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1.svg" ContentType="image/svg+xml"/>
  <Override PartName="/ppt/media/image113.svg" ContentType="image/svg+xml"/>
  <Override PartName="/ppt/media/image115.svg" ContentType="image/svg+xml"/>
  <Override PartName="/ppt/media/image15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80" r:id="rId4"/>
  </p:sldMasterIdLst>
  <p:notesMasterIdLst>
    <p:notesMasterId r:id="rId6"/>
  </p:notesMasterIdLst>
  <p:handoutMasterIdLst>
    <p:handoutMasterId r:id="rId88"/>
  </p:handoutMasterIdLst>
  <p:sldIdLst>
    <p:sldId id="257" r:id="rId5"/>
    <p:sldId id="263" r:id="rId7"/>
    <p:sldId id="362" r:id="rId8"/>
    <p:sldId id="363" r:id="rId9"/>
    <p:sldId id="258" r:id="rId10"/>
    <p:sldId id="364" r:id="rId11"/>
    <p:sldId id="365" r:id="rId12"/>
    <p:sldId id="366" r:id="rId13"/>
    <p:sldId id="368" r:id="rId14"/>
    <p:sldId id="369" r:id="rId15"/>
    <p:sldId id="383" r:id="rId16"/>
    <p:sldId id="384" r:id="rId17"/>
    <p:sldId id="385" r:id="rId18"/>
    <p:sldId id="386" r:id="rId19"/>
    <p:sldId id="378" r:id="rId20"/>
    <p:sldId id="379" r:id="rId21"/>
    <p:sldId id="388" r:id="rId22"/>
    <p:sldId id="380" r:id="rId23"/>
    <p:sldId id="409" r:id="rId24"/>
    <p:sldId id="389" r:id="rId25"/>
    <p:sldId id="381" r:id="rId26"/>
    <p:sldId id="433" r:id="rId27"/>
    <p:sldId id="434" r:id="rId28"/>
    <p:sldId id="435" r:id="rId29"/>
    <p:sldId id="437" r:id="rId30"/>
    <p:sldId id="439" r:id="rId31"/>
    <p:sldId id="440" r:id="rId32"/>
    <p:sldId id="259" r:id="rId33"/>
    <p:sldId id="330" r:id="rId34"/>
    <p:sldId id="331" r:id="rId35"/>
    <p:sldId id="332" r:id="rId36"/>
    <p:sldId id="333" r:id="rId37"/>
    <p:sldId id="334" r:id="rId38"/>
    <p:sldId id="335" r:id="rId39"/>
    <p:sldId id="336" r:id="rId40"/>
    <p:sldId id="337" r:id="rId41"/>
    <p:sldId id="338" r:id="rId42"/>
    <p:sldId id="340" r:id="rId43"/>
    <p:sldId id="341" r:id="rId44"/>
    <p:sldId id="342" r:id="rId45"/>
    <p:sldId id="343" r:id="rId46"/>
    <p:sldId id="344" r:id="rId47"/>
    <p:sldId id="346" r:id="rId48"/>
    <p:sldId id="347" r:id="rId49"/>
    <p:sldId id="348" r:id="rId50"/>
    <p:sldId id="350" r:id="rId51"/>
    <p:sldId id="351" r:id="rId52"/>
    <p:sldId id="423" r:id="rId53"/>
    <p:sldId id="424" r:id="rId54"/>
    <p:sldId id="425" r:id="rId55"/>
    <p:sldId id="432" r:id="rId56"/>
    <p:sldId id="426" r:id="rId57"/>
    <p:sldId id="427" r:id="rId58"/>
    <p:sldId id="428" r:id="rId59"/>
    <p:sldId id="429" r:id="rId60"/>
    <p:sldId id="430" r:id="rId61"/>
    <p:sldId id="431" r:id="rId62"/>
    <p:sldId id="260" r:id="rId63"/>
    <p:sldId id="414" r:id="rId64"/>
    <p:sldId id="415" r:id="rId65"/>
    <p:sldId id="416" r:id="rId66"/>
    <p:sldId id="417" r:id="rId67"/>
    <p:sldId id="421" r:id="rId68"/>
    <p:sldId id="420" r:id="rId69"/>
    <p:sldId id="418" r:id="rId70"/>
    <p:sldId id="419" r:id="rId71"/>
    <p:sldId id="261" r:id="rId72"/>
    <p:sldId id="410" r:id="rId73"/>
    <p:sldId id="411" r:id="rId74"/>
    <p:sldId id="412" r:id="rId75"/>
    <p:sldId id="413" r:id="rId76"/>
    <p:sldId id="352" r:id="rId77"/>
    <p:sldId id="353" r:id="rId78"/>
    <p:sldId id="354" r:id="rId79"/>
    <p:sldId id="355" r:id="rId80"/>
    <p:sldId id="356" r:id="rId81"/>
    <p:sldId id="357" r:id="rId82"/>
    <p:sldId id="358" r:id="rId83"/>
    <p:sldId id="359" r:id="rId84"/>
    <p:sldId id="360" r:id="rId85"/>
    <p:sldId id="361" r:id="rId86"/>
    <p:sldId id="441" r:id="rId87"/>
  </p:sldIdLst>
  <p:sldSz cx="12192000" cy="6858000"/>
  <p:notesSz cx="6858000" cy="9144000"/>
  <p:custDataLst>
    <p:tags r:id="rId9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7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仝德志" initials="仝德志"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 id="9" name="ww7685" initials="w" lastIdx="3" clrIdx="0"/>
  <p:cmAuthor id="10" name="于文静" initials="于" lastIdx="4" clrIdx="9"/>
  <p:cmAuthor id="11" name="张云芸" initials="张" lastIdx="1" clrIdx="10"/>
  <p:cmAuthor id="14" name="admin" initials="A" lastIdx="1" clrIdx="13"/>
  <p:cmAuthor id="12" name="davidchan" initials="d" lastIdx="8" clrIdx="11"/>
  <p:cmAuthor id="13" name="xht" initials="x" lastIdx="1" clrIdx="12"/>
  <p:cmAuthor id="15" name="liuqi" initials="l" lastIdx="5" clrIdx="15"/>
  <p:cmAuthor id="16" name="chenbo01" initials="c" lastIdx="1" clrIdx="15"/>
  <p:cmAuthor id="17" name="zfxm" initials="z" lastIdx="1" clrIdx="16"/>
  <p:cmAuthor id="46" name="meng_" initials="m" lastIdx="7" clrIdx="45"/>
  <p:cmAuthor id="21" name="chenhaitao" initials="c" lastIdx="1" clrIdx="20"/>
  <p:cmAuthor id="76" name=" " initials="" lastIdx="1" clrIdx="25"/>
  <p:cmAuthor id="19" name="455820239" initials="4" lastIdx="6" clrIdx="18"/>
  <p:cmAuthor id="20" name="lopen" initials="l" lastIdx="1" clrIdx="19"/>
  <p:cmAuthor id="43" name="ZJK" initials="Z" lastIdx="5" clrIdx="42"/>
  <p:cmAuthor id="1411827" name="黄晓平" initials="黄" lastIdx="0" clrIdx="0"/>
  <p:cmAuthor id="18" name="gt" initials="g" lastIdx="10" clrIdx="17"/>
  <p:cmAuthor id="22" name="未知用户17" initials="未知用户17" lastIdx="1" clrIdx="20"/>
  <p:cmAuthor id="23" name="未知用户18" initials="未知用户18" lastIdx="1" clrIdx="21"/>
  <p:cmAuthor id="24" name="邢 术锋" initials="邢" lastIdx="1" clrIdx="21"/>
  <p:cmAuthor id="25" name="fei Ren" initials="fR" lastIdx="1" clrIdx="25"/>
  <p:cmAuthor id="26" name="未知用户21" initials="未知用户21" lastIdx="1" clrIdx="24"/>
  <p:cmAuthor id="27" name="未知用户22" initials="未知用户22" lastIdx="1" clrIdx="25"/>
  <p:cmAuthor id="28" name="未知用户23" initials="未知用户23" lastIdx="1" clrIdx="26"/>
  <p:cmAuthor id="29" name="未知用户24" initials="未知用户24" lastIdx="1" clrIdx="27"/>
  <p:cmAuthor id="30" name="未知用户25" initials="未知用户25" lastIdx="1" clrIdx="28"/>
  <p:cmAuthor id="31" name="未知用户26" initials="未知用户26" lastIdx="1" clrIdx="29"/>
  <p:cmAuthor id="32" name="未知用户27" initials="未知用户27" lastIdx="1" clrIdx="30"/>
  <p:cmAuthor id="33" name="未知用户28" initials="未知用户28" lastIdx="1" clrIdx="31"/>
  <p:cmAuthor id="34" name="未知用户6" initials="未知用户6" lastIdx="1" clrIdx="9"/>
  <p:cmAuthor id="35" name="XUWEI" initials="X" lastIdx="1" clrIdx="10"/>
  <p:cmAuthor id="36" name="仉 凯" initials="仉" lastIdx="1" clrIdx="18"/>
  <p:cmAuthor id="37" name="安 宝来" initials="安" lastIdx="2" clrIdx="19"/>
  <p:cmAuthor id="38" name="R480" initials="R" lastIdx="1" clrIdx="21"/>
  <p:cmAuthor id="39" name="未知用户34" initials="未知用户34" lastIdx="1" clrIdx="37"/>
  <p:cmAuthor id="40" name="12506" initials="1" lastIdx="3" clrIdx="26"/>
  <p:cmAuthor id="41" name="未知用户35" initials="未" lastIdx="1" clrIdx="38"/>
  <p:cmAuthor id="42" name="hm" initials="h" lastIdx="10" clrIdx="41"/>
  <p:cmAuthor id="49" name="duanfh" initials="d" lastIdx="1" clrIdx="48"/>
  <p:cmAuthor id="2001" name="骆倩怡_Znauj26B" initials="authorId_382814100" lastIdx="0" clrIdx="0"/>
  <p:cmAuthor id="77" name="罗芬" initials="罗芬" lastIdx="1" clrIdx="47"/>
  <p:cmAuthor id="78" name="易超" initials="易超" lastIdx="2" clrIdx="27"/>
  <p:cmAuthor id="1510057099" name="王雪娇" initials="王" lastIdx="1" clrIdx="27"/>
  <p:cmAuthor id="307" name="未知用户93" initials="" lastIdx="1" clrIdx="0"/>
  <p:cmAuthor id="308" name="未知用户90" initials="" lastIdx="5" clrIdx="1"/>
  <p:cmAuthor id="309" name="未知用户91" initials="" lastIdx="0" clrIdx="1"/>
  <p:cmAuthor id="310" name="未知用户92" initials="" lastIdx="1" clrIdx="0"/>
  <p:cmAuthor id="311" name="未知用户74" initials="" lastIdx="5" clrIdx="1"/>
  <p:cmAuthor id="312" name="未知用户75" initials="" lastIdx="8" clrIdx="0"/>
  <p:cmAuthor id="313" name="未知用户76" initials="" lastIdx="1" clrIdx="0"/>
  <p:cmAuthor id="314" name="未知用户77" initials="" lastIdx="8" clrIdx="0"/>
  <p:cmAuthor id="315" name="未知用户78" initials="" lastIdx="8" clrIdx="0"/>
  <p:cmAuthor id="316" name="未知用户79" initials="" lastIdx="1" clrIdx="0"/>
  <p:cmAuthor id="317" name="未知用户80" initials="" lastIdx="1" clrIdx="0"/>
  <p:cmAuthor id="318" name="Harry xu" initials="" lastIdx="1" clrIdx="0"/>
  <p:cmAuthor id="321" name="未知用户111" initials="未" lastIdx="1" clrIdx="1"/>
  <p:cmAuthor id="322" name="HP" initials="H" lastIdx="1" clrIdx="321"/>
  <p:cmAuthor id="287643681" name="殷格非" initials="殷" lastIdx="2" clrIdx="0"/>
  <p:cmAuthor id="287643682" name="z r" initials="zr" lastIdx="5" clrIdx="12"/>
  <p:cmAuthor id="287643683" name="8310" initials="8" lastIdx="1" clrIdx="35"/>
  <p:cmAuthor id="287643684" name="Aqf" initials="A" lastIdx="1" clrIdx="36"/>
  <p:cmAuthor id="44" name="10308000" initials="1" lastIdx="2" clrIdx="43"/>
  <p:cmAuthor id="47" name="w" initials="W" lastIdx="18" clrIdx="46"/>
  <p:cmAuthor id="48" name="Renw" initials="R" lastIdx="5" clrIdx="47"/>
  <p:cmAuthor id="50" name="未知的使用者82" initials="" lastIdx="1" clrIdx="0"/>
  <p:cmAuthor id="51" name="86176" initials="8" lastIdx="14" clrIdx="50"/>
  <p:cmAuthor id="191251535" name="沈霄雷" initials="沈" lastIdx="833089" clrIdx="0"/>
  <p:cmAuthor id="52" name="未知的使用者83" initials="" lastIdx="1" clrIdx="0"/>
  <p:cmAuthor id="53" name="未知的使用者118" initials="" lastIdx="1" clrIdx="0"/>
  <p:cmAuthor id="54" name="hw" initials="hw" lastIdx="1" clrIdx="53"/>
  <p:cmAuthor id="55" name="未知的使用者70" initials="" lastIdx="1" clrIdx="0"/>
  <p:cmAuthor id="56" name="未知的使用者85" initials="" lastIdx="1" clrIdx="0"/>
  <p:cmAuthor id="57" name="未知的使用者40" initials="" lastIdx="1" clrIdx="0"/>
  <p:cmAuthor id="58" name="未知的使用者87" initials="" lastIdx="1" clrIdx="0"/>
  <p:cmAuthor id="59" name="曾红" initials="" lastIdx="0" clrIdx="0"/>
  <p:cmAuthor id="60" name="未知的使用者90" initials="" lastIdx="8" clrIdx="0"/>
  <p:cmAuthor id="61" name="未知的使用者29" initials="" lastIdx="1" clrIdx="0"/>
  <p:cmAuthor id="62" name="未知的使用者91" initials="" lastIdx="1" clrIdx="0"/>
  <p:cmAuthor id="63" name="未知的使用者98" initials="" lastIdx="1" clrIdx="0"/>
  <p:cmAuthor id="64" name="CHRISYU" initials="" lastIdx="1" clrIdx="0"/>
  <p:cmAuthor id="65" name="未知的使用者113" initials="" lastIdx="1" clrIdx="2"/>
  <p:cmAuthor id="66" name="liucunri" initials="" lastIdx="1" clrIdx="0"/>
  <p:cmAuthor id="67" name="未知用户9" initials="" lastIdx="1" clrIdx="0"/>
  <p:cmAuthor id="68" name="Unknown User48" initials="" lastIdx="8" clrIdx="0"/>
  <p:cmAuthor id="69" name="未知用户103" initials="" lastIdx="1" clrIdx="0"/>
  <p:cmAuthor id="70" name="Unknown User52" initials="" lastIdx="1" clrIdx="0"/>
  <p:cmAuthor id="71" name="未知的使用者42" initials="" lastIdx="1" clrIdx="0"/>
  <p:cmAuthor id="72" name="Unknown User50" initials="" lastIdx="1" clrIdx="0"/>
  <p:cmAuthor id="73" name="未知的使用者120" initials="" lastIdx="1" clrIdx="0"/>
  <p:cmAuthor id="74" name="px" initials="" lastIdx="3" clrIdx="1"/>
  <p:cmAuthor id="79" name="ida" initials="i" lastIdx="2" clrIdx="28"/>
  <p:cmAuthor id="80" name="未知的使用者73" initials="" lastIdx="1" clrIdx="0"/>
  <p:cmAuthor id="81" name="未知的使用者24" initials="" lastIdx="8" clrIdx="0"/>
  <p:cmAuthor id="82" name="未知用户16" initials="" lastIdx="1" clrIdx="0"/>
  <p:cmAuthor id="83" name="Mary Feil-Jacobs" initials="" lastIdx="43" clrIdx="1"/>
  <p:cmAuthor id="84" name="LiuHui" initials="" lastIdx="1" clrIdx="0"/>
  <p:cmAuthor id="85" name="未知的使用者45" initials="" lastIdx="1" clrIdx="0"/>
  <p:cmAuthor id="86" name="王鹏凯" initials="" lastIdx="1" clrIdx="0"/>
  <p:cmAuthor id="87" name="未知用户104" initials="" lastIdx="1" clrIdx="0"/>
  <p:cmAuthor id="88" name="未知用户5" initials="" lastIdx="1" clrIdx="0"/>
  <p:cmAuthor id="89" name="未知的使用者10" initials="" lastIdx="3" clrIdx="1"/>
  <p:cmAuthor id="90" name="未知的使用者93" initials="" lastIdx="1" clrIdx="1"/>
  <p:cmAuthor id="92" name="LeeElva" initials="" lastIdx="1" clrIdx="0"/>
  <p:cmAuthor id="93" name="未知用户99" initials="" lastIdx="1" clrIdx="2"/>
  <p:cmAuthor id="94" name="未知的使用者34" initials="" lastIdx="1" clrIdx="0"/>
  <p:cmAuthor id="95" name="未知的使用者115" initials="" lastIdx="1" clrIdx="1"/>
  <p:cmAuthor id="96" name="未知用户57" initials="" lastIdx="1" clrIdx="0"/>
  <p:cmAuthor id="97" name="lianghb" initials="" lastIdx="19" clrIdx="0"/>
  <p:cmAuthor id="99" name="Deanna Schuler (Bookey Consulting)" initials="" lastIdx="2" clrIdx="0"/>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10" name="未知的使用者30" initials="" lastIdx="8" clrIdx="0"/>
  <p:cmAuthor id="111" name="未知的使用者53" initials="" lastIdx="1" clrIdx="0"/>
  <p:cmAuthor id="112" name="未知用户58" initials="" lastIdx="5" clrIdx="1"/>
  <p:cmAuthor id="113" name="未知的使用者25" initials="" lastIdx="1" clrIdx="0"/>
  <p:cmAuthor id="114" name="liupeng" initials="" lastIdx="1" clrIdx="1"/>
  <p:cmAuthor id="116" name="AbuSina" initials="" lastIdx="2" clrIdx="0"/>
  <p:cmAuthor id="117" name="hl sun" initials="" lastIdx="1" clrIdx="0"/>
  <p:cmAuthor id="118" name="未知的使用者94" initials="" lastIdx="1" clrIdx="2"/>
  <p:cmAuthor id="119" name="未知用户66" initials="" lastIdx="1" clrIdx="0"/>
  <p:cmAuthor id="121" name="未知用户19" initials="" lastIdx="1" clrIdx="0"/>
  <p:cmAuthor id="122" name="周宏達JerryChou" initials="" lastIdx="6" clrIdx="2"/>
  <p:cmAuthor id="124" name="未知用户7" initials="" lastIdx="1" clrIdx="0"/>
  <p:cmAuthor id="125" name="未知的使用者56" initials="" lastIdx="1" clrIdx="0"/>
  <p:cmAuthor id="127" name="未知的使用者119" initials="" lastIdx="1" clrIdx="2"/>
  <p:cmAuthor id="128" name="未知用户59" initials="" lastIdx="0" clrIdx="1"/>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134" name="未知的使用者28" initials="" lastIdx="1" clrIdx="0"/>
  <p:cmAuthor id="135" name="未知用户67" initials="" lastIdx="1" clrIdx="0"/>
  <p:cmAuthor id="136" name="未知用户114" initials="" lastIdx="1"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142" name="未知的使用者9" initials="" lastIdx="1" clrIdx="0"/>
  <p:cmAuthor id="143" name="未知用户62" initials="" lastIdx="1" clrIdx="1"/>
  <p:cmAuthor id="144" name="yuanzh" initials="" lastIdx="1" clrIdx="1"/>
  <p:cmAuthor id="145" name="不明使用者57" initials="" lastIdx="1" clrIdx="0"/>
  <p:cmAuthor id="146" name="未知用户108" initials="" lastIdx="1" clrIdx="0"/>
  <p:cmAuthor id="147" name="未知的使用者110" initials="" lastIdx="1" clrIdx="0"/>
  <p:cmAuthor id="148" name="linyd" initials="" lastIdx="3" clrIdx="1"/>
  <p:cmAuthor id="149" name="未知用户8" initials="" lastIdx="1" clrIdx="0"/>
  <p:cmAuthor id="150" name="未知的使用者31" initials="" lastIdx="1" clrIdx="0"/>
  <p:cmAuthor id="151" name="未知用户81" initials="" lastIdx="1" clrIdx="0"/>
  <p:cmAuthor id="152" name="未知用户115" initials="" lastIdx="1" clrIdx="0"/>
  <p:cmAuthor id="154" name="未知的使用者68" initials="" lastIdx="1" clrIdx="0"/>
  <p:cmAuthor id="155" name="mm" initials="" lastIdx="1" clrIdx="0"/>
  <p:cmAuthor id="156" name="未知用户15" initials="" lastIdx="1" clrIdx="0"/>
  <p:cmAuthor id="157" name="朱晓瑜" initials="" lastIdx="54" clrIdx="0"/>
  <p:cmAuthor id="158" name="不明使用者20" initials="" lastIdx="1" clrIdx="0"/>
  <p:cmAuthor id="2000" name="李婧宜_YBferYVR" initials="authorId_1217247658" lastIdx="0" clrIdx="0"/>
  <p:cmAuthor id="159" name="未知用户82" initials="" lastIdx="1" clrIdx="0"/>
  <p:cmAuthor id="160" name="未知的使用者7" initials="" lastIdx="2" clrIdx="0"/>
  <p:cmAuthor id="2002" name="Ella Dong" initials="ED" lastIdx="1" clrIdx="42"/>
  <p:cmAuthor id="162" name="未知的使用者55" initials="" lastIdx="1" clrIdx="0"/>
  <p:cmAuthor id="163" name="未知的使用者111" initials="" lastIdx="1" clrIdx="0"/>
  <p:cmAuthor id="164" name="未知的使用者50" initials="" lastIdx="1" clrIdx="0"/>
  <p:cmAuthor id="165" name="未知的使用者11" initials="" lastIdx="1" clrIdx="0"/>
  <p:cmAuthor id="166" name="未知用户47" initials="" lastIdx="6" clrIdx="0"/>
  <p:cmAuthor id="691587970" name="小延魔法师" initials="小" lastIdx="1126286" clrIdx="0"/>
  <p:cmAuthor id="167" name="未知用户106" initials="未" lastIdx="1" clrIdx="0"/>
  <p:cmAuthor id="691587971" name="朱红新10208100" initials="朱红新10208100" lastIdx="10" clrIdx="50"/>
  <p:cmAuthor id="168" name="未知用户116" initials="" lastIdx="1" clrIdx="1"/>
  <p:cmAuthor id="691587972" name="NTKO" initials="H" lastIdx="2" clrIdx="45"/>
  <p:cmAuthor id="169" name="未知的使用者150" initials="未" lastIdx="1" clrIdx="0"/>
  <p:cmAuthor id="170" name="未知的使用者69" initials="" lastIdx="1" clrIdx="1"/>
  <p:cmAuthor id="171" name="未知的使用者112" initials="" lastIdx="1" clrIdx="1"/>
  <p:cmAuthor id="173" name="Kevin Hu" initials="" lastIdx="1" clrIdx="0"/>
  <p:cmAuthor id="174" name="未知的使用者38" initials="" lastIdx="1" clrIdx="0"/>
  <p:cmAuthor id="175" name="唐可欣"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425742254" name="lirenem" initials="l" lastIdx="8" clrIdx="317"/>
  <p:cmAuthor id="181" name="未知的使用者41" initials="" lastIdx="1" clrIdx="0"/>
  <p:cmAuthor id="182" name="未知的使用者13" initials="" lastIdx="1" clrIdx="0"/>
  <p:cmAuthor id="183" name="djj" initials="" lastIdx="2" clrIdx="0"/>
  <p:cmAuthor id="184" name="未知用户117" initials="" lastIdx="1" clrIdx="2"/>
  <p:cmAuthor id="186" name="未知用户13" initials="" lastIdx="1" clrIdx="0"/>
  <p:cmAuthor id="187" name="不明使用者21" initials="" lastIdx="1" clrIdx="0"/>
  <p:cmAuthor id="188" name="YUMINGNJ" initials="" lastIdx="3" clrIdx="0"/>
  <p:cmAuthor id="189" name="未知的使用者52" initials="" lastIdx="1" clrIdx="1"/>
  <p:cmAuthor id="190" name="未知用户109" initials="" lastIdx="1" clrIdx="1"/>
  <p:cmAuthor id="191" name="Unknown User117" initials="U" lastIdx="10" clrIdx="0"/>
  <p:cmAuthor id="192" name="thomas" initials="" lastIdx="1" clrIdx="49"/>
  <p:cmAuthor id="193" name="未知的使用者3" initials="" lastIdx="7" clrIdx="1"/>
  <p:cmAuthor id="194" name="未知用户14" initials="" lastIdx="1" clrIdx="0"/>
  <p:cmAuthor id="195" name="Unknown User65" initials="U" lastIdx="1" clrIdx="0"/>
  <p:cmAuthor id="196" name="未知用户98" initials="" lastIdx="1" clrIdx="2"/>
  <p:cmAuthor id="198" name="未知用户83" initials="" lastIdx="1" clrIdx="1"/>
  <p:cmAuthor id="199" name="未知用户61" initials="" lastIdx="8" clrIdx="0"/>
  <p:cmAuthor id="200" name="張秀娟" initials="" lastIdx="1" clrIdx="2"/>
  <p:cmAuthor id="201" name="Jason Wang" initials="" lastIdx="1" clrIdx="0"/>
  <p:cmAuthor id="202" name="不明使用者18" initials="" lastIdx="0"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2" name="Daniel Wuu" initials="" lastIdx="1" clrIdx="0"/>
  <p:cmAuthor id="213" name="未知用户56" initials="" lastIdx="1" clrIdx="0"/>
  <p:cmAuthor id="214" name="未知的使用者14" initials="" lastIdx="2" clrIdx="0"/>
  <p:cmAuthor id="394525608" name="仇怿俊" initials="仇" lastIdx="0"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6" name="qihua-DCMS" initials="" lastIdx="0" clrIdx="0"/>
  <p:cmAuthor id="227" name="未知用户55" initials="" lastIdx="1" clrIdx="0"/>
  <p:cmAuthor id="228" name="未知的使用者95" initials=""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7" name="clinchen" initials="" lastIdx="0" clrIdx="1"/>
  <p:cmAuthor id="239" name="hanjuncompany" initials="" lastIdx="1" clrIdx="0"/>
  <p:cmAuthor id="240" name="kathy chen" initials="" lastIdx="3" clrIdx="0"/>
  <p:cmAuthor id="241" name="未知的使用者63" initials="" lastIdx="1" clrIdx="0"/>
  <p:cmAuthor id="1411828" name="韩晓宇00207529" initials="韩晓宇00207529" lastIdx="1" clrIdx="38"/>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709878496" name="空" initials="空" lastIdx="2" clrIdx="31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353158055" name="韩雨" initials="韩" lastIdx="0" clrIdx="0"/>
  <p:cmAuthor id="299" name="未知用户29" initials="" lastIdx="1" clrIdx="0"/>
  <p:cmAuthor id="300" name="未知用户32" initials="" lastIdx="1" clrIdx="0"/>
  <p:cmAuthor id="301" name="未知用户33" initials="" lastIdx="1"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 id="1677603009" name="齐晓军" initials="齐" lastIdx="2" clrIdx="17"/>
  <p:cmAuthor id="394525609" name="Xiaosu Wang" initials="XW" lastIdx="1" clrIdx="24"/>
  <p:cmAuthor id="394525610" name="653496265@qq.com" initials="6" lastIdx="1" clrIdx="37"/>
  <p:cmAuthor id="394525611" name="273679546@qq.com" initials="2" lastIdx="2" clrIdx="40"/>
  <p:cmAuthor id="394525612" name="Lilifang (Sophie, BNC)" initials="L(B" lastIdx="1" clrIdx="45"/>
  <p:cmAuthor id="231503712" name="歌德梦紫" initials="歌" lastIdx="4" clrIdx="2"/>
  <p:cmAuthor id="433" name="未知的使用者140" initials="未" lastIdx="1" clrIdx="1"/>
  <p:cmAuthor id="434" name="未知的使用者197" initials="未" lastIdx="8" clrIdx="0"/>
  <p:cmAuthor id="435" name="王丽君" initials="王" lastIdx="4" clrIdx="0"/>
  <p:cmAuthor id="436" name="Xia Ting" initials="X" lastIdx="1" clrIdx="0"/>
  <p:cmAuthor id="437" name="未知的使用者153" initials="未" lastIdx="1" clrIdx="0"/>
  <p:cmAuthor id="438" name="未知的使用者154" initials="未" lastIdx="1" clrIdx="0"/>
  <p:cmAuthor id="439" name="未知用户10" initials="未" lastIdx="1" clrIdx="0"/>
  <p:cmAuthor id="440" name="未知用户11" initials="未" lastIdx="1" clrIdx="0"/>
  <p:cmAuthor id="441" name="未知的使用者151" initials="未" lastIdx="1" clrIdx="0"/>
  <p:cmAuthor id="442" name="未知的使用者89" initials="未" lastIdx="1" clrIdx="2"/>
  <p:cmAuthor id="443" name="未知的使用者88" initials="未" lastIdx="1" clrIdx="1"/>
  <p:cmAuthor id="444" name="未知用户89" initials="未" lastIdx="11" clrIdx="0"/>
  <p:cmAuthor id="445" name="庆芳 许" initials="庆" lastIdx="1" clrIdx="0"/>
  <p:cmAuthor id="446" name="jerrychou" initials="j" lastIdx="1" clrIdx="4"/>
  <p:cmAuthor id="447" name="不明使用者12" initials="不" lastIdx="3" clrIdx="1"/>
  <p:cmAuthor id="448" name="不明使用者1" initials="不" lastIdx="0" clrIdx="0"/>
  <p:cmAuthor id="449" name="不明使用者2" initials="不" lastIdx="2" clrIdx="0"/>
  <p:cmAuthor id="450" name="不明使用者3" initials="不" lastIdx="1" clrIdx="0"/>
  <p:cmAuthor id="451" name="不明使用者4" initials="不" lastIdx="1" clrIdx="0"/>
  <p:cmAuthor id="452" name="不明使用者6" initials="不" lastIdx="1" clrIdx="0"/>
  <p:cmAuthor id="453" name="不明使用者5" initials="不" lastIdx="11" clrIdx="0"/>
  <p:cmAuthor id="454" name="不明使用者7" initials="不" lastIdx="7" clrIdx="1"/>
  <p:cmAuthor id="455" name="不明使用者8" initials="不" lastIdx="43" clrIdx="1"/>
  <p:cmAuthor id="456" name="不明使用者9" initials="不" lastIdx="1" clrIdx="0"/>
  <p:cmAuthor id="457" name="不明使用者10" initials="不" lastIdx="0" clrIdx="0"/>
  <p:cmAuthor id="458" name="不明使用者11" initials="不" lastIdx="1" clrIdx="0"/>
  <p:cmAuthor id="459" name="未知的使用者227" initials="未" lastIdx="2" clrIdx="0"/>
  <p:cmAuthor id="460" name="未知的使用者270" initials="未" lastIdx="1" clrIdx="0"/>
  <p:cmAuthor id="461" name="未知的使用者228" initials="未" lastIdx="8" clrIdx="0"/>
  <p:cmAuthor id="462" name="未知的使用者229" initials="未" lastIdx="8" clrIdx="0"/>
  <p:cmAuthor id="463" name="未知的使用者230" initials="未" lastIdx="1" clrIdx="0"/>
  <p:cmAuthor id="464" name="未知的使用者231" initials="未" lastIdx="1" clrIdx="0"/>
  <p:cmAuthor id="465" name="未知的使用者256" initials="未" lastIdx="1" clrIdx="0"/>
  <p:cmAuthor id="466" name="未知的使用者233" initials="未" lastIdx="1" clrIdx="0"/>
  <p:cmAuthor id="467" name="未知的使用者234" initials="未" lastIdx="10" clrIdx="0"/>
  <p:cmAuthor id="468" name="未知的使用者235" initials="未" lastIdx="1" clrIdx="0"/>
  <p:cmAuthor id="469" name="未知的使用者236" initials="未" lastIdx="1" clrIdx="0"/>
  <p:cmAuthor id="470" name="未知的使用者257" initials="未" lastIdx="1" clrIdx="0"/>
  <p:cmAuthor id="471" name="未知的使用者237" initials="未" lastIdx="1" clrIdx="0"/>
  <p:cmAuthor id="472" name="未知的使用者238" initials="未" lastIdx="2" clrIdx="0"/>
  <p:cmAuthor id="473" name="未知的使用者239" initials="未" lastIdx="1" clrIdx="1"/>
  <p:cmAuthor id="474" name="未知的使用者240" initials="未" lastIdx="1" clrIdx="0"/>
  <p:cmAuthor id="475" name="未知的使用者241" initials="未" lastIdx="1" clrIdx="0"/>
  <p:cmAuthor id="476" name="未知的使用者242" initials="未" lastIdx="2" clrIdx="0"/>
  <p:cmAuthor id="477" name="未知的使用者243" initials="未" lastIdx="1" clrIdx="0"/>
  <p:cmAuthor id="478" name="未知的使用者258" initials="未" lastIdx="8" clrIdx="0"/>
  <p:cmAuthor id="479" name="未知的使用者259" initials="未" lastIdx="1" clrIdx="0"/>
  <p:cmAuthor id="480" name="未知的使用者260" initials="未" lastIdx="1" clrIdx="0"/>
  <p:cmAuthor id="481" name="未知的使用者261" initials="未" lastIdx="11" clrIdx="0"/>
  <p:cmAuthor id="482" name="未知的使用者262" initials="未" lastIdx="7" clrIdx="1"/>
  <p:cmAuthor id="483" name="未知的使用者263" initials="未" lastIdx="1" clrIdx="2"/>
  <p:cmAuthor id="484" name="未知的使用者264" initials="未" lastIdx="1" clrIdx="0"/>
  <p:cmAuthor id="485" name="未知的使用者265" initials="未" lastIdx="1" clrIdx="0"/>
  <p:cmAuthor id="486" name="未知的使用者266" initials="未" lastIdx="1" clrIdx="1"/>
  <p:cmAuthor id="487" name="未知的使用者267" initials="未" lastIdx="1" clrIdx="0"/>
  <p:cmAuthor id="488" name="未知的使用者268" initials="未" lastIdx="2" clrIdx="0"/>
  <p:cmAuthor id="489" name="未知的使用者269" initials="未" lastIdx="7" clrIdx="1"/>
  <p:cmAuthor id="490" name="lillian" initials="l" lastIdx="1" clrIdx="0"/>
  <p:cmAuthor id="491" name="未知用户197" initials="未" lastIdx="1" clrIdx="0"/>
  <p:cmAuthor id="492" name="未知的使用者217" initials="未" lastIdx="1" clrIdx="1"/>
  <p:cmAuthor id="493" name="未知的使用者218" initials="未" lastIdx="1" clrIdx="0"/>
  <p:cmAuthor id="494" name="未知的使用者219" initials="未" lastIdx="2" clrIdx="0"/>
  <p:cmAuthor id="496" name="未知的使用者152" initials="未" lastIdx="8" clrIdx="0"/>
  <p:cmAuthor id="499" name="未知的使用者156" initials="未" lastIdx="1" clrIdx="0"/>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75" name="cpic" initials="c" lastIdx="0" clrIdx="0"/>
  <p:cmAuthor id="508" name="未知的使用者172" initials="未" lastIdx="1" clrIdx="0"/>
  <p:cmAuthor id="509" name="未知的使用者174" initials="未" lastIdx="1" clrIdx="0"/>
  <p:cmAuthor id="511" name="未知的使用者247" initials="未" lastIdx="6" clrIdx="0"/>
  <p:cmAuthor id="514" name="99770" initials="9" lastIdx="1" clrIdx="513"/>
  <p:cmAuthor id="517" name="34662" initials="3" lastIdx="2" clrIdx="516"/>
  <p:cmAuthor id="91" name="ozg106" initials="o" lastIdx="1" clrIdx="92"/>
  <p:cmAuthor id="731317185" name="lyx" initials="l" lastIdx="1" clrIdx="26"/>
  <p:cmAuthor id="109" name="未知的使用者6" initials="未" lastIdx="1" clrIdx="0"/>
  <p:cmAuthor id="562" name="順天" initials="順" lastIdx="1" clrIdx="0"/>
  <p:cmAuthor id="571" name="未知用户293" initials="未" lastIdx="1" clrIdx="0"/>
  <p:cmAuthor id="303064205" name="玉" initials="玉" lastIdx="1" clrIdx="517"/>
  <p:cmAuthor id="581" name="guanhh" initials="g" lastIdx="3" clrIdx="0"/>
  <p:cmAuthor id="161" name="未知用户179" initials="未知用户179" lastIdx="1" clrIdx="0"/>
  <p:cmAuthor id="172" name="未知用户183" initials="未知用户183" lastIdx="1" clrIdx="49"/>
  <p:cmAuthor id="605" name="yudi lin" initials="y" lastIdx="0" clrIdx="0"/>
  <p:cmAuthor id="607" name="liuzga" initials="l" lastIdx="1" clrIdx="3"/>
  <p:cmAuthor id="608" name="49554261@qq.com" initials="4" lastIdx="2" clrIdx="2"/>
  <p:cmAuthor id="185" name="shinin" initials="s" lastIdx="2" clrIdx="0"/>
  <p:cmAuthor id="197" name="Unknown User67" initials="U" lastIdx="1" clrIdx="0"/>
  <p:cmAuthor id="191251536" name="Lam" initials="L" lastIdx="1" clrIdx="25"/>
  <p:cmAuthor id="191251537" name="williamwhu@163.com" initials="w" lastIdx="1" clrIdx="26"/>
  <p:cmAuthor id="210492765" name="施普希（菜菜）" initials="施" lastIdx="0" clrIdx="0"/>
  <p:cmAuthor id="210492766" name="曹 朝辉" initials="曹" lastIdx="1" clrIdx="14"/>
  <p:cmAuthor id="210492767" name="mingzi wang" initials="mw" lastIdx="12" clrIdx="113"/>
  <p:cmAuthor id="2003" name="王 蒙" initials="王" lastIdx="1" clrIdx="10"/>
  <p:cmAuthor id="47245819" name="群智集" initials="群" lastIdx="0" clrIdx="0"/>
  <p:cmAuthor id="323" name="未知的使用者161" initials="未" lastIdx="1" clrIdx="0"/>
  <p:cmAuthor id="324" name="Unknown User22" initials="U" lastIdx="1" clrIdx="0"/>
  <p:cmAuthor id="325" name="Unknown User23" initials="U" lastIdx="1" clrIdx="0"/>
  <p:cmAuthor id="326" name="未知的使用者75" initials="未" lastIdx="1" clrIdx="0"/>
  <p:cmAuthor id="327" name="未知的使用者77" initials="未" lastIdx="1" clrIdx="0"/>
  <p:cmAuthor id="328" name="未知的使用者78" initials="未" lastIdx="5" clrIdx="1"/>
  <p:cmAuthor id="329" name="未知的使用者79" initials="未" lastIdx="0" clrIdx="1"/>
  <p:cmAuthor id="342" name="未知用户63" initials="未知用户63" lastIdx="1" clrIdx="0"/>
  <p:cmAuthor id="343" name="未知的使用者102" initials="未" lastIdx="5" clrIdx="1"/>
  <p:cmAuthor id="344" name="未知的使用者61" initials="未" lastIdx="1" clrIdx="0"/>
  <p:cmAuthor id="346" name="未知用户112" initials="未知用户112" lastIdx="4" clrIdx="0"/>
  <p:cmAuthor id="349" name="未知的使用者183" initials="未" lastIdx="5" clrIdx="1"/>
  <p:cmAuthor id="350" name="未知用户162" initials="未知用户162" lastIdx="1" clrIdx="1"/>
  <p:cmAuthor id="351" name="未知用户163" initials="未知用户163" lastIdx="1" clrIdx="0"/>
  <p:cmAuthor id="352" name="針對所選的門市進行小範圍實驗，捕捉驅動績效的關鍵影響因子" initials="針" lastIdx="1" clrIdx="0"/>
  <p:cmAuthor id="353" name="James" initials="J" lastIdx="1" clrIdx="0"/>
  <p:cmAuthor id="354" name="未知的使用者114" initials="未" lastIdx="1" clrIdx="0"/>
  <p:cmAuthor id="355" name="未知用户164" initials="未知用户164" lastIdx="1" clrIdx="0"/>
  <p:cmAuthor id="356" name="未知的使用者184" initials="未" lastIdx="8" clrIdx="0"/>
  <p:cmAuthor id="357" name="未知的使用者185" initials="未" lastIdx="10" clrIdx="0"/>
  <p:cmAuthor id="358" name="未知的使用者186" initials="未" lastIdx="1" clrIdx="0"/>
  <p:cmAuthor id="359" name="未知的使用者175" initials="未" lastIdx="8" clrIdx="0"/>
  <p:cmAuthor id="360" name="未知的使用者176" initials="未" lastIdx="1" clrIdx="0"/>
  <p:cmAuthor id="361" name="未知的使用者187" initials="未" lastIdx="1" clrIdx="0"/>
  <p:cmAuthor id="362" name="未知的使用者178" initials="未" lastIdx="1" clrIdx="0"/>
  <p:cmAuthor id="363" name="未知的使用者179" initials="未" lastIdx="1" clrIdx="0"/>
  <p:cmAuthor id="364" name="未知的使用者180" initials="未" lastIdx="2" clrIdx="0"/>
  <p:cmAuthor id="365" name="未知的使用者181" initials="未" lastIdx="7" clrIdx="1"/>
  <p:cmAuthor id="366" name="未知的使用者170" initials="未" lastIdx="43" clrIdx="1"/>
  <p:cmAuthor id="367" name="未知的使用者190" initials="未" lastIdx="1" clrIdx="1"/>
  <p:cmAuthor id="368" name="未知的使用者191" initials="未" lastIdx="1" clrIdx="0"/>
  <p:cmAuthor id="369" name="未知的使用者141" initials="未" lastIdx="8" clrIdx="0"/>
  <p:cmAuthor id="370" name="未知的使用者142" initials="未" lastIdx="1" clrIdx="0"/>
  <p:cmAuthor id="371" name="未知的使用者143" initials="未" lastIdx="1" clrIdx="0"/>
  <p:cmAuthor id="372" name="未知的使用者144" initials="未" lastIdx="1" clrIdx="0"/>
  <p:cmAuthor id="373" name="未知的使用者145" initials="未" lastIdx="1" clrIdx="0"/>
  <p:cmAuthor id="374" name="未知用户165" initials="未知用户165" lastIdx="1" clrIdx="0"/>
  <p:cmAuthor id="375" name="未知的使用者147" initials="未" lastIdx="1" clrIdx="0"/>
  <p:cmAuthor id="376" name="未知用户166" initials="未知用户166" lastIdx="8" clrIdx="0"/>
  <p:cmAuthor id="377" name="未知的使用者149" initials="未" lastIdx="8" clrIdx="0"/>
  <p:cmAuthor id="378" name="未知用户167" initials="未知用户167" lastIdx="1" clrIdx="0"/>
  <p:cmAuthor id="379" name="未知用户168" initials="未知用户168" lastIdx="1" clrIdx="0"/>
  <p:cmAuthor id="380" name="未知用户169" initials="未知用户169" lastIdx="1" clrIdx="1"/>
  <p:cmAuthor id="381" name="未知用户202" initials="未" lastIdx="8" clrIdx="0"/>
  <p:cmAuthor id="382" name="未知的使用者220" initials="未" lastIdx="7" clrIdx="1"/>
  <p:cmAuthor id="384" name="未知用户134" initials="未" lastIdx="10" clrIdx="0"/>
  <p:cmAuthor id="385" name="未知用户135" initials="未" lastIdx="1" clrIdx="0"/>
  <p:cmAuthor id="386" name="未知用户205" initials="未" lastIdx="1" clrIdx="0"/>
  <p:cmAuthor id="387" name="未知的使用者157" initials="未" lastIdx="1" clrIdx="0"/>
  <p:cmAuthor id="388" name="未知的使用者204" initials="未" lastIdx="1" clrIdx="0"/>
  <p:cmAuthor id="389" name="Yoyo Wu" initials="Y" lastIdx="2" clrIdx="0"/>
  <p:cmAuthor id="390" name="zhangbin" initials="z" lastIdx="6" clrIdx="0"/>
  <p:cmAuthor id="391" name="Arno.Du(杜明星)" initials="A" lastIdx="0" clrIdx="0"/>
  <p:cmAuthor id="392" name="未知用户174" initials="未知用户174" lastIdx="1" clrIdx="0"/>
  <p:cmAuthor id="393" name="未知用户175" initials="未知用户175" lastIdx="1" clrIdx="1"/>
  <p:cmAuthor id="394" name="Unknown User27" initials="U" lastIdx="1" clrIdx="0"/>
  <p:cmAuthor id="395" name="Unknown User11" initials="U" lastIdx="0" clrIdx="1"/>
  <p:cmAuthor id="396" name="Unknown User112" initials="U" lastIdx="1" clrIdx="0"/>
  <p:cmAuthor id="397" name="Unknown User59" initials="U" lastIdx="1" clrIdx="0"/>
  <p:cmAuthor id="398" name="未知用户176" initials="未知用户176" lastIdx="1" clrIdx="0"/>
  <p:cmAuthor id="399" name="未知的使用者249" initials="未" lastIdx="43" clrIdx="1"/>
  <p:cmAuthor id="400" name="未知的使用者250" initials="未" lastIdx="1" clrIdx="0"/>
  <p:cmAuthor id="401" name="未知的使用者251" initials="未" lastIdx="1" clrIdx="0"/>
  <p:cmAuthor id="402" name="未知的使用者246" initials="未" lastIdx="1" clrIdx="1"/>
  <p:cmAuthor id="403" name="未知的使用者224" initials="未" lastIdx="1" clrIdx="0"/>
  <p:cmAuthor id="404" name="未知的使用者252" initials="未" lastIdx="1" clrIdx="0"/>
  <p:cmAuthor id="405" name="未知的使用者253" initials="未" lastIdx="1" clrIdx="0"/>
  <p:cmAuthor id="8535702" name="曾蓓/贝贝" initials="曾" lastIdx="0" clrIdx="0"/>
  <p:cmAuthor id="406" name="未知的使用者254" initials="未" lastIdx="1" clrIdx="0"/>
  <p:cmAuthor id="407" name="未知的使用者255" initials="未" lastIdx="1" clrIdx="0"/>
  <p:cmAuthor id="408" name="未知的使用者226" initials="未" lastIdx="8" clrIdx="0"/>
  <p:cmAuthor id="410" name="未知用户195" initials="未" lastIdx="1" clrIdx="0"/>
  <p:cmAuthor id="411" name="raymond luan" initials="r" lastIdx="0" clrIdx="0"/>
  <p:cmAuthor id="412" name="未知用户208" initials="未" lastIdx="1" clrIdx="0"/>
  <p:cmAuthor id="413" name="未知用户198" initials="未" lastIdx="1" clrIdx="0"/>
  <p:cmAuthor id="414" name="未知用户209" initials="未" lastIdx="1" clrIdx="0"/>
  <p:cmAuthor id="415" name="未知用户36" initials="未" lastIdx="1" clrIdx="0"/>
  <p:cmAuthor id="416" name="Evonlin" initials="E" lastIdx="2" clrIdx="2"/>
  <p:cmAuthor id="417" name="WANGZF" initials="W" lastIdx="4" clrIdx="2"/>
  <p:cmAuthor id="418" name="未知用户94" initials="未" lastIdx="0" clrIdx="1"/>
  <p:cmAuthor id="419" name="未知的使用者188" initials="未" lastIdx="1" clrIdx="0"/>
  <p:cmAuthor id="420" name="未知用户118" initials="未" lastIdx="1" clrIdx="0"/>
  <p:cmAuthor id="421" name="未知用户119" initials="未" lastIdx="5" clrIdx="1"/>
  <p:cmAuthor id="422" name="未知用户120" initials="未" lastIdx="8" clrIdx="0"/>
  <p:cmAuthor id="423" name="未知用户121" initials="未" lastIdx="1" clrIdx="0"/>
  <p:cmAuthor id="424" name="未知用户122" initials="未" lastIdx="1" clrIdx="0"/>
  <p:cmAuthor id="425" name="未知用户46" initials="未" lastIdx="1" clrIdx="0"/>
  <p:cmAuthor id="426" name="梅芬 吳" initials="梅" lastIdx="1" clrIdx="85"/>
  <p:cmAuthor id="430" name="未知的使用者134" initials="未" lastIdx="1" clrIdx="0"/>
  <p:cmAuthor id="431" name="未知的使用者136" initials="未" lastIdx="1" clrIdx="0"/>
  <p:cmAuthor id="432" name="未知的使用者139" initials="未" lastIdx="1" clrIdx="0"/>
  <p:cmAuthor id="247906179" name="张晓静" initials="张" lastIdx="2" clrIdx="318"/>
  <p:cmAuthor id="574098" name="cqzw" initials="c" lastIdx="1" clrIdx="514"/>
  <p:cmAuthor id="1483810881" name="WPS_1679281038" initials="W" lastIdx="1" clrIdx="2"/>
  <p:cmAuthor id="271052331" name="虹" initials="虹" lastIdx="2" clrIdx="313"/>
  <p:cmAuthor id="332733788" name="武颖超" initials="武" lastIdx="16" clrIdx="0"/>
  <p:cmAuthor id="280906878" name="康乾妈妈" initials="康" lastIdx="1" clrIdx="27"/>
  <p:cmAuthor id="1675597967" name="李国战" initials="李" lastIdx="1" clrIdx="28"/>
  <p:cmAuthor id="452545947" name="DeeAnn" initials="D" lastIdx="1" clrIdx="324"/>
  <p:cmAuthor id="580529055" name="炸酱面面条炸酱面黄瓜面条" initials="炸" lastIdx="1" clrIdx="1"/>
  <p:cmAuthor id="1642002644" name="自己的文件存本地" initials="自" lastIdx="3" clrIdx="19"/>
  <p:cmAuthor id="691587973" name="G G" initials="GG" lastIdx="1" clrIdx="322"/>
  <p:cmAuthor id="222315006" name="夏小芸°Bella" initials="夏" lastIdx="1" clrIdx="0"/>
  <p:cmAuthor id="318070469" name="Boo" initials="B" lastIdx="1" clrIdx="313"/>
  <p:cmAuthor id="1644974394" name="嘉嘉" initials="嘉" lastIdx="1" clrIdx="327"/>
  <p:cmAuthor id="604501943" name="Volcano" initials="V" lastIdx="3" clrIdx="312"/>
  <p:cmAuthor id="1677648599" name="李姣姣" initials="李" lastIdx="1" clrIdx="317"/>
  <p:cmAuthor id="115" name="????" initials="?" lastIdx="24" clrIdx="3"/>
  <p:cmAuthor id="120" name="侯 林" initials="侯" lastIdx="2" clrIdx="35"/>
  <p:cmAuthor id="123" name="hyrx05" initials="h" lastIdx="3" clrIdx="5"/>
  <p:cmAuthor id="126" name="王伟" initials="王" lastIdx="494" clrIdx="2"/>
  <p:cmAuthor id="153" name="未知用户133" initials="未" lastIdx="21" clrIdx="4"/>
  <p:cmAuthor id="215" name="lou cynthia" initials="l" lastIdx="1" clrIdx="0"/>
  <p:cmAuthor id="216" name="Author" initials="A" lastIdx="1" clrIdx="0"/>
  <p:cmAuthor id="287643685" name="刘 芷倩" initials="刘" lastIdx="1" clrIdx="38"/>
  <p:cmAuthor id="1677317787" name="张艳丽" initials="张" lastIdx="1" clrIdx="319"/>
  <p:cmAuthor id="540" name="xiangsc" initials="x" lastIdx="0" clrIdx="539"/>
  <p:cmAuthor id="543" name="Admin" initials="A" lastIdx="0" clrIdx="542"/>
  <p:cmAuthor id="546" name="zhxzh" initials="z" lastIdx="0" clrIdx="545"/>
  <p:cmAuthor id="547" name="东方_b3dea543bad08e97" initials="authorId_278826930" lastIdx="0" clrIdx="546"/>
  <p:cmAuthor id="548" name="86157" initials="8" lastIdx="0" clrIdx="547"/>
  <p:cmAuthor id="549" name="么长英" initials="n" lastIdx="0" clrIdx="548"/>
  <p:cmAuthor id="550" name="程震01" initials="程" lastIdx="0" clrIdx="549"/>
  <p:cmAuthor id="551" name="Microsoft" initials="M" lastIdx="0" clrIdx="550"/>
  <p:cmAuthor id="552" name="况 年虎" initials="况" lastIdx="0" clrIdx="551"/>
  <p:cmAuthor id="553" name="冯江宁" initials="U" lastIdx="0" clrIdx="552"/>
  <p:cmAuthor id="554" name="史明慧-项目管理办公室" initials="史" lastIdx="0" clrIdx="553"/>
  <p:cmAuthor id="555" name="徐菲" initials="徐" lastIdx="0" clrIdx="554"/>
  <p:cmAuthor id="556" name="ZhouYang" initials="Z" lastIdx="0" clrIdx="555"/>
  <p:cmAuthor id="557" name="43437" initials="4" lastIdx="0" clrIdx="556"/>
  <p:cmAuthor id="558" name="张冠华" initials="alex" lastIdx="0" clrIdx="557"/>
  <p:cmAuthor id="559" name="张黎明" initials="张" lastIdx="0" clrIdx="558"/>
  <p:cmAuthor id="560" name="Wangsisheng" initials="W" lastIdx="0" clrIdx="559"/>
  <p:cmAuthor id="564" name="闪电 " initials="闪" lastIdx="0" clrIdx="563"/>
  <p:cmAuthor id="522" name="Jinge" initials="JG" lastIdx="0" clrIdx="521"/>
  <p:cmAuthor id="523" name="PPTer_Tang" initials="P" lastIdx="0" clrIdx="522"/>
  <p:cmAuthor id="524" name="YlmF" initials="Y" lastIdx="0" clrIdx="523"/>
  <p:cmAuthor id="525" name="wang huihui" initials="wh" lastIdx="0" clrIdx="524"/>
  <p:cmAuthor id="526" name="王蔚" initials="王" lastIdx="0" clrIdx="525"/>
  <p:cmAuthor id="527" name="CaiSen" initials="C" lastIdx="0" clrIdx="526"/>
  <p:cmAuthor id="528" name="未知用户2" initials="未" lastIdx="0" clrIdx="527"/>
  <p:cmAuthor id="529" name="clm" initials="c" lastIdx="0" clrIdx="528"/>
  <p:cmAuthor id="531" name="CNKIer" initials="C" lastIdx="0" clrIdx="530"/>
  <p:cmAuthor id="533" name="gujun" initials="g" lastIdx="0" clrIdx="532"/>
  <p:cmAuthor id="566" name="WuChen" initials="W" lastIdx="0" clrIdx="565"/>
  <p:cmAuthor id="567" name="Windows 用户" initials="W用" lastIdx="0" clrIdx="566"/>
  <p:cmAuthor id="568" name="饭团子" initials="饭" lastIdx="0" clrIdx="567"/>
  <p:cmAuthor id="569" name="新改" initials="新" lastIdx="0" clrIdx="568"/>
  <p:cmAuthor id="570" name="wyz" initials="w" lastIdx="0" clrIdx="569"/>
  <p:cmAuthor id="572" name="10295142" initials="1" lastIdx="0" clrIdx="571"/>
  <p:cmAuthor id="573" name="10092001" initials="1" lastIdx="0" clrIdx="572"/>
  <p:cmAuthor id="574" name="10056791" initials="ZTE" lastIdx="0" clrIdx="573"/>
  <p:cmAuthor id="575" name="10033224" initials="1" lastIdx="0" clrIdx="574"/>
  <p:cmAuthor id="576" name="10045953" initials="1" lastIdx="0" clrIdx="575"/>
  <p:cmAuthor id="577" name="Y Y" initials="YY" lastIdx="0" clrIdx="576"/>
  <p:cmAuthor id="578" name="关全全10258021" initials="关全全10258021" lastIdx="0" clrIdx="577"/>
  <p:cmAuthor id="579" name="齐晓虹10024015" initials="齐晓虹10024015" lastIdx="0" clrIdx="578"/>
  <p:cmAuthor id="580" name="赵欣" initials="zx" lastIdx="0" clrIdx="579"/>
  <p:cmAuthor id="582" name="10133177" initials="1" lastIdx="0" clrIdx="581"/>
  <p:cmAuthor id="583" name="10072453" initials="1" lastIdx="0" clrIdx="582"/>
  <p:cmAuthor id="584" name="未知的使用者92" initials="" lastIdx="0" clrIdx="583"/>
  <p:cmAuthor id="585" name="未知用户51" initials="" lastIdx="0" clrIdx="584"/>
  <p:cmAuthor id="586" name="许 志军" initials="许" lastIdx="0" clrIdx="585"/>
  <p:cmAuthor id="587" name="欧 志芳" initials="欧" lastIdx="0" clrIdx="586"/>
  <p:cmAuthor id="541" name="landy1125@outlook.com" initials="l" lastIdx="0" clrIdx="540"/>
  <p:cmAuthor id="542" name="zengkaiwen" initials="z" lastIdx="0" clrIdx="541"/>
  <p:cmAuthor id="538" name="cnki" initials="c" lastIdx="0" clrIdx="537"/>
  <p:cmAuthor id="539" name="未知的使用者80" initials="" lastIdx="0" clrIdx="538"/>
  <p:cmAuthor id="430542555" name="WENEVER" initials="W" lastIdx="1" clrIdx="316"/>
  <p:cmAuthor id="359221056" name="李慧芸" initials="李" lastIdx="1" clrIdx="313"/>
  <p:cmAuthor id="211" name="Microsoft Office 用户" initials="Office" lastIdx="0" clrIdx="104"/>
  <p:cmAuthor id="731317186" name="WuC" initials="Wu" lastIdx="1" clrIdx="518"/>
  <p:cmAuthor id="1685123185" name="涂君" initials="涂" lastIdx="1" clrIdx="515"/>
  <p:cmAuthor id="191251538" name="zhangmh@httz.cc" initials="z" lastIdx="3" clrIdx="13"/>
  <p:cmAuthor id="375941673" name="WPS_1528098859" initials="W" lastIdx="1" clrIdx="22"/>
  <p:cmAuthor id="588" name="awk zh" initials="az" lastIdx="0" clrIdx="587"/>
  <p:cmAuthor id="589" name="罗 罗" initials="罗" lastIdx="0" clrIdx="588"/>
  <p:cmAuthor id="593" name="Microsoft Office User" initials="MOU" lastIdx="0" clrIdx="592"/>
  <p:cmAuthor id="594" name="小麦" initials="l" lastIdx="0" clrIdx="593"/>
  <p:cmAuthor id="595" name="仲杰 李" initials="仲杰" lastIdx="0" clrIdx="594"/>
  <p:cmAuthor id="596" name="宋洁然" initials="宋" lastIdx="0" clrIdx="595"/>
  <p:cmAuthor id="599" name="田野田野" initials="田野田野" lastIdx="0" clrIdx="598"/>
  <p:cmAuthor id="600" name="ALA11.黄宜隆" initials="A" lastIdx="0" clrIdx="599"/>
  <p:cmAuthor id="601" name="陈 源晨" initials="陈" lastIdx="0" clrIdx="600"/>
  <p:cmAuthor id="604" name="Hou Yingfeng" initials="H" lastIdx="0" clrIdx="603"/>
  <p:cmAuthor id="609" name="LGZ" initials="L" lastIdx="0" clrIdx="608"/>
  <p:cmAuthor id="612" name="10270945" initials="1" lastIdx="0" clrIdx="611"/>
  <p:cmAuthor id="618" name="10206899" initials="1" lastIdx="0" clrIdx="617"/>
  <p:cmAuthor id="621" name="CNKI" initials="ZH" lastIdx="0" clrIdx="620"/>
  <p:cmAuthor id="622" name="李蕾00009994" initials="李蕾00009994" lastIdx="0" clrIdx="621"/>
  <p:cmAuthor id="623" name="10084783" initials="1" lastIdx="0" clrIdx="622"/>
  <p:cmAuthor id="624" name="00065088" initials="0" lastIdx="0" clrIdx="623"/>
  <p:cmAuthor id="625" name="蔡建楠" initials="caijianna" lastIdx="0" clrIdx="624"/>
  <p:cmAuthor id="626" name="未知用户1" initials="未" lastIdx="0" clrIdx="625"/>
  <p:cmAuthor id="627" name="10196350" initials="rule" lastIdx="0" clrIdx="626"/>
  <p:cmAuthor id="628" name="USER" initials="U" lastIdx="0" clrIdx="627"/>
  <p:cmAuthor id="630" name="hanwen" initials="h" lastIdx="0" clrIdx="629"/>
  <p:cmAuthor id="631" name="陆 秀丽" initials="陆" lastIdx="0" clrIdx="630"/>
  <p:cmAuthor id="632" name="未知用户107" initials="未" lastIdx="0" clrIdx="631"/>
  <p:cmAuthor id="633" name="幸全" initials="幸全" lastIdx="0" clrIdx="632"/>
  <p:cmAuthor id="634" name="11192" initials="1" lastIdx="0" clrIdx="633"/>
  <p:cmAuthor id="636" name="lyj" initials="l" lastIdx="0" clrIdx="635"/>
  <p:cmAuthor id="637" name="limingyue" initials="l" lastIdx="0" clrIdx="636"/>
  <p:cmAuthor id="638" name="未知用户4" initials="未知用户4" lastIdx="0" clrIdx="637"/>
  <p:cmAuthor id="640" name="person" initials="p" lastIdx="0" clrIdx="639"/>
  <p:cmAuthor id="642" name="ZhangYanchun" initials="Z" lastIdx="0" clrIdx="641"/>
  <p:cmAuthor id="643" name="王欣宇" initials="王欣宇" lastIdx="0" clrIdx="642"/>
  <p:cmAuthor id="644" name="王一龙" initials="王" lastIdx="0" clrIdx="643"/>
  <p:cmAuthor id="645" name="TracyMacQ" initials="T" lastIdx="0" clrIdx="644"/>
  <p:cmAuthor id="646" name="BSH" initials="B" lastIdx="0" clrIdx="645"/>
  <p:cmAuthor id="647" name="huyanxuan" initials="h" lastIdx="0" clrIdx="646"/>
  <p:cmAuthor id="648" name="许鹏" initials="许" lastIdx="0" clrIdx="647"/>
  <p:cmAuthor id="649" name="Liuri" initials="L" lastIdx="0" clrIdx="648"/>
  <p:cmAuthor id="650" name="11wzw" initials="1" lastIdx="0" clrIdx="649"/>
  <p:cmAuthor id="651" name="刘肇渭" initials="刘" lastIdx="0" clrIdx="650"/>
  <p:cmAuthor id="652" name="Colin Wei" initials="CW" lastIdx="0" clrIdx="651"/>
  <p:cmAuthor id="653" name="未知用户454" initials="未" lastIdx="0" clrIdx="652"/>
  <p:cmAuthor id="654" name="高飞" initials="高" lastIdx="0" clrIdx="653"/>
  <p:cmAuthor id="655" name="周君_MfIffYra" initials="authorId_375419134" lastIdx="0" clrIdx="654"/>
  <p:cmAuthor id="656" name="未知用户455" initials="未" lastIdx="0" clrIdx="655"/>
  <p:cmAuthor id="657" name="xzb1" initials="x" lastIdx="0" clrIdx="656"/>
  <p:cmAuthor id="658" name="未知用户456" initials="未" lastIdx="0" clrIdx="657"/>
  <p:cmAuthor id="659" name="未知用户457" initials="未" lastIdx="0" clrIdx="658"/>
  <p:cmAuthor id="660" name="未知用户458" initials="未" lastIdx="0" clrIdx="659"/>
  <p:cmAuthor id="661" name="風輕 雲淡" initials="風輕" lastIdx="0" clrIdx="660"/>
  <p:cmAuthor id="662" name="张 青山" initials="张" lastIdx="0" clrIdx="661"/>
  <p:cmAuthor id="663" name="张青山" initials="张青山" lastIdx="0" clrIdx="662"/>
  <p:cmAuthor id="664" name="未知用户471" initials="未" lastIdx="0" clrIdx="663"/>
  <p:cmAuthor id="665" name="未知用户472" initials="未" lastIdx="0" clrIdx="664"/>
  <p:cmAuthor id="666" name="未知用户473" initials="未" lastIdx="0" clrIdx="665"/>
  <p:cmAuthor id="667" name="进 揭" initials="进" lastIdx="0" clrIdx="666"/>
  <p:cmAuthor id="668" name="未知用户475" initials="未" lastIdx="0" clrIdx="667"/>
  <p:cmAuthor id="669" name="未知用户476" initials="未" lastIdx="0" clrIdx="668"/>
  <p:cmAuthor id="670" name="姚琳" initials="姚" lastIdx="0" clrIdx="669"/>
  <p:cmAuthor id="671" name="chen" initials="c" lastIdx="0" clrIdx="670"/>
  <p:cmAuthor id="672" name="未知用户489" initials="未" lastIdx="0" clrIdx="671"/>
  <p:cmAuthor id="673" name="未知用户488" initials="未" lastIdx="0" clrIdx="672"/>
  <p:cmAuthor id="674" name="未知用户490" initials="未" lastIdx="0" clrIdx="673"/>
  <p:cmAuthor id="675" name="未知用户477" initials="未" lastIdx="0" clrIdx="674"/>
  <p:cmAuthor id="676" name="未知用户478" initials="未" lastIdx="0" clrIdx="675"/>
  <p:cmAuthor id="677" name="10015046" initials="1" lastIdx="0" clrIdx="676"/>
  <p:cmAuthor id="678" name="未知用户480" initials="未" lastIdx="0" clrIdx="677"/>
  <p:cmAuthor id="679" name="未知用户481" initials="未" lastIdx="0" clrIdx="678"/>
  <p:cmAuthor id="680" name="未知用户271" initials="未" lastIdx="0" clrIdx="679"/>
  <p:cmAuthor id="681" name="未知用户388" initials="未" lastIdx="0" clrIdx="680"/>
  <p:cmAuthor id="682" name="未知用户484" initials="未" lastIdx="0" clrIdx="681"/>
  <p:cmAuthor id="683" name="未知用户224" initials="未" lastIdx="0" clrIdx="682"/>
  <p:cmAuthor id="684" name="jesschin" initials="j" lastIdx="0" clrIdx="683"/>
  <p:cmAuthor id="685" name="未知用户487" initials="未" lastIdx="0" clrIdx="684"/>
  <p:cmAuthor id="686" name="未知用户259" initials="未" lastIdx="0" clrIdx="685"/>
  <p:cmAuthor id="687" name="seki" initials="s" lastIdx="0" clrIdx="686"/>
  <p:cmAuthor id="688" name="guoshasha@hq.cmcc" initials="guoshasha" lastIdx="0" clrIdx="687"/>
  <p:cmAuthor id="689" name="未知用户270" initials="未" lastIdx="0" clrIdx="688"/>
  <p:cmAuthor id="690" name="zsc" initials="z" lastIdx="0" clrIdx="689"/>
  <p:cmAuthor id="691" name="USER631805" initials="U" lastIdx="0" clrIdx="690"/>
  <p:cmAuthor id="692" name="zhangbai" initials="z" lastIdx="0" clrIdx="691"/>
  <p:cmAuthor id="693" name="俊呈 賴" initials="俊" lastIdx="0" clrIdx="692"/>
  <p:cmAuthor id="694" name="Nero" initials="N" lastIdx="0" clrIdx="693"/>
  <p:cmAuthor id="695" name="yifan song" initials="y" lastIdx="0" clrIdx="694"/>
  <p:cmAuthor id="696" name="hauwei" initials="h" lastIdx="0" clrIdx="695"/>
  <p:cmAuthor id="697" name="v15194" initials="v" lastIdx="0" clrIdx="696"/>
  <p:cmAuthor id="698" name="莊安君" initials="莊" lastIdx="0" clrIdx="697"/>
  <p:cmAuthor id="699" name="陳建璋" initials="陳" lastIdx="0" clrIdx="698"/>
  <p:cmAuthor id="700" name="建璋" initials="建" lastIdx="0" clrIdx="699"/>
  <p:cmAuthor id="701" name="77482" initials="7" lastIdx="0" clrIdx="700"/>
  <p:cmAuthor id="702" name="未知用户265" initials="未" lastIdx="0" clrIdx="701"/>
  <p:cmAuthor id="703" name="未知用户267" initials="未" lastIdx="0" clrIdx="702"/>
  <p:cmAuthor id="704" name="liuxie" initials="l" lastIdx="0" clrIdx="703"/>
  <p:cmAuthor id="705" name="张因然10112423" initials="1" lastIdx="0" clrIdx="704"/>
  <p:cmAuthor id="706" name="未知用户241" initials="未" lastIdx="0" clrIdx="705"/>
  <p:cmAuthor id="707" name="未知用户242" initials="未" lastIdx="0" clrIdx="706"/>
  <p:cmAuthor id="708" name="杨强" initials="杨" lastIdx="0" clrIdx="707"/>
  <p:cmAuthor id="709" name="檀晟 陈" initials="檀晟" lastIdx="0" clrIdx="708"/>
  <p:cmAuthor id="710" name="未知用户227" initials="未" lastIdx="0" clrIdx="709"/>
  <p:cmAuthor id="711" name="未知用户298" initials="未" lastIdx="0" clrIdx="710"/>
  <p:cmAuthor id="712" name="未知用户299" initials="未" lastIdx="0" clrIdx="711"/>
  <p:cmAuthor id="713" name="未知用户302" initials="未" lastIdx="0" clrIdx="712"/>
  <p:cmAuthor id="714" name="許詩婕" initials="許" lastIdx="0" clrIdx="713"/>
  <p:cmAuthor id="715" name="jinpengcheng" initials="j" lastIdx="0" clrIdx="714"/>
  <p:cmAuthor id="716" name="minil" initials="m" lastIdx="0" clrIdx="715"/>
  <p:cmAuthor id="717" name="15106" initials="1" lastIdx="0" clrIdx="716"/>
  <p:cmAuthor id="718" name="赵 璐" initials="赵" lastIdx="0" clrIdx="717"/>
  <p:cmAuthor id="719" name="Zhu, Hawk" initials="Z" lastIdx="0" clrIdx="718"/>
  <p:cmAuthor id="720" name="tanjp" initials="t" lastIdx="0" clrIdx="719"/>
  <p:cmAuthor id="721" name="YS" initials="Y" lastIdx="0" clrIdx="720"/>
  <p:cmAuthor id="722" name="10285279" initials="1" lastIdx="0" clrIdx="721"/>
  <p:cmAuthor id="723" name="Jdi" initials="J" lastIdx="0" clrIdx="722"/>
  <p:cmAuthor id="724" name="未知用户337" initials="未" lastIdx="0" clrIdx="723"/>
  <p:cmAuthor id="725" name="未知用户239" initials="未" lastIdx="0" clrIdx="724"/>
  <p:cmAuthor id="726" name="chenmh" initials="c" lastIdx="0" clrIdx="725"/>
  <p:cmAuthor id="727" name="CVTEr" initials="C" lastIdx="0" clrIdx="726"/>
  <p:cmAuthor id="728" name="June C" initials="J" lastIdx="0" clrIdx="727"/>
  <p:cmAuthor id="729" name="00270" initials="0" lastIdx="0" clrIdx="728"/>
  <p:cmAuthor id="730" name="IBM_USER" initials="I" lastIdx="0" clrIdx="729"/>
  <p:cmAuthor id="731" name="aa" initials="a" lastIdx="0" clrIdx="730"/>
  <p:cmAuthor id="732" name="shinevin liu" initials="s" lastIdx="0" clrIdx="731"/>
  <p:cmAuthor id="733" name="Davidpeng" initials="D" lastIdx="0" clrIdx="732"/>
  <p:cmAuthor id="734" name="dbc" initials="d" lastIdx="0" clrIdx="733"/>
  <p:cmAuthor id="735" name="吴军影" initials="吴" lastIdx="0" clrIdx="734"/>
  <p:cmAuthor id="736" name="冯学沛" initials="冯" lastIdx="0" clrIdx="735"/>
  <p:cmAuthor id="737" name="杨 超" initials="杨" lastIdx="0" clrIdx="736"/>
  <p:cmAuthor id="738" name="董艺萱00344473" initials="董艺萱003444" lastIdx="0" clrIdx="737"/>
  <p:cmAuthor id="739" name="Rex" initials="R" lastIdx="0" clrIdx="738"/>
  <p:cmAuthor id="740" name="tonghailan" initials="t" lastIdx="0" clrIdx="739"/>
  <p:cmAuthor id="741" name="段瑞祥" initials="段" lastIdx="0" clrIdx="740"/>
  <p:cmAuthor id="742" name="/ 七安 /" initials="/" lastIdx="0" clrIdx="741"/>
  <p:cmAuthor id="743" name="永月墨夜" initials="永" lastIdx="0" clrIdx="742"/>
  <p:cmAuthor id="744" name="未知的使用者168" initials="未" lastIdx="0" clrIdx="743"/>
  <p:cmAuthor id="745" name="wang" initials="wang" lastIdx="0" clrIdx="744"/>
  <p:cmAuthor id="746" name="韩剑侠" initials="P" lastIdx="0" clrIdx="745"/>
  <p:cmAuthor id="747" name="sjzx" initials="s" lastIdx="0" clrIdx="746"/>
  <p:cmAuthor id="748" name="yang.yuan" initials="y" lastIdx="0" clrIdx="747"/>
  <p:cmAuthor id="749" name="杨景洋" initials="杨景洋" lastIdx="0" clrIdx="748"/>
  <p:cmAuthor id="750" name="tianatan" initials="t" lastIdx="0" clrIdx="749"/>
  <p:cmAuthor id="751" name="gus9@chinaunicom.cn" initials="g" lastIdx="0" clrIdx="750"/>
  <p:cmAuthor id="752" name="liyite" initials="l" lastIdx="0" clrIdx="751"/>
  <p:cmAuthor id="753" name="dsdas" initials="d" lastIdx="0" clrIdx="752"/>
  <p:cmAuthor id="754" name="USER580282" initials="U" lastIdx="0" clrIdx="753"/>
  <p:cmAuthor id="755" name="flower" initials="f" lastIdx="0" clrIdx="754"/>
  <p:cmAuthor id="756" name="tonyliu" initials="t" lastIdx="0" clrIdx="755"/>
  <p:cmAuthor id="757" name="victoryxs" initials="v" lastIdx="0" clrIdx="756"/>
  <p:cmAuthor id="758" name="asdf" initials="a" lastIdx="0" clrIdx="757"/>
  <p:cmAuthor id="759" name="黄薇（IT）" initials="l" lastIdx="0" clrIdx="758"/>
  <p:cmAuthor id="760" name="zhoupeng" initials="z" lastIdx="0" clrIdx="759"/>
  <p:cmAuthor id="761" name="Randolph" initials="R" lastIdx="0" clrIdx="760"/>
  <p:cmAuthor id="762" name="Hey！Judy" initials="H" lastIdx="0" clrIdx="761"/>
  <p:cmAuthor id="763" name="张静_Anua7Nne" initials="authorId_935319063" lastIdx="0" clrIdx="762"/>
  <p:cmAuthor id="764" name="唐 赛" initials="唐" lastIdx="0" clrIdx="763"/>
  <p:cmAuthor id="765" name="weibh" initials="w" lastIdx="0" clrIdx="764"/>
  <p:cmAuthor id="766" name="X1" initials="X" lastIdx="0" clrIdx="765"/>
  <p:cmAuthor id="767" name="孙傲" initials="孙" lastIdx="0" clrIdx="766"/>
  <p:cmAuthor id="768" name="范 斌" initials="范" lastIdx="0" clrIdx="767"/>
  <p:cmAuthor id="769" name="毕邺" initials="党委办公室" lastIdx="0" clrIdx="768"/>
  <p:cmAuthor id="770" name="jiaru tiger" initials="jt" lastIdx="0" clrIdx="769"/>
  <p:cmAuthor id="771" name="jialuo" initials="j" lastIdx="0" clrIdx="770"/>
  <p:cmAuthor id="772" name="李楠10204198" initials="MSOffice" lastIdx="0" clrIdx="771"/>
  <p:cmAuthor id="773" name="孙金凤" initials="SJF" lastIdx="0" clrIdx="772"/>
  <p:cmAuthor id="774" name="翟栋_VBFrBjyM" initials="authorId_AK20221026:AK20221029HCSFPP10055482" lastIdx="0" clrIdx="773"/>
  <p:cmAuthor id="775" name="王嘉偉" initials="王" lastIdx="0" clrIdx="774"/>
  <p:cmAuthor id="776" name="未知的使用者211" initials="" lastIdx="0" clrIdx="775"/>
  <p:cmAuthor id="777" name="郏 鹏" initials="郏" lastIdx="0" clrIdx="776"/>
  <p:cmAuthor id="778" name="郏鹏" initials="M" lastIdx="0" clrIdx="777"/>
  <p:cmAuthor id="779" name="ma jialin" initials="mj" lastIdx="0" clrIdx="778"/>
  <p:cmAuthor id="780" name="乐燕" initials="乐" lastIdx="0" clrIdx="779"/>
  <p:cmAuthor id="781" name="刘海娜|liuhaina" initials="W用" lastIdx="0" clrIdx="780"/>
  <p:cmAuthor id="782" name="goforever814" initials="g" lastIdx="0" clrIdx="781"/>
  <p:cmAuthor id="783" name="未知的使用者214" initials="未" lastIdx="0" clrIdx="782"/>
  <p:cmAuthor id="784" name="Alex" initials="A" lastIdx="0" clrIdx="783"/>
  <p:cmAuthor id="785" name="未知用户261" initials="未" lastIdx="0" clrIdx="784"/>
  <p:cmAuthor id="786" name="未知用户160" initials="未" lastIdx="0" clrIdx="785"/>
  <p:cmAuthor id="787" name="未知用户246" initials="未" lastIdx="0" clrIdx="786"/>
  <p:cmAuthor id="788" name="96128" initials="9" lastIdx="0" clrIdx="787"/>
  <p:cmAuthor id="789" name="未知的使用者148" initials="" lastIdx="0" clrIdx="788"/>
  <p:cmAuthor id="790" name="Well Li" initials="W" lastIdx="0" clrIdx="789"/>
  <p:cmAuthor id="791" name="未知用户268" initials="未" lastIdx="0" clrIdx="790"/>
  <p:cmAuthor id="792" name="未知用户269" initials="未" lastIdx="0" clrIdx="791"/>
  <p:cmAuthor id="793" name="王森" initials="王" lastIdx="0" clrIdx="792"/>
  <p:cmAuthor id="794" name="未知用户250" initials="未" lastIdx="0" clrIdx="793"/>
  <p:cmAuthor id="795" name="wushihang" initials="w" lastIdx="0" clrIdx="794"/>
  <p:cmAuthor id="796" name="USER614260" initials="U" lastIdx="0" clrIdx="795"/>
  <p:cmAuthor id="797" name="cs" initials="x" lastIdx="0" clrIdx="796"/>
  <p:cmAuthor id="798" name="孟令坤" initials="MLK" lastIdx="0" clrIdx="797"/>
  <p:cmAuthor id="799" name="11794" initials="1" lastIdx="0" clrIdx="798"/>
  <p:cmAuthor id="800" name="myl" initials="m" lastIdx="0" clrIdx="799"/>
  <p:cmAuthor id="801" name="张久仙" initials="zjx" lastIdx="0" clrIdx="800"/>
  <p:cmAuthor id="802" name="hmwang" initials="dsc" lastIdx="0" clrIdx="801"/>
  <p:cmAuthor id="803" name="Juliet猪立业" initials="J" lastIdx="0" clrIdx="802"/>
  <p:cmAuthor id="804" name="XJ" initials="X" lastIdx="0" clrIdx="803"/>
  <p:cmAuthor id="805" name="huawei" initials="h" lastIdx="0" clrIdx="804"/>
  <p:cmAuthor id="806" name="未知的使用者223" initials="" lastIdx="0" clrIdx="805"/>
  <p:cmAuthor id="807" name="未知的使用者216" initials="未" lastIdx="0" clrIdx="806"/>
  <p:cmAuthor id="808" name="fuhao" initials="f" lastIdx="0" clrIdx="807"/>
  <p:cmAuthor id="809" name="未知的使用者137" initials="未" lastIdx="0" clrIdx="808"/>
  <p:cmAuthor id="810" name="heweia@digiwin.com" initials="h" lastIdx="0" clrIdx="809"/>
  <p:cmAuthor id="811" name="MM" initials="M" lastIdx="0" clrIdx="810"/>
  <p:cmAuthor id="812" name="dell" initials="d" lastIdx="0" clrIdx="811"/>
  <p:cmAuthor id="813" name="未知用户220" initials="未" lastIdx="0" clrIdx="812"/>
  <p:cmAuthor id="814" name="super" initials="s" lastIdx="0" clrIdx="813"/>
  <p:cmAuthor id="815" name="zhuzy" initials="z" lastIdx="0" clrIdx="814"/>
  <p:cmAuthor id="816" name="方婷婷" initials="方" lastIdx="0" clrIdx="815"/>
  <p:cmAuthor id="817" name="未知用户280" initials="未" lastIdx="0" clrIdx="816"/>
  <p:cmAuthor id="818" name="未知用户313" initials="未" lastIdx="0" clrIdx="817"/>
  <p:cmAuthor id="819" name="刘晖" initials="刘" lastIdx="0" clrIdx="818"/>
  <p:cmAuthor id="820" name="未知用户190" initials="未" lastIdx="0" clrIdx="819"/>
  <p:cmAuthor id="821" name="HAUWEI" initials="H" lastIdx="0" clrIdx="820"/>
  <p:cmAuthor id="822" name="未知用户157" initials="未" lastIdx="0" clrIdx="821"/>
  <p:cmAuthor id="823" name="未知用户180" initials="未" lastIdx="0" clrIdx="822"/>
  <p:cmAuthor id="824" name="不明使用者54" initials="不" lastIdx="0" clrIdx="823"/>
  <p:cmAuthor id="825" name="未知用户188" initials="未" lastIdx="0" clrIdx="824"/>
  <p:cmAuthor id="826" name="未知的使用者210" initials="" lastIdx="0" clrIdx="825"/>
  <p:cmAuthor id="827" name="未知用户296" initials="未" lastIdx="0" clrIdx="826"/>
  <p:cmAuthor id="828" name="未知用户87" initials="未" lastIdx="0" clrIdx="827"/>
  <p:cmAuthor id="829" name="未知用户320" initials="未" lastIdx="0" clrIdx="828"/>
  <p:cmAuthor id="830" name="FanJQ" initials="F" lastIdx="0" clrIdx="829"/>
  <p:cmAuthor id="831" name="未知用户211" initials="未" lastIdx="0" clrIdx="830"/>
  <p:cmAuthor id="832" name="未知用户212" initials="未" lastIdx="0" clrIdx="831"/>
  <p:cmAuthor id="833" name="未知用户201" initials="未" lastIdx="0" clrIdx="832"/>
  <p:cmAuthor id="834" name="未知用户161" initials="未" lastIdx="0" clrIdx="833"/>
  <p:cmAuthor id="835" name="未知用户278" initials="未" lastIdx="0" clrIdx="834"/>
  <p:cmAuthor id="836" name="nancy" initials="n" lastIdx="0" clrIdx="835"/>
  <p:cmAuthor id="837" name="ll z" initials="l" lastIdx="0" clrIdx="836"/>
  <p:cmAuthor id="838" name="未知用户191" initials="未" lastIdx="0" clrIdx="837"/>
  <p:cmAuthor id="839" name="未知的使用者165" initials="" lastIdx="0" clrIdx="838"/>
  <p:cmAuthor id="840" name="未知用户192" initials="未" lastIdx="0" clrIdx="839"/>
  <p:cmAuthor id="841" name="未知用户203" initials="未" lastIdx="0" clrIdx="840"/>
  <p:cmAuthor id="842" name="未知的使用者167" initials="" lastIdx="0" clrIdx="841"/>
  <p:cmAuthor id="843" name="未知的使用者159" initials="" lastIdx="0" clrIdx="842"/>
  <p:cmAuthor id="844" name="未知用户177" initials="未" lastIdx="0" clrIdx="843"/>
  <p:cmAuthor id="845" name="未知用户184" initials="未" lastIdx="0" clrIdx="844"/>
  <p:cmAuthor id="846" name="未知用户185" initials="未" lastIdx="0" clrIdx="845"/>
  <p:cmAuthor id="847" name="未知用户181" initials="未" lastIdx="0" clrIdx="846"/>
  <p:cmAuthor id="848" name="ye gusong" initials="y" lastIdx="0" clrIdx="847"/>
  <p:cmAuthor id="849" name="wei muzi" initials="w" lastIdx="0" clrIdx="848"/>
  <p:cmAuthor id="850" name="孙" initials="孙" lastIdx="0" clrIdx="849"/>
  <p:cmAuthor id="851" name="未知用户187" initials="未" lastIdx="0" clrIdx="850"/>
  <p:cmAuthor id="852" name="catherine" initials="c" lastIdx="0" clrIdx="851"/>
  <p:cmAuthor id="853" name="未知用户257" initials="未" lastIdx="0" clrIdx="852"/>
  <p:cmAuthor id="854" name="未知用户258" initials="未" lastIdx="0" clrIdx="853"/>
  <p:cmAuthor id="855" name="未知用户287" initials="未" lastIdx="0" clrIdx="854"/>
  <p:cmAuthor id="856" name="未知用户288" initials="未" lastIdx="0" clrIdx="855"/>
  <p:cmAuthor id="857" name="未知用户289" initials="未" lastIdx="0" clrIdx="856"/>
  <p:cmAuthor id="858" name="未知用户290" initials="未" lastIdx="0" clrIdx="857"/>
  <p:cmAuthor id="859" name="未知用户291" initials="未" lastIdx="0" clrIdx="858"/>
  <p:cmAuthor id="860" name="wmcmdi" initials="w" lastIdx="0" clrIdx="859"/>
  <p:cmAuthor id="861" name="未知用户295" initials="未" lastIdx="0" clrIdx="860"/>
  <p:cmAuthor id="862" name="未知的使用者202" initials="未" lastIdx="0" clrIdx="861"/>
  <p:cmAuthor id="863" name="未知用户215" initials="未" lastIdx="0" clrIdx="862"/>
  <p:cmAuthor id="864" name="未知用户216" initials="未" lastIdx="0" clrIdx="863"/>
  <p:cmAuthor id="865" name="未知的使用者196" initials="未" lastIdx="0" clrIdx="864"/>
  <p:cmAuthor id="866" name="未知用户243" initials="未" lastIdx="0" clrIdx="865"/>
  <p:cmAuthor id="867" name="未知用户282" initials="未" lastIdx="0" clrIdx="866"/>
  <p:cmAuthor id="868" name="未知用户283" initials="未" lastIdx="0" clrIdx="867"/>
  <p:cmAuthor id="869" name="未知用户213" initials="未" lastIdx="0" clrIdx="868"/>
  <p:cmAuthor id="870" name="未知用户279" initials="未" lastIdx="0" clrIdx="869"/>
  <p:cmAuthor id="871" name="未知用户281" initials="未" lastIdx="0" clrIdx="870"/>
  <p:cmAuthor id="872" name="未知用户284" initials="未" lastIdx="0" clrIdx="871"/>
  <p:cmAuthor id="873" name="Ying Lou" initials="Y" lastIdx="0" clrIdx="872"/>
  <p:cmAuthor id="874" name="未知用户347" initials="未" lastIdx="0" clrIdx="873"/>
  <p:cmAuthor id="875" name="刘佳佳" initials="刘" lastIdx="0" clrIdx="874"/>
  <p:cmAuthor id="876" name="未知用户233" initials="未" lastIdx="0" clrIdx="875"/>
  <p:cmAuthor id="877" name="未知用户234" initials="未" lastIdx="0" clrIdx="876"/>
  <p:cmAuthor id="878" name="未知用户235" initials="未" lastIdx="0" clrIdx="877"/>
  <p:cmAuthor id="879" name="未知用户236" initials="未" lastIdx="0" clrIdx="878"/>
  <p:cmAuthor id="880" name="未知用户237" initials="未" lastIdx="0" clrIdx="879"/>
  <p:cmAuthor id="881" name="未知用户240" initials="未" lastIdx="0" clrIdx="880"/>
  <p:cmAuthor id="882" name="未知用户221" initials="未" lastIdx="0" clrIdx="881"/>
  <p:cmAuthor id="883" name="李强" initials="A" lastIdx="0" clrIdx="882"/>
  <p:cmAuthor id="884" name="王 辰斌" initials="王" lastIdx="0" clrIdx="883"/>
  <p:cmAuthor id="885" name="岳晓丽" initials="岳" lastIdx="0" clrIdx="884"/>
  <p:cmAuthor id="886" name="林志强" initials="林" lastIdx="0" clrIdx="885"/>
  <p:cmAuthor id="887" name="Carol Kelly" initials="C" lastIdx="0" clrIdx="886"/>
  <p:cmAuthor id="888" name="未知的使用者205" initials="未" lastIdx="0" clrIdx="887"/>
  <p:cmAuthor id="889" name="未知的使用者200" initials="未" lastIdx="0" clrIdx="888"/>
  <p:cmAuthor id="890" name="Unknown User58" initials="U" lastIdx="0" clrIdx="889"/>
  <p:cmAuthor id="891" name="Unknown User55" initials="U" lastIdx="0" clrIdx="890"/>
  <p:cmAuthor id="892" name="未知的使用者195" initials="未" lastIdx="0" clrIdx="891"/>
  <p:cmAuthor id="893" name="Huipeng Cao" initials="H" lastIdx="0" clrIdx="892"/>
  <p:cmAuthor id="894" name="李 雷雨" initials="李" lastIdx="0" clrIdx="893"/>
  <p:cmAuthor id="895" name="91257" initials="9" lastIdx="0" clrIdx="894"/>
  <p:cmAuthor id="896" name="未知用户228" initials="未" lastIdx="0" clrIdx="895"/>
  <p:cmAuthor id="897" name="vicky" initials="v" lastIdx="0" clrIdx="896"/>
  <p:cmAuthor id="898" name="未知用户359" initials="未" lastIdx="0" clrIdx="897"/>
  <p:cmAuthor id="899" name="zhangxiaoyan" initials="z" lastIdx="0" clrIdx="898"/>
  <p:cmAuthor id="900" name="李阳" initials="liyang37@ha.cmcc" lastIdx="0" clrIdx="899"/>
  <p:cmAuthor id="901" name="未知用户364" initials="未" lastIdx="0" clrIdx="900"/>
  <p:cmAuthor id="902" name="Heyhx" initials="H" lastIdx="0" clrIdx="901"/>
  <p:cmAuthor id="903" name="未知用户307" initials="未" lastIdx="0" clrIdx="902"/>
  <p:cmAuthor id="904" name="王启良" initials="王" lastIdx="0" clrIdx="903"/>
  <p:cmAuthor id="905" name="未知用户329" initials="未" lastIdx="0" clrIdx="904"/>
  <p:cmAuthor id="906" name="吴鹏" initials="吴" lastIdx="0" clrIdx="905"/>
  <p:cmAuthor id="907" name="Carol Wu" initials="C" lastIdx="0" clrIdx="906"/>
  <p:cmAuthor id="908" name="刘浩" initials="刘" lastIdx="0" clrIdx="907"/>
  <p:cmAuthor id="909" name="Think" initials="T" lastIdx="0" clrIdx="908"/>
  <p:cmAuthor id="910" name="Vivian Liu" initials="VL" lastIdx="0" clrIdx="909"/>
  <p:cmAuthor id="911" name="未知用户303" initials="未" lastIdx="0" clrIdx="910"/>
  <p:cmAuthor id="912" name="李 富岩" initials="李" lastIdx="0" clrIdx="911"/>
  <p:cmAuthor id="913" name="未知用户304" initials="未" lastIdx="0" clrIdx="912"/>
  <p:cmAuthor id="914" name="谢学斌" initials="谢" lastIdx="0" clrIdx="913"/>
  <p:cmAuthor id="915" name="YY" initials="Y" lastIdx="0" clrIdx="914"/>
  <p:cmAuthor id="916" name="win7" initials="w" lastIdx="0" clrIdx="915"/>
  <p:cmAuthor id="917" name="敢 王" initials="敢" lastIdx="0" clrIdx="916"/>
  <p:cmAuthor id="918" name="邓 勇" initials="邓" lastIdx="0" clrIdx="917"/>
  <p:cmAuthor id="919" name="陈城" initials="陈" lastIdx="0" clrIdx="918"/>
  <p:cmAuthor id="920" name="Sharon" initials="S" lastIdx="0" clrIdx="919"/>
  <p:cmAuthor id="921" name="蓝礼健" initials="蓝" lastIdx="0" clrIdx="920"/>
  <p:cmAuthor id="922" name="未知用户311" initials="未" lastIdx="0" clrIdx="921"/>
  <p:cmAuthor id="923" name="未知用户312" initials="未" lastIdx="0" clrIdx="922"/>
  <p:cmAuthor id="924" name="shenbina" initials="s" lastIdx="0" clrIdx="923"/>
  <p:cmAuthor id="925" name="未知用户314" initials="未" lastIdx="0" clrIdx="924"/>
  <p:cmAuthor id="926" name="晓  曲" initials="晓" lastIdx="0" clrIdx="925"/>
  <p:cmAuthor id="927" name="未知用户245" initials="未" lastIdx="0" clrIdx="926"/>
  <p:cmAuthor id="928" name="Kathy" initials="K" lastIdx="0" clrIdx="927"/>
  <p:cmAuthor id="929" name="孟连磊" initials="孟" lastIdx="0" clrIdx="928"/>
  <p:cmAuthor id="930" name="未知用户387" initials="未" lastIdx="0" clrIdx="929"/>
  <p:cmAuthor id="931" name="未知的使用者177" initials="未" lastIdx="0" clrIdx="930"/>
  <p:cmAuthor id="932" name="未知用户354" initials="未" lastIdx="0" clrIdx="931"/>
  <p:cmAuthor id="933" name="未知的使用者221" initials="未" lastIdx="0" clrIdx="932"/>
  <p:cmAuthor id="934" name="未知的使用者222" initials="未" lastIdx="0" clrIdx="933"/>
  <p:cmAuthor id="935" name="winner1 chan" initials="wc" lastIdx="0" clrIdx="934"/>
  <p:cmAuthor id="936" name="未知用户332" initials="未" lastIdx="0" clrIdx="935"/>
  <p:cmAuthor id="937" name="未知用户217" initials="未" lastIdx="0" clrIdx="936"/>
  <p:cmAuthor id="938" name="cai yan" initials="cy" lastIdx="0" clrIdx="937"/>
  <p:cmAuthor id="939" name="俊晔 邱" initials="俊" lastIdx="0" clrIdx="938"/>
  <p:cmAuthor id="940" name="annie.gts@outlook.com" initials="a" lastIdx="0" clrIdx="939"/>
  <p:cmAuthor id="941" name="杨 升格" initials="杨" lastIdx="0" clrIdx="940"/>
  <p:cmAuthor id="942" name="Unknown User80" initials="U" lastIdx="0" clrIdx="941"/>
  <p:cmAuthor id="943" name="cy" initials="c" lastIdx="0" clrIdx="942"/>
  <p:cmAuthor id="944" name="未知用户222" initials="未" lastIdx="0" clrIdx="943"/>
  <p:cmAuthor id="945" name="未知用户200" initials="未" lastIdx="0" clrIdx="944"/>
  <p:cmAuthor id="946" name="未知用户272" initials="未" lastIdx="0" clrIdx="945"/>
  <p:cmAuthor id="947" name="lxm" initials="l" lastIdx="0" clrIdx="946"/>
  <p:cmAuthor id="948" name="未知用户231" initials="未" lastIdx="0" clrIdx="947"/>
  <p:cmAuthor id="949" name="yesg" initials="y" lastIdx="0" clrIdx="948"/>
  <p:cmAuthor id="950" name="未知用户421" initials="未" lastIdx="0" clrIdx="949"/>
  <p:cmAuthor id="951" name="陳珮琪" initials="陳珮琪" lastIdx="0" clrIdx="950"/>
  <p:cmAuthor id="952" name="未知用户277" initials="未" lastIdx="0" clrIdx="951"/>
  <p:cmAuthor id="953" name="soling" initials="s" lastIdx="0" clrIdx="952"/>
  <p:cmAuthor id="954" name="李 骁" initials="李" lastIdx="0" clrIdx="953"/>
  <p:cmAuthor id="955" name="Tome" initials="T" lastIdx="0" clrIdx="954"/>
  <p:cmAuthor id="956" name="未知的使用者96" initials="未" lastIdx="0" clrIdx="955"/>
  <p:cmAuthor id="957" name="未知的使用者97" initials="未" lastIdx="0" clrIdx="956"/>
  <p:cmAuthor id="958" name="未知用户301" initials="未" lastIdx="0" clrIdx="957"/>
  <p:cmAuthor id="959" name="未知用户306" initials="未" lastIdx="0" clrIdx="958"/>
  <p:cmAuthor id="960" name="未知用户308" initials="未" lastIdx="0" clrIdx="959"/>
  <p:cmAuthor id="961" name="未知用户309" initials="未" lastIdx="0" clrIdx="960"/>
  <p:cmAuthor id="962" name="未知用户249" initials="未" lastIdx="0" clrIdx="961"/>
  <p:cmAuthor id="963" name="Stacy Chiang" initials="S" lastIdx="0" clrIdx="962"/>
  <p:cmAuthor id="964" name="未知用户315" initials="未" lastIdx="0" clrIdx="963"/>
  <p:cmAuthor id="965" name="未知用户316" initials="未" lastIdx="0" clrIdx="964"/>
  <p:cmAuthor id="966" name="未知用户317" initials="未" lastIdx="0" clrIdx="965"/>
  <p:cmAuthor id="967" name="未知用户318" initials="未" lastIdx="0" clrIdx="966"/>
  <p:cmAuthor id="968" name="未知用户319" initials="未" lastIdx="0" clrIdx="967"/>
  <p:cmAuthor id="969" name="chen hui" initials="c" lastIdx="0" clrIdx="968"/>
  <p:cmAuthor id="970" name="未知用户244" initials="未" lastIdx="0" clrIdx="969"/>
  <p:cmAuthor id="971" name="未知用户322" initials="未" lastIdx="0" clrIdx="970"/>
  <p:cmAuthor id="972" name="未知用户323" initials="未" lastIdx="0" clrIdx="971"/>
  <p:cmAuthor id="973" name="未知用户324" initials="未" lastIdx="0" clrIdx="972"/>
  <p:cmAuthor id="974" name="wangxinhui" initials="w" lastIdx="0" clrIdx="973"/>
  <p:cmAuthor id="975" name="未知用户276" initials="未" lastIdx="0" clrIdx="974"/>
  <p:cmAuthor id="976" name="未知用户363" initials="未" lastIdx="0" clrIdx="975"/>
  <p:cmAuthor id="977" name="未知用户459" initials="未" lastIdx="0" clrIdx="976"/>
  <p:cmAuthor id="978" name="未知用户470" initials="未" lastIdx="0" clrIdx="977"/>
  <p:cmAuthor id="979" name="未知用户325" initials="未" lastIdx="0" clrIdx="978"/>
  <p:cmAuthor id="980" name="未知用户326" initials="未" lastIdx="0" clrIdx="979"/>
  <p:cmAuthor id="981" name="未知用户365" initials="未" lastIdx="0" clrIdx="980"/>
  <p:cmAuthor id="982" name="未知用户460" initials="未" lastIdx="0" clrIdx="981"/>
  <p:cmAuthor id="983" name="未知用户366" initials="未" lastIdx="0" clrIdx="982"/>
  <p:cmAuthor id="984" name="未知用户461" initials="未" lastIdx="0" clrIdx="983"/>
  <p:cmAuthor id="985" name="未知用户367" initials="未" lastIdx="0" clrIdx="984"/>
  <p:cmAuthor id="986" name="未知用户462" initials="未" lastIdx="0" clrIdx="985"/>
  <p:cmAuthor id="987" name="未知用户463" initials="未" lastIdx="0" clrIdx="986"/>
  <p:cmAuthor id="988" name="未知用户368" initials="未" lastIdx="0" clrIdx="987"/>
  <p:cmAuthor id="989" name="未知用户464" initials="未" lastIdx="0" clrIdx="988"/>
  <p:cmAuthor id="990" name="未知用户369" initials="未" lastIdx="0" clrIdx="989"/>
  <p:cmAuthor id="991" name="未知用户465" initials="未" lastIdx="0" clrIdx="990"/>
  <p:cmAuthor id="992" name="洋仔" initials="洋" lastIdx="0" clrIdx="991"/>
  <p:cmAuthor id="993" name="未知用户466" initials="未" lastIdx="0" clrIdx="992"/>
  <p:cmAuthor id="994" name="liuti" initials="l" lastIdx="0" clrIdx="993"/>
  <p:cmAuthor id="995" name="未知用户467" initials="未" lastIdx="0" clrIdx="994"/>
  <p:cmAuthor id="996" name="未知用户468" initials="未" lastIdx="0" clrIdx="995"/>
  <p:cmAuthor id="997" name="未知用户426" initials="未" lastIdx="0" clrIdx="996"/>
  <p:cmAuthor id="998" name="未知用户371" initials="未" lastIdx="0" clrIdx="997"/>
  <p:cmAuthor id="999" name="未知用户372" initials="未" lastIdx="0" clrIdx="998"/>
  <p:cmAuthor id="1000" name="未知用户373" initials="未" lastIdx="0" clrIdx="999"/>
  <p:cmAuthor id="1001" name="未知用户374" initials="未" lastIdx="0" clrIdx="1000"/>
  <p:cmAuthor id="1002" name="未知用户469" initials="未" lastIdx="0" clrIdx="1001"/>
  <p:cmAuthor id="1003" name="Tea" initials="T" lastIdx="0" clrIdx="1002"/>
  <p:cmAuthor id="1004" name="未知用户427" initials="未" lastIdx="0" clrIdx="1003"/>
  <p:cmAuthor id="1005" name="未知用户375" initials="未" lastIdx="0" clrIdx="1004"/>
  <p:cmAuthor id="1006" name="未知用户376" initials="未" lastIdx="0" clrIdx="1005"/>
  <p:cmAuthor id="1007" name="未知用户377" initials="未" lastIdx="0" clrIdx="1006"/>
  <p:cmAuthor id="1008" name="未知用户428" initials="未" lastIdx="0" clrIdx="1007"/>
  <p:cmAuthor id="1009" name="未知用户378" initials="未" lastIdx="0" clrIdx="1008"/>
  <p:cmAuthor id="1010" name="未知用户379" initials="未" lastIdx="0" clrIdx="1009"/>
  <p:cmAuthor id="1011" name="未知用户339" initials="未" lastIdx="0" clrIdx="1010"/>
  <p:cmAuthor id="1012" name="未知用户380" initials="未" lastIdx="0" clrIdx="1011"/>
  <p:cmAuthor id="1013" name="未知用户381" initials="未" lastIdx="0" clrIdx="1012"/>
  <p:cmAuthor id="1014" name="未知用户382" initials="未" lastIdx="0" clrIdx="1013"/>
  <p:cmAuthor id="1015" name="未知用户383" initials="未" lastIdx="0" clrIdx="1014"/>
  <p:cmAuthor id="1016" name="未知用户384" initials="未" lastIdx="0" clrIdx="1015"/>
  <p:cmAuthor id="1017" name="未知用户294" initials="未" lastIdx="0" clrIdx="1016"/>
  <p:cmAuthor id="1018" name="未知用户385" initials="未" lastIdx="0" clrIdx="1017"/>
  <p:cmAuthor id="1019" name="未知用户386" initials="未" lastIdx="0" clrIdx="1018"/>
  <p:cmAuthor id="1020" name="未知用户429" initials="未" lastIdx="0" clrIdx="1019"/>
  <p:cmAuthor id="1021" name="未知用户348" initials="未" lastIdx="0" clrIdx="1020"/>
  <p:cmAuthor id="1022" name="未知用户430" initials="未" lastIdx="0" clrIdx="1021"/>
  <p:cmAuthor id="1023" name="未知用户389" initials="未" lastIdx="0" clrIdx="1022"/>
  <p:cmAuthor id="1024" name="未知用户350" initials="未" lastIdx="0" clrIdx="1023"/>
  <p:cmAuthor id="1025" name="未知用户431" initials="未" lastIdx="0" clrIdx="1024"/>
  <p:cmAuthor id="1026" name="未知用户351" initials="未" lastIdx="0" clrIdx="1025"/>
  <p:cmAuthor id="1027" name="未知用户432" initials="未" lastIdx="0" clrIdx="1026"/>
  <p:cmAuthor id="1028" name="未知用户392" initials="未" lastIdx="0" clrIdx="1027"/>
  <p:cmAuthor id="1029" name="未知用户433" initials="未" lastIdx="0" clrIdx="1028"/>
  <p:cmAuthor id="1030" name="未知用户434" initials="未" lastIdx="0" clrIdx="1029"/>
  <p:cmAuthor id="1031" name="未知用户393" initials="未" lastIdx="0" clrIdx="1030"/>
  <p:cmAuthor id="1032" name="未知用户435" initials="未" lastIdx="0" clrIdx="1031"/>
  <p:cmAuthor id="1033" name="未知用户356" initials="未" lastIdx="0" clrIdx="1032"/>
  <p:cmAuthor id="1034" name="未知用户436" initials="未" lastIdx="0" clrIdx="1033"/>
  <p:cmAuthor id="1035" name="未知用户396" initials="未" lastIdx="0" clrIdx="1034"/>
  <p:cmAuthor id="1036" name="未知用户437" initials="未" lastIdx="0" clrIdx="1035"/>
  <p:cmAuthor id="1037" name="未知用户397" initials="未" lastIdx="0" clrIdx="1036"/>
  <p:cmAuthor id="1038" name="未知用户419" initials="未" lastIdx="0" clrIdx="1037"/>
  <p:cmAuthor id="1039" name="未知用户399" initials="未" lastIdx="0" clrIdx="1038"/>
  <p:cmAuthor id="1040" name="未知用户438" initials="未" lastIdx="0" clrIdx="1039"/>
  <p:cmAuthor id="1041" name="未知用户401" initials="未" lastIdx="0" clrIdx="1040"/>
  <p:cmAuthor id="1042" name="未知用户402" initials="未" lastIdx="0" clrIdx="1041"/>
  <p:cmAuthor id="1043" name="未知用户403" initials="未" lastIdx="0" clrIdx="1042"/>
  <p:cmAuthor id="1044" name="秀雪 贾" initials="秀贾" lastIdx="0" clrIdx="1043"/>
  <p:cmAuthor id="1045" name="未知用户327" initials="未" lastIdx="0" clrIdx="1044"/>
  <p:cmAuthor id="1046" name="Echo" initials="ecjia" lastIdx="0" clrIdx="1045"/>
  <p:cmAuthor id="1047" name="未知用户404" initials="未" lastIdx="0" clrIdx="1046"/>
  <p:cmAuthor id="1048" name="贾云雁" initials="贾" lastIdx="0" clrIdx="1047"/>
  <p:cmAuthor id="1049" name="未知用户405" initials="未" lastIdx="0" clrIdx="1048"/>
  <p:cmAuthor id="1050" name="俊 刘" initials="俊刘" lastIdx="0" clrIdx="1049"/>
  <p:cmAuthor id="1051" name="未知用户439" initials="未" lastIdx="0" clrIdx="1050"/>
  <p:cmAuthor id="1052" name="罗平_QfY3MnyU" initials="authorId_1512265542" lastIdx="0" clrIdx="1051"/>
  <p:cmAuthor id="1053" name="未知用户406" initials="未" lastIdx="0" clrIdx="1052"/>
  <p:cmAuthor id="1054" name="未知用户440" initials="未" lastIdx="0" clrIdx="1053"/>
  <p:cmAuthor id="1055" name="未知用户441" initials="未" lastIdx="0" clrIdx="1054"/>
  <p:cmAuthor id="1056" name="未知用户442" initials="未" lastIdx="0" clrIdx="1055"/>
  <p:cmAuthor id="1057" name="未知用户409" initials="未" lastIdx="0" clrIdx="1056"/>
  <p:cmAuthor id="1058" name="文俊 邓" initials="文邓" lastIdx="0" clrIdx="1057"/>
  <p:cmAuthor id="1059" name="FYB" initials="F" lastIdx="0" clrIdx="1058"/>
  <p:cmAuthor id="1061" name="包珊珊" initials="包" lastIdx="0" clrIdx="1060"/>
  <p:cmAuthor id="1062" name="未知用户443" initials="未" lastIdx="0" clrIdx="1061"/>
  <p:cmAuthor id="1063" name="未知用户411" initials="未" lastIdx="0" clrIdx="1062"/>
  <p:cmAuthor id="1064" name="未知用户444" initials="未" lastIdx="0" clrIdx="1063"/>
  <p:cmAuthor id="1065" name="未知用户413" initials="未" lastIdx="0" clrIdx="1064"/>
  <p:cmAuthor id="1066" name="未知用户445" initials="未" lastIdx="0" clrIdx="1065"/>
  <p:cmAuthor id="1067" name="未知用户446" initials="未" lastIdx="0" clrIdx="1066"/>
  <p:cmAuthor id="1068" name="未知用户447" initials="未" lastIdx="0" clrIdx="1067"/>
  <p:cmAuthor id="1069" name="未知用户448" initials="未" lastIdx="0" clrIdx="1068"/>
  <p:cmAuthor id="1070" name="未知用户333" initials="未" lastIdx="0" clrIdx="1069"/>
  <p:cmAuthor id="1071" name="未知用户417" initials="未" lastIdx="0" clrIdx="1070"/>
  <p:cmAuthor id="1072" name="夜尽迟渊_UrQfrmQZ" initials="authorId_501680251" lastIdx="0" clrIdx="1071"/>
  <p:cmAuthor id="1073" name="未知用户449" initials="未" lastIdx="0" clrIdx="1072"/>
  <p:cmAuthor id="1074" name="王丰_aE3uARfm" initials="authorId_383357774" lastIdx="0" clrIdx="1073"/>
  <p:cmAuthor id="1075" name="未知用户450" initials="未" lastIdx="0" clrIdx="1074"/>
  <p:cmAuthor id="1076" name="叶盛_Q3A3IfEf" initials="authorId_506280334" lastIdx="0" clrIdx="1075"/>
  <p:cmAuthor id="1077" name="未知用户423" initials="未" lastIdx="0" clrIdx="1076"/>
  <p:cmAuthor id="1078" name="Harley._bEJrUJ7r" initials="authorId_432156705" lastIdx="0" clrIdx="1077"/>
  <p:cmAuthor id="1079" name="未知用户424" initials="未" lastIdx="0" clrIdx="1078"/>
  <p:cmAuthor id="1080" name="罗平_VB7vJb2E" initials="authorId_305049361" lastIdx="0" clrIdx="1079"/>
  <p:cmAuthor id="1081" name="未知用户425" initials="未" lastIdx="0" clrIdx="1080"/>
  <p:cmAuthor id="1082" name="未知用户451" initials="未" lastIdx="0" clrIdx="1081"/>
  <p:cmAuthor id="1083" name="安安_zm6nYnYZ" initials="authorId_347340296" lastIdx="0" clrIdx="1082"/>
  <p:cmAuthor id="1084" name="未知用户452" initials="未" lastIdx="0" clrIdx="1083"/>
  <p:cmAuthor id="1085" name="nature_emInFJF7" initials="authorId_313163542" lastIdx="0" clrIdx="1084"/>
  <p:cmAuthor id="1086" name="未知用户453" initials="未" lastIdx="0" clrIdx="1085"/>
  <p:cmAuthor id="1087" name="杨思思_VNjyvY7j" initials="authorId_430925712" lastIdx="0" clrIdx="1086"/>
  <p:cmAuthor id="1088" name="金鹏 青岛公司 市场开发部" initials="金" lastIdx="0" clrIdx="1087"/>
  <p:cmAuthor id="1089" name="方少_UbQfrimU" initials="authorId_442114952" lastIdx="0" clrIdx="1088"/>
  <p:cmAuthor id="1090" name="xixi_nUjqe22E" initials="authorId_359229261" lastIdx="0" clrIdx="1089"/>
  <p:cmAuthor id="1091" name="李振宇" initials="李" lastIdx="0" clrIdx="1090"/>
  <p:cmAuthor id="1092" name="yangkun" initials="y" lastIdx="0" clrIdx="1091"/>
  <p:cmAuthor id="1093" name="郭金玲" initials="郭" lastIdx="0" clrIdx="1092"/>
  <p:cmAuthor id="1094" name="未知用户136" initials="未" lastIdx="0" clrIdx="1093"/>
  <p:cmAuthor id="1095" name="徐光宇" initials="徐" lastIdx="0" clrIdx="1094"/>
  <p:cmAuthor id="1096" name="未知用户418" initials="未" lastIdx="0" clrIdx="1095"/>
  <p:cmAuthor id="1097" name="艾thinkpad" initials="艾" lastIdx="0" clrIdx="1096"/>
  <p:cmAuthor id="1098" name="superyangest@163.com" initials="s" lastIdx="0" clrIdx="1097"/>
  <p:cmAuthor id="1099" name="sbrooks" initials="s" lastIdx="0" clrIdx="1098"/>
  <p:cmAuthor id="1100" name="陈瑶" initials="陈瑶" lastIdx="0" clrIdx="1099"/>
  <p:cmAuthor id="1101" name="尤殿宇" initials="尤殿宇" lastIdx="0" clrIdx="1100"/>
  <p:cmAuthor id="333" name="未知的使用者84" initials="未" lastIdx="1" clrIdx="1"/>
  <p:cmAuthor id="515" name="周江华" initials="周" lastIdx="2" clrIdx="514"/>
  <p:cmAuthor id="330800798" name="是柚子吖" initials="是" lastIdx="1" clrIdx="516"/>
  <p:cmAuthor id="519" name="zhoutl" initials="z" lastIdx="1" clrIdx="518"/>
  <p:cmAuthor id="919779129" name="Yamy" initials="Y" lastIdx="1" clrIdx="0"/>
  <p:cmAuthor id="1296612992" name="马昌庚" initials="马" lastIdx="1" clrIdx="532"/>
  <p:cmAuthor id="123736172" name="宋忠洋" initials="宋" lastIdx="1" clrIdx="514"/>
  <p:cmAuthor id="516" name="12177" initials="1" lastIdx="2" clrIdx="515"/>
  <p:cmAuthor id="1521697613" name="付MF" initials="付" lastIdx="1" clrIdx="514"/>
  <p:cmAuthor id="518" name="B4556" initials="B" lastIdx="1" clrIdx="517"/>
  <p:cmAuthor id="350604734" name="吕海岩" initials="吕" lastIdx="1" clrIdx="518"/>
  <p:cmAuthor id="251687052" name="帝帝姐姐" initials="帝" lastIdx="4" clrIdx="520"/>
  <p:cmAuthor id="394525613" name="刘莎_Rnie2Mv6" initials="authorId_1390812686" lastIdx="0" clrIdx="0"/>
  <p:cmAuthor id="394525614" name="董耘_um22zMFb" initials="authorId_1461203234" lastIdx="0" clrIdx="0"/>
  <p:cmAuthor id="394525615" name="dongbizhong" initials="d" lastIdx="1" clrIdx="394525614"/>
  <p:cmAuthor id="191251540" name="lili" initials="lili" lastIdx="2" clrIdx="86"/>
  <p:cmAuthor id="191251541" name="许建超" initials="xu" lastIdx="1" clrIdx="87"/>
  <p:cmAuthor id="461494242" name="小胖猫" initials="小" lastIdx="1" clrIdx="7"/>
  <p:cmAuthor id="2004" name="刘烟瑞_ZbmqqauY" initials="authorId_1528848811" lastIdx="0" clrIdx="0"/>
  <p:cmAuthor id="191251539" name="李 晓菲" initials="李" lastIdx="2" clrIdx="34"/>
  <p:cmAuthor id="49837069" name="he zhirui" initials="hz" lastIdx="1" clrIdx="82"/>
  <p:cmAuthor id="49837070" name="伟哥" initials="伟哥" lastIdx="1" clrIdx="138"/>
  <p:cmAuthor id="29922661" name="454659240@qq.com" initials="4" lastIdx="4" clrIdx="7"/>
  <p:cmAuthor id="475196945" name="Zengyuan Zheng" initials="ZZ" lastIdx="1" clrIdx="1"/>
  <p:cmAuthor id="210492768" name="赵 路" initials="赵" lastIdx="3" clrIdx="16"/>
  <p:cmAuthor id="210492769" name="健华 李" initials="健华" lastIdx="1" clrIdx="17"/>
  <p:cmAuthor id="210492770" name="Lei Xiaochuan-QQ884025" initials="LXQ" lastIdx="6" clrIdx="18"/>
  <p:cmAuthor id="210492771" name="Duan Yue" initials="DY" lastIdx="24" clrIdx="19"/>
  <p:cmAuthor id="1024744994" name="刘晴晴" initials="刘" lastIdx="2" clrIdx="20"/>
  <p:cmAuthor id="536" name="B5892" initials="B" lastIdx="1" clrIdx="535"/>
  <p:cmAuthor id="203006871" name="刘光银" initials="刘" lastIdx="8" clrIdx="1"/>
  <p:cmAuthor id="537" name="B5867" initials="B" lastIdx="1" clrIdx="536"/>
  <p:cmAuthor id="510" name="*^_^*" initials="*" lastIdx="1" clrIdx="29"/>
  <p:cmAuthor id="512" name="曲帅锟" initials="曲" lastIdx="1" clrIdx="36"/>
  <p:cmAuthor id="513" name="邹景成" initials="邹" lastIdx="1" clrIdx="8"/>
  <p:cmAuthor id="1574537424" name="zhaoxueting" initials="z" lastIdx="4" clrIdx="8"/>
  <p:cmAuthor id="1574537425" name="馨月 张" initials="馨张" lastIdx="7" clrIdx="9"/>
  <p:cmAuthor id="211282788" name="thomas heng" initials="t" lastIdx="1" clrIdx="5"/>
  <p:cmAuthor id="214165733" name="魏子寒" initials="魏" lastIdx="6" clrIdx="0"/>
  <p:cmAuthor id="1209153432" name="LIUFANG" initials="L" lastIdx="1" clrIdx="19"/>
  <p:cmAuthor id="1104457948" name="达" initials="达" lastIdx="1" clrIdx="18"/>
  <p:cmAuthor id="1007162035" name="WPS_1591351998" initials="W" lastIdx="1" clrIdx="5"/>
  <p:cmAuthor id="568468225" name="zw" initials="z" lastIdx="4" clrIdx="548"/>
  <p:cmAuthor id="251102184" name="宋梦媛" initials="宋" lastIdx="1" clrIdx="0"/>
  <p:cmAuthor id="1197637606" name="全立康" initials="全" lastIdx="1" clrIdx="521"/>
  <p:cmAuthor id="1483810882" name="xuxing" initials="xux" lastIdx="2" clrIdx="533"/>
  <p:cmAuthor id="691587974" name="企业用户_467991197_ZvAbmEB3" initials="authorId_1615742150" lastIdx="0" clrIdx="0"/>
  <p:cmAuthor id="390676932" name="西红柿苹果汁" initials="西" lastIdx="1" clrIdx="8"/>
  <p:cmAuthor id="342256696" name="alvin" initials="a" lastIdx="1" clrIdx="79"/>
  <p:cmAuthor id="491101241" name="lzj" initials="l" lastIdx="4" clrIdx="4"/>
  <p:cmAuthor id="752022417" name="任树根" initials="任" lastIdx="1" clrIdx="0"/>
  <p:cmAuthor id="691587975" name="I行江湖，E统天下_Eb6zyENR" initials="authorId_560247019" lastIdx="0" clrIdx="0"/>
  <p:cmAuthor id="691587976" name="永飞_iaqinyYj" initials="authorId_414427226" lastIdx="0" clrIdx="0"/>
  <p:cmAuthor id="1296612993" name="WPS_1746619957_iA3an6fm" initials="authorId_1698264220" lastIdx="0" clrIdx="0"/>
  <p:cmAuthor id="943877690" name="惪鵬" initials="惪" lastIdx="1" clrIdx="555"/>
  <p:cmAuthor id="206552839" name="七" initials="七" lastIdx="1" clrIdx="1"/>
  <p:cmAuthor id="391518880" name="Qiang" initials="Q" lastIdx="4" clrIdx="314"/>
  <p:cmAuthor id="1483810883" name="蛮牛 小" initials="蛮小" lastIdx="3" clrIdx="534"/>
  <p:cmAuthor id="1114" name="Shijianqing (Rock)" initials="S(" lastIdx="0" clrIdx="1113"/>
  <p:cmAuthor id="1115" name="LI ZHONGHUA (John, Cloud)" initials="LZ(C" lastIdx="0" clrIdx="1114"/>
  <p:cmAuthor id="1116" name="liuhaitao" initials="l" lastIdx="0" clrIdx="1115"/>
  <p:cmAuthor id="1117" name="zhudequan (A)" initials="z(" lastIdx="0" clrIdx="1116"/>
  <p:cmAuthor id="1118" name="祁婷" initials="祁婷" lastIdx="0" clrIdx="1117"/>
  <p:cmAuthor id="1119" name="张文军" initials="文军" lastIdx="0" clrIdx="1118"/>
  <p:cmAuthor id="1120" name="WPS" initials="W" lastIdx="0" clrIdx="1119"/>
  <p:cmAuthor id="1121" name="xiahaogang" initials="" lastIdx="0" clrIdx="1120"/>
  <p:cmAuthor id="1122" name="王俊" initials="王" lastIdx="0" clrIdx="1121"/>
  <p:cmAuthor id="1123" name="宋亚峰" initials="宋亚峰" lastIdx="0" clrIdx="1122"/>
  <p:cmAuthor id="1124" name="zhaoxk" initials="z" lastIdx="0" clrIdx="1123"/>
  <p:cmAuthor id="1125" name="吉梁" initials="吉梁" lastIdx="0" clrIdx="1124"/>
  <p:cmAuthor id="1126" name="qian qing" initials="qq" lastIdx="0" clrIdx="1125"/>
  <p:cmAuthor id="1127" name="苏琳" initials="苏琳" lastIdx="0" clrIdx="1126"/>
  <p:cmAuthor id="1128" name="王逸鹤" initials="王逸鹤" lastIdx="0" clrIdx="1127"/>
  <p:cmAuthor id="1130" name="Ping Xianping Li" initials="pinli" lastIdx="0" clrIdx="1129"/>
  <p:cmAuthor id="1131" name="mubaichun" initials="m" lastIdx="0" clrIdx="1130"/>
  <p:cmAuthor id="1132" name="牛小杰" initials="牛" lastIdx="0" clrIdx="1131"/>
  <p:cmAuthor id="1133" name="高军" initials="高军" lastIdx="0" clrIdx="1132"/>
  <p:cmAuthor id="1136" name="xinwencc@sina.com" initials="x" lastIdx="0" clrIdx="1135"/>
  <p:cmAuthor id="1139" name="zq" initials="z" lastIdx="0" clrIdx="1138"/>
  <p:cmAuthor id="1146" name="张兰" initials="张" lastIdx="0" clrIdx="1145"/>
  <p:cmAuthor id="1148" name="hxx" initials="h" lastIdx="0" clrIdx="1147"/>
  <p:cmAuthor id="1157" name="admin7" initials="l" lastIdx="0" clrIdx="1156"/>
  <p:cmAuthor id="1158" name="sjx" initials="s" lastIdx="0" clrIdx="1157"/>
  <p:cmAuthor id="1159" name="杨晓龙" initials="杨晓龙" lastIdx="0" clrIdx="1158"/>
  <p:cmAuthor id="561" name="evil" initials="e" lastIdx="0" clrIdx="560"/>
  <p:cmAuthor id="590" name="Li Pengling" initials="LP" lastIdx="0" clrIdx="589"/>
  <p:cmAuthor id="1348" name="bin xiong" initials="bx" lastIdx="0" clrIdx="1347"/>
  <p:cmAuthor id="1369" name="尤坤" initials="尤" lastIdx="1" clrIdx="1368"/>
  <p:cmAuthor id="1270" name="Hongyan" initials="H" lastIdx="0" clrIdx="1269"/>
  <p:cmAuthor id="1271" name="kelly" initials="k" lastIdx="0" clrIdx="1270"/>
  <p:cmAuthor id="1280" name="123" initials="1" lastIdx="0" clrIdx="1279"/>
  <p:cmAuthor id="1281" name="lierdan" initials="l" lastIdx="0" clrIdx="1280"/>
  <p:cmAuthor id="1282" name="刘志勇" initials="" lastIdx="0" clrIdx="1281"/>
  <p:cmAuthor id="1283" name="hexin" initials="" lastIdx="0" clrIdx="1282"/>
  <p:cmAuthor id="1284" name="姚金男" initials="" lastIdx="0" clrIdx="1283"/>
  <p:cmAuthor id="1285" name="蔡 菁" initials="" lastIdx="0" clrIdx="1284"/>
  <p:cmAuthor id="1286" name="自信人生二百年" initials="" lastIdx="0" clrIdx="1285"/>
  <p:cmAuthor id="1287" name="10079" initials="" lastIdx="0" clrIdx="1286"/>
  <p:cmAuthor id="1288" name="尹宁" initials="尹宁" lastIdx="0" clrIdx="1287"/>
  <p:cmAuthor id="1289" name="Kitty Ge" initials="KG" lastIdx="0" clrIdx="1288"/>
  <p:cmAuthor id="1290" name="glodon" initials="g" lastIdx="0" clrIdx="1289"/>
  <p:cmAuthor id="1291" name="yff" initials="y" lastIdx="0" clrIdx="1290"/>
  <p:cmAuthor id="1292" name="20132326" initials="" lastIdx="0" clrIdx="1291"/>
  <p:cmAuthor id="1293" name="Danling Li" initials="D" lastIdx="0" clrIdx="1292"/>
  <p:cmAuthor id="1294" name="马静" initials="马" lastIdx="0" clrIdx="1293"/>
  <p:cmAuthor id="1295" name="Qingyunli" initials="Q" lastIdx="0" clrIdx="1294"/>
  <p:cmAuthor id="1296" name="zhangy-di" initials="z" lastIdx="0" clrIdx="1295"/>
  <p:cmAuthor id="1297" name="李百秋" initials="李" lastIdx="0" clrIdx="1296"/>
  <p:cmAuthor id="1299" name="SF" initials="S" lastIdx="0" clrIdx="1298"/>
  <p:cmAuthor id="1300" name="sammi" initials="s" lastIdx="0" clrIdx="1299"/>
  <p:cmAuthor id="1301" name="未知的使用者201" initials="未" lastIdx="0" clrIdx="1300"/>
  <p:cmAuthor id="1302" name="未知用户37" initials="未" lastIdx="0" clrIdx="1301"/>
  <p:cmAuthor id="1304" name="SY" initials="SY" lastIdx="0" clrIdx="1303"/>
  <p:cmAuthor id="1305" name="程 昊" initials="程" lastIdx="0" clrIdx="1304"/>
  <p:cmAuthor id="1306" name="Wuzhe (Jackie)" initials="W(" lastIdx="0" clrIdx="1305"/>
  <p:cmAuthor id="1307" name="liqinglian" initials="l" lastIdx="0" clrIdx="1306"/>
  <p:cmAuthor id="1308" name="Jingya Qiao" initials="Qiao" lastIdx="0" clrIdx="1307"/>
  <p:cmAuthor id="1309" name="JY" initials="J" lastIdx="0" clrIdx="1308"/>
  <p:cmAuthor id="1310" name="jiaoyafei" initials="j" lastIdx="0" clrIdx="1309"/>
  <p:cmAuthor id="1311" name="wangw" initials="w" lastIdx="0" clrIdx="1310"/>
  <p:cmAuthor id="1312" name="shye_EbMrZnMJ" initials="authorId_858303361" lastIdx="0" clrIdx="1311"/>
  <p:cmAuthor id="1313" name="王雅平_aUvyjQZr" initials="authorId_244729476" lastIdx="0" clrIdx="1312"/>
  <p:cmAuthor id="1314" name="Tyx" initials="T" lastIdx="0" clrIdx="1313"/>
  <p:cmAuthor id="1315" name="lee andrew" initials="la" lastIdx="0" clrIdx="1314"/>
  <p:cmAuthor id="1316" name="刘萍" initials="刘萍" lastIdx="0" clrIdx="1315"/>
  <p:cmAuthor id="1317" name="Yaoxiya" initials="YXY" lastIdx="0" clrIdx="1316"/>
  <p:cmAuthor id="1318" name="MEIMEI" initials="M" lastIdx="0" clrIdx="1317"/>
  <p:cmAuthor id="1319" name="cyx" initials="c" lastIdx="0" clrIdx="1318"/>
  <p:cmAuthor id="1320" name="hmz" initials="h" lastIdx="0" clrIdx="1319"/>
  <p:cmAuthor id="1321" name="杜冉冉" initials="duranran" lastIdx="0" clrIdx="1320"/>
  <p:cmAuthor id="1322" name="清颐曦" initials="清颐曦" lastIdx="0" clrIdx="1321"/>
  <p:cmAuthor id="1323" name="中国宝原" initials="中" lastIdx="0" clrIdx="1322"/>
  <p:cmAuthor id="1324" name="WY" initials="W" lastIdx="0" clrIdx="1323"/>
  <p:cmAuthor id="1325" name="zw_3amqiamY" initials="authorId_568468225" lastIdx="0" clrIdx="1324"/>
  <p:cmAuthor id="1329" name="hxh" initials="hxh" lastIdx="0" clrIdx="1328"/>
  <p:cmAuthor id="1336" name="Tianchi Yao" initials="TY" lastIdx="0" clrIdx="1335"/>
  <p:cmAuthor id="1340" name="Ku, Jie" initials="KJ" lastIdx="0" clrIdx="1339"/>
  <p:cmAuthor id="1341" name="chenf" initials="c" lastIdx="0" clrIdx="1340"/>
  <p:cmAuthor id="1342" name="赵 英超" initials="赵" lastIdx="0" clrIdx="1341"/>
  <p:cmAuthor id="1343" name="匿名用户" initials="JH" lastIdx="0" clrIdx="1342"/>
  <p:cmAuthor id="1344" name="郑 铂" initials="郑" lastIdx="0" clrIdx="1343"/>
  <p:cmAuthor id="1345" name="guoqiang" initials="g" lastIdx="0" clrIdx="1344"/>
  <p:cmAuthor id="1346" name="Microsoft 帐户" initials="M帐" lastIdx="0" clrIdx="1345"/>
  <p:cmAuthor id="1349" name="未知用户3" initials="未知用户3" lastIdx="0" clrIdx="1348"/>
  <p:cmAuthor id="1350" name="liaoshuanghong" initials="l" lastIdx="0" clrIdx="1349"/>
  <p:cmAuthor id="1351" name="PDC-LEG" initials="PDC" lastIdx="0" clrIdx="1350"/>
  <p:cmAuthor id="1352" name="wulifang" initials="wlf" lastIdx="0" clrIdx="1351"/>
  <p:cmAuthor id="1353" name="872250788@qq.com" initials="8" lastIdx="0" clrIdx="1352"/>
  <p:cmAuthor id="1354" name="Zhang Gordon" initials="ZG" lastIdx="0" clrIdx="1353"/>
  <p:cmAuthor id="1355" name="浩 郭" initials="浩郭" lastIdx="0" clrIdx="1354"/>
  <p:cmAuthor id="1356" name="zhu Frank" initials="zF" lastIdx="0" clrIdx="1355"/>
  <p:cmAuthor id="1357" name="唐承均" initials="xb21cn" lastIdx="0" clrIdx="1356"/>
  <p:cmAuthor id="1358" name="刘 铮" initials="刘" lastIdx="0" clrIdx="1357"/>
  <p:cmAuthor id="1359" name="zhjp0412" initials="z" lastIdx="0" clrIdx="1358"/>
  <p:cmAuthor id="1360" name="0653" initials="0" lastIdx="0" clrIdx="1359"/>
  <p:cmAuthor id="1361" name="雷颖" initials="雷颖" lastIdx="0" clrIdx="1360"/>
  <p:cmAuthor id="1362" name="Zhai" initials="Z" lastIdx="0" clrIdx="1361"/>
  <p:cmAuthor id="1363" name="administrator1" initials="a" lastIdx="0" clrIdx="1362"/>
  <p:cmAuthor id="1365" name="严益昌" initials="MOU [2] [2] [2] [2] [2] [2]" lastIdx="0" clrIdx="1364"/>
  <p:cmAuthor id="1366" name="Alan Davison" initials="A" lastIdx="0" clrIdx="1365"/>
  <p:cmAuthor id="1367" name="Maritza Ruddy" initials="M" lastIdx="0" clrIdx="1366"/>
  <p:cmAuthor id="1368" name="peter yao" initials="p" lastIdx="0" clrIdx="1367"/>
  <p:cmAuthor id="1370" name="jsbanh0@163.com" initials="j" lastIdx="0" clrIdx="1369"/>
  <p:cmAuthor id="1371" name="QY" initials="Q" lastIdx="0" clrIdx="1370"/>
  <p:cmAuthor id="1372" name="冉龙" initials="冉" lastIdx="0" clrIdx="1371"/>
  <p:cmAuthor id="1373" name="有文" initials="有" lastIdx="0" clrIdx="1372"/>
  <p:cmAuthor id="1374" name="ZIKAI YANG" initials="" lastIdx="0" clrIdx="1373"/>
  <p:cmAuthor id="1375" name="张启义" initials="张" lastIdx="0" clrIdx="1374"/>
  <p:cmAuthor id="1376" name="杰 赵" initials="杰" lastIdx="0" clrIdx="1375"/>
  <p:cmAuthor id="1377" name="dcis" initials="d" lastIdx="0" clrIdx="1376"/>
  <p:cmAuthor id="1378" name="赵洪" initials="赵" lastIdx="0" clrIdx="1377"/>
  <p:cmAuthor id="1379" name="Yang HE" initials="YH" lastIdx="0" clrIdx="1378"/>
  <p:cmAuthor id="1380" name="a" initials="a" lastIdx="0" clrIdx="1379"/>
  <p:cmAuthor id="1381" name="ZhengAo" initials="Ao" lastIdx="0" clrIdx="1380"/>
  <p:cmAuthor id="1382" name="34314" initials="3" lastIdx="0" clrIdx="1381"/>
  <p:cmAuthor id="1383" name="liang kaige" initials="lk" lastIdx="0" clrIdx="1382"/>
  <p:cmAuthor id="1384" name="office2437" initials="o" lastIdx="0" clrIdx="1383"/>
  <p:cmAuthor id="1385" name="陈玉霞" initials="陈玉霞" lastIdx="0" clrIdx="1384"/>
  <p:cmAuthor id="1386" name="李甜" initials="李甜" lastIdx="0" clrIdx="1385"/>
  <p:cmAuthor id="1387" name="郭俊" initials="郭" lastIdx="0" clrIdx="1386"/>
  <p:cmAuthor id="1388" name="王军领" initials="王" lastIdx="0" clrIdx="1387"/>
  <p:cmAuthor id="1389" name="中核健康文书" initials="中" lastIdx="0" clrIdx="1388"/>
  <p:cmAuthor id="1390" name="彭玉凤" initials="彭玉凤" lastIdx="0" clrIdx="1389"/>
  <p:cmAuthor id="1391" name="qiu" initials="q" lastIdx="0" clrIdx="1390"/>
  <p:cmAuthor id="1392" name="Ning Yu" initials="N" lastIdx="0" clrIdx="1391"/>
  <p:cmAuthor id="1393" name="WPS_1674884303" initials="W" lastIdx="0" clrIdx="1392"/>
  <p:cmAuthor id="1396" name="张学耀" initials="张" lastIdx="0" clrIdx="1395"/>
  <p:cmAuthor id="1398" name="jiayi huang" initials="jh" lastIdx="0" clrIdx="1397"/>
  <p:cmAuthor id="1399" name="向其奇" initials="77" lastIdx="0" clrIdx="1398"/>
  <p:cmAuthor id="1400" name="王阔" initials="w" lastIdx="0" clrIdx="1399"/>
  <p:cmAuthor id="1401" name="许其辉" initials="WU" lastIdx="0" clrIdx="1400"/>
  <p:cmAuthor id="1402" name="孙铭" initials="孙" lastIdx="0" clrIdx="1401"/>
  <p:cmAuthor id="1403" name="杨君" initials="杨君" lastIdx="0" clrIdx="1402"/>
  <p:cmAuthor id="1404" name="云云子" initials="云" lastIdx="0" clrIdx="1403"/>
  <p:cmAuthor id="1405" name="熊若飞" initials="熊若飞" lastIdx="0" clrIdx="1404"/>
  <p:cmAuthor id="1406" name="Courtney Alexander" initials="CA" lastIdx="0" clrIdx="1405"/>
  <p:cmAuthor id="1407" name="Kristan Hagan, PhD" initials="KHP" lastIdx="0" clrIdx="1406"/>
  <p:cmAuthor id="1408" name="Tina Ferreter" initials="TF" lastIdx="0" clrIdx="1407"/>
  <p:cmAuthor id="1409" name="Jessica Turner" initials="JT" lastIdx="0" clrIdx="1408"/>
  <p:cmAuthor id="1410" name="Natalie Polsky" initials="NP" lastIdx="0" clrIdx="1409"/>
  <p:cmAuthor id="1411" name="CLINICALOPTIONS\krosenthal" initials="C" lastIdx="0" clrIdx="1410"/>
  <p:cmAuthor id="1412" name="Janice Mauro" initials="JM" lastIdx="0" clrIdx="1411"/>
  <p:cmAuthor id="1413" name="Bankes" initials="E" lastIdx="0" clrIdx="1412"/>
  <p:cmAuthor id="1414" name="Paul Chang, PhD" initials="PCP" lastIdx="0" clrIdx="1413"/>
  <p:cmAuthor id="1415" name="Courtney Alexander, PhD" initials="CAP" lastIdx="0" clrIdx="1414"/>
  <p:cmAuthor id="1416" name="Meredith Goertz, PhD" initials="MGP" lastIdx="0" clrIdx="1415"/>
  <p:cmAuthor id="1417" name="qinzi" initials="q" lastIdx="0" clrIdx="1416"/>
  <p:cmAuthor id="1418" name="lenovo" initials="l" lastIdx="0" clrIdx="1417"/>
  <p:cmAuthor id="1420" name="简志辉" initials="简" lastIdx="0" clrIdx="1419"/>
  <p:cmAuthor id="1421" name="cnnchc" initials="c" lastIdx="0" clrIdx="1420"/>
  <p:cmAuthor id="1422" name="程新波" initials="程" lastIdx="0" clrIdx="1421"/>
  <p:cmAuthor id="1423" name="Jo Anthony" initials="JA" lastIdx="0" clrIdx="1422"/>
  <p:cmAuthor id="1424" name="管理员2" initials="曹健" lastIdx="0" clrIdx="1423"/>
  <p:cmAuthor id="1425" name="刘 日" initials="刘" lastIdx="0" clrIdx="1424"/>
  <p:cmAuthor id="1426" name="yclovewm@outlook.com" initials="y" lastIdx="0" clrIdx="1425"/>
  <p:cmAuthor id="1427" name="wangshuo" initials="w" lastIdx="0" clrIdx="1426"/>
  <p:cmAuthor id="1428" name="吴厦成" initials="XW" lastIdx="0" clrIdx="1427"/>
  <p:cmAuthor id="1429" name="64951" initials="6" lastIdx="0" clrIdx="1428"/>
  <p:cmAuthor id="1430" name="Slim Sun" initials="S" lastIdx="0" clrIdx="1429"/>
  <p:cmAuthor id="1431" name="龙香伶" initials="龙" lastIdx="0" clrIdx="1430"/>
  <p:cmAuthor id="1433" name="余 春兰" initials="余" lastIdx="0" clrIdx="1432"/>
  <p:cmAuthor id="1434" name="Perry Mongroo, PhD" initials="PMP" lastIdx="0" clrIdx="1433"/>
  <p:cmAuthor id="1435" name="Jackie Avila, PhD" initials="JAP" lastIdx="0" clrIdx="1434"/>
  <p:cmAuthor id="1436" name="E6400" initials="E" lastIdx="0" clrIdx="1435"/>
  <p:cmAuthor id="1437" name="焦晓风" initials="焦" lastIdx="0" clrIdx="1436"/>
  <p:cmAuthor id="1438" name="86159" initials="8" lastIdx="0" clrIdx="1437"/>
  <p:cmAuthor id="1439" name="Jun Guan" initials="JG" lastIdx="0" clrIdx="1438"/>
  <p:cmAuthor id="1440" name="Thin'k'pa'd" initials="T" lastIdx="0" clrIdx="1439"/>
  <p:cmAuthor id="1441" name="范海涛" initials="范" lastIdx="0" clrIdx="1440"/>
  <p:cmAuthor id="1442" name="赵晟041346" initials="赵晟041346" lastIdx="0" clrIdx="1441"/>
  <p:cmAuthor id="1443" name="栾天030291" initials="栾天030291" lastIdx="0" clrIdx="1442"/>
  <p:cmAuthor id="1444" name="Lenovo" initials="L" lastIdx="0" clrIdx="1443"/>
  <p:cmAuthor id="1445" name="孙至妍" initials="孙" lastIdx="0" clrIdx="1444"/>
  <p:cmAuthor id="1447" name="宋 雪贤" initials="宋" lastIdx="0" clrIdx="1446"/>
  <p:cmAuthor id="1449" name="任增朋" initials="renzp" lastIdx="0" clrIdx="1448"/>
  <p:cmAuthor id="1450" name="张晶" initials="张晶" lastIdx="0" clrIdx="1449"/>
  <p:cmAuthor id="1451" name="韩佳楠" initials="韩" lastIdx="0" clrIdx="1450"/>
  <p:cmAuthor id="1452" name="邢辰凤" initials="邢" lastIdx="0" clrIdx="1451"/>
  <p:cmAuthor id="1456" name="kfzx-lind" initials="k" lastIdx="0" clrIdx="1455"/>
  <p:cmAuthor id="1457" name="KZY" initials="K" lastIdx="0" clrIdx="1456"/>
  <p:cmAuthor id="1460" name="于书丹" initials="C" lastIdx="0" clrIdx="1459"/>
  <p:cmAuthor id="1477" name="J I N G " initials="J" lastIdx="0" clrIdx="1476"/>
  <p:cmAuthor id="1481" name="王 成岩" initials="王" lastIdx="0" clrIdx="1480"/>
  <p:cmAuthor id="1482" name="陶夏溦" initials="陶夏溦" lastIdx="0" clrIdx="1481"/>
  <p:cmAuthor id="1483" name="uo G" initials="uG" lastIdx="0" clrIdx="1482"/>
  <p:cmAuthor id="1487" name="KQ" initials="K" lastIdx="0" clrIdx="1486"/>
  <p:cmAuthor id="1491" name="peng wang" initials="pw" lastIdx="0" clrIdx="1490"/>
  <p:cmAuthor id="1492" name="Ma Siyi" initials="MS" lastIdx="0" clrIdx="1491"/>
  <p:cmAuthor id="1493" name="Han Linjun" initials="HL" lastIdx="0" clrIdx="1492"/>
  <p:cmAuthor id="1494" name="刘阳" initials="刘阳(Liu" lastIdx="0" clrIdx="1493"/>
  <p:cmAuthor id="1495" name="Wuhanyu" initials="W" lastIdx="0" clrIdx="1494"/>
  <p:cmAuthor id="1496" name="魏春妍" initials="魏春妍" lastIdx="0" clrIdx="1495"/>
  <p:cmAuthor id="1497" name="悦 李" initials="悦李" lastIdx="0" clrIdx="1496"/>
  <p:cmAuthor id="1498" name="yu yongchao" initials="yy" lastIdx="0" clrIdx="1497"/>
  <p:cmAuthor id="1499" name="kkkk" initials="k" lastIdx="0" clrIdx="1498"/>
  <p:cmAuthor id="1500" name="朱磊" initials="朱" lastIdx="0" clrIdx="1499"/>
  <p:cmAuthor id="1501" name="elenaxxl" initials="e" lastIdx="0" clrIdx="1500"/>
  <p:cmAuthor id="1502" name="李岩（IT）" initials="李" lastIdx="0" clrIdx="1501"/>
  <p:cmAuthor id="1503" name="13686" initials="1" lastIdx="0" clrIdx="1502"/>
  <p:cmAuthor id="1504" name="周辉" initials="周" lastIdx="0" clrIdx="1503"/>
  <p:cmAuthor id="1505" name="sunyufang" initials="s" lastIdx="0" clrIdx="1504"/>
  <p:cmAuthor id="1506" name="郭雨婷" initials="郭" lastIdx="0" clrIdx="1505"/>
  <p:cmAuthor id="1507" name="yanhexin" initials="y" lastIdx="0" clrIdx="1506"/>
  <p:cmAuthor id="1508" name="zhang hao" initials="zh" lastIdx="0" clrIdx="1507"/>
  <p:cmAuthor id="1509" name="cai wei" initials="cw" lastIdx="0" clrIdx="1508"/>
  <p:cmAuthor id="1510" name="lori-chi" initials="chi" lastIdx="0" clrIdx="1509"/>
  <p:cmAuthor id="1511" name="孙彩虹" initials="孙" lastIdx="0" clrIdx="1510"/>
  <p:cmAuthor id="1512" name="zrf" initials="zrf" lastIdx="0" clrIdx="1511"/>
  <p:cmAuthor id="1513" name="Tracy Chen" initials="T" lastIdx="0" clrIdx="1512"/>
  <p:cmAuthor id="1514" name="dongwc0205" initials="d" lastIdx="0" clrIdx="1513"/>
  <p:cmAuthor id="1515" name="User_2" initials="U" lastIdx="0" clrIdx="1514"/>
  <p:cmAuthor id="1516" name="志龙 姜" initials="志" lastIdx="0" clrIdx="1515"/>
  <p:cmAuthor id="1517" name="shan翔_fQ7jiuqm" initials="authorId_534080865" lastIdx="0" clrIdx="1516"/>
  <p:cmAuthor id="1518" name="田尖端" initials="田尖端" lastIdx="0" clrIdx="1517"/>
  <p:cmAuthor id="1519" name="zhang lei" initials="zl" lastIdx="0" clrIdx="1518"/>
  <p:cmAuthor id="1520" name="董军成" initials="董军成" lastIdx="0" clrIdx="1519"/>
  <p:cmAuthor id="1521" name="小珞_QjMfU7FR" initials="小" lastIdx="0" clrIdx="1520"/>
  <p:cmAuthor id="1522" name="熊仪_aYju7RJj" initials="熊" lastIdx="0" clrIdx="1521"/>
  <p:cmAuthor id="1523" name="yifei" initials="y" lastIdx="0" clrIdx="1522"/>
  <p:cmAuthor id="1524" name="ADMIN" initials="A" lastIdx="0" clrIdx="1523"/>
  <p:cmAuthor id="1525" name="刘传武" initials="刘" lastIdx="0" clrIdx="1524"/>
  <p:cmAuthor id="1526" name="杨子谦" initials="杨" lastIdx="0" clrIdx="1525"/>
  <p:cmAuthor id="1528" name="李克石" initials="李" lastIdx="0" clrIdx="1527"/>
  <p:cmAuthor id="1529" name="吴成涌" initials="吴" lastIdx="0" clrIdx="1528"/>
  <p:cmAuthor id="1530" name="Sun Jian 孙建(工程公司-惠州项目部)" initials="SJ孙" lastIdx="0" clrIdx="1529"/>
  <p:cmAuthor id="1531" name="P104706" initials="LK廖" lastIdx="0" clrIdx="1530"/>
  <p:cmAuthor id="1532" name="licong01" initials="l" lastIdx="0" clrIdx="1531"/>
  <p:cmAuthor id="1533" name="安质部焦" initials="安" lastIdx="0" clrIdx="1532"/>
  <p:cmAuthor id="1534" name="乔振华" initials="乔" lastIdx="0" clrIdx="1533"/>
  <p:cmAuthor id="1535" name="V24379" initials="V" lastIdx="0" clrIdx="1534"/>
  <p:cmAuthor id="1536" name="Pang" initials="P" lastIdx="0" clrIdx="1535"/>
  <p:cmAuthor id="1537" name="中核高通总部" initials="中核高通总部" lastIdx="0" clrIdx="1536"/>
  <p:cmAuthor id="1538" name="王长有" initials="王长有" lastIdx="0" clrIdx="1537"/>
  <p:cmAuthor id="1539" name="雷达" initials="雷" lastIdx="0" clrIdx="1538"/>
  <p:cmAuthor id="1540" name="齐天雄" initials="齐天雄" lastIdx="0" clrIdx="1539"/>
  <p:cmAuthor id="1541" name="Pan" initials="P" lastIdx="0" clrIdx="1540"/>
  <p:cmAuthor id="1542" name="苏玺" initials="苏" lastIdx="0" clrIdx="1541"/>
  <p:cmAuthor id="1543" name="86180" initials="8" lastIdx="0" clrIdx="1542"/>
  <p:cmAuthor id="1544" name="zsy" initials="zsy" lastIdx="0" clrIdx="1543"/>
  <p:cmAuthor id="1545" name="sylikesy sylikesy" initials="ss" lastIdx="0" clrIdx="1544"/>
  <p:cmAuthor id="1546" name="Eric Pan" initials="EP" lastIdx="0" clrIdx="1545"/>
  <p:cmAuthor id="1547" name="邹 志刚" initials="邹" lastIdx="0" clrIdx="1546"/>
  <p:cmAuthor id="1548" name="User" initials="U" lastIdx="0" clrIdx="1547"/>
  <p:cmAuthor id="1549" name="yenini" initials="ye" lastIdx="0" clrIdx="1548"/>
  <p:cmAuthor id="1550" name="m" initials="m" lastIdx="0" clrIdx="1549"/>
  <p:cmAuthor id="1551" name="zhaojiankang" initials="z" lastIdx="0" clrIdx="1550"/>
  <p:cmAuthor id="1552" name="zxr" initials="U" lastIdx="0" clrIdx="1551"/>
  <p:cmAuthor id="1553" name="sunhaohan (D)" initials="s(" lastIdx="0" clrIdx="1552"/>
  <p:cmAuthor id="1554" name="陈 晖" initials="陈" lastIdx="0" clrIdx="1553"/>
  <p:cmAuthor id="1555" name="任重远" initials="任重远" lastIdx="0" clrIdx="1554"/>
  <p:cmAuthor id="1557" name="陈 继悦" initials="陈" lastIdx="0" clrIdx="1556"/>
  <p:cmAuthor id="1558" name="Chen, Levana Ziwei" initials="CLZ" lastIdx="0" clrIdx="1557"/>
  <p:cmAuthor id="1559" name="tranyu" initials="t" lastIdx="0" clrIdx="1558"/>
  <p:cmAuthor id="1560" name="fwang" initials="f" lastIdx="0" clrIdx="1559"/>
  <p:cmAuthor id="1561" name="李 腾飞" initials="李" lastIdx="0" clrIdx="1560"/>
  <p:cmAuthor id="1562" name="liyuhong" initials="l" lastIdx="0" clrIdx="1561"/>
  <p:cmAuthor id="1563" name="Nosig" initials="N" lastIdx="0" clrIdx="1562"/>
  <p:cmAuthor id="1564" name="zengyu" initials="z" lastIdx="0" clrIdx="1563"/>
  <p:cmAuthor id="1565" name="侯俊健" initials="侯" lastIdx="0" clrIdx="1564"/>
  <p:cmAuthor id="1566" name="曹健" initials="曹健" lastIdx="0" clrIdx="1565"/>
  <p:cmAuthor id="1567" name="石国辉" initials="SHI" lastIdx="0" clrIdx="1566"/>
  <p:cmAuthor id="1568" name="B4093" initials="B" lastIdx="0" clrIdx="1567"/>
  <p:cmAuthor id="1569" name="YangTing" initials="Y" lastIdx="0" clrIdx="1568"/>
  <p:cmAuthor id="1570" name="B5832" initials="B" lastIdx="0" clrIdx="1569"/>
  <p:cmAuthor id="1571" name="冷瑜" initials="冷瑜" lastIdx="0" clrIdx="1570"/>
  <p:cmAuthor id="1572" name="纪运哲" initials="纪" lastIdx="0" clrIdx="1571"/>
  <p:cmAuthor id="1573" name="zhhx" initials="z" lastIdx="0" clrIdx="1572"/>
  <p:cmAuthor id="1574" name="GuoJun" initials="G" lastIdx="0" clrIdx="1573"/>
  <p:cmAuthor id="1575" name="AE708" initials="A" lastIdx="0" clrIdx="1574"/>
  <p:cmAuthor id="1576" name="Wang Jun 王俊(工程公司-项目管理部)" initials="W" lastIdx="0" clrIdx="1575"/>
  <p:cmAuthor id="1577" name="P626198" initials="P" lastIdx="0" clrIdx="1576"/>
  <p:cmAuthor id="1578" name="P147532" initials="P" lastIdx="0" clrIdx="1577"/>
  <p:cmAuthor id="1579" name="p104782" initials="p" lastIdx="0" clrIdx="1578"/>
  <p:cmAuthor id="1580" name="diana" initials="d" lastIdx="0" clrIdx="1579"/>
  <p:cmAuthor id="1582" name="赵诚荣10027092" initials="赵" lastIdx="0" clrIdx="1581"/>
  <p:cmAuthor id="1583" name="未知的使用者20" initials="未" lastIdx="0" clrIdx="1582"/>
  <p:cmAuthor id="1584" name="610007" initials="6" lastIdx="0" clrIdx="1583"/>
  <p:cmAuthor id="1585" name="未知的使用者18" initials="未" lastIdx="0" clrIdx="1584"/>
  <p:cmAuthor id="1586" name="未知的使用者15" initials="未" lastIdx="0" clrIdx="1585"/>
  <p:cmAuthor id="1587" name="P1063cindychen" initials="P" lastIdx="0" clrIdx="1586"/>
  <p:cmAuthor id="1588" name="未知的使用者21" initials="未" lastIdx="0" clrIdx="1587"/>
  <p:cmAuthor id="1589" name="August" initials="A" lastIdx="0" clrIdx="1588"/>
  <p:cmAuthor id="1590" name="daphne" initials="d" lastIdx="0" clrIdx="1589"/>
  <p:cmAuthor id="1591" name="Unknown User8" initials="U" lastIdx="0" clrIdx="1590"/>
  <p:cmAuthor id="1592" name="未知的使用者51" initials="未" lastIdx="0" clrIdx="1591"/>
  <p:cmAuthor id="1593" name="孙逸民_MFruayeE" initials="authorId_596620876" lastIdx="0" clrIdx="1592"/>
  <p:cmAuthor id="1594" name="P261167" initials="P" lastIdx="0" clrIdx="1593"/>
  <p:cmAuthor id="1595" name="Unknown User25" initials="U" lastIdx="0" clrIdx="1594"/>
  <p:cmAuthor id="1596" name="未知的使用者146" initials="未" lastIdx="0" clrIdx="1595"/>
  <p:cmAuthor id="1597" name="未知的使用者133" initials="未" lastIdx="0" clrIdx="1596"/>
  <p:cmAuthor id="1598" name="未知的使用者135" initials="未" lastIdx="0" clrIdx="1597"/>
  <p:cmAuthor id="1599" name="未知的使用者138" initials="未" lastIdx="0" clrIdx="1598"/>
  <p:cmAuthor id="1600" name="未知的使用者162" initials="未" lastIdx="0" clrIdx="1599"/>
  <p:cmAuthor id="1601" name="未知的使用者163" initials="未" lastIdx="0" clrIdx="1600"/>
  <p:cmAuthor id="1602" name="未知的使用者158" initials="未" lastIdx="0" clrIdx="1601"/>
  <p:cmAuthor id="1603" name="未知的使用者166" initials="未" lastIdx="0" clrIdx="1602"/>
  <p:cmAuthor id="1604" name="未知的使用者160" initials="未" lastIdx="0" clrIdx="1603"/>
  <p:cmAuthor id="1605" name="未知的使用者198" initials="未" lastIdx="0" clrIdx="1604"/>
  <p:cmAuthor id="1606" name="未知的使用者194" initials="未" lastIdx="0" clrIdx="1605"/>
  <p:cmAuthor id="1607" name="未知的使用者182" initials="未" lastIdx="0" clrIdx="1606"/>
  <p:cmAuthor id="1608" name="未知的使用者171" initials="未" lastIdx="0" clrIdx="1607"/>
  <p:cmAuthor id="1609" name="未知的使用者203" initials="未" lastIdx="0" clrIdx="1608"/>
  <p:cmAuthor id="1610" name="xuanyuanxuanyi dad" initials="xd" lastIdx="0" clrIdx="1609"/>
  <p:cmAuthor id="1611" name="kingdee" initials="k" lastIdx="0" clrIdx="1610"/>
  <p:cmAuthor id="1612" name="P121700" initials="P" lastIdx="0" clrIdx="1611"/>
  <p:cmAuthor id="1613" name="LLM" initials="L" lastIdx="0" clrIdx="1612"/>
  <p:cmAuthor id="1614" name="P627837" initials="P" lastIdx="0" clrIdx="1613"/>
  <p:cmAuthor id="1615" name="李英豪" initials="李" lastIdx="0" clrIdx="1614"/>
  <p:cmAuthor id="1616" name="舒建" initials="舒" lastIdx="0" clrIdx="1615"/>
  <p:cmAuthor id="1617" name="李志选" initials="李" lastIdx="0" clrIdx="1616"/>
  <p:cmAuthor id="1618" name="P208758" initials="P" lastIdx="0" clrIdx="1617"/>
  <p:cmAuthor id="1619" name="唐卷科" initials="唐" lastIdx="0" clrIdx="1618"/>
  <p:cmAuthor id="1620" name="刘飞远" initials="刘" lastIdx="0" clrIdx="1619"/>
  <p:cmAuthor id="1621" name="cnnc" initials="c" lastIdx="0" clrIdx="1620"/>
  <p:cmAuthor id="1622" name="Zhangjingfei(Andie,TSC Dongguan)" initials="ZD" lastIdx="0" clrIdx="1621"/>
  <p:cmAuthor id="1623" name="Unknown User1" initials="Unknown User1" lastIdx="0" clrIdx="1622"/>
  <p:cmAuthor id="1624" name="huangfeng (E)" initials="h(" lastIdx="0" clrIdx="1623"/>
  <p:cmAuthor id="1625" name="Zhaixu (Jay, Cloud Computing MO)" initials="Z(CCM" lastIdx="0" clrIdx="1624"/>
  <p:cmAuthor id="1626" name="wangning (FusionInsight MO)" initials="w(M" lastIdx="0" clrIdx="1625"/>
  <p:cmAuthor id="1627" name="wangcz2" initials="w" lastIdx="0" clrIdx="1626"/>
  <p:cmAuthor id="1628" name="13994221026@139.com" initials="1" lastIdx="0" clrIdx="1627"/>
  <p:cmAuthor id="1629" name="zhangtongxue" initials="z" lastIdx="0" clrIdx="1628"/>
  <p:cmAuthor id="1630" name="WPS_1642994760" initials="W" lastIdx="0" clrIdx="1629"/>
  <p:cmAuthor id="1631" name="帆帆" initials="帆" lastIdx="0" clrIdx="1630"/>
  <p:cmAuthor id="1674617235" name="吴昭萱" initials="吴" lastIdx="1" clrIdx="0"/>
  <p:cmAuthor id="1674617236" name="Xiaolan Nancy GUAN" initials="XG" lastIdx="3" clrIdx="1"/>
  <p:cmAuthor id="1632" name="yuhca" initials="y" lastIdx="0" clrIdx="1631"/>
  <p:cmAuthor id="1633" name="刘连喜" initials="刘" lastIdx="0" clrIdx="1632"/>
  <p:cmAuthor id="1634" name="李德珺" initials="李" lastIdx="0" clrIdx="1633"/>
  <p:cmAuthor id="1635" name="yu han" initials="yh" lastIdx="0" clrIdx="1634"/>
  <p:cmAuthor id="1636" name="gaozy" initials="gao" lastIdx="0" clrIdx="1635"/>
  <p:cmAuthor id="1637" name="wxlhebutt@outlook.com" initials="w" lastIdx="0" clrIdx="1636"/>
  <p:cmAuthor id="1638" name="刘辉" initials="刘" lastIdx="0" clrIdx="1637"/>
  <p:cmAuthor id="1639" name="X01" initials="X" lastIdx="0" clrIdx="1638"/>
  <p:cmAuthor id="1640" name="孙淑宜" initials="孙" lastIdx="0" clrIdx="1639"/>
  <p:cmAuthor id="1641" name="谢笑蓉" initials="谢" lastIdx="0" clrIdx="1640"/>
  <p:cmAuthor id="1642" name="陈敦霞" initials="陈" lastIdx="0" clrIdx="1641"/>
  <p:cmAuthor id="1643" name="HYS-B311" initials="H" lastIdx="0" clrIdx="1642"/>
  <p:cmAuthor id="1644" name="蒋 祖鸿" initials="蒋" lastIdx="0" clrIdx="1643"/>
  <p:cmAuthor id="1645" name="魏清海" initials="wqh" lastIdx="0" clrIdx="1644"/>
  <p:cmAuthor id="1646" name="刘哲" initials="刘" lastIdx="0" clrIdx="1645"/>
  <p:cmAuthor id="591" name="张园园" initials="张园园" lastIdx="0" clrIdx="590"/>
  <p:cmAuthor id="1252" name="J" initials="J" lastIdx="0" clrIdx="125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00FF"/>
    <a:srgbClr val="996633"/>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7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3" Type="http://schemas.openxmlformats.org/officeDocument/2006/relationships/tags" Target="tags/tag320.xml"/><Relationship Id="rId92" Type="http://schemas.openxmlformats.org/officeDocument/2006/relationships/commentAuthors" Target="commentAuthors.xml"/><Relationship Id="rId91" Type="http://schemas.openxmlformats.org/officeDocument/2006/relationships/tableStyles" Target="tableStyles.xml"/><Relationship Id="rId90" Type="http://schemas.openxmlformats.org/officeDocument/2006/relationships/viewProps" Target="viewProps.xml"/><Relationship Id="rId9" Type="http://schemas.openxmlformats.org/officeDocument/2006/relationships/slide" Target="slides/slide4.xml"/><Relationship Id="rId89" Type="http://schemas.openxmlformats.org/officeDocument/2006/relationships/presProps" Target="presProps.xml"/><Relationship Id="rId88" Type="http://schemas.openxmlformats.org/officeDocument/2006/relationships/handoutMaster" Target="handoutMasters/handoutMaster1.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通用</c:v>
                </c:pt>
              </c:strCache>
            </c:strRef>
          </c:tx>
          <c:spPr>
            <a:solidFill>
              <a:schemeClr val="accent1">
                <a:lumMod val="60000"/>
                <a:lumOff val="40000"/>
              </a:schemeClr>
            </a:solidFill>
            <a:ln>
              <a:noFill/>
            </a:ln>
            <a:effectLst/>
          </c:spPr>
          <c:invertIfNegative val="0"/>
          <c:dLbls>
            <c:delete val="1"/>
          </c:dLbls>
          <c:cat>
            <c:strRef>
              <c:f>Sheet1!$A$2:$A$4</c:f>
              <c:strCache>
                <c:ptCount val="3"/>
                <c:pt idx="0">
                  <c:v>通用能力</c:v>
                </c:pt>
                <c:pt idx="1">
                  <c:v>行业专业知识</c:v>
                </c:pt>
                <c:pt idx="2">
                  <c:v>场景效果</c:v>
                </c:pt>
              </c:strCache>
            </c:strRef>
          </c:cat>
          <c:val>
            <c:numRef>
              <c:f>Sheet1!$B$2:$B$4</c:f>
              <c:numCache>
                <c:formatCode>General</c:formatCode>
                <c:ptCount val="3"/>
                <c:pt idx="0">
                  <c:v>3.8</c:v>
                </c:pt>
                <c:pt idx="1">
                  <c:v>0.25</c:v>
                </c:pt>
                <c:pt idx="2">
                  <c:v>3.26</c:v>
                </c:pt>
              </c:numCache>
            </c:numRef>
          </c:val>
        </c:ser>
        <c:ser>
          <c:idx val="1"/>
          <c:order val="1"/>
          <c:tx>
            <c:strRef>
              <c:f>Sheet1!$C$1</c:f>
              <c:strCache>
                <c:ptCount val="1"/>
                <c:pt idx="0">
                  <c:v>华知V2.0</c:v>
                </c:pt>
              </c:strCache>
            </c:strRef>
          </c:tx>
          <c:spPr>
            <a:solidFill>
              <a:schemeClr val="accent2"/>
            </a:solidFill>
            <a:ln>
              <a:noFill/>
            </a:ln>
            <a:effectLst/>
          </c:spPr>
          <c:invertIfNegative val="0"/>
          <c:dLbls>
            <c:delete val="1"/>
          </c:dLbls>
          <c:cat>
            <c:strRef>
              <c:f>Sheet1!$A$2:$A$4</c:f>
              <c:strCache>
                <c:ptCount val="3"/>
                <c:pt idx="0">
                  <c:v>通用能力</c:v>
                </c:pt>
                <c:pt idx="1">
                  <c:v>行业专业知识</c:v>
                </c:pt>
                <c:pt idx="2">
                  <c:v>场景效果</c:v>
                </c:pt>
              </c:strCache>
            </c:strRef>
          </c:cat>
          <c:val>
            <c:numRef>
              <c:f>Sheet1!$C$2:$C$4</c:f>
              <c:numCache>
                <c:formatCode>General</c:formatCode>
                <c:ptCount val="3"/>
                <c:pt idx="0">
                  <c:v>4.04</c:v>
                </c:pt>
                <c:pt idx="1">
                  <c:v>5</c:v>
                </c:pt>
                <c:pt idx="2">
                  <c:v>3.95</c:v>
                </c:pt>
              </c:numCache>
            </c:numRef>
          </c:val>
        </c:ser>
        <c:dLbls>
          <c:showLegendKey val="0"/>
          <c:showVal val="0"/>
          <c:showCatName val="0"/>
          <c:showSerName val="0"/>
          <c:showPercent val="0"/>
          <c:showBubbleSize val="0"/>
        </c:dLbls>
        <c:gapWidth val="246"/>
        <c:overlap val="-28"/>
        <c:axId val="244842155"/>
        <c:axId val="27879430"/>
        <c:extLst>
          <c:ext xmlns:c15="http://schemas.microsoft.com/office/drawing/2012/chart" uri="{02D57815-91ED-43cb-92C2-25804820EDAC}">
            <c15:filteredBarSeries>
              <c15:ser>
                <c:idx val="2"/>
                <c:order val="2"/>
                <c:tx>
                  <c:strRef>
                    <c:extLst>
                      <c:ext uri="{02D57815-91ED-43cb-92C2-25804820EDAC}">
                        <c15:formulaRef>
                          <c15:sqref>Sheet1!#REF!</c15:sqref>
                        </c15:formulaRef>
                      </c:ext>
                    </c:extLst>
                    <c:strCache>
                      <c:ptCount val="1"/>
                      <c:pt idx="0">
                        <c:v/>
                      </c:pt>
                    </c:strCache>
                  </c:strRef>
                </c:tx>
                <c:spPr>
                  <a:solidFill>
                    <a:schemeClr val="accent3"/>
                  </a:solidFill>
                  <a:ln>
                    <a:noFill/>
                  </a:ln>
                  <a:effectLst/>
                </c:spPr>
                <c:invertIfNegative val="0"/>
                <c:dLbls>
                  <c:delete val="1"/>
                </c:dLbls>
                <c:cat>
                  <c:strRef>
                    <c:extLst>
                      <c:ext uri="{02D57815-91ED-43cb-92C2-25804820EDAC}">
                        <c15:fullRef>
                          <c15:sqref/>
                        </c15:fullRef>
                        <c15:formulaRef>
                          <c15:sqref>Sheet1!$A$2:$A$4</c15:sqref>
                        </c15:formulaRef>
                      </c:ext>
                    </c:extLst>
                    <c:strCache>
                      <c:ptCount val="3"/>
                      <c:pt idx="0">
                        <c:v>通用能力</c:v>
                      </c:pt>
                      <c:pt idx="1">
                        <c:v>行业专业知识</c:v>
                      </c:pt>
                      <c:pt idx="2">
                        <c:v>场景效果</c:v>
                      </c:pt>
                    </c:strCache>
                  </c:strRef>
                </c:cat>
                <c:val>
                  <c:numRef>
                    <c:extLst>
                      <c:ext uri="{02D57815-91ED-43cb-92C2-25804820EDAC}">
                        <c15:formulaRef>
                          <c15:sqref>Sheet1!#REF!</c15:sqref>
                        </c15:formulaRef>
                      </c:ext>
                    </c:extLst>
                    <c:numCache>
                      <c:formatCode>General</c:formatCode>
                      <c:ptCount val="1"/>
                      <c:pt idx="0">
                        <c:v>1</c:v>
                      </c:pt>
                    </c:numCache>
                  </c:numRef>
                </c:val>
              </c15:ser>
            </c15:filteredBarSeries>
          </c:ext>
        </c:extLst>
      </c:barChart>
      <c:catAx>
        <c:axId val="244842155"/>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7879430"/>
        <c:crosses val="autoZero"/>
        <c:auto val="1"/>
        <c:lblAlgn val="ctr"/>
        <c:lblOffset val="100"/>
        <c:noMultiLvlLbl val="0"/>
      </c:catAx>
      <c:valAx>
        <c:axId val="27879430"/>
        <c:scaling>
          <c:orientation val="minMax"/>
          <c:max val="5"/>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244842155"/>
        <c:crosses val="autoZero"/>
        <c:crossBetween val="between"/>
        <c:majorUnit val="1"/>
      </c:valAx>
      <c:spPr>
        <a:noFill/>
        <a:ln>
          <a:noFill/>
        </a:ln>
        <a:effectLst/>
      </c:spPr>
    </c:plotArea>
    <c:legend>
      <c:legendPos val="b"/>
      <c:legendEntry>
        <c:idx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legendEntry>
      <c:legendEntry>
        <c:idx val="1"/>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988cec58-9ee2-46ed-a6f0-06e96ff728f1}"/>
      </c:ext>
    </c:extLst>
  </c:chart>
  <c:spPr>
    <a:noFill/>
    <a:ln>
      <a:noFill/>
    </a:ln>
    <a:effectLst/>
  </c:spPr>
  <c:txPr>
    <a:bodyPr/>
    <a:lstStyle/>
    <a:p>
      <a:pPr>
        <a:defRPr lang="zh-CN" sz="1800">
          <a:solidFill>
            <a:schemeClr val="tx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4.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609600" y="274630"/>
            <a:ext cx="10972800" cy="1142965"/>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609600" y="1600151"/>
            <a:ext cx="10972800" cy="4525822"/>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609601" y="6356153"/>
            <a:ext cx="2844800" cy="365115"/>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charset="0"/>
              <a:ea typeface="宋体" pitchFamily="2" charset="-122"/>
              <a:cs typeface="Calibri" charset="0"/>
            </a:endParaRPr>
          </a:p>
        </p:txBody>
      </p:sp>
      <p:sp>
        <p:nvSpPr>
          <p:cNvPr id="26" name="文本框"/>
          <p:cNvSpPr>
            <a:spLocks noGrp="1"/>
          </p:cNvSpPr>
          <p:nvPr>
            <p:ph type="ftr"/>
          </p:nvPr>
        </p:nvSpPr>
        <p:spPr>
          <a:xfrm>
            <a:off x="4165601" y="6356153"/>
            <a:ext cx="3860800" cy="365115"/>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charset="0"/>
              <a:ea typeface="宋体" pitchFamily="2" charset="-122"/>
              <a:cs typeface="Calibri" charset="0"/>
            </a:endParaRPr>
          </a:p>
        </p:txBody>
      </p:sp>
      <p:sp>
        <p:nvSpPr>
          <p:cNvPr id="27" name="文本框"/>
          <p:cNvSpPr>
            <a:spLocks noGrp="1"/>
          </p:cNvSpPr>
          <p:nvPr>
            <p:ph type="sldNum"/>
          </p:nvPr>
        </p:nvSpPr>
        <p:spPr>
          <a:xfrm>
            <a:off x="8737600" y="6356153"/>
            <a:ext cx="2844800" cy="365115"/>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charset="0"/>
                <a:ea typeface="宋体" pitchFamily="2" charset="-122"/>
                <a:cs typeface="Calibri" charset="0"/>
              </a:rPr>
            </a:fld>
            <a:endParaRPr lang="zh-CN" altLang="en-US" sz="1500" dirty="0">
              <a:solidFill>
                <a:srgbClr val="898989"/>
              </a:solidFill>
              <a:latin typeface="Calibri" charset="0"/>
              <a:ea typeface="宋体" pitchFamily="2" charset="-122"/>
              <a:cs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稻壳儿：耗崽设计1">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rot="16200000">
            <a:off x="2667000" y="-2666999"/>
            <a:ext cx="6857999" cy="121919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pic>
        <p:nvPicPr>
          <p:cNvPr id="4" name="图片 3" descr="3"/>
          <p:cNvPicPr>
            <a:picLocks noChangeAspect="1"/>
          </p:cNvPicPr>
          <p:nvPr userDrawn="1"/>
        </p:nvPicPr>
        <p:blipFill>
          <a:blip r:embed="rId2">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3">
            <a:alphaModFix amt="50000"/>
          </a:blip>
          <a:srcRect b="16829"/>
          <a:stretch>
            <a:fillRect/>
          </a:stretch>
        </p:blipFill>
        <p:spPr>
          <a:xfrm>
            <a:off x="0" y="3813810"/>
            <a:ext cx="2157095" cy="3044190"/>
          </a:xfrm>
          <a:prstGeom prst="rect">
            <a:avLst/>
          </a:prstGeom>
        </p:spPr>
      </p:pic>
      <p:sp>
        <p:nvSpPr>
          <p:cNvPr id="3" name="内容占位符 2"/>
          <p:cNvSpPr>
            <a:spLocks noGrp="1"/>
          </p:cNvSpPr>
          <p:nvPr>
            <p:ph idx="10"/>
          </p:nvPr>
        </p:nvSpPr>
        <p:spPr>
          <a:xfrm>
            <a:off x="1141730" y="239395"/>
            <a:ext cx="8944610" cy="516255"/>
          </a:xfrm>
        </p:spPr>
        <p:txBody>
          <a:bodyPr>
            <a:noAutofit/>
          </a:bodyPr>
          <a:lstStyle>
            <a:lvl1pPr marL="0" indent="0">
              <a:buNone/>
              <a:defRPr sz="2200" b="1">
                <a:solidFill>
                  <a:schemeClr val="tx1"/>
                </a:solidFill>
                <a:latin typeface="微软雅黑" charset="-122"/>
                <a:ea typeface="微软雅黑" charset="-122"/>
              </a:defRPr>
            </a:lvl1pPr>
            <a:lvl2pPr marL="457200" indent="0">
              <a:buNone/>
              <a:defRPr/>
            </a:lvl2pPr>
          </a:lstStyle>
          <a:p>
            <a:pPr lvl="0"/>
            <a:r>
              <a:rPr lang="zh-CN" altLang="en-US"/>
              <a:t>单击此处编辑母版文本样式</a:t>
            </a:r>
            <a:endParaRPr lang="zh-CN" altLang="en-US"/>
          </a:p>
        </p:txBody>
      </p:sp>
      <p:pic>
        <p:nvPicPr>
          <p:cNvPr id="33" name="图片 32" descr="2024中国知网logo-修改版"/>
          <p:cNvPicPr>
            <a:picLocks noChangeAspect="1"/>
          </p:cNvPicPr>
          <p:nvPr userDrawn="1"/>
        </p:nvPicPr>
        <p:blipFill>
          <a:blip r:embed="rId4"/>
          <a:stretch>
            <a:fillRect/>
          </a:stretch>
        </p:blipFill>
        <p:spPr>
          <a:xfrm>
            <a:off x="10880725" y="161925"/>
            <a:ext cx="1101725" cy="523875"/>
          </a:xfrm>
          <a:prstGeom prst="rect">
            <a:avLst/>
          </a:prstGeom>
        </p:spPr>
      </p:pic>
      <p:pic>
        <p:nvPicPr>
          <p:cNvPr id="2" name="图片 1" descr="开学季"/>
          <p:cNvPicPr>
            <a:picLocks noChangeAspect="1"/>
          </p:cNvPicPr>
          <p:nvPr userDrawn="1"/>
        </p:nvPicPr>
        <p:blipFill>
          <a:blip r:embed="rId5">
            <a:alphaModFix amt="90000"/>
          </a:blip>
          <a:srcRect r="2757" b="11158"/>
          <a:stretch>
            <a:fillRect/>
          </a:stretch>
        </p:blipFill>
        <p:spPr>
          <a:xfrm>
            <a:off x="7153275" y="6327140"/>
            <a:ext cx="5038725" cy="53086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16" name="图片 15"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2" name="图片 1" descr="多层圈"/>
          <p:cNvPicPr>
            <a:picLocks noChangeAspect="1"/>
          </p:cNvPicPr>
          <p:nvPr userDrawn="1"/>
        </p:nvPicPr>
        <p:blipFill>
          <a:blip r:embed="rId4"/>
          <a:stretch>
            <a:fillRect/>
          </a:stretch>
        </p:blipFill>
        <p:spPr>
          <a:xfrm>
            <a:off x="7599680" y="931545"/>
            <a:ext cx="4591685" cy="4591685"/>
          </a:xfrm>
          <a:prstGeom prst="rect">
            <a:avLst/>
          </a:prstGeom>
        </p:spPr>
      </p:pic>
      <p:pic>
        <p:nvPicPr>
          <p:cNvPr id="6" name="图片 5" descr="小知底座"/>
          <p:cNvPicPr>
            <a:picLocks noChangeAspect="1"/>
          </p:cNvPicPr>
          <p:nvPr userDrawn="1"/>
        </p:nvPicPr>
        <p:blipFill>
          <a:blip r:embed="rId5"/>
          <a:stretch>
            <a:fillRect/>
          </a:stretch>
        </p:blipFill>
        <p:spPr>
          <a:xfrm>
            <a:off x="9367520" y="5106035"/>
            <a:ext cx="1713230" cy="913130"/>
          </a:xfrm>
          <a:prstGeom prst="rect">
            <a:avLst/>
          </a:prstGeom>
        </p:spPr>
      </p:pic>
      <p:pic>
        <p:nvPicPr>
          <p:cNvPr id="8" name="图片 7" descr="小知"/>
          <p:cNvPicPr>
            <a:picLocks noChangeAspect="1"/>
          </p:cNvPicPr>
          <p:nvPr userDrawn="1"/>
        </p:nvPicPr>
        <p:blipFill>
          <a:blip r:embed="rId6"/>
          <a:stretch>
            <a:fillRect/>
          </a:stretch>
        </p:blipFill>
        <p:spPr>
          <a:xfrm>
            <a:off x="9540875" y="3331845"/>
            <a:ext cx="1430655" cy="2191385"/>
          </a:xfrm>
          <a:prstGeom prst="rect">
            <a:avLst/>
          </a:prstGeom>
        </p:spPr>
      </p:pic>
      <p:pic>
        <p:nvPicPr>
          <p:cNvPr id="10" name="图片 9" descr="2024中国知网logo-修改版"/>
          <p:cNvPicPr>
            <a:picLocks noChangeAspect="1"/>
          </p:cNvPicPr>
          <p:nvPr userDrawn="1"/>
        </p:nvPicPr>
        <p:blipFill>
          <a:blip r:embed="rId7"/>
          <a:stretch>
            <a:fillRect/>
          </a:stretch>
        </p:blipFill>
        <p:spPr>
          <a:xfrm>
            <a:off x="9886950" y="126365"/>
            <a:ext cx="2061845" cy="980440"/>
          </a:xfrm>
          <a:prstGeom prst="rect">
            <a:avLst/>
          </a:prstGeom>
        </p:spPr>
      </p:pic>
      <p:pic>
        <p:nvPicPr>
          <p:cNvPr id="13" name="图片 12" descr="同方、中核"/>
          <p:cNvPicPr>
            <a:picLocks noChangeAspect="1"/>
          </p:cNvPicPr>
          <p:nvPr userDrawn="1"/>
        </p:nvPicPr>
        <p:blipFill>
          <a:blip r:embed="rId8"/>
          <a:stretch>
            <a:fillRect/>
          </a:stretch>
        </p:blipFill>
        <p:spPr>
          <a:xfrm>
            <a:off x="359410" y="312420"/>
            <a:ext cx="3186430" cy="50355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目录">
    <p:spTree>
      <p:nvGrpSpPr>
        <p:cNvPr id="1" name=""/>
        <p:cNvGrpSpPr/>
        <p:nvPr/>
      </p:nvGrpSpPr>
      <p:grpSpPr>
        <a:xfrm>
          <a:off x="0" y="0"/>
          <a:ext cx="0" cy="0"/>
          <a:chOff x="0" y="0"/>
          <a:chExt cx="0" cy="0"/>
        </a:xfrm>
      </p:grpSpPr>
      <p:pic>
        <p:nvPicPr>
          <p:cNvPr id="24" name="图片 23" descr="底2"/>
          <p:cNvPicPr>
            <a:picLocks noChangeAspect="1"/>
          </p:cNvPicPr>
          <p:nvPr userDrawn="1"/>
        </p:nvPicPr>
        <p:blipFill>
          <a:blip r:embed="rId2"/>
          <a:srcRect t="9689"/>
          <a:stretch>
            <a:fillRect/>
          </a:stretch>
        </p:blipFill>
        <p:spPr>
          <a:xfrm flipH="1">
            <a:off x="-20955" y="0"/>
            <a:ext cx="12212320" cy="6853555"/>
          </a:xfrm>
          <a:prstGeom prst="rect">
            <a:avLst/>
          </a:prstGeom>
        </p:spPr>
      </p:pic>
      <p:pic>
        <p:nvPicPr>
          <p:cNvPr id="25" name="图片 24" descr="7"/>
          <p:cNvPicPr>
            <a:picLocks noChangeAspect="1"/>
          </p:cNvPicPr>
          <p:nvPr userDrawn="1"/>
        </p:nvPicPr>
        <p:blipFill>
          <a:blip r:embed="rId3"/>
          <a:srcRect l="14604" t="23136" b="45527"/>
          <a:stretch>
            <a:fillRect/>
          </a:stretch>
        </p:blipFill>
        <p:spPr>
          <a:xfrm flipH="1">
            <a:off x="5022215" y="5080"/>
            <a:ext cx="7169785" cy="6852920"/>
          </a:xfrm>
          <a:prstGeom prst="rect">
            <a:avLst/>
          </a:prstGeom>
        </p:spPr>
      </p:pic>
      <p:pic>
        <p:nvPicPr>
          <p:cNvPr id="28" name="图片 27"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33" name="图片 32" descr="2024中国知网logo-修改版"/>
          <p:cNvPicPr>
            <a:picLocks noChangeAspect="1"/>
          </p:cNvPicPr>
          <p:nvPr userDrawn="1"/>
        </p:nvPicPr>
        <p:blipFill>
          <a:blip r:embed="rId5"/>
          <a:stretch>
            <a:fillRect/>
          </a:stretch>
        </p:blipFill>
        <p:spPr>
          <a:xfrm>
            <a:off x="10300335" y="104775"/>
            <a:ext cx="1577975" cy="74993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节标题">
    <p:spTree>
      <p:nvGrpSpPr>
        <p:cNvPr id="1" name=""/>
        <p:cNvGrpSpPr/>
        <p:nvPr/>
      </p:nvGrpSpPr>
      <p:grpSpPr>
        <a:xfrm>
          <a:off x="0" y="0"/>
          <a:ext cx="0" cy="0"/>
          <a:chOff x="0" y="0"/>
          <a:chExt cx="0" cy="0"/>
        </a:xfrm>
      </p:grpSpPr>
      <p:sp>
        <p:nvSpPr>
          <p:cNvPr id="12" name="矩形 11"/>
          <p:cNvSpPr/>
          <p:nvPr userDrawn="1"/>
        </p:nvSpPr>
        <p:spPr>
          <a:xfrm>
            <a:off x="4445" y="1270"/>
            <a:ext cx="12188190" cy="6856095"/>
          </a:xfrm>
          <a:prstGeom prst="rect">
            <a:avLst/>
          </a:pr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 name="图片 16" descr="2024中国知网logo-修改版"/>
          <p:cNvPicPr>
            <a:picLocks noChangeAspect="1"/>
          </p:cNvPicPr>
          <p:nvPr userDrawn="1"/>
        </p:nvPicPr>
        <p:blipFill>
          <a:blip r:embed="rId2"/>
          <a:stretch>
            <a:fillRect/>
          </a:stretch>
        </p:blipFill>
        <p:spPr>
          <a:xfrm>
            <a:off x="10300335" y="104775"/>
            <a:ext cx="1577975" cy="749935"/>
          </a:xfrm>
          <a:prstGeom prst="rect">
            <a:avLst/>
          </a:prstGeom>
        </p:spPr>
      </p:pic>
      <p:pic>
        <p:nvPicPr>
          <p:cNvPr id="2" name="图片 1" descr="3"/>
          <p:cNvPicPr>
            <a:picLocks noChangeAspect="1"/>
          </p:cNvPicPr>
          <p:nvPr userDrawn="1"/>
        </p:nvPicPr>
        <p:blipFill>
          <a:blip r:embed="rId3"/>
          <a:srcRect l="29101" t="35434"/>
          <a:stretch>
            <a:fillRect/>
          </a:stretch>
        </p:blipFill>
        <p:spPr>
          <a:xfrm>
            <a:off x="0" y="0"/>
            <a:ext cx="2329815" cy="2127885"/>
          </a:xfrm>
          <a:prstGeom prst="rect">
            <a:avLst/>
          </a:prstGeom>
        </p:spPr>
      </p:pic>
      <p:pic>
        <p:nvPicPr>
          <p:cNvPr id="4" name="图片 3" descr="3"/>
          <p:cNvPicPr>
            <a:picLocks noChangeAspect="1"/>
          </p:cNvPicPr>
          <p:nvPr userDrawn="1"/>
        </p:nvPicPr>
        <p:blipFill>
          <a:blip r:embed="rId3"/>
          <a:srcRect r="17634" b="46736"/>
          <a:stretch>
            <a:fillRect/>
          </a:stretch>
        </p:blipFill>
        <p:spPr>
          <a:xfrm>
            <a:off x="8261985" y="4308475"/>
            <a:ext cx="3930015" cy="2548890"/>
          </a:xfrm>
          <a:prstGeom prst="rect">
            <a:avLst/>
          </a:prstGeom>
        </p:spPr>
      </p:pic>
      <p:pic>
        <p:nvPicPr>
          <p:cNvPr id="6" name="图片 5" descr="3"/>
          <p:cNvPicPr>
            <a:picLocks noChangeAspect="1"/>
          </p:cNvPicPr>
          <p:nvPr userDrawn="1"/>
        </p:nvPicPr>
        <p:blipFill>
          <a:blip r:embed="rId3">
            <a:alphaModFix amt="50000"/>
          </a:blip>
          <a:srcRect l="15642" b="19270"/>
          <a:stretch>
            <a:fillRect/>
          </a:stretch>
        </p:blipFill>
        <p:spPr>
          <a:xfrm>
            <a:off x="4445" y="4625340"/>
            <a:ext cx="2325370" cy="2232025"/>
          </a:xfrm>
          <a:prstGeom prst="rect">
            <a:avLst/>
          </a:prstGeom>
        </p:spPr>
      </p:pic>
      <p:pic>
        <p:nvPicPr>
          <p:cNvPr id="5" name="图片 4" descr="4"/>
          <p:cNvPicPr>
            <a:picLocks noChangeAspect="1"/>
          </p:cNvPicPr>
          <p:nvPr userDrawn="1"/>
        </p:nvPicPr>
        <p:blipFill>
          <a:blip r:embed="rId4"/>
          <a:srcRect b="18702"/>
          <a:stretch>
            <a:fillRect/>
          </a:stretch>
        </p:blipFill>
        <p:spPr>
          <a:xfrm>
            <a:off x="0" y="3429000"/>
            <a:ext cx="2485390" cy="3428365"/>
          </a:xfrm>
          <a:prstGeom prst="rect">
            <a:avLst/>
          </a:prstGeom>
        </p:spPr>
      </p:pic>
      <p:pic>
        <p:nvPicPr>
          <p:cNvPr id="7" name="图片 6" descr="3"/>
          <p:cNvPicPr>
            <a:picLocks noChangeAspect="1"/>
          </p:cNvPicPr>
          <p:nvPr userDrawn="1"/>
        </p:nvPicPr>
        <p:blipFill>
          <a:blip r:embed="rId3">
            <a:alphaModFix amt="30000"/>
          </a:blip>
          <a:srcRect t="20551"/>
          <a:stretch>
            <a:fillRect/>
          </a:stretch>
        </p:blipFill>
        <p:spPr>
          <a:xfrm>
            <a:off x="5905500" y="1270"/>
            <a:ext cx="3653790" cy="291147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13" name="图片 12"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
        <p:nvSpPr>
          <p:cNvPr id="14"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5"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pic>
        <p:nvPicPr>
          <p:cNvPr id="19" name="图片 18" descr="规范立己 诚信铸就"/>
          <p:cNvPicPr>
            <a:picLocks noChangeAspect="1"/>
          </p:cNvPicPr>
          <p:nvPr userDrawn="1"/>
        </p:nvPicPr>
        <p:blipFill>
          <a:blip r:embed="rId3">
            <a:alphaModFix amt="10000"/>
          </a:blip>
          <a:stretch>
            <a:fillRect/>
          </a:stretch>
        </p:blipFill>
        <p:spPr>
          <a:xfrm>
            <a:off x="7134225" y="6330315"/>
            <a:ext cx="4998720" cy="527685"/>
          </a:xfrm>
          <a:prstGeom prst="rect">
            <a:avLst/>
          </a:prstGeom>
        </p:spPr>
      </p:pic>
      <p:pic>
        <p:nvPicPr>
          <p:cNvPr id="4" name="图片 3" descr="3"/>
          <p:cNvPicPr>
            <a:picLocks noChangeAspect="1"/>
          </p:cNvPicPr>
          <p:nvPr userDrawn="1"/>
        </p:nvPicPr>
        <p:blipFill>
          <a:blip r:embed="rId4">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5">
            <a:alphaModFix amt="50000"/>
          </a:blip>
          <a:srcRect b="16829"/>
          <a:stretch>
            <a:fillRect/>
          </a:stretch>
        </p:blipFill>
        <p:spPr>
          <a:xfrm>
            <a:off x="0" y="3813810"/>
            <a:ext cx="2157095" cy="304419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内页">
    <p:spTree>
      <p:nvGrpSpPr>
        <p:cNvPr id="1" name=""/>
        <p:cNvGrpSpPr/>
        <p:nvPr/>
      </p:nvGrpSpPr>
      <p:grpSpPr>
        <a:xfrm>
          <a:off x="0" y="0"/>
          <a:ext cx="0" cy="0"/>
          <a:chOff x="0" y="0"/>
          <a:chExt cx="0" cy="0"/>
        </a:xfrm>
      </p:grpSpPr>
      <p:pic>
        <p:nvPicPr>
          <p:cNvPr id="13" name="图片 12"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pic>
        <p:nvPicPr>
          <p:cNvPr id="19" name="图片 18" descr="规范立己 诚信铸就"/>
          <p:cNvPicPr>
            <a:picLocks noChangeAspect="1"/>
          </p:cNvPicPr>
          <p:nvPr userDrawn="1"/>
        </p:nvPicPr>
        <p:blipFill>
          <a:blip r:embed="rId3">
            <a:alphaModFix amt="10000"/>
          </a:blip>
          <a:stretch>
            <a:fillRect/>
          </a:stretch>
        </p:blipFill>
        <p:spPr>
          <a:xfrm>
            <a:off x="7134225" y="6330315"/>
            <a:ext cx="4998720" cy="527685"/>
          </a:xfrm>
          <a:prstGeom prst="rect">
            <a:avLst/>
          </a:prstGeom>
        </p:spPr>
      </p:pic>
      <p:pic>
        <p:nvPicPr>
          <p:cNvPr id="4" name="图片 3" descr="3"/>
          <p:cNvPicPr>
            <a:picLocks noChangeAspect="1"/>
          </p:cNvPicPr>
          <p:nvPr userDrawn="1"/>
        </p:nvPicPr>
        <p:blipFill>
          <a:blip r:embed="rId4">
            <a:alphaModFix amt="50000"/>
          </a:blip>
          <a:srcRect r="40423"/>
          <a:stretch>
            <a:fillRect/>
          </a:stretch>
        </p:blipFill>
        <p:spPr>
          <a:xfrm>
            <a:off x="10438130" y="1678940"/>
            <a:ext cx="1753870" cy="2952750"/>
          </a:xfrm>
          <a:prstGeom prst="rect">
            <a:avLst/>
          </a:prstGeom>
        </p:spPr>
      </p:pic>
      <p:pic>
        <p:nvPicPr>
          <p:cNvPr id="5" name="图片 4" descr="4"/>
          <p:cNvPicPr>
            <a:picLocks noChangeAspect="1"/>
          </p:cNvPicPr>
          <p:nvPr userDrawn="1"/>
        </p:nvPicPr>
        <p:blipFill>
          <a:blip r:embed="rId5">
            <a:alphaModFix amt="50000"/>
          </a:blip>
          <a:srcRect b="16829"/>
          <a:stretch>
            <a:fillRect/>
          </a:stretch>
        </p:blipFill>
        <p:spPr>
          <a:xfrm>
            <a:off x="0" y="3813810"/>
            <a:ext cx="2157095" cy="304419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17" name="图片 16"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
        <p:nvSpPr>
          <p:cNvPr id="9"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1"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pic>
        <p:nvPicPr>
          <p:cNvPr id="19" name="图片 18" descr="规范立己 诚信铸就"/>
          <p:cNvPicPr>
            <a:picLocks noChangeAspect="1"/>
          </p:cNvPicPr>
          <p:nvPr userDrawn="1"/>
        </p:nvPicPr>
        <p:blipFill>
          <a:blip r:embed="rId3">
            <a:alphaModFix amt="10000"/>
          </a:blip>
          <a:stretch>
            <a:fillRect/>
          </a:stretch>
        </p:blipFill>
        <p:spPr>
          <a:xfrm>
            <a:off x="7134225" y="6330315"/>
            <a:ext cx="4998720" cy="52768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无标题">
    <p:spTree>
      <p:nvGrpSpPr>
        <p:cNvPr id="1" name=""/>
        <p:cNvGrpSpPr/>
        <p:nvPr/>
      </p:nvGrpSpPr>
      <p:grpSpPr>
        <a:xfrm>
          <a:off x="0" y="0"/>
          <a:ext cx="0" cy="0"/>
          <a:chOff x="0" y="0"/>
          <a:chExt cx="0" cy="0"/>
        </a:xfrm>
      </p:grpSpPr>
      <p:pic>
        <p:nvPicPr>
          <p:cNvPr id="6" name="图片 5"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pic>
        <p:nvPicPr>
          <p:cNvPr id="19" name="图片 18" descr="规范立己 诚信铸就"/>
          <p:cNvPicPr>
            <a:picLocks noChangeAspect="1"/>
          </p:cNvPicPr>
          <p:nvPr userDrawn="1"/>
        </p:nvPicPr>
        <p:blipFill>
          <a:blip r:embed="rId3">
            <a:alphaModFix amt="10000"/>
          </a:blip>
          <a:stretch>
            <a:fillRect/>
          </a:stretch>
        </p:blipFill>
        <p:spPr>
          <a:xfrm>
            <a:off x="7134225" y="6330315"/>
            <a:ext cx="4998720" cy="52768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结尾">
    <p:spTree>
      <p:nvGrpSpPr>
        <p:cNvPr id="1" name=""/>
        <p:cNvGrpSpPr/>
        <p:nvPr/>
      </p:nvGrpSpPr>
      <p:grpSpPr>
        <a:xfrm>
          <a:off x="0" y="0"/>
          <a:ext cx="0" cy="0"/>
          <a:chOff x="0" y="0"/>
          <a:chExt cx="0" cy="0"/>
        </a:xfrm>
      </p:grpSpPr>
      <p:pic>
        <p:nvPicPr>
          <p:cNvPr id="2" name="图片 1" descr="底2"/>
          <p:cNvPicPr>
            <a:picLocks noChangeAspect="1"/>
          </p:cNvPicPr>
          <p:nvPr userDrawn="1"/>
        </p:nvPicPr>
        <p:blipFill>
          <a:blip r:embed="rId2"/>
          <a:srcRect t="9689"/>
          <a:stretch>
            <a:fillRect/>
          </a:stretch>
        </p:blipFill>
        <p:spPr>
          <a:xfrm>
            <a:off x="-20955" y="0"/>
            <a:ext cx="12212320" cy="6853555"/>
          </a:xfrm>
          <a:prstGeom prst="rect">
            <a:avLst/>
          </a:prstGeom>
        </p:spPr>
      </p:pic>
      <p:pic>
        <p:nvPicPr>
          <p:cNvPr id="3" name="图片 2" descr="7"/>
          <p:cNvPicPr>
            <a:picLocks noChangeAspect="1"/>
          </p:cNvPicPr>
          <p:nvPr userDrawn="1"/>
        </p:nvPicPr>
        <p:blipFill>
          <a:blip r:embed="rId3"/>
          <a:srcRect l="14604" t="23136" b="45527"/>
          <a:stretch>
            <a:fillRect/>
          </a:stretch>
        </p:blipFill>
        <p:spPr>
          <a:xfrm>
            <a:off x="-20955" y="5080"/>
            <a:ext cx="7169785" cy="6852920"/>
          </a:xfrm>
          <a:prstGeom prst="rect">
            <a:avLst/>
          </a:prstGeom>
        </p:spPr>
      </p:pic>
      <p:pic>
        <p:nvPicPr>
          <p:cNvPr id="4" name="图片 3" descr="多层圈"/>
          <p:cNvPicPr>
            <a:picLocks noChangeAspect="1"/>
          </p:cNvPicPr>
          <p:nvPr userDrawn="1"/>
        </p:nvPicPr>
        <p:blipFill>
          <a:blip r:embed="rId4"/>
          <a:stretch>
            <a:fillRect/>
          </a:stretch>
        </p:blipFill>
        <p:spPr>
          <a:xfrm>
            <a:off x="-20955" y="1208405"/>
            <a:ext cx="4591685" cy="4591685"/>
          </a:xfrm>
          <a:prstGeom prst="rect">
            <a:avLst/>
          </a:prstGeom>
        </p:spPr>
      </p:pic>
      <p:pic>
        <p:nvPicPr>
          <p:cNvPr id="5" name="图片 4" descr="2024中国知网logo-修改版"/>
          <p:cNvPicPr>
            <a:picLocks noChangeAspect="1"/>
          </p:cNvPicPr>
          <p:nvPr userDrawn="1"/>
        </p:nvPicPr>
        <p:blipFill>
          <a:blip r:embed="rId5"/>
          <a:stretch>
            <a:fillRect/>
          </a:stretch>
        </p:blipFill>
        <p:spPr>
          <a:xfrm>
            <a:off x="10300335" y="104775"/>
            <a:ext cx="1577975" cy="749935"/>
          </a:xfrm>
          <a:prstGeom prst="rect">
            <a:avLst/>
          </a:prstGeom>
        </p:spPr>
      </p:pic>
      <p:pic>
        <p:nvPicPr>
          <p:cNvPr id="28" name="图片 27" descr="多层圈"/>
          <p:cNvPicPr>
            <a:picLocks noChangeAspect="1"/>
          </p:cNvPicPr>
          <p:nvPr userDrawn="1"/>
        </p:nvPicPr>
        <p:blipFill>
          <a:blip r:embed="rId4"/>
          <a:stretch>
            <a:fillRect/>
          </a:stretch>
        </p:blipFill>
        <p:spPr>
          <a:xfrm>
            <a:off x="7599680" y="931545"/>
            <a:ext cx="4591685" cy="4591685"/>
          </a:xfrm>
          <a:prstGeom prst="rect">
            <a:avLst/>
          </a:prstGeom>
        </p:spPr>
      </p:pic>
      <p:sp>
        <p:nvSpPr>
          <p:cNvPr id="11" name="任意多边形 10"/>
          <p:cNvSpPr/>
          <p:nvPr/>
        </p:nvSpPr>
        <p:spPr>
          <a:xfrm>
            <a:off x="6957723" y="5231668"/>
            <a:ext cx="5246342" cy="1626332"/>
          </a:xfrm>
          <a:custGeom>
            <a:avLst/>
            <a:gdLst/>
            <a:ahLst/>
            <a:cxnLst>
              <a:cxn ang="3">
                <a:pos x="hc" y="t"/>
              </a:cxn>
              <a:cxn ang="cd2">
                <a:pos x="l" y="vc"/>
              </a:cxn>
              <a:cxn ang="cd4">
                <a:pos x="hc" y="b"/>
              </a:cxn>
              <a:cxn ang="0">
                <a:pos x="r" y="vc"/>
              </a:cxn>
            </a:cxnLst>
            <a:rect l="l" t="t" r="r" b="b"/>
            <a:pathLst>
              <a:path w="8274" h="2561">
                <a:moveTo>
                  <a:pt x="4" y="2494"/>
                </a:moveTo>
                <a:lnTo>
                  <a:pt x="0" y="2466"/>
                </a:lnTo>
                <a:lnTo>
                  <a:pt x="0" y="2436"/>
                </a:lnTo>
                <a:cubicBezTo>
                  <a:pt x="-317" y="1582"/>
                  <a:pt x="5539" y="3"/>
                  <a:pt x="8262" y="0"/>
                </a:cubicBezTo>
                <a:lnTo>
                  <a:pt x="8262" y="1830"/>
                </a:lnTo>
                <a:cubicBezTo>
                  <a:pt x="7576" y="2085"/>
                  <a:pt x="6010" y="2459"/>
                  <a:pt x="5427" y="2561"/>
                </a:cubicBezTo>
                <a:lnTo>
                  <a:pt x="28" y="2561"/>
                </a:lnTo>
                <a:lnTo>
                  <a:pt x="22" y="2549"/>
                </a:lnTo>
                <a:lnTo>
                  <a:pt x="11" y="2522"/>
                </a:lnTo>
                <a:lnTo>
                  <a:pt x="4" y="2494"/>
                </a:lnTo>
                <a:close/>
              </a:path>
            </a:pathLst>
          </a:custGeom>
          <a:solidFill>
            <a:srgbClr val="F2F9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397600"/>
            <a:ext cx="9799200" cy="11052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5040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组合 73"/>
          <p:cNvGrpSpPr/>
          <p:nvPr userDrawn="1"/>
        </p:nvGrpSpPr>
        <p:grpSpPr>
          <a:xfrm>
            <a:off x="235179" y="157022"/>
            <a:ext cx="2232892" cy="381732"/>
            <a:chOff x="-10723694" y="165283"/>
            <a:chExt cx="2965830" cy="507034"/>
          </a:xfrm>
        </p:grpSpPr>
        <p:sp>
          <p:nvSpPr>
            <p:cNvPr id="78" name="矩形 77"/>
            <p:cNvSpPr/>
            <p:nvPr>
              <p:custDataLst>
                <p:tags r:id="rId3"/>
              </p:custDataLst>
            </p:nvPr>
          </p:nvSpPr>
          <p:spPr>
            <a:xfrm>
              <a:off x="-9308480" y="231756"/>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0723694" y="165283"/>
              <a:ext cx="1237580" cy="507034"/>
            </a:xfrm>
            <a:prstGeom prst="rect">
              <a:avLst/>
            </a:prstGeom>
          </p:spPr>
        </p:pic>
        <p:pic>
          <p:nvPicPr>
            <p:cNvPr id="3" name="图片 2"/>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9221783" y="211659"/>
              <a:ext cx="1463919" cy="379129"/>
            </a:xfrm>
            <a:prstGeom prst="rect">
              <a:avLst/>
            </a:prstGeom>
          </p:spPr>
        </p:pic>
      </p:grpSp>
      <p:pic>
        <p:nvPicPr>
          <p:cNvPr id="4" name="图片 3" descr="2024中国知网logo-修改版"/>
          <p:cNvPicPr>
            <a:picLocks noChangeAspect="1"/>
          </p:cNvPicPr>
          <p:nvPr userDrawn="1"/>
        </p:nvPicPr>
        <p:blipFill>
          <a:blip r:embed="rId8"/>
          <a:stretch>
            <a:fillRect/>
          </a:stretch>
        </p:blipFill>
        <p:spPr>
          <a:xfrm>
            <a:off x="10536555" y="30480"/>
            <a:ext cx="1559560" cy="73723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17" name="图片 16" descr="2024中国知网logo-修改版"/>
          <p:cNvPicPr>
            <a:picLocks noChangeAspect="1"/>
          </p:cNvPicPr>
          <p:nvPr userDrawn="1"/>
        </p:nvPicPr>
        <p:blipFill>
          <a:blip r:embed="rId2"/>
          <a:stretch>
            <a:fillRect/>
          </a:stretch>
        </p:blipFill>
        <p:spPr>
          <a:xfrm>
            <a:off x="10300335" y="184150"/>
            <a:ext cx="1577975" cy="749935"/>
          </a:xfrm>
          <a:prstGeom prst="rect">
            <a:avLst/>
          </a:prstGeom>
        </p:spPr>
      </p:pic>
      <p:sp>
        <p:nvSpPr>
          <p:cNvPr id="9" name="iṡ1íḑè"/>
          <p:cNvSpPr/>
          <p:nvPr userDrawn="1"/>
        </p:nvSpPr>
        <p:spPr>
          <a:xfrm>
            <a:off x="641350" y="459740"/>
            <a:ext cx="169545" cy="169545"/>
          </a:xfrm>
          <a:prstGeom prst="ellipse">
            <a:avLst/>
          </a:prstGeom>
          <a:solidFill>
            <a:srgbClr val="2F99FF"/>
          </a:solidFill>
          <a:ln w="63500">
            <a:solidFill>
              <a:srgbClr val="2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sp>
        <p:nvSpPr>
          <p:cNvPr id="11" name="iṡ1íḑè"/>
          <p:cNvSpPr/>
          <p:nvPr userDrawn="1"/>
        </p:nvSpPr>
        <p:spPr>
          <a:xfrm>
            <a:off x="750570" y="459740"/>
            <a:ext cx="169545" cy="169545"/>
          </a:xfrm>
          <a:prstGeom prst="ellipse">
            <a:avLst/>
          </a:prstGeom>
          <a:solidFill>
            <a:srgbClr val="2FC4FF"/>
          </a:solidFill>
          <a:ln w="63500">
            <a:solidFill>
              <a:srgbClr val="2F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endParaRPr>
          </a:p>
        </p:txBody>
      </p:sp>
      <p:pic>
        <p:nvPicPr>
          <p:cNvPr id="19" name="图片 18" descr="规范立己 诚信铸就"/>
          <p:cNvPicPr>
            <a:picLocks noChangeAspect="1"/>
          </p:cNvPicPr>
          <p:nvPr userDrawn="1"/>
        </p:nvPicPr>
        <p:blipFill>
          <a:blip r:embed="rId3">
            <a:alphaModFix amt="10000"/>
          </a:blip>
          <a:stretch>
            <a:fillRect/>
          </a:stretch>
        </p:blipFill>
        <p:spPr>
          <a:xfrm>
            <a:off x="7134225" y="6330315"/>
            <a:ext cx="4998720" cy="52768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4" Type="http://schemas.openxmlformats.org/officeDocument/2006/relationships/theme" Target="../theme/theme2.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slideLayout" Target="../slideLayouts/slideLayout15.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2"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3"/>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9.xml"/><Relationship Id="rId7" Type="http://schemas.openxmlformats.org/officeDocument/2006/relationships/tags" Target="../tags/tag10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9.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9.xml"/><Relationship Id="rId3" Type="http://schemas.openxmlformats.org/officeDocument/2006/relationships/tags" Target="../tags/tag109.xml"/><Relationship Id="rId2" Type="http://schemas.openxmlformats.org/officeDocument/2006/relationships/image" Target="../media/image36.png"/><Relationship Id="rId1" Type="http://schemas.openxmlformats.org/officeDocument/2006/relationships/tags" Target="../tags/tag10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9.xml"/><Relationship Id="rId2" Type="http://schemas.openxmlformats.org/officeDocument/2006/relationships/tags" Target="../tags/tag110.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9.xml"/><Relationship Id="rId3" Type="http://schemas.openxmlformats.org/officeDocument/2006/relationships/tags" Target="../tags/tag112.xml"/><Relationship Id="rId2" Type="http://schemas.openxmlformats.org/officeDocument/2006/relationships/image" Target="../media/image38.png"/><Relationship Id="rId1" Type="http://schemas.openxmlformats.org/officeDocument/2006/relationships/tags" Target="../tags/tag11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9.xml"/><Relationship Id="rId3" Type="http://schemas.openxmlformats.org/officeDocument/2006/relationships/tags" Target="../tags/tag114.xml"/><Relationship Id="rId2" Type="http://schemas.openxmlformats.org/officeDocument/2006/relationships/image" Target="../media/image39.png"/><Relationship Id="rId1" Type="http://schemas.openxmlformats.org/officeDocument/2006/relationships/tags" Target="../tags/tag11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9.xml"/><Relationship Id="rId4" Type="http://schemas.openxmlformats.org/officeDocument/2006/relationships/tags" Target="../tags/tag116.xml"/><Relationship Id="rId3" Type="http://schemas.openxmlformats.org/officeDocument/2006/relationships/image" Target="../media/image41.png"/><Relationship Id="rId2" Type="http://schemas.openxmlformats.org/officeDocument/2006/relationships/tags" Target="../tags/tag115.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9.xml"/><Relationship Id="rId3" Type="http://schemas.openxmlformats.org/officeDocument/2006/relationships/tags" Target="../tags/tag118.xml"/><Relationship Id="rId2" Type="http://schemas.openxmlformats.org/officeDocument/2006/relationships/image" Target="../media/image42.png"/><Relationship Id="rId1" Type="http://schemas.openxmlformats.org/officeDocument/2006/relationships/tags" Target="../tags/tag11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9.xml"/><Relationship Id="rId3" Type="http://schemas.openxmlformats.org/officeDocument/2006/relationships/tags" Target="../tags/tag120.xml"/><Relationship Id="rId2" Type="http://schemas.openxmlformats.org/officeDocument/2006/relationships/image" Target="../media/image43.png"/><Relationship Id="rId1" Type="http://schemas.openxmlformats.org/officeDocument/2006/relationships/tags" Target="../tags/tag119.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9.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45.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9.xml"/><Relationship Id="rId5" Type="http://schemas.openxmlformats.org/officeDocument/2006/relationships/tags" Target="../tags/tag34.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5" Type="http://schemas.openxmlformats.org/officeDocument/2006/relationships/notesSlide" Target="../notesSlides/notesSlide19.xml"/><Relationship Id="rId24" Type="http://schemas.openxmlformats.org/officeDocument/2006/relationships/slideLayout" Target="../slideLayouts/slideLayout19.xml"/><Relationship Id="rId23" Type="http://schemas.openxmlformats.org/officeDocument/2006/relationships/tags" Target="../tags/tag143.xml"/><Relationship Id="rId22" Type="http://schemas.openxmlformats.org/officeDocument/2006/relationships/image" Target="../media/image47.png"/><Relationship Id="rId21" Type="http://schemas.openxmlformats.org/officeDocument/2006/relationships/image" Target="../media/image46.png"/><Relationship Id="rId20" Type="http://schemas.openxmlformats.org/officeDocument/2006/relationships/tags" Target="../tags/tag142.xml"/><Relationship Id="rId2" Type="http://schemas.openxmlformats.org/officeDocument/2006/relationships/tags" Target="../tags/tag124.xml"/><Relationship Id="rId19" Type="http://schemas.openxmlformats.org/officeDocument/2006/relationships/tags" Target="../tags/tag141.xml"/><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3.xml"/></Relationships>
</file>

<file path=ppt/slides/_rels/slide21.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1" Type="http://schemas.openxmlformats.org/officeDocument/2006/relationships/notesSlide" Target="../notesSlides/notesSlide20.xml"/><Relationship Id="rId10" Type="http://schemas.openxmlformats.org/officeDocument/2006/relationships/slideLayout" Target="../slideLayouts/slideLayout19.xml"/><Relationship Id="rId1" Type="http://schemas.openxmlformats.org/officeDocument/2006/relationships/tags" Target="../tags/tag144.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9.xml"/><Relationship Id="rId4" Type="http://schemas.openxmlformats.org/officeDocument/2006/relationships/tags" Target="../tags/tag153.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9.xml"/><Relationship Id="rId7" Type="http://schemas.openxmlformats.org/officeDocument/2006/relationships/tags" Target="../tags/tag15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9.xml"/><Relationship Id="rId4" Type="http://schemas.openxmlformats.org/officeDocument/2006/relationships/tags" Target="../tags/tag155.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9.xml"/><Relationship Id="rId4" Type="http://schemas.openxmlformats.org/officeDocument/2006/relationships/tags" Target="../tags/tag157.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tags" Target="../tags/tag156.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9.xml"/><Relationship Id="rId3" Type="http://schemas.openxmlformats.org/officeDocument/2006/relationships/tags" Target="../tags/tag159.xml"/><Relationship Id="rId2" Type="http://schemas.openxmlformats.org/officeDocument/2006/relationships/image" Target="../media/image62.png"/><Relationship Id="rId1" Type="http://schemas.openxmlformats.org/officeDocument/2006/relationships/tags" Target="../tags/tag158.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9.xml"/><Relationship Id="rId5" Type="http://schemas.openxmlformats.org/officeDocument/2006/relationships/tags" Target="../tags/tag161.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tags" Target="../tags/tag16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162.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7" Type="http://schemas.openxmlformats.org/officeDocument/2006/relationships/notesSlide" Target="../notesSlides/notesSlide27.xml"/><Relationship Id="rId26" Type="http://schemas.openxmlformats.org/officeDocument/2006/relationships/slideLayout" Target="../slideLayouts/slideLayout41.xml"/><Relationship Id="rId25" Type="http://schemas.openxmlformats.org/officeDocument/2006/relationships/tags" Target="../tags/tag187.xml"/><Relationship Id="rId24" Type="http://schemas.openxmlformats.org/officeDocument/2006/relationships/tags" Target="../tags/tag186.xml"/><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tags" Target="../tags/tag182.xml"/><Relationship Id="rId2" Type="http://schemas.openxmlformats.org/officeDocument/2006/relationships/tags" Target="../tags/tag164.xml"/><Relationship Id="rId19" Type="http://schemas.openxmlformats.org/officeDocument/2006/relationships/tags" Target="../tags/tag181.xml"/><Relationship Id="rId18" Type="http://schemas.openxmlformats.org/officeDocument/2006/relationships/tags" Target="../tags/tag180.xml"/><Relationship Id="rId17" Type="http://schemas.openxmlformats.org/officeDocument/2006/relationships/tags" Target="../tags/tag179.xml"/><Relationship Id="rId16" Type="http://schemas.openxmlformats.org/officeDocument/2006/relationships/tags" Target="../tags/tag178.xml"/><Relationship Id="rId15" Type="http://schemas.openxmlformats.org/officeDocument/2006/relationships/tags" Target="../tags/tag177.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3.xml"/></Relationships>
</file>

<file path=ppt/slides/_rels/slide3.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6" Type="http://schemas.openxmlformats.org/officeDocument/2006/relationships/notesSlide" Target="../notesSlides/notesSlide3.xml"/><Relationship Id="rId45" Type="http://schemas.openxmlformats.org/officeDocument/2006/relationships/slideLayout" Target="../slideLayouts/slideLayout19.xml"/><Relationship Id="rId44" Type="http://schemas.openxmlformats.org/officeDocument/2006/relationships/tags" Target="../tags/tag76.xml"/><Relationship Id="rId43" Type="http://schemas.openxmlformats.org/officeDocument/2006/relationships/tags" Target="../tags/tag75.xml"/><Relationship Id="rId42" Type="http://schemas.openxmlformats.org/officeDocument/2006/relationships/tags" Target="../tags/tag74.xml"/><Relationship Id="rId41" Type="http://schemas.openxmlformats.org/officeDocument/2006/relationships/tags" Target="../tags/tag73.xml"/><Relationship Id="rId40" Type="http://schemas.openxmlformats.org/officeDocument/2006/relationships/tags" Target="../tags/tag72.xml"/><Relationship Id="rId4" Type="http://schemas.openxmlformats.org/officeDocument/2006/relationships/tags" Target="../tags/tag38.xml"/><Relationship Id="rId39" Type="http://schemas.openxmlformats.org/officeDocument/2006/relationships/tags" Target="../tags/tag71.xml"/><Relationship Id="rId38" Type="http://schemas.openxmlformats.org/officeDocument/2006/relationships/tags" Target="../tags/tag70.xml"/><Relationship Id="rId37" Type="http://schemas.openxmlformats.org/officeDocument/2006/relationships/tags" Target="../tags/tag69.xml"/><Relationship Id="rId36" Type="http://schemas.openxmlformats.org/officeDocument/2006/relationships/tags" Target="../tags/tag68.xml"/><Relationship Id="rId35" Type="http://schemas.openxmlformats.org/officeDocument/2006/relationships/tags" Target="../tags/tag67.xml"/><Relationship Id="rId34" Type="http://schemas.openxmlformats.org/officeDocument/2006/relationships/tags" Target="../tags/tag66.xml"/><Relationship Id="rId33" Type="http://schemas.openxmlformats.org/officeDocument/2006/relationships/tags" Target="../tags/tag65.xml"/><Relationship Id="rId32" Type="http://schemas.openxmlformats.org/officeDocument/2006/relationships/tags" Target="../tags/tag64.xml"/><Relationship Id="rId31" Type="http://schemas.openxmlformats.org/officeDocument/2006/relationships/tags" Target="../tags/tag63.xml"/><Relationship Id="rId30" Type="http://schemas.openxmlformats.org/officeDocument/2006/relationships/tags" Target="../tags/tag62.xml"/><Relationship Id="rId3" Type="http://schemas.openxmlformats.org/officeDocument/2006/relationships/tags" Target="../tags/tag37.xml"/><Relationship Id="rId29" Type="http://schemas.openxmlformats.org/officeDocument/2006/relationships/tags" Target="../tags/tag61.xml"/><Relationship Id="rId28" Type="http://schemas.openxmlformats.org/officeDocument/2006/relationships/tags" Target="../tags/tag60.xml"/><Relationship Id="rId27" Type="http://schemas.openxmlformats.org/officeDocument/2006/relationships/tags" Target="../tags/tag59.xml"/><Relationship Id="rId26" Type="http://schemas.openxmlformats.org/officeDocument/2006/relationships/tags" Target="../tags/tag58.xml"/><Relationship Id="rId25" Type="http://schemas.openxmlformats.org/officeDocument/2006/relationships/tags" Target="../tags/tag57.xml"/><Relationship Id="rId24" Type="http://schemas.openxmlformats.org/officeDocument/2006/relationships/tags" Target="../tags/tag56.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6.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image" Target="../media/image23.png"/><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image" Target="../media/image22.png"/><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9.xml"/><Relationship Id="rId2" Type="http://schemas.openxmlformats.org/officeDocument/2006/relationships/tags" Target="../tags/tag188.xml"/><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9.xml"/><Relationship Id="rId2" Type="http://schemas.openxmlformats.org/officeDocument/2006/relationships/tags" Target="../tags/tag189.xml"/><Relationship Id="rId1" Type="http://schemas.openxmlformats.org/officeDocument/2006/relationships/image" Target="../media/image6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9.xml"/><Relationship Id="rId2" Type="http://schemas.openxmlformats.org/officeDocument/2006/relationships/tags" Target="../tags/tag190.xml"/><Relationship Id="rId1" Type="http://schemas.openxmlformats.org/officeDocument/2006/relationships/image" Target="../media/image68.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9.xml"/><Relationship Id="rId2" Type="http://schemas.openxmlformats.org/officeDocument/2006/relationships/tags" Target="../tags/tag191.xml"/><Relationship Id="rId1" Type="http://schemas.openxmlformats.org/officeDocument/2006/relationships/image" Target="../media/image69.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9.xml"/><Relationship Id="rId2" Type="http://schemas.openxmlformats.org/officeDocument/2006/relationships/tags" Target="../tags/tag192.xml"/><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9.xml"/><Relationship Id="rId2" Type="http://schemas.openxmlformats.org/officeDocument/2006/relationships/tags" Target="../tags/tag193.xml"/><Relationship Id="rId1" Type="http://schemas.openxmlformats.org/officeDocument/2006/relationships/image" Target="../media/image7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9.xml"/><Relationship Id="rId2" Type="http://schemas.openxmlformats.org/officeDocument/2006/relationships/tags" Target="../tags/tag194.xml"/><Relationship Id="rId1" Type="http://schemas.openxmlformats.org/officeDocument/2006/relationships/image" Target="../media/image72.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9.xml"/><Relationship Id="rId3" Type="http://schemas.openxmlformats.org/officeDocument/2006/relationships/tags" Target="../tags/tag195.xml"/><Relationship Id="rId2" Type="http://schemas.openxmlformats.org/officeDocument/2006/relationships/image" Target="../media/image74.png"/><Relationship Id="rId1" Type="http://schemas.openxmlformats.org/officeDocument/2006/relationships/image" Target="../media/image7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9.xml"/><Relationship Id="rId2" Type="http://schemas.openxmlformats.org/officeDocument/2006/relationships/tags" Target="../tags/tag196.xml"/><Relationship Id="rId1" Type="http://schemas.openxmlformats.org/officeDocument/2006/relationships/image" Target="../media/image75.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9.xml"/><Relationship Id="rId2" Type="http://schemas.openxmlformats.org/officeDocument/2006/relationships/tags" Target="../tags/tag197.xml"/><Relationship Id="rId1" Type="http://schemas.openxmlformats.org/officeDocument/2006/relationships/image" Target="../media/image76.png"/></Relationships>
</file>

<file path=ppt/slides/_rels/slide4.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6" Type="http://schemas.openxmlformats.org/officeDocument/2006/relationships/notesSlide" Target="../notesSlides/notesSlide4.xml"/><Relationship Id="rId15" Type="http://schemas.openxmlformats.org/officeDocument/2006/relationships/slideLayout" Target="../slideLayouts/slideLayout19.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19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image" Target="../media/image77.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9.xml"/><Relationship Id="rId3" Type="http://schemas.openxmlformats.org/officeDocument/2006/relationships/tags" Target="../tags/tag199.xml"/><Relationship Id="rId2" Type="http://schemas.openxmlformats.org/officeDocument/2006/relationships/image" Target="../media/image79.png"/><Relationship Id="rId1" Type="http://schemas.openxmlformats.org/officeDocument/2006/relationships/image" Target="../media/image78.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9.xml"/><Relationship Id="rId4" Type="http://schemas.openxmlformats.org/officeDocument/2006/relationships/tags" Target="../tags/tag200.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201.xml"/><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0" Type="http://schemas.openxmlformats.org/officeDocument/2006/relationships/notesSlide" Target="../notesSlides/notesSlide42.xml"/><Relationship Id="rId1" Type="http://schemas.openxmlformats.org/officeDocument/2006/relationships/image" Target="../media/image83.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9.xml"/><Relationship Id="rId2" Type="http://schemas.openxmlformats.org/officeDocument/2006/relationships/tags" Target="../tags/tag202.xml"/><Relationship Id="rId1" Type="http://schemas.openxmlformats.org/officeDocument/2006/relationships/image" Target="../media/image90.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9.xml"/><Relationship Id="rId4" Type="http://schemas.openxmlformats.org/officeDocument/2006/relationships/tags" Target="../tags/tag203.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9.xml"/><Relationship Id="rId2" Type="http://schemas.openxmlformats.org/officeDocument/2006/relationships/tags" Target="../tags/tag204.xml"/><Relationship Id="rId1" Type="http://schemas.openxmlformats.org/officeDocument/2006/relationships/image" Target="../media/image94.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9.xml"/><Relationship Id="rId2" Type="http://schemas.openxmlformats.org/officeDocument/2006/relationships/tags" Target="../tags/tag205.xml"/><Relationship Id="rId1" Type="http://schemas.openxmlformats.org/officeDocument/2006/relationships/image" Target="../media/image95.pn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19.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90.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24.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9.xml"/><Relationship Id="rId3" Type="http://schemas.openxmlformats.org/officeDocument/2006/relationships/tags" Target="../tags/tag209.xml"/><Relationship Id="rId2" Type="http://schemas.openxmlformats.org/officeDocument/2006/relationships/image" Target="../media/image99.png"/><Relationship Id="rId1" Type="http://schemas.openxmlformats.org/officeDocument/2006/relationships/tags" Target="../tags/tag208.xml"/></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19.xml"/><Relationship Id="rId3" Type="http://schemas.openxmlformats.org/officeDocument/2006/relationships/tags" Target="../tags/tag211.xml"/><Relationship Id="rId2" Type="http://schemas.openxmlformats.org/officeDocument/2006/relationships/image" Target="../media/image100.png"/><Relationship Id="rId1" Type="http://schemas.openxmlformats.org/officeDocument/2006/relationships/tags" Target="../tags/tag210.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19.xml"/><Relationship Id="rId3" Type="http://schemas.openxmlformats.org/officeDocument/2006/relationships/tags" Target="../tags/tag213.xml"/><Relationship Id="rId2" Type="http://schemas.openxmlformats.org/officeDocument/2006/relationships/image" Target="../media/image101.png"/><Relationship Id="rId1" Type="http://schemas.openxmlformats.org/officeDocument/2006/relationships/tags" Target="../tags/tag212.xml"/></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19.xml"/><Relationship Id="rId3" Type="http://schemas.openxmlformats.org/officeDocument/2006/relationships/tags" Target="../tags/tag215.xml"/><Relationship Id="rId2" Type="http://schemas.openxmlformats.org/officeDocument/2006/relationships/image" Target="../media/image102.png"/><Relationship Id="rId1" Type="http://schemas.openxmlformats.org/officeDocument/2006/relationships/tags" Target="../tags/tag214.xml"/></Relationships>
</file>

<file path=ppt/slides/_rels/slide54.xml.rels><?xml version="1.0" encoding="UTF-8" standalone="yes"?>
<Relationships xmlns="http://schemas.openxmlformats.org/package/2006/relationships"><Relationship Id="rId9" Type="http://schemas.openxmlformats.org/officeDocument/2006/relationships/notesSlide" Target="../notesSlides/notesSlide52.xml"/><Relationship Id="rId8" Type="http://schemas.openxmlformats.org/officeDocument/2006/relationships/slideLayout" Target="../slideLayouts/slideLayout19.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image" Target="../media/image103.png"/><Relationship Id="rId1" Type="http://schemas.openxmlformats.org/officeDocument/2006/relationships/tags" Target="../tags/tag216.xml"/></Relationships>
</file>

<file path=ppt/slides/_rels/slide55.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image" Target="../media/image105.png"/><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104.png"/><Relationship Id="rId15" Type="http://schemas.openxmlformats.org/officeDocument/2006/relationships/notesSlide" Target="../notesSlides/notesSlide53.xml"/><Relationship Id="rId14" Type="http://schemas.openxmlformats.org/officeDocument/2006/relationships/slideLayout" Target="../slideLayouts/slideLayout19.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tags" Target="../tags/tag222.xml"/></Relationships>
</file>

<file path=ppt/slides/_rels/slide56.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9.xml"/><Relationship Id="rId4" Type="http://schemas.openxmlformats.org/officeDocument/2006/relationships/tags" Target="../tags/tag233.xml"/><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9.xml"/><Relationship Id="rId2" Type="http://schemas.openxmlformats.org/officeDocument/2006/relationships/tags" Target="../tags/tag234.xml"/><Relationship Id="rId1" Type="http://schemas.openxmlformats.org/officeDocument/2006/relationships/image" Target="../media/image109.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235.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24.png"/></Relationships>
</file>

<file path=ppt/slides/_rels/slide59.xml.rels><?xml version="1.0" encoding="UTF-8" standalone="yes"?>
<Relationships xmlns="http://schemas.openxmlformats.org/package/2006/relationships"><Relationship Id="rId9" Type="http://schemas.openxmlformats.org/officeDocument/2006/relationships/image" Target="../media/image110.png"/><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2" Type="http://schemas.openxmlformats.org/officeDocument/2006/relationships/notesSlide" Target="../notesSlides/notesSlide56.xml"/><Relationship Id="rId21" Type="http://schemas.openxmlformats.org/officeDocument/2006/relationships/slideLayout" Target="../slideLayouts/slideLayout19.xml"/><Relationship Id="rId20" Type="http://schemas.openxmlformats.org/officeDocument/2006/relationships/tags" Target="../tags/tag249.xml"/><Relationship Id="rId2" Type="http://schemas.openxmlformats.org/officeDocument/2006/relationships/tags" Target="../tags/tag237.xml"/><Relationship Id="rId19" Type="http://schemas.openxmlformats.org/officeDocument/2006/relationships/tags" Target="../tags/tag248.xml"/><Relationship Id="rId18" Type="http://schemas.openxmlformats.org/officeDocument/2006/relationships/tags" Target="../tags/tag247.xml"/><Relationship Id="rId17" Type="http://schemas.openxmlformats.org/officeDocument/2006/relationships/tags" Target="../tags/tag246.xml"/><Relationship Id="rId16" Type="http://schemas.openxmlformats.org/officeDocument/2006/relationships/image" Target="../media/image115.svg"/><Relationship Id="rId15" Type="http://schemas.openxmlformats.org/officeDocument/2006/relationships/image" Target="../media/image114.png"/><Relationship Id="rId14" Type="http://schemas.openxmlformats.org/officeDocument/2006/relationships/tags" Target="../tags/tag245.xml"/><Relationship Id="rId13" Type="http://schemas.openxmlformats.org/officeDocument/2006/relationships/image" Target="../media/image113.svg"/><Relationship Id="rId12" Type="http://schemas.openxmlformats.org/officeDocument/2006/relationships/image" Target="../media/image112.png"/><Relationship Id="rId11" Type="http://schemas.openxmlformats.org/officeDocument/2006/relationships/tags" Target="../tags/tag244.xml"/><Relationship Id="rId10" Type="http://schemas.openxmlformats.org/officeDocument/2006/relationships/image" Target="../media/image111.svg"/><Relationship Id="rId1" Type="http://schemas.openxmlformats.org/officeDocument/2006/relationships/tags" Target="../tags/tag236.xml"/></Relationships>
</file>

<file path=ppt/slides/_rels/slide6.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1" Type="http://schemas.openxmlformats.org/officeDocument/2006/relationships/notesSlide" Target="../notesSlides/notesSlide5.xml"/><Relationship Id="rId10" Type="http://schemas.openxmlformats.org/officeDocument/2006/relationships/slideLayout" Target="../slideLayouts/slideLayout19.xml"/><Relationship Id="rId1" Type="http://schemas.openxmlformats.org/officeDocument/2006/relationships/tags" Target="../tags/tag91.xml"/></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19.xml"/><Relationship Id="rId3" Type="http://schemas.openxmlformats.org/officeDocument/2006/relationships/tags" Target="../tags/tag250.xml"/><Relationship Id="rId2" Type="http://schemas.openxmlformats.org/officeDocument/2006/relationships/image" Target="../media/image117.png"/><Relationship Id="rId1" Type="http://schemas.openxmlformats.org/officeDocument/2006/relationships/image" Target="../media/image116.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19.xml"/><Relationship Id="rId4" Type="http://schemas.openxmlformats.org/officeDocument/2006/relationships/tags" Target="../tags/tag251.xml"/><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19.xml"/><Relationship Id="rId3" Type="http://schemas.openxmlformats.org/officeDocument/2006/relationships/tags" Target="../tags/tag252.xml"/><Relationship Id="rId2" Type="http://schemas.openxmlformats.org/officeDocument/2006/relationships/image" Target="../media/image122.png"/><Relationship Id="rId1" Type="http://schemas.openxmlformats.org/officeDocument/2006/relationships/image" Target="../media/image121.pn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9.xml"/><Relationship Id="rId3" Type="http://schemas.openxmlformats.org/officeDocument/2006/relationships/tags" Target="../tags/tag253.xml"/><Relationship Id="rId2" Type="http://schemas.openxmlformats.org/officeDocument/2006/relationships/image" Target="../media/image124.png"/><Relationship Id="rId1" Type="http://schemas.openxmlformats.org/officeDocument/2006/relationships/image" Target="../media/image123.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19.xml"/><Relationship Id="rId3" Type="http://schemas.openxmlformats.org/officeDocument/2006/relationships/tags" Target="../tags/tag254.xml"/><Relationship Id="rId2" Type="http://schemas.openxmlformats.org/officeDocument/2006/relationships/image" Target="../media/image126.png"/><Relationship Id="rId1" Type="http://schemas.openxmlformats.org/officeDocument/2006/relationships/image" Target="../media/image125.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19.xml"/><Relationship Id="rId3" Type="http://schemas.openxmlformats.org/officeDocument/2006/relationships/tags" Target="../tags/tag255.xml"/><Relationship Id="rId2" Type="http://schemas.openxmlformats.org/officeDocument/2006/relationships/image" Target="../media/image128.png"/><Relationship Id="rId1" Type="http://schemas.openxmlformats.org/officeDocument/2006/relationships/image" Target="../media/image127.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19.xml"/><Relationship Id="rId2" Type="http://schemas.openxmlformats.org/officeDocument/2006/relationships/tags" Target="../tags/tag256.xml"/><Relationship Id="rId1" Type="http://schemas.openxmlformats.org/officeDocument/2006/relationships/image" Target="../media/image129.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257.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24.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19.xml"/><Relationship Id="rId4" Type="http://schemas.openxmlformats.org/officeDocument/2006/relationships/tags" Target="../tags/tag259.xml"/><Relationship Id="rId3" Type="http://schemas.openxmlformats.org/officeDocument/2006/relationships/image" Target="../media/image131.png"/><Relationship Id="rId2" Type="http://schemas.openxmlformats.org/officeDocument/2006/relationships/tags" Target="../tags/tag258.xml"/><Relationship Id="rId1" Type="http://schemas.openxmlformats.org/officeDocument/2006/relationships/image" Target="../media/image130.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19.xml"/><Relationship Id="rId4" Type="http://schemas.openxmlformats.org/officeDocument/2006/relationships/tags" Target="../tags/tag260.xml"/><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9.xml"/><Relationship Id="rId2" Type="http://schemas.openxmlformats.org/officeDocument/2006/relationships/tags" Target="../tags/tag100.xml"/><Relationship Id="rId1" Type="http://schemas.openxmlformats.org/officeDocument/2006/relationships/image" Target="../media/image25.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9.xml"/><Relationship Id="rId2" Type="http://schemas.openxmlformats.org/officeDocument/2006/relationships/tags" Target="../tags/tag261.xml"/><Relationship Id="rId1" Type="http://schemas.openxmlformats.org/officeDocument/2006/relationships/image" Target="../media/image135.png"/></Relationships>
</file>

<file path=ppt/slides/_rels/slide71.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image" Target="../media/image136.png"/><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5" Type="http://schemas.openxmlformats.org/officeDocument/2006/relationships/notesSlide" Target="../notesSlides/notesSlide67.xml"/><Relationship Id="rId14" Type="http://schemas.openxmlformats.org/officeDocument/2006/relationships/slideLayout" Target="../slideLayouts/slideLayout19.xml"/><Relationship Id="rId13" Type="http://schemas.openxmlformats.org/officeDocument/2006/relationships/tags" Target="../tags/tag272.xml"/><Relationship Id="rId12" Type="http://schemas.openxmlformats.org/officeDocument/2006/relationships/image" Target="../media/image137.png"/><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2.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273.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24.png"/></Relationships>
</file>

<file path=ppt/slides/_rels/slide73.xml.rels><?xml version="1.0" encoding="UTF-8" standalone="yes"?>
<Relationships xmlns="http://schemas.openxmlformats.org/package/2006/relationships"><Relationship Id="rId7" Type="http://schemas.openxmlformats.org/officeDocument/2006/relationships/notesSlide" Target="../notesSlides/notesSlide68.xml"/><Relationship Id="rId6" Type="http://schemas.openxmlformats.org/officeDocument/2006/relationships/slideLayout" Target="../slideLayouts/slideLayout19.xml"/><Relationship Id="rId5" Type="http://schemas.openxmlformats.org/officeDocument/2006/relationships/tags" Target="../tags/tag274.xml"/><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19.xml"/><Relationship Id="rId3" Type="http://schemas.openxmlformats.org/officeDocument/2006/relationships/tags" Target="../tags/tag275.xml"/><Relationship Id="rId2" Type="http://schemas.openxmlformats.org/officeDocument/2006/relationships/image" Target="../media/image143.png"/><Relationship Id="rId1" Type="http://schemas.openxmlformats.org/officeDocument/2006/relationships/image" Target="../media/image142.pn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19.xml"/><Relationship Id="rId3" Type="http://schemas.openxmlformats.org/officeDocument/2006/relationships/tags" Target="../tags/tag276.xml"/><Relationship Id="rId2" Type="http://schemas.openxmlformats.org/officeDocument/2006/relationships/image" Target="../media/image145.png"/><Relationship Id="rId1" Type="http://schemas.openxmlformats.org/officeDocument/2006/relationships/image" Target="../media/image144.png"/></Relationships>
</file>

<file path=ppt/slides/_rels/slide76.xml.rels><?xml version="1.0" encoding="UTF-8" standalone="yes"?>
<Relationships xmlns="http://schemas.openxmlformats.org/package/2006/relationships"><Relationship Id="rId9" Type="http://schemas.openxmlformats.org/officeDocument/2006/relationships/notesSlide" Target="../notesSlides/notesSlide71.xml"/><Relationship Id="rId8" Type="http://schemas.openxmlformats.org/officeDocument/2006/relationships/slideLayout" Target="../slideLayouts/slideLayout19.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image" Target="../media/image147.png"/><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image" Target="../media/image146.png"/></Relationships>
</file>

<file path=ppt/slides/_rels/slide77.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4" Type="http://schemas.openxmlformats.org/officeDocument/2006/relationships/notesSlide" Target="../notesSlides/notesSlide72.xml"/><Relationship Id="rId33" Type="http://schemas.openxmlformats.org/officeDocument/2006/relationships/slideLayout" Target="../slideLayouts/slideLayout19.xml"/><Relationship Id="rId32" Type="http://schemas.openxmlformats.org/officeDocument/2006/relationships/tags" Target="../tags/tag313.xml"/><Relationship Id="rId31" Type="http://schemas.openxmlformats.org/officeDocument/2006/relationships/tags" Target="../tags/tag312.xml"/><Relationship Id="rId30" Type="http://schemas.openxmlformats.org/officeDocument/2006/relationships/tags" Target="../tags/tag311.xml"/><Relationship Id="rId3" Type="http://schemas.openxmlformats.org/officeDocument/2006/relationships/tags" Target="../tags/tag284.xml"/><Relationship Id="rId29" Type="http://schemas.openxmlformats.org/officeDocument/2006/relationships/tags" Target="../tags/tag310.xml"/><Relationship Id="rId28" Type="http://schemas.openxmlformats.org/officeDocument/2006/relationships/tags" Target="../tags/tag309.xml"/><Relationship Id="rId27" Type="http://schemas.openxmlformats.org/officeDocument/2006/relationships/tags" Target="../tags/tag308.xml"/><Relationship Id="rId26" Type="http://schemas.openxmlformats.org/officeDocument/2006/relationships/tags" Target="../tags/tag307.xml"/><Relationship Id="rId25" Type="http://schemas.openxmlformats.org/officeDocument/2006/relationships/tags" Target="../tags/tag306.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tags" Target="../tags/tag283.xml"/><Relationship Id="rId19" Type="http://schemas.openxmlformats.org/officeDocument/2006/relationships/tags" Target="../tags/tag300.xml"/><Relationship Id="rId18" Type="http://schemas.openxmlformats.org/officeDocument/2006/relationships/tags" Target="../tags/tag299.xml"/><Relationship Id="rId17" Type="http://schemas.openxmlformats.org/officeDocument/2006/relationships/tags" Target="../tags/tag298.xml"/><Relationship Id="rId16" Type="http://schemas.openxmlformats.org/officeDocument/2006/relationships/tags" Target="../tags/tag297.xml"/><Relationship Id="rId15" Type="http://schemas.openxmlformats.org/officeDocument/2006/relationships/tags" Target="../tags/tag296.xml"/><Relationship Id="rId14" Type="http://schemas.openxmlformats.org/officeDocument/2006/relationships/tags" Target="../tags/tag295.xml"/><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tags" Target="../tags/tag282.xml"/></Relationships>
</file>

<file path=ppt/slides/_rels/slide78.xml.rels><?xml version="1.0" encoding="UTF-8" standalone="yes"?>
<Relationships xmlns="http://schemas.openxmlformats.org/package/2006/relationships"><Relationship Id="rId7" Type="http://schemas.openxmlformats.org/officeDocument/2006/relationships/notesSlide" Target="../notesSlides/notesSlide73.xml"/><Relationship Id="rId6" Type="http://schemas.openxmlformats.org/officeDocument/2006/relationships/slideLayout" Target="../slideLayouts/slideLayout19.xml"/><Relationship Id="rId5" Type="http://schemas.openxmlformats.org/officeDocument/2006/relationships/tags" Target="../tags/tag314.xml"/><Relationship Id="rId4" Type="http://schemas.openxmlformats.org/officeDocument/2006/relationships/image" Target="../media/image151.png"/><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9.xml"/><Relationship Id="rId1" Type="http://schemas.openxmlformats.org/officeDocument/2006/relationships/tags" Target="../tags/tag31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9.xml"/><Relationship Id="rId3" Type="http://schemas.openxmlformats.org/officeDocument/2006/relationships/tags" Target="../tags/tag101.xml"/><Relationship Id="rId2" Type="http://schemas.openxmlformats.org/officeDocument/2006/relationships/image" Target="../media/image27.png"/><Relationship Id="rId1" Type="http://schemas.openxmlformats.org/officeDocument/2006/relationships/image" Target="../media/image26.png"/></Relationships>
</file>

<file path=ppt/slides/_rels/slide80.xml.rels><?xml version="1.0" encoding="UTF-8" standalone="yes"?>
<Relationships xmlns="http://schemas.openxmlformats.org/package/2006/relationships"><Relationship Id="rId7" Type="http://schemas.openxmlformats.org/officeDocument/2006/relationships/notesSlide" Target="../notesSlides/notesSlide75.xml"/><Relationship Id="rId6" Type="http://schemas.openxmlformats.org/officeDocument/2006/relationships/slideLayout" Target="../slideLayouts/slideLayout19.xml"/><Relationship Id="rId5" Type="http://schemas.openxmlformats.org/officeDocument/2006/relationships/tags" Target="../tags/tag316.xml"/><Relationship Id="rId4" Type="http://schemas.openxmlformats.org/officeDocument/2006/relationships/image" Target="../media/image155.png"/><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19.xml"/><Relationship Id="rId2" Type="http://schemas.openxmlformats.org/officeDocument/2006/relationships/tags" Target="../tags/tag318.xml"/><Relationship Id="rId1" Type="http://schemas.openxmlformats.org/officeDocument/2006/relationships/tags" Target="../tags/tag317.xml"/></Relationships>
</file>

<file path=ppt/slides/_rels/slide82.xml.rels><?xml version="1.0" encoding="UTF-8" standalone="yes"?>
<Relationships xmlns="http://schemas.openxmlformats.org/package/2006/relationships"><Relationship Id="rId9" Type="http://schemas.openxmlformats.org/officeDocument/2006/relationships/notesSlide" Target="../notesSlides/notesSlide77.xml"/><Relationship Id="rId8" Type="http://schemas.openxmlformats.org/officeDocument/2006/relationships/slideLayout" Target="../slideLayouts/slideLayout21.xml"/><Relationship Id="rId7" Type="http://schemas.openxmlformats.org/officeDocument/2006/relationships/tags" Target="../tags/tag31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svg"/><Relationship Id="rId3" Type="http://schemas.openxmlformats.org/officeDocument/2006/relationships/image" Target="../media/image156.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9.xml"/><Relationship Id="rId4" Type="http://schemas.openxmlformats.org/officeDocument/2006/relationships/tags" Target="../tags/tag10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97485" y="4226560"/>
            <a:ext cx="11834495" cy="768350"/>
          </a:xfrm>
          <a:prstGeom prst="rect">
            <a:avLst/>
          </a:prstGeom>
          <a:noFill/>
        </p:spPr>
        <p:txBody>
          <a:bodyPr wrap="square" rtlCol="0">
            <a:spAutoFit/>
          </a:bodyPr>
          <a:lstStyle/>
          <a:p>
            <a:pPr algn="ctr"/>
            <a:r>
              <a:rPr lang="zh-CN" altLang="en-US" sz="4400" b="1" spc="400" dirty="0">
                <a:solidFill>
                  <a:schemeClr val="bg1">
                    <a:lumMod val="95000"/>
                  </a:schemeClr>
                </a:solidFill>
                <a:uFillTx/>
                <a:latin typeface="微软雅黑" charset="0"/>
                <a:ea typeface="微软雅黑" charset="-122"/>
              </a:rPr>
              <a:t>知网</a:t>
            </a:r>
            <a:r>
              <a:rPr lang="en-US" altLang="zh-CN" sz="4400" b="1" spc="400" dirty="0">
                <a:solidFill>
                  <a:schemeClr val="bg1">
                    <a:lumMod val="95000"/>
                  </a:schemeClr>
                </a:solidFill>
                <a:uFillTx/>
                <a:latin typeface="微软雅黑" charset="0"/>
                <a:ea typeface="微软雅黑" charset="-122"/>
              </a:rPr>
              <a:t>AI</a:t>
            </a:r>
            <a:r>
              <a:rPr lang="zh-CN" altLang="en-US" sz="4400" b="1" spc="400" dirty="0">
                <a:solidFill>
                  <a:schemeClr val="bg1">
                    <a:lumMod val="95000"/>
                  </a:schemeClr>
                </a:solidFill>
                <a:uFillTx/>
                <a:latin typeface="微软雅黑" charset="0"/>
                <a:ea typeface="微软雅黑" charset="-122"/>
              </a:rPr>
              <a:t>赋能学术研究全流程</a:t>
            </a:r>
            <a:endParaRPr lang="zh-CN" altLang="en-US" sz="4400" b="1" spc="400" dirty="0">
              <a:solidFill>
                <a:schemeClr val="bg1">
                  <a:lumMod val="95000"/>
                </a:schemeClr>
              </a:solidFill>
              <a:uFillTx/>
              <a:latin typeface="微软雅黑" charset="0"/>
              <a:ea typeface="微软雅黑" charset="-122"/>
            </a:endParaRPr>
          </a:p>
        </p:txBody>
      </p:sp>
      <p:sp>
        <p:nvSpPr>
          <p:cNvPr id="7" name="文本框 6"/>
          <p:cNvSpPr txBox="1"/>
          <p:nvPr/>
        </p:nvSpPr>
        <p:spPr>
          <a:xfrm>
            <a:off x="10279673" y="6175132"/>
            <a:ext cx="1667607" cy="338554"/>
          </a:xfrm>
          <a:prstGeom prst="rect">
            <a:avLst/>
          </a:prstGeom>
          <a:noFill/>
        </p:spPr>
        <p:txBody>
          <a:bodyPr wrap="square" rtlCol="0">
            <a:spAutoFit/>
          </a:bodyPr>
          <a:lstStyle/>
          <a:p>
            <a:r>
              <a:rPr lang="en-US" altLang="zh-CN" sz="1600" dirty="0">
                <a:solidFill>
                  <a:srgbClr val="002060"/>
                </a:solidFill>
                <a:latin typeface="微软雅黑" charset="-122"/>
                <a:ea typeface="微软雅黑" charset="-122"/>
              </a:rPr>
              <a:t>www.cnki.net</a:t>
            </a:r>
            <a:endParaRPr lang="zh-CN" altLang="en-US" sz="1600" dirty="0">
              <a:solidFill>
                <a:srgbClr val="002060"/>
              </a:solidFill>
              <a:latin typeface="微软雅黑" charset="-122"/>
              <a:ea typeface="微软雅黑" charset="-122"/>
            </a:endParaRPr>
          </a:p>
        </p:txBody>
      </p:sp>
      <p:grpSp>
        <p:nvGrpSpPr>
          <p:cNvPr id="11" name="组合 10"/>
          <p:cNvGrpSpPr/>
          <p:nvPr/>
        </p:nvGrpSpPr>
        <p:grpSpPr>
          <a:xfrm>
            <a:off x="423174" y="270364"/>
            <a:ext cx="2965830" cy="507034"/>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
        <p:nvSpPr>
          <p:cNvPr id="3" name="文本框 2"/>
          <p:cNvSpPr txBox="1"/>
          <p:nvPr/>
        </p:nvSpPr>
        <p:spPr>
          <a:xfrm>
            <a:off x="4060266" y="5745790"/>
            <a:ext cx="4070195" cy="429895"/>
          </a:xfrm>
          <a:prstGeom prst="rect">
            <a:avLst/>
          </a:prstGeom>
          <a:noFill/>
        </p:spPr>
        <p:txBody>
          <a:bodyPr wrap="square" rtlCol="0">
            <a:spAutoFit/>
          </a:bodyPr>
          <a:lstStyle/>
          <a:p>
            <a:pPr algn="ctr">
              <a:lnSpc>
                <a:spcPct val="110000"/>
              </a:lnSpc>
            </a:pPr>
            <a:r>
              <a:rPr lang="zh-CN" altLang="en-US" sz="2000" spc="100" dirty="0">
                <a:solidFill>
                  <a:schemeClr val="tx1"/>
                </a:solidFill>
                <a:uFillTx/>
                <a:latin typeface="微软雅黑" charset="0"/>
                <a:ea typeface="微软雅黑" charset="-122"/>
              </a:rPr>
              <a:t>中国知网</a:t>
            </a:r>
            <a:r>
              <a:rPr lang="en-US" altLang="zh-CN" sz="2000" spc="100" dirty="0">
                <a:solidFill>
                  <a:schemeClr val="tx1"/>
                </a:solidFill>
                <a:uFillTx/>
                <a:latin typeface="微软雅黑" charset="0"/>
                <a:ea typeface="微软雅黑" charset="-122"/>
              </a:rPr>
              <a:t> </a:t>
            </a:r>
            <a:r>
              <a:rPr lang="zh-CN" altLang="en-US" sz="2000" spc="100" dirty="0">
                <a:solidFill>
                  <a:schemeClr val="tx1"/>
                </a:solidFill>
                <a:uFillTx/>
                <a:latin typeface="微软雅黑" charset="0"/>
                <a:ea typeface="微软雅黑" charset="-122"/>
              </a:rPr>
              <a:t>刘晶鑫</a:t>
            </a:r>
            <a:endParaRPr lang="zh-CN" altLang="en-US" sz="2000" spc="100" dirty="0">
              <a:solidFill>
                <a:schemeClr val="tx1"/>
              </a:solidFill>
              <a:uFillTx/>
              <a:latin typeface="微软雅黑" charset="0"/>
              <a:ea typeface="微软雅黑" charset="-122"/>
            </a:endParaRPr>
          </a:p>
        </p:txBody>
      </p:sp>
      <p:pic>
        <p:nvPicPr>
          <p:cNvPr id="8" name="图片 7" descr="2024中国知网logo-修改版"/>
          <p:cNvPicPr>
            <a:picLocks noChangeAspect="1"/>
          </p:cNvPicPr>
          <p:nvPr/>
        </p:nvPicPr>
        <p:blipFill>
          <a:blip r:embed="rId4"/>
          <a:srcRect t="8609" b="23003"/>
          <a:stretch>
            <a:fillRect/>
          </a:stretch>
        </p:blipFill>
        <p:spPr>
          <a:xfrm>
            <a:off x="9954895" y="182880"/>
            <a:ext cx="1992943" cy="648000"/>
          </a:xfrm>
          <a:prstGeom prst="rect">
            <a:avLst/>
          </a:prstGeom>
        </p:spPr>
      </p:pic>
      <p:sp>
        <p:nvSpPr>
          <p:cNvPr id="5" name="文本框 4"/>
          <p:cNvSpPr txBox="1"/>
          <p:nvPr/>
        </p:nvSpPr>
        <p:spPr>
          <a:xfrm>
            <a:off x="197485" y="3454400"/>
            <a:ext cx="6096000" cy="583565"/>
          </a:xfrm>
          <a:prstGeom prst="rect">
            <a:avLst/>
          </a:prstGeom>
          <a:noFill/>
        </p:spPr>
        <p:txBody>
          <a:bodyPr wrap="square" rtlCol="0" anchor="t">
            <a:spAutoFit/>
            <a:scene3d>
              <a:camera prst="orthographicFront"/>
              <a:lightRig rig="threePt" dir="t"/>
            </a:scene3d>
          </a:bodyPr>
          <a:p>
            <a:r>
              <a:rPr lang="zh-CN" altLang="en-US" sz="3200" b="1" dirty="0">
                <a:solidFill>
                  <a:schemeClr val="bg1"/>
                </a:solidFill>
                <a:effectLst>
                  <a:outerShdw blurRad="38100" dist="19050" dir="2700000" algn="tl" rotWithShape="0">
                    <a:schemeClr val="dk1">
                      <a:alpha val="40000"/>
                      <a:alpha val="40000"/>
                    </a:schemeClr>
                  </a:outerShdw>
                </a:effectLst>
                <a:uFillTx/>
                <a:latin typeface="微软雅黑" charset="0"/>
                <a:ea typeface="微软雅黑" charset="-122"/>
                <a:sym typeface="+mn-ea"/>
              </a:rPr>
              <a:t>智赋研途</a:t>
            </a:r>
            <a:r>
              <a:rPr lang="en-US" altLang="zh-CN" sz="3200" b="1" dirty="0">
                <a:solidFill>
                  <a:schemeClr val="bg1"/>
                </a:solidFill>
                <a:effectLst>
                  <a:outerShdw blurRad="38100" dist="19050" dir="2700000" algn="tl" rotWithShape="0">
                    <a:schemeClr val="dk1">
                      <a:alpha val="40000"/>
                      <a:alpha val="40000"/>
                    </a:schemeClr>
                  </a:outerShdw>
                </a:effectLst>
                <a:uFillTx/>
                <a:latin typeface="微软雅黑" charset="0"/>
                <a:ea typeface="微软雅黑" charset="-122"/>
                <a:sym typeface="+mn-ea"/>
              </a:rPr>
              <a:t>·</a:t>
            </a:r>
            <a:r>
              <a:rPr lang="zh-CN" altLang="en-US" sz="3200" b="1" dirty="0">
                <a:solidFill>
                  <a:schemeClr val="bg1"/>
                </a:solidFill>
                <a:effectLst>
                  <a:outerShdw blurRad="38100" dist="19050" dir="2700000" algn="tl" rotWithShape="0">
                    <a:schemeClr val="dk1">
                      <a:alpha val="40000"/>
                      <a:alpha val="40000"/>
                    </a:schemeClr>
                  </a:outerShdw>
                </a:effectLst>
                <a:uFillTx/>
                <a:latin typeface="微软雅黑" charset="0"/>
                <a:ea typeface="微软雅黑" charset="-122"/>
                <a:sym typeface="+mn-ea"/>
              </a:rPr>
              <a:t>知创笃行</a:t>
            </a:r>
            <a:endParaRPr lang="zh-CN" altLang="en-US" sz="3200" b="1" dirty="0">
              <a:solidFill>
                <a:schemeClr val="bg1"/>
              </a:solidFill>
              <a:effectLst>
                <a:outerShdw blurRad="38100" dist="19050" dir="2700000" algn="tl" rotWithShape="0">
                  <a:schemeClr val="dk1">
                    <a:alpha val="40000"/>
                    <a:alpha val="40000"/>
                  </a:schemeClr>
                </a:outerShdw>
              </a:effectLst>
              <a:uFillTx/>
              <a:latin typeface="微软雅黑" charset="0"/>
              <a:ea typeface="微软雅黑"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5"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Step1</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推荐选题】</a:t>
            </a:r>
            <a:endParaRPr lang="zh-CN" altLang="en-US" sz="1700" dirty="0">
              <a:solidFill>
                <a:schemeClr val="tx1"/>
              </a:solidFill>
              <a:latin typeface="宋体" charset="0"/>
              <a:ea typeface="宋体" charset="0"/>
              <a:cs typeface="宋体" charset="0"/>
              <a:sym typeface="+mn-ea"/>
            </a:endParaRPr>
          </a:p>
        </p:txBody>
      </p:sp>
      <p:pic>
        <p:nvPicPr>
          <p:cNvPr id="6" name="图片 5"/>
          <p:cNvPicPr>
            <a:picLocks noChangeAspect="1"/>
          </p:cNvPicPr>
          <p:nvPr/>
        </p:nvPicPr>
        <p:blipFill>
          <a:blip r:embed="rId2"/>
          <a:srcRect t="38484"/>
          <a:stretch>
            <a:fillRect/>
          </a:stretch>
        </p:blipFill>
        <p:spPr>
          <a:xfrm>
            <a:off x="817245" y="1630680"/>
            <a:ext cx="10553065" cy="2287905"/>
          </a:xfrm>
          <a:prstGeom prst="rect">
            <a:avLst/>
          </a:prstGeom>
        </p:spPr>
      </p:pic>
      <p:pic>
        <p:nvPicPr>
          <p:cNvPr id="7" name="图片 6"/>
          <p:cNvPicPr>
            <a:picLocks noChangeAspect="1"/>
          </p:cNvPicPr>
          <p:nvPr/>
        </p:nvPicPr>
        <p:blipFill>
          <a:blip r:embed="rId3"/>
          <a:stretch>
            <a:fillRect/>
          </a:stretch>
        </p:blipFill>
        <p:spPr>
          <a:xfrm>
            <a:off x="1249045" y="2698115"/>
            <a:ext cx="1189990" cy="185102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3080385" y="2698115"/>
            <a:ext cx="1190625" cy="2143125"/>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6354445" y="2698115"/>
            <a:ext cx="4730115" cy="4159885"/>
          </a:xfrm>
          <a:prstGeom prst="rect">
            <a:avLst/>
          </a:prstGeom>
          <a:ln>
            <a:solidFill>
              <a:schemeClr val="accent1"/>
            </a:solidFill>
          </a:ln>
        </p:spPr>
      </p:pic>
      <p:pic>
        <p:nvPicPr>
          <p:cNvPr id="10" name="图片 9"/>
          <p:cNvPicPr>
            <a:picLocks noChangeAspect="1"/>
          </p:cNvPicPr>
          <p:nvPr/>
        </p:nvPicPr>
        <p:blipFill>
          <a:blip r:embed="rId6"/>
          <a:stretch>
            <a:fillRect/>
          </a:stretch>
        </p:blipFill>
        <p:spPr>
          <a:xfrm>
            <a:off x="5050155" y="2969895"/>
            <a:ext cx="1106805" cy="1682115"/>
          </a:xfrm>
          <a:prstGeom prst="rect">
            <a:avLst/>
          </a:prstGeom>
          <a:ln>
            <a:solidFill>
              <a:schemeClr val="accent1"/>
            </a:solid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pic>
        <p:nvPicPr>
          <p:cNvPr id="11" name="图片 10"/>
          <p:cNvPicPr>
            <a:picLocks noChangeAspect="1"/>
          </p:cNvPicPr>
          <p:nvPr/>
        </p:nvPicPr>
        <p:blipFill>
          <a:blip r:embed="rId1"/>
          <a:stretch>
            <a:fillRect/>
          </a:stretch>
        </p:blipFill>
        <p:spPr>
          <a:xfrm>
            <a:off x="160655" y="2101215"/>
            <a:ext cx="11892280" cy="2453005"/>
          </a:xfrm>
          <a:prstGeom prst="rect">
            <a:avLst/>
          </a:prstGeom>
        </p:spPr>
      </p:pic>
      <p:sp>
        <p:nvSpPr>
          <p:cNvPr id="5" name="标题 73"/>
          <p:cNvSpPr>
            <a:spLocks noGrp="1"/>
          </p:cNvSpPr>
          <p:nvPr>
            <p:custDataLst>
              <p:tags r:id="rId2"/>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Step1</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推荐选题】</a:t>
            </a:r>
            <a:endParaRPr lang="zh-CN" altLang="en-US" sz="1700" dirty="0">
              <a:solidFill>
                <a:schemeClr val="tx1"/>
              </a:solidFill>
              <a:latin typeface="宋体" charset="0"/>
              <a:ea typeface="宋体" charset="0"/>
              <a:cs typeface="宋体" charset="0"/>
              <a:sym typeface="+mn-ea"/>
            </a:endParaRPr>
          </a:p>
        </p:txBody>
      </p:sp>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5"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Step1</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推荐选题】</a:t>
            </a:r>
            <a:endParaRPr lang="zh-CN" altLang="en-US" sz="1700" dirty="0">
              <a:solidFill>
                <a:schemeClr val="tx1"/>
              </a:solidFill>
              <a:latin typeface="宋体" charset="0"/>
              <a:ea typeface="宋体" charset="0"/>
              <a:cs typeface="宋体" charset="0"/>
              <a:sym typeface="+mn-ea"/>
            </a:endParaRPr>
          </a:p>
        </p:txBody>
      </p:sp>
      <p:pic>
        <p:nvPicPr>
          <p:cNvPr id="3" name="图片 2" descr="83cad724-bcda-42ee-9d85-a165fe62f752"/>
          <p:cNvPicPr>
            <a:picLocks noChangeAspect="1"/>
          </p:cNvPicPr>
          <p:nvPr/>
        </p:nvPicPr>
        <p:blipFill>
          <a:blip r:embed="rId2"/>
          <a:stretch>
            <a:fillRect/>
          </a:stretch>
        </p:blipFill>
        <p:spPr>
          <a:xfrm>
            <a:off x="508000" y="1404620"/>
            <a:ext cx="11176000" cy="17605375"/>
          </a:xfrm>
          <a:prstGeom prst="rect">
            <a:avLst/>
          </a:prstGeom>
        </p:spPr>
      </p:pic>
      <p:sp>
        <p:nvSpPr>
          <p:cNvPr id="19" name="矩形 18"/>
          <p:cNvSpPr/>
          <p:nvPr/>
        </p:nvSpPr>
        <p:spPr>
          <a:xfrm>
            <a:off x="812800" y="3144520"/>
            <a:ext cx="10502900" cy="227838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812800" y="256540"/>
            <a:ext cx="10502900" cy="285559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812800" y="5043170"/>
            <a:ext cx="10502900" cy="102235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 0 L 0.000677083 -0.790648 " pathEditMode="relative" rAng="0" ptsTypes="">
                                      <p:cBhvr>
                                        <p:cTn id="11" dur="2000" fill="hold"/>
                                        <p:tgtEl>
                                          <p:spTgt spid="3"/>
                                        </p:tgtEl>
                                        <p:attrNameLst>
                                          <p:attrName>ppt_x</p:attrName>
                                          <p:attrName>ppt_y</p:attrName>
                                        </p:attrNameLst>
                                      </p:cBhvr>
                                      <p:rCtr x="0" y="-447"/>
                                    </p:animMotion>
                                  </p:childTnLst>
                                </p:cTn>
                              </p:par>
                              <p:par>
                                <p:cTn id="12" presetID="1" presetClass="exit" presetSubtype="0" fill="hold" grpId="1" nodeType="withEffect">
                                  <p:stCondLst>
                                    <p:cond delay="0"/>
                                  </p:stCondLst>
                                  <p:childTnLst>
                                    <p:set>
                                      <p:cBhvr>
                                        <p:cTn id="13" dur="1" fill="hold">
                                          <p:stCondLst>
                                            <p:cond delay="0"/>
                                          </p:stCondLst>
                                        </p:cTn>
                                        <p:tgtEl>
                                          <p:spTgt spid="19"/>
                                        </p:tgtEl>
                                        <p:attrNameLst>
                                          <p:attrName>style.visibility</p:attrName>
                                        </p:attrNameLst>
                                      </p:cBhvr>
                                      <p:to>
                                        <p:strVal val="hidden"/>
                                      </p:to>
                                    </p:se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 -0.789259 L 0.000677083 -1.7187 " pathEditMode="relative" rAng="0" ptsTypes="">
                                      <p:cBhvr>
                                        <p:cTn id="21" dur="2000" fill="hold"/>
                                        <p:tgtEl>
                                          <p:spTgt spid="3"/>
                                        </p:tgtEl>
                                        <p:attrNameLst>
                                          <p:attrName>ppt_x</p:attrName>
                                          <p:attrName>ppt_y</p:attrName>
                                        </p:attrNameLst>
                                      </p:cBhvr>
                                      <p:rCtr x="0" y="-572"/>
                                    </p:animMotion>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8" grpId="0" bldLvl="0" animBg="1"/>
      <p:bldP spid="9" grpId="0" bldLvl="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pic>
        <p:nvPicPr>
          <p:cNvPr id="2" name="图片 1"/>
          <p:cNvPicPr>
            <a:picLocks noChangeAspect="1"/>
          </p:cNvPicPr>
          <p:nvPr/>
        </p:nvPicPr>
        <p:blipFill>
          <a:blip r:embed="rId1"/>
          <a:srcRect b="22352"/>
          <a:stretch>
            <a:fillRect/>
          </a:stretch>
        </p:blipFill>
        <p:spPr>
          <a:xfrm>
            <a:off x="1419860" y="1001395"/>
            <a:ext cx="9352280" cy="5634355"/>
          </a:xfrm>
          <a:prstGeom prst="rect">
            <a:avLst/>
          </a:prstGeom>
        </p:spPr>
      </p:pic>
      <p:sp>
        <p:nvSpPr>
          <p:cNvPr id="6" name="右箭头 5"/>
          <p:cNvSpPr/>
          <p:nvPr/>
        </p:nvSpPr>
        <p:spPr>
          <a:xfrm>
            <a:off x="895350" y="1893570"/>
            <a:ext cx="506730" cy="148590"/>
          </a:xfrm>
          <a:prstGeom prst="rightArrow">
            <a:avLst/>
          </a:prstGeom>
          <a:solidFill>
            <a:srgbClr val="FF000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右箭头 6"/>
          <p:cNvSpPr/>
          <p:nvPr/>
        </p:nvSpPr>
        <p:spPr>
          <a:xfrm>
            <a:off x="895350" y="3637280"/>
            <a:ext cx="506730" cy="148590"/>
          </a:xfrm>
          <a:prstGeom prst="rightArrow">
            <a:avLst/>
          </a:prstGeom>
          <a:solidFill>
            <a:srgbClr val="FF000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右箭头 7"/>
          <p:cNvSpPr/>
          <p:nvPr/>
        </p:nvSpPr>
        <p:spPr>
          <a:xfrm>
            <a:off x="895350" y="5229860"/>
            <a:ext cx="506730" cy="148590"/>
          </a:xfrm>
          <a:prstGeom prst="rightArrow">
            <a:avLst/>
          </a:prstGeom>
          <a:solidFill>
            <a:srgbClr val="FF000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Step2</a:t>
            </a:r>
            <a:r>
              <a:rPr lang="zh-CN" altLang="en-US" sz="1700" dirty="0">
                <a:solidFill>
                  <a:schemeClr val="tx1"/>
                </a:solidFill>
                <a:latin typeface="宋体" charset="0"/>
                <a:ea typeface="宋体" charset="0"/>
                <a:cs typeface="宋体" charset="0"/>
                <a:sym typeface="+mn-ea"/>
              </a:rPr>
              <a:t>：使用</a:t>
            </a:r>
            <a:r>
              <a:rPr lang="zh-CN" altLang="en-US" sz="1700" dirty="0">
                <a:solidFill>
                  <a:srgbClr val="3200FF"/>
                </a:solidFill>
                <a:latin typeface="宋体" charset="0"/>
                <a:ea typeface="宋体" charset="0"/>
                <a:cs typeface="宋体" charset="0"/>
                <a:sym typeface="+mn-ea"/>
              </a:rPr>
              <a:t>【可控生成】</a:t>
            </a:r>
            <a:r>
              <a:rPr lang="zh-CN" altLang="en-US" sz="1700" dirty="0">
                <a:solidFill>
                  <a:schemeClr val="tx1">
                    <a:lumMod val="85000"/>
                    <a:lumOff val="15000"/>
                  </a:schemeClr>
                </a:solidFill>
                <a:latin typeface="宋体" charset="0"/>
                <a:ea typeface="宋体" charset="0"/>
                <a:cs typeface="宋体" charset="0"/>
                <a:sym typeface="+mn-ea"/>
              </a:rPr>
              <a:t>增加对研究主题的了解</a:t>
            </a:r>
            <a:endParaRPr lang="zh-CN" altLang="en-US" sz="1700" dirty="0">
              <a:solidFill>
                <a:schemeClr val="tx1"/>
              </a:solidFill>
              <a:latin typeface="宋体" charset="0"/>
              <a:ea typeface="宋体" charset="0"/>
              <a:cs typeface="宋体" charset="0"/>
              <a:sym typeface="+mn-ea"/>
            </a:endParaRPr>
          </a:p>
        </p:txBody>
      </p:sp>
      <p:pic>
        <p:nvPicPr>
          <p:cNvPr id="3" name="图片 2"/>
          <p:cNvPicPr>
            <a:picLocks noChangeAspect="1"/>
          </p:cNvPicPr>
          <p:nvPr/>
        </p:nvPicPr>
        <p:blipFill>
          <a:blip r:embed="rId2"/>
          <a:stretch>
            <a:fillRect/>
          </a:stretch>
        </p:blipFill>
        <p:spPr>
          <a:xfrm>
            <a:off x="673100" y="1443990"/>
            <a:ext cx="10562590" cy="5425440"/>
          </a:xfrm>
          <a:prstGeom prst="rect">
            <a:avLst/>
          </a:prstGeom>
        </p:spPr>
      </p:pic>
      <p:sp>
        <p:nvSpPr>
          <p:cNvPr id="4" name="矩形 3"/>
          <p:cNvSpPr/>
          <p:nvPr/>
        </p:nvSpPr>
        <p:spPr>
          <a:xfrm>
            <a:off x="1211580" y="1409065"/>
            <a:ext cx="697230" cy="29464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9" name="直接箭头连接符 8"/>
          <p:cNvCxnSpPr>
            <a:stCxn id="5" idx="3"/>
            <a:endCxn id="7" idx="1"/>
          </p:cNvCxnSpPr>
          <p:nvPr/>
        </p:nvCxnSpPr>
        <p:spPr>
          <a:xfrm flipV="1">
            <a:off x="989965" y="2047240"/>
            <a:ext cx="5420995" cy="246062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
        <p:nvSpPr>
          <p:cNvPr id="5" name="矩形 4"/>
          <p:cNvSpPr/>
          <p:nvPr/>
        </p:nvSpPr>
        <p:spPr>
          <a:xfrm>
            <a:off x="697230" y="2869565"/>
            <a:ext cx="292735" cy="327660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7" name="矩形 6"/>
          <p:cNvSpPr/>
          <p:nvPr/>
        </p:nvSpPr>
        <p:spPr>
          <a:xfrm>
            <a:off x="6410960" y="1899920"/>
            <a:ext cx="2635885" cy="29464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11" name="直接箭头连接符 10"/>
          <p:cNvCxnSpPr>
            <a:stCxn id="4" idx="2"/>
            <a:endCxn id="5" idx="0"/>
          </p:cNvCxnSpPr>
          <p:nvPr/>
        </p:nvCxnSpPr>
        <p:spPr>
          <a:xfrm flipH="1">
            <a:off x="843915" y="1703705"/>
            <a:ext cx="716280" cy="116586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Step2</a:t>
            </a:r>
            <a:r>
              <a:rPr lang="zh-CN" altLang="en-US" sz="1700" dirty="0">
                <a:solidFill>
                  <a:schemeClr val="tx1"/>
                </a:solidFill>
                <a:latin typeface="宋体" charset="0"/>
                <a:ea typeface="宋体" charset="0"/>
                <a:cs typeface="宋体" charset="0"/>
                <a:sym typeface="+mn-ea"/>
              </a:rPr>
              <a:t>：使用</a:t>
            </a:r>
            <a:r>
              <a:rPr lang="zh-CN" altLang="en-US" sz="1700" dirty="0">
                <a:solidFill>
                  <a:srgbClr val="3200FF"/>
                </a:solidFill>
                <a:latin typeface="宋体" charset="0"/>
                <a:ea typeface="宋体" charset="0"/>
                <a:cs typeface="宋体" charset="0"/>
                <a:sym typeface="+mn-ea"/>
              </a:rPr>
              <a:t>【可控生成】</a:t>
            </a:r>
            <a:r>
              <a:rPr lang="zh-CN" altLang="en-US" sz="1700" dirty="0">
                <a:solidFill>
                  <a:schemeClr val="tx1">
                    <a:lumMod val="85000"/>
                    <a:lumOff val="15000"/>
                  </a:schemeClr>
                </a:solidFill>
                <a:latin typeface="宋体" charset="0"/>
                <a:ea typeface="宋体" charset="0"/>
                <a:cs typeface="宋体" charset="0"/>
                <a:sym typeface="+mn-ea"/>
              </a:rPr>
              <a:t>增加对研究主题的了解</a:t>
            </a:r>
            <a:endParaRPr lang="zh-CN" altLang="en-US" sz="1700" dirty="0">
              <a:solidFill>
                <a:schemeClr val="tx1"/>
              </a:solidFill>
              <a:latin typeface="宋体" charset="0"/>
              <a:ea typeface="宋体" charset="0"/>
              <a:cs typeface="宋体" charset="0"/>
              <a:sym typeface="+mn-ea"/>
            </a:endParaRPr>
          </a:p>
        </p:txBody>
      </p:sp>
      <p:pic>
        <p:nvPicPr>
          <p:cNvPr id="3" name="图片 2"/>
          <p:cNvPicPr>
            <a:picLocks noChangeAspect="1"/>
          </p:cNvPicPr>
          <p:nvPr/>
        </p:nvPicPr>
        <p:blipFill>
          <a:blip r:embed="rId2"/>
          <a:srcRect b="27114"/>
          <a:stretch>
            <a:fillRect/>
          </a:stretch>
        </p:blipFill>
        <p:spPr>
          <a:xfrm>
            <a:off x="273050" y="1422400"/>
            <a:ext cx="11735435" cy="5109210"/>
          </a:xfrm>
          <a:prstGeom prst="rect">
            <a:avLst/>
          </a:prstGeom>
        </p:spPr>
      </p:pic>
    </p:spTree>
    <p:custDataLst>
      <p:tags r:id="rId3"/>
    </p:custDataLst>
  </p:cSld>
  <p:clrMapOvr>
    <a:masterClrMapping/>
  </p:clrMapOvr>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756410" y="1422400"/>
            <a:ext cx="8679815" cy="5367020"/>
          </a:xfrm>
          <a:prstGeom prst="rect">
            <a:avLst/>
          </a:prstGeom>
        </p:spPr>
      </p:pic>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74" name="标题 73"/>
          <p:cNvSpPr>
            <a:spLocks noGrp="1"/>
          </p:cNvSpPr>
          <p:nvPr>
            <p:custDataLst>
              <p:tags r:id="rId2"/>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Step3</a:t>
            </a:r>
            <a:r>
              <a:rPr lang="zh-CN" altLang="en-US" sz="1700" dirty="0">
                <a:solidFill>
                  <a:schemeClr val="tx1"/>
                </a:solidFill>
                <a:latin typeface="宋体" charset="0"/>
                <a:ea typeface="宋体" charset="0"/>
                <a:cs typeface="宋体" charset="0"/>
                <a:sym typeface="+mn-ea"/>
              </a:rPr>
              <a:t>：</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选题解读】</a:t>
            </a:r>
            <a:endParaRPr lang="zh-CN" altLang="en-US" sz="1700" dirty="0">
              <a:solidFill>
                <a:schemeClr val="tx1"/>
              </a:solidFill>
              <a:latin typeface="宋体" charset="0"/>
              <a:ea typeface="宋体" charset="0"/>
              <a:cs typeface="宋体" charset="0"/>
              <a:sym typeface="+mn-ea"/>
            </a:endParaRPr>
          </a:p>
        </p:txBody>
      </p:sp>
      <p:pic>
        <p:nvPicPr>
          <p:cNvPr id="5" name="图片 4"/>
          <p:cNvPicPr>
            <a:picLocks noChangeAspect="1"/>
          </p:cNvPicPr>
          <p:nvPr/>
        </p:nvPicPr>
        <p:blipFill>
          <a:blip r:embed="rId3"/>
          <a:stretch>
            <a:fillRect/>
          </a:stretch>
        </p:blipFill>
        <p:spPr>
          <a:xfrm>
            <a:off x="319405" y="2407920"/>
            <a:ext cx="11341100" cy="2520315"/>
          </a:xfrm>
          <a:prstGeom prst="rect">
            <a:avLst/>
          </a:prstGeom>
        </p:spPr>
      </p:pic>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Step3</a:t>
            </a:r>
            <a:r>
              <a:rPr lang="zh-CN" altLang="en-US" sz="1700" dirty="0">
                <a:solidFill>
                  <a:schemeClr val="tx1"/>
                </a:solidFill>
                <a:latin typeface="宋体" charset="0"/>
                <a:ea typeface="宋体" charset="0"/>
                <a:cs typeface="宋体" charset="0"/>
                <a:sym typeface="+mn-ea"/>
              </a:rPr>
              <a:t>：</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选题解读】</a:t>
            </a:r>
            <a:endParaRPr lang="zh-CN" altLang="en-US" sz="1700" dirty="0">
              <a:solidFill>
                <a:schemeClr val="tx1"/>
              </a:solidFill>
              <a:latin typeface="宋体" charset="0"/>
              <a:ea typeface="宋体" charset="0"/>
              <a:cs typeface="宋体" charset="0"/>
              <a:sym typeface="+mn-ea"/>
            </a:endParaRPr>
          </a:p>
        </p:txBody>
      </p:sp>
      <p:pic>
        <p:nvPicPr>
          <p:cNvPr id="2" name="图片 1"/>
          <p:cNvPicPr>
            <a:picLocks noChangeAspect="1"/>
          </p:cNvPicPr>
          <p:nvPr/>
        </p:nvPicPr>
        <p:blipFill>
          <a:blip r:embed="rId2"/>
          <a:stretch>
            <a:fillRect/>
          </a:stretch>
        </p:blipFill>
        <p:spPr>
          <a:xfrm>
            <a:off x="727710" y="1409700"/>
            <a:ext cx="10737215" cy="13572490"/>
          </a:xfrm>
          <a:prstGeom prst="rect">
            <a:avLst/>
          </a:prstGeom>
        </p:spPr>
      </p:pic>
      <p:sp>
        <p:nvSpPr>
          <p:cNvPr id="4" name="文本框 3"/>
          <p:cNvSpPr txBox="1"/>
          <p:nvPr/>
        </p:nvSpPr>
        <p:spPr>
          <a:xfrm>
            <a:off x="8647430" y="1778635"/>
            <a:ext cx="2372995" cy="2416175"/>
          </a:xfrm>
          <a:prstGeom prst="rect">
            <a:avLst/>
          </a:prstGeom>
          <a:solidFill>
            <a:srgbClr val="FFFF00"/>
          </a:solidFill>
        </p:spPr>
        <p:txBody>
          <a:bodyPr wrap="square" rtlCol="0">
            <a:spAutoFit/>
          </a:bodyPr>
          <a:p>
            <a:pPr>
              <a:lnSpc>
                <a:spcPct val="120000"/>
              </a:lnSpc>
            </a:pPr>
            <a:r>
              <a:rPr lang="zh-CN" altLang="en-US" b="1">
                <a:latin typeface="宋体" charset="0"/>
                <a:ea typeface="宋体" charset="0"/>
                <a:cs typeface="宋体" charset="0"/>
              </a:rPr>
              <a:t>内容包括：</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1. </a:t>
            </a:r>
            <a:r>
              <a:rPr lang="zh-CN" altLang="en-US" b="1">
                <a:latin typeface="宋体" charset="0"/>
                <a:ea typeface="宋体" charset="0"/>
                <a:cs typeface="宋体" charset="0"/>
              </a:rPr>
              <a:t>潜在研究价值</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2. </a:t>
            </a:r>
            <a:r>
              <a:rPr lang="zh-CN" altLang="en-US" b="1">
                <a:latin typeface="宋体" charset="0"/>
                <a:ea typeface="宋体" charset="0"/>
                <a:cs typeface="宋体" charset="0"/>
              </a:rPr>
              <a:t>学术创新点</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3. </a:t>
            </a:r>
            <a:r>
              <a:rPr lang="zh-CN" altLang="en-US" b="1">
                <a:latin typeface="宋体" charset="0"/>
                <a:ea typeface="宋体" charset="0"/>
                <a:cs typeface="宋体" charset="0"/>
              </a:rPr>
              <a:t>可行与研究难度</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4. </a:t>
            </a:r>
            <a:r>
              <a:rPr lang="zh-CN" altLang="en-US" b="1">
                <a:latin typeface="宋体" charset="0"/>
                <a:ea typeface="宋体" charset="0"/>
                <a:cs typeface="宋体" charset="0"/>
              </a:rPr>
              <a:t>实践应用</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5. </a:t>
            </a:r>
            <a:r>
              <a:rPr lang="zh-CN" altLang="en-US" b="1">
                <a:latin typeface="宋体" charset="0"/>
                <a:ea typeface="宋体" charset="0"/>
                <a:cs typeface="宋体" charset="0"/>
              </a:rPr>
              <a:t>政策意义</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6. </a:t>
            </a:r>
            <a:r>
              <a:rPr lang="zh-CN" altLang="en-US" b="1">
                <a:latin typeface="宋体" charset="0"/>
                <a:ea typeface="宋体" charset="0"/>
                <a:cs typeface="宋体" charset="0"/>
              </a:rPr>
              <a:t>未来发展前景</a:t>
            </a:r>
            <a:endParaRPr lang="zh-CN" altLang="en-US" b="1">
              <a:latin typeface="宋体" charset="0"/>
              <a:ea typeface="宋体" charset="0"/>
              <a:cs typeface="宋体" charset="0"/>
            </a:endParaRPr>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677083 -1.20685 " pathEditMode="relative" rAng="0" ptsTypes="">
                                      <p:cBhvr>
                                        <p:cTn id="6" dur="2000" fill="hold"/>
                                        <p:tgtEl>
                                          <p:spTgt spid="2"/>
                                        </p:tgtEl>
                                        <p:attrNameLst>
                                          <p:attrName>ppt_x</p:attrName>
                                          <p:attrName>ppt_y</p:attrName>
                                        </p:attrNameLst>
                                      </p:cBhvr>
                                      <p:rCtr x="0" y="-501"/>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6"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Step3</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文献综述】</a:t>
            </a:r>
            <a:endParaRPr lang="zh-CN" altLang="en-US" sz="1700" dirty="0">
              <a:solidFill>
                <a:schemeClr val="tx1"/>
              </a:solidFill>
              <a:latin typeface="宋体" charset="0"/>
              <a:ea typeface="宋体" charset="0"/>
              <a:cs typeface="宋体" charset="0"/>
              <a:sym typeface="+mn-ea"/>
            </a:endParaRPr>
          </a:p>
        </p:txBody>
      </p:sp>
      <p:pic>
        <p:nvPicPr>
          <p:cNvPr id="11" name="图片 10"/>
          <p:cNvPicPr>
            <a:picLocks noChangeAspect="1"/>
          </p:cNvPicPr>
          <p:nvPr/>
        </p:nvPicPr>
        <p:blipFill>
          <a:blip r:embed="rId2"/>
          <a:stretch>
            <a:fillRect/>
          </a:stretch>
        </p:blipFill>
        <p:spPr>
          <a:xfrm>
            <a:off x="1110615" y="1422400"/>
            <a:ext cx="9970770" cy="5277485"/>
          </a:xfrm>
          <a:prstGeom prst="rect">
            <a:avLst/>
          </a:prstGeom>
        </p:spPr>
      </p:pic>
    </p:spTree>
    <p:custDataLst>
      <p:tags r:id="rId3"/>
    </p:custDataLst>
  </p:cSld>
  <p:clrMapOvr>
    <a:masterClrMapping/>
  </p:clrMapOvr>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09550" y="1422400"/>
            <a:ext cx="11123295" cy="3452495"/>
          </a:xfrm>
          <a:prstGeom prst="rect">
            <a:avLst/>
          </a:prstGeom>
        </p:spPr>
      </p:pic>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pic>
        <p:nvPicPr>
          <p:cNvPr id="4" name="图片 3"/>
          <p:cNvPicPr>
            <a:picLocks noChangeAspect="1"/>
          </p:cNvPicPr>
          <p:nvPr/>
        </p:nvPicPr>
        <p:blipFill>
          <a:blip r:embed="rId2"/>
          <a:stretch>
            <a:fillRect/>
          </a:stretch>
        </p:blipFill>
        <p:spPr>
          <a:xfrm>
            <a:off x="2726055" y="3666490"/>
            <a:ext cx="9292590" cy="2984500"/>
          </a:xfrm>
          <a:prstGeom prst="rect">
            <a:avLst/>
          </a:prstGeom>
          <a:effectLst>
            <a:outerShdw blurRad="50800" dist="38100" dir="13500000" algn="br" rotWithShape="0">
              <a:prstClr val="black">
                <a:alpha val="40000"/>
              </a:prstClr>
            </a:outerShdw>
          </a:effectLst>
        </p:spPr>
      </p:pic>
      <p:sp>
        <p:nvSpPr>
          <p:cNvPr id="19" name="矩形 18"/>
          <p:cNvSpPr/>
          <p:nvPr/>
        </p:nvSpPr>
        <p:spPr>
          <a:xfrm>
            <a:off x="3529330" y="3666490"/>
            <a:ext cx="1009650" cy="23876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标题 73"/>
          <p:cNvSpPr>
            <a:spLocks noGrp="1"/>
          </p:cNvSpPr>
          <p:nvPr>
            <p:custDataLst>
              <p:tags r:id="rId3"/>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Step3</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文献综述】</a:t>
            </a:r>
            <a:endParaRPr lang="zh-CN" altLang="en-US" sz="1700" dirty="0">
              <a:solidFill>
                <a:schemeClr val="tx1"/>
              </a:solidFill>
              <a:latin typeface="宋体" charset="0"/>
              <a:ea typeface="宋体" charset="0"/>
              <a:cs typeface="宋体" charset="0"/>
              <a:sym typeface="+mn-ea"/>
            </a:endParaRPr>
          </a:p>
        </p:txBody>
      </p:sp>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5280" cy="521970"/>
          </a:xfrm>
          <a:prstGeom prst="rect">
            <a:avLst/>
          </a:prstGeom>
          <a:noFill/>
        </p:spPr>
        <p:txBody>
          <a:bodyPr wrap="none" rtlCol="0">
            <a:spAutoFit/>
          </a:bodyPr>
          <a:p>
            <a:pPr algn="l"/>
            <a:r>
              <a:rPr lang="zh-CN" sz="2800" b="1" dirty="0">
                <a:latin typeface="微软雅黑" charset="-122"/>
                <a:ea typeface="微软雅黑" charset="-122"/>
                <a:sym typeface="+mn-ea"/>
              </a:rPr>
              <a:t>知网简介</a:t>
            </a:r>
            <a:endParaRPr lang="zh-CN" sz="2800" b="1" dirty="0">
              <a:latin typeface="微软雅黑" charset="-122"/>
              <a:ea typeface="微软雅黑" charset="-122"/>
              <a:sym typeface="+mn-ea"/>
            </a:endParaRPr>
          </a:p>
        </p:txBody>
      </p:sp>
      <p:sp>
        <p:nvSpPr>
          <p:cNvPr id="2" name="文本框 1"/>
          <p:cNvSpPr txBox="1"/>
          <p:nvPr>
            <p:custDataLst>
              <p:tags r:id="rId1"/>
            </p:custDataLst>
          </p:nvPr>
        </p:nvSpPr>
        <p:spPr>
          <a:xfrm>
            <a:off x="276860" y="3556000"/>
            <a:ext cx="10876915" cy="1503045"/>
          </a:xfrm>
          <a:prstGeom prst="rect">
            <a:avLst/>
          </a:prstGeom>
          <a:noFill/>
        </p:spPr>
        <p:txBody>
          <a:bodyPr wrap="square" rtlCol="0" anchor="t">
            <a:noAutofit/>
          </a:bodyPr>
          <a:p>
            <a:pPr indent="457200" algn="just" fontAlgn="auto">
              <a:lnSpc>
                <a:spcPct val="150000"/>
              </a:lnSpc>
              <a:spcBef>
                <a:spcPts val="1200"/>
              </a:spcBef>
            </a:pPr>
            <a:r>
              <a:rPr lang="zh-CN" altLang="en-US" sz="2000" dirty="0">
                <a:latin typeface="微软雅黑" charset="-122"/>
                <a:ea typeface="微软雅黑" charset="-122"/>
                <a:cs typeface="微软雅黑" charset="-122"/>
                <a:sym typeface="+mn-ea"/>
              </a:rPr>
              <a:t>同方知网</a:t>
            </a:r>
            <a:r>
              <a:rPr lang="zh-CN" altLang="en-US" sz="2000" b="1" dirty="0">
                <a:solidFill>
                  <a:srgbClr val="C00000"/>
                </a:solidFill>
                <a:latin typeface="微软雅黑" charset="-122"/>
                <a:ea typeface="微软雅黑" charset="-122"/>
                <a:sym typeface="+mn-ea"/>
              </a:rPr>
              <a:t>1995年始创</a:t>
            </a:r>
            <a:r>
              <a:rPr lang="zh-CN" altLang="en-US" sz="2000" dirty="0">
                <a:latin typeface="微软雅黑" charset="-122"/>
                <a:ea typeface="微软雅黑" charset="-122"/>
                <a:cs typeface="微软雅黑" charset="-122"/>
                <a:sym typeface="+mn-ea"/>
              </a:rPr>
              <a:t>于清华大学，</a:t>
            </a:r>
            <a:r>
              <a:rPr lang="zh-CN" altLang="en-US" sz="2000" b="1" dirty="0">
                <a:solidFill>
                  <a:srgbClr val="C00000"/>
                </a:solidFill>
                <a:latin typeface="微软雅黑" charset="-122"/>
                <a:ea typeface="微软雅黑" charset="-122"/>
                <a:sym typeface="+mn-ea"/>
              </a:rPr>
              <a:t>20</a:t>
            </a:r>
            <a:r>
              <a:rPr lang="en-US" altLang="zh-CN" sz="2000" b="1" dirty="0">
                <a:solidFill>
                  <a:srgbClr val="C00000"/>
                </a:solidFill>
                <a:latin typeface="微软雅黑" charset="-122"/>
                <a:ea typeface="微软雅黑" charset="-122"/>
                <a:sym typeface="+mn-ea"/>
              </a:rPr>
              <a:t>20</a:t>
            </a:r>
            <a:r>
              <a:rPr lang="zh-CN" altLang="en-US" sz="2000" b="1" dirty="0">
                <a:solidFill>
                  <a:srgbClr val="C00000"/>
                </a:solidFill>
                <a:latin typeface="微软雅黑" charset="-122"/>
                <a:ea typeface="微软雅黑" charset="-122"/>
                <a:sym typeface="+mn-ea"/>
              </a:rPr>
              <a:t>年随同方股份加入中核集团</a:t>
            </a:r>
            <a:r>
              <a:rPr lang="zh-CN" altLang="en-US" sz="2000" dirty="0">
                <a:solidFill>
                  <a:schemeClr val="tx1">
                    <a:lumMod val="75000"/>
                    <a:lumOff val="25000"/>
                  </a:schemeClr>
                </a:solidFill>
                <a:latin typeface="微软雅黑" charset="-122"/>
                <a:ea typeface="微软雅黑" charset="-122"/>
                <a:sym typeface="+mn-ea"/>
              </a:rPr>
              <a:t>，</a:t>
            </a:r>
            <a:r>
              <a:rPr lang="zh-CN" altLang="en-US" sz="2000" dirty="0">
                <a:latin typeface="微软雅黑" charset="-122"/>
                <a:ea typeface="微软雅黑" charset="-122"/>
                <a:cs typeface="微软雅黑" charset="-122"/>
                <a:sym typeface="+mn-ea"/>
              </a:rPr>
              <a:t>致力于全方位、立体化、体系化打通国内国际知识生产、传播和利用的全过程，是全球最大的知识大数据平台运营商之一，是全球领先的数字出版与知识服务企业。</a:t>
            </a:r>
            <a:endParaRPr lang="zh-CN" altLang="en-US" sz="2000" dirty="0">
              <a:solidFill>
                <a:schemeClr val="tx1">
                  <a:lumMod val="75000"/>
                  <a:lumOff val="25000"/>
                </a:schemeClr>
              </a:solidFill>
              <a:latin typeface="微软雅黑" charset="-122"/>
              <a:ea typeface="微软雅黑" charset="-122"/>
              <a:sym typeface="+mn-ea"/>
            </a:endParaRPr>
          </a:p>
          <a:p>
            <a:pPr indent="457200" algn="just" fontAlgn="auto">
              <a:lnSpc>
                <a:spcPct val="150000"/>
              </a:lnSpc>
              <a:spcBef>
                <a:spcPts val="1200"/>
              </a:spcBef>
            </a:pPr>
            <a:r>
              <a:rPr lang="en-US" altLang="zh-CN" sz="2000" b="1" dirty="0">
                <a:solidFill>
                  <a:srgbClr val="C00000"/>
                </a:solidFill>
                <a:latin typeface="微软雅黑" charset="-122"/>
                <a:ea typeface="微软雅黑" charset="-122"/>
                <a:sym typeface="+mn-ea"/>
              </a:rPr>
              <a:t>2025</a:t>
            </a:r>
            <a:r>
              <a:rPr lang="zh-CN" altLang="en-US" sz="2000" b="1" dirty="0">
                <a:solidFill>
                  <a:srgbClr val="C00000"/>
                </a:solidFill>
                <a:latin typeface="微软雅黑" charset="-122"/>
                <a:ea typeface="微软雅黑" charset="-122"/>
                <a:sym typeface="+mn-ea"/>
              </a:rPr>
              <a:t>年</a:t>
            </a:r>
            <a:r>
              <a:rPr lang="zh-CN" altLang="en-US" sz="2000" dirty="0">
                <a:solidFill>
                  <a:schemeClr val="tx1"/>
                </a:solidFill>
                <a:latin typeface="微软雅黑" charset="-122"/>
                <a:ea typeface="微软雅黑" charset="-122"/>
                <a:sym typeface="+mn-ea"/>
              </a:rPr>
              <a:t>集团专业化重组整合同方知网、中核核信、同方赛威讯</a:t>
            </a:r>
            <a:r>
              <a:rPr lang="zh-CN" altLang="en-US" sz="2000" dirty="0">
                <a:latin typeface="微软雅黑" charset="-122"/>
                <a:ea typeface="微软雅黑" charset="-122"/>
                <a:cs typeface="微软雅黑" charset="-122"/>
                <a:sym typeface="+mn-ea"/>
              </a:rPr>
              <a:t>，成立</a:t>
            </a:r>
            <a:r>
              <a:rPr lang="zh-CN" altLang="en-US" sz="2000" b="1" dirty="0">
                <a:solidFill>
                  <a:srgbClr val="C00000"/>
                </a:solidFill>
                <a:latin typeface="微软雅黑" charset="-122"/>
                <a:ea typeface="微软雅黑" charset="-122"/>
                <a:sym typeface="+mn-ea"/>
              </a:rPr>
              <a:t>同方知网数字科技有限公司（简称</a:t>
            </a:r>
            <a:r>
              <a:rPr lang="en-US" altLang="zh-CN" sz="2000" b="1" dirty="0">
                <a:solidFill>
                  <a:srgbClr val="C00000"/>
                </a:solidFill>
                <a:latin typeface="微软雅黑" charset="-122"/>
                <a:ea typeface="微软雅黑" charset="-122"/>
                <a:sym typeface="+mn-ea"/>
              </a:rPr>
              <a:t>“</a:t>
            </a:r>
            <a:r>
              <a:rPr lang="zh-CN" altLang="en-US" sz="2000" b="1" dirty="0">
                <a:solidFill>
                  <a:srgbClr val="C00000"/>
                </a:solidFill>
                <a:latin typeface="微软雅黑" charset="-122"/>
                <a:ea typeface="微软雅黑" charset="-122"/>
                <a:sym typeface="+mn-ea"/>
              </a:rPr>
              <a:t>同方知网数科</a:t>
            </a:r>
            <a:r>
              <a:rPr lang="en-US" altLang="zh-CN" sz="2000" b="1" dirty="0">
                <a:solidFill>
                  <a:srgbClr val="C00000"/>
                </a:solidFill>
                <a:latin typeface="微软雅黑" charset="-122"/>
                <a:ea typeface="微软雅黑" charset="-122"/>
                <a:sym typeface="+mn-ea"/>
              </a:rPr>
              <a:t>”</a:t>
            </a:r>
            <a:r>
              <a:rPr lang="zh-CN" altLang="en-US" sz="2000" b="1" dirty="0">
                <a:solidFill>
                  <a:srgbClr val="C00000"/>
                </a:solidFill>
                <a:latin typeface="微软雅黑" charset="-122"/>
                <a:ea typeface="微软雅黑" charset="-122"/>
                <a:sym typeface="+mn-ea"/>
              </a:rPr>
              <a:t>）</a:t>
            </a:r>
            <a:r>
              <a:rPr lang="zh-CN" altLang="en-US" sz="2000" dirty="0">
                <a:latin typeface="微软雅黑" charset="-122"/>
                <a:ea typeface="微软雅黑" charset="-122"/>
                <a:cs typeface="微软雅黑" charset="-122"/>
                <a:sym typeface="+mn-ea"/>
              </a:rPr>
              <a:t>，承清华基因，融中核血脉，</a:t>
            </a:r>
            <a:r>
              <a:rPr lang="zh-CN" altLang="en-US" sz="2000" dirty="0">
                <a:latin typeface="微软雅黑" charset="-122"/>
                <a:ea typeface="微软雅黑" charset="-122"/>
                <a:cs typeface="微软雅黑" charset="-122"/>
                <a:sym typeface="+mn-ea"/>
              </a:rPr>
              <a:t>启数智新程，定位为集团公司</a:t>
            </a:r>
            <a:r>
              <a:rPr lang="zh-CN" altLang="en-US" sz="2000" b="1" dirty="0">
                <a:solidFill>
                  <a:srgbClr val="C00000"/>
                </a:solidFill>
                <a:latin typeface="微软雅黑" charset="-122"/>
                <a:ea typeface="微软雅黑" charset="-122"/>
                <a:sym typeface="+mn-ea"/>
              </a:rPr>
              <a:t>数字信息产业发展平台、信息技术支撑总体单位。</a:t>
            </a:r>
            <a:endParaRPr lang="zh-CN" altLang="en-US" sz="2000" b="1" dirty="0">
              <a:solidFill>
                <a:srgbClr val="C00000"/>
              </a:solidFill>
              <a:latin typeface="微软雅黑" charset="-122"/>
              <a:ea typeface="微软雅黑" charset="-122"/>
              <a:sym typeface="+mn-ea"/>
            </a:endParaRPr>
          </a:p>
        </p:txBody>
      </p:sp>
      <p:pic>
        <p:nvPicPr>
          <p:cNvPr id="26" name="图片 25" descr="中核大楼"/>
          <p:cNvPicPr>
            <a:picLocks noChangeAspect="1"/>
          </p:cNvPicPr>
          <p:nvPr/>
        </p:nvPicPr>
        <p:blipFill>
          <a:blip r:embed="rId2"/>
          <a:stretch>
            <a:fillRect/>
          </a:stretch>
        </p:blipFill>
        <p:spPr>
          <a:xfrm>
            <a:off x="720725" y="1144905"/>
            <a:ext cx="3116580" cy="2087880"/>
          </a:xfrm>
          <a:prstGeom prst="rect">
            <a:avLst/>
          </a:prstGeom>
        </p:spPr>
      </p:pic>
      <p:pic>
        <p:nvPicPr>
          <p:cNvPr id="5" name="图片 4" descr="图层-1"/>
          <p:cNvPicPr>
            <a:picLocks noChangeAspect="1"/>
          </p:cNvPicPr>
          <p:nvPr/>
        </p:nvPicPr>
        <p:blipFill>
          <a:blip r:embed="rId3"/>
          <a:srcRect t="40095"/>
          <a:stretch>
            <a:fillRect/>
          </a:stretch>
        </p:blipFill>
        <p:spPr>
          <a:xfrm>
            <a:off x="4170045" y="1144270"/>
            <a:ext cx="3368675" cy="2088515"/>
          </a:xfrm>
          <a:prstGeom prst="rect">
            <a:avLst/>
          </a:prstGeom>
        </p:spPr>
      </p:pic>
      <p:pic>
        <p:nvPicPr>
          <p:cNvPr id="28" name="图片 27" descr="知网大楼"/>
          <p:cNvPicPr>
            <a:picLocks noChangeAspect="1"/>
          </p:cNvPicPr>
          <p:nvPr/>
        </p:nvPicPr>
        <p:blipFill>
          <a:blip r:embed="rId4"/>
          <a:srcRect l="12409" r="4533" b="6158"/>
          <a:stretch>
            <a:fillRect/>
          </a:stretch>
        </p:blipFill>
        <p:spPr>
          <a:xfrm>
            <a:off x="7871460" y="1144270"/>
            <a:ext cx="3282315" cy="2087880"/>
          </a:xfrm>
          <a:prstGeom prst="rect">
            <a:avLst/>
          </a:prstGeom>
        </p:spPr>
      </p:pic>
    </p:spTree>
    <p:custDataLst>
      <p:tags r:id="rId5"/>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en-US" altLang="zh-CN"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Step4</a:t>
            </a:r>
            <a:r>
              <a:rPr lang="zh-CN" altLang="en-US" sz="1700" dirty="0">
                <a:solidFill>
                  <a:schemeClr val="tx1"/>
                </a:solidFill>
                <a:latin typeface="宋体" charset="0"/>
                <a:ea typeface="宋体" charset="0"/>
                <a:cs typeface="宋体" charset="0"/>
                <a:sym typeface="+mn-ea"/>
              </a:rPr>
              <a:t>：通过</a:t>
            </a:r>
            <a:r>
              <a:rPr lang="zh-CN" altLang="en-US" sz="1700" dirty="0">
                <a:solidFill>
                  <a:srgbClr val="3200FF"/>
                </a:solidFill>
                <a:latin typeface="宋体" charset="0"/>
                <a:ea typeface="宋体" charset="0"/>
                <a:cs typeface="宋体" charset="0"/>
                <a:sym typeface="+mn-ea"/>
              </a:rPr>
              <a:t>【苹果树智能体】</a:t>
            </a:r>
            <a:r>
              <a:rPr lang="zh-CN" altLang="en-US" sz="1700" dirty="0">
                <a:solidFill>
                  <a:schemeClr val="tx1"/>
                </a:solidFill>
                <a:latin typeface="宋体" charset="0"/>
                <a:ea typeface="宋体" charset="0"/>
                <a:cs typeface="宋体" charset="0"/>
                <a:sym typeface="+mn-ea"/>
              </a:rPr>
              <a:t>选择参考文献，生成文献综述</a:t>
            </a:r>
            <a:endParaRPr lang="zh-CN" altLang="en-US" sz="1700" dirty="0">
              <a:solidFill>
                <a:schemeClr val="tx1"/>
              </a:solidFill>
              <a:latin typeface="宋体" charset="0"/>
              <a:ea typeface="宋体" charset="0"/>
              <a:cs typeface="宋体" charset="0"/>
              <a:sym typeface="+mn-ea"/>
            </a:endParaRPr>
          </a:p>
        </p:txBody>
      </p:sp>
      <p:grpSp>
        <p:nvGrpSpPr>
          <p:cNvPr id="3" name="组合 2"/>
          <p:cNvGrpSpPr/>
          <p:nvPr/>
        </p:nvGrpSpPr>
        <p:grpSpPr>
          <a:xfrm>
            <a:off x="1737360" y="1717675"/>
            <a:ext cx="8717280" cy="1233170"/>
            <a:chOff x="1233" y="2878"/>
            <a:chExt cx="17433" cy="2621"/>
          </a:xfrm>
        </p:grpSpPr>
        <p:sp>
          <p:nvSpPr>
            <p:cNvPr id="729" name="椭圆"/>
            <p:cNvSpPr/>
            <p:nvPr>
              <p:custDataLst>
                <p:tags r:id="rId2"/>
              </p:custDataLst>
            </p:nvPr>
          </p:nvSpPr>
          <p:spPr>
            <a:xfrm>
              <a:off x="2508" y="2976"/>
              <a:ext cx="1713" cy="1728"/>
            </a:xfrm>
            <a:prstGeom prst="ellipse">
              <a:avLst/>
            </a:prstGeom>
            <a:noFill/>
            <a:ln w="6350">
              <a:gradFill flip="none" rotWithShape="1">
                <a:gsLst>
                  <a:gs pos="0">
                    <a:schemeClr val="bg2">
                      <a:lumMod val="50000"/>
                    </a:schemeClr>
                  </a:gs>
                  <a:gs pos="88000">
                    <a:srgbClr val="376FFF">
                      <a:alpha val="0"/>
                    </a:srgbClr>
                  </a:gs>
                </a:gsLst>
                <a:lin ang="2640000" scaled="0"/>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0" name="椭圆 729"/>
            <p:cNvSpPr/>
            <p:nvPr>
              <p:custDataLst>
                <p:tags r:id="rId3"/>
              </p:custDataLst>
            </p:nvPr>
          </p:nvSpPr>
          <p:spPr>
            <a:xfrm>
              <a:off x="2666"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01</a:t>
              </a:r>
              <a:endParaRPr lang="en-US" altLang="zh-CN" sz="2035" b="1">
                <a:solidFill>
                  <a:srgbClr val="FFFFFF"/>
                </a:solidFill>
                <a:latin typeface="+mn-ea"/>
                <a:cs typeface="+mn-ea"/>
                <a:sym typeface="+mn-ea"/>
              </a:endParaRPr>
            </a:p>
          </p:txBody>
        </p:sp>
        <p:sp>
          <p:nvSpPr>
            <p:cNvPr id="731" name="弧形 85"/>
            <p:cNvSpPr/>
            <p:nvPr>
              <p:custDataLst>
                <p:tags r:id="rId4"/>
              </p:custDataLst>
            </p:nvPr>
          </p:nvSpPr>
          <p:spPr>
            <a:xfrm rot="16200000">
              <a:off x="2374"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algn="ctr"/>
              <a:endParaRPr lang="zh-CN" altLang="en-US" sz="2035" dirty="0">
                <a:solidFill>
                  <a:prstClr val="white"/>
                </a:solidFill>
                <a:latin typeface="+mn-ea"/>
                <a:sym typeface="OPPOSans M" panose="00020600040101010101" charset="-122"/>
              </a:endParaRPr>
            </a:p>
          </p:txBody>
        </p:sp>
        <p:sp>
          <p:nvSpPr>
            <p:cNvPr id="732" name="椭圆"/>
            <p:cNvSpPr/>
            <p:nvPr>
              <p:custDataLst>
                <p:tags r:id="rId5"/>
              </p:custDataLst>
            </p:nvPr>
          </p:nvSpPr>
          <p:spPr>
            <a:xfrm>
              <a:off x="7015" y="297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3" name="椭圆 732"/>
            <p:cNvSpPr/>
            <p:nvPr>
              <p:custDataLst>
                <p:tags r:id="rId6"/>
              </p:custDataLst>
            </p:nvPr>
          </p:nvSpPr>
          <p:spPr>
            <a:xfrm>
              <a:off x="7174"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02</a:t>
              </a:r>
              <a:endParaRPr lang="en-US" altLang="zh-CN" sz="2035" b="1">
                <a:solidFill>
                  <a:srgbClr val="FFFFFF"/>
                </a:solidFill>
                <a:latin typeface="+mn-ea"/>
                <a:cs typeface="+mn-ea"/>
                <a:sym typeface="+mn-ea"/>
              </a:endParaRPr>
            </a:p>
          </p:txBody>
        </p:sp>
        <p:sp>
          <p:nvSpPr>
            <p:cNvPr id="734" name="弧形 85"/>
            <p:cNvSpPr/>
            <p:nvPr>
              <p:custDataLst>
                <p:tags r:id="rId7"/>
              </p:custDataLst>
            </p:nvPr>
          </p:nvSpPr>
          <p:spPr>
            <a:xfrm rot="16200000">
              <a:off x="6881"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5" name="椭圆"/>
            <p:cNvSpPr/>
            <p:nvPr>
              <p:custDataLst>
                <p:tags r:id="rId8"/>
              </p:custDataLst>
            </p:nvPr>
          </p:nvSpPr>
          <p:spPr>
            <a:xfrm>
              <a:off x="11283" y="297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36" name="椭圆 735"/>
            <p:cNvSpPr/>
            <p:nvPr>
              <p:custDataLst>
                <p:tags r:id="rId9"/>
              </p:custDataLst>
            </p:nvPr>
          </p:nvSpPr>
          <p:spPr>
            <a:xfrm>
              <a:off x="11442" y="313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03</a:t>
              </a:r>
              <a:endParaRPr lang="en-US" altLang="zh-CN" sz="2035" b="1">
                <a:solidFill>
                  <a:srgbClr val="FFFFFF"/>
                </a:solidFill>
                <a:latin typeface="+mn-ea"/>
                <a:cs typeface="+mn-ea"/>
                <a:sym typeface="+mn-ea"/>
              </a:endParaRPr>
            </a:p>
          </p:txBody>
        </p:sp>
        <p:sp>
          <p:nvSpPr>
            <p:cNvPr id="737" name="弧形 85"/>
            <p:cNvSpPr/>
            <p:nvPr>
              <p:custDataLst>
                <p:tags r:id="rId10"/>
              </p:custDataLst>
            </p:nvPr>
          </p:nvSpPr>
          <p:spPr>
            <a:xfrm rot="16200000">
              <a:off x="11148" y="291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cxnSp>
          <p:nvCxnSpPr>
            <p:cNvPr id="741" name="直接连接符 740"/>
            <p:cNvCxnSpPr/>
            <p:nvPr>
              <p:custDataLst>
                <p:tags r:id="rId11"/>
              </p:custDataLst>
            </p:nvPr>
          </p:nvCxnSpPr>
          <p:spPr>
            <a:xfrm>
              <a:off x="4487" y="3820"/>
              <a:ext cx="2528" cy="20"/>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cxnSp>
          <p:nvCxnSpPr>
            <p:cNvPr id="742" name="直接连接符 741"/>
            <p:cNvCxnSpPr/>
            <p:nvPr>
              <p:custDataLst>
                <p:tags r:id="rId12"/>
              </p:custDataLst>
            </p:nvPr>
          </p:nvCxnSpPr>
          <p:spPr>
            <a:xfrm>
              <a:off x="8761" y="3834"/>
              <a:ext cx="2364" cy="16"/>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sp>
          <p:nvSpPr>
            <p:cNvPr id="745" name="矩形 744"/>
            <p:cNvSpPr/>
            <p:nvPr>
              <p:custDataLst>
                <p:tags r:id="rId13"/>
              </p:custDataLst>
            </p:nvPr>
          </p:nvSpPr>
          <p:spPr>
            <a:xfrm>
              <a:off x="1233"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输入综述</a:t>
              </a:r>
              <a:r>
                <a:rPr lang="zh-CN" altLang="en-US" sz="1525" b="1">
                  <a:solidFill>
                    <a:schemeClr val="bg2">
                      <a:lumMod val="50000"/>
                    </a:schemeClr>
                  </a:solidFill>
                  <a:latin typeface="+mn-ea"/>
                  <a:cs typeface="+mn-ea"/>
                  <a:sym typeface="+mn-ea"/>
                </a:rPr>
                <a:t>题目</a:t>
              </a:r>
              <a:endParaRPr lang="zh-CN" altLang="en-US" sz="1525" b="1">
                <a:solidFill>
                  <a:schemeClr val="bg2">
                    <a:lumMod val="50000"/>
                  </a:schemeClr>
                </a:solidFill>
                <a:latin typeface="+mn-ea"/>
                <a:cs typeface="+mn-ea"/>
                <a:sym typeface="+mn-ea"/>
              </a:endParaRPr>
            </a:p>
          </p:txBody>
        </p:sp>
        <p:sp>
          <p:nvSpPr>
            <p:cNvPr id="746" name="矩形 745"/>
            <p:cNvSpPr/>
            <p:nvPr>
              <p:custDataLst>
                <p:tags r:id="rId14"/>
              </p:custDataLst>
            </p:nvPr>
          </p:nvSpPr>
          <p:spPr>
            <a:xfrm>
              <a:off x="9987"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生成综述</a:t>
              </a:r>
              <a:r>
                <a:rPr lang="zh-CN" altLang="en-US" sz="1525" b="1">
                  <a:solidFill>
                    <a:schemeClr val="bg2">
                      <a:lumMod val="50000"/>
                    </a:schemeClr>
                  </a:solidFill>
                  <a:latin typeface="+mn-ea"/>
                  <a:cs typeface="+mn-ea"/>
                  <a:sym typeface="+mn-ea"/>
                </a:rPr>
                <a:t>提纲</a:t>
              </a:r>
              <a:endParaRPr lang="zh-CN" altLang="en-US" sz="1525" b="1">
                <a:solidFill>
                  <a:schemeClr val="bg2">
                    <a:lumMod val="50000"/>
                  </a:schemeClr>
                </a:solidFill>
                <a:latin typeface="+mn-ea"/>
                <a:cs typeface="+mn-ea"/>
                <a:sym typeface="+mn-ea"/>
              </a:endParaRPr>
            </a:p>
          </p:txBody>
        </p:sp>
        <p:sp>
          <p:nvSpPr>
            <p:cNvPr id="747" name="矩形 746"/>
            <p:cNvSpPr/>
            <p:nvPr>
              <p:custDataLst>
                <p:tags r:id="rId15"/>
              </p:custDataLst>
            </p:nvPr>
          </p:nvSpPr>
          <p:spPr>
            <a:xfrm>
              <a:off x="5646"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选择参考</a:t>
              </a:r>
              <a:r>
                <a:rPr lang="zh-CN" altLang="en-US" sz="1525" b="1">
                  <a:solidFill>
                    <a:schemeClr val="bg2">
                      <a:lumMod val="50000"/>
                    </a:schemeClr>
                  </a:solidFill>
                  <a:latin typeface="+mn-ea"/>
                  <a:cs typeface="+mn-ea"/>
                  <a:sym typeface="+mn-ea"/>
                </a:rPr>
                <a:t>文献</a:t>
              </a:r>
              <a:endParaRPr lang="zh-CN" altLang="en-US" sz="1525" b="1">
                <a:solidFill>
                  <a:schemeClr val="bg2">
                    <a:lumMod val="50000"/>
                  </a:schemeClr>
                </a:solidFill>
                <a:latin typeface="+mn-ea"/>
                <a:cs typeface="+mn-ea"/>
                <a:sym typeface="+mn-ea"/>
              </a:endParaRPr>
            </a:p>
          </p:txBody>
        </p:sp>
        <p:sp>
          <p:nvSpPr>
            <p:cNvPr id="4" name="椭圆"/>
            <p:cNvSpPr/>
            <p:nvPr>
              <p:custDataLst>
                <p:tags r:id="rId16"/>
              </p:custDataLst>
            </p:nvPr>
          </p:nvSpPr>
          <p:spPr>
            <a:xfrm>
              <a:off x="15550" y="2946"/>
              <a:ext cx="1713" cy="1728"/>
            </a:xfrm>
            <a:prstGeom prst="ellipse">
              <a:avLst/>
            </a:prstGeom>
            <a:noFill/>
            <a:ln w="6350">
              <a:gradFill flip="none" rotWithShape="1">
                <a:gsLst>
                  <a:gs pos="0">
                    <a:schemeClr val="bg2">
                      <a:lumMod val="50000"/>
                    </a:schemeClr>
                  </a:gs>
                  <a:gs pos="88000">
                    <a:srgbClr val="376FFF">
                      <a:alpha val="0"/>
                    </a:srgbClr>
                  </a:gs>
                </a:gsLst>
                <a:lin ang="2700000" scaled="1"/>
                <a:tileRect/>
              </a:gradFill>
            </a:ln>
          </p:spPr>
          <p:style>
            <a:lnRef idx="2">
              <a:srgbClr val="376FFF">
                <a:shade val="50000"/>
              </a:srgbClr>
            </a:lnRef>
            <a:fillRef idx="1">
              <a:srgbClr val="376FFF"/>
            </a:fillRef>
            <a:effectRef idx="0">
              <a:srgbClr val="376FFF"/>
            </a:effectRef>
            <a:fontRef idx="minor">
              <a:srgbClr val="FFFFFF"/>
            </a:fontRef>
          </p:style>
          <p:txBody>
            <a:bodyPr lIns="92969" tIns="46484" rIns="92969" bIns="46484"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bg-BG"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sp>
          <p:nvSpPr>
            <p:cNvPr id="7" name="椭圆 6"/>
            <p:cNvSpPr/>
            <p:nvPr>
              <p:custDataLst>
                <p:tags r:id="rId17"/>
              </p:custDataLst>
            </p:nvPr>
          </p:nvSpPr>
          <p:spPr>
            <a:xfrm>
              <a:off x="15709" y="3106"/>
              <a:ext cx="1397" cy="1409"/>
            </a:xfrm>
            <a:prstGeom prst="ellipse">
              <a:avLst/>
            </a:prstGeom>
            <a:solidFill>
              <a:schemeClr val="bg2">
                <a:lumMod val="50000"/>
              </a:schemeClr>
            </a:solidFill>
          </p:spPr>
          <p:txBody>
            <a:bodyPr wrap="none" lIns="0" tIns="0" rIns="0" bIns="0" rtlCol="0" anchor="ctr" anchorCtr="0">
              <a:noAutofit/>
            </a:bodyPr>
            <a:p>
              <a:pPr algn="ctr">
                <a:spcBef>
                  <a:spcPct val="0"/>
                </a:spcBef>
                <a:spcAft>
                  <a:spcPct val="0"/>
                </a:spcAft>
              </a:pPr>
              <a:r>
                <a:rPr lang="en-US" altLang="zh-CN" sz="2035" b="1">
                  <a:solidFill>
                    <a:srgbClr val="FFFFFF"/>
                  </a:solidFill>
                  <a:latin typeface="+mn-ea"/>
                  <a:cs typeface="+mn-ea"/>
                  <a:sym typeface="+mn-ea"/>
                </a:rPr>
                <a:t>03</a:t>
              </a:r>
              <a:endParaRPr lang="en-US" altLang="zh-CN" sz="2035" b="1">
                <a:solidFill>
                  <a:srgbClr val="FFFFFF"/>
                </a:solidFill>
                <a:latin typeface="+mn-ea"/>
                <a:cs typeface="+mn-ea"/>
                <a:sym typeface="+mn-ea"/>
              </a:endParaRPr>
            </a:p>
          </p:txBody>
        </p:sp>
        <p:sp>
          <p:nvSpPr>
            <p:cNvPr id="8" name="弧形 85"/>
            <p:cNvSpPr/>
            <p:nvPr>
              <p:custDataLst>
                <p:tags r:id="rId18"/>
              </p:custDataLst>
            </p:nvPr>
          </p:nvSpPr>
          <p:spPr>
            <a:xfrm rot="16200000">
              <a:off x="15415" y="2886"/>
              <a:ext cx="1856" cy="1841"/>
            </a:xfrm>
            <a:prstGeom prst="arc">
              <a:avLst>
                <a:gd name="adj1" fmla="val 2657162"/>
                <a:gd name="adj2" fmla="val 8176062"/>
              </a:avLst>
            </a:prstGeom>
            <a:noFill/>
            <a:ln w="38100" cap="rnd">
              <a:solidFill>
                <a:schemeClr val="bg2">
                  <a:lumMod val="50000"/>
                </a:schemeClr>
              </a:solidFill>
            </a:ln>
          </p:spPr>
          <p:style>
            <a:lnRef idx="2">
              <a:srgbClr val="376FFF">
                <a:shade val="50000"/>
              </a:srgbClr>
            </a:lnRef>
            <a:fillRef idx="1">
              <a:srgbClr val="376FFF"/>
            </a:fillRef>
            <a:effectRef idx="0">
              <a:srgbClr val="376FFF"/>
            </a:effectRef>
            <a:fontRef idx="minor">
              <a:srgbClr val="FFFFFF"/>
            </a:fontRef>
          </p:style>
          <p:txBody>
            <a:bodyPr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35" b="0" i="0" baseline="0" noProof="0" dirty="0">
                <a:ln>
                  <a:noFill/>
                </a:ln>
                <a:solidFill>
                  <a:prstClr val="white"/>
                </a:solidFill>
                <a:effectLst/>
                <a:uLnTx/>
                <a:uFillTx/>
                <a:latin typeface="+mn-ea"/>
                <a:cs typeface="OPPOSans M" panose="00020600040101010101" charset="-122"/>
                <a:sym typeface="OPPOSans M" panose="00020600040101010101" charset="-122"/>
              </a:endParaRPr>
            </a:p>
          </p:txBody>
        </p:sp>
        <p:cxnSp>
          <p:nvCxnSpPr>
            <p:cNvPr id="9" name="直接连接符 8"/>
            <p:cNvCxnSpPr/>
            <p:nvPr>
              <p:custDataLst>
                <p:tags r:id="rId19"/>
              </p:custDataLst>
            </p:nvPr>
          </p:nvCxnSpPr>
          <p:spPr>
            <a:xfrm>
              <a:off x="13028" y="3804"/>
              <a:ext cx="2364" cy="16"/>
            </a:xfrm>
            <a:prstGeom prst="line">
              <a:avLst/>
            </a:prstGeom>
            <a:ln w="15875">
              <a:solidFill>
                <a:schemeClr val="bg2">
                  <a:lumMod val="50000"/>
                </a:schemeClr>
              </a:solidFill>
              <a:tailEnd type="oval"/>
            </a:ln>
          </p:spPr>
          <p:style>
            <a:lnRef idx="1">
              <a:srgbClr val="376FFF"/>
            </a:lnRef>
            <a:fillRef idx="0">
              <a:srgbClr val="376FFF"/>
            </a:fillRef>
            <a:effectRef idx="0">
              <a:srgbClr val="376FFF"/>
            </a:effectRef>
            <a:fontRef idx="minor">
              <a:srgbClr val="000000"/>
            </a:fontRef>
          </p:style>
        </p:cxnSp>
        <p:sp>
          <p:nvSpPr>
            <p:cNvPr id="10" name="矩形 9"/>
            <p:cNvSpPr/>
            <p:nvPr>
              <p:custDataLst>
                <p:tags r:id="rId20"/>
              </p:custDataLst>
            </p:nvPr>
          </p:nvSpPr>
          <p:spPr>
            <a:xfrm>
              <a:off x="14254" y="4791"/>
              <a:ext cx="4413" cy="708"/>
            </a:xfrm>
            <a:prstGeom prst="rect">
              <a:avLst/>
            </a:prstGeom>
            <a:noFill/>
            <a:extLst>
              <a:ext uri="{909E8E84-426E-40DD-AFC4-6F175D3DCCD1}">
                <a14:hiddenFill xmlns:a14="http://schemas.microsoft.com/office/drawing/2010/main">
                  <a:solidFill>
                    <a:srgbClr val="376FFF"/>
                  </a:solidFill>
                </a14:hiddenFill>
              </a:ext>
            </a:extLst>
          </p:spPr>
          <p:txBody>
            <a:bodyPr wrap="square" lIns="0" tIns="0" rIns="0" bIns="0" rtlCol="0" anchor="ctr" anchorCtr="0">
              <a:noAutofit/>
            </a:bodyPr>
            <a:p>
              <a:pPr algn="ctr">
                <a:spcBef>
                  <a:spcPct val="0"/>
                </a:spcBef>
                <a:spcAft>
                  <a:spcPct val="0"/>
                </a:spcAft>
              </a:pPr>
              <a:r>
                <a:rPr lang="zh-CN" altLang="en-US" sz="1525" b="1">
                  <a:solidFill>
                    <a:schemeClr val="bg2">
                      <a:lumMod val="50000"/>
                    </a:schemeClr>
                  </a:solidFill>
                  <a:latin typeface="+mn-ea"/>
                  <a:cs typeface="+mn-ea"/>
                  <a:sym typeface="+mn-ea"/>
                </a:rPr>
                <a:t>生成综述</a:t>
              </a:r>
              <a:r>
                <a:rPr lang="zh-CN" altLang="en-US" sz="1525" b="1">
                  <a:solidFill>
                    <a:schemeClr val="bg2">
                      <a:lumMod val="50000"/>
                    </a:schemeClr>
                  </a:solidFill>
                  <a:latin typeface="+mn-ea"/>
                  <a:cs typeface="+mn-ea"/>
                  <a:sym typeface="+mn-ea"/>
                </a:rPr>
                <a:t>全文</a:t>
              </a:r>
              <a:endParaRPr lang="zh-CN" altLang="en-US" sz="1525" b="1">
                <a:solidFill>
                  <a:schemeClr val="bg2">
                    <a:lumMod val="50000"/>
                  </a:schemeClr>
                </a:solidFill>
                <a:latin typeface="+mn-ea"/>
                <a:cs typeface="+mn-ea"/>
                <a:sym typeface="+mn-ea"/>
              </a:endParaRPr>
            </a:p>
          </p:txBody>
        </p:sp>
      </p:grpSp>
      <p:pic>
        <p:nvPicPr>
          <p:cNvPr id="13" name="图片 12"/>
          <p:cNvPicPr>
            <a:picLocks noChangeAspect="1"/>
          </p:cNvPicPr>
          <p:nvPr/>
        </p:nvPicPr>
        <p:blipFill>
          <a:blip r:embed="rId21"/>
          <a:stretch>
            <a:fillRect/>
          </a:stretch>
        </p:blipFill>
        <p:spPr>
          <a:xfrm>
            <a:off x="349250" y="3306445"/>
            <a:ext cx="5688330" cy="3247390"/>
          </a:xfrm>
          <a:prstGeom prst="rect">
            <a:avLst/>
          </a:prstGeom>
          <a:ln>
            <a:solidFill>
              <a:schemeClr val="bg2">
                <a:lumMod val="50000"/>
              </a:schemeClr>
            </a:solidFill>
          </a:ln>
        </p:spPr>
      </p:pic>
      <p:pic>
        <p:nvPicPr>
          <p:cNvPr id="14" name="图片 13"/>
          <p:cNvPicPr>
            <a:picLocks noChangeAspect="1"/>
          </p:cNvPicPr>
          <p:nvPr/>
        </p:nvPicPr>
        <p:blipFill>
          <a:blip r:embed="rId22"/>
          <a:srcRect l="2780"/>
          <a:stretch>
            <a:fillRect/>
          </a:stretch>
        </p:blipFill>
        <p:spPr>
          <a:xfrm>
            <a:off x="6150610" y="3306445"/>
            <a:ext cx="5735955" cy="3249930"/>
          </a:xfrm>
          <a:prstGeom prst="rect">
            <a:avLst/>
          </a:prstGeom>
          <a:ln>
            <a:solidFill>
              <a:schemeClr val="bg2">
                <a:lumMod val="50000"/>
              </a:schemeClr>
            </a:solidFill>
          </a:ln>
        </p:spPr>
      </p:pic>
      <p:sp>
        <p:nvSpPr>
          <p:cNvPr id="15" name="矩形 14"/>
          <p:cNvSpPr/>
          <p:nvPr/>
        </p:nvSpPr>
        <p:spPr>
          <a:xfrm>
            <a:off x="340360" y="1557020"/>
            <a:ext cx="11546205" cy="1593215"/>
          </a:xfrm>
          <a:prstGeom prst="rect">
            <a:avLst/>
          </a:prstGeom>
          <a:noFill/>
          <a:ln>
            <a:solidFill>
              <a:schemeClr val="bg2">
                <a:lumMod val="50000"/>
              </a:schemeClr>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3"/>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3276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是否明确选题方向</a:t>
            </a:r>
            <a:endParaRPr lang="en-US" altLang="zh-CN" sz="2800" b="1" dirty="0">
              <a:latin typeface="微软雅黑" charset="-122"/>
              <a:ea typeface="微软雅黑" charset="-122"/>
              <a:sym typeface="+mn-ea"/>
            </a:endParaRPr>
          </a:p>
        </p:txBody>
      </p:sp>
      <p:sp>
        <p:nvSpPr>
          <p:cNvPr id="5" name="任意多边形: 形状 46"/>
          <p:cNvSpPr/>
          <p:nvPr>
            <p:custDataLst>
              <p:tags r:id="rId1"/>
            </p:custDataLst>
          </p:nvPr>
        </p:nvSpPr>
        <p:spPr>
          <a:xfrm>
            <a:off x="2026227" y="1016000"/>
            <a:ext cx="9494895" cy="5368438"/>
          </a:xfrm>
          <a:custGeom>
            <a:avLst/>
            <a:gdLst>
              <a:gd name="connsiteX0" fmla="*/ 6267450 w 6267450"/>
              <a:gd name="connsiteY0" fmla="*/ 3438716 h 3438715"/>
              <a:gd name="connsiteX1" fmla="*/ 0 w 6267450"/>
              <a:gd name="connsiteY1" fmla="*/ 2490883 h 3438715"/>
              <a:gd name="connsiteX2" fmla="*/ 0 w 6267450"/>
              <a:gd name="connsiteY2" fmla="*/ 947833 h 3438715"/>
              <a:gd name="connsiteX3" fmla="*/ 6267450 w 6267450"/>
              <a:gd name="connsiteY3" fmla="*/ 0 h 3438715"/>
              <a:gd name="connsiteX4" fmla="*/ 6267450 w 6267450"/>
              <a:gd name="connsiteY4" fmla="*/ 3438716 h 343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0" h="9278">
                <a:moveTo>
                  <a:pt x="16410" y="0"/>
                </a:moveTo>
                <a:lnTo>
                  <a:pt x="16410" y="9278"/>
                </a:lnTo>
                <a:lnTo>
                  <a:pt x="0" y="6892"/>
                </a:lnTo>
                <a:lnTo>
                  <a:pt x="0" y="2386"/>
                </a:lnTo>
                <a:lnTo>
                  <a:pt x="16410" y="0"/>
                </a:lnTo>
                <a:close/>
              </a:path>
            </a:pathLst>
          </a:custGeom>
          <a:gradFill flip="none">
            <a:gsLst>
              <a:gs pos="0">
                <a:srgbClr val="376FFF">
                  <a:lumMod val="60000"/>
                  <a:lumOff val="40000"/>
                  <a:alpha val="20000"/>
                </a:srgbClr>
              </a:gs>
              <a:gs pos="75000">
                <a:srgbClr val="376FFF">
                  <a:alpha val="0"/>
                </a:srgbClr>
              </a:gs>
            </a:gsLst>
            <a:lin ang="0" scaled="0"/>
          </a:gradFill>
          <a:ln>
            <a:noFill/>
          </a:ln>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endParaRPr lang="zh-CN" altLang="en-US">
              <a:solidFill>
                <a:srgbClr val="FFFFFF"/>
              </a:solidFill>
              <a:latin typeface="Arial" panose="020B0604020202090204" pitchFamily="34" charset="0"/>
              <a:ea typeface="微软雅黑" charset="0"/>
              <a:cs typeface="微软雅黑" charset="-122"/>
              <a:sym typeface="微软雅黑" charset="-122"/>
            </a:endParaRPr>
          </a:p>
        </p:txBody>
      </p:sp>
      <p:sp>
        <p:nvSpPr>
          <p:cNvPr id="13" name="椭圆 12"/>
          <p:cNvSpPr/>
          <p:nvPr>
            <p:custDataLst>
              <p:tags r:id="rId2"/>
            </p:custDataLst>
          </p:nvPr>
        </p:nvSpPr>
        <p:spPr>
          <a:xfrm>
            <a:off x="1138648" y="2551037"/>
            <a:ext cx="2298795" cy="2298795"/>
          </a:xfrm>
          <a:prstGeom prst="ellipse">
            <a:avLst/>
          </a:prstGeom>
          <a:solidFill>
            <a:srgbClr val="FFFFFF"/>
          </a:solidFill>
          <a:ln w="381000">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tIns="71755" numCol="1" spcCol="0" rtlCol="0" fromWordArt="0" anchor="ctr" anchorCtr="0" forceAA="0" compatLnSpc="1">
            <a:noAutofit/>
          </a:bodyPr>
          <a:lstStyle/>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是否有</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明确的</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选题</a:t>
            </a:r>
            <a:r>
              <a:rPr lang="zh-CN" altLang="en-US" sz="2800" b="1">
                <a:solidFill>
                  <a:srgbClr val="376FFF"/>
                </a:solidFill>
                <a:latin typeface="Arial" panose="020B0604020202090204" pitchFamily="34" charset="0"/>
                <a:ea typeface="微软雅黑" charset="0"/>
                <a:cs typeface="微软雅黑" charset="-122"/>
                <a:sym typeface="微软雅黑" charset="-122"/>
              </a:rPr>
              <a:t>方向</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p:txBody>
      </p:sp>
      <p:sp>
        <p:nvSpPr>
          <p:cNvPr id="6" name="任意多边形: 形状 28"/>
          <p:cNvSpPr/>
          <p:nvPr>
            <p:custDataLst>
              <p:tags r:id="rId3"/>
            </p:custDataLst>
          </p:nvPr>
        </p:nvSpPr>
        <p:spPr>
          <a:xfrm>
            <a:off x="4655404" y="2554509"/>
            <a:ext cx="1473126" cy="1473126"/>
          </a:xfrm>
          <a:custGeom>
            <a:avLst/>
            <a:gdLst>
              <a:gd name="connsiteX0" fmla="*/ 847725 w 847725"/>
              <a:gd name="connsiteY0" fmla="*/ 423862 h 847725"/>
              <a:gd name="connsiteX1" fmla="*/ 423863 w 847725"/>
              <a:gd name="connsiteY1" fmla="*/ 847725 h 847725"/>
              <a:gd name="connsiteX2" fmla="*/ 0 w 847725"/>
              <a:gd name="connsiteY2" fmla="*/ 423862 h 847725"/>
              <a:gd name="connsiteX3" fmla="*/ 423863 w 847725"/>
              <a:gd name="connsiteY3" fmla="*/ 0 h 847725"/>
              <a:gd name="connsiteX4" fmla="*/ 847725 w 847725"/>
              <a:gd name="connsiteY4" fmla="*/ 423862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847725">
                <a:moveTo>
                  <a:pt x="847725" y="423862"/>
                </a:moveTo>
                <a:cubicBezTo>
                  <a:pt x="847725" y="657955"/>
                  <a:pt x="657955" y="847725"/>
                  <a:pt x="423863" y="847725"/>
                </a:cubicBezTo>
                <a:cubicBezTo>
                  <a:pt x="189770" y="847725"/>
                  <a:pt x="0" y="657955"/>
                  <a:pt x="0" y="423862"/>
                </a:cubicBezTo>
                <a:cubicBezTo>
                  <a:pt x="0" y="189770"/>
                  <a:pt x="189770" y="0"/>
                  <a:pt x="423863" y="0"/>
                </a:cubicBezTo>
                <a:cubicBezTo>
                  <a:pt x="657955" y="0"/>
                  <a:pt x="847725" y="189770"/>
                  <a:pt x="847725" y="423862"/>
                </a:cubicBezTo>
                <a:close/>
              </a:path>
            </a:pathLst>
          </a:custGeom>
          <a:gradFill>
            <a:gsLst>
              <a:gs pos="3000">
                <a:srgbClr val="376FFF">
                  <a:lumMod val="60000"/>
                  <a:lumOff val="40000"/>
                </a:srgbClr>
              </a:gs>
              <a:gs pos="88000">
                <a:srgbClr val="376FFF"/>
              </a:gs>
            </a:gsLst>
            <a:lin ang="0" scaled="0"/>
          </a:gradFill>
          <a:ln w="19050" cap="flat">
            <a:solidFill>
              <a:srgbClr val="376FFF">
                <a:lumMod val="20000"/>
                <a:lumOff val="80000"/>
              </a:srgbClr>
            </a:solidFill>
            <a:prstDash val="solid"/>
            <a:miter/>
          </a:ln>
          <a:effectLst>
            <a:outerShdw blurRad="127000" dist="50800" dir="3000000" algn="t" rotWithShape="0">
              <a:srgbClr val="376FFF">
                <a:lumMod val="75000"/>
                <a:alpha val="40000"/>
              </a:srgbClr>
            </a:outerShdw>
          </a:effectLst>
        </p:spPr>
        <p:txBody>
          <a:bodyPr rot="0" spcFirstLastPara="0" vertOverflow="overflow" horzOverflow="overflow" vert="horz" wrap="none" lIns="144145" tIns="0" rIns="144145" bIns="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r>
              <a:rPr lang="en-US" altLang="zh-CN" sz="4000" b="1">
                <a:solidFill>
                  <a:srgbClr val="FFFFFF"/>
                </a:solidFill>
                <a:sym typeface="微软雅黑" charset="-122"/>
              </a:rPr>
              <a:t>80%</a:t>
            </a:r>
            <a:endParaRPr lang="en-US" altLang="zh-CN" sz="4000" b="1">
              <a:solidFill>
                <a:srgbClr val="FFFFFF"/>
              </a:solidFill>
              <a:sym typeface="微软雅黑" charset="-122"/>
            </a:endParaRPr>
          </a:p>
        </p:txBody>
      </p:sp>
      <p:sp>
        <p:nvSpPr>
          <p:cNvPr id="16" name="正文"/>
          <p:cNvSpPr txBox="1"/>
          <p:nvPr>
            <p:custDataLst>
              <p:tags r:id="rId4"/>
            </p:custDataLst>
          </p:nvPr>
        </p:nvSpPr>
        <p:spPr>
          <a:xfrm>
            <a:off x="4655983" y="4148563"/>
            <a:ext cx="1472548" cy="924031"/>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indent="0" algn="ctr" fontAlgn="auto">
              <a:lnSpc>
                <a:spcPct val="130000"/>
              </a:lnSpc>
              <a:spcBef>
                <a:spcPct val="0"/>
              </a:spcBef>
              <a:spcAft>
                <a:spcPct val="0"/>
              </a:spcAft>
            </a:pPr>
            <a:r>
              <a:rPr lang="zh-CN" altLang="en-US" sz="2200" dirty="0">
                <a:solidFill>
                  <a:srgbClr val="000000">
                    <a:lumMod val="75000"/>
                    <a:lumOff val="25000"/>
                  </a:srgbClr>
                </a:solidFill>
                <a:uFillTx/>
                <a:latin typeface="微软雅黑" charset="-122"/>
                <a:cs typeface="微软雅黑" charset="-122"/>
                <a:sym typeface="微软雅黑" charset="-122"/>
              </a:rPr>
              <a:t>有明确</a:t>
            </a:r>
            <a:r>
              <a:rPr lang="zh-CN" altLang="en-US" sz="2200" dirty="0">
                <a:solidFill>
                  <a:srgbClr val="000000">
                    <a:lumMod val="75000"/>
                    <a:lumOff val="25000"/>
                  </a:srgbClr>
                </a:solidFill>
                <a:uFillTx/>
                <a:latin typeface="微软雅黑" charset="-122"/>
                <a:cs typeface="微软雅黑" charset="-122"/>
                <a:sym typeface="微软雅黑" charset="-122"/>
              </a:rPr>
              <a:t>方向</a:t>
            </a:r>
            <a:endParaRPr lang="zh-CN" altLang="en-US" sz="2200" dirty="0">
              <a:solidFill>
                <a:srgbClr val="000000">
                  <a:lumMod val="75000"/>
                  <a:lumOff val="25000"/>
                </a:srgbClr>
              </a:solidFill>
              <a:uFillTx/>
              <a:latin typeface="微软雅黑" charset="-122"/>
              <a:cs typeface="微软雅黑" charset="-122"/>
              <a:sym typeface="微软雅黑" charset="-122"/>
            </a:endParaRPr>
          </a:p>
        </p:txBody>
      </p:sp>
      <p:sp>
        <p:nvSpPr>
          <p:cNvPr id="19" name="任意多边形: 形状 33"/>
          <p:cNvSpPr>
            <a:spLocks noChangeAspect="1"/>
          </p:cNvSpPr>
          <p:nvPr>
            <p:custDataLst>
              <p:tags r:id="rId5"/>
            </p:custDataLst>
          </p:nvPr>
        </p:nvSpPr>
        <p:spPr>
          <a:xfrm>
            <a:off x="6830956" y="3365133"/>
            <a:ext cx="168374" cy="168952"/>
          </a:xfrm>
          <a:custGeom>
            <a:avLst/>
            <a:gdLst>
              <a:gd name="connsiteX0" fmla="*/ 152400 w 152400"/>
              <a:gd name="connsiteY0" fmla="*/ 61913 h 152400"/>
              <a:gd name="connsiteX1" fmla="*/ 90488 w 152400"/>
              <a:gd name="connsiteY1" fmla="*/ 61913 h 152400"/>
              <a:gd name="connsiteX2" fmla="*/ 90488 w 152400"/>
              <a:gd name="connsiteY2" fmla="*/ 0 h 152400"/>
              <a:gd name="connsiteX3" fmla="*/ 61913 w 152400"/>
              <a:gd name="connsiteY3" fmla="*/ 0 h 152400"/>
              <a:gd name="connsiteX4" fmla="*/ 61913 w 152400"/>
              <a:gd name="connsiteY4" fmla="*/ 61913 h 152400"/>
              <a:gd name="connsiteX5" fmla="*/ 0 w 152400"/>
              <a:gd name="connsiteY5" fmla="*/ 61913 h 152400"/>
              <a:gd name="connsiteX6" fmla="*/ 0 w 152400"/>
              <a:gd name="connsiteY6" fmla="*/ 90488 h 152400"/>
              <a:gd name="connsiteX7" fmla="*/ 61913 w 152400"/>
              <a:gd name="connsiteY7" fmla="*/ 90488 h 152400"/>
              <a:gd name="connsiteX8" fmla="*/ 61913 w 152400"/>
              <a:gd name="connsiteY8" fmla="*/ 152400 h 152400"/>
              <a:gd name="connsiteX9" fmla="*/ 90488 w 152400"/>
              <a:gd name="connsiteY9" fmla="*/ 152400 h 152400"/>
              <a:gd name="connsiteX10" fmla="*/ 90488 w 152400"/>
              <a:gd name="connsiteY10" fmla="*/ 90488 h 152400"/>
              <a:gd name="connsiteX11" fmla="*/ 152400 w 152400"/>
              <a:gd name="connsiteY11" fmla="*/ 90488 h 152400"/>
              <a:gd name="connsiteX12" fmla="*/ 152400 w 152400"/>
              <a:gd name="connsiteY12" fmla="*/ 619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152400">
                <a:moveTo>
                  <a:pt x="152400" y="61913"/>
                </a:moveTo>
                <a:lnTo>
                  <a:pt x="90488" y="61913"/>
                </a:lnTo>
                <a:lnTo>
                  <a:pt x="90488" y="0"/>
                </a:lnTo>
                <a:lnTo>
                  <a:pt x="61913" y="0"/>
                </a:lnTo>
                <a:lnTo>
                  <a:pt x="61913" y="61913"/>
                </a:lnTo>
                <a:lnTo>
                  <a:pt x="0" y="61913"/>
                </a:lnTo>
                <a:lnTo>
                  <a:pt x="0" y="90488"/>
                </a:lnTo>
                <a:lnTo>
                  <a:pt x="61913" y="90488"/>
                </a:lnTo>
                <a:lnTo>
                  <a:pt x="61913" y="152400"/>
                </a:lnTo>
                <a:lnTo>
                  <a:pt x="90488" y="152400"/>
                </a:lnTo>
                <a:lnTo>
                  <a:pt x="90488" y="90488"/>
                </a:lnTo>
                <a:lnTo>
                  <a:pt x="152400" y="90488"/>
                </a:lnTo>
                <a:lnTo>
                  <a:pt x="152400" y="61913"/>
                </a:lnTo>
                <a:close/>
              </a:path>
            </a:pathLst>
          </a:custGeom>
          <a:solidFill>
            <a:srgbClr val="376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endParaRPr lang="zh-CN" altLang="en-US"/>
          </a:p>
        </p:txBody>
      </p:sp>
      <p:sp>
        <p:nvSpPr>
          <p:cNvPr id="9" name="任意多边形: 形状 28"/>
          <p:cNvSpPr/>
          <p:nvPr>
            <p:custDataLst>
              <p:tags r:id="rId6"/>
            </p:custDataLst>
          </p:nvPr>
        </p:nvSpPr>
        <p:spPr>
          <a:xfrm>
            <a:off x="7701756" y="2554509"/>
            <a:ext cx="1473126" cy="1473126"/>
          </a:xfrm>
          <a:custGeom>
            <a:avLst/>
            <a:gdLst>
              <a:gd name="connsiteX0" fmla="*/ 847725 w 847725"/>
              <a:gd name="connsiteY0" fmla="*/ 423862 h 847725"/>
              <a:gd name="connsiteX1" fmla="*/ 423863 w 847725"/>
              <a:gd name="connsiteY1" fmla="*/ 847725 h 847725"/>
              <a:gd name="connsiteX2" fmla="*/ 0 w 847725"/>
              <a:gd name="connsiteY2" fmla="*/ 423862 h 847725"/>
              <a:gd name="connsiteX3" fmla="*/ 423863 w 847725"/>
              <a:gd name="connsiteY3" fmla="*/ 0 h 847725"/>
              <a:gd name="connsiteX4" fmla="*/ 847725 w 847725"/>
              <a:gd name="connsiteY4" fmla="*/ 423862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847725">
                <a:moveTo>
                  <a:pt x="847725" y="423862"/>
                </a:moveTo>
                <a:cubicBezTo>
                  <a:pt x="847725" y="657955"/>
                  <a:pt x="657955" y="847725"/>
                  <a:pt x="423863" y="847725"/>
                </a:cubicBezTo>
                <a:cubicBezTo>
                  <a:pt x="189770" y="847725"/>
                  <a:pt x="0" y="657955"/>
                  <a:pt x="0" y="423862"/>
                </a:cubicBezTo>
                <a:cubicBezTo>
                  <a:pt x="0" y="189770"/>
                  <a:pt x="189770" y="0"/>
                  <a:pt x="423863" y="0"/>
                </a:cubicBezTo>
                <a:cubicBezTo>
                  <a:pt x="657955" y="0"/>
                  <a:pt x="847725" y="189770"/>
                  <a:pt x="847725" y="423862"/>
                </a:cubicBezTo>
                <a:close/>
              </a:path>
            </a:pathLst>
          </a:custGeom>
          <a:gradFill>
            <a:gsLst>
              <a:gs pos="3000">
                <a:srgbClr val="376FFF">
                  <a:lumMod val="60000"/>
                  <a:lumOff val="40000"/>
                </a:srgbClr>
              </a:gs>
              <a:gs pos="88000">
                <a:srgbClr val="376FFF"/>
              </a:gs>
            </a:gsLst>
            <a:lin ang="0" scaled="0"/>
          </a:gradFill>
          <a:ln w="19050" cap="flat">
            <a:solidFill>
              <a:srgbClr val="376FFF">
                <a:lumMod val="20000"/>
                <a:lumOff val="80000"/>
              </a:srgbClr>
            </a:solidFill>
            <a:prstDash val="solid"/>
            <a:miter/>
          </a:ln>
          <a:effectLst>
            <a:outerShdw blurRad="127000" dist="50800" dir="3000000" algn="t" rotWithShape="0">
              <a:srgbClr val="376FFF">
                <a:lumMod val="75000"/>
                <a:alpha val="40000"/>
              </a:srgbClr>
            </a:outerShdw>
          </a:effectLst>
        </p:spPr>
        <p:txBody>
          <a:bodyPr rot="0" spcFirstLastPara="0" vertOverflow="overflow" horzOverflow="overflow" vert="horz" wrap="none" lIns="144145" tIns="0" rIns="144145" bIns="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r>
              <a:rPr lang="en-US" altLang="zh-CN" sz="4000" b="1">
                <a:solidFill>
                  <a:srgbClr val="FFFFFF"/>
                </a:solidFill>
                <a:sym typeface="微软雅黑" charset="-122"/>
              </a:rPr>
              <a:t>20%</a:t>
            </a:r>
            <a:endParaRPr lang="en-US" altLang="zh-CN" sz="4000" b="1">
              <a:solidFill>
                <a:srgbClr val="FFFFFF"/>
              </a:solidFill>
              <a:sym typeface="微软雅黑" charset="-122"/>
            </a:endParaRPr>
          </a:p>
        </p:txBody>
      </p:sp>
      <p:sp>
        <p:nvSpPr>
          <p:cNvPr id="11" name="正文"/>
          <p:cNvSpPr txBox="1"/>
          <p:nvPr>
            <p:custDataLst>
              <p:tags r:id="rId7"/>
            </p:custDataLst>
          </p:nvPr>
        </p:nvSpPr>
        <p:spPr>
          <a:xfrm>
            <a:off x="7701756" y="4148563"/>
            <a:ext cx="1472548" cy="924031"/>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indent="0" algn="ctr" fontAlgn="auto">
              <a:lnSpc>
                <a:spcPct val="130000"/>
              </a:lnSpc>
              <a:spcBef>
                <a:spcPct val="0"/>
              </a:spcBef>
              <a:spcAft>
                <a:spcPct val="0"/>
              </a:spcAft>
            </a:pPr>
            <a:r>
              <a:rPr lang="zh-CN" altLang="en-US" sz="2200" dirty="0">
                <a:solidFill>
                  <a:srgbClr val="000000">
                    <a:lumMod val="75000"/>
                    <a:lumOff val="25000"/>
                  </a:srgbClr>
                </a:solidFill>
                <a:uFillTx/>
                <a:latin typeface="微软雅黑" charset="-122"/>
                <a:cs typeface="微软雅黑" charset="-122"/>
                <a:sym typeface="微软雅黑" charset="-122"/>
              </a:rPr>
              <a:t>无明确方向</a:t>
            </a:r>
            <a:endParaRPr lang="zh-CN" altLang="en-US" sz="2200" dirty="0">
              <a:solidFill>
                <a:srgbClr val="000000">
                  <a:lumMod val="75000"/>
                  <a:lumOff val="25000"/>
                </a:srgbClr>
              </a:solidFill>
              <a:uFillTx/>
              <a:latin typeface="微软雅黑" charset="-122"/>
              <a:cs typeface="微软雅黑" charset="-122"/>
              <a:sym typeface="微软雅黑" charset="-122"/>
            </a:endParaRPr>
          </a:p>
        </p:txBody>
      </p:sp>
      <p:sp>
        <p:nvSpPr>
          <p:cNvPr id="3" name="同心圆 2"/>
          <p:cNvSpPr/>
          <p:nvPr>
            <p:custDataLst>
              <p:tags r:id="rId8"/>
            </p:custDataLst>
          </p:nvPr>
        </p:nvSpPr>
        <p:spPr>
          <a:xfrm>
            <a:off x="960438" y="2396550"/>
            <a:ext cx="2635542" cy="2607769"/>
          </a:xfrm>
          <a:prstGeom prst="donut">
            <a:avLst>
              <a:gd name="adj" fmla="val 12779"/>
            </a:avLst>
          </a:prstGeom>
          <a:gradFill>
            <a:gsLst>
              <a:gs pos="0">
                <a:srgbClr val="376FFF"/>
              </a:gs>
              <a:gs pos="100000">
                <a:srgbClr val="376FFF">
                  <a:lumMod val="60000"/>
                  <a:lumOff val="40000"/>
                </a:srgbClr>
              </a:gs>
            </a:gsLst>
            <a:lin ang="10800000" scaled="0"/>
          </a:gradFill>
          <a:ln>
            <a:noFill/>
          </a:ln>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solidFill>
                <a:srgbClr val="000000"/>
              </a:solidFill>
              <a:latin typeface="Arial" panose="020B0604020202090204" pitchFamily="34" charset="0"/>
              <a:ea typeface="微软雅黑"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517017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如何具化</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人工智能</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的研究点</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906145" y="1042670"/>
            <a:ext cx="9785985" cy="4725670"/>
          </a:xfrm>
          <a:prstGeom prst="rect">
            <a:avLst/>
          </a:prstGeom>
        </p:spPr>
      </p:pic>
      <p:sp>
        <p:nvSpPr>
          <p:cNvPr id="19" name="矩形 18"/>
          <p:cNvSpPr/>
          <p:nvPr/>
        </p:nvSpPr>
        <p:spPr>
          <a:xfrm>
            <a:off x="989965" y="2592070"/>
            <a:ext cx="1861185" cy="273367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2"/>
          <a:stretch>
            <a:fillRect/>
          </a:stretch>
        </p:blipFill>
        <p:spPr>
          <a:xfrm>
            <a:off x="3610610" y="2591435"/>
            <a:ext cx="2720340" cy="4164330"/>
          </a:xfrm>
          <a:prstGeom prst="rect">
            <a:avLst/>
          </a:prstGeom>
          <a:ln>
            <a:noFill/>
          </a:ln>
          <a:effectLst>
            <a:outerShdw blurRad="50800" dist="38100" dir="13500000" algn="br" rotWithShape="0">
              <a:prstClr val="black">
                <a:alpha val="40000"/>
              </a:prstClr>
            </a:outerShdw>
          </a:effectLst>
        </p:spPr>
      </p:pic>
      <p:pic>
        <p:nvPicPr>
          <p:cNvPr id="6" name="图片 5"/>
          <p:cNvPicPr>
            <a:picLocks noChangeAspect="1"/>
          </p:cNvPicPr>
          <p:nvPr/>
        </p:nvPicPr>
        <p:blipFill>
          <a:blip r:embed="rId3"/>
          <a:stretch>
            <a:fillRect/>
          </a:stretch>
        </p:blipFill>
        <p:spPr>
          <a:xfrm>
            <a:off x="6586220" y="2590165"/>
            <a:ext cx="2724785" cy="4164965"/>
          </a:xfrm>
          <a:prstGeom prst="rect">
            <a:avLst/>
          </a:prstGeom>
          <a:ln>
            <a:noFill/>
          </a:ln>
          <a:effectLst>
            <a:outerShdw blurRad="50800" dist="38100" dir="13500000" algn="br" rotWithShape="0">
              <a:prstClr val="black">
                <a:alpha val="40000"/>
              </a:prstClr>
            </a:outerShdw>
          </a:effectLst>
        </p:spPr>
      </p:pic>
      <p:cxnSp>
        <p:nvCxnSpPr>
          <p:cNvPr id="11" name="直接连接符 10"/>
          <p:cNvCxnSpPr/>
          <p:nvPr/>
        </p:nvCxnSpPr>
        <p:spPr>
          <a:xfrm>
            <a:off x="3976370" y="5004435"/>
            <a:ext cx="1188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3988435" y="5318760"/>
            <a:ext cx="1188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4000500" y="4069080"/>
            <a:ext cx="1872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6970395" y="4798060"/>
            <a:ext cx="1440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6970395" y="5112385"/>
            <a:ext cx="2160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par>
                                <p:cTn id="13" presetID="1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517017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如何具化</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人工智能</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的研究点</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423545" y="1194435"/>
            <a:ext cx="5562600" cy="2234565"/>
          </a:xfrm>
          <a:prstGeom prst="rect">
            <a:avLst/>
          </a:prstGeom>
        </p:spPr>
      </p:pic>
      <p:pic>
        <p:nvPicPr>
          <p:cNvPr id="8" name="图片 7"/>
          <p:cNvPicPr>
            <a:picLocks noChangeAspect="1"/>
          </p:cNvPicPr>
          <p:nvPr/>
        </p:nvPicPr>
        <p:blipFill>
          <a:blip r:embed="rId2"/>
          <a:stretch>
            <a:fillRect/>
          </a:stretch>
        </p:blipFill>
        <p:spPr>
          <a:xfrm>
            <a:off x="410845" y="4164965"/>
            <a:ext cx="5580380" cy="2287905"/>
          </a:xfrm>
          <a:prstGeom prst="rect">
            <a:avLst/>
          </a:prstGeom>
        </p:spPr>
      </p:pic>
      <p:grpSp>
        <p:nvGrpSpPr>
          <p:cNvPr id="14" name="组合 13"/>
          <p:cNvGrpSpPr/>
          <p:nvPr/>
        </p:nvGrpSpPr>
        <p:grpSpPr>
          <a:xfrm>
            <a:off x="6339840" y="1038225"/>
            <a:ext cx="4469130" cy="3451860"/>
            <a:chOff x="1850" y="5216"/>
            <a:chExt cx="7038" cy="5436"/>
          </a:xfrm>
        </p:grpSpPr>
        <p:pic>
          <p:nvPicPr>
            <p:cNvPr id="9" name="图片 8"/>
            <p:cNvPicPr>
              <a:picLocks noChangeAspect="1"/>
            </p:cNvPicPr>
            <p:nvPr/>
          </p:nvPicPr>
          <p:blipFill>
            <a:blip r:embed="rId3"/>
            <a:stretch>
              <a:fillRect/>
            </a:stretch>
          </p:blipFill>
          <p:spPr>
            <a:xfrm>
              <a:off x="1850" y="5216"/>
              <a:ext cx="3310" cy="5436"/>
            </a:xfrm>
            <a:prstGeom prst="rect">
              <a:avLst/>
            </a:prstGeom>
            <a:effectLst>
              <a:outerShdw blurRad="50800" dist="38100" dir="13500000" algn="br" rotWithShape="0">
                <a:prstClr val="black">
                  <a:alpha val="40000"/>
                </a:prstClr>
              </a:outerShdw>
            </a:effectLst>
          </p:spPr>
        </p:pic>
        <p:pic>
          <p:nvPicPr>
            <p:cNvPr id="10" name="图片 9"/>
            <p:cNvPicPr>
              <a:picLocks noChangeAspect="1"/>
            </p:cNvPicPr>
            <p:nvPr/>
          </p:nvPicPr>
          <p:blipFill>
            <a:blip r:embed="rId4"/>
            <a:stretch>
              <a:fillRect/>
            </a:stretch>
          </p:blipFill>
          <p:spPr>
            <a:xfrm>
              <a:off x="5578" y="5216"/>
              <a:ext cx="3310" cy="5436"/>
            </a:xfrm>
            <a:prstGeom prst="rect">
              <a:avLst/>
            </a:prstGeom>
            <a:effectLst>
              <a:outerShdw blurRad="50800" dist="38100" dir="13500000" algn="br" rotWithShape="0">
                <a:prstClr val="black">
                  <a:alpha val="40000"/>
                </a:prstClr>
              </a:outerShdw>
            </a:effectLst>
          </p:spPr>
        </p:pic>
      </p:grpSp>
      <p:grpSp>
        <p:nvGrpSpPr>
          <p:cNvPr id="4" name="组合 3"/>
          <p:cNvGrpSpPr/>
          <p:nvPr/>
        </p:nvGrpSpPr>
        <p:grpSpPr>
          <a:xfrm>
            <a:off x="7380605" y="3321685"/>
            <a:ext cx="4453255" cy="3451860"/>
            <a:chOff x="10651" y="5216"/>
            <a:chExt cx="7013" cy="5436"/>
          </a:xfrm>
        </p:grpSpPr>
        <p:pic>
          <p:nvPicPr>
            <p:cNvPr id="7" name="图片 6"/>
            <p:cNvPicPr>
              <a:picLocks noChangeAspect="1"/>
            </p:cNvPicPr>
            <p:nvPr/>
          </p:nvPicPr>
          <p:blipFill>
            <a:blip r:embed="rId5"/>
            <a:stretch>
              <a:fillRect/>
            </a:stretch>
          </p:blipFill>
          <p:spPr>
            <a:xfrm>
              <a:off x="10651" y="5216"/>
              <a:ext cx="3301" cy="5436"/>
            </a:xfrm>
            <a:prstGeom prst="rect">
              <a:avLst/>
            </a:prstGeom>
            <a:effectLst>
              <a:outerShdw blurRad="50800" dist="38100" dir="13500000" algn="br" rotWithShape="0">
                <a:prstClr val="black">
                  <a:alpha val="40000"/>
                </a:prstClr>
              </a:outerShdw>
            </a:effectLst>
          </p:spPr>
        </p:pic>
        <p:pic>
          <p:nvPicPr>
            <p:cNvPr id="13" name="图片 12"/>
            <p:cNvPicPr>
              <a:picLocks noChangeAspect="1"/>
            </p:cNvPicPr>
            <p:nvPr/>
          </p:nvPicPr>
          <p:blipFill>
            <a:blip r:embed="rId6"/>
            <a:stretch>
              <a:fillRect/>
            </a:stretch>
          </p:blipFill>
          <p:spPr>
            <a:xfrm>
              <a:off x="14364" y="5231"/>
              <a:ext cx="3301" cy="5421"/>
            </a:xfrm>
            <a:prstGeom prst="rect">
              <a:avLst/>
            </a:prstGeom>
            <a:effectLst>
              <a:outerShdw blurRad="50800" dist="38100" dir="13500000" algn="br" rotWithShape="0">
                <a:prstClr val="black">
                  <a:alpha val="40000"/>
                </a:prstClr>
              </a:outerShdw>
            </a:effectLst>
          </p:spPr>
        </p:pic>
      </p:grpSp>
      <p:sp>
        <p:nvSpPr>
          <p:cNvPr id="22" name="下箭头 21"/>
          <p:cNvSpPr/>
          <p:nvPr/>
        </p:nvSpPr>
        <p:spPr>
          <a:xfrm>
            <a:off x="3025775" y="3556000"/>
            <a:ext cx="358140" cy="481965"/>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517017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如何具化</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人工智能</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的研究点</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295275" y="1257300"/>
            <a:ext cx="11601450" cy="4343400"/>
          </a:xfrm>
          <a:prstGeom prst="rect">
            <a:avLst/>
          </a:prstGeom>
        </p:spPr>
      </p:pic>
      <p:sp>
        <p:nvSpPr>
          <p:cNvPr id="19" name="矩形 18"/>
          <p:cNvSpPr/>
          <p:nvPr/>
        </p:nvSpPr>
        <p:spPr>
          <a:xfrm>
            <a:off x="2034540" y="2059940"/>
            <a:ext cx="280670" cy="23876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rcRect r="2458"/>
          <a:stretch>
            <a:fillRect/>
          </a:stretch>
        </p:blipFill>
        <p:spPr>
          <a:xfrm>
            <a:off x="2479040" y="1962785"/>
            <a:ext cx="7407910" cy="4551045"/>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p:nvPicPr>
        <p:blipFill>
          <a:blip r:embed="rId3"/>
          <a:stretch>
            <a:fillRect/>
          </a:stretch>
        </p:blipFill>
        <p:spPr>
          <a:xfrm>
            <a:off x="3973830" y="1962785"/>
            <a:ext cx="8357235" cy="4551045"/>
          </a:xfrm>
          <a:prstGeom prst="rect">
            <a:avLst/>
          </a:prstGeom>
          <a:effectLst>
            <a:outerShdw blurRad="50800" dist="38100" dir="10800000" algn="r" rotWithShape="0">
              <a:prstClr val="black">
                <a:alpha val="40000"/>
              </a:prstClr>
            </a:outerShdw>
          </a:effectLst>
        </p:spPr>
      </p:pic>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676525"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a:t>
            </a:r>
            <a:r>
              <a:rPr lang="zh-CN" altLang="en-US" sz="2800" b="1" dirty="0">
                <a:latin typeface="微软雅黑" charset="-122"/>
                <a:ea typeface="微软雅黑" charset="-122"/>
                <a:sym typeface="+mn-ea"/>
              </a:rPr>
              <a:t>分析研究点</a:t>
            </a:r>
            <a:endParaRPr lang="zh-CN" altLang="en-US" sz="2800" b="1" dirty="0">
              <a:latin typeface="微软雅黑" charset="-122"/>
              <a:ea typeface="微软雅黑" charset="-122"/>
              <a:sym typeface="+mn-ea"/>
            </a:endParaRPr>
          </a:p>
        </p:txBody>
      </p:sp>
      <p:sp>
        <p:nvSpPr>
          <p:cNvPr id="4" name="标题 73"/>
          <p:cNvSpPr>
            <a:spLocks noGrp="1"/>
          </p:cNvSpPr>
          <p:nvPr>
            <p:custDataLst>
              <p:tags r:id="rId1"/>
            </p:custDataLst>
          </p:nvPr>
        </p:nvSpPr>
        <p:spPr>
          <a:xfrm>
            <a:off x="578485" y="96075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solidFill>
                <a:latin typeface="宋体" charset="0"/>
                <a:ea typeface="宋体" charset="0"/>
                <a:cs typeface="+mj-ea"/>
                <a:sym typeface="+mn-ea"/>
              </a:rPr>
              <a:t>通过</a:t>
            </a:r>
            <a:r>
              <a:rPr lang="zh-CN" altLang="en-US" sz="1700" dirty="0">
                <a:solidFill>
                  <a:srgbClr val="3200FF"/>
                </a:solidFill>
                <a:latin typeface="宋体" charset="0"/>
                <a:ea typeface="宋体" charset="0"/>
                <a:cs typeface="+mj-ea"/>
                <a:sym typeface="+mn-ea"/>
              </a:rPr>
              <a:t>【学术趋势】</a:t>
            </a:r>
            <a:r>
              <a:rPr lang="zh-CN" altLang="en-US" sz="1700" dirty="0">
                <a:solidFill>
                  <a:schemeClr val="tx1"/>
                </a:solidFill>
                <a:latin typeface="宋体" charset="0"/>
                <a:ea typeface="宋体" charset="0"/>
                <a:cs typeface="+mj-ea"/>
                <a:sym typeface="+mn-ea"/>
              </a:rPr>
              <a:t>进行智能数据分析和挖掘生成领域概貌，为选题方向提供指引</a:t>
            </a:r>
            <a:endParaRPr lang="zh-CN" altLang="en-US" sz="1700" dirty="0">
              <a:solidFill>
                <a:schemeClr val="tx1"/>
              </a:solidFill>
              <a:latin typeface="宋体" charset="0"/>
              <a:ea typeface="宋体" charset="0"/>
              <a:cs typeface="+mj-ea"/>
              <a:sym typeface="+mn-ea"/>
            </a:endParaRPr>
          </a:p>
        </p:txBody>
      </p:sp>
      <p:pic>
        <p:nvPicPr>
          <p:cNvPr id="2" name="图片 1"/>
          <p:cNvPicPr>
            <a:picLocks noChangeAspect="1"/>
          </p:cNvPicPr>
          <p:nvPr/>
        </p:nvPicPr>
        <p:blipFill>
          <a:blip r:embed="rId2"/>
          <a:stretch>
            <a:fillRect/>
          </a:stretch>
        </p:blipFill>
        <p:spPr>
          <a:xfrm>
            <a:off x="395605" y="1537335"/>
            <a:ext cx="9542780" cy="4131310"/>
          </a:xfrm>
          <a:prstGeom prst="rect">
            <a:avLst/>
          </a:prstGeom>
        </p:spPr>
      </p:pic>
      <p:pic>
        <p:nvPicPr>
          <p:cNvPr id="3" name="图片 2"/>
          <p:cNvPicPr>
            <a:picLocks noChangeAspect="1"/>
          </p:cNvPicPr>
          <p:nvPr/>
        </p:nvPicPr>
        <p:blipFill>
          <a:blip r:embed="rId3"/>
          <a:stretch>
            <a:fillRect/>
          </a:stretch>
        </p:blipFill>
        <p:spPr>
          <a:xfrm>
            <a:off x="2395220" y="2486660"/>
            <a:ext cx="9591040" cy="3919220"/>
          </a:xfrm>
          <a:prstGeom prst="roundRect">
            <a:avLst/>
          </a:prstGeom>
          <a:effectLst>
            <a:glow rad="63500">
              <a:schemeClr val="bg2">
                <a:lumMod val="50000"/>
                <a:alpha val="40000"/>
              </a:schemeClr>
            </a:glow>
          </a:effectLst>
        </p:spPr>
      </p:pic>
      <p:sp>
        <p:nvSpPr>
          <p:cNvPr id="5" name="矩形 4"/>
          <p:cNvSpPr/>
          <p:nvPr/>
        </p:nvSpPr>
        <p:spPr>
          <a:xfrm>
            <a:off x="4244340" y="4312920"/>
            <a:ext cx="6096000" cy="800735"/>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noAutofit/>
          </a:bodyPr>
          <a:p>
            <a:pPr lvl="0" algn="ctr">
              <a:lnSpc>
                <a:spcPct val="120000"/>
              </a:lnSpc>
              <a:buClrTx/>
              <a:buSzPct val="70000"/>
              <a:buFontTx/>
            </a:pP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输入</a:t>
            </a: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1-2</a:t>
            </a: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个关键词，</a:t>
            </a: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AI</a:t>
            </a: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助手将基于知网文献资源</a:t>
            </a:r>
            <a:endPar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endParaRPr>
          </a:p>
          <a:p>
            <a:pPr lvl="0" algn="ctr">
              <a:lnSpc>
                <a:spcPct val="120000"/>
              </a:lnSpc>
              <a:buClrTx/>
              <a:buSzPct val="70000"/>
              <a:buFontTx/>
            </a:pPr>
            <a:r>
              <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rPr>
              <a:t>生成领域概貌，并以图表方式呈现领域发展脉络</a:t>
            </a:r>
            <a:endParaRPr lang="zh-CN" altLang="en-US" sz="2000" b="1" dirty="0">
              <a:solidFill>
                <a:schemeClr val="tx1"/>
              </a:solidFill>
              <a:latin typeface="Heiti SC Medium" panose="02000000000000000000" charset="-122"/>
              <a:ea typeface="Heiti SC Medium" panose="02000000000000000000" charset="-122"/>
              <a:sym typeface="汉仪中黑简" panose="02010600000101010101" charset="-122"/>
            </a:endParaRPr>
          </a:p>
        </p:txBody>
      </p:sp>
    </p:spTree>
    <p:custDataLst>
      <p:tags r:id="rId4"/>
    </p:custDataLst>
  </p:cSld>
  <p:clrMapOvr>
    <a:masterClrMapping/>
  </p:clrMapOvr>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676525"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a:t>
            </a:r>
            <a:r>
              <a:rPr lang="zh-CN" altLang="en-US" sz="2800" b="1" dirty="0">
                <a:latin typeface="微软雅黑" charset="-122"/>
                <a:ea typeface="微软雅黑" charset="-122"/>
                <a:sym typeface="+mn-ea"/>
              </a:rPr>
              <a:t>分析研究点</a:t>
            </a:r>
            <a:endParaRPr lang="zh-CN" altLang="en-US"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6423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宋体" charset="0"/>
                <a:ea typeface="宋体" charset="0"/>
                <a:cs typeface="宋体" charset="0"/>
                <a:sym typeface="+mn-ea"/>
              </a:rPr>
              <a:t>举个例子：输入</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人工智能</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教育</a:t>
            </a:r>
            <a:r>
              <a:rPr lang="en-US" altLang="zh-CN" sz="1700" dirty="0">
                <a:solidFill>
                  <a:srgbClr val="3200FF"/>
                </a:solidFill>
                <a:latin typeface="宋体" charset="0"/>
                <a:ea typeface="宋体" charset="0"/>
                <a:cs typeface="宋体" charset="0"/>
                <a:sym typeface="+mn-ea"/>
              </a:rPr>
              <a:t>”</a:t>
            </a:r>
            <a:endParaRPr lang="en-US" altLang="zh-CN" sz="1700" dirty="0">
              <a:solidFill>
                <a:srgbClr val="3200FF"/>
              </a:solidFill>
              <a:latin typeface="宋体" charset="0"/>
              <a:ea typeface="宋体" charset="0"/>
              <a:cs typeface="宋体" charset="0"/>
              <a:sym typeface="+mn-ea"/>
            </a:endParaRPr>
          </a:p>
        </p:txBody>
      </p:sp>
      <p:pic>
        <p:nvPicPr>
          <p:cNvPr id="2" name="图片 1"/>
          <p:cNvPicPr>
            <a:picLocks noChangeAspect="1"/>
          </p:cNvPicPr>
          <p:nvPr/>
        </p:nvPicPr>
        <p:blipFill>
          <a:blip r:embed="rId2"/>
          <a:stretch>
            <a:fillRect/>
          </a:stretch>
        </p:blipFill>
        <p:spPr>
          <a:xfrm>
            <a:off x="1030605" y="1280160"/>
            <a:ext cx="10130790" cy="5363210"/>
          </a:xfrm>
          <a:prstGeom prst="rect">
            <a:avLst/>
          </a:prstGeom>
        </p:spPr>
      </p:pic>
    </p:spTree>
    <p:custDataLst>
      <p:tags r:id="rId3"/>
    </p:custDataLst>
  </p:cSld>
  <p:clrMapOvr>
    <a:masterClrMapping/>
  </p:clrMapOvr>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676525"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如何</a:t>
            </a:r>
            <a:r>
              <a:rPr lang="zh-CN" altLang="en-US" sz="2800" b="1" dirty="0">
                <a:latin typeface="微软雅黑" charset="-122"/>
                <a:ea typeface="微软雅黑" charset="-122"/>
                <a:sym typeface="+mn-ea"/>
              </a:rPr>
              <a:t>分析研究点</a:t>
            </a:r>
            <a:endParaRPr lang="zh-CN" altLang="en-US"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64235"/>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lumMod val="85000"/>
                    <a:lumOff val="15000"/>
                  </a:schemeClr>
                </a:solidFill>
                <a:latin typeface="宋体" charset="0"/>
                <a:ea typeface="宋体" charset="0"/>
                <a:cs typeface="宋体" charset="0"/>
                <a:sym typeface="+mn-ea"/>
              </a:rPr>
              <a:t>举个例子：输入</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人工智能</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a:t>
            </a:r>
            <a:r>
              <a:rPr lang="en-US" altLang="zh-CN"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教育</a:t>
            </a:r>
            <a:r>
              <a:rPr lang="en-US" altLang="zh-CN" sz="1700" dirty="0">
                <a:solidFill>
                  <a:srgbClr val="3200FF"/>
                </a:solidFill>
                <a:latin typeface="宋体" charset="0"/>
                <a:ea typeface="宋体" charset="0"/>
                <a:cs typeface="宋体" charset="0"/>
                <a:sym typeface="+mn-ea"/>
              </a:rPr>
              <a:t>”</a:t>
            </a:r>
            <a:endParaRPr lang="en-US" altLang="zh-CN" sz="1700" dirty="0">
              <a:solidFill>
                <a:srgbClr val="3200FF"/>
              </a:solidFill>
              <a:latin typeface="宋体" charset="0"/>
              <a:ea typeface="宋体" charset="0"/>
              <a:cs typeface="宋体" charset="0"/>
              <a:sym typeface="+mn-ea"/>
            </a:endParaRPr>
          </a:p>
        </p:txBody>
      </p:sp>
      <p:grpSp>
        <p:nvGrpSpPr>
          <p:cNvPr id="5" name="组合 4"/>
          <p:cNvGrpSpPr/>
          <p:nvPr/>
        </p:nvGrpSpPr>
        <p:grpSpPr>
          <a:xfrm>
            <a:off x="29210" y="1555115"/>
            <a:ext cx="12137390" cy="4904105"/>
            <a:chOff x="1" y="3659"/>
            <a:chExt cx="19114" cy="7723"/>
          </a:xfrm>
        </p:grpSpPr>
        <p:pic>
          <p:nvPicPr>
            <p:cNvPr id="3" name="图片 2"/>
            <p:cNvPicPr>
              <a:picLocks noChangeAspect="1"/>
            </p:cNvPicPr>
            <p:nvPr/>
          </p:nvPicPr>
          <p:blipFill>
            <a:blip r:embed="rId2"/>
            <a:stretch>
              <a:fillRect/>
            </a:stretch>
          </p:blipFill>
          <p:spPr>
            <a:xfrm>
              <a:off x="1" y="3659"/>
              <a:ext cx="9608" cy="771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9641" y="3672"/>
              <a:ext cx="9474" cy="7710"/>
            </a:xfrm>
            <a:prstGeom prst="rect">
              <a:avLst/>
            </a:prstGeom>
            <a:ln>
              <a:solidFill>
                <a:schemeClr val="accent1"/>
              </a:solidFill>
            </a:ln>
          </p:spPr>
        </p:pic>
      </p:grpSp>
      <p:pic>
        <p:nvPicPr>
          <p:cNvPr id="6" name="图片 5"/>
          <p:cNvPicPr>
            <a:picLocks noChangeAspect="1"/>
          </p:cNvPicPr>
          <p:nvPr/>
        </p:nvPicPr>
        <p:blipFill>
          <a:blip r:embed="rId4"/>
          <a:stretch>
            <a:fillRect/>
          </a:stretch>
        </p:blipFill>
        <p:spPr>
          <a:xfrm>
            <a:off x="3110230" y="2059940"/>
            <a:ext cx="5841365" cy="4490720"/>
          </a:xfrm>
          <a:prstGeom prst="rect">
            <a:avLst/>
          </a:prstGeom>
          <a:effectLst>
            <a:outerShdw blurRad="50800" dist="38100" dir="13500000" algn="br" rotWithShape="0">
              <a:prstClr val="black">
                <a:alpha val="40000"/>
              </a:prstClr>
            </a:outerShdw>
          </a:effectLst>
        </p:spPr>
      </p:pic>
    </p:spTree>
    <p:custDataLst>
      <p:tags r:id="rId5"/>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descr="4"/>
          <p:cNvPicPr>
            <a:picLocks noChangeAspect="1"/>
          </p:cNvPicPr>
          <p:nvPr/>
        </p:nvPicPr>
        <p:blipFill>
          <a:blip r:embed="rId1"/>
          <a:stretch>
            <a:fillRect/>
          </a:stretch>
        </p:blipFill>
        <p:spPr>
          <a:xfrm>
            <a:off x="0" y="1856105"/>
            <a:ext cx="12192635" cy="2520315"/>
          </a:xfrm>
          <a:prstGeom prst="rect">
            <a:avLst/>
          </a:prstGeom>
        </p:spPr>
      </p:pic>
      <p:sp>
        <p:nvSpPr>
          <p:cNvPr id="6" name="文本框 5"/>
          <p:cNvSpPr txBox="1"/>
          <p:nvPr/>
        </p:nvSpPr>
        <p:spPr>
          <a:xfrm>
            <a:off x="1880984" y="2435317"/>
            <a:ext cx="8428990" cy="1254125"/>
          </a:xfrm>
          <a:prstGeom prst="rect">
            <a:avLst/>
          </a:prstGeom>
          <a:noFill/>
        </p:spPr>
        <p:txBody>
          <a:bodyPr wrap="none" rtlCol="0">
            <a:spAutoFit/>
          </a:bodyPr>
          <a:p>
            <a:pPr algn="ctr">
              <a:lnSpc>
                <a:spcPct val="140000"/>
              </a:lnSpc>
            </a:pP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如何借</a:t>
            </a:r>
            <a:r>
              <a:rPr lang="en-US" altLang="zh-CN"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AI</a:t>
            </a: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工具升级检索策略</a:t>
            </a:r>
            <a:endPar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endParaRPr>
          </a:p>
        </p:txBody>
      </p:sp>
      <p:grpSp>
        <p:nvGrpSpPr>
          <p:cNvPr id="11" name="组合 10"/>
          <p:cNvGrpSpPr/>
          <p:nvPr/>
        </p:nvGrpSpPr>
        <p:grpSpPr>
          <a:xfrm>
            <a:off x="319405" y="314325"/>
            <a:ext cx="2584450" cy="405765"/>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检索方式</a:t>
            </a:r>
            <a:endParaRPr lang="zh-CN" altLang="en-US" sz="2800" b="1" dirty="0">
              <a:latin typeface="微软雅黑" charset="-122"/>
              <a:ea typeface="微软雅黑" charset="-122"/>
              <a:sym typeface="+mn-ea"/>
            </a:endParaRPr>
          </a:p>
        </p:txBody>
      </p:sp>
      <p:sp>
        <p:nvSpPr>
          <p:cNvPr id="27" name="任意多边形: 形状 23"/>
          <p:cNvSpPr/>
          <p:nvPr>
            <p:custDataLst>
              <p:tags r:id="rId1"/>
            </p:custDataLst>
          </p:nvPr>
        </p:nvSpPr>
        <p:spPr>
          <a:xfrm>
            <a:off x="5320666" y="3088958"/>
            <a:ext cx="636270" cy="456565"/>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6" name="任意多边形 35"/>
          <p:cNvSpPr/>
          <p:nvPr>
            <p:custDataLst>
              <p:tags r:id="rId2"/>
            </p:custDataLst>
          </p:nvPr>
        </p:nvSpPr>
        <p:spPr>
          <a:xfrm flipH="1" flipV="1">
            <a:off x="7335521" y="5051743"/>
            <a:ext cx="864235"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a:solidFill>
              <a:schemeClr val="accent2">
                <a:alpha val="5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矩形 5"/>
          <p:cNvSpPr/>
          <p:nvPr>
            <p:custDataLst>
              <p:tags r:id="rId3"/>
            </p:custDataLst>
          </p:nvPr>
        </p:nvSpPr>
        <p:spPr>
          <a:xfrm>
            <a:off x="8495031" y="5070158"/>
            <a:ext cx="2856230" cy="516890"/>
          </a:xfrm>
          <a:prstGeom prst="rect">
            <a:avLst/>
          </a:prstGeom>
          <a:noFill/>
        </p:spPr>
        <p:txBody>
          <a:bodyPr wrap="square" lIns="0" tIns="0" rIns="0" bIns="0" rtlCol="0" anchor="b" anchorCtr="0">
            <a:noAutofit/>
          </a:bodyPr>
          <a:lstStyle/>
          <a:p>
            <a:pPr lvl="0" algn="just">
              <a:buClrTx/>
              <a:buSzTx/>
              <a:buFontTx/>
            </a:pPr>
            <a:r>
              <a:rPr lang="zh-CN" altLang="en-US" sz="3000" b="1">
                <a:solidFill>
                  <a:schemeClr val="accent2"/>
                </a:solidFill>
                <a:effectLst/>
                <a:latin typeface="黑体" charset="0"/>
                <a:ea typeface="黑体" charset="0"/>
                <a:cs typeface="+mn-ea"/>
                <a:sym typeface="+mn-ea"/>
              </a:rPr>
              <a:t>作者发文检索</a:t>
            </a:r>
            <a:endParaRPr lang="zh-CN" altLang="en-US" sz="3000" b="1">
              <a:solidFill>
                <a:schemeClr val="accent2"/>
              </a:solidFill>
              <a:effectLst/>
              <a:latin typeface="黑体" charset="0"/>
              <a:ea typeface="黑体" charset="0"/>
              <a:cs typeface="+mn-ea"/>
              <a:sym typeface="+mn-ea"/>
            </a:endParaRPr>
          </a:p>
        </p:txBody>
      </p:sp>
      <p:sp>
        <p:nvSpPr>
          <p:cNvPr id="42" name="任意多边形 41"/>
          <p:cNvSpPr/>
          <p:nvPr>
            <p:custDataLst>
              <p:tags r:id="rId4"/>
            </p:custDataLst>
          </p:nvPr>
        </p:nvSpPr>
        <p:spPr>
          <a:xfrm>
            <a:off x="3744596" y="2172653"/>
            <a:ext cx="864000"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a:solidFill>
              <a:schemeClr val="accent1">
                <a:alpha val="5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3" name="任意多边形 42"/>
          <p:cNvSpPr/>
          <p:nvPr>
            <p:custDataLst>
              <p:tags r:id="rId5"/>
            </p:custDataLst>
          </p:nvPr>
        </p:nvSpPr>
        <p:spPr>
          <a:xfrm flipV="1">
            <a:off x="3744596" y="5051743"/>
            <a:ext cx="864000"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a:solidFill>
              <a:schemeClr val="accent1">
                <a:alpha val="5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矩形 7"/>
          <p:cNvSpPr/>
          <p:nvPr>
            <p:custDataLst>
              <p:tags r:id="rId6"/>
            </p:custDataLst>
          </p:nvPr>
        </p:nvSpPr>
        <p:spPr>
          <a:xfrm>
            <a:off x="691515" y="1905318"/>
            <a:ext cx="2856230" cy="516890"/>
          </a:xfrm>
          <a:prstGeom prst="rect">
            <a:avLst/>
          </a:prstGeom>
          <a:noFill/>
        </p:spPr>
        <p:txBody>
          <a:bodyPr wrap="square" lIns="0" tIns="0" rIns="0" bIns="0" rtlCol="0" anchor="b" anchorCtr="0">
            <a:noAutofit/>
          </a:bodyPr>
          <a:lstStyle/>
          <a:p>
            <a:pPr algn="r">
              <a:spcBef>
                <a:spcPct val="0"/>
              </a:spcBef>
              <a:spcAft>
                <a:spcPct val="0"/>
              </a:spcAft>
            </a:pPr>
            <a:r>
              <a:rPr lang="zh-CN" altLang="en-US" sz="3000" b="1" dirty="0">
                <a:solidFill>
                  <a:schemeClr val="accent1"/>
                </a:solidFill>
                <a:effectLst/>
                <a:latin typeface="黑体" charset="0"/>
                <a:ea typeface="黑体" charset="0"/>
                <a:cs typeface="+mn-ea"/>
                <a:sym typeface="+mn-ea"/>
              </a:rPr>
              <a:t>一框式检索</a:t>
            </a:r>
            <a:endParaRPr lang="zh-CN" altLang="en-US" sz="3000" b="1" dirty="0">
              <a:solidFill>
                <a:schemeClr val="accent1"/>
              </a:solidFill>
              <a:effectLst/>
              <a:latin typeface="黑体" charset="0"/>
              <a:ea typeface="黑体" charset="0"/>
              <a:cs typeface="+mn-ea"/>
              <a:sym typeface="+mn-ea"/>
            </a:endParaRPr>
          </a:p>
        </p:txBody>
      </p:sp>
      <p:sp>
        <p:nvSpPr>
          <p:cNvPr id="3" name="矩形 2"/>
          <p:cNvSpPr/>
          <p:nvPr>
            <p:custDataLst>
              <p:tags r:id="rId7"/>
            </p:custDataLst>
          </p:nvPr>
        </p:nvSpPr>
        <p:spPr>
          <a:xfrm>
            <a:off x="691515" y="5070158"/>
            <a:ext cx="2856230" cy="516890"/>
          </a:xfrm>
          <a:prstGeom prst="rect">
            <a:avLst/>
          </a:prstGeom>
          <a:noFill/>
        </p:spPr>
        <p:txBody>
          <a:bodyPr wrap="square" lIns="0" tIns="0" rIns="0" bIns="0" rtlCol="0" anchor="b" anchorCtr="0">
            <a:noAutofit/>
          </a:bodyPr>
          <a:lstStyle/>
          <a:p>
            <a:pPr lvl="0" algn="r">
              <a:buClrTx/>
              <a:buSzTx/>
              <a:buFontTx/>
            </a:pPr>
            <a:r>
              <a:rPr lang="zh-CN" altLang="en-US" sz="3000" b="1" dirty="0">
                <a:solidFill>
                  <a:schemeClr val="accent1"/>
                </a:solidFill>
                <a:effectLst/>
                <a:latin typeface="黑体" charset="0"/>
                <a:ea typeface="黑体" charset="0"/>
                <a:cs typeface="+mn-ea"/>
                <a:sym typeface="+mn-ea"/>
              </a:rPr>
              <a:t>句子检索</a:t>
            </a:r>
            <a:endParaRPr lang="zh-CN" altLang="en-US" sz="3000" b="1" dirty="0">
              <a:solidFill>
                <a:schemeClr val="accent1"/>
              </a:solidFill>
              <a:effectLst/>
              <a:latin typeface="黑体" charset="0"/>
              <a:ea typeface="黑体" charset="0"/>
              <a:cs typeface="+mn-ea"/>
              <a:sym typeface="+mn-ea"/>
            </a:endParaRPr>
          </a:p>
        </p:txBody>
      </p:sp>
      <p:sp>
        <p:nvSpPr>
          <p:cNvPr id="49" name="任意多边形 48"/>
          <p:cNvSpPr/>
          <p:nvPr>
            <p:custDataLst>
              <p:tags r:id="rId8"/>
            </p:custDataLst>
          </p:nvPr>
        </p:nvSpPr>
        <p:spPr>
          <a:xfrm flipH="1">
            <a:off x="7335521" y="2172653"/>
            <a:ext cx="864235"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a:solidFill>
              <a:schemeClr val="accent2">
                <a:alpha val="5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矩形 12"/>
          <p:cNvSpPr/>
          <p:nvPr>
            <p:custDataLst>
              <p:tags r:id="rId9"/>
            </p:custDataLst>
          </p:nvPr>
        </p:nvSpPr>
        <p:spPr>
          <a:xfrm>
            <a:off x="8495031" y="1917383"/>
            <a:ext cx="2856230" cy="516890"/>
          </a:xfrm>
          <a:prstGeom prst="rect">
            <a:avLst/>
          </a:prstGeom>
          <a:noFill/>
        </p:spPr>
        <p:txBody>
          <a:bodyPr wrap="square" lIns="0" tIns="0" rIns="0" bIns="0" rtlCol="0" anchor="b" anchorCtr="0">
            <a:noAutofit/>
          </a:bodyPr>
          <a:lstStyle/>
          <a:p>
            <a:pPr algn="just">
              <a:spcBef>
                <a:spcPct val="0"/>
              </a:spcBef>
              <a:spcAft>
                <a:spcPct val="0"/>
              </a:spcAft>
            </a:pPr>
            <a:r>
              <a:rPr lang="zh-CN" altLang="en-US" sz="3000" b="1">
                <a:solidFill>
                  <a:schemeClr val="accent2"/>
                </a:solidFill>
                <a:effectLst/>
                <a:latin typeface="黑体" charset="0"/>
                <a:ea typeface="黑体" charset="0"/>
                <a:cs typeface="+mn-ea"/>
                <a:sym typeface="+mn-ea"/>
              </a:rPr>
              <a:t>结果中检索</a:t>
            </a:r>
            <a:endParaRPr lang="zh-CN" altLang="en-US" sz="3000" b="1">
              <a:solidFill>
                <a:schemeClr val="accent2"/>
              </a:solidFill>
              <a:effectLst/>
              <a:latin typeface="黑体" charset="0"/>
              <a:ea typeface="黑体" charset="0"/>
              <a:cs typeface="+mn-ea"/>
              <a:sym typeface="+mn-ea"/>
            </a:endParaRPr>
          </a:p>
        </p:txBody>
      </p:sp>
      <p:cxnSp>
        <p:nvCxnSpPr>
          <p:cNvPr id="14" name="直接连接符 13"/>
          <p:cNvCxnSpPr/>
          <p:nvPr>
            <p:custDataLst>
              <p:tags r:id="rId10"/>
            </p:custDataLst>
          </p:nvPr>
        </p:nvCxnSpPr>
        <p:spPr>
          <a:xfrm>
            <a:off x="7673341" y="3908743"/>
            <a:ext cx="526415" cy="0"/>
          </a:xfrm>
          <a:prstGeom prst="line">
            <a:avLst/>
          </a:prstGeom>
          <a:ln>
            <a:solidFill>
              <a:schemeClr val="accent1">
                <a:alpha val="50000"/>
              </a:schemeClr>
            </a:solidFill>
            <a:headEnd type="oval"/>
          </a:ln>
        </p:spPr>
        <p:style>
          <a:lnRef idx="2">
            <a:schemeClr val="accent1"/>
          </a:lnRef>
          <a:fillRef idx="0">
            <a:srgbClr val="FFFFFF"/>
          </a:fillRef>
          <a:effectRef idx="0">
            <a:srgbClr val="FFFFFF"/>
          </a:effectRef>
          <a:fontRef idx="minor">
            <a:schemeClr val="tx1"/>
          </a:fontRef>
        </p:style>
      </p:cxnSp>
      <p:sp>
        <p:nvSpPr>
          <p:cNvPr id="4" name="矩形 3"/>
          <p:cNvSpPr/>
          <p:nvPr>
            <p:custDataLst>
              <p:tags r:id="rId11"/>
            </p:custDataLst>
          </p:nvPr>
        </p:nvSpPr>
        <p:spPr>
          <a:xfrm>
            <a:off x="8495031" y="3644583"/>
            <a:ext cx="2856230" cy="516890"/>
          </a:xfrm>
          <a:prstGeom prst="rect">
            <a:avLst/>
          </a:prstGeom>
          <a:noFill/>
        </p:spPr>
        <p:txBody>
          <a:bodyPr wrap="square" lIns="0" tIns="0" rIns="0" bIns="0" rtlCol="0" anchor="b" anchorCtr="0">
            <a:noAutofit/>
          </a:bodyPr>
          <a:lstStyle/>
          <a:p>
            <a:pPr lvl="0" algn="l">
              <a:buClrTx/>
              <a:buSzTx/>
              <a:buFontTx/>
            </a:pPr>
            <a:r>
              <a:rPr lang="zh-CN" altLang="en-US" sz="3000" b="1" dirty="0">
                <a:solidFill>
                  <a:schemeClr val="accent1"/>
                </a:solidFill>
                <a:effectLst/>
                <a:latin typeface="黑体" charset="0"/>
                <a:ea typeface="黑体" charset="0"/>
                <a:cs typeface="+mn-ea"/>
                <a:sym typeface="+mn-ea"/>
              </a:rPr>
              <a:t>高级检索</a:t>
            </a:r>
            <a:endParaRPr lang="zh-CN" altLang="en-US" sz="3000" b="1" dirty="0">
              <a:solidFill>
                <a:schemeClr val="accent1"/>
              </a:solidFill>
              <a:effectLst/>
              <a:latin typeface="黑体" charset="0"/>
              <a:ea typeface="黑体" charset="0"/>
              <a:cs typeface="+mn-ea"/>
              <a:sym typeface="+mn-ea"/>
            </a:endParaRPr>
          </a:p>
        </p:txBody>
      </p:sp>
      <p:cxnSp>
        <p:nvCxnSpPr>
          <p:cNvPr id="18" name="直接连接符 17"/>
          <p:cNvCxnSpPr/>
          <p:nvPr>
            <p:custDataLst>
              <p:tags r:id="rId12"/>
            </p:custDataLst>
          </p:nvPr>
        </p:nvCxnSpPr>
        <p:spPr>
          <a:xfrm>
            <a:off x="3744596" y="3908743"/>
            <a:ext cx="526415" cy="0"/>
          </a:xfrm>
          <a:prstGeom prst="line">
            <a:avLst/>
          </a:prstGeom>
          <a:ln>
            <a:solidFill>
              <a:schemeClr val="accent2">
                <a:alpha val="50000"/>
              </a:schemeClr>
            </a:solidFill>
            <a:headEnd type="none"/>
            <a:tailEnd type="oval"/>
          </a:ln>
        </p:spPr>
        <p:style>
          <a:lnRef idx="2">
            <a:schemeClr val="accent1"/>
          </a:lnRef>
          <a:fillRef idx="0">
            <a:srgbClr val="FFFFFF"/>
          </a:fillRef>
          <a:effectRef idx="0">
            <a:srgbClr val="FFFFFF"/>
          </a:effectRef>
          <a:fontRef idx="minor">
            <a:schemeClr val="tx1"/>
          </a:fontRef>
        </p:style>
      </p:cxnSp>
      <p:sp>
        <p:nvSpPr>
          <p:cNvPr id="7" name="矩形 6"/>
          <p:cNvSpPr/>
          <p:nvPr>
            <p:custDataLst>
              <p:tags r:id="rId13"/>
            </p:custDataLst>
          </p:nvPr>
        </p:nvSpPr>
        <p:spPr>
          <a:xfrm>
            <a:off x="691515" y="3644583"/>
            <a:ext cx="2856230" cy="516890"/>
          </a:xfrm>
          <a:prstGeom prst="rect">
            <a:avLst/>
          </a:prstGeom>
          <a:noFill/>
        </p:spPr>
        <p:txBody>
          <a:bodyPr wrap="square" lIns="0" tIns="0" rIns="0" bIns="0" rtlCol="0" anchor="b" anchorCtr="0">
            <a:noAutofit/>
          </a:bodyPr>
          <a:lstStyle/>
          <a:p>
            <a:pPr lvl="0" algn="r">
              <a:buClrTx/>
              <a:buSzTx/>
              <a:buFontTx/>
            </a:pPr>
            <a:r>
              <a:rPr lang="en-US" altLang="zh-CN" sz="3000" b="1">
                <a:solidFill>
                  <a:schemeClr val="accent2"/>
                </a:solidFill>
                <a:effectLst/>
                <a:latin typeface="黑体" charset="0"/>
                <a:ea typeface="黑体" charset="0"/>
                <a:cs typeface="+mn-ea"/>
                <a:sym typeface="+mn-ea"/>
              </a:rPr>
              <a:t>AI</a:t>
            </a:r>
            <a:r>
              <a:rPr lang="zh-CN" altLang="en-US" sz="3000" b="1">
                <a:solidFill>
                  <a:schemeClr val="accent2"/>
                </a:solidFill>
                <a:effectLst/>
                <a:latin typeface="黑体" charset="0"/>
                <a:ea typeface="黑体" charset="0"/>
                <a:cs typeface="+mn-ea"/>
                <a:sym typeface="+mn-ea"/>
              </a:rPr>
              <a:t>增强检索</a:t>
            </a:r>
            <a:endParaRPr lang="zh-CN" altLang="en-US" sz="3000" b="1">
              <a:solidFill>
                <a:schemeClr val="accent2"/>
              </a:solidFill>
              <a:effectLst/>
              <a:latin typeface="黑体" charset="0"/>
              <a:ea typeface="黑体" charset="0"/>
              <a:cs typeface="+mn-ea"/>
              <a:sym typeface="+mn-ea"/>
            </a:endParaRPr>
          </a:p>
        </p:txBody>
      </p:sp>
      <p:sp>
        <p:nvSpPr>
          <p:cNvPr id="33" name="任意多边形: 形状 23"/>
          <p:cNvSpPr/>
          <p:nvPr>
            <p:custDataLst>
              <p:tags r:id="rId14"/>
            </p:custDataLst>
          </p:nvPr>
        </p:nvSpPr>
        <p:spPr>
          <a:xfrm rot="3600000">
            <a:off x="6015356" y="3061018"/>
            <a:ext cx="646543" cy="462972"/>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7" name="任意多边形: 形状 23"/>
          <p:cNvSpPr/>
          <p:nvPr>
            <p:custDataLst>
              <p:tags r:id="rId15"/>
            </p:custDataLst>
          </p:nvPr>
        </p:nvSpPr>
        <p:spPr>
          <a:xfrm rot="7200000">
            <a:off x="6381116" y="3660458"/>
            <a:ext cx="637574" cy="460076"/>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48" name="任意多边形: 形状 23"/>
          <p:cNvSpPr/>
          <p:nvPr>
            <p:custDataLst>
              <p:tags r:id="rId16"/>
            </p:custDataLst>
          </p:nvPr>
        </p:nvSpPr>
        <p:spPr>
          <a:xfrm rot="10800000">
            <a:off x="6049646" y="4267518"/>
            <a:ext cx="636270" cy="456565"/>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9" name="任意多边形: 形状 23"/>
          <p:cNvSpPr/>
          <p:nvPr>
            <p:custDataLst>
              <p:tags r:id="rId17"/>
            </p:custDataLst>
          </p:nvPr>
        </p:nvSpPr>
        <p:spPr>
          <a:xfrm rot="14400000">
            <a:off x="5354956" y="4287838"/>
            <a:ext cx="636270" cy="456565"/>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0" name="任意多边形: 形状 23"/>
          <p:cNvSpPr/>
          <p:nvPr>
            <p:custDataLst>
              <p:tags r:id="rId18"/>
            </p:custDataLst>
          </p:nvPr>
        </p:nvSpPr>
        <p:spPr>
          <a:xfrm rot="18000000">
            <a:off x="4990466" y="3709353"/>
            <a:ext cx="636270" cy="456565"/>
          </a:xfrm>
          <a:custGeom>
            <a:avLst/>
            <a:gdLst>
              <a:gd name="connsiteX0" fmla="*/ 711458 w 711458"/>
              <a:gd name="connsiteY0" fmla="*/ 0 h 510252"/>
              <a:gd name="connsiteX1" fmla="*/ 711458 w 711458"/>
              <a:gd name="connsiteY1" fmla="*/ 200870 h 510252"/>
              <a:gd name="connsiteX2" fmla="*/ 690405 w 711458"/>
              <a:gd name="connsiteY2" fmla="*/ 201933 h 510252"/>
              <a:gd name="connsiteX3" fmla="*/ 232152 w 711458"/>
              <a:gd name="connsiteY3" fmla="*/ 433554 h 510252"/>
              <a:gd name="connsiteX4" fmla="*/ 174092 w 711458"/>
              <a:gd name="connsiteY4" fmla="*/ 510252 h 510252"/>
              <a:gd name="connsiteX5" fmla="*/ 0 w 711458"/>
              <a:gd name="connsiteY5" fmla="*/ 409740 h 510252"/>
              <a:gd name="connsiteX6" fmla="*/ 5611 w 711458"/>
              <a:gd name="connsiteY6" fmla="*/ 400504 h 510252"/>
              <a:gd name="connsiteX7" fmla="*/ 670354 w 711458"/>
              <a:gd name="connsiteY7" fmla="*/ 2075 h 510252"/>
              <a:gd name="connsiteX8" fmla="*/ 711458 w 711458"/>
              <a:gd name="connsiteY8" fmla="*/ 0 h 51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458" h="510252">
                <a:moveTo>
                  <a:pt x="711458" y="0"/>
                </a:moveTo>
                <a:lnTo>
                  <a:pt x="711458" y="200870"/>
                </a:lnTo>
                <a:lnTo>
                  <a:pt x="690405" y="201933"/>
                </a:lnTo>
                <a:cubicBezTo>
                  <a:pt x="509303" y="220325"/>
                  <a:pt x="348089" y="305994"/>
                  <a:pt x="232152" y="433554"/>
                </a:cubicBezTo>
                <a:lnTo>
                  <a:pt x="174092" y="510252"/>
                </a:lnTo>
                <a:lnTo>
                  <a:pt x="0" y="409740"/>
                </a:lnTo>
                <a:lnTo>
                  <a:pt x="5611" y="400504"/>
                </a:lnTo>
                <a:cubicBezTo>
                  <a:pt x="153503" y="181596"/>
                  <a:pt x="393699" y="30171"/>
                  <a:pt x="670354" y="2075"/>
                </a:cubicBezTo>
                <a:lnTo>
                  <a:pt x="71145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5" name="任意多边形 14"/>
          <p:cNvSpPr/>
          <p:nvPr>
            <p:custDataLst>
              <p:tags r:id="rId19"/>
            </p:custDataLst>
          </p:nvPr>
        </p:nvSpPr>
        <p:spPr>
          <a:xfrm>
            <a:off x="4869816" y="2443798"/>
            <a:ext cx="1087514" cy="1011641"/>
          </a:xfrm>
          <a:custGeom>
            <a:avLst/>
            <a:gdLst/>
            <a:ahLst/>
            <a:cxnLst>
              <a:cxn ang="3">
                <a:pos x="hc" y="t"/>
              </a:cxn>
              <a:cxn ang="cd2">
                <a:pos x="l" y="vc"/>
              </a:cxn>
              <a:cxn ang="cd4">
                <a:pos x="hc" y="b"/>
              </a:cxn>
              <a:cxn ang="0">
                <a:pos x="r" y="vc"/>
              </a:cxn>
            </a:cxnLst>
            <a:rect l="l" t="t" r="r" b="b"/>
            <a:pathLst>
              <a:path w="1713" h="1593">
                <a:moveTo>
                  <a:pt x="1361" y="0"/>
                </a:moveTo>
                <a:cubicBezTo>
                  <a:pt x="1364" y="0"/>
                  <a:pt x="1368" y="1"/>
                  <a:pt x="1371" y="1"/>
                </a:cubicBezTo>
                <a:cubicBezTo>
                  <a:pt x="1412" y="7"/>
                  <a:pt x="1447" y="36"/>
                  <a:pt x="1458" y="78"/>
                </a:cubicBezTo>
                <a:lnTo>
                  <a:pt x="1509" y="267"/>
                </a:lnTo>
                <a:lnTo>
                  <a:pt x="1576" y="257"/>
                </a:lnTo>
                <a:lnTo>
                  <a:pt x="1713" y="250"/>
                </a:lnTo>
                <a:lnTo>
                  <a:pt x="1713" y="1016"/>
                </a:lnTo>
                <a:lnTo>
                  <a:pt x="1655" y="1019"/>
                </a:lnTo>
                <a:cubicBezTo>
                  <a:pt x="1265" y="1058"/>
                  <a:pt x="926" y="1272"/>
                  <a:pt x="718" y="1580"/>
                </a:cubicBezTo>
                <a:lnTo>
                  <a:pt x="710" y="1593"/>
                </a:lnTo>
                <a:lnTo>
                  <a:pt x="43" y="1208"/>
                </a:lnTo>
                <a:lnTo>
                  <a:pt x="142" y="1064"/>
                </a:lnTo>
                <a:lnTo>
                  <a:pt x="164" y="1038"/>
                </a:lnTo>
                <a:lnTo>
                  <a:pt x="31" y="905"/>
                </a:lnTo>
                <a:cubicBezTo>
                  <a:pt x="-10" y="864"/>
                  <a:pt x="-10" y="798"/>
                  <a:pt x="31" y="757"/>
                </a:cubicBezTo>
                <a:lnTo>
                  <a:pt x="116" y="672"/>
                </a:lnTo>
                <a:cubicBezTo>
                  <a:pt x="137" y="651"/>
                  <a:pt x="164" y="641"/>
                  <a:pt x="190" y="641"/>
                </a:cubicBezTo>
                <a:cubicBezTo>
                  <a:pt x="217" y="641"/>
                  <a:pt x="244" y="651"/>
                  <a:pt x="265" y="672"/>
                </a:cubicBezTo>
                <a:lnTo>
                  <a:pt x="388" y="795"/>
                </a:lnTo>
                <a:lnTo>
                  <a:pt x="426" y="759"/>
                </a:lnTo>
                <a:cubicBezTo>
                  <a:pt x="478" y="713"/>
                  <a:pt x="533" y="670"/>
                  <a:pt x="589" y="629"/>
                </a:cubicBezTo>
                <a:lnTo>
                  <a:pt x="620" y="609"/>
                </a:lnTo>
                <a:lnTo>
                  <a:pt x="529" y="450"/>
                </a:lnTo>
                <a:cubicBezTo>
                  <a:pt x="500" y="400"/>
                  <a:pt x="517" y="336"/>
                  <a:pt x="567" y="307"/>
                </a:cubicBezTo>
                <a:lnTo>
                  <a:pt x="672" y="247"/>
                </a:lnTo>
                <a:cubicBezTo>
                  <a:pt x="684" y="239"/>
                  <a:pt x="698" y="235"/>
                  <a:pt x="711" y="233"/>
                </a:cubicBezTo>
                <a:cubicBezTo>
                  <a:pt x="752" y="228"/>
                  <a:pt x="793" y="247"/>
                  <a:pt x="815" y="285"/>
                </a:cubicBezTo>
                <a:lnTo>
                  <a:pt x="907" y="445"/>
                </a:lnTo>
                <a:lnTo>
                  <a:pt x="954" y="421"/>
                </a:lnTo>
                <a:cubicBezTo>
                  <a:pt x="1018" y="393"/>
                  <a:pt x="1085" y="367"/>
                  <a:pt x="1152" y="345"/>
                </a:cubicBezTo>
                <a:lnTo>
                  <a:pt x="1185" y="337"/>
                </a:lnTo>
                <a:lnTo>
                  <a:pt x="1139" y="163"/>
                </a:lnTo>
                <a:cubicBezTo>
                  <a:pt x="1124" y="107"/>
                  <a:pt x="1157" y="50"/>
                  <a:pt x="1213" y="35"/>
                </a:cubicBezTo>
                <a:lnTo>
                  <a:pt x="1330" y="4"/>
                </a:lnTo>
                <a:cubicBezTo>
                  <a:pt x="1340" y="1"/>
                  <a:pt x="1351" y="0"/>
                  <a:pt x="1361" y="0"/>
                </a:cubicBezTo>
                <a:close/>
              </a:path>
            </a:pathLst>
          </a:custGeom>
          <a:gradFill>
            <a:gsLst>
              <a:gs pos="0">
                <a:schemeClr val="accent1">
                  <a:lumMod val="60000"/>
                  <a:lumOff val="40000"/>
                  <a:alpha val="100000"/>
                </a:schemeClr>
              </a:gs>
              <a:gs pos="95000">
                <a:schemeClr val="accent1">
                  <a:alpha val="100000"/>
                </a:schemeClr>
              </a:gs>
            </a:gsLst>
            <a:lin ang="2700000" scaled="0"/>
          </a:gradFill>
          <a:ln>
            <a:noFill/>
          </a:ln>
          <a:effectLst>
            <a:outerShdw blurRad="63500" dist="635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107950" rIns="7175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01</a:t>
            </a:r>
            <a:endParaRPr lang="en-US" altLang="zh-CN" b="1">
              <a:solidFill>
                <a:srgbClr val="FFFFFF"/>
              </a:solidFill>
              <a:latin typeface="+mn-ea"/>
              <a:cs typeface="+mn-ea"/>
              <a:sym typeface="+mn-ea"/>
            </a:endParaRPr>
          </a:p>
        </p:txBody>
      </p:sp>
      <p:sp>
        <p:nvSpPr>
          <p:cNvPr id="17" name="任意多边形 16"/>
          <p:cNvSpPr/>
          <p:nvPr>
            <p:custDataLst>
              <p:tags r:id="rId20"/>
            </p:custDataLst>
          </p:nvPr>
        </p:nvSpPr>
        <p:spPr>
          <a:xfrm>
            <a:off x="6057266" y="2452688"/>
            <a:ext cx="1090454" cy="1009369"/>
          </a:xfrm>
          <a:custGeom>
            <a:avLst/>
            <a:gdLst/>
            <a:ahLst/>
            <a:cxnLst>
              <a:cxn ang="3">
                <a:pos x="hc" y="t"/>
              </a:cxn>
              <a:cxn ang="cd2">
                <a:pos x="l" y="vc"/>
              </a:cxn>
              <a:cxn ang="cd4">
                <a:pos x="hc" y="b"/>
              </a:cxn>
              <a:cxn ang="0">
                <a:pos x="r" y="vc"/>
              </a:cxn>
            </a:cxnLst>
            <a:rect l="l" t="t" r="r" b="b"/>
            <a:pathLst>
              <a:path w="1717" h="1590">
                <a:moveTo>
                  <a:pt x="353" y="0"/>
                </a:moveTo>
                <a:cubicBezTo>
                  <a:pt x="364" y="0"/>
                  <a:pt x="374" y="1"/>
                  <a:pt x="385" y="4"/>
                </a:cubicBezTo>
                <a:lnTo>
                  <a:pt x="501" y="35"/>
                </a:lnTo>
                <a:cubicBezTo>
                  <a:pt x="529" y="42"/>
                  <a:pt x="552" y="61"/>
                  <a:pt x="565" y="84"/>
                </a:cubicBezTo>
                <a:cubicBezTo>
                  <a:pt x="578" y="107"/>
                  <a:pt x="583" y="135"/>
                  <a:pt x="575" y="163"/>
                </a:cubicBezTo>
                <a:lnTo>
                  <a:pt x="530" y="332"/>
                </a:lnTo>
                <a:lnTo>
                  <a:pt x="580" y="347"/>
                </a:lnTo>
                <a:cubicBezTo>
                  <a:pt x="646" y="369"/>
                  <a:pt x="711" y="394"/>
                  <a:pt x="775" y="423"/>
                </a:cubicBezTo>
                <a:lnTo>
                  <a:pt x="808" y="440"/>
                </a:lnTo>
                <a:lnTo>
                  <a:pt x="899" y="282"/>
                </a:lnTo>
                <a:cubicBezTo>
                  <a:pt x="928" y="231"/>
                  <a:pt x="992" y="214"/>
                  <a:pt x="1042" y="243"/>
                </a:cubicBezTo>
                <a:lnTo>
                  <a:pt x="1147" y="304"/>
                </a:lnTo>
                <a:cubicBezTo>
                  <a:pt x="1160" y="311"/>
                  <a:pt x="1170" y="320"/>
                  <a:pt x="1178" y="331"/>
                </a:cubicBezTo>
                <a:cubicBezTo>
                  <a:pt x="1203" y="364"/>
                  <a:pt x="1207" y="409"/>
                  <a:pt x="1186" y="447"/>
                </a:cubicBezTo>
                <a:lnTo>
                  <a:pt x="1093" y="607"/>
                </a:lnTo>
                <a:lnTo>
                  <a:pt x="1137" y="635"/>
                </a:lnTo>
                <a:cubicBezTo>
                  <a:pt x="1194" y="677"/>
                  <a:pt x="1249" y="721"/>
                  <a:pt x="1302" y="769"/>
                </a:cubicBezTo>
                <a:lnTo>
                  <a:pt x="1326" y="793"/>
                </a:lnTo>
                <a:lnTo>
                  <a:pt x="1453" y="666"/>
                </a:lnTo>
                <a:cubicBezTo>
                  <a:pt x="1494" y="625"/>
                  <a:pt x="1560" y="625"/>
                  <a:pt x="1601" y="666"/>
                </a:cubicBezTo>
                <a:lnTo>
                  <a:pt x="1687" y="752"/>
                </a:lnTo>
                <a:cubicBezTo>
                  <a:pt x="1697" y="762"/>
                  <a:pt x="1704" y="774"/>
                  <a:pt x="1710" y="787"/>
                </a:cubicBezTo>
                <a:cubicBezTo>
                  <a:pt x="1725" y="824"/>
                  <a:pt x="1717" y="869"/>
                  <a:pt x="1687" y="900"/>
                </a:cubicBezTo>
                <a:lnTo>
                  <a:pt x="1548" y="1039"/>
                </a:lnTo>
                <a:lnTo>
                  <a:pt x="1590" y="1091"/>
                </a:lnTo>
                <a:lnTo>
                  <a:pt x="1665" y="1207"/>
                </a:lnTo>
                <a:lnTo>
                  <a:pt x="1001" y="1590"/>
                </a:lnTo>
                <a:lnTo>
                  <a:pt x="970" y="1541"/>
                </a:lnTo>
                <a:cubicBezTo>
                  <a:pt x="741" y="1223"/>
                  <a:pt x="387" y="1037"/>
                  <a:pt x="15" y="1010"/>
                </a:cubicBezTo>
                <a:lnTo>
                  <a:pt x="0" y="1010"/>
                </a:lnTo>
                <a:lnTo>
                  <a:pt x="0" y="240"/>
                </a:lnTo>
                <a:lnTo>
                  <a:pt x="174" y="253"/>
                </a:lnTo>
                <a:lnTo>
                  <a:pt x="208" y="259"/>
                </a:lnTo>
                <a:lnTo>
                  <a:pt x="256" y="78"/>
                </a:lnTo>
                <a:cubicBezTo>
                  <a:pt x="268" y="32"/>
                  <a:pt x="309" y="2"/>
                  <a:pt x="353" y="0"/>
                </a:cubicBezTo>
                <a:close/>
              </a:path>
            </a:pathLst>
          </a:custGeom>
          <a:gradFill>
            <a:gsLst>
              <a:gs pos="0">
                <a:schemeClr val="accent2">
                  <a:lumMod val="60000"/>
                  <a:lumOff val="40000"/>
                  <a:alpha val="100000"/>
                </a:schemeClr>
              </a:gs>
              <a:gs pos="95000">
                <a:schemeClr val="accent2">
                  <a:alpha val="100000"/>
                </a:schemeClr>
              </a:gs>
            </a:gsLst>
            <a:lin ang="5400000" scaled="0"/>
          </a:gradFill>
          <a:ln>
            <a:noFill/>
          </a:ln>
          <a:effectLst>
            <a:outerShdw blurRad="63500" dist="63500" dir="2700000" algn="tl"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36195" tIns="107950"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02</a:t>
            </a:r>
            <a:endParaRPr lang="en-US" altLang="zh-CN" b="1">
              <a:solidFill>
                <a:srgbClr val="FFFFFF"/>
              </a:solidFill>
              <a:latin typeface="+mn-ea"/>
              <a:cs typeface="+mn-ea"/>
              <a:sym typeface="+mn-ea"/>
            </a:endParaRPr>
          </a:p>
        </p:txBody>
      </p:sp>
      <p:sp>
        <p:nvSpPr>
          <p:cNvPr id="19" name="任意多边形 18"/>
          <p:cNvSpPr/>
          <p:nvPr>
            <p:custDataLst>
              <p:tags r:id="rId21"/>
            </p:custDataLst>
          </p:nvPr>
        </p:nvSpPr>
        <p:spPr>
          <a:xfrm>
            <a:off x="6736081" y="3300413"/>
            <a:ext cx="753419" cy="1222559"/>
          </a:xfrm>
          <a:custGeom>
            <a:avLst/>
            <a:gdLst/>
            <a:ahLst/>
            <a:cxnLst>
              <a:cxn ang="3">
                <a:pos x="hc" y="t"/>
              </a:cxn>
              <a:cxn ang="cd2">
                <a:pos x="l" y="vc"/>
              </a:cxn>
              <a:cxn ang="cd4">
                <a:pos x="hc" y="b"/>
              </a:cxn>
              <a:cxn ang="0">
                <a:pos x="r" y="vc"/>
              </a:cxn>
            </a:cxnLst>
            <a:rect l="l" t="t" r="r" b="b"/>
            <a:pathLst>
              <a:path w="1186" h="1925">
                <a:moveTo>
                  <a:pt x="669" y="0"/>
                </a:moveTo>
                <a:lnTo>
                  <a:pt x="744" y="158"/>
                </a:lnTo>
                <a:lnTo>
                  <a:pt x="755" y="190"/>
                </a:lnTo>
                <a:lnTo>
                  <a:pt x="937" y="141"/>
                </a:lnTo>
                <a:cubicBezTo>
                  <a:pt x="993" y="126"/>
                  <a:pt x="1050" y="159"/>
                  <a:pt x="1065" y="215"/>
                </a:cubicBezTo>
                <a:lnTo>
                  <a:pt x="1096" y="332"/>
                </a:lnTo>
                <a:cubicBezTo>
                  <a:pt x="1104" y="360"/>
                  <a:pt x="1099" y="388"/>
                  <a:pt x="1086" y="411"/>
                </a:cubicBezTo>
                <a:cubicBezTo>
                  <a:pt x="1072" y="435"/>
                  <a:pt x="1050" y="453"/>
                  <a:pt x="1022" y="460"/>
                </a:cubicBezTo>
                <a:lnTo>
                  <a:pt x="853" y="506"/>
                </a:lnTo>
                <a:lnTo>
                  <a:pt x="866" y="556"/>
                </a:lnTo>
                <a:cubicBezTo>
                  <a:pt x="880" y="624"/>
                  <a:pt x="890" y="693"/>
                  <a:pt x="897" y="763"/>
                </a:cubicBezTo>
                <a:lnTo>
                  <a:pt x="898" y="800"/>
                </a:lnTo>
                <a:lnTo>
                  <a:pt x="1082" y="800"/>
                </a:lnTo>
                <a:cubicBezTo>
                  <a:pt x="1140" y="800"/>
                  <a:pt x="1186" y="847"/>
                  <a:pt x="1186" y="905"/>
                </a:cubicBezTo>
                <a:lnTo>
                  <a:pt x="1186" y="1025"/>
                </a:lnTo>
                <a:cubicBezTo>
                  <a:pt x="1186" y="1040"/>
                  <a:pt x="1184" y="1054"/>
                  <a:pt x="1178" y="1066"/>
                </a:cubicBezTo>
                <a:cubicBezTo>
                  <a:pt x="1162" y="1104"/>
                  <a:pt x="1125" y="1130"/>
                  <a:pt x="1082" y="1130"/>
                </a:cubicBezTo>
                <a:lnTo>
                  <a:pt x="897" y="1130"/>
                </a:lnTo>
                <a:lnTo>
                  <a:pt x="894" y="1182"/>
                </a:lnTo>
                <a:cubicBezTo>
                  <a:pt x="887" y="1253"/>
                  <a:pt x="876" y="1323"/>
                  <a:pt x="861" y="1392"/>
                </a:cubicBezTo>
                <a:lnTo>
                  <a:pt x="852" y="1425"/>
                </a:lnTo>
                <a:lnTo>
                  <a:pt x="1025" y="1472"/>
                </a:lnTo>
                <a:cubicBezTo>
                  <a:pt x="1081" y="1487"/>
                  <a:pt x="1114" y="1544"/>
                  <a:pt x="1099" y="1600"/>
                </a:cubicBezTo>
                <a:lnTo>
                  <a:pt x="1068" y="1717"/>
                </a:lnTo>
                <a:cubicBezTo>
                  <a:pt x="1064" y="1731"/>
                  <a:pt x="1058" y="1743"/>
                  <a:pt x="1050" y="1754"/>
                </a:cubicBezTo>
                <a:cubicBezTo>
                  <a:pt x="1024" y="1786"/>
                  <a:pt x="982" y="1802"/>
                  <a:pt x="940" y="1791"/>
                </a:cubicBezTo>
                <a:lnTo>
                  <a:pt x="750" y="1740"/>
                </a:lnTo>
                <a:lnTo>
                  <a:pt x="726" y="1803"/>
                </a:lnTo>
                <a:lnTo>
                  <a:pt x="663" y="1925"/>
                </a:lnTo>
                <a:lnTo>
                  <a:pt x="0" y="1542"/>
                </a:lnTo>
                <a:lnTo>
                  <a:pt x="26" y="1491"/>
                </a:lnTo>
                <a:cubicBezTo>
                  <a:pt x="187" y="1133"/>
                  <a:pt x="172" y="733"/>
                  <a:pt x="9" y="399"/>
                </a:cubicBezTo>
                <a:lnTo>
                  <a:pt x="1" y="385"/>
                </a:lnTo>
                <a:lnTo>
                  <a:pt x="669" y="0"/>
                </a:lnTo>
                <a:close/>
              </a:path>
            </a:pathLst>
          </a:custGeom>
          <a:gradFill>
            <a:gsLst>
              <a:gs pos="0">
                <a:schemeClr val="accent1">
                  <a:lumMod val="60000"/>
                  <a:lumOff val="40000"/>
                  <a:alpha val="100000"/>
                </a:schemeClr>
              </a:gs>
              <a:gs pos="95000">
                <a:schemeClr val="accent1">
                  <a:alpha val="100000"/>
                </a:schemeClr>
              </a:gs>
            </a:gsLst>
            <a:lin ang="5400000" scaled="0"/>
          </a:gradFill>
          <a:ln>
            <a:noFill/>
          </a:ln>
          <a:effectLst>
            <a:outerShdw blurRad="63500" dist="635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36195" tIns="107950" rIns="14414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03</a:t>
            </a:r>
            <a:endParaRPr lang="en-US" altLang="zh-CN" b="1">
              <a:solidFill>
                <a:srgbClr val="FFFFFF"/>
              </a:solidFill>
              <a:latin typeface="+mn-ea"/>
              <a:cs typeface="+mn-ea"/>
              <a:sym typeface="+mn-ea"/>
            </a:endParaRPr>
          </a:p>
        </p:txBody>
      </p:sp>
      <p:sp>
        <p:nvSpPr>
          <p:cNvPr id="22" name="任意多边形 21"/>
          <p:cNvSpPr/>
          <p:nvPr>
            <p:custDataLst>
              <p:tags r:id="rId22"/>
            </p:custDataLst>
          </p:nvPr>
        </p:nvSpPr>
        <p:spPr>
          <a:xfrm>
            <a:off x="6049011" y="4357688"/>
            <a:ext cx="1087514" cy="1011641"/>
          </a:xfrm>
          <a:custGeom>
            <a:avLst/>
            <a:gdLst/>
            <a:ahLst/>
            <a:cxnLst>
              <a:cxn ang="3">
                <a:pos x="hc" y="t"/>
              </a:cxn>
              <a:cxn ang="cd2">
                <a:pos x="l" y="vc"/>
              </a:cxn>
              <a:cxn ang="cd4">
                <a:pos x="hc" y="b"/>
              </a:cxn>
              <a:cxn ang="0">
                <a:pos x="r" y="vc"/>
              </a:cxn>
            </a:cxnLst>
            <a:rect l="l" t="t" r="r" b="b"/>
            <a:pathLst>
              <a:path w="1713" h="1593">
                <a:moveTo>
                  <a:pt x="1003" y="0"/>
                </a:moveTo>
                <a:lnTo>
                  <a:pt x="1670" y="385"/>
                </a:lnTo>
                <a:lnTo>
                  <a:pt x="1571" y="529"/>
                </a:lnTo>
                <a:lnTo>
                  <a:pt x="1549" y="555"/>
                </a:lnTo>
                <a:lnTo>
                  <a:pt x="1682" y="688"/>
                </a:lnTo>
                <a:cubicBezTo>
                  <a:pt x="1723" y="729"/>
                  <a:pt x="1723" y="795"/>
                  <a:pt x="1682" y="836"/>
                </a:cubicBezTo>
                <a:lnTo>
                  <a:pt x="1596" y="922"/>
                </a:lnTo>
                <a:cubicBezTo>
                  <a:pt x="1576" y="942"/>
                  <a:pt x="1549" y="952"/>
                  <a:pt x="1522" y="952"/>
                </a:cubicBezTo>
                <a:cubicBezTo>
                  <a:pt x="1495" y="952"/>
                  <a:pt x="1469" y="942"/>
                  <a:pt x="1448" y="922"/>
                </a:cubicBezTo>
                <a:lnTo>
                  <a:pt x="1324" y="798"/>
                </a:lnTo>
                <a:lnTo>
                  <a:pt x="1287" y="834"/>
                </a:lnTo>
                <a:cubicBezTo>
                  <a:pt x="1235" y="880"/>
                  <a:pt x="1180" y="924"/>
                  <a:pt x="1123" y="964"/>
                </a:cubicBezTo>
                <a:lnTo>
                  <a:pt x="1092" y="984"/>
                </a:lnTo>
                <a:lnTo>
                  <a:pt x="1184" y="1143"/>
                </a:lnTo>
                <a:cubicBezTo>
                  <a:pt x="1213" y="1193"/>
                  <a:pt x="1196" y="1257"/>
                  <a:pt x="1145" y="1286"/>
                </a:cubicBezTo>
                <a:lnTo>
                  <a:pt x="1041" y="1346"/>
                </a:lnTo>
                <a:cubicBezTo>
                  <a:pt x="1028" y="1354"/>
                  <a:pt x="1015" y="1358"/>
                  <a:pt x="1001" y="1360"/>
                </a:cubicBezTo>
                <a:cubicBezTo>
                  <a:pt x="961" y="1365"/>
                  <a:pt x="919" y="1346"/>
                  <a:pt x="897" y="1308"/>
                </a:cubicBezTo>
                <a:lnTo>
                  <a:pt x="805" y="1149"/>
                </a:lnTo>
                <a:lnTo>
                  <a:pt x="759" y="1172"/>
                </a:lnTo>
                <a:cubicBezTo>
                  <a:pt x="694" y="1201"/>
                  <a:pt x="628" y="1226"/>
                  <a:pt x="560" y="1248"/>
                </a:cubicBezTo>
                <a:lnTo>
                  <a:pt x="527" y="1256"/>
                </a:lnTo>
                <a:lnTo>
                  <a:pt x="574" y="1430"/>
                </a:lnTo>
                <a:cubicBezTo>
                  <a:pt x="589" y="1486"/>
                  <a:pt x="556" y="1543"/>
                  <a:pt x="500" y="1558"/>
                </a:cubicBezTo>
                <a:lnTo>
                  <a:pt x="383" y="1590"/>
                </a:lnTo>
                <a:cubicBezTo>
                  <a:pt x="369" y="1593"/>
                  <a:pt x="355" y="1594"/>
                  <a:pt x="341" y="1592"/>
                </a:cubicBezTo>
                <a:cubicBezTo>
                  <a:pt x="301" y="1587"/>
                  <a:pt x="266" y="1557"/>
                  <a:pt x="254" y="1515"/>
                </a:cubicBezTo>
                <a:lnTo>
                  <a:pt x="204" y="1326"/>
                </a:lnTo>
                <a:lnTo>
                  <a:pt x="137" y="1336"/>
                </a:lnTo>
                <a:lnTo>
                  <a:pt x="0" y="1343"/>
                </a:lnTo>
                <a:lnTo>
                  <a:pt x="0" y="577"/>
                </a:lnTo>
                <a:lnTo>
                  <a:pt x="58" y="574"/>
                </a:lnTo>
                <a:cubicBezTo>
                  <a:pt x="448" y="535"/>
                  <a:pt x="786" y="321"/>
                  <a:pt x="995" y="13"/>
                </a:cubicBezTo>
                <a:lnTo>
                  <a:pt x="1003" y="0"/>
                </a:lnTo>
                <a:close/>
              </a:path>
            </a:pathLst>
          </a:custGeom>
          <a:gradFill>
            <a:gsLst>
              <a:gs pos="0">
                <a:schemeClr val="accent2">
                  <a:lumMod val="60000"/>
                  <a:lumOff val="40000"/>
                  <a:alpha val="100000"/>
                </a:schemeClr>
              </a:gs>
              <a:gs pos="95000">
                <a:schemeClr val="accent2">
                  <a:alpha val="100000"/>
                </a:schemeClr>
              </a:gs>
            </a:gsLst>
            <a:lin ang="5400000" scaled="0"/>
          </a:gradFill>
          <a:ln>
            <a:noFill/>
          </a:ln>
          <a:effectLst>
            <a:outerShdw blurRad="63500" dist="63500" dir="2700000" algn="tl"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36195" tIns="36195" rIns="215900" bIns="14414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04</a:t>
            </a:r>
            <a:endParaRPr lang="en-US" altLang="zh-CN" b="1">
              <a:solidFill>
                <a:srgbClr val="FFFFFF"/>
              </a:solidFill>
              <a:latin typeface="+mn-ea"/>
              <a:cs typeface="+mn-ea"/>
              <a:sym typeface="+mn-ea"/>
            </a:endParaRPr>
          </a:p>
        </p:txBody>
      </p:sp>
      <p:sp>
        <p:nvSpPr>
          <p:cNvPr id="23" name="任意多边形 22"/>
          <p:cNvSpPr/>
          <p:nvPr>
            <p:custDataLst>
              <p:tags r:id="rId23"/>
            </p:custDataLst>
          </p:nvPr>
        </p:nvSpPr>
        <p:spPr>
          <a:xfrm>
            <a:off x="4861561" y="4353878"/>
            <a:ext cx="1090454" cy="1009369"/>
          </a:xfrm>
          <a:custGeom>
            <a:avLst/>
            <a:gdLst/>
            <a:ahLst/>
            <a:cxnLst>
              <a:cxn ang="3">
                <a:pos x="hc" y="t"/>
              </a:cxn>
              <a:cxn ang="cd2">
                <a:pos x="l" y="vc"/>
              </a:cxn>
              <a:cxn ang="cd4">
                <a:pos x="hc" y="b"/>
              </a:cxn>
              <a:cxn ang="0">
                <a:pos x="r" y="vc"/>
              </a:cxn>
            </a:cxnLst>
            <a:rect l="l" t="t" r="r" b="b"/>
            <a:pathLst>
              <a:path w="1717" h="1590">
                <a:moveTo>
                  <a:pt x="716" y="0"/>
                </a:moveTo>
                <a:lnTo>
                  <a:pt x="747" y="49"/>
                </a:lnTo>
                <a:cubicBezTo>
                  <a:pt x="977" y="366"/>
                  <a:pt x="1331" y="553"/>
                  <a:pt x="1702" y="579"/>
                </a:cubicBezTo>
                <a:lnTo>
                  <a:pt x="1717" y="580"/>
                </a:lnTo>
                <a:lnTo>
                  <a:pt x="1717" y="1350"/>
                </a:lnTo>
                <a:lnTo>
                  <a:pt x="1543" y="1336"/>
                </a:lnTo>
                <a:lnTo>
                  <a:pt x="1510" y="1330"/>
                </a:lnTo>
                <a:lnTo>
                  <a:pt x="1461" y="1512"/>
                </a:lnTo>
                <a:cubicBezTo>
                  <a:pt x="1446" y="1568"/>
                  <a:pt x="1389" y="1601"/>
                  <a:pt x="1333" y="1586"/>
                </a:cubicBezTo>
                <a:lnTo>
                  <a:pt x="1216" y="1555"/>
                </a:lnTo>
                <a:cubicBezTo>
                  <a:pt x="1188" y="1547"/>
                  <a:pt x="1166" y="1529"/>
                  <a:pt x="1152" y="1506"/>
                </a:cubicBezTo>
                <a:cubicBezTo>
                  <a:pt x="1139" y="1483"/>
                  <a:pt x="1134" y="1454"/>
                  <a:pt x="1142" y="1426"/>
                </a:cubicBezTo>
                <a:lnTo>
                  <a:pt x="1187" y="1257"/>
                </a:lnTo>
                <a:lnTo>
                  <a:pt x="1137" y="1243"/>
                </a:lnTo>
                <a:cubicBezTo>
                  <a:pt x="1071" y="1221"/>
                  <a:pt x="1006" y="1195"/>
                  <a:pt x="943" y="1166"/>
                </a:cubicBezTo>
                <a:lnTo>
                  <a:pt x="910" y="1149"/>
                </a:lnTo>
                <a:lnTo>
                  <a:pt x="818" y="1308"/>
                </a:lnTo>
                <a:cubicBezTo>
                  <a:pt x="789" y="1358"/>
                  <a:pt x="725" y="1375"/>
                  <a:pt x="675" y="1346"/>
                </a:cubicBezTo>
                <a:lnTo>
                  <a:pt x="570" y="1286"/>
                </a:lnTo>
                <a:cubicBezTo>
                  <a:pt x="558" y="1279"/>
                  <a:pt x="547" y="1269"/>
                  <a:pt x="539" y="1258"/>
                </a:cubicBezTo>
                <a:cubicBezTo>
                  <a:pt x="514" y="1226"/>
                  <a:pt x="510" y="1180"/>
                  <a:pt x="532" y="1143"/>
                </a:cubicBezTo>
                <a:lnTo>
                  <a:pt x="624" y="983"/>
                </a:lnTo>
                <a:lnTo>
                  <a:pt x="580" y="955"/>
                </a:lnTo>
                <a:cubicBezTo>
                  <a:pt x="523" y="913"/>
                  <a:pt x="468" y="868"/>
                  <a:pt x="415" y="820"/>
                </a:cubicBezTo>
                <a:lnTo>
                  <a:pt x="391" y="796"/>
                </a:lnTo>
                <a:lnTo>
                  <a:pt x="265" y="923"/>
                </a:lnTo>
                <a:cubicBezTo>
                  <a:pt x="224" y="964"/>
                  <a:pt x="157" y="964"/>
                  <a:pt x="116" y="923"/>
                </a:cubicBezTo>
                <a:lnTo>
                  <a:pt x="31" y="838"/>
                </a:lnTo>
                <a:cubicBezTo>
                  <a:pt x="20" y="827"/>
                  <a:pt x="13" y="816"/>
                  <a:pt x="8" y="803"/>
                </a:cubicBezTo>
                <a:cubicBezTo>
                  <a:pt x="-8" y="765"/>
                  <a:pt x="0" y="720"/>
                  <a:pt x="31" y="689"/>
                </a:cubicBezTo>
                <a:lnTo>
                  <a:pt x="169" y="551"/>
                </a:lnTo>
                <a:lnTo>
                  <a:pt x="127" y="498"/>
                </a:lnTo>
                <a:lnTo>
                  <a:pt x="52" y="383"/>
                </a:lnTo>
                <a:lnTo>
                  <a:pt x="716" y="0"/>
                </a:lnTo>
                <a:close/>
              </a:path>
            </a:pathLst>
          </a:custGeom>
          <a:gradFill>
            <a:gsLst>
              <a:gs pos="0">
                <a:schemeClr val="accent1">
                  <a:lumMod val="60000"/>
                  <a:lumOff val="40000"/>
                  <a:alpha val="100000"/>
                </a:schemeClr>
              </a:gs>
              <a:gs pos="95000">
                <a:schemeClr val="accent1">
                  <a:alpha val="100000"/>
                </a:schemeClr>
              </a:gs>
            </a:gsLst>
            <a:lin ang="5400000" scaled="0"/>
          </a:gradFill>
          <a:ln>
            <a:noFill/>
          </a:ln>
          <a:effectLst>
            <a:outerShdw blurRad="63500" dist="635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36195" rIns="107950" bIns="14414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dirty="0">
                <a:solidFill>
                  <a:srgbClr val="FFFFFF"/>
                </a:solidFill>
                <a:latin typeface="+mn-ea"/>
                <a:cs typeface="+mn-ea"/>
                <a:sym typeface="+mn-ea"/>
              </a:rPr>
              <a:t>05</a:t>
            </a:r>
            <a:endParaRPr lang="en-US" altLang="zh-CN" b="1" dirty="0">
              <a:solidFill>
                <a:srgbClr val="FFFFFF"/>
              </a:solidFill>
              <a:latin typeface="+mn-ea"/>
              <a:cs typeface="+mn-ea"/>
              <a:sym typeface="+mn-ea"/>
            </a:endParaRPr>
          </a:p>
        </p:txBody>
      </p:sp>
      <p:sp>
        <p:nvSpPr>
          <p:cNvPr id="24" name="任意多边形 23"/>
          <p:cNvSpPr/>
          <p:nvPr>
            <p:custDataLst>
              <p:tags r:id="rId24"/>
            </p:custDataLst>
          </p:nvPr>
        </p:nvSpPr>
        <p:spPr>
          <a:xfrm>
            <a:off x="4517391" y="3303588"/>
            <a:ext cx="753419" cy="1222559"/>
          </a:xfrm>
          <a:custGeom>
            <a:avLst/>
            <a:gdLst/>
            <a:ahLst/>
            <a:cxnLst>
              <a:cxn ang="3">
                <a:pos x="hc" y="t"/>
              </a:cxn>
              <a:cxn ang="cd2">
                <a:pos x="l" y="vc"/>
              </a:cxn>
              <a:cxn ang="cd4">
                <a:pos x="hc" y="b"/>
              </a:cxn>
              <a:cxn ang="0">
                <a:pos x="r" y="vc"/>
              </a:cxn>
            </a:cxnLst>
            <a:rect l="l" t="t" r="r" b="b"/>
            <a:pathLst>
              <a:path w="1186" h="1925">
                <a:moveTo>
                  <a:pt x="523" y="0"/>
                </a:moveTo>
                <a:lnTo>
                  <a:pt x="1186" y="383"/>
                </a:lnTo>
                <a:lnTo>
                  <a:pt x="1160" y="435"/>
                </a:lnTo>
                <a:cubicBezTo>
                  <a:pt x="999" y="792"/>
                  <a:pt x="1015" y="1192"/>
                  <a:pt x="1178" y="1527"/>
                </a:cubicBezTo>
                <a:lnTo>
                  <a:pt x="1185" y="1540"/>
                </a:lnTo>
                <a:lnTo>
                  <a:pt x="518" y="1925"/>
                </a:lnTo>
                <a:lnTo>
                  <a:pt x="443" y="1767"/>
                </a:lnTo>
                <a:lnTo>
                  <a:pt x="431" y="1736"/>
                </a:lnTo>
                <a:lnTo>
                  <a:pt x="250" y="1784"/>
                </a:lnTo>
                <a:cubicBezTo>
                  <a:pt x="194" y="1799"/>
                  <a:pt x="136" y="1766"/>
                  <a:pt x="121" y="1710"/>
                </a:cubicBezTo>
                <a:lnTo>
                  <a:pt x="90" y="1593"/>
                </a:lnTo>
                <a:cubicBezTo>
                  <a:pt x="83" y="1566"/>
                  <a:pt x="87" y="1537"/>
                  <a:pt x="101" y="1514"/>
                </a:cubicBezTo>
                <a:cubicBezTo>
                  <a:pt x="114" y="1491"/>
                  <a:pt x="136" y="1472"/>
                  <a:pt x="164" y="1465"/>
                </a:cubicBezTo>
                <a:lnTo>
                  <a:pt x="333" y="1420"/>
                </a:lnTo>
                <a:lnTo>
                  <a:pt x="320" y="1369"/>
                </a:lnTo>
                <a:cubicBezTo>
                  <a:pt x="307" y="1301"/>
                  <a:pt x="297" y="1232"/>
                  <a:pt x="290" y="1163"/>
                </a:cubicBezTo>
                <a:lnTo>
                  <a:pt x="288" y="1125"/>
                </a:lnTo>
                <a:lnTo>
                  <a:pt x="105" y="1126"/>
                </a:lnTo>
                <a:cubicBezTo>
                  <a:pt x="47" y="1126"/>
                  <a:pt x="0" y="1079"/>
                  <a:pt x="0" y="1021"/>
                </a:cubicBezTo>
                <a:lnTo>
                  <a:pt x="0" y="900"/>
                </a:lnTo>
                <a:cubicBezTo>
                  <a:pt x="0" y="885"/>
                  <a:pt x="3" y="872"/>
                  <a:pt x="8" y="859"/>
                </a:cubicBezTo>
                <a:cubicBezTo>
                  <a:pt x="24" y="821"/>
                  <a:pt x="61" y="795"/>
                  <a:pt x="105" y="795"/>
                </a:cubicBezTo>
                <a:lnTo>
                  <a:pt x="289" y="795"/>
                </a:lnTo>
                <a:lnTo>
                  <a:pt x="292" y="743"/>
                </a:lnTo>
                <a:cubicBezTo>
                  <a:pt x="300" y="673"/>
                  <a:pt x="311" y="603"/>
                  <a:pt x="326" y="533"/>
                </a:cubicBezTo>
                <a:lnTo>
                  <a:pt x="335" y="500"/>
                </a:lnTo>
                <a:lnTo>
                  <a:pt x="161" y="454"/>
                </a:lnTo>
                <a:cubicBezTo>
                  <a:pt x="105" y="439"/>
                  <a:pt x="72" y="381"/>
                  <a:pt x="87" y="325"/>
                </a:cubicBezTo>
                <a:lnTo>
                  <a:pt x="118" y="209"/>
                </a:lnTo>
                <a:cubicBezTo>
                  <a:pt x="122" y="195"/>
                  <a:pt x="129" y="182"/>
                  <a:pt x="137" y="171"/>
                </a:cubicBezTo>
                <a:cubicBezTo>
                  <a:pt x="162" y="139"/>
                  <a:pt x="205" y="123"/>
                  <a:pt x="247" y="134"/>
                </a:cubicBezTo>
                <a:lnTo>
                  <a:pt x="436" y="185"/>
                </a:lnTo>
                <a:lnTo>
                  <a:pt x="461" y="122"/>
                </a:lnTo>
                <a:lnTo>
                  <a:pt x="523" y="0"/>
                </a:lnTo>
                <a:close/>
              </a:path>
            </a:pathLst>
          </a:custGeom>
          <a:gradFill>
            <a:gsLst>
              <a:gs pos="0">
                <a:schemeClr val="accent2">
                  <a:lumMod val="60000"/>
                  <a:lumOff val="40000"/>
                  <a:alpha val="100000"/>
                </a:schemeClr>
              </a:gs>
              <a:gs pos="95000">
                <a:schemeClr val="accent2">
                  <a:alpha val="100000"/>
                </a:schemeClr>
              </a:gs>
            </a:gsLst>
            <a:lin ang="5400000" scaled="0"/>
          </a:gradFill>
          <a:ln>
            <a:noFill/>
          </a:ln>
          <a:effectLst>
            <a:outerShdw blurRad="63500" dist="63500" dir="2700000" algn="tl"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215900" tIns="36195" rIns="91440"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06</a:t>
            </a:r>
            <a:endParaRPr lang="en-US" altLang="zh-CN" b="1">
              <a:solidFill>
                <a:srgbClr val="FFFFFF"/>
              </a:solidFill>
              <a:latin typeface="+mn-ea"/>
              <a:cs typeface="+mn-ea"/>
              <a:sym typeface="+mn-ea"/>
            </a:endParaRPr>
          </a:p>
        </p:txBody>
      </p:sp>
    </p:spTree>
    <p:custDataLst>
      <p:tags r:id="rId25"/>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6948805" cy="521970"/>
          </a:xfrm>
          <a:prstGeom prst="rect">
            <a:avLst/>
          </a:prstGeom>
          <a:noFill/>
        </p:spPr>
        <p:txBody>
          <a:bodyPr wrap="none" rtlCol="0">
            <a:spAutoFit/>
          </a:bodyPr>
          <a:p>
            <a:pPr lvl="0" algn="l">
              <a:buClrTx/>
              <a:buSzTx/>
              <a:buFontTx/>
            </a:pPr>
            <a:r>
              <a:rPr lang="zh-CN" altLang="en-US" sz="2800" dirty="0">
                <a:solidFill>
                  <a:srgbClr val="FF0000"/>
                </a:solidFill>
                <a:effectLst>
                  <a:outerShdw blurRad="38100" dist="38100" dir="2700000" algn="tl">
                    <a:srgbClr val="000000">
                      <a:alpha val="43137"/>
                    </a:srgbClr>
                  </a:outerShdw>
                </a:effectLst>
                <a:latin typeface="微软雅黑" charset="-122"/>
                <a:ea typeface="微软雅黑" charset="-122"/>
                <a:sym typeface="+mn-ea"/>
              </a:rPr>
              <a:t>强强联合</a:t>
            </a:r>
            <a:r>
              <a:rPr lang="zh-CN" altLang="en-US" sz="2800" b="1" dirty="0">
                <a:latin typeface="微软雅黑" charset="-122"/>
                <a:ea typeface="微软雅黑" charset="-122"/>
                <a:sym typeface="+mn-ea"/>
              </a:rPr>
              <a:t>，优势互补，抢抓大模型产业机遇</a:t>
            </a:r>
            <a:endParaRPr lang="zh-CN" altLang="en-US" sz="2800" b="1" dirty="0">
              <a:latin typeface="微软雅黑" charset="-122"/>
              <a:ea typeface="微软雅黑" charset="-122"/>
              <a:sym typeface="+mn-ea"/>
            </a:endParaRPr>
          </a:p>
        </p:txBody>
      </p:sp>
      <p:cxnSp>
        <p:nvCxnSpPr>
          <p:cNvPr id="71" name="直接箭头连接符 70"/>
          <p:cNvCxnSpPr/>
          <p:nvPr>
            <p:custDataLst>
              <p:tags r:id="rId1"/>
            </p:custDataLst>
          </p:nvPr>
        </p:nvCxnSpPr>
        <p:spPr>
          <a:xfrm>
            <a:off x="584199" y="5287645"/>
            <a:ext cx="11209655" cy="13970"/>
          </a:xfrm>
          <a:prstGeom prst="straightConnector1">
            <a:avLst/>
          </a:prstGeom>
          <a:ln w="19050">
            <a:gradFill>
              <a:gsLst>
                <a:gs pos="0">
                  <a:schemeClr val="accent1"/>
                </a:gs>
                <a:gs pos="100000">
                  <a:schemeClr val="accent1">
                    <a:lumMod val="60000"/>
                    <a:lumOff val="40000"/>
                  </a:schemeClr>
                </a:gs>
              </a:gsLst>
              <a:lin ang="10800000" scaled="1"/>
            </a:gradFill>
            <a:tailEnd type="arrow"/>
          </a:ln>
        </p:spPr>
        <p:style>
          <a:lnRef idx="1">
            <a:schemeClr val="accent1"/>
          </a:lnRef>
          <a:fillRef idx="0">
            <a:schemeClr val="accent1"/>
          </a:fillRef>
          <a:effectRef idx="0">
            <a:schemeClr val="accent1"/>
          </a:effectRef>
          <a:fontRef idx="minor">
            <a:schemeClr val="tx1"/>
          </a:fontRef>
        </p:style>
      </p:cxnSp>
      <p:sp>
        <p:nvSpPr>
          <p:cNvPr id="77" name="正文"/>
          <p:cNvSpPr txBox="1"/>
          <p:nvPr>
            <p:custDataLst>
              <p:tags r:id="rId2"/>
            </p:custDataLst>
          </p:nvPr>
        </p:nvSpPr>
        <p:spPr>
          <a:xfrm>
            <a:off x="1607187" y="4436111"/>
            <a:ext cx="1534368" cy="796290"/>
          </a:xfrm>
          <a:prstGeom prst="rect">
            <a:avLst/>
          </a:prstGeom>
          <a:noFill/>
        </p:spPr>
        <p:txBody>
          <a:bodyPr wrap="square" lIns="0" tIns="0" rIns="0" bIns="0" rtlCol="0" anchor="t" anchorCtr="0">
            <a:noAutofit/>
          </a:bodyPr>
          <a:p>
            <a:pPr algn="just">
              <a:lnSpc>
                <a:spcPct val="100000"/>
              </a:lnSpc>
            </a:pPr>
            <a:r>
              <a:rPr lang="en-US" altLang="zh-CN" sz="1200" dirty="0">
                <a:solidFill>
                  <a:schemeClr val="tx1"/>
                </a:solidFill>
                <a:latin typeface="微软雅黑" charset="-122"/>
                <a:ea typeface="微软雅黑" charset="-122"/>
                <a:sym typeface="+mn-ea"/>
              </a:rPr>
              <a:t>2023</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8</a:t>
            </a:r>
            <a:r>
              <a:rPr lang="zh-CN" altLang="en-US" sz="1200" dirty="0">
                <a:solidFill>
                  <a:schemeClr val="tx1"/>
                </a:solidFill>
                <a:latin typeface="微软雅黑" charset="-122"/>
                <a:ea typeface="微软雅黑" charset="-122"/>
                <a:sym typeface="+mn-ea"/>
              </a:rPr>
              <a:t>月</a:t>
            </a:r>
            <a:r>
              <a:rPr lang="en-US" altLang="zh-CN" sz="1200" dirty="0">
                <a:solidFill>
                  <a:schemeClr val="tx1"/>
                </a:solidFill>
                <a:latin typeface="微软雅黑" charset="-122"/>
                <a:ea typeface="微软雅黑" charset="-122"/>
                <a:sym typeface="+mn-ea"/>
              </a:rPr>
              <a:t>20</a:t>
            </a:r>
            <a:r>
              <a:rPr lang="zh-CN" altLang="en-US" sz="1200" dirty="0">
                <a:solidFill>
                  <a:schemeClr val="tx1"/>
                </a:solidFill>
                <a:latin typeface="微软雅黑" charset="-122"/>
                <a:ea typeface="微软雅黑" charset="-122"/>
                <a:sym typeface="+mn-ea"/>
              </a:rPr>
              <a:t>日，双方挂牌成立</a:t>
            </a:r>
            <a:r>
              <a:rPr lang="en-US" altLang="zh-CN" sz="1200" dirty="0">
                <a:solidFill>
                  <a:schemeClr val="tx1"/>
                </a:solidFill>
                <a:latin typeface="微软雅黑" charset="-122"/>
                <a:ea typeface="微软雅黑" charset="-122"/>
                <a:sym typeface="+mn-ea"/>
              </a:rPr>
              <a:t>“</a:t>
            </a:r>
            <a:r>
              <a:rPr lang="zh-CN" altLang="en-US" sz="1200" b="1" dirty="0">
                <a:solidFill>
                  <a:schemeClr val="tx1"/>
                </a:solidFill>
                <a:latin typeface="微软雅黑" charset="-122"/>
                <a:ea typeface="微软雅黑" charset="-122"/>
                <a:sym typeface="+mn-ea"/>
              </a:rPr>
              <a:t>人工智能联合创新实验室</a:t>
            </a:r>
            <a:r>
              <a:rPr lang="zh-CN" altLang="en-US" sz="1200" dirty="0">
                <a:solidFill>
                  <a:schemeClr val="tx1"/>
                </a:solidFill>
                <a:latin typeface="微软雅黑" charset="-122"/>
                <a:ea typeface="微软雅黑" charset="-122"/>
                <a:sym typeface="+mn-ea"/>
              </a:rPr>
              <a:t>”</a:t>
            </a:r>
            <a:endParaRPr lang="zh-CN" altLang="en-US" sz="1200" spc="150" dirty="0">
              <a:solidFill>
                <a:schemeClr val="tx1"/>
              </a:solidFill>
              <a:latin typeface="微软雅黑" charset="-122"/>
              <a:ea typeface="微软雅黑" charset="-122"/>
              <a:sym typeface="+mn-ea"/>
            </a:endParaRPr>
          </a:p>
        </p:txBody>
      </p:sp>
      <p:sp>
        <p:nvSpPr>
          <p:cNvPr id="79" name="正文"/>
          <p:cNvSpPr txBox="1"/>
          <p:nvPr>
            <p:custDataLst>
              <p:tags r:id="rId3"/>
            </p:custDataLst>
          </p:nvPr>
        </p:nvSpPr>
        <p:spPr>
          <a:xfrm>
            <a:off x="423545" y="5594985"/>
            <a:ext cx="1564640" cy="541020"/>
          </a:xfrm>
          <a:prstGeom prst="rect">
            <a:avLst/>
          </a:prstGeom>
          <a:noFill/>
        </p:spPr>
        <p:txBody>
          <a:bodyPr wrap="square" lIns="0" tIns="0" rIns="0" bIns="0" rtlCol="0" anchor="t" anchorCtr="0">
            <a:noAutofit/>
          </a:bodyPr>
          <a:p>
            <a:pPr algn="just">
              <a:lnSpc>
                <a:spcPct val="100000"/>
              </a:lnSpc>
            </a:pPr>
            <a:r>
              <a:rPr lang="en-US" altLang="zh-CN" sz="1200" dirty="0">
                <a:solidFill>
                  <a:schemeClr val="tx1"/>
                </a:solidFill>
                <a:latin typeface="微软雅黑" charset="-122"/>
                <a:ea typeface="微软雅黑" charset="-122"/>
                <a:sym typeface="+mn-ea"/>
              </a:rPr>
              <a:t>2023</a:t>
            </a:r>
            <a:r>
              <a:rPr lang="zh-CN" altLang="en-US" sz="1200" dirty="0">
                <a:solidFill>
                  <a:schemeClr val="tx1"/>
                </a:solidFill>
                <a:latin typeface="微软雅黑" charset="-122"/>
                <a:ea typeface="微软雅黑" charset="-122"/>
                <a:sym typeface="+mn-ea"/>
              </a:rPr>
              <a:t>年4月7日，决定合作研发华知大模型</a:t>
            </a:r>
            <a:endParaRPr lang="zh-CN" altLang="en-US" sz="1200" spc="150" dirty="0">
              <a:solidFill>
                <a:schemeClr val="tx1"/>
              </a:solidFill>
              <a:latin typeface="微软雅黑" charset="-122"/>
              <a:ea typeface="微软雅黑" charset="-122"/>
              <a:sym typeface="+mn-ea"/>
            </a:endParaRPr>
          </a:p>
        </p:txBody>
      </p:sp>
      <p:grpSp>
        <p:nvGrpSpPr>
          <p:cNvPr id="94" name="组合 93"/>
          <p:cNvGrpSpPr/>
          <p:nvPr/>
        </p:nvGrpSpPr>
        <p:grpSpPr>
          <a:xfrm flipH="1" flipV="1">
            <a:off x="5921373" y="5250815"/>
            <a:ext cx="85090" cy="243840"/>
            <a:chOff x="10110" y="8236"/>
            <a:chExt cx="134" cy="384"/>
          </a:xfrm>
        </p:grpSpPr>
        <p:cxnSp>
          <p:nvCxnSpPr>
            <p:cNvPr id="95" name="直接连接符 94"/>
            <p:cNvCxnSpPr/>
            <p:nvPr>
              <p:custDataLst>
                <p:tags r:id="rId4"/>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6" name="椭圆 95"/>
            <p:cNvSpPr/>
            <p:nvPr>
              <p:custDataLst>
                <p:tags r:id="rId5"/>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sp>
        <p:nvSpPr>
          <p:cNvPr id="97" name="正文"/>
          <p:cNvSpPr txBox="1"/>
          <p:nvPr>
            <p:custDataLst>
              <p:tags r:id="rId6"/>
            </p:custDataLst>
          </p:nvPr>
        </p:nvSpPr>
        <p:spPr>
          <a:xfrm>
            <a:off x="2455545" y="5430097"/>
            <a:ext cx="1623695" cy="523240"/>
          </a:xfrm>
          <a:prstGeom prst="rect">
            <a:avLst/>
          </a:prstGeom>
          <a:noFill/>
        </p:spPr>
        <p:txBody>
          <a:bodyPr wrap="square" lIns="0" tIns="0" rIns="0" bIns="0" rtlCol="0" anchor="b" anchorCtr="0">
            <a:noAutofit/>
          </a:bodyPr>
          <a:p>
            <a:pPr algn="just">
              <a:lnSpc>
                <a:spcPct val="100000"/>
              </a:lnSpc>
            </a:pPr>
            <a:r>
              <a:rPr lang="en-US" sz="1200" spc="150" dirty="0">
                <a:solidFill>
                  <a:schemeClr val="tx1"/>
                </a:solidFill>
                <a:latin typeface="微软雅黑" charset="-122"/>
                <a:ea typeface="微软雅黑" charset="-122"/>
                <a:sym typeface="+mn-ea"/>
              </a:rPr>
              <a:t>2023</a:t>
            </a:r>
            <a:r>
              <a:rPr lang="zh-CN" altLang="en-US" sz="1200" spc="150" dirty="0">
                <a:solidFill>
                  <a:schemeClr val="tx1"/>
                </a:solidFill>
                <a:latin typeface="微软雅黑" charset="-122"/>
                <a:ea typeface="微软雅黑" charset="-122"/>
                <a:sym typeface="+mn-ea"/>
              </a:rPr>
              <a:t>年</a:t>
            </a:r>
            <a:r>
              <a:rPr lang="en-US" altLang="zh-CN" sz="1200" spc="150" dirty="0">
                <a:solidFill>
                  <a:schemeClr val="tx1"/>
                </a:solidFill>
                <a:latin typeface="微软雅黑" charset="-122"/>
                <a:ea typeface="微软雅黑" charset="-122"/>
                <a:sym typeface="+mn-ea"/>
              </a:rPr>
              <a:t>11</a:t>
            </a:r>
            <a:r>
              <a:rPr lang="zh-CN" altLang="en-US" sz="1200" spc="150" dirty="0">
                <a:solidFill>
                  <a:schemeClr val="tx1"/>
                </a:solidFill>
                <a:latin typeface="微软雅黑" charset="-122"/>
                <a:ea typeface="微软雅黑" charset="-122"/>
                <a:sym typeface="+mn-ea"/>
              </a:rPr>
              <a:t>月，完成华知大模型</a:t>
            </a:r>
            <a:r>
              <a:rPr lang="en-US" altLang="zh-CN" sz="1200" spc="150" dirty="0">
                <a:solidFill>
                  <a:schemeClr val="tx1"/>
                </a:solidFill>
                <a:latin typeface="微软雅黑" charset="-122"/>
                <a:ea typeface="微软雅黑" charset="-122"/>
                <a:sym typeface="+mn-ea"/>
              </a:rPr>
              <a:t>V1.0</a:t>
            </a:r>
            <a:r>
              <a:rPr lang="zh-CN" altLang="en-US" sz="1200" spc="150" dirty="0">
                <a:solidFill>
                  <a:schemeClr val="tx1"/>
                </a:solidFill>
                <a:latin typeface="微软雅黑" charset="-122"/>
                <a:ea typeface="微软雅黑" charset="-122"/>
                <a:sym typeface="+mn-ea"/>
              </a:rPr>
              <a:t>训练</a:t>
            </a:r>
            <a:endParaRPr lang="zh-CN" altLang="en-US" sz="1200" spc="150" dirty="0">
              <a:solidFill>
                <a:schemeClr val="tx1"/>
              </a:solidFill>
              <a:latin typeface="微软雅黑" charset="-122"/>
              <a:ea typeface="微软雅黑" charset="-122"/>
              <a:sym typeface="+mn-ea"/>
            </a:endParaRPr>
          </a:p>
        </p:txBody>
      </p:sp>
      <p:sp>
        <p:nvSpPr>
          <p:cNvPr id="98" name="正文"/>
          <p:cNvSpPr txBox="1"/>
          <p:nvPr>
            <p:custDataLst>
              <p:tags r:id="rId7"/>
            </p:custDataLst>
          </p:nvPr>
        </p:nvSpPr>
        <p:spPr>
          <a:xfrm>
            <a:off x="5186890" y="5576570"/>
            <a:ext cx="1597660" cy="518795"/>
          </a:xfrm>
          <a:prstGeom prst="rect">
            <a:avLst/>
          </a:prstGeom>
          <a:noFill/>
        </p:spPr>
        <p:txBody>
          <a:bodyPr wrap="square" lIns="0" tIns="0" rIns="0" bIns="0" rtlCol="0" anchor="t" anchorCtr="0">
            <a:noAutofit/>
          </a:bodyPr>
          <a:p>
            <a:pPr algn="just">
              <a:lnSpc>
                <a:spcPct val="100000"/>
              </a:lnSpc>
            </a:pPr>
            <a:r>
              <a:rPr lang="en-US" sz="1200" dirty="0">
                <a:solidFill>
                  <a:schemeClr val="tx1"/>
                </a:solidFill>
                <a:latin typeface="微软雅黑" charset="-122"/>
                <a:ea typeface="微软雅黑" charset="-122"/>
                <a:sym typeface="+mn-ea"/>
              </a:rPr>
              <a:t>2024</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3</a:t>
            </a:r>
            <a:r>
              <a:rPr lang="zh-CN" altLang="en-US" sz="1200" dirty="0">
                <a:solidFill>
                  <a:schemeClr val="tx1"/>
                </a:solidFill>
                <a:latin typeface="微软雅黑" charset="-122"/>
                <a:ea typeface="微软雅黑" charset="-122"/>
                <a:sym typeface="+mn-ea"/>
              </a:rPr>
              <a:t>月，</a:t>
            </a:r>
            <a:r>
              <a:rPr lang="zh-CN" altLang="en-US" sz="1200" spc="150" dirty="0">
                <a:solidFill>
                  <a:schemeClr val="tx1"/>
                </a:solidFill>
                <a:latin typeface="微软雅黑" charset="-122"/>
                <a:ea typeface="微软雅黑" charset="-122"/>
                <a:sym typeface="+mn-ea"/>
              </a:rPr>
              <a:t>完成华知大模型</a:t>
            </a:r>
            <a:r>
              <a:rPr lang="en-US" altLang="zh-CN" sz="1200" spc="150" dirty="0">
                <a:solidFill>
                  <a:schemeClr val="tx1"/>
                </a:solidFill>
                <a:latin typeface="微软雅黑" charset="-122"/>
                <a:ea typeface="微软雅黑" charset="-122"/>
                <a:sym typeface="+mn-ea"/>
              </a:rPr>
              <a:t>V2.0</a:t>
            </a:r>
            <a:r>
              <a:rPr lang="zh-CN" altLang="en-US" sz="1200" spc="150" dirty="0">
                <a:solidFill>
                  <a:schemeClr val="tx1"/>
                </a:solidFill>
                <a:latin typeface="微软雅黑" charset="-122"/>
                <a:ea typeface="微软雅黑" charset="-122"/>
                <a:sym typeface="+mn-ea"/>
              </a:rPr>
              <a:t>训练</a:t>
            </a:r>
            <a:endParaRPr lang="zh-CN" altLang="en-US" sz="1200" spc="150" dirty="0">
              <a:solidFill>
                <a:schemeClr val="tx1"/>
              </a:solidFill>
              <a:latin typeface="微软雅黑" charset="-122"/>
              <a:ea typeface="微软雅黑" charset="-122"/>
              <a:sym typeface="+mn-ea"/>
            </a:endParaRPr>
          </a:p>
        </p:txBody>
      </p:sp>
      <p:sp>
        <p:nvSpPr>
          <p:cNvPr id="103" name="正文"/>
          <p:cNvSpPr txBox="1"/>
          <p:nvPr>
            <p:custDataLst>
              <p:tags r:id="rId8"/>
            </p:custDataLst>
          </p:nvPr>
        </p:nvSpPr>
        <p:spPr>
          <a:xfrm>
            <a:off x="6145740" y="4470400"/>
            <a:ext cx="1925320" cy="567690"/>
          </a:xfrm>
          <a:prstGeom prst="rect">
            <a:avLst/>
          </a:prstGeom>
          <a:noFill/>
        </p:spPr>
        <p:txBody>
          <a:bodyPr wrap="square" lIns="0" tIns="0" rIns="0" bIns="0" rtlCol="0" anchor="b" anchorCtr="0">
            <a:noAutofit/>
          </a:bodyPr>
          <a:p>
            <a:pPr algn="just">
              <a:lnSpc>
                <a:spcPct val="100000"/>
              </a:lnSpc>
            </a:pPr>
            <a:r>
              <a:rPr lang="en-US" altLang="zh-CN" sz="1200" spc="150" dirty="0">
                <a:solidFill>
                  <a:schemeClr val="tx1"/>
                </a:solidFill>
                <a:latin typeface="微软雅黑" charset="-122"/>
                <a:ea typeface="微软雅黑" charset="-122"/>
                <a:sym typeface="+mn-ea"/>
              </a:rPr>
              <a:t>2024</a:t>
            </a:r>
            <a:r>
              <a:rPr lang="zh-CN" altLang="en-US" sz="1200" spc="150" dirty="0">
                <a:solidFill>
                  <a:schemeClr val="tx1"/>
                </a:solidFill>
                <a:latin typeface="微软雅黑" charset="-122"/>
                <a:ea typeface="微软雅黑" charset="-122"/>
                <a:sym typeface="+mn-ea"/>
              </a:rPr>
              <a:t>年</a:t>
            </a:r>
            <a:r>
              <a:rPr lang="en-US" altLang="zh-CN" sz="1200" spc="150" dirty="0">
                <a:solidFill>
                  <a:schemeClr val="tx1"/>
                </a:solidFill>
                <a:latin typeface="微软雅黑" charset="-122"/>
                <a:ea typeface="微软雅黑" charset="-122"/>
                <a:sym typeface="+mn-ea"/>
              </a:rPr>
              <a:t>3</a:t>
            </a:r>
            <a:r>
              <a:rPr lang="zh-CN" altLang="en-US" sz="1200" spc="150" dirty="0">
                <a:solidFill>
                  <a:schemeClr val="tx1"/>
                </a:solidFill>
                <a:latin typeface="微软雅黑" charset="-122"/>
                <a:ea typeface="微软雅黑" charset="-122"/>
                <a:sym typeface="+mn-ea"/>
              </a:rPr>
              <a:t>月</a:t>
            </a:r>
            <a:r>
              <a:rPr lang="en-US" altLang="zh-CN" sz="1200" spc="150" dirty="0">
                <a:solidFill>
                  <a:schemeClr val="tx1"/>
                </a:solidFill>
                <a:latin typeface="微软雅黑" charset="-122"/>
                <a:ea typeface="微软雅黑" charset="-122"/>
                <a:sym typeface="+mn-ea"/>
              </a:rPr>
              <a:t>26</a:t>
            </a:r>
            <a:r>
              <a:rPr lang="zh-CN" altLang="en-US" sz="1200" spc="150" dirty="0">
                <a:solidFill>
                  <a:schemeClr val="tx1"/>
                </a:solidFill>
                <a:latin typeface="微软雅黑" charset="-122"/>
                <a:ea typeface="微软雅黑" charset="-122"/>
                <a:sym typeface="+mn-ea"/>
              </a:rPr>
              <a:t>日，官方网站（</a:t>
            </a:r>
            <a:r>
              <a:rPr lang="zh-CN" altLang="en-US" sz="1200" spc="150" dirty="0">
                <a:solidFill>
                  <a:srgbClr val="C00000"/>
                </a:solidFill>
                <a:latin typeface="微软雅黑" charset="-122"/>
                <a:ea typeface="微软雅黑" charset="-122"/>
                <a:sym typeface="+mn-ea"/>
              </a:rPr>
              <a:t>huazhi.cnki.net</a:t>
            </a:r>
            <a:r>
              <a:rPr lang="zh-CN" altLang="en-US" sz="1200" spc="150" dirty="0">
                <a:solidFill>
                  <a:schemeClr val="tx1"/>
                </a:solidFill>
                <a:latin typeface="微软雅黑" charset="-122"/>
                <a:ea typeface="微软雅黑" charset="-122"/>
                <a:sym typeface="+mn-ea"/>
              </a:rPr>
              <a:t>）全面上线</a:t>
            </a:r>
            <a:endParaRPr lang="zh-CN" altLang="en-US" sz="1200" spc="150" dirty="0">
              <a:solidFill>
                <a:schemeClr val="tx1"/>
              </a:solidFill>
              <a:latin typeface="微软雅黑" charset="-122"/>
              <a:ea typeface="微软雅黑" charset="-122"/>
              <a:sym typeface="+mn-ea"/>
            </a:endParaRPr>
          </a:p>
        </p:txBody>
      </p:sp>
      <p:sp>
        <p:nvSpPr>
          <p:cNvPr id="107" name="圆角矩形 106"/>
          <p:cNvSpPr/>
          <p:nvPr/>
        </p:nvSpPr>
        <p:spPr>
          <a:xfrm>
            <a:off x="9478645" y="1396365"/>
            <a:ext cx="927100" cy="2791460"/>
          </a:xfrm>
          <a:prstGeom prst="roundRect">
            <a:avLst/>
          </a:prstGeom>
          <a:solidFill>
            <a:schemeClr val="accent1">
              <a:lumMod val="60000"/>
              <a:lumOff val="40000"/>
            </a:schemeClr>
          </a:solidFill>
          <a:ln w="19050" cap="rnd" cmpd="sng">
            <a:noFill/>
            <a:prstDash val="sysDot"/>
            <a:miter lim="800000"/>
          </a:ln>
          <a:effectLst>
            <a:glow rad="228600">
              <a:schemeClr val="accent2">
                <a:satMod val="175000"/>
                <a:alpha val="40000"/>
              </a:schemeClr>
            </a:glow>
            <a:outerShdw blurRad="50800" dist="38100" dir="18900000" algn="bl" rotWithShape="0">
              <a:prstClr val="black">
                <a:alpha val="40000"/>
              </a:prstClr>
            </a:outerShdw>
          </a:effectLst>
        </p:spPr>
        <p:txBody>
          <a:bodyPr wrap="none" anchor="ctr"/>
          <a:p>
            <a:pPr algn="ctr"/>
            <a:endParaRPr lang="zh-CN" altLang="en-US">
              <a:solidFill>
                <a:schemeClr val="tx1"/>
              </a:solidFill>
            </a:endParaRPr>
          </a:p>
        </p:txBody>
      </p:sp>
      <p:sp>
        <p:nvSpPr>
          <p:cNvPr id="106" name="圆角矩形 105"/>
          <p:cNvSpPr/>
          <p:nvPr/>
        </p:nvSpPr>
        <p:spPr>
          <a:xfrm>
            <a:off x="1685290" y="1565696"/>
            <a:ext cx="6534785" cy="2413849"/>
          </a:xfrm>
          <a:prstGeom prst="roundRect">
            <a:avLst/>
          </a:prstGeom>
          <a:solidFill>
            <a:schemeClr val="accent1">
              <a:lumMod val="75000"/>
            </a:schemeClr>
          </a:solidFill>
          <a:ln w="19050" cap="rnd" cmpd="sng">
            <a:noFill/>
            <a:prstDash val="sysDot"/>
            <a:miter lim="800000"/>
          </a:ln>
          <a:effectLst>
            <a:glow rad="228600">
              <a:schemeClr val="accent2">
                <a:satMod val="175000"/>
                <a:alpha val="40000"/>
              </a:schemeClr>
            </a:glow>
            <a:outerShdw blurRad="50800" dist="38100" dir="18900000" algn="bl" rotWithShape="0">
              <a:prstClr val="black">
                <a:alpha val="40000"/>
              </a:prstClr>
            </a:outerShdw>
          </a:effectLst>
        </p:spPr>
        <p:txBody>
          <a:bodyPr wrap="none" anchor="ctr"/>
          <a:p>
            <a:pPr algn="ctr"/>
            <a:endParaRPr lang="zh-CN" altLang="en-US">
              <a:solidFill>
                <a:schemeClr val="tx1"/>
              </a:solidFill>
            </a:endParaRPr>
          </a:p>
        </p:txBody>
      </p:sp>
      <p:sp>
        <p:nvSpPr>
          <p:cNvPr id="2" name="右箭头 1"/>
          <p:cNvSpPr/>
          <p:nvPr>
            <p:custDataLst>
              <p:tags r:id="rId9"/>
            </p:custDataLst>
          </p:nvPr>
        </p:nvSpPr>
        <p:spPr>
          <a:xfrm>
            <a:off x="8344535" y="2281555"/>
            <a:ext cx="1010285" cy="680720"/>
          </a:xfrm>
          <a:prstGeom prst="rightArrow">
            <a:avLst/>
          </a:prstGeom>
          <a:gradFill rotWithShape="1">
            <a:gsLst>
              <a:gs pos="0">
                <a:schemeClr val="tx2">
                  <a:lumMod val="20000"/>
                  <a:lumOff val="80000"/>
                </a:schemeClr>
              </a:gs>
              <a:gs pos="100000">
                <a:srgbClr val="2E75B6"/>
              </a:gs>
            </a:gsLst>
            <a:lin ang="0" scaled="1"/>
          </a:gradFill>
          <a:ln w="3175" cap="rnd" cmpd="sng">
            <a:solidFill>
              <a:schemeClr val="bg2"/>
            </a:solidFill>
            <a:prstDash val="solid"/>
            <a:miter lim="800000"/>
          </a:ln>
        </p:spPr>
        <p:txBody>
          <a:bodyPr wrap="none" anchor="ctr"/>
          <a:p>
            <a:pPr algn="ctr"/>
            <a:endParaRPr lang="zh-CN" altLang="en-US" sz="1000">
              <a:solidFill>
                <a:schemeClr val="tx1"/>
              </a:solidFill>
            </a:endParaRPr>
          </a:p>
        </p:txBody>
      </p:sp>
      <p:sp>
        <p:nvSpPr>
          <p:cNvPr id="12" name="文本框 11"/>
          <p:cNvSpPr txBox="1"/>
          <p:nvPr>
            <p:custDataLst>
              <p:tags r:id="rId10"/>
            </p:custDataLst>
          </p:nvPr>
        </p:nvSpPr>
        <p:spPr>
          <a:xfrm>
            <a:off x="9698990" y="1468120"/>
            <a:ext cx="482600" cy="2676525"/>
          </a:xfrm>
          <a:prstGeom prst="rect">
            <a:avLst/>
          </a:prstGeom>
          <a:noFill/>
        </p:spPr>
        <p:txBody>
          <a:bodyPr wrap="square" rtlCol="0">
            <a:spAutoFit/>
          </a:bodyPr>
          <a:p>
            <a:r>
              <a:rPr lang="zh-CN" altLang="en-US" sz="2400" b="1">
                <a:solidFill>
                  <a:schemeClr val="tx1"/>
                </a:solidFill>
              </a:rPr>
              <a:t>中华知识大模型</a:t>
            </a:r>
            <a:endParaRPr lang="zh-CN" altLang="en-US" sz="2400" b="1">
              <a:solidFill>
                <a:schemeClr val="tx1"/>
              </a:solidFill>
            </a:endParaRPr>
          </a:p>
        </p:txBody>
      </p:sp>
      <p:sp>
        <p:nvSpPr>
          <p:cNvPr id="6" name="圆角矩形 5"/>
          <p:cNvSpPr/>
          <p:nvPr/>
        </p:nvSpPr>
        <p:spPr>
          <a:xfrm>
            <a:off x="1922990" y="3228975"/>
            <a:ext cx="2354400" cy="57912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20" name="图片 19"/>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2333835" y="3208020"/>
            <a:ext cx="1598295" cy="680720"/>
          </a:xfrm>
          <a:prstGeom prst="rect">
            <a:avLst/>
          </a:prstGeom>
        </p:spPr>
      </p:pic>
      <p:sp>
        <p:nvSpPr>
          <p:cNvPr id="25" name="圆角矩形 24"/>
          <p:cNvSpPr/>
          <p:nvPr>
            <p:custDataLst>
              <p:tags r:id="rId13"/>
            </p:custDataLst>
          </p:nvPr>
        </p:nvSpPr>
        <p:spPr>
          <a:xfrm>
            <a:off x="5409775" y="3212465"/>
            <a:ext cx="2353310" cy="57912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30" name="图片 29"/>
          <p:cNvPicPr>
            <a:picLocks noChangeAspect="1"/>
          </p:cNvPicPr>
          <p:nvPr>
            <p:custDataLst>
              <p:tags r:id="rId14"/>
            </p:custDataLst>
          </p:nvPr>
        </p:nvPicPr>
        <p:blipFill>
          <a:blip r:embed="rId15" cstate="print">
            <a:extLst>
              <a:ext uri="{28A0092B-C50C-407E-A947-70E740481C1C}">
                <a14:useLocalDpi xmlns:a14="http://schemas.microsoft.com/office/drawing/2010/main" val="0"/>
              </a:ext>
            </a:extLst>
          </a:blip>
          <a:stretch>
            <a:fillRect/>
          </a:stretch>
        </p:blipFill>
        <p:spPr>
          <a:xfrm>
            <a:off x="5762200" y="3277870"/>
            <a:ext cx="1602740" cy="514985"/>
          </a:xfrm>
          <a:prstGeom prst="rect">
            <a:avLst/>
          </a:prstGeom>
        </p:spPr>
      </p:pic>
      <p:sp>
        <p:nvSpPr>
          <p:cNvPr id="33" name="矩形 32"/>
          <p:cNvSpPr/>
          <p:nvPr/>
        </p:nvSpPr>
        <p:spPr>
          <a:xfrm>
            <a:off x="1933150" y="2645410"/>
            <a:ext cx="658495" cy="4959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tx1"/>
                </a:solidFill>
              </a:rPr>
              <a:t>高质量数据</a:t>
            </a:r>
            <a:endParaRPr lang="zh-CN" altLang="en-US" sz="1200" b="1">
              <a:solidFill>
                <a:schemeClr val="tx1"/>
              </a:solidFill>
            </a:endParaRPr>
          </a:p>
        </p:txBody>
      </p:sp>
      <p:sp>
        <p:nvSpPr>
          <p:cNvPr id="34" name="矩形 33"/>
          <p:cNvSpPr/>
          <p:nvPr>
            <p:custDataLst>
              <p:tags r:id="rId16"/>
            </p:custDataLst>
          </p:nvPr>
        </p:nvSpPr>
        <p:spPr>
          <a:xfrm>
            <a:off x="2629745" y="2658110"/>
            <a:ext cx="511810" cy="49149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tx1"/>
                </a:solidFill>
              </a:rPr>
              <a:t>数据</a:t>
            </a:r>
            <a:endParaRPr lang="zh-CN" altLang="en-US" sz="1200" b="1">
              <a:solidFill>
                <a:schemeClr val="tx1"/>
              </a:solidFill>
            </a:endParaRPr>
          </a:p>
          <a:p>
            <a:pPr algn="ctr"/>
            <a:r>
              <a:rPr lang="zh-CN" altLang="en-US" sz="1200" b="1">
                <a:solidFill>
                  <a:schemeClr val="tx1"/>
                </a:solidFill>
              </a:rPr>
              <a:t>标注</a:t>
            </a:r>
            <a:endParaRPr lang="zh-CN" altLang="en-US" sz="1200" b="1">
              <a:solidFill>
                <a:schemeClr val="tx1"/>
              </a:solidFill>
            </a:endParaRPr>
          </a:p>
        </p:txBody>
      </p:sp>
      <p:sp>
        <p:nvSpPr>
          <p:cNvPr id="35" name="矩形 34"/>
          <p:cNvSpPr/>
          <p:nvPr>
            <p:custDataLst>
              <p:tags r:id="rId17"/>
            </p:custDataLst>
          </p:nvPr>
        </p:nvSpPr>
        <p:spPr>
          <a:xfrm>
            <a:off x="3184100" y="2655570"/>
            <a:ext cx="493395" cy="4832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tx1"/>
                </a:solidFill>
              </a:rPr>
              <a:t>场景应用</a:t>
            </a:r>
            <a:endParaRPr lang="zh-CN" altLang="en-US" sz="1200" b="1">
              <a:solidFill>
                <a:schemeClr val="tx1"/>
              </a:solidFill>
            </a:endParaRPr>
          </a:p>
        </p:txBody>
      </p:sp>
      <p:sp>
        <p:nvSpPr>
          <p:cNvPr id="36" name="矩形 35"/>
          <p:cNvSpPr/>
          <p:nvPr>
            <p:custDataLst>
              <p:tags r:id="rId18"/>
            </p:custDataLst>
          </p:nvPr>
        </p:nvSpPr>
        <p:spPr>
          <a:xfrm>
            <a:off x="6617546" y="2673350"/>
            <a:ext cx="543451" cy="497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tx1"/>
                </a:solidFill>
              </a:rPr>
              <a:t>算法优化</a:t>
            </a:r>
            <a:endParaRPr lang="zh-CN" altLang="en-US" sz="1200" b="1" dirty="0">
              <a:solidFill>
                <a:schemeClr val="tx1"/>
              </a:solidFill>
            </a:endParaRPr>
          </a:p>
        </p:txBody>
      </p:sp>
      <p:sp>
        <p:nvSpPr>
          <p:cNvPr id="37" name="矩形 36"/>
          <p:cNvSpPr/>
          <p:nvPr>
            <p:custDataLst>
              <p:tags r:id="rId19"/>
            </p:custDataLst>
          </p:nvPr>
        </p:nvSpPr>
        <p:spPr>
          <a:xfrm>
            <a:off x="5376120" y="2672715"/>
            <a:ext cx="595630" cy="4832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tx1"/>
                </a:solidFill>
              </a:rPr>
              <a:t>昇腾算力</a:t>
            </a:r>
            <a:endParaRPr lang="zh-CN" altLang="en-US" sz="1200" b="1" dirty="0">
              <a:solidFill>
                <a:schemeClr val="tx1"/>
              </a:solidFill>
            </a:endParaRPr>
          </a:p>
        </p:txBody>
      </p:sp>
      <p:sp>
        <p:nvSpPr>
          <p:cNvPr id="38" name="矩形 37"/>
          <p:cNvSpPr/>
          <p:nvPr>
            <p:custDataLst>
              <p:tags r:id="rId20"/>
            </p:custDataLst>
          </p:nvPr>
        </p:nvSpPr>
        <p:spPr>
          <a:xfrm>
            <a:off x="7226403" y="2651124"/>
            <a:ext cx="509060" cy="5048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tx1"/>
                </a:solidFill>
              </a:rPr>
              <a:t>AI</a:t>
            </a:r>
            <a:endParaRPr lang="zh-CN" altLang="en-US" sz="1200" b="1" dirty="0">
              <a:solidFill>
                <a:schemeClr val="tx1"/>
              </a:solidFill>
            </a:endParaRPr>
          </a:p>
          <a:p>
            <a:pPr algn="ctr"/>
            <a:r>
              <a:rPr lang="zh-CN" altLang="en-US" sz="1200" b="1" dirty="0">
                <a:solidFill>
                  <a:schemeClr val="tx1"/>
                </a:solidFill>
              </a:rPr>
              <a:t>研究</a:t>
            </a:r>
            <a:endParaRPr lang="zh-CN" altLang="en-US" sz="1200" b="1" dirty="0">
              <a:solidFill>
                <a:schemeClr val="tx1"/>
              </a:solidFill>
            </a:endParaRPr>
          </a:p>
        </p:txBody>
      </p:sp>
      <p:sp>
        <p:nvSpPr>
          <p:cNvPr id="39" name="矩形 38"/>
          <p:cNvSpPr/>
          <p:nvPr>
            <p:custDataLst>
              <p:tags r:id="rId21"/>
            </p:custDataLst>
          </p:nvPr>
        </p:nvSpPr>
        <p:spPr>
          <a:xfrm>
            <a:off x="6026360" y="2680335"/>
            <a:ext cx="525780" cy="4724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tx1"/>
                </a:solidFill>
              </a:rPr>
              <a:t>模型训练</a:t>
            </a:r>
            <a:endParaRPr lang="zh-CN" altLang="en-US" sz="1200" b="1">
              <a:solidFill>
                <a:schemeClr val="tx1"/>
              </a:solidFill>
            </a:endParaRPr>
          </a:p>
        </p:txBody>
      </p:sp>
      <p:sp>
        <p:nvSpPr>
          <p:cNvPr id="40" name="对角圆角矩形 39"/>
          <p:cNvSpPr/>
          <p:nvPr>
            <p:custDataLst>
              <p:tags r:id="rId22"/>
            </p:custDataLst>
          </p:nvPr>
        </p:nvSpPr>
        <p:spPr>
          <a:xfrm>
            <a:off x="3564889" y="1859915"/>
            <a:ext cx="2775585" cy="473075"/>
          </a:xfrm>
          <a:prstGeom prst="round2DiagRect">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lvl="0" indent="0" algn="ctr">
              <a:buNone/>
            </a:pPr>
            <a:r>
              <a:rPr lang="zh-CN" altLang="en-US" b="1" dirty="0">
                <a:solidFill>
                  <a:schemeClr val="tx1"/>
                </a:solidFill>
                <a:sym typeface="+mn-ea"/>
              </a:rPr>
              <a:t>人工智能联合创新实验室</a:t>
            </a:r>
            <a:endParaRPr lang="zh-CN" altLang="en-US" b="1" dirty="0">
              <a:solidFill>
                <a:schemeClr val="tx1"/>
              </a:solidFill>
              <a:sym typeface="+mn-ea"/>
            </a:endParaRPr>
          </a:p>
        </p:txBody>
      </p:sp>
      <p:sp>
        <p:nvSpPr>
          <p:cNvPr id="41" name="矩形 40"/>
          <p:cNvSpPr/>
          <p:nvPr>
            <p:custDataLst>
              <p:tags r:id="rId23"/>
            </p:custDataLst>
          </p:nvPr>
        </p:nvSpPr>
        <p:spPr>
          <a:xfrm>
            <a:off x="3728295" y="2651125"/>
            <a:ext cx="516890" cy="4984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tx1"/>
                </a:solidFill>
              </a:rPr>
              <a:t>模型调优</a:t>
            </a:r>
            <a:endParaRPr lang="zh-CN" altLang="en-US" sz="1200" b="1">
              <a:solidFill>
                <a:schemeClr val="tx1"/>
              </a:solidFill>
            </a:endParaRPr>
          </a:p>
        </p:txBody>
      </p:sp>
      <p:sp>
        <p:nvSpPr>
          <p:cNvPr id="42" name="加号 41"/>
          <p:cNvSpPr/>
          <p:nvPr/>
        </p:nvSpPr>
        <p:spPr>
          <a:xfrm>
            <a:off x="4485640" y="3169920"/>
            <a:ext cx="701040" cy="638175"/>
          </a:xfrm>
          <a:prstGeom prst="mathPlus">
            <a:avLst>
              <a:gd name="adj1" fmla="val 21080"/>
            </a:avLst>
          </a:prstGeom>
          <a:solidFill>
            <a:schemeClr val="accent3"/>
          </a:solidFill>
          <a:ln w="19050" cap="rnd" cmpd="sng">
            <a:noFill/>
            <a:prstDash val="sysDot"/>
            <a:miter lim="800000"/>
          </a:ln>
        </p:spPr>
        <p:txBody>
          <a:bodyPr wrap="none" anchor="ctr"/>
          <a:p>
            <a:pPr algn="ctr"/>
            <a:endParaRPr lang="zh-CN" altLang="en-US" sz="1000">
              <a:solidFill>
                <a:schemeClr val="tx1"/>
              </a:solidFill>
            </a:endParaRPr>
          </a:p>
        </p:txBody>
      </p:sp>
      <p:sp>
        <p:nvSpPr>
          <p:cNvPr id="43" name="空心弧 42"/>
          <p:cNvSpPr/>
          <p:nvPr/>
        </p:nvSpPr>
        <p:spPr>
          <a:xfrm>
            <a:off x="3513030" y="2404110"/>
            <a:ext cx="2775585" cy="617220"/>
          </a:xfrm>
          <a:prstGeom prst="blockArc">
            <a:avLst/>
          </a:prstGeom>
          <a:solidFill>
            <a:srgbClr val="B6C7EA"/>
          </a:solidFill>
          <a:ln w="19050" cap="rnd" cmpd="sng">
            <a:noFill/>
            <a:prstDash val="solid"/>
            <a:miter lim="800000"/>
          </a:ln>
        </p:spPr>
        <p:txBody>
          <a:bodyPr wrap="none" anchor="ctr"/>
          <a:p>
            <a:pPr algn="ctr"/>
            <a:endParaRPr lang="zh-CN" altLang="en-US">
              <a:solidFill>
                <a:schemeClr val="tx1"/>
              </a:solidFill>
            </a:endParaRPr>
          </a:p>
        </p:txBody>
      </p:sp>
      <p:grpSp>
        <p:nvGrpSpPr>
          <p:cNvPr id="44" name="组合 43"/>
          <p:cNvGrpSpPr/>
          <p:nvPr/>
        </p:nvGrpSpPr>
        <p:grpSpPr>
          <a:xfrm flipH="1">
            <a:off x="2305893" y="5076401"/>
            <a:ext cx="85090" cy="243840"/>
            <a:chOff x="10110" y="8236"/>
            <a:chExt cx="134" cy="384"/>
          </a:xfrm>
        </p:grpSpPr>
        <p:cxnSp>
          <p:nvCxnSpPr>
            <p:cNvPr id="45" name="直接连接符 44"/>
            <p:cNvCxnSpPr/>
            <p:nvPr>
              <p:custDataLst>
                <p:tags r:id="rId24"/>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46" name="椭圆 45"/>
            <p:cNvSpPr/>
            <p:nvPr>
              <p:custDataLst>
                <p:tags r:id="rId25"/>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grpSp>
        <p:nvGrpSpPr>
          <p:cNvPr id="47" name="组合 46"/>
          <p:cNvGrpSpPr/>
          <p:nvPr/>
        </p:nvGrpSpPr>
        <p:grpSpPr>
          <a:xfrm flipH="1" flipV="1">
            <a:off x="1163955" y="5250815"/>
            <a:ext cx="85090" cy="243840"/>
            <a:chOff x="10110" y="8236"/>
            <a:chExt cx="134" cy="384"/>
          </a:xfrm>
        </p:grpSpPr>
        <p:cxnSp>
          <p:nvCxnSpPr>
            <p:cNvPr id="48" name="直接连接符 47"/>
            <p:cNvCxnSpPr/>
            <p:nvPr>
              <p:custDataLst>
                <p:tags r:id="rId26"/>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49" name="椭圆 48"/>
            <p:cNvSpPr/>
            <p:nvPr>
              <p:custDataLst>
                <p:tags r:id="rId27"/>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grpSp>
        <p:nvGrpSpPr>
          <p:cNvPr id="50" name="组合 49"/>
          <p:cNvGrpSpPr/>
          <p:nvPr/>
        </p:nvGrpSpPr>
        <p:grpSpPr>
          <a:xfrm flipH="1">
            <a:off x="4445639" y="5085715"/>
            <a:ext cx="85090" cy="243840"/>
            <a:chOff x="10110" y="8236"/>
            <a:chExt cx="134" cy="384"/>
          </a:xfrm>
        </p:grpSpPr>
        <p:cxnSp>
          <p:nvCxnSpPr>
            <p:cNvPr id="51" name="直接连接符 50"/>
            <p:cNvCxnSpPr/>
            <p:nvPr>
              <p:custDataLst>
                <p:tags r:id="rId28"/>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29"/>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grpSp>
        <p:nvGrpSpPr>
          <p:cNvPr id="53" name="组合 52"/>
          <p:cNvGrpSpPr/>
          <p:nvPr/>
        </p:nvGrpSpPr>
        <p:grpSpPr>
          <a:xfrm flipH="1">
            <a:off x="7073687" y="5080635"/>
            <a:ext cx="85090" cy="243840"/>
            <a:chOff x="10110" y="8236"/>
            <a:chExt cx="134" cy="384"/>
          </a:xfrm>
        </p:grpSpPr>
        <p:cxnSp>
          <p:nvCxnSpPr>
            <p:cNvPr id="54" name="直接连接符 53"/>
            <p:cNvCxnSpPr/>
            <p:nvPr>
              <p:custDataLst>
                <p:tags r:id="rId30"/>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55" name="椭圆 54"/>
            <p:cNvSpPr/>
            <p:nvPr>
              <p:custDataLst>
                <p:tags r:id="rId31"/>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grpSp>
        <p:nvGrpSpPr>
          <p:cNvPr id="56" name="组合 55"/>
          <p:cNvGrpSpPr/>
          <p:nvPr/>
        </p:nvGrpSpPr>
        <p:grpSpPr>
          <a:xfrm flipH="1" flipV="1">
            <a:off x="3282525" y="5250815"/>
            <a:ext cx="85090" cy="243840"/>
            <a:chOff x="10110" y="8236"/>
            <a:chExt cx="134" cy="384"/>
          </a:xfrm>
        </p:grpSpPr>
        <p:cxnSp>
          <p:nvCxnSpPr>
            <p:cNvPr id="57" name="直接连接符 56"/>
            <p:cNvCxnSpPr/>
            <p:nvPr>
              <p:custDataLst>
                <p:tags r:id="rId32"/>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58" name="椭圆 57"/>
            <p:cNvSpPr/>
            <p:nvPr>
              <p:custDataLst>
                <p:tags r:id="rId33"/>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sp>
        <p:nvSpPr>
          <p:cNvPr id="59" name="正文"/>
          <p:cNvSpPr txBox="1"/>
          <p:nvPr>
            <p:custDataLst>
              <p:tags r:id="rId34"/>
            </p:custDataLst>
          </p:nvPr>
        </p:nvSpPr>
        <p:spPr>
          <a:xfrm>
            <a:off x="3677286" y="4518238"/>
            <a:ext cx="1988184" cy="518795"/>
          </a:xfrm>
          <a:prstGeom prst="rect">
            <a:avLst/>
          </a:prstGeom>
          <a:noFill/>
        </p:spPr>
        <p:txBody>
          <a:bodyPr wrap="square" lIns="0" tIns="0" rIns="0" bIns="0" rtlCol="0" anchor="t" anchorCtr="0">
            <a:noAutofit/>
          </a:bodyPr>
          <a:p>
            <a:pPr algn="just">
              <a:lnSpc>
                <a:spcPct val="100000"/>
              </a:lnSpc>
            </a:pPr>
            <a:r>
              <a:rPr lang="en-US" sz="1200" dirty="0">
                <a:solidFill>
                  <a:schemeClr val="tx1"/>
                </a:solidFill>
                <a:latin typeface="微软雅黑" charset="-122"/>
                <a:ea typeface="微软雅黑" charset="-122"/>
                <a:sym typeface="+mn-ea"/>
              </a:rPr>
              <a:t>2024</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1</a:t>
            </a:r>
            <a:r>
              <a:rPr lang="zh-CN" altLang="en-US" sz="1200" dirty="0">
                <a:solidFill>
                  <a:schemeClr val="tx1"/>
                </a:solidFill>
                <a:latin typeface="微软雅黑" charset="-122"/>
                <a:ea typeface="微软雅黑" charset="-122"/>
                <a:sym typeface="+mn-ea"/>
              </a:rPr>
              <a:t>月，</a:t>
            </a:r>
            <a:r>
              <a:rPr lang="zh-CN" altLang="en-US" sz="1200" spc="150" dirty="0">
                <a:solidFill>
                  <a:schemeClr val="tx1"/>
                </a:solidFill>
                <a:latin typeface="微软雅黑" charset="-122"/>
                <a:ea typeface="微软雅黑" charset="-122"/>
                <a:sym typeface="+mn-ea"/>
              </a:rPr>
              <a:t>完成华知大模型</a:t>
            </a:r>
            <a:r>
              <a:rPr lang="en-US" altLang="zh-CN" sz="1200" spc="150" dirty="0">
                <a:solidFill>
                  <a:schemeClr val="tx1"/>
                </a:solidFill>
                <a:latin typeface="微软雅黑" charset="-122"/>
                <a:ea typeface="微软雅黑" charset="-122"/>
                <a:sym typeface="+mn-ea"/>
              </a:rPr>
              <a:t>-32K-SFT V1.1</a:t>
            </a:r>
            <a:r>
              <a:rPr lang="zh-CN" altLang="en-US" sz="1200" spc="150" dirty="0">
                <a:solidFill>
                  <a:schemeClr val="tx1"/>
                </a:solidFill>
                <a:latin typeface="微软雅黑" charset="-122"/>
                <a:ea typeface="微软雅黑" charset="-122"/>
                <a:sym typeface="+mn-ea"/>
              </a:rPr>
              <a:t>训练</a:t>
            </a:r>
            <a:endParaRPr lang="zh-CN" altLang="en-US" sz="1200" spc="150" dirty="0">
              <a:solidFill>
                <a:schemeClr val="tx1"/>
              </a:solidFill>
              <a:latin typeface="微软雅黑" charset="-122"/>
              <a:ea typeface="微软雅黑" charset="-122"/>
              <a:sym typeface="+mn-ea"/>
            </a:endParaRPr>
          </a:p>
        </p:txBody>
      </p:sp>
      <p:grpSp>
        <p:nvGrpSpPr>
          <p:cNvPr id="60" name="组合 59"/>
          <p:cNvGrpSpPr/>
          <p:nvPr/>
        </p:nvGrpSpPr>
        <p:grpSpPr>
          <a:xfrm flipH="1" flipV="1">
            <a:off x="8139428" y="5257800"/>
            <a:ext cx="85090" cy="243840"/>
            <a:chOff x="10110" y="8236"/>
            <a:chExt cx="134" cy="384"/>
          </a:xfrm>
        </p:grpSpPr>
        <p:cxnSp>
          <p:nvCxnSpPr>
            <p:cNvPr id="61" name="直接连接符 60"/>
            <p:cNvCxnSpPr/>
            <p:nvPr>
              <p:custDataLst>
                <p:tags r:id="rId35"/>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62" name="椭圆 61"/>
            <p:cNvSpPr/>
            <p:nvPr>
              <p:custDataLst>
                <p:tags r:id="rId36"/>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sp>
        <p:nvSpPr>
          <p:cNvPr id="63" name="正文"/>
          <p:cNvSpPr txBox="1"/>
          <p:nvPr>
            <p:custDataLst>
              <p:tags r:id="rId37"/>
            </p:custDataLst>
          </p:nvPr>
        </p:nvSpPr>
        <p:spPr>
          <a:xfrm>
            <a:off x="7409390" y="5594985"/>
            <a:ext cx="1597660" cy="518795"/>
          </a:xfrm>
          <a:prstGeom prst="rect">
            <a:avLst/>
          </a:prstGeom>
          <a:noFill/>
        </p:spPr>
        <p:txBody>
          <a:bodyPr wrap="square" lIns="0" tIns="0" rIns="0" bIns="0" rtlCol="0" anchor="t" anchorCtr="0">
            <a:noAutofit/>
          </a:bodyPr>
          <a:p>
            <a:pPr algn="just">
              <a:lnSpc>
                <a:spcPct val="100000"/>
              </a:lnSpc>
            </a:pPr>
            <a:r>
              <a:rPr lang="en-US" sz="1200" dirty="0">
                <a:solidFill>
                  <a:schemeClr val="tx1"/>
                </a:solidFill>
                <a:latin typeface="微软雅黑" charset="-122"/>
                <a:ea typeface="微软雅黑" charset="-122"/>
                <a:sym typeface="+mn-ea"/>
              </a:rPr>
              <a:t>2024</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4</a:t>
            </a:r>
            <a:r>
              <a:rPr lang="zh-CN" altLang="en-US" sz="1200" dirty="0">
                <a:solidFill>
                  <a:schemeClr val="tx1"/>
                </a:solidFill>
                <a:latin typeface="微软雅黑" charset="-122"/>
                <a:ea typeface="微软雅黑" charset="-122"/>
                <a:sym typeface="+mn-ea"/>
              </a:rPr>
              <a:t>月</a:t>
            </a:r>
            <a:r>
              <a:rPr lang="en-US" altLang="zh-CN" sz="1200" dirty="0">
                <a:solidFill>
                  <a:schemeClr val="tx1"/>
                </a:solidFill>
                <a:latin typeface="微软雅黑" charset="-122"/>
                <a:ea typeface="微软雅黑" charset="-122"/>
                <a:sym typeface="+mn-ea"/>
              </a:rPr>
              <a:t>26</a:t>
            </a:r>
            <a:r>
              <a:rPr lang="zh-CN" altLang="en-US" sz="1200" dirty="0">
                <a:solidFill>
                  <a:schemeClr val="tx1"/>
                </a:solidFill>
                <a:latin typeface="微软雅黑" charset="-122"/>
                <a:ea typeface="微软雅黑" charset="-122"/>
                <a:sym typeface="+mn-ea"/>
              </a:rPr>
              <a:t>日，</a:t>
            </a:r>
            <a:r>
              <a:rPr lang="zh-CN" altLang="en-US" sz="1200" spc="150" dirty="0">
                <a:latin typeface="微软雅黑" charset="-122"/>
                <a:ea typeface="微软雅黑" charset="-122"/>
                <a:sym typeface="+mn-ea"/>
              </a:rPr>
              <a:t>华知大模型</a:t>
            </a:r>
            <a:r>
              <a:rPr lang="en-US" altLang="zh-CN" sz="1200" spc="150" dirty="0">
                <a:latin typeface="微软雅黑" charset="-122"/>
                <a:ea typeface="微软雅黑" charset="-122"/>
                <a:sym typeface="+mn-ea"/>
              </a:rPr>
              <a:t>V2.0</a:t>
            </a:r>
            <a:r>
              <a:rPr lang="zh-CN" altLang="en-US" sz="1200" spc="150" dirty="0">
                <a:latin typeface="微软雅黑" charset="-122"/>
                <a:ea typeface="微软雅黑" charset="-122"/>
                <a:sym typeface="+mn-ea"/>
              </a:rPr>
              <a:t>正式发布</a:t>
            </a:r>
            <a:endParaRPr lang="zh-CN" altLang="en-US" sz="1200" spc="150" dirty="0">
              <a:solidFill>
                <a:schemeClr val="tx1"/>
              </a:solidFill>
              <a:latin typeface="微软雅黑" charset="-122"/>
              <a:ea typeface="微软雅黑" charset="-122"/>
              <a:sym typeface="+mn-ea"/>
            </a:endParaRPr>
          </a:p>
        </p:txBody>
      </p:sp>
      <p:grpSp>
        <p:nvGrpSpPr>
          <p:cNvPr id="64" name="组合 63"/>
          <p:cNvGrpSpPr/>
          <p:nvPr/>
        </p:nvGrpSpPr>
        <p:grpSpPr>
          <a:xfrm flipH="1">
            <a:off x="9398422" y="5080635"/>
            <a:ext cx="85090" cy="243840"/>
            <a:chOff x="10110" y="8236"/>
            <a:chExt cx="134" cy="384"/>
          </a:xfrm>
        </p:grpSpPr>
        <p:cxnSp>
          <p:nvCxnSpPr>
            <p:cNvPr id="65" name="直接连接符 64"/>
            <p:cNvCxnSpPr/>
            <p:nvPr>
              <p:custDataLst>
                <p:tags r:id="rId38"/>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66" name="椭圆 65"/>
            <p:cNvSpPr/>
            <p:nvPr>
              <p:custDataLst>
                <p:tags r:id="rId39"/>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sp>
        <p:nvSpPr>
          <p:cNvPr id="68" name="正文"/>
          <p:cNvSpPr txBox="1"/>
          <p:nvPr>
            <p:custDataLst>
              <p:tags r:id="rId40"/>
            </p:custDataLst>
          </p:nvPr>
        </p:nvSpPr>
        <p:spPr>
          <a:xfrm>
            <a:off x="8560645" y="4518025"/>
            <a:ext cx="1597660" cy="518795"/>
          </a:xfrm>
          <a:prstGeom prst="rect">
            <a:avLst/>
          </a:prstGeom>
          <a:noFill/>
        </p:spPr>
        <p:txBody>
          <a:bodyPr wrap="square" lIns="0" tIns="0" rIns="0" bIns="0" rtlCol="0" anchor="t" anchorCtr="0">
            <a:noAutofit/>
          </a:bodyPr>
          <a:p>
            <a:pPr algn="just">
              <a:lnSpc>
                <a:spcPct val="100000"/>
              </a:lnSpc>
            </a:pPr>
            <a:r>
              <a:rPr lang="en-US" sz="1200" dirty="0">
                <a:solidFill>
                  <a:schemeClr val="tx1"/>
                </a:solidFill>
                <a:latin typeface="微软雅黑" charset="-122"/>
                <a:ea typeface="微软雅黑" charset="-122"/>
                <a:sym typeface="+mn-ea"/>
              </a:rPr>
              <a:t>2024</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9</a:t>
            </a:r>
            <a:r>
              <a:rPr lang="zh-CN" altLang="en-US" sz="1200" dirty="0">
                <a:solidFill>
                  <a:schemeClr val="tx1"/>
                </a:solidFill>
                <a:latin typeface="微软雅黑" charset="-122"/>
                <a:ea typeface="微软雅黑" charset="-122"/>
                <a:sym typeface="+mn-ea"/>
              </a:rPr>
              <a:t>月</a:t>
            </a:r>
            <a:r>
              <a:rPr lang="en-US" altLang="zh-CN" sz="1200" dirty="0">
                <a:solidFill>
                  <a:schemeClr val="tx1"/>
                </a:solidFill>
                <a:latin typeface="微软雅黑" charset="-122"/>
                <a:ea typeface="微软雅黑" charset="-122"/>
                <a:sym typeface="+mn-ea"/>
              </a:rPr>
              <a:t>21</a:t>
            </a:r>
            <a:r>
              <a:rPr lang="zh-CN" altLang="en-US" sz="1200" dirty="0">
                <a:solidFill>
                  <a:schemeClr val="tx1"/>
                </a:solidFill>
                <a:latin typeface="微软雅黑" charset="-122"/>
                <a:ea typeface="微软雅黑" charset="-122"/>
                <a:sym typeface="+mn-ea"/>
              </a:rPr>
              <a:t>日，</a:t>
            </a:r>
            <a:r>
              <a:rPr lang="zh-CN" altLang="en-US" sz="1200" spc="150" dirty="0">
                <a:latin typeface="微软雅黑" charset="-122"/>
                <a:ea typeface="微软雅黑" charset="-122"/>
                <a:sym typeface="+mn-ea"/>
              </a:rPr>
              <a:t>华知大模型</a:t>
            </a:r>
            <a:r>
              <a:rPr lang="en-US" altLang="zh-CN" sz="1200" spc="150" dirty="0">
                <a:latin typeface="微软雅黑" charset="-122"/>
                <a:ea typeface="微软雅黑" charset="-122"/>
                <a:sym typeface="+mn-ea"/>
              </a:rPr>
              <a:t>V5.0</a:t>
            </a:r>
            <a:r>
              <a:rPr lang="zh-CN" altLang="en-US" sz="1200" spc="150" dirty="0">
                <a:latin typeface="微软雅黑" charset="-122"/>
                <a:ea typeface="微软雅黑" charset="-122"/>
                <a:sym typeface="+mn-ea"/>
              </a:rPr>
              <a:t>正式发布</a:t>
            </a:r>
            <a:endParaRPr lang="zh-CN" altLang="en-US" sz="1200" spc="150" dirty="0">
              <a:solidFill>
                <a:schemeClr val="tx1"/>
              </a:solidFill>
              <a:latin typeface="微软雅黑" charset="-122"/>
              <a:ea typeface="微软雅黑" charset="-122"/>
              <a:sym typeface="+mn-ea"/>
            </a:endParaRPr>
          </a:p>
        </p:txBody>
      </p:sp>
      <p:grpSp>
        <p:nvGrpSpPr>
          <p:cNvPr id="69" name="组合 68"/>
          <p:cNvGrpSpPr/>
          <p:nvPr/>
        </p:nvGrpSpPr>
        <p:grpSpPr>
          <a:xfrm flipH="1" flipV="1">
            <a:off x="10607040" y="5257800"/>
            <a:ext cx="77470" cy="243840"/>
            <a:chOff x="10110" y="8236"/>
            <a:chExt cx="134" cy="384"/>
          </a:xfrm>
        </p:grpSpPr>
        <p:cxnSp>
          <p:nvCxnSpPr>
            <p:cNvPr id="70" name="直接连接符 69"/>
            <p:cNvCxnSpPr/>
            <p:nvPr>
              <p:custDataLst>
                <p:tags r:id="rId41"/>
              </p:custDataLst>
            </p:nvPr>
          </p:nvCxnSpPr>
          <p:spPr>
            <a:xfrm flipH="1">
              <a:off x="10176" y="8236"/>
              <a:ext cx="4" cy="259"/>
            </a:xfrm>
            <a:prstGeom prst="line">
              <a:avLst/>
            </a:prstGeom>
            <a:ln w="12700" cmpd="sng">
              <a:solidFill>
                <a:schemeClr val="accent1">
                  <a:lumMod val="40000"/>
                  <a:lumOff val="6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72" name="椭圆 71"/>
            <p:cNvSpPr/>
            <p:nvPr>
              <p:custDataLst>
                <p:tags r:id="rId42"/>
              </p:custDataLst>
            </p:nvPr>
          </p:nvSpPr>
          <p:spPr>
            <a:xfrm>
              <a:off x="10110" y="8492"/>
              <a:ext cx="135" cy="128"/>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sz="4800">
                <a:solidFill>
                  <a:schemeClr val="tx1"/>
                </a:solidFill>
                <a:sym typeface="+mn-ea"/>
              </a:endParaRPr>
            </a:p>
          </p:txBody>
        </p:sp>
      </p:grpSp>
      <p:sp>
        <p:nvSpPr>
          <p:cNvPr id="73" name="正文"/>
          <p:cNvSpPr txBox="1"/>
          <p:nvPr>
            <p:custDataLst>
              <p:tags r:id="rId43"/>
            </p:custDataLst>
          </p:nvPr>
        </p:nvSpPr>
        <p:spPr>
          <a:xfrm>
            <a:off x="9898380" y="5594985"/>
            <a:ext cx="1811020" cy="518795"/>
          </a:xfrm>
          <a:prstGeom prst="rect">
            <a:avLst/>
          </a:prstGeom>
          <a:noFill/>
        </p:spPr>
        <p:txBody>
          <a:bodyPr wrap="square" lIns="0" tIns="0" rIns="0" bIns="0" rtlCol="0" anchor="t" anchorCtr="0">
            <a:noAutofit/>
          </a:bodyPr>
          <a:p>
            <a:pPr algn="just">
              <a:lnSpc>
                <a:spcPct val="100000"/>
              </a:lnSpc>
            </a:pPr>
            <a:r>
              <a:rPr lang="en-US" sz="1200" dirty="0">
                <a:solidFill>
                  <a:schemeClr val="tx1"/>
                </a:solidFill>
                <a:latin typeface="微软雅黑" charset="-122"/>
                <a:ea typeface="微软雅黑" charset="-122"/>
                <a:sym typeface="+mn-ea"/>
              </a:rPr>
              <a:t>2025</a:t>
            </a:r>
            <a:r>
              <a:rPr lang="zh-CN" altLang="en-US" sz="1200" dirty="0">
                <a:solidFill>
                  <a:schemeClr val="tx1"/>
                </a:solidFill>
                <a:latin typeface="微软雅黑" charset="-122"/>
                <a:ea typeface="微软雅黑" charset="-122"/>
                <a:sym typeface="+mn-ea"/>
              </a:rPr>
              <a:t>年</a:t>
            </a:r>
            <a:r>
              <a:rPr lang="en-US" altLang="zh-CN" sz="1200" dirty="0">
                <a:solidFill>
                  <a:schemeClr val="tx1"/>
                </a:solidFill>
                <a:latin typeface="微软雅黑" charset="-122"/>
                <a:ea typeface="微软雅黑" charset="-122"/>
                <a:sym typeface="+mn-ea"/>
              </a:rPr>
              <a:t>12</a:t>
            </a:r>
            <a:r>
              <a:rPr lang="zh-CN" altLang="en-US" sz="1200" dirty="0">
                <a:solidFill>
                  <a:schemeClr val="tx1"/>
                </a:solidFill>
                <a:latin typeface="微软雅黑" charset="-122"/>
                <a:ea typeface="微软雅黑" charset="-122"/>
                <a:sym typeface="+mn-ea"/>
              </a:rPr>
              <a:t>月</a:t>
            </a:r>
            <a:r>
              <a:rPr lang="en-US" altLang="zh-CN" sz="1200" dirty="0">
                <a:solidFill>
                  <a:schemeClr val="tx1"/>
                </a:solidFill>
                <a:latin typeface="微软雅黑" charset="-122"/>
                <a:ea typeface="微软雅黑" charset="-122"/>
                <a:sym typeface="+mn-ea"/>
              </a:rPr>
              <a:t>11</a:t>
            </a:r>
            <a:r>
              <a:rPr lang="zh-CN" altLang="en-US" sz="1200" dirty="0">
                <a:solidFill>
                  <a:schemeClr val="tx1"/>
                </a:solidFill>
                <a:latin typeface="微软雅黑" charset="-122"/>
                <a:ea typeface="微软雅黑" charset="-122"/>
                <a:sym typeface="+mn-ea"/>
              </a:rPr>
              <a:t>日，</a:t>
            </a:r>
            <a:r>
              <a:rPr lang="zh-CN" altLang="en-US" sz="1200" spc="150" dirty="0">
                <a:latin typeface="微软雅黑" charset="-122"/>
                <a:ea typeface="微软雅黑" charset="-122"/>
                <a:sym typeface="+mn-ea"/>
              </a:rPr>
              <a:t>华知大模型</a:t>
            </a:r>
            <a:r>
              <a:rPr lang="en-US" altLang="zh-CN" sz="1200" spc="150" dirty="0">
                <a:latin typeface="微软雅黑" charset="-122"/>
                <a:ea typeface="微软雅黑" charset="-122"/>
                <a:sym typeface="+mn-ea"/>
              </a:rPr>
              <a:t>V6.0</a:t>
            </a:r>
            <a:r>
              <a:rPr lang="zh-CN" altLang="en-US" sz="1200" spc="150" dirty="0">
                <a:latin typeface="微软雅黑" charset="-122"/>
                <a:ea typeface="微软雅黑" charset="-122"/>
                <a:sym typeface="+mn-ea"/>
              </a:rPr>
              <a:t>换新</a:t>
            </a:r>
            <a:r>
              <a:rPr lang="zh-CN" altLang="en-US" sz="1200" spc="150" dirty="0">
                <a:latin typeface="微软雅黑" charset="-122"/>
                <a:ea typeface="微软雅黑" charset="-122"/>
                <a:sym typeface="+mn-ea"/>
              </a:rPr>
              <a:t>升级</a:t>
            </a:r>
            <a:endParaRPr lang="zh-CN" altLang="en-US" sz="1200" spc="150" dirty="0">
              <a:latin typeface="微软雅黑" charset="-122"/>
              <a:ea typeface="微软雅黑" charset="-122"/>
              <a:sym typeface="+mn-ea"/>
            </a:endParaRPr>
          </a:p>
        </p:txBody>
      </p:sp>
    </p:spTree>
    <p:custDataLst>
      <p:tags r:id="rId44"/>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64055" cy="521970"/>
          </a:xfrm>
          <a:prstGeom prst="rect">
            <a:avLst/>
          </a:prstGeom>
          <a:noFill/>
        </p:spPr>
        <p:txBody>
          <a:bodyPr wrap="none" rtlCol="0">
            <a:spAutoFit/>
          </a:bodyPr>
          <a:p>
            <a:pPr algn="l"/>
            <a:r>
              <a:rPr lang="zh-CN" altLang="en-US" sz="2800" b="1" dirty="0">
                <a:latin typeface="微软雅黑" charset="-122"/>
                <a:ea typeface="微软雅黑" charset="-122"/>
                <a:sym typeface="+mn-ea"/>
              </a:rPr>
              <a:t>一框式检索</a:t>
            </a:r>
            <a:endParaRPr lang="zh-CN" altLang="en-US" sz="2800" b="1" dirty="0">
              <a:latin typeface="微软雅黑" charset="-122"/>
              <a:ea typeface="微软雅黑" charset="-122"/>
              <a:sym typeface="+mn-ea"/>
            </a:endParaRPr>
          </a:p>
        </p:txBody>
      </p:sp>
      <p:pic>
        <p:nvPicPr>
          <p:cNvPr id="4" name="图片 3"/>
          <p:cNvPicPr>
            <a:picLocks noChangeAspect="1"/>
          </p:cNvPicPr>
          <p:nvPr/>
        </p:nvPicPr>
        <p:blipFill>
          <a:blip r:embed="rId1"/>
          <a:stretch>
            <a:fillRect/>
          </a:stretch>
        </p:blipFill>
        <p:spPr>
          <a:xfrm>
            <a:off x="0" y="889000"/>
            <a:ext cx="12192000" cy="5918200"/>
          </a:xfrm>
          <a:prstGeom prst="rect">
            <a:avLst/>
          </a:prstGeom>
        </p:spPr>
      </p:pic>
      <p:sp>
        <p:nvSpPr>
          <p:cNvPr id="9" name="矩形 8"/>
          <p:cNvSpPr/>
          <p:nvPr/>
        </p:nvSpPr>
        <p:spPr>
          <a:xfrm>
            <a:off x="2374265" y="2121535"/>
            <a:ext cx="1011555" cy="4679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4018280" y="2118360"/>
            <a:ext cx="3054985" cy="617220"/>
          </a:xfrm>
          <a:prstGeom prst="wedgeRectCallout">
            <a:avLst>
              <a:gd name="adj1" fmla="val -66992"/>
              <a:gd name="adj2" fmla="val -1954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黑体" panose="02010609060101010101" charset="-122"/>
                <a:ea typeface="黑体" panose="02010609060101010101" charset="-122"/>
              </a:rPr>
              <a:t>多个检索项自由切换</a:t>
            </a:r>
            <a:endParaRPr lang="zh-CN" altLang="en-US" sz="2400" b="1">
              <a:solidFill>
                <a:schemeClr val="tx1"/>
              </a:solidFill>
              <a:latin typeface="黑体" panose="02010609060101010101" charset="-122"/>
              <a:ea typeface="黑体" panose="02010609060101010101" charset="-122"/>
            </a:endParaRPr>
          </a:p>
        </p:txBody>
      </p:sp>
      <p:sp>
        <p:nvSpPr>
          <p:cNvPr id="12" name="矩形 11"/>
          <p:cNvSpPr/>
          <p:nvPr/>
        </p:nvSpPr>
        <p:spPr>
          <a:xfrm>
            <a:off x="3715385" y="3714115"/>
            <a:ext cx="4644390"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查准：关键词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篇名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摘要</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主题</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全文</a:t>
            </a:r>
            <a:endPar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endParaRPr>
          </a:p>
        </p:txBody>
      </p:sp>
      <p:sp>
        <p:nvSpPr>
          <p:cNvPr id="13" name="矩形 12"/>
          <p:cNvSpPr/>
          <p:nvPr/>
        </p:nvSpPr>
        <p:spPr>
          <a:xfrm>
            <a:off x="4349115" y="4429760"/>
            <a:ext cx="4600575"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查全：全文</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主题</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关键词</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摘要</a:t>
            </a:r>
            <a:r>
              <a:rPr lang="en-US" altLang="zh-CN" sz="2000" b="1" noProof="1">
                <a:solidFill>
                  <a:schemeClr val="tx1"/>
                </a:solidFill>
                <a:latin typeface="Songti SC Bold" panose="02010800040101010101" charset="-122"/>
                <a:ea typeface="Songti SC Bold" panose="02010800040101010101" charset="-122"/>
                <a:cs typeface="Songti SC Bold" panose="02010800040101010101" charset="-122"/>
              </a:rPr>
              <a:t>&gt;</a:t>
            </a:r>
            <a:r>
              <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rPr>
              <a:t>篇名</a:t>
            </a:r>
            <a:endParaRPr lang="zh-CN" altLang="en-US" sz="2000" b="1" noProof="1">
              <a:solidFill>
                <a:schemeClr val="tx1"/>
              </a:solidFill>
              <a:latin typeface="Songti SC Bold" panose="02010800040101010101" charset="-122"/>
              <a:ea typeface="Songti SC Bold" panose="02010800040101010101" charset="-122"/>
              <a:cs typeface="Songti SC Bold" panose="02010800040101010101" charset="-122"/>
            </a:endParaRPr>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P spid="1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64055" cy="521970"/>
          </a:xfrm>
          <a:prstGeom prst="rect">
            <a:avLst/>
          </a:prstGeom>
          <a:noFill/>
        </p:spPr>
        <p:txBody>
          <a:bodyPr wrap="none" rtlCol="0">
            <a:spAutoFit/>
          </a:bodyPr>
          <a:p>
            <a:pPr algn="l"/>
            <a:r>
              <a:rPr lang="zh-CN" altLang="en-US" sz="2800" b="1" dirty="0">
                <a:latin typeface="微软雅黑" charset="-122"/>
                <a:ea typeface="微软雅黑" charset="-122"/>
                <a:sym typeface="+mn-ea"/>
              </a:rPr>
              <a:t>一框式检索</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123825" y="902970"/>
            <a:ext cx="11944350" cy="5991225"/>
          </a:xfrm>
          <a:prstGeom prst="rect">
            <a:avLst/>
          </a:prstGeom>
        </p:spPr>
      </p:pic>
      <p:sp>
        <p:nvSpPr>
          <p:cNvPr id="13" name="矩形 12"/>
          <p:cNvSpPr/>
          <p:nvPr/>
        </p:nvSpPr>
        <p:spPr>
          <a:xfrm>
            <a:off x="330835" y="1630045"/>
            <a:ext cx="2195195" cy="65214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749550" y="1666240"/>
            <a:ext cx="2195830" cy="1243330"/>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rPr>
              <a:t>中外文统一检索</a:t>
            </a:r>
            <a:endParaRPr lang="zh-CN" altLang="en-US" sz="2000" b="1" dirty="0">
              <a:solidFill>
                <a:schemeClr val="tx1"/>
              </a:solidFill>
              <a:latin typeface="Heiti SC Medium" panose="02000000000000000000" charset="-122"/>
              <a:ea typeface="Heiti SC Medium" panose="02000000000000000000" charset="-122"/>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一种语言输入</a:t>
            </a:r>
            <a:endParaRPr lang="zh-CN" altLang="en-US" sz="2000" b="1" dirty="0">
              <a:solidFill>
                <a:schemeClr val="tx1"/>
              </a:solidFill>
              <a:latin typeface="Heiti SC Medium" panose="02000000000000000000" charset="-122"/>
              <a:ea typeface="Heiti SC Medium" panose="02000000000000000000" charset="-122"/>
              <a:sym typeface="+mn-ea"/>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获取全球知识</a:t>
            </a:r>
            <a:endParaRPr lang="zh-CN" altLang="en-US" sz="2000" b="1" dirty="0">
              <a:solidFill>
                <a:schemeClr val="tx1"/>
              </a:solidFill>
              <a:latin typeface="Heiti SC Medium" panose="02000000000000000000" charset="-122"/>
              <a:ea typeface="Heiti SC Medium" panose="02000000000000000000" charset="-122"/>
            </a:endParaRPr>
          </a:p>
        </p:txBody>
      </p:sp>
      <p:sp>
        <p:nvSpPr>
          <p:cNvPr id="6" name="椭圆 5"/>
          <p:cNvSpPr/>
          <p:nvPr/>
        </p:nvSpPr>
        <p:spPr>
          <a:xfrm>
            <a:off x="9652000" y="2282190"/>
            <a:ext cx="1427480" cy="35115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005455" y="977900"/>
            <a:ext cx="2086610" cy="47561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64055" cy="521970"/>
          </a:xfrm>
          <a:prstGeom prst="rect">
            <a:avLst/>
          </a:prstGeom>
          <a:noFill/>
        </p:spPr>
        <p:txBody>
          <a:bodyPr wrap="none" rtlCol="0">
            <a:spAutoFit/>
          </a:bodyPr>
          <a:p>
            <a:pPr algn="l"/>
            <a:r>
              <a:rPr lang="zh-CN" altLang="en-US" sz="2800" b="1" dirty="0">
                <a:latin typeface="微软雅黑" charset="-122"/>
                <a:ea typeface="微软雅黑" charset="-122"/>
                <a:sym typeface="+mn-ea"/>
              </a:rPr>
              <a:t>结果中检索</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152400" y="883920"/>
            <a:ext cx="11887200" cy="5953125"/>
          </a:xfrm>
          <a:prstGeom prst="rect">
            <a:avLst/>
          </a:prstGeom>
        </p:spPr>
      </p:pic>
      <p:sp>
        <p:nvSpPr>
          <p:cNvPr id="6" name="矩形 5"/>
          <p:cNvSpPr/>
          <p:nvPr/>
        </p:nvSpPr>
        <p:spPr>
          <a:xfrm>
            <a:off x="4130040" y="1016635"/>
            <a:ext cx="960755" cy="3359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3723000" y="1016687"/>
            <a:ext cx="7369935" cy="1563028"/>
            <a:chOff x="5711" y="1876"/>
            <a:chExt cx="11606" cy="2462"/>
          </a:xfrm>
        </p:grpSpPr>
        <p:sp>
          <p:nvSpPr>
            <p:cNvPr id="10" name="椭圆 9"/>
            <p:cNvSpPr/>
            <p:nvPr/>
          </p:nvSpPr>
          <p:spPr>
            <a:xfrm>
              <a:off x="15275" y="3879"/>
              <a:ext cx="2042" cy="458"/>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5063" y="1876"/>
              <a:ext cx="1124" cy="5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711" y="3879"/>
              <a:ext cx="3723" cy="45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Text Box 6"/>
          <p:cNvSpPr txBox="1"/>
          <p:nvPr/>
        </p:nvSpPr>
        <p:spPr>
          <a:xfrm>
            <a:off x="6376670" y="3048000"/>
            <a:ext cx="1901190" cy="1014730"/>
          </a:xfrm>
          <a:prstGeom prst="rect">
            <a:avLst/>
          </a:prstGeom>
          <a:solidFill>
            <a:srgbClr val="FFFF00"/>
          </a:solidFill>
          <a:ln w="9525">
            <a:noFill/>
          </a:ln>
        </p:spPr>
        <p:txBody>
          <a:bodyPr wrap="square" anchor="t">
            <a:spAutoFit/>
          </a:bodyPr>
          <a:p>
            <a:pPr lvl="0" indent="0" algn="ctr">
              <a:lnSpc>
                <a:spcPct val="150000"/>
              </a:lnSpc>
              <a:buSzPct val="70000"/>
              <a:buFont typeface="Wingdings 2" panose="05020102010507070707" pitchFamily="18" charset="2"/>
              <a:buNone/>
            </a:pPr>
            <a:r>
              <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rPr>
              <a:t>主题维度缩小检索结果范围</a:t>
            </a:r>
            <a:endPar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320290" cy="521970"/>
          </a:xfrm>
          <a:prstGeom prst="rect">
            <a:avLst/>
          </a:prstGeom>
          <a:noFill/>
        </p:spPr>
        <p:txBody>
          <a:bodyPr wrap="none" rtlCol="0">
            <a:spAutoFit/>
          </a:bodyPr>
          <a:p>
            <a:pPr algn="l"/>
            <a:r>
              <a:rPr lang="zh-CN" altLang="en-US" sz="2800" b="1" dirty="0">
                <a:latin typeface="微软雅黑" charset="-122"/>
                <a:ea typeface="微软雅黑" charset="-122"/>
                <a:sym typeface="+mn-ea"/>
              </a:rPr>
              <a:t>切换检索方式</a:t>
            </a:r>
            <a:endParaRPr lang="zh-CN" altLang="en-US" sz="2800" b="1" dirty="0">
              <a:latin typeface="微软雅黑" charset="-122"/>
              <a:ea typeface="微软雅黑" charset="-122"/>
              <a:sym typeface="+mn-ea"/>
            </a:endParaRPr>
          </a:p>
        </p:txBody>
      </p:sp>
      <p:pic>
        <p:nvPicPr>
          <p:cNvPr id="4" name="图片 3"/>
          <p:cNvPicPr>
            <a:picLocks noChangeAspect="1"/>
          </p:cNvPicPr>
          <p:nvPr/>
        </p:nvPicPr>
        <p:blipFill>
          <a:blip r:embed="rId1"/>
          <a:srcRect b="10145"/>
          <a:stretch>
            <a:fillRect/>
          </a:stretch>
        </p:blipFill>
        <p:spPr>
          <a:xfrm>
            <a:off x="-22225" y="1019175"/>
            <a:ext cx="12214225" cy="5636895"/>
          </a:xfrm>
          <a:prstGeom prst="rect">
            <a:avLst/>
          </a:prstGeom>
        </p:spPr>
      </p:pic>
      <p:sp>
        <p:nvSpPr>
          <p:cNvPr id="12" name="矩形 11"/>
          <p:cNvSpPr/>
          <p:nvPr/>
        </p:nvSpPr>
        <p:spPr>
          <a:xfrm>
            <a:off x="2644775" y="992505"/>
            <a:ext cx="1428750" cy="65151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高级检索</a:t>
            </a:r>
            <a:endParaRPr lang="zh-CN" altLang="en-US" sz="2800" b="1" dirty="0">
              <a:latin typeface="微软雅黑" charset="-122"/>
              <a:ea typeface="微软雅黑" charset="-122"/>
              <a:sym typeface="+mn-ea"/>
            </a:endParaRPr>
          </a:p>
        </p:txBody>
      </p:sp>
      <p:pic>
        <p:nvPicPr>
          <p:cNvPr id="10" name="图片 9"/>
          <p:cNvPicPr>
            <a:picLocks noChangeAspect="1"/>
          </p:cNvPicPr>
          <p:nvPr/>
        </p:nvPicPr>
        <p:blipFill>
          <a:blip r:embed="rId1"/>
          <a:srcRect t="12178"/>
          <a:stretch>
            <a:fillRect/>
          </a:stretch>
        </p:blipFill>
        <p:spPr>
          <a:xfrm>
            <a:off x="12065" y="1256665"/>
            <a:ext cx="12140565" cy="4441825"/>
          </a:xfrm>
          <a:prstGeom prst="rect">
            <a:avLst/>
          </a:prstGeom>
        </p:spPr>
      </p:pic>
      <p:sp>
        <p:nvSpPr>
          <p:cNvPr id="4" name="矩形 3"/>
          <p:cNvSpPr/>
          <p:nvPr/>
        </p:nvSpPr>
        <p:spPr>
          <a:xfrm>
            <a:off x="2148205" y="2189480"/>
            <a:ext cx="6942455" cy="15055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矩形 13"/>
          <p:cNvSpPr/>
          <p:nvPr/>
        </p:nvSpPr>
        <p:spPr>
          <a:xfrm>
            <a:off x="2148205" y="3738880"/>
            <a:ext cx="6942455" cy="9988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4186556" y="4962525"/>
            <a:ext cx="4376738" cy="823913"/>
          </a:xfrm>
          <a:prstGeom prst="wedgeRoundRectCallout">
            <a:avLst>
              <a:gd name="adj1" fmla="val 2318"/>
              <a:gd name="adj2" fmla="val -75342"/>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0" fontAlgn="base" latinLnBrk="0" hangingPunct="0">
              <a:lnSpc>
                <a:spcPct val="130000"/>
              </a:lnSpc>
              <a:spcBef>
                <a:spcPct val="0"/>
              </a:spcBef>
              <a:spcAft>
                <a:spcPct val="0"/>
              </a:spcAft>
              <a:buClrTx/>
              <a:buSzTx/>
              <a:buFont typeface="Arial" panose="020B0604020202090204" pitchFamily="34" charset="0"/>
              <a:buNone/>
              <a:defRPr/>
            </a:pPr>
            <a:r>
              <a:rPr kumimoji="0" lang="zh-CN" altLang="en-US" sz="2000" b="1" i="0" u="none" strike="noStrike" kern="1200" cap="none" spc="0" normalizeH="0" baseline="0" noProof="1">
                <a:ln>
                  <a:noFill/>
                </a:ln>
                <a:solidFill>
                  <a:schemeClr val="tx1"/>
                </a:solidFill>
                <a:effectLst/>
                <a:uLnTx/>
                <a:uFillTx/>
                <a:latin typeface="Songti SC Black" panose="02010800040101010101" charset="-122"/>
                <a:ea typeface="Songti SC Black" panose="02010800040101010101" charset="-122"/>
                <a:cs typeface="+mn-cs"/>
                <a:sym typeface="Verdana" panose="020B0604030504040204" charset="0"/>
              </a:rPr>
              <a:t>通过条件筛选、时间选择等，对检索结果进行范围控制。</a:t>
            </a:r>
            <a:endParaRPr kumimoji="0" lang="zh-CN" altLang="en-US" sz="2000" b="1" i="0" u="none" strike="noStrike" kern="1200" cap="none" spc="0" normalizeH="0" baseline="0" noProof="1">
              <a:ln>
                <a:noFill/>
              </a:ln>
              <a:solidFill>
                <a:schemeClr val="tx1"/>
              </a:solidFill>
              <a:effectLst/>
              <a:uLnTx/>
              <a:uFillTx/>
              <a:latin typeface="Songti SC Black" panose="02010800040101010101" charset="-122"/>
              <a:ea typeface="Songti SC Black" panose="02010800040101010101" charset="-122"/>
              <a:cs typeface="+mn-cs"/>
              <a:sym typeface="Verdana" panose="020B0604030504040204" charset="0"/>
            </a:endParaRPr>
          </a:p>
        </p:txBody>
      </p:sp>
      <p:sp>
        <p:nvSpPr>
          <p:cNvPr id="18" name="圆角矩形 5"/>
          <p:cNvSpPr/>
          <p:nvPr/>
        </p:nvSpPr>
        <p:spPr>
          <a:xfrm>
            <a:off x="3159125" y="1220470"/>
            <a:ext cx="7338695" cy="847725"/>
          </a:xfrm>
          <a:prstGeom prst="wedgeRoundRectCallout">
            <a:avLst>
              <a:gd name="adj1" fmla="val -42745"/>
              <a:gd name="adj2" fmla="val 69264"/>
              <a:gd name="adj3" fmla="val 16667"/>
            </a:avLst>
          </a:prstGeom>
          <a:solidFill>
            <a:srgbClr val="FFFF00"/>
          </a:solidFill>
          <a:ln w="25400">
            <a:noFill/>
          </a:ln>
        </p:spPr>
        <p:txBody>
          <a:bodyPr wrap="none" anchor="ctr"/>
          <a:p>
            <a:pPr eaLnBrk="0" hangingPunct="0">
              <a:lnSpc>
                <a:spcPct val="130000"/>
              </a:lnSpc>
            </a:pP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可同时输入多个检索项进行查找，不同检索项之间关系：</a:t>
            </a: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AND</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a:t>
            </a:r>
            <a:endPar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endParaRPr>
          </a:p>
          <a:p>
            <a:pPr eaLnBrk="0" hangingPunct="0">
              <a:lnSpc>
                <a:spcPct val="130000"/>
              </a:lnSpc>
            </a:pP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OR</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a:t>
            </a:r>
            <a:r>
              <a:rPr lang="en-US" altLang="zh-CN" sz="2000" b="1" dirty="0">
                <a:solidFill>
                  <a:schemeClr val="tx1"/>
                </a:solidFill>
                <a:latin typeface="Songti SC Black" panose="02010800040101010101" charset="-122"/>
                <a:ea typeface="Songti SC Black" panose="02010800040101010101" charset="-122"/>
                <a:cs typeface="Songti SC Black" panose="02010800040101010101" charset="-122"/>
              </a:rPr>
              <a:t>NOT</a:t>
            </a:r>
            <a:r>
              <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rPr>
              <a:t>，并可通过选择精确或模糊的匹配方式，提高查准率</a:t>
            </a:r>
            <a:endParaRPr lang="zh-CN" altLang="en-US" sz="2000" b="1" dirty="0">
              <a:solidFill>
                <a:schemeClr val="tx1"/>
              </a:solidFill>
              <a:latin typeface="Songti SC Black" panose="02010800040101010101" charset="-122"/>
              <a:ea typeface="Songti SC Black" panose="02010800040101010101" charset="-122"/>
              <a:cs typeface="Songti SC Black" panose="02010800040101010101" charset="-122"/>
            </a:endParaRPr>
          </a:p>
        </p:txBody>
      </p:sp>
      <p:sp>
        <p:nvSpPr>
          <p:cNvPr id="5" name="矩形标注 4"/>
          <p:cNvSpPr/>
          <p:nvPr/>
        </p:nvSpPr>
        <p:spPr>
          <a:xfrm>
            <a:off x="1476058" y="577469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保持传统分类，可收起</a:t>
            </a:r>
            <a:endParaRPr lang="zh-CN">
              <a:solidFill>
                <a:schemeClr val="tx1"/>
              </a:solidFill>
              <a:latin typeface="微软雅黑" charset="-122"/>
              <a:ea typeface="微软雅黑" charset="-122"/>
            </a:endParaRPr>
          </a:p>
        </p:txBody>
      </p:sp>
      <p:sp>
        <p:nvSpPr>
          <p:cNvPr id="9" name="矩形标注 8"/>
          <p:cNvSpPr/>
          <p:nvPr/>
        </p:nvSpPr>
        <p:spPr>
          <a:xfrm>
            <a:off x="10653713" y="570357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功能说明及功能引导区</a:t>
            </a:r>
            <a:endParaRPr lang="zh-CN">
              <a:solidFill>
                <a:schemeClr val="tx1"/>
              </a:solidFill>
              <a:latin typeface="微软雅黑" charset="-122"/>
              <a:ea typeface="微软雅黑" charset="-122"/>
            </a:endParaRPr>
          </a:p>
        </p:txBody>
      </p:sp>
      <p:sp>
        <p:nvSpPr>
          <p:cNvPr id="6" name="矩形 5"/>
          <p:cNvSpPr/>
          <p:nvPr/>
        </p:nvSpPr>
        <p:spPr>
          <a:xfrm>
            <a:off x="121920" y="2189480"/>
            <a:ext cx="1798955" cy="33185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矩形 6"/>
          <p:cNvSpPr/>
          <p:nvPr/>
        </p:nvSpPr>
        <p:spPr>
          <a:xfrm>
            <a:off x="9284335" y="2188845"/>
            <a:ext cx="2728595" cy="34397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0"/>
                            </p:stCondLst>
                            <p:childTnLst>
                              <p:par>
                                <p:cTn id="33" presetID="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4" grpId="0" bldLvl="0" animBg="1"/>
      <p:bldP spid="17" grpId="0" bldLvl="0" animBg="1"/>
      <p:bldP spid="18" grpId="0" bldLvl="0" animBg="1"/>
      <p:bldP spid="5" grpId="0" bldLvl="0" animBg="1"/>
      <p:bldP spid="5" grpId="1" animBg="1"/>
      <p:bldP spid="9" grpId="0" bldLvl="0" animBg="1"/>
      <p:bldP spid="9" grpId="1" animBg="1"/>
      <p:bldP spid="6" grpId="0" bldLvl="0" animBg="1"/>
      <p:bldP spid="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高级检索</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876935" y="1298575"/>
            <a:ext cx="10437495" cy="4814570"/>
          </a:xfrm>
          <a:prstGeom prst="rect">
            <a:avLst/>
          </a:prstGeom>
        </p:spPr>
      </p:pic>
      <p:sp>
        <p:nvSpPr>
          <p:cNvPr id="12" name="文本框 11"/>
          <p:cNvSpPr txBox="1"/>
          <p:nvPr/>
        </p:nvSpPr>
        <p:spPr>
          <a:xfrm>
            <a:off x="3454400" y="336550"/>
            <a:ext cx="6708140" cy="398780"/>
          </a:xfrm>
          <a:prstGeom prst="rect">
            <a:avLst/>
          </a:prstGeom>
          <a:noFill/>
        </p:spPr>
        <p:txBody>
          <a:bodyPr wrap="none" rtlCol="0" anchor="t">
            <a:spAutoFit/>
          </a:bodyPr>
          <a:p>
            <a:pPr algn="l"/>
            <a:r>
              <a:rPr lang="zh-CN" altLang="en-US" sz="2000" b="1" dirty="0">
                <a:solidFill>
                  <a:srgbClr val="0070C0"/>
                </a:solidFill>
                <a:latin typeface="微软雅黑" charset="-122"/>
                <a:ea typeface="微软雅黑" charset="-122"/>
                <a:cs typeface="+mn-ea"/>
                <a:sym typeface="+mn-ea"/>
              </a:rPr>
              <a:t>近</a:t>
            </a:r>
            <a:r>
              <a:rPr lang="en-US" altLang="zh-CN" sz="2000" b="1" dirty="0">
                <a:solidFill>
                  <a:srgbClr val="FF0000"/>
                </a:solidFill>
                <a:latin typeface="微软雅黑" charset="-122"/>
                <a:ea typeface="微软雅黑" charset="-122"/>
                <a:cs typeface="+mn-ea"/>
                <a:sym typeface="+mn-ea"/>
              </a:rPr>
              <a:t>5</a:t>
            </a:r>
            <a:r>
              <a:rPr lang="zh-CN" altLang="en-US" sz="2000" b="1" dirty="0">
                <a:solidFill>
                  <a:srgbClr val="FF0000"/>
                </a:solidFill>
                <a:latin typeface="微软雅黑" charset="-122"/>
                <a:ea typeface="微软雅黑" charset="-122"/>
                <a:cs typeface="+mn-ea"/>
                <a:sym typeface="+mn-ea"/>
              </a:rPr>
              <a:t>年</a:t>
            </a:r>
            <a:r>
              <a:rPr lang="zh-CN" altLang="en-US" sz="2000" b="1" dirty="0">
                <a:solidFill>
                  <a:srgbClr val="0070C0"/>
                </a:solidFill>
                <a:latin typeface="微软雅黑" charset="-122"/>
                <a:ea typeface="微软雅黑" charset="-122"/>
                <a:cs typeface="+mn-ea"/>
                <a:sym typeface="+mn-ea"/>
              </a:rPr>
              <a:t>，有关于</a:t>
            </a:r>
            <a:r>
              <a:rPr lang="zh-CN" altLang="en-US" sz="2000" b="1" dirty="0">
                <a:solidFill>
                  <a:srgbClr val="FF0000"/>
                </a:solidFill>
                <a:latin typeface="微软雅黑" charset="-122"/>
                <a:ea typeface="微软雅黑" charset="-122"/>
                <a:cs typeface="+mn-ea"/>
                <a:sym typeface="+mn-ea"/>
              </a:rPr>
              <a:t>“人工智能”</a:t>
            </a:r>
            <a:r>
              <a:rPr lang="zh-CN" altLang="en-US" sz="2000" b="1" dirty="0">
                <a:solidFill>
                  <a:srgbClr val="0070C0"/>
                </a:solidFill>
                <a:latin typeface="微软雅黑" charset="-122"/>
                <a:ea typeface="微软雅黑" charset="-122"/>
                <a:cs typeface="+mn-ea"/>
                <a:sym typeface="+mn-ea"/>
              </a:rPr>
              <a:t>和</a:t>
            </a:r>
            <a:r>
              <a:rPr lang="zh-CN" altLang="en-US" sz="2000" b="1" dirty="0">
                <a:solidFill>
                  <a:srgbClr val="FF0000"/>
                </a:solidFill>
                <a:latin typeface="微软雅黑" charset="-122"/>
                <a:ea typeface="微软雅黑" charset="-122"/>
                <a:cs typeface="+mn-ea"/>
                <a:sym typeface="+mn-ea"/>
              </a:rPr>
              <a:t>“新质生产力”</a:t>
            </a:r>
            <a:r>
              <a:rPr lang="zh-CN" altLang="en-US" sz="2000" b="1" dirty="0">
                <a:solidFill>
                  <a:srgbClr val="0070C0"/>
                </a:solidFill>
                <a:latin typeface="微软雅黑" charset="-122"/>
                <a:ea typeface="微软雅黑" charset="-122"/>
                <a:cs typeface="+mn-ea"/>
                <a:sym typeface="+mn-ea"/>
              </a:rPr>
              <a:t>的相关</a:t>
            </a:r>
            <a:r>
              <a:rPr lang="zh-CN" altLang="en-US" sz="2000" b="1" dirty="0">
                <a:solidFill>
                  <a:srgbClr val="0070C0"/>
                </a:solidFill>
                <a:latin typeface="微软雅黑" charset="-122"/>
                <a:ea typeface="微软雅黑" charset="-122"/>
                <a:cs typeface="+mn-ea"/>
                <a:sym typeface="+mn-ea"/>
              </a:rPr>
              <a:t>发文</a:t>
            </a:r>
            <a:endParaRPr lang="zh-CN" altLang="en-US" sz="2000" b="1" dirty="0">
              <a:solidFill>
                <a:srgbClr val="0070C0"/>
              </a:solidFill>
              <a:latin typeface="微软雅黑" charset="-122"/>
              <a:ea typeface="微软雅黑" charset="-122"/>
              <a:cs typeface="+mn-ea"/>
              <a:sym typeface="+mn-ea"/>
            </a:endParaRPr>
          </a:p>
        </p:txBody>
      </p:sp>
    </p:spTree>
    <p:custDataLst>
      <p:tags r:id="rId2"/>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高级检索</a:t>
            </a:r>
            <a:endParaRPr lang="zh-CN" altLang="en-US" sz="2800" b="1" dirty="0">
              <a:latin typeface="微软雅黑" charset="-122"/>
              <a:ea typeface="微软雅黑" charset="-122"/>
              <a:sym typeface="+mn-ea"/>
            </a:endParaRPr>
          </a:p>
        </p:txBody>
      </p:sp>
      <p:sp>
        <p:nvSpPr>
          <p:cNvPr id="12" name="文本框 11"/>
          <p:cNvSpPr txBox="1"/>
          <p:nvPr/>
        </p:nvSpPr>
        <p:spPr>
          <a:xfrm>
            <a:off x="3454400" y="336550"/>
            <a:ext cx="6708140" cy="398780"/>
          </a:xfrm>
          <a:prstGeom prst="rect">
            <a:avLst/>
          </a:prstGeom>
          <a:noFill/>
        </p:spPr>
        <p:txBody>
          <a:bodyPr wrap="none" rtlCol="0" anchor="t">
            <a:spAutoFit/>
          </a:bodyPr>
          <a:p>
            <a:pPr algn="l"/>
            <a:r>
              <a:rPr lang="zh-CN" altLang="en-US" sz="2000" b="1" dirty="0">
                <a:solidFill>
                  <a:srgbClr val="0070C0"/>
                </a:solidFill>
                <a:latin typeface="微软雅黑" charset="-122"/>
                <a:ea typeface="微软雅黑" charset="-122"/>
                <a:cs typeface="+mn-ea"/>
                <a:sym typeface="+mn-ea"/>
              </a:rPr>
              <a:t>近</a:t>
            </a:r>
            <a:r>
              <a:rPr lang="en-US" altLang="zh-CN" sz="2000" b="1" dirty="0">
                <a:solidFill>
                  <a:srgbClr val="FF0000"/>
                </a:solidFill>
                <a:latin typeface="微软雅黑" charset="-122"/>
                <a:ea typeface="微软雅黑" charset="-122"/>
                <a:cs typeface="+mn-ea"/>
                <a:sym typeface="+mn-ea"/>
              </a:rPr>
              <a:t>5</a:t>
            </a:r>
            <a:r>
              <a:rPr lang="zh-CN" altLang="en-US" sz="2000" b="1" dirty="0">
                <a:solidFill>
                  <a:srgbClr val="FF0000"/>
                </a:solidFill>
                <a:latin typeface="微软雅黑" charset="-122"/>
                <a:ea typeface="微软雅黑" charset="-122"/>
                <a:cs typeface="+mn-ea"/>
                <a:sym typeface="+mn-ea"/>
              </a:rPr>
              <a:t>年</a:t>
            </a:r>
            <a:r>
              <a:rPr lang="zh-CN" altLang="en-US" sz="2000" b="1" dirty="0">
                <a:solidFill>
                  <a:srgbClr val="0070C0"/>
                </a:solidFill>
                <a:latin typeface="微软雅黑" charset="-122"/>
                <a:ea typeface="微软雅黑" charset="-122"/>
                <a:cs typeface="+mn-ea"/>
                <a:sym typeface="+mn-ea"/>
              </a:rPr>
              <a:t>，有关于</a:t>
            </a:r>
            <a:r>
              <a:rPr lang="zh-CN" altLang="en-US" sz="2000" b="1" dirty="0">
                <a:solidFill>
                  <a:srgbClr val="FF0000"/>
                </a:solidFill>
                <a:latin typeface="微软雅黑" charset="-122"/>
                <a:ea typeface="微软雅黑" charset="-122"/>
                <a:cs typeface="+mn-ea"/>
                <a:sym typeface="+mn-ea"/>
              </a:rPr>
              <a:t>“人工智能”</a:t>
            </a:r>
            <a:r>
              <a:rPr lang="zh-CN" altLang="en-US" sz="2000" b="1" dirty="0">
                <a:solidFill>
                  <a:srgbClr val="0070C0"/>
                </a:solidFill>
                <a:latin typeface="微软雅黑" charset="-122"/>
                <a:ea typeface="微软雅黑" charset="-122"/>
                <a:cs typeface="+mn-ea"/>
                <a:sym typeface="+mn-ea"/>
              </a:rPr>
              <a:t>和</a:t>
            </a:r>
            <a:r>
              <a:rPr lang="zh-CN" altLang="en-US" sz="2000" b="1" dirty="0">
                <a:solidFill>
                  <a:srgbClr val="FF0000"/>
                </a:solidFill>
                <a:latin typeface="微软雅黑" charset="-122"/>
                <a:ea typeface="微软雅黑" charset="-122"/>
                <a:cs typeface="+mn-ea"/>
                <a:sym typeface="+mn-ea"/>
              </a:rPr>
              <a:t>“新质生产力”</a:t>
            </a:r>
            <a:r>
              <a:rPr lang="zh-CN" altLang="en-US" sz="2000" b="1" dirty="0">
                <a:solidFill>
                  <a:srgbClr val="0070C0"/>
                </a:solidFill>
                <a:latin typeface="微软雅黑" charset="-122"/>
                <a:ea typeface="微软雅黑" charset="-122"/>
                <a:cs typeface="+mn-ea"/>
                <a:sym typeface="+mn-ea"/>
              </a:rPr>
              <a:t>的相关</a:t>
            </a:r>
            <a:r>
              <a:rPr lang="zh-CN" altLang="en-US" sz="2000" b="1" dirty="0">
                <a:solidFill>
                  <a:srgbClr val="0070C0"/>
                </a:solidFill>
                <a:latin typeface="微软雅黑" charset="-122"/>
                <a:ea typeface="微软雅黑" charset="-122"/>
                <a:cs typeface="+mn-ea"/>
                <a:sym typeface="+mn-ea"/>
              </a:rPr>
              <a:t>发文</a:t>
            </a:r>
            <a:endParaRPr lang="zh-CN" altLang="en-US" sz="2000" b="1" dirty="0">
              <a:solidFill>
                <a:srgbClr val="0070C0"/>
              </a:solidFill>
              <a:latin typeface="微软雅黑" charset="-122"/>
              <a:ea typeface="微软雅黑" charset="-122"/>
              <a:cs typeface="+mn-ea"/>
              <a:sym typeface="+mn-ea"/>
            </a:endParaRPr>
          </a:p>
        </p:txBody>
      </p:sp>
      <p:pic>
        <p:nvPicPr>
          <p:cNvPr id="4" name="图片 3"/>
          <p:cNvPicPr>
            <a:picLocks noChangeAspect="1"/>
          </p:cNvPicPr>
          <p:nvPr/>
        </p:nvPicPr>
        <p:blipFill>
          <a:blip r:embed="rId1"/>
          <a:stretch>
            <a:fillRect/>
          </a:stretch>
        </p:blipFill>
        <p:spPr>
          <a:xfrm>
            <a:off x="180975" y="975360"/>
            <a:ext cx="11830050" cy="577215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320290" cy="521970"/>
          </a:xfrm>
          <a:prstGeom prst="rect">
            <a:avLst/>
          </a:prstGeom>
          <a:noFill/>
        </p:spPr>
        <p:txBody>
          <a:bodyPr wrap="none" rtlCol="0">
            <a:spAutoFit/>
          </a:bodyPr>
          <a:p>
            <a:pPr algn="l"/>
            <a:r>
              <a:rPr lang="zh-CN" altLang="en-US" sz="2800" b="1" dirty="0">
                <a:latin typeface="微软雅黑" charset="-122"/>
                <a:ea typeface="微软雅黑" charset="-122"/>
                <a:sym typeface="+mn-ea"/>
              </a:rPr>
              <a:t>作者发文检索</a:t>
            </a:r>
            <a:endParaRPr lang="zh-CN" altLang="en-US" sz="2800" b="1" dirty="0">
              <a:latin typeface="微软雅黑" charset="-122"/>
              <a:ea typeface="微软雅黑" charset="-122"/>
              <a:sym typeface="+mn-ea"/>
            </a:endParaRPr>
          </a:p>
        </p:txBody>
      </p:sp>
      <p:pic>
        <p:nvPicPr>
          <p:cNvPr id="5" name="图片 4"/>
          <p:cNvPicPr>
            <a:picLocks noChangeAspect="1"/>
          </p:cNvPicPr>
          <p:nvPr/>
        </p:nvPicPr>
        <p:blipFill>
          <a:blip r:embed="rId1"/>
          <a:stretch>
            <a:fillRect/>
          </a:stretch>
        </p:blipFill>
        <p:spPr>
          <a:xfrm>
            <a:off x="257175" y="1595120"/>
            <a:ext cx="11677650" cy="3667125"/>
          </a:xfrm>
          <a:prstGeom prst="rect">
            <a:avLst/>
          </a:prstGeom>
        </p:spPr>
      </p:pic>
      <p:sp>
        <p:nvSpPr>
          <p:cNvPr id="4" name="矩形 3"/>
          <p:cNvSpPr/>
          <p:nvPr/>
        </p:nvSpPr>
        <p:spPr>
          <a:xfrm>
            <a:off x="731520" y="2469515"/>
            <a:ext cx="2135505"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tretch>
            <a:fillRect/>
          </a:stretch>
        </p:blipFill>
        <p:spPr>
          <a:xfrm>
            <a:off x="1610995" y="2875280"/>
            <a:ext cx="1192530" cy="1166495"/>
          </a:xfrm>
          <a:prstGeom prst="rect">
            <a:avLst/>
          </a:prstGeom>
        </p:spPr>
      </p:pic>
      <p:sp>
        <p:nvSpPr>
          <p:cNvPr id="7" name="矩形 6"/>
          <p:cNvSpPr/>
          <p:nvPr/>
        </p:nvSpPr>
        <p:spPr>
          <a:xfrm>
            <a:off x="1609090" y="2550795"/>
            <a:ext cx="1179830" cy="3244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4" grpId="1"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句子检索</a:t>
            </a:r>
            <a:endParaRPr lang="zh-CN" altLang="en-US" sz="2800" b="1" dirty="0">
              <a:latin typeface="微软雅黑" charset="-122"/>
              <a:ea typeface="微软雅黑" charset="-122"/>
              <a:sym typeface="+mn-ea"/>
            </a:endParaRPr>
          </a:p>
        </p:txBody>
      </p:sp>
      <p:pic>
        <p:nvPicPr>
          <p:cNvPr id="15" name="图片 14"/>
          <p:cNvPicPr>
            <a:picLocks noChangeAspect="1"/>
          </p:cNvPicPr>
          <p:nvPr/>
        </p:nvPicPr>
        <p:blipFill>
          <a:blip r:embed="rId1"/>
          <a:stretch>
            <a:fillRect/>
          </a:stretch>
        </p:blipFill>
        <p:spPr>
          <a:xfrm>
            <a:off x="247650" y="1628775"/>
            <a:ext cx="11696700" cy="3600450"/>
          </a:xfrm>
          <a:prstGeom prst="rect">
            <a:avLst/>
          </a:prstGeom>
        </p:spPr>
      </p:pic>
      <p:sp>
        <p:nvSpPr>
          <p:cNvPr id="17" name="矩形 16"/>
          <p:cNvSpPr/>
          <p:nvPr/>
        </p:nvSpPr>
        <p:spPr>
          <a:xfrm>
            <a:off x="3687445" y="2526665"/>
            <a:ext cx="1428115" cy="2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人工智能</a:t>
            </a:r>
            <a:endParaRPr lang="zh-CN" altLang="en-US" sz="1600">
              <a:solidFill>
                <a:srgbClr val="FF0000"/>
              </a:solidFill>
            </a:endParaRPr>
          </a:p>
        </p:txBody>
      </p:sp>
      <p:sp>
        <p:nvSpPr>
          <p:cNvPr id="18" name="矩形 17"/>
          <p:cNvSpPr/>
          <p:nvPr/>
        </p:nvSpPr>
        <p:spPr>
          <a:xfrm>
            <a:off x="6160770" y="2526665"/>
            <a:ext cx="1362075"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新质生产力</a:t>
            </a:r>
            <a:endParaRPr lang="zh-CN" altLang="en-US" sz="1600">
              <a:solidFill>
                <a:srgbClr val="FF0000"/>
              </a:solidFill>
            </a:endParaRPr>
          </a:p>
        </p:txBody>
      </p:sp>
      <p:sp>
        <p:nvSpPr>
          <p:cNvPr id="19" name="矩形 18"/>
          <p:cNvSpPr/>
          <p:nvPr/>
        </p:nvSpPr>
        <p:spPr>
          <a:xfrm>
            <a:off x="743585" y="2385060"/>
            <a:ext cx="2171700"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19" grpId="1"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句子检索</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281940" y="1318260"/>
            <a:ext cx="11677015" cy="4801235"/>
          </a:xfrm>
          <a:prstGeom prst="rect">
            <a:avLst/>
          </a:prstGeom>
        </p:spPr>
      </p:pic>
      <p:sp>
        <p:nvSpPr>
          <p:cNvPr id="23" name="矩形 22"/>
          <p:cNvSpPr/>
          <p:nvPr/>
        </p:nvSpPr>
        <p:spPr>
          <a:xfrm>
            <a:off x="924560" y="1572260"/>
            <a:ext cx="9551670" cy="936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924560" y="3878580"/>
            <a:ext cx="9551035" cy="1224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924560" y="2562860"/>
            <a:ext cx="9540000" cy="792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924560" y="5148580"/>
            <a:ext cx="9551670" cy="792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445770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华知大模型三大特点及优势</a:t>
            </a:r>
            <a:endParaRPr lang="zh-CN" altLang="en-US" sz="2800" b="1" dirty="0">
              <a:latin typeface="微软雅黑" charset="-122"/>
              <a:ea typeface="微软雅黑" charset="-122"/>
              <a:sym typeface="+mn-ea"/>
            </a:endParaRPr>
          </a:p>
        </p:txBody>
      </p:sp>
      <p:cxnSp>
        <p:nvCxnSpPr>
          <p:cNvPr id="18" name="直接连接符 17"/>
          <p:cNvCxnSpPr/>
          <p:nvPr>
            <p:custDataLst>
              <p:tags r:id="rId2"/>
            </p:custDataLst>
          </p:nvPr>
        </p:nvCxnSpPr>
        <p:spPr>
          <a:xfrm flipH="1">
            <a:off x="4081371" y="1060917"/>
            <a:ext cx="14605" cy="226250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
            </p:custDataLst>
          </p:nvPr>
        </p:nvCxnSpPr>
        <p:spPr>
          <a:xfrm>
            <a:off x="7952086" y="1060917"/>
            <a:ext cx="10795" cy="223329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11 Rectángulo"/>
          <p:cNvSpPr/>
          <p:nvPr>
            <p:custDataLst>
              <p:tags r:id="rId4"/>
            </p:custDataLst>
          </p:nvPr>
        </p:nvSpPr>
        <p:spPr>
          <a:xfrm>
            <a:off x="808990" y="998855"/>
            <a:ext cx="2635250" cy="895350"/>
          </a:xfrm>
          <a:prstGeom prst="rect">
            <a:avLst/>
          </a:prstGeom>
          <a:solidFill>
            <a:schemeClr val="accent1"/>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lvl1pPr eaLnBrk="0" hangingPunct="0">
              <a:defRPr>
                <a:solidFill>
                  <a:schemeClr val="tx1"/>
                </a:solidFill>
                <a:latin typeface="Arial" panose="020B0604020202090204" pitchFamily="34" charset="0"/>
              </a:defRPr>
            </a:lvl1pPr>
            <a:lvl2pPr marL="742950" indent="-285750" eaLnBrk="0" hangingPunct="0">
              <a:defRPr>
                <a:solidFill>
                  <a:schemeClr val="tx1"/>
                </a:solidFill>
                <a:latin typeface="Arial" panose="020B0604020202090204" pitchFamily="34" charset="0"/>
              </a:defRPr>
            </a:lvl2pPr>
            <a:lvl3pPr marL="1143000" indent="-228600" eaLnBrk="0" hangingPunct="0">
              <a:defRPr>
                <a:solidFill>
                  <a:schemeClr val="tx1"/>
                </a:solidFill>
                <a:latin typeface="Arial" panose="020B0604020202090204" pitchFamily="34" charset="0"/>
              </a:defRPr>
            </a:lvl3pPr>
            <a:lvl4pPr marL="1600200" indent="-228600" eaLnBrk="0" hangingPunct="0">
              <a:defRPr>
                <a:solidFill>
                  <a:schemeClr val="tx1"/>
                </a:solidFill>
                <a:latin typeface="Arial" panose="020B0604020202090204" pitchFamily="34" charset="0"/>
              </a:defRPr>
            </a:lvl4pPr>
            <a:lvl5pPr marL="2057400" indent="-228600" eaLnBrk="0" hangingPunct="0">
              <a:defRPr>
                <a:solidFill>
                  <a:schemeClr val="tx1"/>
                </a:solidFill>
                <a:latin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defRPr>
            </a:lvl9pPr>
          </a:lstStyle>
          <a:p>
            <a:pPr lvl="0" algn="ctr" fontAlgn="base">
              <a:spcBef>
                <a:spcPct val="0"/>
              </a:spcBef>
              <a:spcAft>
                <a:spcPct val="0"/>
              </a:spcAft>
              <a:defRPr/>
            </a:pPr>
            <a:r>
              <a:rPr lang="zh-CN" altLang="en-US" sz="2400" b="1" kern="0" dirty="0">
                <a:solidFill>
                  <a:schemeClr val="bg1"/>
                </a:solidFill>
                <a:latin typeface="微软雅黑" charset="-122"/>
                <a:ea typeface="微软雅黑" charset="-122"/>
              </a:rPr>
              <a:t>专业</a:t>
            </a:r>
            <a:endParaRPr lang="en-US" altLang="zh-CN" sz="2400" b="1" kern="0" dirty="0">
              <a:solidFill>
                <a:schemeClr val="bg1"/>
              </a:solidFill>
              <a:latin typeface="微软雅黑" charset="-122"/>
              <a:ea typeface="微软雅黑" charset="-122"/>
            </a:endParaRPr>
          </a:p>
        </p:txBody>
      </p:sp>
      <p:sp>
        <p:nvSpPr>
          <p:cNvPr id="23" name="矩形 22"/>
          <p:cNvSpPr/>
          <p:nvPr>
            <p:custDataLst>
              <p:tags r:id="rId5"/>
            </p:custDataLst>
          </p:nvPr>
        </p:nvSpPr>
        <p:spPr>
          <a:xfrm>
            <a:off x="720090" y="1897380"/>
            <a:ext cx="2798445" cy="1476375"/>
          </a:xfrm>
          <a:prstGeom prst="rect">
            <a:avLst/>
          </a:prstGeom>
        </p:spPr>
        <p:txBody>
          <a:bodyPr wrap="square">
            <a:spAutoFit/>
          </a:bodyPr>
          <a:lstStyle/>
          <a:p>
            <a:pPr>
              <a:lnSpc>
                <a:spcPct val="150000"/>
              </a:lnSpc>
            </a:pPr>
            <a:r>
              <a:rPr lang="zh-CN" altLang="en-US" sz="1200" b="1" dirty="0">
                <a:solidFill>
                  <a:schemeClr val="tx1">
                    <a:lumMod val="75000"/>
                    <a:lumOff val="25000"/>
                  </a:schemeClr>
                </a:solidFill>
                <a:latin typeface="微软雅黑" charset="-122"/>
                <a:ea typeface="微软雅黑" charset="-122"/>
              </a:rPr>
              <a:t>不仅仅体现在技术能力上，更体现在对知识的深度挖掘和规范治理。注入</a:t>
            </a:r>
            <a:r>
              <a:rPr lang="zh-CN" altLang="en-US" sz="1200" b="1" dirty="0">
                <a:solidFill>
                  <a:srgbClr val="FF0000"/>
                </a:solidFill>
                <a:latin typeface="微软雅黑" charset="-122"/>
                <a:ea typeface="微软雅黑" charset="-122"/>
              </a:rPr>
              <a:t>知网全学科、高质量的专业数据</a:t>
            </a:r>
            <a:r>
              <a:rPr lang="zh-CN" altLang="en-US" sz="1200" b="1" dirty="0">
                <a:solidFill>
                  <a:schemeClr val="tx1">
                    <a:lumMod val="75000"/>
                    <a:lumOff val="25000"/>
                  </a:schemeClr>
                </a:solidFill>
                <a:latin typeface="微软雅黑" charset="-122"/>
                <a:ea typeface="微软雅黑" charset="-122"/>
              </a:rPr>
              <a:t>，以及知网二十余年的数据规范经验，满足各学科领域的专业需求。</a:t>
            </a:r>
            <a:endParaRPr lang="zh-CN" altLang="en-US" sz="1200" b="1" dirty="0">
              <a:solidFill>
                <a:schemeClr val="tx1">
                  <a:lumMod val="75000"/>
                  <a:lumOff val="25000"/>
                </a:schemeClr>
              </a:solidFill>
              <a:latin typeface="微软雅黑" charset="-122"/>
              <a:ea typeface="微软雅黑" charset="-122"/>
            </a:endParaRPr>
          </a:p>
        </p:txBody>
      </p:sp>
      <p:sp>
        <p:nvSpPr>
          <p:cNvPr id="24" name="42 Rectángulo"/>
          <p:cNvSpPr/>
          <p:nvPr>
            <p:custDataLst>
              <p:tags r:id="rId6"/>
            </p:custDataLst>
          </p:nvPr>
        </p:nvSpPr>
        <p:spPr>
          <a:xfrm>
            <a:off x="4629150" y="1052195"/>
            <a:ext cx="2635250" cy="895350"/>
          </a:xfrm>
          <a:prstGeom prst="rect">
            <a:avLst/>
          </a:prstGeom>
          <a:solidFill>
            <a:schemeClr val="accent2"/>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p>
            <a:pPr lvl="0" algn="ctr" eaLnBrk="0" fontAlgn="base" hangingPunct="0">
              <a:spcBef>
                <a:spcPct val="0"/>
              </a:spcBef>
              <a:spcAft>
                <a:spcPct val="0"/>
              </a:spcAft>
              <a:defRPr/>
            </a:pPr>
            <a:r>
              <a:rPr lang="zh-CN" altLang="en-US" sz="2400" b="1" kern="0" dirty="0">
                <a:solidFill>
                  <a:schemeClr val="bg1"/>
                </a:solidFill>
                <a:latin typeface="微软雅黑" charset="-122"/>
                <a:ea typeface="微软雅黑" charset="-122"/>
              </a:rPr>
              <a:t>安全</a:t>
            </a:r>
            <a:endParaRPr lang="en-US" altLang="zh-CN" sz="2400" b="1" kern="0" dirty="0">
              <a:solidFill>
                <a:schemeClr val="bg1"/>
              </a:solidFill>
              <a:latin typeface="微软雅黑" charset="-122"/>
              <a:ea typeface="微软雅黑" charset="-122"/>
            </a:endParaRPr>
          </a:p>
        </p:txBody>
      </p:sp>
      <p:sp>
        <p:nvSpPr>
          <p:cNvPr id="27" name="矩形 26"/>
          <p:cNvSpPr/>
          <p:nvPr>
            <p:custDataLst>
              <p:tags r:id="rId7"/>
            </p:custDataLst>
          </p:nvPr>
        </p:nvSpPr>
        <p:spPr>
          <a:xfrm>
            <a:off x="4526915" y="2030730"/>
            <a:ext cx="2837815" cy="1198880"/>
          </a:xfrm>
          <a:prstGeom prst="rect">
            <a:avLst/>
          </a:prstGeom>
        </p:spPr>
        <p:txBody>
          <a:bodyPr wrap="square">
            <a:spAutoFit/>
          </a:bodyPr>
          <a:lstStyle/>
          <a:p>
            <a:pPr>
              <a:lnSpc>
                <a:spcPct val="150000"/>
              </a:lnSpc>
            </a:pPr>
            <a:r>
              <a:rPr lang="zh-CN" altLang="en-US" sz="1200" b="1" dirty="0">
                <a:solidFill>
                  <a:schemeClr val="tx1">
                    <a:lumMod val="75000"/>
                    <a:lumOff val="25000"/>
                  </a:schemeClr>
                </a:solidFill>
                <a:latin typeface="微软雅黑" charset="-122"/>
                <a:ea typeface="微软雅黑" charset="-122"/>
              </a:rPr>
              <a:t>拥有</a:t>
            </a:r>
            <a:r>
              <a:rPr lang="zh-CN" altLang="en-US" sz="1200" b="1" dirty="0">
                <a:solidFill>
                  <a:srgbClr val="FF0000"/>
                </a:solidFill>
                <a:latin typeface="微软雅黑" charset="-122"/>
                <a:ea typeface="微软雅黑" charset="-122"/>
              </a:rPr>
              <a:t>全栈自主可控的技术架构</a:t>
            </a:r>
            <a:r>
              <a:rPr lang="zh-CN" altLang="en-US" sz="1200" b="1" dirty="0">
                <a:solidFill>
                  <a:schemeClr val="tx1">
                    <a:lumMod val="75000"/>
                    <a:lumOff val="25000"/>
                  </a:schemeClr>
                </a:solidFill>
                <a:latin typeface="微软雅黑" charset="-122"/>
                <a:ea typeface="微软雅黑" charset="-122"/>
              </a:rPr>
              <a:t>，可支持各类应用灵活微调和增量训练。</a:t>
            </a:r>
            <a:endParaRPr lang="zh-CN" altLang="en-US" sz="1200" b="1" dirty="0">
              <a:solidFill>
                <a:schemeClr val="tx1">
                  <a:lumMod val="75000"/>
                  <a:lumOff val="25000"/>
                </a:schemeClr>
              </a:solidFill>
              <a:latin typeface="微软雅黑" charset="-122"/>
              <a:ea typeface="微软雅黑" charset="-122"/>
            </a:endParaRPr>
          </a:p>
          <a:p>
            <a:pPr>
              <a:lnSpc>
                <a:spcPct val="150000"/>
              </a:lnSpc>
            </a:pPr>
            <a:r>
              <a:rPr lang="zh-CN" altLang="en-US" sz="1200" b="1" dirty="0">
                <a:solidFill>
                  <a:schemeClr val="tx1">
                    <a:lumMod val="75000"/>
                    <a:lumOff val="25000"/>
                  </a:schemeClr>
                </a:solidFill>
                <a:latin typeface="微软雅黑" charset="-122"/>
                <a:ea typeface="微软雅黑" charset="-122"/>
              </a:rPr>
              <a:t>注入的大模型语料符合</a:t>
            </a:r>
            <a:r>
              <a:rPr lang="zh-CN" altLang="en-US" sz="1200" b="1" dirty="0">
                <a:solidFill>
                  <a:srgbClr val="FF0000"/>
                </a:solidFill>
                <a:latin typeface="微软雅黑" charset="-122"/>
                <a:ea typeface="微软雅黑" charset="-122"/>
              </a:rPr>
              <a:t>出版规范标准</a:t>
            </a:r>
            <a:r>
              <a:rPr lang="zh-CN" altLang="en-US" sz="1200" b="1" dirty="0">
                <a:solidFill>
                  <a:schemeClr val="tx1">
                    <a:lumMod val="75000"/>
                    <a:lumOff val="25000"/>
                  </a:schemeClr>
                </a:solidFill>
                <a:latin typeface="微软雅黑" charset="-122"/>
                <a:ea typeface="微软雅黑" charset="-122"/>
              </a:rPr>
              <a:t>，</a:t>
            </a:r>
            <a:endParaRPr lang="zh-CN" altLang="en-US" sz="1200" b="1" dirty="0">
              <a:solidFill>
                <a:schemeClr val="tx1">
                  <a:lumMod val="75000"/>
                  <a:lumOff val="25000"/>
                </a:schemeClr>
              </a:solidFill>
              <a:latin typeface="微软雅黑" charset="-122"/>
              <a:ea typeface="微软雅黑" charset="-122"/>
            </a:endParaRPr>
          </a:p>
          <a:p>
            <a:pPr>
              <a:lnSpc>
                <a:spcPct val="150000"/>
              </a:lnSpc>
            </a:pPr>
            <a:r>
              <a:rPr lang="zh-CN" altLang="en-US" sz="1200" b="1" dirty="0">
                <a:solidFill>
                  <a:schemeClr val="tx1">
                    <a:lumMod val="75000"/>
                    <a:lumOff val="25000"/>
                  </a:schemeClr>
                </a:solidFill>
                <a:latin typeface="微软雅黑" charset="-122"/>
                <a:ea typeface="微软雅黑" charset="-122"/>
              </a:rPr>
              <a:t>学术质量权威可靠，</a:t>
            </a:r>
            <a:r>
              <a:rPr lang="zh-CN" altLang="en-US" sz="1200" b="1" dirty="0">
                <a:solidFill>
                  <a:srgbClr val="FF0000"/>
                </a:solidFill>
                <a:latin typeface="微软雅黑" charset="-122"/>
                <a:ea typeface="微软雅黑" charset="-122"/>
              </a:rPr>
              <a:t>意识形态安全可控</a:t>
            </a:r>
            <a:r>
              <a:rPr lang="zh-CN" altLang="en-US" sz="1200" b="1" dirty="0">
                <a:solidFill>
                  <a:schemeClr val="tx1">
                    <a:lumMod val="75000"/>
                    <a:lumOff val="25000"/>
                  </a:schemeClr>
                </a:solidFill>
                <a:latin typeface="微软雅黑" charset="-122"/>
                <a:ea typeface="微软雅黑" charset="-122"/>
              </a:rPr>
              <a:t>。</a:t>
            </a:r>
            <a:endParaRPr lang="zh-CN" altLang="en-US" sz="1200" b="1" dirty="0">
              <a:solidFill>
                <a:schemeClr val="tx1">
                  <a:lumMod val="75000"/>
                  <a:lumOff val="25000"/>
                </a:schemeClr>
              </a:solidFill>
              <a:latin typeface="微软雅黑" charset="-122"/>
              <a:ea typeface="微软雅黑" charset="-122"/>
            </a:endParaRPr>
          </a:p>
        </p:txBody>
      </p:sp>
      <p:sp>
        <p:nvSpPr>
          <p:cNvPr id="28" name="51 Rectángulo"/>
          <p:cNvSpPr/>
          <p:nvPr>
            <p:custDataLst>
              <p:tags r:id="rId8"/>
            </p:custDataLst>
          </p:nvPr>
        </p:nvSpPr>
        <p:spPr>
          <a:xfrm>
            <a:off x="8496300" y="1061085"/>
            <a:ext cx="2636520" cy="895350"/>
          </a:xfrm>
          <a:prstGeom prst="rect">
            <a:avLst/>
          </a:prstGeom>
          <a:solidFill>
            <a:schemeClr val="accent2">
              <a:lumMod val="50000"/>
            </a:schemeClr>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8" tIns="45713" rIns="91428" bIns="45713" anchor="ctr"/>
          <a:lstStyle/>
          <a:p>
            <a:pPr lvl="0" algn="ctr" eaLnBrk="0" fontAlgn="base" hangingPunct="0">
              <a:spcBef>
                <a:spcPct val="0"/>
              </a:spcBef>
              <a:spcAft>
                <a:spcPct val="0"/>
              </a:spcAft>
              <a:defRPr/>
            </a:pPr>
            <a:r>
              <a:rPr lang="zh-CN" altLang="en-US" sz="2400" b="1" kern="0" dirty="0">
                <a:solidFill>
                  <a:schemeClr val="bg1"/>
                </a:solidFill>
                <a:latin typeface="微软雅黑" charset="-122"/>
                <a:ea typeface="微软雅黑" charset="-122"/>
              </a:rPr>
              <a:t>可信</a:t>
            </a:r>
            <a:endParaRPr lang="zh-CN" altLang="en-US" sz="1465" kern="0" dirty="0">
              <a:solidFill>
                <a:schemeClr val="bg1"/>
              </a:solidFill>
              <a:latin typeface="微软雅黑" charset="-122"/>
              <a:ea typeface="微软雅黑" charset="-122"/>
              <a:cs typeface="Arial" panose="020B0604020202090204" pitchFamily="34" charset="0"/>
            </a:endParaRPr>
          </a:p>
        </p:txBody>
      </p:sp>
      <p:sp>
        <p:nvSpPr>
          <p:cNvPr id="2" name="矩形 1"/>
          <p:cNvSpPr/>
          <p:nvPr>
            <p:custDataLst>
              <p:tags r:id="rId9"/>
            </p:custDataLst>
          </p:nvPr>
        </p:nvSpPr>
        <p:spPr>
          <a:xfrm>
            <a:off x="8467090" y="2054860"/>
            <a:ext cx="2665095" cy="1198880"/>
          </a:xfrm>
          <a:prstGeom prst="rect">
            <a:avLst/>
          </a:prstGeom>
        </p:spPr>
        <p:txBody>
          <a:bodyPr wrap="square">
            <a:spAutoFit/>
          </a:bodyPr>
          <a:lstStyle/>
          <a:p>
            <a:pPr>
              <a:lnSpc>
                <a:spcPct val="150000"/>
              </a:lnSpc>
            </a:pPr>
            <a:r>
              <a:rPr lang="zh-CN" altLang="en-US" sz="1200" b="1" dirty="0">
                <a:solidFill>
                  <a:schemeClr val="tx1">
                    <a:lumMod val="75000"/>
                    <a:lumOff val="25000"/>
                  </a:schemeClr>
                </a:solidFill>
                <a:latin typeface="微软雅黑" charset="-122"/>
                <a:ea typeface="微软雅黑" charset="-122"/>
              </a:rPr>
              <a:t>提供</a:t>
            </a:r>
            <a:r>
              <a:rPr lang="zh-CN" altLang="en-US" sz="1200" b="1" dirty="0">
                <a:solidFill>
                  <a:srgbClr val="FF0000"/>
                </a:solidFill>
                <a:latin typeface="微软雅黑" charset="-122"/>
                <a:ea typeface="微软雅黑" charset="-122"/>
              </a:rPr>
              <a:t>知识增强和可信溯源</a:t>
            </a:r>
            <a:r>
              <a:rPr lang="zh-CN" altLang="en-US" sz="1200" b="1" dirty="0">
                <a:solidFill>
                  <a:schemeClr val="tx1">
                    <a:lumMod val="75000"/>
                    <a:lumOff val="25000"/>
                  </a:schemeClr>
                </a:solidFill>
                <a:latin typeface="微软雅黑" charset="-122"/>
                <a:ea typeface="微软雅黑" charset="-122"/>
              </a:rPr>
              <a:t>服务，最大程度抑制和消除通用大模型幻觉。</a:t>
            </a:r>
            <a:endParaRPr lang="zh-CN" altLang="en-US" sz="1200" b="1" dirty="0">
              <a:solidFill>
                <a:schemeClr val="tx1">
                  <a:lumMod val="75000"/>
                  <a:lumOff val="25000"/>
                </a:schemeClr>
              </a:solidFill>
              <a:latin typeface="微软雅黑" charset="-122"/>
              <a:ea typeface="微软雅黑" charset="-122"/>
            </a:endParaRPr>
          </a:p>
          <a:p>
            <a:pPr>
              <a:lnSpc>
                <a:spcPct val="150000"/>
              </a:lnSpc>
            </a:pPr>
            <a:r>
              <a:rPr lang="zh-CN" altLang="en-US" sz="1200" b="1" dirty="0">
                <a:solidFill>
                  <a:schemeClr val="tx1">
                    <a:lumMod val="75000"/>
                    <a:lumOff val="25000"/>
                  </a:schemeClr>
                </a:solidFill>
                <a:latin typeface="微软雅黑" charset="-122"/>
                <a:ea typeface="微软雅黑" charset="-122"/>
              </a:rPr>
              <a:t>生成内容</a:t>
            </a:r>
            <a:r>
              <a:rPr lang="zh-CN" altLang="en-US" sz="1200" b="1" dirty="0">
                <a:solidFill>
                  <a:srgbClr val="FF0000"/>
                </a:solidFill>
                <a:latin typeface="微软雅黑" charset="-122"/>
                <a:ea typeface="微软雅黑" charset="-122"/>
              </a:rPr>
              <a:t>逻辑可控、质量可控</a:t>
            </a:r>
            <a:r>
              <a:rPr lang="zh-CN" altLang="en-US" sz="1200" b="1" dirty="0">
                <a:solidFill>
                  <a:schemeClr val="tx1">
                    <a:lumMod val="75000"/>
                    <a:lumOff val="25000"/>
                  </a:schemeClr>
                </a:solidFill>
                <a:latin typeface="微软雅黑" charset="-122"/>
                <a:ea typeface="微软雅黑" charset="-122"/>
              </a:rPr>
              <a:t>，保证内容的可靠性。</a:t>
            </a:r>
            <a:endParaRPr lang="zh-CN" altLang="en-US" sz="1200" b="1" dirty="0">
              <a:solidFill>
                <a:schemeClr val="tx1">
                  <a:lumMod val="75000"/>
                  <a:lumOff val="25000"/>
                </a:schemeClr>
              </a:solidFill>
              <a:latin typeface="微软雅黑" charset="-122"/>
              <a:ea typeface="微软雅黑" charset="-122"/>
            </a:endParaRPr>
          </a:p>
        </p:txBody>
      </p:sp>
      <p:grpSp>
        <p:nvGrpSpPr>
          <p:cNvPr id="6" name="组合 5"/>
          <p:cNvGrpSpPr/>
          <p:nvPr>
            <p:custDataLst>
              <p:tags r:id="rId10"/>
            </p:custDataLst>
          </p:nvPr>
        </p:nvGrpSpPr>
        <p:grpSpPr>
          <a:xfrm>
            <a:off x="2565400" y="3478729"/>
            <a:ext cx="5076661" cy="3480236"/>
            <a:chOff x="2573" y="3289"/>
            <a:chExt cx="10771" cy="7383"/>
          </a:xfrm>
        </p:grpSpPr>
        <p:graphicFrame>
          <p:nvGraphicFramePr>
            <p:cNvPr id="7" name="图表 6"/>
            <p:cNvGraphicFramePr/>
            <p:nvPr/>
          </p:nvGraphicFramePr>
          <p:xfrm>
            <a:off x="2573" y="3618"/>
            <a:ext cx="10771" cy="7054"/>
          </p:xfrm>
          <a:graphic>
            <a:graphicData uri="http://schemas.openxmlformats.org/drawingml/2006/chart">
              <c:chart xmlns:c="http://schemas.openxmlformats.org/drawingml/2006/chart" xmlns:r="http://schemas.openxmlformats.org/officeDocument/2006/relationships" r:id="rId1"/>
            </a:graphicData>
          </a:graphic>
        </p:graphicFrame>
        <p:sp>
          <p:nvSpPr>
            <p:cNvPr id="11" name="上箭头 10"/>
            <p:cNvSpPr/>
            <p:nvPr/>
          </p:nvSpPr>
          <p:spPr>
            <a:xfrm rot="4200000">
              <a:off x="4382" y="4602"/>
              <a:ext cx="293" cy="692"/>
            </a:xfrm>
            <a:prstGeom prst="upArrow">
              <a:avLst/>
            </a:prstGeom>
            <a:solidFill>
              <a:srgbClr val="0070C0"/>
            </a:solidFill>
            <a:ln w="19050" cap="rnd" cmpd="sng">
              <a:noFill/>
              <a:prstDash val="sysDot"/>
              <a:miter lim="800000"/>
            </a:ln>
          </p:spPr>
          <p:txBody>
            <a:bodyPr wrap="none" anchor="ctr"/>
            <a:p>
              <a:pPr algn="ctr"/>
              <a:endParaRPr lang="zh-CN" altLang="en-US" sz="1600">
                <a:solidFill>
                  <a:schemeClr val="accent1">
                    <a:lumMod val="75000"/>
                  </a:schemeClr>
                </a:solidFill>
              </a:endParaRPr>
            </a:p>
          </p:txBody>
        </p:sp>
        <p:sp>
          <p:nvSpPr>
            <p:cNvPr id="12" name="上箭头 11"/>
            <p:cNvSpPr/>
            <p:nvPr/>
          </p:nvSpPr>
          <p:spPr>
            <a:xfrm rot="420000">
              <a:off x="7680" y="4698"/>
              <a:ext cx="253" cy="2523"/>
            </a:xfrm>
            <a:prstGeom prst="upArrow">
              <a:avLst/>
            </a:prstGeom>
            <a:solidFill>
              <a:srgbClr val="0070C0"/>
            </a:solidFill>
            <a:ln w="19050" cap="rnd" cmpd="sng">
              <a:noFill/>
              <a:prstDash val="sysDot"/>
              <a:miter lim="800000"/>
            </a:ln>
          </p:spPr>
          <p:txBody>
            <a:bodyPr wrap="none" anchor="ctr"/>
            <a:p>
              <a:pPr algn="ctr"/>
              <a:endParaRPr lang="zh-CN" altLang="en-US" sz="1600">
                <a:solidFill>
                  <a:schemeClr val="accent1">
                    <a:lumMod val="75000"/>
                  </a:schemeClr>
                </a:solidFill>
              </a:endParaRPr>
            </a:p>
          </p:txBody>
        </p:sp>
        <p:sp>
          <p:nvSpPr>
            <p:cNvPr id="13" name="上箭头 12"/>
            <p:cNvSpPr/>
            <p:nvPr/>
          </p:nvSpPr>
          <p:spPr>
            <a:xfrm rot="2220000">
              <a:off x="11126" y="4888"/>
              <a:ext cx="293" cy="692"/>
            </a:xfrm>
            <a:prstGeom prst="upArrow">
              <a:avLst/>
            </a:prstGeom>
            <a:solidFill>
              <a:srgbClr val="0070C0"/>
            </a:solidFill>
            <a:ln w="19050" cap="rnd" cmpd="sng">
              <a:noFill/>
              <a:prstDash val="sysDot"/>
              <a:miter lim="800000"/>
            </a:ln>
          </p:spPr>
          <p:txBody>
            <a:bodyPr wrap="none" anchor="ctr"/>
            <a:p>
              <a:pPr algn="ctr"/>
              <a:endParaRPr lang="zh-CN" altLang="en-US" sz="1600">
                <a:solidFill>
                  <a:schemeClr val="accent1">
                    <a:lumMod val="75000"/>
                  </a:schemeClr>
                </a:solidFill>
              </a:endParaRPr>
            </a:p>
          </p:txBody>
        </p:sp>
        <p:sp>
          <p:nvSpPr>
            <p:cNvPr id="14" name="文本框 13"/>
            <p:cNvSpPr txBox="1"/>
            <p:nvPr>
              <p:custDataLst>
                <p:tags r:id="rId11"/>
              </p:custDataLst>
            </p:nvPr>
          </p:nvSpPr>
          <p:spPr>
            <a:xfrm>
              <a:off x="3939" y="4000"/>
              <a:ext cx="1703" cy="600"/>
            </a:xfrm>
            <a:prstGeom prst="rect">
              <a:avLst/>
            </a:prstGeom>
            <a:noFill/>
          </p:spPr>
          <p:txBody>
            <a:bodyPr wrap="square" lIns="0" tIns="0" rIns="0" bIns="0" rtlCol="0" anchor="b" anchorCtr="0">
              <a:noAutofit/>
            </a:bodyPr>
            <a:p>
              <a:pPr algn="ctr">
                <a:lnSpc>
                  <a:spcPct val="100000"/>
                </a:lnSpc>
              </a:pPr>
              <a:r>
                <a:rPr lang="en-US" altLang="zh-CN" sz="1400" b="1" dirty="0">
                  <a:solidFill>
                    <a:schemeClr val="tx1"/>
                  </a:solidFill>
                  <a:latin typeface="微软雅黑" charset="-122"/>
                  <a:ea typeface="微软雅黑" charset="-122"/>
                  <a:sym typeface="+mn-ea"/>
                </a:rPr>
                <a:t>6%</a:t>
              </a:r>
              <a:endParaRPr lang="en-US" altLang="zh-CN" sz="1400" b="1" dirty="0">
                <a:solidFill>
                  <a:schemeClr val="tx1"/>
                </a:solidFill>
                <a:latin typeface="微软雅黑" charset="-122"/>
                <a:ea typeface="微软雅黑" charset="-122"/>
                <a:sym typeface="+mn-ea"/>
              </a:endParaRPr>
            </a:p>
          </p:txBody>
        </p:sp>
        <p:sp>
          <p:nvSpPr>
            <p:cNvPr id="15" name="文本框 14"/>
            <p:cNvSpPr txBox="1"/>
            <p:nvPr>
              <p:custDataLst>
                <p:tags r:id="rId12"/>
              </p:custDataLst>
            </p:nvPr>
          </p:nvSpPr>
          <p:spPr>
            <a:xfrm>
              <a:off x="7294" y="3289"/>
              <a:ext cx="2720" cy="600"/>
            </a:xfrm>
            <a:prstGeom prst="rect">
              <a:avLst/>
            </a:prstGeom>
            <a:noFill/>
          </p:spPr>
          <p:txBody>
            <a:bodyPr wrap="square" lIns="0" tIns="0" rIns="0" bIns="0" rtlCol="0" anchor="b" anchorCtr="0">
              <a:noAutofit/>
            </a:bodyPr>
            <a:p>
              <a:pPr algn="ctr">
                <a:lnSpc>
                  <a:spcPct val="100000"/>
                </a:lnSpc>
              </a:pPr>
              <a:r>
                <a:rPr lang="en-US" altLang="zh-CN" sz="1400" b="1" dirty="0">
                  <a:solidFill>
                    <a:schemeClr val="tx1"/>
                  </a:solidFill>
                  <a:latin typeface="微软雅黑" charset="-122"/>
                  <a:ea typeface="微软雅黑" charset="-122"/>
                  <a:sym typeface="+mn-ea"/>
                </a:rPr>
                <a:t>95%</a:t>
              </a:r>
              <a:endParaRPr lang="en-US" altLang="zh-CN" sz="1400" b="1" dirty="0">
                <a:solidFill>
                  <a:schemeClr val="tx1"/>
                </a:solidFill>
                <a:latin typeface="微软雅黑" charset="-122"/>
                <a:ea typeface="微软雅黑" charset="-122"/>
                <a:sym typeface="+mn-ea"/>
              </a:endParaRPr>
            </a:p>
          </p:txBody>
        </p:sp>
        <p:sp>
          <p:nvSpPr>
            <p:cNvPr id="16" name="文本框 15"/>
            <p:cNvSpPr txBox="1"/>
            <p:nvPr>
              <p:custDataLst>
                <p:tags r:id="rId13"/>
              </p:custDataLst>
            </p:nvPr>
          </p:nvSpPr>
          <p:spPr>
            <a:xfrm>
              <a:off x="10572" y="4000"/>
              <a:ext cx="1703" cy="600"/>
            </a:xfrm>
            <a:prstGeom prst="rect">
              <a:avLst/>
            </a:prstGeom>
            <a:noFill/>
          </p:spPr>
          <p:txBody>
            <a:bodyPr wrap="square" lIns="0" tIns="0" rIns="0" bIns="0" rtlCol="0" anchor="b" anchorCtr="0">
              <a:noAutofit/>
            </a:bodyPr>
            <a:p>
              <a:pPr algn="ctr">
                <a:lnSpc>
                  <a:spcPct val="100000"/>
                </a:lnSpc>
              </a:pPr>
              <a:r>
                <a:rPr lang="en-US" altLang="zh-CN" sz="1400" b="1" dirty="0">
                  <a:solidFill>
                    <a:schemeClr val="tx1"/>
                  </a:solidFill>
                  <a:latin typeface="微软雅黑" charset="-122"/>
                  <a:ea typeface="微软雅黑" charset="-122"/>
                  <a:sym typeface="+mn-ea"/>
                </a:rPr>
                <a:t>21%</a:t>
              </a:r>
              <a:endParaRPr lang="en-US" altLang="zh-CN" sz="1400" b="1" dirty="0">
                <a:solidFill>
                  <a:schemeClr val="tx1"/>
                </a:solidFill>
                <a:latin typeface="微软雅黑" charset="-122"/>
                <a:ea typeface="微软雅黑" charset="-122"/>
                <a:sym typeface="+mn-ea"/>
              </a:endParaRPr>
            </a:p>
          </p:txBody>
        </p:sp>
      </p:grpSp>
      <p:sp>
        <p:nvSpPr>
          <p:cNvPr id="17" name="文本框 16"/>
          <p:cNvSpPr txBox="1"/>
          <p:nvPr/>
        </p:nvSpPr>
        <p:spPr>
          <a:xfrm>
            <a:off x="7688580" y="4224020"/>
            <a:ext cx="3274695" cy="953770"/>
          </a:xfrm>
          <a:prstGeom prst="rect">
            <a:avLst/>
          </a:prstGeom>
          <a:solidFill>
            <a:schemeClr val="accent1">
              <a:lumMod val="20000"/>
              <a:lumOff val="80000"/>
            </a:schemeClr>
          </a:solidFill>
        </p:spPr>
        <p:txBody>
          <a:bodyPr wrap="square" rtlCol="0" anchor="t">
            <a:noAutofit/>
          </a:bodyPr>
          <a:p>
            <a:pPr indent="0" algn="l">
              <a:lnSpc>
                <a:spcPct val="130000"/>
              </a:lnSpc>
              <a:buNone/>
            </a:pPr>
            <a:r>
              <a:rPr lang="zh-CN" altLang="en-US" sz="2000" b="1" dirty="0">
                <a:solidFill>
                  <a:srgbClr val="FF0000"/>
                </a:solidFill>
                <a:latin typeface="微软雅黑" charset="-122"/>
                <a:ea typeface="微软雅黑" charset="-122"/>
                <a:sym typeface="+mn-ea"/>
              </a:rPr>
              <a:t>行业专业知识服务能力</a:t>
            </a:r>
            <a:r>
              <a:rPr lang="en-US" altLang="zh-CN" sz="2000" b="1" dirty="0">
                <a:solidFill>
                  <a:srgbClr val="FF0000"/>
                </a:solidFill>
                <a:latin typeface="微软雅黑" charset="-122"/>
                <a:ea typeface="微软雅黑" charset="-122"/>
                <a:sym typeface="+mn-ea"/>
              </a:rPr>
              <a:t> </a:t>
            </a:r>
            <a:r>
              <a:rPr lang="zh-CN" altLang="en-US" sz="1600" b="1" dirty="0">
                <a:solidFill>
                  <a:schemeClr val="accent1">
                    <a:lumMod val="75000"/>
                  </a:schemeClr>
                </a:solidFill>
                <a:latin typeface="微软雅黑" charset="-122"/>
                <a:ea typeface="微软雅黑" charset="-122"/>
                <a:sym typeface="+mn-ea"/>
              </a:rPr>
              <a:t>显著提升，具备产业化应用能力和优势</a:t>
            </a:r>
            <a:endParaRPr lang="zh-CN" altLang="en-US" sz="1600" b="1" dirty="0">
              <a:solidFill>
                <a:schemeClr val="accent1">
                  <a:lumMod val="75000"/>
                </a:schemeClr>
              </a:solidFill>
              <a:latin typeface="微软雅黑" charset="-122"/>
              <a:ea typeface="微软雅黑" charset="-122"/>
              <a:sym typeface="+mn-ea"/>
            </a:endParaRPr>
          </a:p>
        </p:txBody>
      </p:sp>
    </p:spTree>
    <p:custDataLst>
      <p:tags r:id="rId14"/>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32029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文献筛选策略</a:t>
            </a:r>
            <a:endParaRPr lang="zh-CN" altLang="en-US" sz="2800" b="1" dirty="0">
              <a:latin typeface="微软雅黑" charset="-122"/>
              <a:ea typeface="微软雅黑" charset="-122"/>
              <a:sym typeface="+mn-ea"/>
            </a:endParaRPr>
          </a:p>
        </p:txBody>
      </p:sp>
      <p:grpSp>
        <p:nvGrpSpPr>
          <p:cNvPr id="3" name="组合 2"/>
          <p:cNvGrpSpPr/>
          <p:nvPr/>
        </p:nvGrpSpPr>
        <p:grpSpPr>
          <a:xfrm>
            <a:off x="1454785" y="1383665"/>
            <a:ext cx="9289415" cy="1268730"/>
            <a:chOff x="2525" y="2053"/>
            <a:chExt cx="14629" cy="1998"/>
          </a:xfrm>
        </p:grpSpPr>
        <p:sp>
          <p:nvSpPr>
            <p:cNvPr id="4" name="五边形 3"/>
            <p:cNvSpPr/>
            <p:nvPr/>
          </p:nvSpPr>
          <p:spPr>
            <a:xfrm>
              <a:off x="2525" y="2053"/>
              <a:ext cx="3231" cy="79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lang="en-US" altLang="zh-CN" sz="2200" dirty="0">
                  <a:solidFill>
                    <a:schemeClr val="bg1"/>
                  </a:solidFill>
                  <a:sym typeface="+mn-ea"/>
                </a:rPr>
                <a:t>1</a:t>
              </a:r>
              <a:r>
                <a:rPr lang="zh-CN" altLang="en-US" sz="2200" dirty="0">
                  <a:solidFill>
                    <a:schemeClr val="bg1"/>
                  </a:solidFill>
                  <a:sym typeface="+mn-ea"/>
                </a:rPr>
                <a:t>、资源</a:t>
              </a:r>
              <a:r>
                <a:rPr lang="zh-CN" altLang="en-US" sz="2200" dirty="0">
                  <a:solidFill>
                    <a:schemeClr val="bg1"/>
                  </a:solidFill>
                  <a:sym typeface="+mn-ea"/>
                </a:rPr>
                <a:t>类型</a:t>
              </a:r>
              <a:endParaRPr lang="zh-CN" altLang="en-US" sz="2200" dirty="0">
                <a:solidFill>
                  <a:schemeClr val="bg1"/>
                </a:solidFill>
                <a:sym typeface="+mn-ea"/>
              </a:endParaRPr>
            </a:p>
          </p:txBody>
        </p:sp>
        <p:sp>
          <p:nvSpPr>
            <p:cNvPr id="5" name="文本框 4"/>
            <p:cNvSpPr txBox="1"/>
            <p:nvPr/>
          </p:nvSpPr>
          <p:spPr>
            <a:xfrm>
              <a:off x="4193" y="3108"/>
              <a:ext cx="12961" cy="943"/>
            </a:xfrm>
            <a:prstGeom prst="rect">
              <a:avLst/>
            </a:prstGeom>
            <a:noFill/>
          </p:spPr>
          <p:txBody>
            <a:bodyPr wrap="none" lIns="36195" rtlCol="0" anchor="ctr" anchorCtr="0">
              <a:spAutoFit/>
            </a:bodyPr>
            <a:p>
              <a:pPr algn="l">
                <a:lnSpc>
                  <a:spcPct val="150000"/>
                </a:lnSpc>
              </a:pPr>
              <a:r>
                <a:rPr lang="zh-CN" altLang="en-US" sz="2200" dirty="0">
                  <a:sym typeface="+mn-ea"/>
                </a:rPr>
                <a:t>学术期刊、学位论文、会议、报纸、年鉴、专利、标准、</a:t>
              </a:r>
              <a:r>
                <a:rPr lang="zh-CN" altLang="en-US" sz="2200" dirty="0">
                  <a:sym typeface="+mn-ea"/>
                </a:rPr>
                <a:t>图书……</a:t>
              </a:r>
              <a:endParaRPr lang="zh-CN" altLang="en-US" sz="2200" dirty="0">
                <a:sym typeface="+mn-ea"/>
              </a:endParaRPr>
            </a:p>
          </p:txBody>
        </p:sp>
      </p:grpSp>
      <p:grpSp>
        <p:nvGrpSpPr>
          <p:cNvPr id="6" name="组合 5"/>
          <p:cNvGrpSpPr/>
          <p:nvPr/>
        </p:nvGrpSpPr>
        <p:grpSpPr>
          <a:xfrm>
            <a:off x="1454785" y="3081655"/>
            <a:ext cx="7277100" cy="1279525"/>
            <a:chOff x="2525" y="4706"/>
            <a:chExt cx="11460" cy="2015"/>
          </a:xfrm>
        </p:grpSpPr>
        <p:sp>
          <p:nvSpPr>
            <p:cNvPr id="7" name="五边形 6"/>
            <p:cNvSpPr/>
            <p:nvPr/>
          </p:nvSpPr>
          <p:spPr>
            <a:xfrm>
              <a:off x="2525" y="4706"/>
              <a:ext cx="3231" cy="79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sz="2200" dirty="0">
                  <a:solidFill>
                    <a:schemeClr val="bg1"/>
                  </a:solidFill>
                  <a:sym typeface="+mn-ea"/>
                </a:rPr>
                <a:t>2、</a:t>
              </a:r>
              <a:r>
                <a:rPr lang="zh-CN" sz="2200" dirty="0">
                  <a:solidFill>
                    <a:schemeClr val="bg1"/>
                  </a:solidFill>
                  <a:sym typeface="+mn-ea"/>
                </a:rPr>
                <a:t>排序</a:t>
              </a:r>
              <a:endParaRPr lang="zh-CN" sz="2200" dirty="0">
                <a:solidFill>
                  <a:schemeClr val="bg1"/>
                </a:solidFill>
                <a:sym typeface="+mn-ea"/>
              </a:endParaRPr>
            </a:p>
          </p:txBody>
        </p:sp>
        <p:sp>
          <p:nvSpPr>
            <p:cNvPr id="9" name="文本框 8"/>
            <p:cNvSpPr txBox="1"/>
            <p:nvPr/>
          </p:nvSpPr>
          <p:spPr>
            <a:xfrm>
              <a:off x="4139" y="5778"/>
              <a:ext cx="9846" cy="943"/>
            </a:xfrm>
            <a:prstGeom prst="rect">
              <a:avLst/>
            </a:prstGeom>
            <a:noFill/>
          </p:spPr>
          <p:txBody>
            <a:bodyPr wrap="square" rtlCol="0" anchor="t">
              <a:spAutoFit/>
            </a:bodyPr>
            <a:p>
              <a:pPr algn="l">
                <a:lnSpc>
                  <a:spcPct val="150000"/>
                </a:lnSpc>
              </a:pPr>
              <a:r>
                <a:rPr lang="zh-CN" altLang="en-US" sz="2200" dirty="0">
                  <a:sym typeface="+mn-ea"/>
                </a:rPr>
                <a:t>相关度、发表时间、下载频次、被引频次</a:t>
              </a:r>
              <a:endParaRPr lang="zh-CN" altLang="en-US" sz="2200" dirty="0">
                <a:sym typeface="+mn-ea"/>
              </a:endParaRPr>
            </a:p>
          </p:txBody>
        </p:sp>
      </p:grpSp>
      <p:grpSp>
        <p:nvGrpSpPr>
          <p:cNvPr id="10" name="组合 9"/>
          <p:cNvGrpSpPr/>
          <p:nvPr/>
        </p:nvGrpSpPr>
        <p:grpSpPr>
          <a:xfrm>
            <a:off x="1454785" y="4802505"/>
            <a:ext cx="7796530" cy="1279525"/>
            <a:chOff x="2525" y="4706"/>
            <a:chExt cx="12278" cy="2015"/>
          </a:xfrm>
        </p:grpSpPr>
        <p:sp>
          <p:nvSpPr>
            <p:cNvPr id="11" name="五边形 10"/>
            <p:cNvSpPr/>
            <p:nvPr/>
          </p:nvSpPr>
          <p:spPr>
            <a:xfrm>
              <a:off x="2525" y="4706"/>
              <a:ext cx="3231" cy="794"/>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lang="en-US" sz="2200" dirty="0">
                  <a:solidFill>
                    <a:schemeClr val="bg1"/>
                  </a:solidFill>
                  <a:sym typeface="+mn-ea"/>
                </a:rPr>
                <a:t>3</a:t>
              </a:r>
              <a:r>
                <a:rPr sz="2200" dirty="0">
                  <a:solidFill>
                    <a:schemeClr val="bg1"/>
                  </a:solidFill>
                  <a:sym typeface="+mn-ea"/>
                </a:rPr>
                <a:t>、</a:t>
              </a:r>
              <a:r>
                <a:rPr lang="zh-CN" sz="2200" dirty="0">
                  <a:solidFill>
                    <a:schemeClr val="bg1"/>
                  </a:solidFill>
                  <a:sym typeface="+mn-ea"/>
                </a:rPr>
                <a:t>分组</a:t>
              </a:r>
              <a:endParaRPr lang="zh-CN" sz="2200" dirty="0">
                <a:solidFill>
                  <a:schemeClr val="bg1"/>
                </a:solidFill>
                <a:sym typeface="+mn-ea"/>
              </a:endParaRPr>
            </a:p>
          </p:txBody>
        </p:sp>
        <p:sp>
          <p:nvSpPr>
            <p:cNvPr id="12" name="文本框 11"/>
            <p:cNvSpPr txBox="1"/>
            <p:nvPr/>
          </p:nvSpPr>
          <p:spPr>
            <a:xfrm>
              <a:off x="4139" y="5778"/>
              <a:ext cx="10664" cy="943"/>
            </a:xfrm>
            <a:prstGeom prst="rect">
              <a:avLst/>
            </a:prstGeom>
            <a:noFill/>
          </p:spPr>
          <p:txBody>
            <a:bodyPr wrap="none" rtlCol="0" anchor="t">
              <a:spAutoFit/>
            </a:bodyPr>
            <a:p>
              <a:pPr algn="l">
                <a:lnSpc>
                  <a:spcPct val="150000"/>
                </a:lnSpc>
              </a:pPr>
              <a:r>
                <a:rPr lang="zh-CN" altLang="en-US" sz="2200" dirty="0">
                  <a:sym typeface="+mn-ea"/>
                </a:rPr>
                <a:t>主题、</a:t>
              </a:r>
              <a:r>
                <a:rPr lang="zh-CN" altLang="en-US" sz="2200" dirty="0">
                  <a:sym typeface="+mn-ea"/>
                </a:rPr>
                <a:t>学科、年度、文献来源、作者、机构、基金......</a:t>
              </a:r>
              <a:endParaRPr lang="zh-CN" altLang="en-US" sz="2200" dirty="0">
                <a:sym typeface="+mn-ea"/>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79935" cy="6847205"/>
          </a:xfrm>
          <a:prstGeom prst="rect">
            <a:avLst/>
          </a:prstGeom>
        </p:spPr>
      </p:pic>
      <p:sp>
        <p:nvSpPr>
          <p:cNvPr id="21" name="圆角矩形 20"/>
          <p:cNvSpPr/>
          <p:nvPr/>
        </p:nvSpPr>
        <p:spPr>
          <a:xfrm>
            <a:off x="7058025" y="1796415"/>
            <a:ext cx="3047365" cy="37592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6" name="文本框 25"/>
          <p:cNvSpPr txBox="1"/>
          <p:nvPr/>
        </p:nvSpPr>
        <p:spPr>
          <a:xfrm>
            <a:off x="7394191" y="2260834"/>
            <a:ext cx="3140599" cy="1420495"/>
          </a:xfrm>
          <a:prstGeom prst="rect">
            <a:avLst/>
          </a:prstGeom>
          <a:solidFill>
            <a:srgbClr val="FFFF00"/>
          </a:solidFill>
          <a:ln w="9525">
            <a:noFill/>
          </a:ln>
        </p:spPr>
        <p:txBody>
          <a:bodyPr wrap="square" anchor="t">
            <a:spAutoFit/>
          </a:bodyPr>
          <a:p>
            <a:pPr lvl="0" algn="ctr">
              <a:lnSpc>
                <a:spcPct val="12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按照不同维度排序筛选，优先阅读经典、最新等高影响力文献</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
        <p:nvSpPr>
          <p:cNvPr id="27" name="圆角矩形 26"/>
          <p:cNvSpPr/>
          <p:nvPr/>
        </p:nvSpPr>
        <p:spPr>
          <a:xfrm>
            <a:off x="38100" y="1416685"/>
            <a:ext cx="2415540" cy="5021580"/>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8" name="文本框 27"/>
          <p:cNvSpPr txBox="1"/>
          <p:nvPr/>
        </p:nvSpPr>
        <p:spPr>
          <a:xfrm>
            <a:off x="2696503" y="3337636"/>
            <a:ext cx="2856011" cy="977265"/>
          </a:xfrm>
          <a:prstGeom prst="rect">
            <a:avLst/>
          </a:prstGeom>
          <a:solidFill>
            <a:srgbClr val="FFFF00"/>
          </a:solidFill>
          <a:ln w="9525">
            <a:noFill/>
          </a:ln>
        </p:spPr>
        <p:txBody>
          <a:bodyPr wrap="square" anchor="t">
            <a:spAutoFit/>
          </a:bodyPr>
          <a:p>
            <a:pPr lvl="0" algn="ctr">
              <a:lnSpc>
                <a:spcPct val="12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按照不同属性聚类实现结果二次筛选</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
        <p:nvSpPr>
          <p:cNvPr id="7" name="圆角矩形 6"/>
          <p:cNvSpPr/>
          <p:nvPr/>
        </p:nvSpPr>
        <p:spPr>
          <a:xfrm>
            <a:off x="2736850" y="706120"/>
            <a:ext cx="8390255" cy="65976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5" name="文本框 24"/>
          <p:cNvSpPr txBox="1"/>
          <p:nvPr/>
        </p:nvSpPr>
        <p:spPr>
          <a:xfrm>
            <a:off x="6153606" y="97485"/>
            <a:ext cx="2253879" cy="497205"/>
          </a:xfrm>
          <a:prstGeom prst="rect">
            <a:avLst/>
          </a:prstGeom>
          <a:solidFill>
            <a:srgbClr val="FFFF00"/>
          </a:solidFill>
          <a:ln w="9525">
            <a:noFill/>
          </a:ln>
        </p:spPr>
        <p:txBody>
          <a:bodyPr wrap="square" anchor="t">
            <a:spAutoFit/>
          </a:bodyPr>
          <a:p>
            <a:pPr lvl="0" algn="ctr">
              <a:lnSpc>
                <a:spcPct val="110000"/>
              </a:lnSpc>
              <a:buClrTx/>
              <a:buSzPct val="70000"/>
              <a:buFont typeface="Wingdings 2" panose="05020102010507070707" pitchFamily="18" charset="2"/>
            </a:pPr>
            <a:r>
              <a:rPr lang="zh-CN" altLang="en-US" sz="2400" b="1" dirty="0">
                <a:latin typeface="Heiti SC Medium" panose="02000000000000000000" charset="-122"/>
                <a:ea typeface="Heiti SC Medium" panose="02000000000000000000" charset="-122"/>
                <a:cs typeface="Heiti SC Medium" panose="02000000000000000000" charset="-122"/>
                <a:sym typeface="+mn-ea"/>
              </a:rPr>
              <a:t>资源类型筛选</a:t>
            </a:r>
            <a:endParaRPr lang="zh-CN" altLang="en-US" sz="2400" b="1" dirty="0">
              <a:latin typeface="Heiti SC Medium" panose="02000000000000000000" charset="-122"/>
              <a:ea typeface="Heiti SC Medium" panose="02000000000000000000" charset="-122"/>
              <a:cs typeface="Heiti SC Medium" panose="02000000000000000000"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6" grpId="0" bldLvl="0" animBg="1"/>
      <p:bldP spid="21" grpId="1" animBg="1"/>
      <p:bldP spid="26" grpId="1" animBg="1"/>
      <p:bldP spid="27" grpId="0" bldLvl="0" animBg="1"/>
      <p:bldP spid="28" grpId="0" bldLvl="0" animBg="1"/>
      <p:bldP spid="27" grpId="1" animBg="1"/>
      <p:bldP spid="28" grpId="1" animBg="1"/>
      <p:bldP spid="7" grpId="0" bldLvl="0" animBg="1"/>
      <p:bldP spid="25" grpId="0" bldLvl="0" animBg="1"/>
      <p:bldP spid="7" grpId="1" animBg="1"/>
      <p:bldP spid="2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3276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文献筛选</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分组</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520700" y="931545"/>
            <a:ext cx="2228850" cy="3562350"/>
          </a:xfrm>
          <a:prstGeom prst="rect">
            <a:avLst/>
          </a:prstGeom>
          <a:effectLst>
            <a:outerShdw blurRad="38100" dist="38100" dir="13500000" algn="br" rotWithShape="0">
              <a:prstClr val="black">
                <a:alpha val="40000"/>
              </a:prstClr>
            </a:outerShdw>
          </a:effectLst>
        </p:spPr>
      </p:pic>
      <p:sp>
        <p:nvSpPr>
          <p:cNvPr id="15" name="矩形 14"/>
          <p:cNvSpPr/>
          <p:nvPr/>
        </p:nvSpPr>
        <p:spPr>
          <a:xfrm>
            <a:off x="2169795" y="1005840"/>
            <a:ext cx="302895" cy="27432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3063240" y="1588135"/>
            <a:ext cx="7002145" cy="961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lnSpc>
                <a:spcPct val="130000"/>
              </a:lnSpc>
            </a:pPr>
            <a:r>
              <a:rPr b="1" noProof="1">
                <a:solidFill>
                  <a:schemeClr val="tx1"/>
                </a:solidFill>
                <a:latin typeface="Songti SC Bold" panose="02010800040101010101" charset="-122"/>
                <a:ea typeface="Songti SC Bold" panose="02010800040101010101" charset="-122"/>
                <a:cs typeface="Songti SC Bold" panose="02010800040101010101" charset="-122"/>
              </a:rPr>
              <a:t>主要主题</a:t>
            </a:r>
            <a:r>
              <a:rPr lang="zh-CN" b="1" noProof="1">
                <a:solidFill>
                  <a:schemeClr val="tx1"/>
                </a:solidFill>
                <a:latin typeface="Songti SC Bold" panose="02010800040101010101" charset="-122"/>
                <a:ea typeface="Songti SC Bold" panose="02010800040101010101" charset="-122"/>
                <a:cs typeface="Songti SC Bold" panose="02010800040101010101" charset="-122"/>
              </a:rPr>
              <a:t>：</a:t>
            </a:r>
            <a:r>
              <a:rPr b="1" noProof="1">
                <a:solidFill>
                  <a:schemeClr val="tx1"/>
                </a:solidFill>
                <a:latin typeface="Songti SC Bold" panose="02010800040101010101" charset="-122"/>
                <a:ea typeface="Songti SC Bold" panose="02010800040101010101" charset="-122"/>
                <a:cs typeface="Songti SC Bold" panose="02010800040101010101" charset="-122"/>
              </a:rPr>
              <a:t>核心研究方向，集中课题研究</a:t>
            </a:r>
            <a:endParaRPr b="1" noProof="1">
              <a:solidFill>
                <a:schemeClr val="tx1"/>
              </a:solidFill>
              <a:latin typeface="Songti SC Bold" panose="02010800040101010101" charset="-122"/>
              <a:ea typeface="Songti SC Bold" panose="02010800040101010101" charset="-122"/>
              <a:cs typeface="Songti SC Bold" panose="02010800040101010101" charset="-122"/>
            </a:endParaRPr>
          </a:p>
          <a:p>
            <a:pPr algn="l">
              <a:lnSpc>
                <a:spcPct val="130000"/>
              </a:lnSpc>
            </a:pPr>
            <a:r>
              <a:rPr b="1" noProof="1">
                <a:solidFill>
                  <a:schemeClr val="tx1"/>
                </a:solidFill>
                <a:latin typeface="Songti SC Bold" panose="02010800040101010101" charset="-122"/>
                <a:ea typeface="Songti SC Bold" panose="02010800040101010101" charset="-122"/>
                <a:cs typeface="Songti SC Bold" panose="02010800040101010101" charset="-122"/>
              </a:rPr>
              <a:t>次要主题：部分/边缘研究方向，研究主题的交叉引申</a:t>
            </a:r>
            <a:endParaRPr b="1" noProof="1">
              <a:solidFill>
                <a:schemeClr val="tx1"/>
              </a:solidFill>
              <a:latin typeface="Songti SC Bold" panose="02010800040101010101" charset="-122"/>
              <a:ea typeface="Songti SC Bold" panose="02010800040101010101" charset="-122"/>
              <a:cs typeface="Songti SC Bold" panose="02010800040101010101" charset="-122"/>
            </a:endParaRPr>
          </a:p>
        </p:txBody>
      </p:sp>
      <p:pic>
        <p:nvPicPr>
          <p:cNvPr id="4" name="图片 3"/>
          <p:cNvPicPr>
            <a:picLocks noChangeAspect="1"/>
          </p:cNvPicPr>
          <p:nvPr/>
        </p:nvPicPr>
        <p:blipFill>
          <a:blip r:embed="rId2"/>
          <a:stretch>
            <a:fillRect/>
          </a:stretch>
        </p:blipFill>
        <p:spPr>
          <a:xfrm>
            <a:off x="2922905" y="931545"/>
            <a:ext cx="9025255" cy="5231130"/>
          </a:xfrm>
          <a:prstGeom prst="rect">
            <a:avLst/>
          </a:prstGeom>
          <a:effectLst>
            <a:outerShdw blurRad="50800" dist="38100" dir="10800000" algn="r" rotWithShape="0">
              <a:prstClr val="black">
                <a:alpha val="40000"/>
              </a:prstClr>
            </a:outerShdw>
          </a:effectLst>
        </p:spPr>
      </p:pic>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4" grpId="1"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3276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文献筛选</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分组</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614045" y="1049655"/>
            <a:ext cx="2190750" cy="3276600"/>
          </a:xfrm>
          <a:prstGeom prst="rect">
            <a:avLst/>
          </a:prstGeom>
          <a:effectLst>
            <a:outerShdw blurRad="38100" dist="38100" dir="13500000" algn="br" rotWithShape="0">
              <a:prstClr val="black">
                <a:alpha val="40000"/>
              </a:prstClr>
            </a:outerShdw>
          </a:effectLst>
        </p:spPr>
      </p:pic>
      <p:pic>
        <p:nvPicPr>
          <p:cNvPr id="3" name="图片 2"/>
          <p:cNvPicPr>
            <a:picLocks noChangeAspect="1"/>
          </p:cNvPicPr>
          <p:nvPr/>
        </p:nvPicPr>
        <p:blipFill>
          <a:blip r:embed="rId2"/>
          <a:stretch>
            <a:fillRect/>
          </a:stretch>
        </p:blipFill>
        <p:spPr>
          <a:xfrm>
            <a:off x="2274570" y="1433195"/>
            <a:ext cx="2181225" cy="3324225"/>
          </a:xfrm>
          <a:prstGeom prst="rect">
            <a:avLst/>
          </a:prstGeom>
          <a:effectLst>
            <a:outerShdw blurRad="38100" dist="38100" dir="13500000" algn="br" rotWithShape="0">
              <a:prstClr val="black">
                <a:alpha val="40000"/>
              </a:prstClr>
            </a:outerShdw>
          </a:effectLst>
        </p:spPr>
      </p:pic>
      <p:sp>
        <p:nvSpPr>
          <p:cNvPr id="23" name="矩形 22"/>
          <p:cNvSpPr/>
          <p:nvPr/>
        </p:nvSpPr>
        <p:spPr>
          <a:xfrm>
            <a:off x="3916680" y="1483360"/>
            <a:ext cx="302260" cy="3016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a:stretch>
            <a:fillRect/>
          </a:stretch>
        </p:blipFill>
        <p:spPr>
          <a:xfrm>
            <a:off x="3572510" y="1884680"/>
            <a:ext cx="8543290" cy="4909820"/>
          </a:xfrm>
          <a:prstGeom prst="rect">
            <a:avLst/>
          </a:prstGeom>
          <a:effectLst>
            <a:outerShdw blurRad="38100" dist="38100" dir="13500000" algn="br" rotWithShape="0">
              <a:prstClr val="black">
                <a:alpha val="40000"/>
              </a:prstClr>
            </a:outerShdw>
          </a:effectLst>
        </p:spPr>
      </p:pic>
      <p:sp>
        <p:nvSpPr>
          <p:cNvPr id="5" name="矩形 4"/>
          <p:cNvSpPr/>
          <p:nvPr/>
        </p:nvSpPr>
        <p:spPr>
          <a:xfrm>
            <a:off x="7345045" y="6348095"/>
            <a:ext cx="2588895" cy="42100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5"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3276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文献筛选</a:t>
            </a:r>
            <a:r>
              <a:rPr lang="en-US" altLang="zh-CN" sz="2800" b="1" dirty="0">
                <a:latin typeface="微软雅黑" charset="-122"/>
                <a:ea typeface="微软雅黑" charset="-122"/>
                <a:sym typeface="+mn-ea"/>
              </a:rPr>
              <a:t>——</a:t>
            </a:r>
            <a:r>
              <a:rPr lang="zh-CN" altLang="en-US" sz="2800" b="1" dirty="0">
                <a:latin typeface="微软雅黑" charset="-122"/>
                <a:ea typeface="微软雅黑" charset="-122"/>
                <a:sym typeface="+mn-ea"/>
              </a:rPr>
              <a:t>分组</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618490" y="983615"/>
            <a:ext cx="2181225" cy="3333750"/>
          </a:xfrm>
          <a:prstGeom prst="rect">
            <a:avLst/>
          </a:prstGeom>
          <a:effectLst>
            <a:outerShdw blurRad="38100" dist="38100" dir="13500000" algn="br" rotWithShape="0">
              <a:prstClr val="black">
                <a:alpha val="40000"/>
              </a:prstClr>
            </a:outerShdw>
          </a:effectLst>
        </p:spPr>
      </p:pic>
      <p:pic>
        <p:nvPicPr>
          <p:cNvPr id="3" name="图片 2"/>
          <p:cNvPicPr>
            <a:picLocks noChangeAspect="1"/>
          </p:cNvPicPr>
          <p:nvPr/>
        </p:nvPicPr>
        <p:blipFill>
          <a:blip r:embed="rId2"/>
          <a:stretch>
            <a:fillRect/>
          </a:stretch>
        </p:blipFill>
        <p:spPr>
          <a:xfrm>
            <a:off x="2017395" y="1378585"/>
            <a:ext cx="2152650" cy="1457325"/>
          </a:xfrm>
          <a:prstGeom prst="rect">
            <a:avLst/>
          </a:prstGeom>
          <a:effectLst>
            <a:outerShdw blurRad="38100" dist="38100" dir="13500000" algn="br" rotWithShape="0">
              <a:prstClr val="black">
                <a:alpha val="40000"/>
              </a:prstClr>
            </a:outerShdw>
          </a:effectLst>
        </p:spPr>
      </p:pic>
      <p:pic>
        <p:nvPicPr>
          <p:cNvPr id="4" name="图片 3"/>
          <p:cNvPicPr>
            <a:picLocks noChangeAspect="1"/>
          </p:cNvPicPr>
          <p:nvPr/>
        </p:nvPicPr>
        <p:blipFill>
          <a:blip r:embed="rId3"/>
          <a:stretch>
            <a:fillRect/>
          </a:stretch>
        </p:blipFill>
        <p:spPr>
          <a:xfrm>
            <a:off x="3348990" y="1776095"/>
            <a:ext cx="2181225" cy="3305175"/>
          </a:xfrm>
          <a:prstGeom prst="rect">
            <a:avLst/>
          </a:prstGeom>
          <a:effectLst>
            <a:outerShdw blurRad="38100" dist="38100" dir="13500000" algn="br" rotWithShape="0">
              <a:prstClr val="black">
                <a:alpha val="40000"/>
              </a:prstClr>
            </a:outerShdw>
          </a:effectLst>
        </p:spPr>
      </p:pic>
      <p:pic>
        <p:nvPicPr>
          <p:cNvPr id="5" name="图片 4"/>
          <p:cNvPicPr>
            <a:picLocks noChangeAspect="1"/>
          </p:cNvPicPr>
          <p:nvPr/>
        </p:nvPicPr>
        <p:blipFill>
          <a:blip r:embed="rId4"/>
          <a:stretch>
            <a:fillRect/>
          </a:stretch>
        </p:blipFill>
        <p:spPr>
          <a:xfrm>
            <a:off x="4893310" y="2161540"/>
            <a:ext cx="2181225" cy="3571875"/>
          </a:xfrm>
          <a:prstGeom prst="rect">
            <a:avLst/>
          </a:prstGeom>
          <a:effectLst>
            <a:outerShdw blurRad="38100" dist="38100" dir="13500000" algn="br" rotWithShape="0">
              <a:prstClr val="black">
                <a:alpha val="40000"/>
              </a:prstClr>
            </a:outerShdw>
          </a:effectLst>
        </p:spPr>
      </p:pic>
      <p:pic>
        <p:nvPicPr>
          <p:cNvPr id="6" name="图片 5"/>
          <p:cNvPicPr>
            <a:picLocks noChangeAspect="1"/>
          </p:cNvPicPr>
          <p:nvPr/>
        </p:nvPicPr>
        <p:blipFill>
          <a:blip r:embed="rId5"/>
          <a:stretch>
            <a:fillRect/>
          </a:stretch>
        </p:blipFill>
        <p:spPr>
          <a:xfrm>
            <a:off x="6141720" y="2539365"/>
            <a:ext cx="2171700" cy="3324225"/>
          </a:xfrm>
          <a:prstGeom prst="rect">
            <a:avLst/>
          </a:prstGeom>
          <a:effectLst>
            <a:outerShdw blurRad="38100" dist="38100" dir="13500000" algn="br" rotWithShape="0">
              <a:prstClr val="black">
                <a:alpha val="40000"/>
              </a:prstClr>
            </a:outerShdw>
          </a:effectLst>
        </p:spPr>
      </p:pic>
      <p:pic>
        <p:nvPicPr>
          <p:cNvPr id="7" name="图片 6"/>
          <p:cNvPicPr>
            <a:picLocks noChangeAspect="1"/>
          </p:cNvPicPr>
          <p:nvPr/>
        </p:nvPicPr>
        <p:blipFill>
          <a:blip r:embed="rId6"/>
          <a:stretch>
            <a:fillRect/>
          </a:stretch>
        </p:blipFill>
        <p:spPr>
          <a:xfrm>
            <a:off x="7512050" y="2933065"/>
            <a:ext cx="2181225" cy="3314700"/>
          </a:xfrm>
          <a:prstGeom prst="rect">
            <a:avLst/>
          </a:prstGeom>
          <a:effectLst>
            <a:outerShdw blurRad="38100" dist="38100" dir="13500000" algn="br" rotWithShape="0">
              <a:prstClr val="black">
                <a:alpha val="40000"/>
              </a:prstClr>
            </a:outerShdw>
          </a:effectLst>
        </p:spPr>
      </p:pic>
      <p:pic>
        <p:nvPicPr>
          <p:cNvPr id="8" name="图片 7"/>
          <p:cNvPicPr>
            <a:picLocks noChangeAspect="1"/>
          </p:cNvPicPr>
          <p:nvPr/>
        </p:nvPicPr>
        <p:blipFill>
          <a:blip r:embed="rId7"/>
          <a:stretch>
            <a:fillRect/>
          </a:stretch>
        </p:blipFill>
        <p:spPr>
          <a:xfrm>
            <a:off x="9004300" y="3309620"/>
            <a:ext cx="2190750" cy="971550"/>
          </a:xfrm>
          <a:prstGeom prst="rect">
            <a:avLst/>
          </a:prstGeom>
          <a:effectLst>
            <a:outerShdw blurRad="38100" dist="38100" dir="13500000" algn="br" rotWithShape="0">
              <a:prstClr val="black">
                <a:alpha val="40000"/>
              </a:prstClr>
            </a:outerShdw>
          </a:effectLst>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251585" cy="521970"/>
          </a:xfrm>
          <a:prstGeom prst="rect">
            <a:avLst/>
          </a:prstGeom>
          <a:noFill/>
        </p:spPr>
        <p:txBody>
          <a:bodyPr wrap="none" rtlCol="0">
            <a:spAutoFit/>
          </a:bodyPr>
          <a:p>
            <a:pPr algn="l"/>
            <a:r>
              <a:rPr lang="zh-CN" altLang="en-US" sz="2800" b="1" dirty="0">
                <a:latin typeface="微软雅黑" charset="-122"/>
                <a:ea typeface="微软雅黑" charset="-122"/>
                <a:sym typeface="+mn-ea"/>
              </a:rPr>
              <a:t>知网节</a:t>
            </a:r>
            <a:endParaRPr lang="zh-CN" altLang="en-US" sz="2800" b="1" dirty="0">
              <a:latin typeface="微软雅黑" charset="-122"/>
              <a:ea typeface="微软雅黑" charset="-122"/>
              <a:sym typeface="+mn-ea"/>
            </a:endParaRPr>
          </a:p>
        </p:txBody>
      </p:sp>
      <p:pic>
        <p:nvPicPr>
          <p:cNvPr id="4" name="图片 3"/>
          <p:cNvPicPr>
            <a:picLocks noChangeAspect="1"/>
          </p:cNvPicPr>
          <p:nvPr/>
        </p:nvPicPr>
        <p:blipFill>
          <a:blip r:embed="rId1"/>
          <a:stretch>
            <a:fillRect/>
          </a:stretch>
        </p:blipFill>
        <p:spPr>
          <a:xfrm>
            <a:off x="0" y="892175"/>
            <a:ext cx="12192000" cy="5962650"/>
          </a:xfrm>
          <a:prstGeom prst="rect">
            <a:avLst/>
          </a:prstGeom>
        </p:spPr>
      </p:pic>
      <p:sp>
        <p:nvSpPr>
          <p:cNvPr id="5" name="矩形 4"/>
          <p:cNvSpPr/>
          <p:nvPr/>
        </p:nvSpPr>
        <p:spPr>
          <a:xfrm>
            <a:off x="48260" y="923925"/>
            <a:ext cx="1907540" cy="5868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540635" y="918210"/>
            <a:ext cx="6631305" cy="5868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954145" y="1965960"/>
            <a:ext cx="3346450" cy="483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2650490" y="4274820"/>
            <a:ext cx="3346450" cy="2819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9271635" y="918210"/>
            <a:ext cx="2811145" cy="5868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25"/>
                                        </p:tgtEl>
                                        <p:attrNameLst>
                                          <p:attrName>ppt_x</p:attrName>
                                        </p:attrNameLst>
                                      </p:cBhvr>
                                      <p:tavLst>
                                        <p:tav tm="0">
                                          <p:val>
                                            <p:strVal val="ppt_x"/>
                                          </p:val>
                                        </p:tav>
                                        <p:tav tm="100000">
                                          <p:val>
                                            <p:strVal val="ppt_x"/>
                                          </p:val>
                                        </p:tav>
                                      </p:tavLst>
                                    </p:anim>
                                    <p:anim calcmode="lin" valueType="num">
                                      <p:cBhvr additive="base">
                                        <p:cTn id="23" dur="500"/>
                                        <p:tgtEl>
                                          <p:spTgt spid="25"/>
                                        </p:tgtEl>
                                        <p:attrNameLst>
                                          <p:attrName>ppt_y</p:attrName>
                                        </p:attrNameLst>
                                      </p:cBhvr>
                                      <p:tavLst>
                                        <p:tav tm="0">
                                          <p:val>
                                            <p:strVal val="ppt_y"/>
                                          </p:val>
                                        </p:tav>
                                        <p:tav tm="100000">
                                          <p:val>
                                            <p:strVal val="1+ppt_h/2"/>
                                          </p:val>
                                        </p:tav>
                                      </p:tavLst>
                                    </p:anim>
                                    <p:set>
                                      <p:cBhvr>
                                        <p:cTn id="24" dur="1" fill="hold">
                                          <p:stCondLst>
                                            <p:cond delay="499"/>
                                          </p:stCondLst>
                                        </p:cTn>
                                        <p:tgtEl>
                                          <p:spTgt spid="25"/>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6"/>
                                        </p:tgtEl>
                                        <p:attrNameLst>
                                          <p:attrName>ppt_x</p:attrName>
                                        </p:attrNameLst>
                                      </p:cBhvr>
                                      <p:tavLst>
                                        <p:tav tm="0">
                                          <p:val>
                                            <p:strVal val="ppt_x"/>
                                          </p:val>
                                        </p:tav>
                                        <p:tav tm="100000">
                                          <p:val>
                                            <p:strVal val="ppt_x"/>
                                          </p:val>
                                        </p:tav>
                                      </p:tavLst>
                                    </p:anim>
                                    <p:anim calcmode="lin" valueType="num">
                                      <p:cBhvr additive="base">
                                        <p:cTn id="34" dur="500"/>
                                        <p:tgtEl>
                                          <p:spTgt spid="6"/>
                                        </p:tgtEl>
                                        <p:attrNameLst>
                                          <p:attrName>ppt_y</p:attrName>
                                        </p:attrNameLst>
                                      </p:cBhvr>
                                      <p:tavLst>
                                        <p:tav tm="0">
                                          <p:val>
                                            <p:strVal val="ppt_y"/>
                                          </p:val>
                                        </p:tav>
                                        <p:tav tm="100000">
                                          <p:val>
                                            <p:strVal val="1+ppt_h/2"/>
                                          </p:val>
                                        </p:tav>
                                      </p:tavLst>
                                    </p:anim>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6" grpId="1" bldLvl="0" animBg="1"/>
      <p:bldP spid="8" grpId="0" bldLvl="0" animBg="1"/>
      <p:bldP spid="23" grpId="0" bldLvl="0" animBg="1"/>
      <p:bldP spid="25" grpId="0" bldLvl="0" animBg="1"/>
      <p:bldP spid="5" grpId="1" bldLvl="0" animBg="1"/>
      <p:bldP spid="25" grpId="1"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251585" cy="521970"/>
          </a:xfrm>
          <a:prstGeom prst="rect">
            <a:avLst/>
          </a:prstGeom>
          <a:noFill/>
        </p:spPr>
        <p:txBody>
          <a:bodyPr wrap="none" rtlCol="0">
            <a:spAutoFit/>
          </a:bodyPr>
          <a:p>
            <a:pPr algn="l"/>
            <a:r>
              <a:rPr lang="zh-CN" altLang="en-US" sz="2800" b="1" dirty="0">
                <a:latin typeface="微软雅黑" charset="-122"/>
                <a:ea typeface="微软雅黑" charset="-122"/>
                <a:sym typeface="+mn-ea"/>
              </a:rPr>
              <a:t>知网节</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217170" y="885825"/>
            <a:ext cx="6753225" cy="5876925"/>
          </a:xfrm>
          <a:prstGeom prst="rect">
            <a:avLst/>
          </a:prstGeom>
          <a:effectLst>
            <a:outerShdw blurRad="50800" dist="38100" dir="13500000" algn="br" rotWithShape="0">
              <a:prstClr val="black">
                <a:alpha val="40000"/>
              </a:prstClr>
            </a:outerShdw>
          </a:effectLst>
        </p:spPr>
      </p:pic>
      <p:sp>
        <p:nvSpPr>
          <p:cNvPr id="38" name="矩形 37"/>
          <p:cNvSpPr/>
          <p:nvPr/>
        </p:nvSpPr>
        <p:spPr>
          <a:xfrm>
            <a:off x="314960" y="1204595"/>
            <a:ext cx="4532630" cy="349885"/>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4196080" y="2197735"/>
            <a:ext cx="7995920" cy="4187190"/>
          </a:xfrm>
          <a:prstGeom prst="rect">
            <a:avLst/>
          </a:prstGeom>
          <a:effectLst>
            <a:outerShdw blurRad="50800" dist="38100" dir="13500000" algn="br" rotWithShape="0">
              <a:prstClr val="black">
                <a:alpha val="40000"/>
              </a:prstClr>
            </a:outerShdw>
          </a:effectLst>
        </p:spPr>
      </p:pic>
      <p:sp>
        <p:nvSpPr>
          <p:cNvPr id="4" name="矩形 3"/>
          <p:cNvSpPr/>
          <p:nvPr/>
        </p:nvSpPr>
        <p:spPr>
          <a:xfrm>
            <a:off x="5566410" y="3291840"/>
            <a:ext cx="1059180" cy="248285"/>
          </a:xfrm>
          <a:prstGeom prst="rect">
            <a:avLst/>
          </a:prstGeom>
          <a:solidFill>
            <a:srgbClr val="FF0000">
              <a:alpha val="20000"/>
            </a:srgbClr>
          </a:solid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stretch>
            <a:fillRect/>
          </a:stretch>
        </p:blipFill>
        <p:spPr>
          <a:xfrm>
            <a:off x="6047105" y="3604260"/>
            <a:ext cx="2209800" cy="143827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4" grpId="0" bldLvl="0" animBg="1"/>
      <p:bldP spid="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251585" cy="521970"/>
          </a:xfrm>
          <a:prstGeom prst="rect">
            <a:avLst/>
          </a:prstGeom>
          <a:noFill/>
        </p:spPr>
        <p:txBody>
          <a:bodyPr wrap="none" rtlCol="0">
            <a:spAutoFit/>
          </a:bodyPr>
          <a:p>
            <a:pPr algn="l"/>
            <a:r>
              <a:rPr lang="zh-CN" altLang="en-US" sz="2800" b="1" dirty="0">
                <a:latin typeface="微软雅黑" charset="-122"/>
                <a:ea typeface="微软雅黑" charset="-122"/>
                <a:sym typeface="+mn-ea"/>
              </a:rPr>
              <a:t>知网节</a:t>
            </a:r>
            <a:endParaRPr lang="zh-CN" altLang="en-US" sz="2800" b="1" dirty="0">
              <a:latin typeface="微软雅黑" charset="-122"/>
              <a:ea typeface="微软雅黑" charset="-122"/>
              <a:sym typeface="+mn-ea"/>
            </a:endParaRPr>
          </a:p>
        </p:txBody>
      </p:sp>
      <p:pic>
        <p:nvPicPr>
          <p:cNvPr id="4" name="图片 3"/>
          <p:cNvPicPr>
            <a:picLocks noChangeAspect="1"/>
          </p:cNvPicPr>
          <p:nvPr/>
        </p:nvPicPr>
        <p:blipFill>
          <a:blip r:embed="rId1"/>
          <a:stretch>
            <a:fillRect/>
          </a:stretch>
        </p:blipFill>
        <p:spPr>
          <a:xfrm>
            <a:off x="1741170" y="870585"/>
            <a:ext cx="8648700" cy="998156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5417 0 L -0.000885417 -0.753611 " pathEditMode="relative" rAng="0" ptsTypes="">
                                      <p:cBhvr>
                                        <p:cTn id="6" dur="2000" fill="hold"/>
                                        <p:tgtEl>
                                          <p:spTgt spid="4"/>
                                        </p:tgtEl>
                                        <p:attrNameLst>
                                          <p:attrName>ppt_x</p:attrName>
                                          <p:attrName>ppt_y</p:attrName>
                                        </p:attrNameLst>
                                      </p:cBhvr>
                                      <p:rCtr x="-4" y="-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0" y="1077595"/>
            <a:ext cx="12192000" cy="5235575"/>
          </a:xfrm>
          <a:prstGeom prst="rect">
            <a:avLst/>
          </a:prstGeom>
        </p:spPr>
      </p:pic>
      <p:sp>
        <p:nvSpPr>
          <p:cNvPr id="5" name="矩形 4"/>
          <p:cNvSpPr/>
          <p:nvPr/>
        </p:nvSpPr>
        <p:spPr>
          <a:xfrm>
            <a:off x="3304540" y="2473960"/>
            <a:ext cx="1641475" cy="328295"/>
          </a:xfrm>
          <a:prstGeom prst="rect">
            <a:avLst/>
          </a:prstGeom>
          <a:noFill/>
          <a:ln w="3810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3250565" y="2910205"/>
            <a:ext cx="6217285" cy="32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近5年发表的主题为人工智能和</a:t>
            </a:r>
            <a:r>
              <a:rPr lang="zh-CN" altLang="en-US" sz="1600">
                <a:solidFill>
                  <a:srgbClr val="FF0000"/>
                </a:solidFill>
              </a:rPr>
              <a:t>新质生产力相关发文，按被引排序</a:t>
            </a:r>
            <a:endParaRPr lang="zh-CN" altLang="en-US" sz="1600">
              <a:solidFill>
                <a:srgbClr val="FF0000"/>
              </a:solidFill>
            </a:endParaRPr>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0" y="1604645"/>
            <a:ext cx="12192000" cy="5248910"/>
          </a:xfrm>
          <a:prstGeom prst="rect">
            <a:avLst/>
          </a:prstGeom>
        </p:spPr>
      </p:pic>
      <p:pic>
        <p:nvPicPr>
          <p:cNvPr id="3" name="图片 2"/>
          <p:cNvPicPr>
            <a:picLocks noChangeAspect="1"/>
          </p:cNvPicPr>
          <p:nvPr/>
        </p:nvPicPr>
        <p:blipFill>
          <a:blip r:embed="rId2"/>
          <a:stretch>
            <a:fillRect/>
          </a:stretch>
        </p:blipFill>
        <p:spPr>
          <a:xfrm>
            <a:off x="0" y="2753360"/>
            <a:ext cx="12192000" cy="2418080"/>
          </a:xfrm>
          <a:prstGeom prst="rect">
            <a:avLst/>
          </a:prstGeom>
        </p:spPr>
      </p:pic>
      <p:sp>
        <p:nvSpPr>
          <p:cNvPr id="5" name="矩形 4"/>
          <p:cNvSpPr/>
          <p:nvPr/>
        </p:nvSpPr>
        <p:spPr>
          <a:xfrm>
            <a:off x="5874385" y="2374265"/>
            <a:ext cx="737870" cy="328295"/>
          </a:xfrm>
          <a:prstGeom prst="rect">
            <a:avLst/>
          </a:prstGeom>
          <a:noFill/>
          <a:ln w="3810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a:stretch>
            <a:fillRect/>
          </a:stretch>
        </p:blipFill>
        <p:spPr>
          <a:xfrm>
            <a:off x="2682875" y="1675765"/>
            <a:ext cx="7334250" cy="647700"/>
          </a:xfrm>
          <a:prstGeom prst="rect">
            <a:avLst/>
          </a:prstGeom>
        </p:spPr>
      </p:pic>
      <p:sp>
        <p:nvSpPr>
          <p:cNvPr id="18433" name="文本框 73"/>
          <p:cNvSpPr txBox="1"/>
          <p:nvPr>
            <p:custDataLst>
              <p:tags r:id="rId4"/>
            </p:custDataLst>
          </p:nvPr>
        </p:nvSpPr>
        <p:spPr>
          <a:xfrm>
            <a:off x="137160" y="880745"/>
            <a:ext cx="12018010" cy="561975"/>
          </a:xfrm>
          <a:prstGeom prst="rect">
            <a:avLst/>
          </a:prstGeom>
          <a:noFill/>
          <a:ln w="9525">
            <a:noFill/>
          </a:ln>
        </p:spPr>
        <p:txBody>
          <a:bodyPr wrap="square" anchor="t" anchorCtr="0">
            <a:spAutoFit/>
          </a:bodyPr>
          <a:p>
            <a:pPr>
              <a:lnSpc>
                <a:spcPct val="170000"/>
              </a:lnSpc>
            </a:pPr>
            <a:r>
              <a:rPr lang="zh-CN" b="1" dirty="0">
                <a:solidFill>
                  <a:srgbClr val="C00000"/>
                </a:solidFill>
                <a:latin typeface="微软雅黑 (正文)" charset="0"/>
                <a:ea typeface="微软雅黑" charset="-122"/>
                <a:cs typeface="微软雅黑 (正文)" charset="0"/>
                <a:sym typeface="微软雅黑" charset="-122"/>
              </a:rPr>
              <a:t>意图识别+Agent：</a:t>
            </a:r>
            <a:r>
              <a:rPr b="1" dirty="0">
                <a:solidFill>
                  <a:schemeClr val="tx1"/>
                </a:solidFill>
                <a:latin typeface="微软雅黑 (正文)" charset="0"/>
                <a:ea typeface="微软雅黑" charset="-122"/>
                <a:cs typeface="微软雅黑 (正文)" charset="0"/>
                <a:sym typeface="微软雅黑" charset="-122"/>
              </a:rPr>
              <a:t>精准捕捉用户意图，实现最佳检索效果</a:t>
            </a:r>
            <a:r>
              <a:rPr lang="zh-CN" altLang="en-US" b="1" dirty="0">
                <a:solidFill>
                  <a:schemeClr val="tx1"/>
                </a:solidFill>
                <a:latin typeface="微软雅黑 (正文)" charset="0"/>
                <a:ea typeface="微软雅黑" charset="-122"/>
                <a:cs typeface="微软雅黑 (正文)" charset="0"/>
                <a:sym typeface="微软雅黑" charset="-122"/>
              </a:rPr>
              <a:t>，能力覆盖所有检索字段、检索控制、排序的自动识别</a:t>
            </a:r>
            <a:endParaRPr lang="zh-CN" altLang="en-US" b="1" dirty="0">
              <a:solidFill>
                <a:schemeClr val="tx1"/>
              </a:solidFill>
              <a:latin typeface="微软雅黑 (正文)" charset="0"/>
              <a:ea typeface="微软雅黑" charset="-122"/>
              <a:cs typeface="微软雅黑 (正文)" charset="0"/>
              <a:sym typeface="微软雅黑" charset="-122"/>
            </a:endParaRPr>
          </a:p>
        </p:txBody>
      </p:sp>
    </p:spTree>
    <p:custDataLst>
      <p:tags r:id="rId5"/>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descr="4"/>
          <p:cNvPicPr>
            <a:picLocks noChangeAspect="1"/>
          </p:cNvPicPr>
          <p:nvPr/>
        </p:nvPicPr>
        <p:blipFill>
          <a:blip r:embed="rId1"/>
          <a:stretch>
            <a:fillRect/>
          </a:stretch>
        </p:blipFill>
        <p:spPr>
          <a:xfrm>
            <a:off x="0" y="1856105"/>
            <a:ext cx="12192635" cy="2520315"/>
          </a:xfrm>
          <a:prstGeom prst="rect">
            <a:avLst/>
          </a:prstGeom>
        </p:spPr>
      </p:pic>
      <p:sp>
        <p:nvSpPr>
          <p:cNvPr id="6" name="文本框 5"/>
          <p:cNvSpPr txBox="1"/>
          <p:nvPr/>
        </p:nvSpPr>
        <p:spPr>
          <a:xfrm>
            <a:off x="1881619" y="2435317"/>
            <a:ext cx="8427720" cy="1254125"/>
          </a:xfrm>
          <a:prstGeom prst="rect">
            <a:avLst/>
          </a:prstGeom>
          <a:noFill/>
        </p:spPr>
        <p:txBody>
          <a:bodyPr wrap="none" rtlCol="0">
            <a:spAutoFit/>
          </a:bodyPr>
          <a:p>
            <a:pPr algn="ctr">
              <a:lnSpc>
                <a:spcPct val="140000"/>
              </a:lnSpc>
            </a:pP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如何从海量文献中寻找选题</a:t>
            </a:r>
            <a:endPar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endParaRPr>
          </a:p>
        </p:txBody>
      </p:sp>
      <p:grpSp>
        <p:nvGrpSpPr>
          <p:cNvPr id="11" name="组合 10"/>
          <p:cNvGrpSpPr/>
          <p:nvPr/>
        </p:nvGrpSpPr>
        <p:grpSpPr>
          <a:xfrm>
            <a:off x="319405" y="314325"/>
            <a:ext cx="2584450" cy="405765"/>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ustDataLst>
      <p:tags r:id="rId4"/>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sp>
        <p:nvSpPr>
          <p:cNvPr id="18433" name="文本框 73"/>
          <p:cNvSpPr txBox="1"/>
          <p:nvPr>
            <p:custDataLst>
              <p:tags r:id="rId1"/>
            </p:custDataLst>
          </p:nvPr>
        </p:nvSpPr>
        <p:spPr>
          <a:xfrm>
            <a:off x="547370" y="929005"/>
            <a:ext cx="11191875" cy="1087755"/>
          </a:xfrm>
          <a:prstGeom prst="rect">
            <a:avLst/>
          </a:prstGeom>
          <a:noFill/>
          <a:ln w="9525">
            <a:noFill/>
          </a:ln>
        </p:spPr>
        <p:txBody>
          <a:bodyPr wrap="square" anchor="t" anchorCtr="0">
            <a:spAutoFit/>
          </a:bodyPr>
          <a:p>
            <a:pPr>
              <a:lnSpc>
                <a:spcPct val="120000"/>
              </a:lnSpc>
            </a:pPr>
            <a:r>
              <a:rPr lang="zh-CN" b="1" dirty="0">
                <a:solidFill>
                  <a:srgbClr val="C00000"/>
                </a:solidFill>
                <a:latin typeface="微软雅黑 (正文)" charset="0"/>
                <a:ea typeface="微软雅黑" charset="-122"/>
                <a:cs typeface="微软雅黑 (正文)" charset="0"/>
                <a:sym typeface="Arial" panose="020B0604020202090204" pitchFamily="34" charset="0"/>
              </a:rPr>
              <a:t>段落检索：</a:t>
            </a:r>
            <a:r>
              <a:rPr b="1" dirty="0">
                <a:solidFill>
                  <a:schemeClr val="tx1"/>
                </a:solidFill>
                <a:latin typeface="微软雅黑 (正文)" charset="0"/>
                <a:ea typeface="微软雅黑" charset="-122"/>
                <a:cs typeface="微软雅黑 (正文)" charset="0"/>
                <a:sym typeface="Arial" panose="020B0604020202090204" pitchFamily="34" charset="0"/>
              </a:rPr>
              <a:t>直接检索原文段落，并直观呈现与检索主题相关的正文内容</a:t>
            </a:r>
            <a:r>
              <a:rPr lang="zh-CN" b="1" dirty="0">
                <a:solidFill>
                  <a:schemeClr val="tx1"/>
                </a:solidFill>
                <a:latin typeface="微软雅黑 (正文)" charset="0"/>
                <a:ea typeface="微软雅黑" charset="-122"/>
                <a:cs typeface="微软雅黑 (正文)" charset="0"/>
                <a:sym typeface="+mn-ea"/>
              </a:rPr>
              <a:t>，显著提高文献调研的效率。</a:t>
            </a:r>
            <a:endParaRPr lang="zh-CN" b="1" dirty="0">
              <a:solidFill>
                <a:schemeClr val="tx1"/>
              </a:solidFill>
              <a:latin typeface="微软雅黑 (正文)" charset="0"/>
              <a:ea typeface="微软雅黑" charset="-122"/>
              <a:cs typeface="微软雅黑 (正文)" charset="0"/>
              <a:sym typeface="+mn-ea"/>
            </a:endParaRPr>
          </a:p>
          <a:p>
            <a:pPr>
              <a:lnSpc>
                <a:spcPct val="120000"/>
              </a:lnSpc>
            </a:pPr>
            <a:r>
              <a:rPr lang="zh-CN" b="1" dirty="0">
                <a:solidFill>
                  <a:srgbClr val="C00000"/>
                </a:solidFill>
                <a:latin typeface="微软雅黑 (正文)" charset="0"/>
                <a:ea typeface="微软雅黑" charset="-122"/>
                <a:cs typeface="微软雅黑 (正文)" charset="0"/>
                <a:sym typeface="+mn-ea"/>
              </a:rPr>
              <a:t>检索项支持切换：</a:t>
            </a:r>
            <a:r>
              <a:rPr lang="zh-CN" b="1" dirty="0">
                <a:solidFill>
                  <a:schemeClr val="tx1"/>
                </a:solidFill>
                <a:latin typeface="微软雅黑 (正文)" charset="0"/>
                <a:ea typeface="微软雅黑" charset="-122"/>
                <a:cs typeface="微软雅黑 (正文)" charset="0"/>
                <a:sym typeface="+mn-ea"/>
              </a:rPr>
              <a:t>段落主题、篇名</a:t>
            </a:r>
            <a:r>
              <a:rPr lang="en-US" altLang="zh-CN" b="1" dirty="0">
                <a:solidFill>
                  <a:schemeClr val="tx1"/>
                </a:solidFill>
                <a:latin typeface="微软雅黑 (正文)" charset="0"/>
                <a:ea typeface="微软雅黑" charset="-122"/>
                <a:cs typeface="微软雅黑 (正文)" charset="0"/>
                <a:sym typeface="+mn-ea"/>
              </a:rPr>
              <a:t>&amp;</a:t>
            </a:r>
            <a:r>
              <a:rPr lang="zh-CN" altLang="en-US" b="1" dirty="0">
                <a:solidFill>
                  <a:schemeClr val="tx1"/>
                </a:solidFill>
                <a:latin typeface="微软雅黑 (正文)" charset="0"/>
                <a:ea typeface="微软雅黑" charset="-122"/>
                <a:cs typeface="微软雅黑 (正文)" charset="0"/>
                <a:sym typeface="+mn-ea"/>
              </a:rPr>
              <a:t>小标题、小标题。</a:t>
            </a:r>
            <a:endParaRPr lang="zh-CN" b="1" dirty="0">
              <a:solidFill>
                <a:schemeClr val="tx1"/>
              </a:solidFill>
              <a:latin typeface="微软雅黑 (正文)" charset="0"/>
              <a:ea typeface="微软雅黑" charset="-122"/>
              <a:cs typeface="微软雅黑 (正文)" charset="0"/>
              <a:sym typeface="+mn-ea"/>
            </a:endParaRPr>
          </a:p>
          <a:p>
            <a:pPr>
              <a:lnSpc>
                <a:spcPct val="120000"/>
              </a:lnSpc>
            </a:pPr>
            <a:endParaRPr lang="zh-CN" b="1" dirty="0">
              <a:solidFill>
                <a:schemeClr val="tx1"/>
              </a:solidFill>
              <a:latin typeface="微软雅黑 (正文)" charset="0"/>
              <a:ea typeface="微软雅黑" charset="-122"/>
              <a:cs typeface="微软雅黑 (正文)" charset="0"/>
              <a:sym typeface="+mn-ea"/>
            </a:endParaRPr>
          </a:p>
        </p:txBody>
      </p:sp>
      <p:pic>
        <p:nvPicPr>
          <p:cNvPr id="2" name="图片 1"/>
          <p:cNvPicPr>
            <a:picLocks noChangeAspect="1"/>
          </p:cNvPicPr>
          <p:nvPr/>
        </p:nvPicPr>
        <p:blipFill>
          <a:blip r:embed="rId2"/>
          <a:stretch>
            <a:fillRect/>
          </a:stretch>
        </p:blipFill>
        <p:spPr>
          <a:xfrm>
            <a:off x="0" y="1746250"/>
            <a:ext cx="12192000" cy="5219065"/>
          </a:xfrm>
          <a:prstGeom prst="rect">
            <a:avLst/>
          </a:prstGeom>
        </p:spPr>
      </p:pic>
    </p:spTree>
    <p:custDataLst>
      <p:tags r:id="rId3"/>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sp>
        <p:nvSpPr>
          <p:cNvPr id="4" name="文本框 73"/>
          <p:cNvSpPr txBox="1"/>
          <p:nvPr>
            <p:custDataLst>
              <p:tags r:id="rId1"/>
            </p:custDataLst>
          </p:nvPr>
        </p:nvSpPr>
        <p:spPr>
          <a:xfrm>
            <a:off x="547370" y="929005"/>
            <a:ext cx="11644630" cy="506730"/>
          </a:xfrm>
          <a:prstGeom prst="rect">
            <a:avLst/>
          </a:prstGeom>
          <a:noFill/>
          <a:ln w="9525">
            <a:noFill/>
          </a:ln>
        </p:spPr>
        <p:txBody>
          <a:bodyPr wrap="square" anchor="t" anchorCtr="0">
            <a:spAutoFit/>
          </a:bodyPr>
          <a:p>
            <a:pPr>
              <a:lnSpc>
                <a:spcPct val="150000"/>
              </a:lnSpc>
            </a:pPr>
            <a:r>
              <a:rPr lang="zh-CN" sz="1800" b="1" dirty="0">
                <a:solidFill>
                  <a:srgbClr val="C00000"/>
                </a:solidFill>
                <a:latin typeface="微软雅黑 (正文)" charset="0"/>
                <a:ea typeface="微软雅黑" charset="-122"/>
                <a:cs typeface="微软雅黑 (正文)" charset="0"/>
                <a:sym typeface="+mn-ea"/>
              </a:rPr>
              <a:t>定位原文：</a:t>
            </a:r>
            <a:r>
              <a:rPr lang="zh-CN" sz="1800" b="1" dirty="0">
                <a:solidFill>
                  <a:schemeClr val="tx1"/>
                </a:solidFill>
                <a:latin typeface="微软雅黑 (正文)" charset="0"/>
                <a:ea typeface="微软雅黑" charset="-122"/>
                <a:cs typeface="微软雅黑 (正文)" charset="0"/>
                <a:sym typeface="+mn-ea"/>
              </a:rPr>
              <a:t>一键追溯原文出处，精准定位原文片段</a:t>
            </a:r>
            <a:endParaRPr lang="zh-CN" sz="1800" b="1" dirty="0">
              <a:solidFill>
                <a:schemeClr val="tx1"/>
              </a:solidFill>
              <a:latin typeface="微软雅黑 (正文)" charset="0"/>
              <a:ea typeface="微软雅黑" charset="-122"/>
              <a:cs typeface="微软雅黑 (正文)" charset="0"/>
              <a:sym typeface="+mn-ea"/>
            </a:endParaRPr>
          </a:p>
        </p:txBody>
      </p:sp>
      <p:pic>
        <p:nvPicPr>
          <p:cNvPr id="2" name="图片 1"/>
          <p:cNvPicPr>
            <a:picLocks noChangeAspect="1"/>
          </p:cNvPicPr>
          <p:nvPr/>
        </p:nvPicPr>
        <p:blipFill>
          <a:blip r:embed="rId2"/>
          <a:stretch>
            <a:fillRect/>
          </a:stretch>
        </p:blipFill>
        <p:spPr>
          <a:xfrm>
            <a:off x="0" y="1612900"/>
            <a:ext cx="12192000" cy="5232400"/>
          </a:xfrm>
          <a:prstGeom prst="rect">
            <a:avLst/>
          </a:prstGeom>
        </p:spPr>
      </p:pic>
    </p:spTree>
    <p:custDataLst>
      <p:tags r:id="rId3"/>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sp>
        <p:nvSpPr>
          <p:cNvPr id="3" name="文本框 73"/>
          <p:cNvSpPr txBox="1"/>
          <p:nvPr>
            <p:custDataLst>
              <p:tags r:id="rId1"/>
            </p:custDataLst>
          </p:nvPr>
        </p:nvSpPr>
        <p:spPr>
          <a:xfrm>
            <a:off x="547370" y="929005"/>
            <a:ext cx="11644630" cy="506730"/>
          </a:xfrm>
          <a:prstGeom prst="rect">
            <a:avLst/>
          </a:prstGeom>
          <a:noFill/>
          <a:ln w="9525">
            <a:noFill/>
          </a:ln>
        </p:spPr>
        <p:txBody>
          <a:bodyPr wrap="square" anchor="t" anchorCtr="0">
            <a:spAutoFit/>
          </a:bodyPr>
          <a:p>
            <a:pPr>
              <a:lnSpc>
                <a:spcPct val="150000"/>
              </a:lnSpc>
            </a:pPr>
            <a:r>
              <a:rPr lang="zh-CN" b="1" dirty="0">
                <a:solidFill>
                  <a:srgbClr val="C00000"/>
                </a:solidFill>
                <a:latin typeface="微软雅黑 (正文)" charset="0"/>
                <a:ea typeface="微软雅黑" charset="-122"/>
                <a:cs typeface="微软雅黑 (正文)" charset="0"/>
                <a:sym typeface="+mn-ea"/>
              </a:rPr>
              <a:t>定位原文：</a:t>
            </a:r>
            <a:r>
              <a:rPr lang="zh-CN" sz="1800" b="1" dirty="0">
                <a:solidFill>
                  <a:schemeClr val="tx1"/>
                </a:solidFill>
                <a:latin typeface="微软雅黑 (正文)" charset="0"/>
                <a:ea typeface="微软雅黑" charset="-122"/>
                <a:cs typeface="微软雅黑 (正文)" charset="0"/>
                <a:sym typeface="+mn-ea"/>
              </a:rPr>
              <a:t>一键追溯原文出处，精准定位原文片段</a:t>
            </a:r>
            <a:endParaRPr lang="zh-CN" sz="1800" b="1" dirty="0">
              <a:solidFill>
                <a:schemeClr val="tx1"/>
              </a:solidFill>
              <a:latin typeface="微软雅黑 (正文)" charset="0"/>
              <a:ea typeface="微软雅黑" charset="-122"/>
              <a:cs typeface="微软雅黑 (正文)" charset="0"/>
              <a:sym typeface="+mn-ea"/>
            </a:endParaRPr>
          </a:p>
        </p:txBody>
      </p:sp>
      <p:pic>
        <p:nvPicPr>
          <p:cNvPr id="2" name="图片 1"/>
          <p:cNvPicPr>
            <a:picLocks noChangeAspect="1"/>
          </p:cNvPicPr>
          <p:nvPr/>
        </p:nvPicPr>
        <p:blipFill>
          <a:blip r:embed="rId2"/>
          <a:stretch>
            <a:fillRect/>
          </a:stretch>
        </p:blipFill>
        <p:spPr>
          <a:xfrm>
            <a:off x="725170" y="1473835"/>
            <a:ext cx="10897870" cy="5413375"/>
          </a:xfrm>
          <a:prstGeom prst="rect">
            <a:avLst/>
          </a:prstGeom>
        </p:spPr>
      </p:pic>
      <p:sp>
        <p:nvSpPr>
          <p:cNvPr id="7" name="环形箭头 6"/>
          <p:cNvSpPr/>
          <p:nvPr/>
        </p:nvSpPr>
        <p:spPr>
          <a:xfrm rot="20040000">
            <a:off x="7026910" y="2846705"/>
            <a:ext cx="951230" cy="896620"/>
          </a:xfrm>
          <a:prstGeom prst="circularArrow">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圆角矩形 7"/>
          <p:cNvSpPr/>
          <p:nvPr/>
        </p:nvSpPr>
        <p:spPr>
          <a:xfrm>
            <a:off x="810895" y="3543935"/>
            <a:ext cx="6765925" cy="1887855"/>
          </a:xfrm>
          <a:prstGeom prst="roundRect">
            <a:avLst>
              <a:gd name="adj" fmla="val 4307"/>
            </a:avLst>
          </a:prstGeom>
          <a:noFill/>
          <a:ln w="28575" cap="flat" cmpd="sng">
            <a:solidFill>
              <a:srgbClr val="FF0000"/>
            </a:solidFill>
            <a:prstDash val="solid"/>
          </a:ln>
        </p:spPr>
        <p:txBody>
          <a:bodyPr wrap="square" lIns="0" tIns="0" rIns="0" bIns="0" rtlCol="0" anchor="b">
            <a:noAutofit/>
          </a:bodyPr>
          <a:p>
            <a:pPr lvl="0" algn="l">
              <a:buClrTx/>
              <a:buSzTx/>
              <a:buFontTx/>
            </a:pPr>
            <a:endParaRPr lang="zh-CN" altLang="en-US" sz="2000" b="1">
              <a:solidFill>
                <a:schemeClr val="tx1"/>
              </a:solidFill>
              <a:latin typeface="+mn-ea"/>
              <a:cs typeface="MiSans Normal" panose="00000500000000000000" charset="-122"/>
              <a:sym typeface="MiSans Normal" panose="00000500000000000000" charset="-122"/>
            </a:endParaRPr>
          </a:p>
        </p:txBody>
      </p:sp>
      <p:sp>
        <p:nvSpPr>
          <p:cNvPr id="9" name="圆角矩形 8"/>
          <p:cNvSpPr/>
          <p:nvPr/>
        </p:nvSpPr>
        <p:spPr>
          <a:xfrm>
            <a:off x="7887335" y="2583815"/>
            <a:ext cx="3507740" cy="1767840"/>
          </a:xfrm>
          <a:prstGeom prst="roundRect">
            <a:avLst>
              <a:gd name="adj" fmla="val 4307"/>
            </a:avLst>
          </a:prstGeom>
          <a:noFill/>
          <a:ln w="28575" cmpd="sng">
            <a:solidFill>
              <a:srgbClr val="FF0000"/>
            </a:solidFill>
            <a:prstDash val="solid"/>
          </a:ln>
        </p:spPr>
        <p:txBody>
          <a:bodyPr wrap="square" lIns="0" tIns="0" rIns="0" bIns="0" rtlCol="0" anchor="b">
            <a:noAutofit/>
          </a:bodyPr>
          <a:p>
            <a:pPr lvl="0" algn="l">
              <a:buClrTx/>
              <a:buSzTx/>
              <a:buFontTx/>
            </a:pPr>
            <a:endParaRPr lang="zh-CN" altLang="en-US" sz="2000" b="1">
              <a:solidFill>
                <a:schemeClr val="tx1"/>
              </a:solidFill>
              <a:latin typeface="+mn-ea"/>
              <a:cs typeface="MiSans Normal" panose="00000500000000000000" charset="-122"/>
              <a:sym typeface="MiSans Normal" panose="00000500000000000000" charset="-122"/>
            </a:endParaRPr>
          </a:p>
        </p:txBody>
      </p:sp>
    </p:spTree>
    <p:custDataLst>
      <p:tags r:id="rId3"/>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95008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增强检索</a:t>
            </a:r>
            <a:endParaRPr lang="zh-CN" altLang="en-US" sz="2800" b="1" dirty="0">
              <a:latin typeface="微软雅黑" charset="-122"/>
              <a:ea typeface="微软雅黑" charset="-122"/>
              <a:sym typeface="+mn-ea"/>
            </a:endParaRPr>
          </a:p>
        </p:txBody>
      </p:sp>
      <p:sp>
        <p:nvSpPr>
          <p:cNvPr id="9" name="文本框 73"/>
          <p:cNvSpPr txBox="1"/>
          <p:nvPr>
            <p:custDataLst>
              <p:tags r:id="rId1"/>
            </p:custDataLst>
          </p:nvPr>
        </p:nvSpPr>
        <p:spPr>
          <a:xfrm>
            <a:off x="547370" y="929005"/>
            <a:ext cx="11645265" cy="506730"/>
          </a:xfrm>
          <a:prstGeom prst="rect">
            <a:avLst/>
          </a:prstGeom>
          <a:noFill/>
          <a:ln w="9525">
            <a:noFill/>
          </a:ln>
        </p:spPr>
        <p:txBody>
          <a:bodyPr wrap="square" anchor="t" anchorCtr="0">
            <a:spAutoFit/>
          </a:bodyPr>
          <a:p>
            <a:pPr>
              <a:lnSpc>
                <a:spcPct val="150000"/>
              </a:lnSpc>
            </a:pPr>
            <a:r>
              <a:rPr lang="zh-CN" altLang="en-US" sz="1800" b="1" dirty="0">
                <a:solidFill>
                  <a:srgbClr val="C00000"/>
                </a:solidFill>
                <a:latin typeface="微软雅黑 (正文)" charset="0"/>
                <a:ea typeface="微软雅黑" charset="-122"/>
                <a:cs typeface="微软雅黑 (正文)" charset="0"/>
                <a:sym typeface="Arial" panose="020B0604020202090204" pitchFamily="34" charset="0"/>
              </a:rPr>
              <a:t>智能生成文献引用文本：</a:t>
            </a:r>
            <a:r>
              <a:rPr sz="1800" b="1" dirty="0">
                <a:solidFill>
                  <a:schemeClr val="tx1"/>
                </a:solidFill>
                <a:latin typeface="微软雅黑 (正文)" charset="0"/>
                <a:ea typeface="微软雅黑" charset="-122"/>
                <a:cs typeface="微软雅黑 (正文)" charset="0"/>
                <a:sym typeface="+mn-ea"/>
              </a:rPr>
              <a:t>智能分析段落内容，提炼核心要义，自动生成精炼的引用语句，快速引用他人观点</a:t>
            </a:r>
            <a:endParaRPr sz="1800" b="1" dirty="0">
              <a:solidFill>
                <a:schemeClr val="tx1"/>
              </a:solidFill>
              <a:latin typeface="微软雅黑 (正文)" charset="0"/>
              <a:ea typeface="微软雅黑" charset="-122"/>
              <a:cs typeface="微软雅黑 (正文)" charset="0"/>
              <a:sym typeface="+mn-ea"/>
            </a:endParaRPr>
          </a:p>
        </p:txBody>
      </p:sp>
      <p:pic>
        <p:nvPicPr>
          <p:cNvPr id="3" name="图片 2"/>
          <p:cNvPicPr>
            <a:picLocks noChangeAspect="1"/>
          </p:cNvPicPr>
          <p:nvPr/>
        </p:nvPicPr>
        <p:blipFill>
          <a:blip r:embed="rId2"/>
          <a:stretch>
            <a:fillRect/>
          </a:stretch>
        </p:blipFill>
        <p:spPr>
          <a:xfrm>
            <a:off x="381635" y="1781175"/>
            <a:ext cx="11438890" cy="3956050"/>
          </a:xfrm>
          <a:prstGeom prst="rect">
            <a:avLst/>
          </a:prstGeom>
        </p:spPr>
      </p:pic>
      <p:sp>
        <p:nvSpPr>
          <p:cNvPr id="5" name="矩形 4"/>
          <p:cNvSpPr/>
          <p:nvPr/>
        </p:nvSpPr>
        <p:spPr>
          <a:xfrm>
            <a:off x="10875010" y="4664710"/>
            <a:ext cx="737870" cy="328295"/>
          </a:xfrm>
          <a:prstGeom prst="rect">
            <a:avLst/>
          </a:prstGeom>
          <a:noFill/>
          <a:ln w="3810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0531475" y="5262880"/>
            <a:ext cx="1082040" cy="328295"/>
          </a:xfrm>
          <a:prstGeom prst="rect">
            <a:avLst/>
          </a:prstGeom>
          <a:noFill/>
          <a:ln w="3810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731260"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与传统检索协同工作</a:t>
            </a:r>
            <a:endParaRPr lang="zh-CN" altLang="en-US" sz="2800" b="1" dirty="0">
              <a:latin typeface="微软雅黑" charset="-122"/>
              <a:ea typeface="微软雅黑" charset="-122"/>
              <a:sym typeface="+mn-ea"/>
            </a:endParaRPr>
          </a:p>
        </p:txBody>
      </p:sp>
      <p:pic>
        <p:nvPicPr>
          <p:cNvPr id="3" name="Image 1" descr="https://kimi-img.moonshot.cn/pub/slides/slides_tmpl/image/25-06-01-00:35:40-d0tivn475iks2gau4t80.png"/>
          <p:cNvPicPr>
            <a:picLocks noChangeAspect="1"/>
          </p:cNvPicPr>
          <p:nvPr>
            <p:custDataLst>
              <p:tags r:id="rId1"/>
            </p:custDataLst>
          </p:nvPr>
        </p:nvPicPr>
        <p:blipFill>
          <a:blip r:embed="rId2"/>
          <a:stretch>
            <a:fillRect/>
          </a:stretch>
        </p:blipFill>
        <p:spPr>
          <a:xfrm>
            <a:off x="1546225" y="1773555"/>
            <a:ext cx="9105265" cy="3916045"/>
          </a:xfrm>
          <a:prstGeom prst="rect">
            <a:avLst/>
          </a:prstGeom>
        </p:spPr>
      </p:pic>
      <p:sp>
        <p:nvSpPr>
          <p:cNvPr id="4" name="Text 0"/>
          <p:cNvSpPr/>
          <p:nvPr>
            <p:custDataLst>
              <p:tags r:id="rId3"/>
            </p:custDataLst>
          </p:nvPr>
        </p:nvSpPr>
        <p:spPr>
          <a:xfrm>
            <a:off x="1944370" y="3213100"/>
            <a:ext cx="3862070" cy="2693670"/>
          </a:xfrm>
          <a:prstGeom prst="rect">
            <a:avLst/>
          </a:prstGeom>
          <a:noFill/>
        </p:spPr>
        <p:txBody>
          <a:bodyPr wrap="square" lIns="0" tIns="0" rIns="0" bIns="0" rtlCol="0" anchor="t"/>
          <a:p>
            <a:pPr marL="0" indent="0" algn="just">
              <a:lnSpc>
                <a:spcPct val="150000"/>
              </a:lnSpc>
              <a:buNone/>
            </a:pPr>
            <a:r>
              <a:rPr lang="en-US" sz="1600" dirty="0">
                <a:solidFill>
                  <a:srgbClr val="262626"/>
                </a:solidFill>
                <a:latin typeface="微软雅黑" charset="-122"/>
                <a:ea typeface="微软雅黑" charset="-122"/>
                <a:cs typeface="微软雅黑" charset="-122"/>
              </a:rPr>
              <a:t>AI作为“</a:t>
            </a:r>
            <a:r>
              <a:rPr lang="en-US" sz="1600" b="1" dirty="0">
                <a:solidFill>
                  <a:schemeClr val="accent1">
                    <a:lumMod val="75000"/>
                  </a:schemeClr>
                </a:solidFill>
                <a:latin typeface="微软雅黑" charset="-122"/>
                <a:ea typeface="微软雅黑" charset="-122"/>
                <a:cs typeface="微软雅黑" charset="-122"/>
              </a:rPr>
              <a:t>侦察兵</a:t>
            </a:r>
            <a:r>
              <a:rPr lang="en-US" sz="1600" dirty="0">
                <a:solidFill>
                  <a:srgbClr val="262626"/>
                </a:solidFill>
                <a:latin typeface="微软雅黑" charset="-122"/>
                <a:ea typeface="微软雅黑" charset="-122"/>
                <a:cs typeface="微软雅黑" charset="-122"/>
              </a:rPr>
              <a:t>”，可快速摸清研究领域的核心术语、关键文献和研究框架。</a:t>
            </a:r>
            <a:endParaRPr lang="en-US" sz="1600" dirty="0">
              <a:solidFill>
                <a:srgbClr val="262626"/>
              </a:solidFill>
              <a:latin typeface="微软雅黑" charset="-122"/>
              <a:ea typeface="微软雅黑" charset="-122"/>
              <a:cs typeface="微软雅黑" charset="-122"/>
            </a:endParaRPr>
          </a:p>
          <a:p>
            <a:pPr marL="0" indent="0" algn="just">
              <a:lnSpc>
                <a:spcPct val="150000"/>
              </a:lnSpc>
              <a:buNone/>
            </a:pPr>
            <a:r>
              <a:rPr lang="en-US" sz="1600" dirty="0">
                <a:solidFill>
                  <a:srgbClr val="262626"/>
                </a:solidFill>
                <a:latin typeface="微软雅黑" charset="-122"/>
                <a:ea typeface="微软雅黑" charset="-122"/>
                <a:cs typeface="微软雅黑" charset="-122"/>
              </a:rPr>
              <a:t>传统检索作为“</a:t>
            </a:r>
            <a:r>
              <a:rPr lang="en-US" sz="1600" b="1" dirty="0">
                <a:solidFill>
                  <a:schemeClr val="accent1">
                    <a:lumMod val="75000"/>
                  </a:schemeClr>
                </a:solidFill>
                <a:latin typeface="微软雅黑" charset="-122"/>
                <a:ea typeface="微软雅黑" charset="-122"/>
                <a:cs typeface="微软雅黑" charset="-122"/>
              </a:rPr>
              <a:t>主力军</a:t>
            </a:r>
            <a:r>
              <a:rPr lang="en-US" sz="1600" dirty="0">
                <a:solidFill>
                  <a:srgbClr val="262626"/>
                </a:solidFill>
                <a:latin typeface="微软雅黑" charset="-122"/>
                <a:ea typeface="微软雅黑" charset="-122"/>
                <a:cs typeface="微软雅黑" charset="-122"/>
              </a:rPr>
              <a:t>”，将AI提供的术语和策略转化为精确的检索式，在CNKI总库中进行系统、全面的检索，确保查全和查准。</a:t>
            </a:r>
            <a:endParaRPr lang="en-US" sz="1600" dirty="0">
              <a:solidFill>
                <a:srgbClr val="262626"/>
              </a:solidFill>
              <a:latin typeface="微软雅黑" charset="-122"/>
              <a:ea typeface="微软雅黑" charset="-122"/>
              <a:cs typeface="微软雅黑" charset="-122"/>
            </a:endParaRPr>
          </a:p>
        </p:txBody>
      </p:sp>
      <p:sp>
        <p:nvSpPr>
          <p:cNvPr id="7" name="Text 2"/>
          <p:cNvSpPr/>
          <p:nvPr>
            <p:custDataLst>
              <p:tags r:id="rId4"/>
            </p:custDataLst>
          </p:nvPr>
        </p:nvSpPr>
        <p:spPr>
          <a:xfrm>
            <a:off x="1983105" y="2063115"/>
            <a:ext cx="3712210" cy="830580"/>
          </a:xfrm>
          <a:prstGeom prst="rect">
            <a:avLst/>
          </a:prstGeom>
          <a:noFill/>
        </p:spPr>
        <p:txBody>
          <a:bodyPr wrap="square" lIns="0" tIns="0" rIns="0" bIns="0" rtlCol="0" anchor="t"/>
          <a:p>
            <a:pPr marL="0" indent="0" algn="ctr">
              <a:lnSpc>
                <a:spcPct val="150000"/>
              </a:lnSpc>
              <a:buNone/>
            </a:pPr>
            <a:r>
              <a:rPr lang="en-US" sz="2400" dirty="0">
                <a:solidFill>
                  <a:srgbClr val="577FD2"/>
                </a:solidFill>
                <a:latin typeface="微软雅黑" charset="-122"/>
                <a:ea typeface="微软雅黑" charset="-122"/>
                <a:cs typeface="微软雅黑" charset="-122"/>
              </a:rPr>
              <a:t>AI与传统检索的协同工作</a:t>
            </a:r>
            <a:endParaRPr lang="en-US" sz="2400" dirty="0">
              <a:solidFill>
                <a:srgbClr val="577FD2"/>
              </a:solidFill>
              <a:latin typeface="微软雅黑" charset="-122"/>
              <a:ea typeface="微软雅黑" charset="-122"/>
              <a:cs typeface="微软雅黑" charset="-122"/>
            </a:endParaRPr>
          </a:p>
        </p:txBody>
      </p:sp>
      <p:sp>
        <p:nvSpPr>
          <p:cNvPr id="8" name="Text 3"/>
          <p:cNvSpPr/>
          <p:nvPr>
            <p:custDataLst>
              <p:tags r:id="rId5"/>
            </p:custDataLst>
          </p:nvPr>
        </p:nvSpPr>
        <p:spPr>
          <a:xfrm>
            <a:off x="6463665" y="3285490"/>
            <a:ext cx="3711575" cy="2693670"/>
          </a:xfrm>
          <a:prstGeom prst="rect">
            <a:avLst/>
          </a:prstGeom>
          <a:noFill/>
        </p:spPr>
        <p:txBody>
          <a:bodyPr wrap="square" lIns="0" tIns="0" rIns="0" bIns="0" rtlCol="0" anchor="t"/>
          <a:p>
            <a:pPr marL="0" algn="just">
              <a:lnSpc>
                <a:spcPct val="150000"/>
              </a:lnSpc>
              <a:buClrTx/>
              <a:buSzTx/>
              <a:buFontTx/>
              <a:buNone/>
            </a:pPr>
            <a:r>
              <a:rPr lang="en-US" sz="1600" dirty="0">
                <a:solidFill>
                  <a:srgbClr val="262626"/>
                </a:solidFill>
                <a:latin typeface="微软雅黑" charset="-122"/>
                <a:ea typeface="微软雅黑" charset="-122"/>
                <a:cs typeface="微软雅黑" charset="-122"/>
              </a:rPr>
              <a:t>AI还可作为“</a:t>
            </a:r>
            <a:r>
              <a:rPr lang="en-US" sz="1600" b="1" dirty="0">
                <a:solidFill>
                  <a:schemeClr val="accent1">
                    <a:lumMod val="75000"/>
                  </a:schemeClr>
                </a:solidFill>
                <a:latin typeface="微软雅黑" charset="-122"/>
                <a:ea typeface="微软雅黑" charset="-122"/>
                <a:cs typeface="微软雅黑" charset="-122"/>
              </a:rPr>
              <a:t>分析员</a:t>
            </a:r>
            <a:r>
              <a:rPr lang="en-US" sz="1600" dirty="0">
                <a:solidFill>
                  <a:srgbClr val="262626"/>
                </a:solidFill>
                <a:latin typeface="微软雅黑" charset="-122"/>
                <a:ea typeface="微软雅黑" charset="-122"/>
                <a:cs typeface="微软雅黑" charset="-122"/>
              </a:rPr>
              <a:t>”，对检索到的经典文献或高被引文献进行总结、对比和创新点提炼，辅助深度理解。核心原则是AI生成思路，传统检索验证结果，两者协同提升检索效率。</a:t>
            </a:r>
            <a:endParaRPr lang="en-US" sz="1600" dirty="0">
              <a:solidFill>
                <a:srgbClr val="262626"/>
              </a:solidFill>
              <a:latin typeface="微软雅黑" charset="-122"/>
              <a:ea typeface="微软雅黑" charset="-122"/>
              <a:cs typeface="微软雅黑" charset="-122"/>
            </a:endParaRPr>
          </a:p>
        </p:txBody>
      </p:sp>
      <p:sp>
        <p:nvSpPr>
          <p:cNvPr id="9" name="Text 4"/>
          <p:cNvSpPr/>
          <p:nvPr>
            <p:custDataLst>
              <p:tags r:id="rId6"/>
            </p:custDataLst>
          </p:nvPr>
        </p:nvSpPr>
        <p:spPr>
          <a:xfrm>
            <a:off x="6463665" y="2089150"/>
            <a:ext cx="3712210" cy="830580"/>
          </a:xfrm>
          <a:prstGeom prst="rect">
            <a:avLst/>
          </a:prstGeom>
          <a:noFill/>
        </p:spPr>
        <p:txBody>
          <a:bodyPr wrap="square" lIns="0" tIns="0" rIns="0" bIns="0" rtlCol="0" anchor="t"/>
          <a:p>
            <a:pPr marL="0" algn="ctr">
              <a:lnSpc>
                <a:spcPct val="150000"/>
              </a:lnSpc>
              <a:buClrTx/>
              <a:buSzTx/>
              <a:buFontTx/>
              <a:buNone/>
            </a:pPr>
            <a:r>
              <a:rPr lang="en-US" sz="2400" dirty="0">
                <a:solidFill>
                  <a:srgbClr val="577FD2"/>
                </a:solidFill>
                <a:latin typeface="微软雅黑" charset="-122"/>
                <a:ea typeface="微软雅黑" charset="-122"/>
                <a:cs typeface="微软雅黑" charset="-122"/>
              </a:rPr>
              <a:t>AI作为分析员的角色</a:t>
            </a:r>
            <a:endParaRPr lang="en-US" sz="2400" dirty="0">
              <a:solidFill>
                <a:srgbClr val="577FD2"/>
              </a:solidFill>
              <a:latin typeface="微软雅黑" charset="-122"/>
              <a:ea typeface="微软雅黑" charset="-122"/>
              <a:cs typeface="微软雅黑" charset="-122"/>
            </a:endParaRPr>
          </a:p>
        </p:txBody>
      </p:sp>
    </p:spTree>
    <p:custDataLst>
      <p:tags r:id="rId7"/>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517017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案例：从模糊想法到精准检索式</a:t>
            </a:r>
            <a:endParaRPr lang="zh-CN" altLang="en-US" sz="2800" b="1" dirty="0">
              <a:latin typeface="微软雅黑" charset="-122"/>
              <a:ea typeface="微软雅黑" charset="-122"/>
              <a:sym typeface="+mn-ea"/>
            </a:endParaRPr>
          </a:p>
        </p:txBody>
      </p:sp>
      <p:pic>
        <p:nvPicPr>
          <p:cNvPr id="10" name="Image 1" descr="https://kimi-img.moonshot.cn/pub/slides/slides_tmpl/image/25-06-01-00:36:12-d0tivv475iks2gau4td0.png"/>
          <p:cNvPicPr>
            <a:picLocks noChangeAspect="1"/>
          </p:cNvPicPr>
          <p:nvPr>
            <p:custDataLst>
              <p:tags r:id="rId1"/>
            </p:custDataLst>
          </p:nvPr>
        </p:nvPicPr>
        <p:blipFill>
          <a:blip r:embed="rId2">
            <a:alphaModFix amt="40000"/>
          </a:blip>
          <a:stretch>
            <a:fillRect/>
          </a:stretch>
        </p:blipFill>
        <p:spPr>
          <a:xfrm>
            <a:off x="1151255" y="-1030605"/>
            <a:ext cx="3615055" cy="8472805"/>
          </a:xfrm>
          <a:prstGeom prst="rect">
            <a:avLst/>
          </a:prstGeom>
        </p:spPr>
      </p:pic>
      <p:sp>
        <p:nvSpPr>
          <p:cNvPr id="3" name="Text 0"/>
          <p:cNvSpPr/>
          <p:nvPr/>
        </p:nvSpPr>
        <p:spPr>
          <a:xfrm>
            <a:off x="3521075" y="1465580"/>
            <a:ext cx="7795260" cy="1476375"/>
          </a:xfrm>
          <a:prstGeom prst="rect">
            <a:avLst/>
          </a:prstGeom>
          <a:noFill/>
        </p:spPr>
        <p:txBody>
          <a:bodyPr wrap="square" lIns="0" tIns="0" rIns="0" bIns="0" rtlCol="0" anchor="t"/>
          <a:p>
            <a:pPr marL="0" indent="0" algn="just">
              <a:lnSpc>
                <a:spcPct val="150000"/>
              </a:lnSpc>
              <a:buNone/>
            </a:pPr>
            <a:r>
              <a:rPr lang="en-US" sz="1600" dirty="0">
                <a:solidFill>
                  <a:srgbClr val="262626"/>
                </a:solidFill>
                <a:latin typeface="微软雅黑" charset="-122"/>
                <a:ea typeface="微软雅黑" charset="-122"/>
                <a:cs typeface="微软雅黑" charset="-122"/>
              </a:rPr>
              <a:t>初始想法通常是模糊的，例如</a:t>
            </a:r>
            <a:r>
              <a:rPr lang="en-US" sz="1600" dirty="0">
                <a:solidFill>
                  <a:schemeClr val="accent2"/>
                </a:solidFill>
                <a:latin typeface="微软雅黑" charset="-122"/>
                <a:ea typeface="微软雅黑" charset="-122"/>
                <a:cs typeface="微软雅黑" charset="-122"/>
              </a:rPr>
              <a:t>“</a:t>
            </a:r>
            <a:r>
              <a:rPr lang="en-US" sz="1600" b="1" dirty="0">
                <a:solidFill>
                  <a:schemeClr val="accent2"/>
                </a:solidFill>
                <a:latin typeface="微软雅黑" charset="-122"/>
                <a:ea typeface="微软雅黑" charset="-122"/>
                <a:cs typeface="微软雅黑" charset="-122"/>
              </a:rPr>
              <a:t>我想研究社交媒体对青少年心理健康的影响</a:t>
            </a:r>
            <a:r>
              <a:rPr lang="en-US" sz="1600" dirty="0">
                <a:solidFill>
                  <a:schemeClr val="accent2"/>
                </a:solidFill>
                <a:latin typeface="微软雅黑" charset="-122"/>
                <a:ea typeface="微软雅黑" charset="-122"/>
                <a:cs typeface="微软雅黑" charset="-122"/>
              </a:rPr>
              <a:t>”。</a:t>
            </a:r>
            <a:r>
              <a:rPr lang="en-US" sz="1600" dirty="0">
                <a:solidFill>
                  <a:srgbClr val="262626"/>
                </a:solidFill>
                <a:latin typeface="微软雅黑" charset="-122"/>
                <a:ea typeface="微软雅黑" charset="-122"/>
                <a:cs typeface="微软雅黑" charset="-122"/>
              </a:rPr>
              <a:t>这种表达过于宽泛，难以直接转化为有效的检索式。</a:t>
            </a:r>
            <a:endParaRPr lang="en-US" sz="1600" dirty="0">
              <a:solidFill>
                <a:srgbClr val="262626"/>
              </a:solidFill>
              <a:latin typeface="微软雅黑" charset="-122"/>
              <a:ea typeface="微软雅黑" charset="-122"/>
              <a:cs typeface="微软雅黑" charset="-122"/>
            </a:endParaRPr>
          </a:p>
        </p:txBody>
      </p:sp>
      <p:sp>
        <p:nvSpPr>
          <p:cNvPr id="4" name="Text 1"/>
          <p:cNvSpPr/>
          <p:nvPr>
            <p:custDataLst>
              <p:tags r:id="rId3"/>
            </p:custDataLst>
          </p:nvPr>
        </p:nvSpPr>
        <p:spPr>
          <a:xfrm>
            <a:off x="3521075" y="1050925"/>
            <a:ext cx="6654165" cy="786765"/>
          </a:xfrm>
          <a:prstGeom prst="rect">
            <a:avLst/>
          </a:prstGeom>
          <a:noFill/>
        </p:spPr>
        <p:txBody>
          <a:bodyPr wrap="square" lIns="0" tIns="0" rIns="0" bIns="0" rtlCol="0" anchor="t"/>
          <a:p>
            <a:pPr marL="0" algn="l">
              <a:lnSpc>
                <a:spcPct val="100000"/>
              </a:lnSpc>
              <a:buClrTx/>
              <a:buSzTx/>
              <a:buFontTx/>
              <a:buNone/>
            </a:pPr>
            <a:r>
              <a:rPr lang="en-US" sz="2400" dirty="0">
                <a:solidFill>
                  <a:srgbClr val="577FD2"/>
                </a:solidFill>
                <a:latin typeface="微软雅黑" charset="-122"/>
                <a:ea typeface="微软雅黑" charset="-122"/>
                <a:cs typeface="微软雅黑" charset="-122"/>
              </a:rPr>
              <a:t>初始想法</a:t>
            </a:r>
            <a:endParaRPr lang="en-US" sz="2400" dirty="0">
              <a:solidFill>
                <a:srgbClr val="577FD2"/>
              </a:solidFill>
              <a:latin typeface="微软雅黑" charset="-122"/>
              <a:ea typeface="微软雅黑" charset="-122"/>
              <a:cs typeface="微软雅黑" charset="-122"/>
            </a:endParaRPr>
          </a:p>
        </p:txBody>
      </p:sp>
      <p:sp>
        <p:nvSpPr>
          <p:cNvPr id="5" name="Text 2"/>
          <p:cNvSpPr/>
          <p:nvPr/>
        </p:nvSpPr>
        <p:spPr>
          <a:xfrm>
            <a:off x="2105025" y="3075940"/>
            <a:ext cx="7795260" cy="1476375"/>
          </a:xfrm>
          <a:prstGeom prst="rect">
            <a:avLst/>
          </a:prstGeom>
          <a:noFill/>
        </p:spPr>
        <p:txBody>
          <a:bodyPr wrap="square" lIns="0" tIns="0" rIns="0" bIns="0" rtlCol="0" anchor="t"/>
          <a:p>
            <a:pPr marL="0" indent="0" algn="just">
              <a:lnSpc>
                <a:spcPct val="150000"/>
              </a:lnSpc>
              <a:buNone/>
            </a:pPr>
            <a:r>
              <a:rPr lang="en-US" sz="1600" dirty="0">
                <a:solidFill>
                  <a:srgbClr val="262626"/>
                </a:solidFill>
                <a:latin typeface="微软雅黑" charset="-122"/>
                <a:ea typeface="微软雅黑" charset="-122"/>
                <a:cs typeface="微软雅黑" charset="-122"/>
              </a:rPr>
              <a:t>将模糊想法输入CNKI AI，明确表达需求，如</a:t>
            </a:r>
            <a:r>
              <a:rPr lang="en-US" sz="1600" b="1" dirty="0">
                <a:solidFill>
                  <a:schemeClr val="accent2"/>
                </a:solidFill>
                <a:latin typeface="微软雅黑" charset="-122"/>
                <a:ea typeface="微软雅黑" charset="-122"/>
                <a:cs typeface="微软雅黑" charset="-122"/>
              </a:rPr>
              <a:t>“请帮我列出核心关键词及其同义词、区分正面影响和负面影响的词汇，并构建布尔逻辑检索式</a:t>
            </a:r>
            <a:r>
              <a:rPr lang="en-US" sz="1600" dirty="0">
                <a:solidFill>
                  <a:schemeClr val="accent2"/>
                </a:solidFill>
                <a:latin typeface="微软雅黑" charset="-122"/>
                <a:ea typeface="微软雅黑" charset="-122"/>
                <a:cs typeface="微软雅黑" charset="-122"/>
              </a:rPr>
              <a:t>”，</a:t>
            </a:r>
            <a:r>
              <a:rPr lang="en-US" sz="1600" dirty="0">
                <a:solidFill>
                  <a:srgbClr val="262626"/>
                </a:solidFill>
                <a:latin typeface="微软雅黑" charset="-122"/>
                <a:ea typeface="微软雅黑" charset="-122"/>
                <a:cs typeface="微软雅黑" charset="-122"/>
              </a:rPr>
              <a:t>AI将提供详细的检索策略。</a:t>
            </a:r>
            <a:endParaRPr lang="en-US" sz="1600" dirty="0">
              <a:solidFill>
                <a:srgbClr val="262626"/>
              </a:solidFill>
              <a:latin typeface="微软雅黑" charset="-122"/>
              <a:ea typeface="微软雅黑" charset="-122"/>
              <a:cs typeface="微软雅黑" charset="-122"/>
            </a:endParaRPr>
          </a:p>
        </p:txBody>
      </p:sp>
      <p:sp>
        <p:nvSpPr>
          <p:cNvPr id="7" name="Text 3"/>
          <p:cNvSpPr/>
          <p:nvPr>
            <p:custDataLst>
              <p:tags r:id="rId4"/>
            </p:custDataLst>
          </p:nvPr>
        </p:nvSpPr>
        <p:spPr>
          <a:xfrm>
            <a:off x="2105025" y="2661285"/>
            <a:ext cx="3825240" cy="786765"/>
          </a:xfrm>
          <a:prstGeom prst="rect">
            <a:avLst/>
          </a:prstGeom>
          <a:noFill/>
        </p:spPr>
        <p:txBody>
          <a:bodyPr wrap="square" lIns="0" tIns="0" rIns="0" bIns="0" rtlCol="0" anchor="t"/>
          <a:p>
            <a:pPr marL="0" indent="0" algn="l">
              <a:lnSpc>
                <a:spcPct val="100000"/>
              </a:lnSpc>
              <a:buNone/>
            </a:pPr>
            <a:r>
              <a:rPr lang="en-US" sz="2400" dirty="0">
                <a:solidFill>
                  <a:srgbClr val="577FD2"/>
                </a:solidFill>
                <a:latin typeface="微软雅黑" charset="-122"/>
                <a:ea typeface="微软雅黑" charset="-122"/>
                <a:cs typeface="微软雅黑" charset="-122"/>
              </a:rPr>
              <a:t>输入CNKI AI</a:t>
            </a:r>
            <a:endParaRPr lang="en-US" sz="2400" dirty="0">
              <a:solidFill>
                <a:srgbClr val="577FD2"/>
              </a:solidFill>
              <a:latin typeface="微软雅黑" charset="-122"/>
              <a:ea typeface="微软雅黑" charset="-122"/>
              <a:cs typeface="微软雅黑" charset="-122"/>
            </a:endParaRPr>
          </a:p>
        </p:txBody>
      </p:sp>
      <p:sp>
        <p:nvSpPr>
          <p:cNvPr id="8" name="Text 4"/>
          <p:cNvSpPr/>
          <p:nvPr/>
        </p:nvSpPr>
        <p:spPr>
          <a:xfrm>
            <a:off x="3143885" y="4686300"/>
            <a:ext cx="8519795" cy="1476375"/>
          </a:xfrm>
          <a:prstGeom prst="rect">
            <a:avLst/>
          </a:prstGeom>
          <a:noFill/>
        </p:spPr>
        <p:txBody>
          <a:bodyPr wrap="square" lIns="0" tIns="0" rIns="0" bIns="0" rtlCol="0" anchor="t"/>
          <a:p>
            <a:pPr marL="0" algn="just">
              <a:lnSpc>
                <a:spcPct val="150000"/>
              </a:lnSpc>
              <a:buClrTx/>
              <a:buSzTx/>
              <a:buFontTx/>
              <a:buNone/>
            </a:pPr>
            <a:r>
              <a:rPr lang="en-US" sz="1600" b="1" dirty="0">
                <a:solidFill>
                  <a:schemeClr val="accent1">
                    <a:lumMod val="75000"/>
                  </a:schemeClr>
                </a:solidFill>
                <a:latin typeface="微软雅黑" charset="-122"/>
                <a:ea typeface="微软雅黑" charset="-122"/>
                <a:cs typeface="微软雅黑" charset="-122"/>
              </a:rPr>
              <a:t>AI生成的检索式为：</a:t>
            </a:r>
            <a:r>
              <a:rPr lang="en-US" sz="1600" dirty="0">
                <a:solidFill>
                  <a:srgbClr val="262626"/>
                </a:solidFill>
                <a:latin typeface="微软雅黑" charset="-122"/>
                <a:ea typeface="微软雅黑" charset="-122"/>
                <a:cs typeface="微软雅黑" charset="-122"/>
              </a:rPr>
              <a:t>(Social Media Use OR SMU OR 社交媒体使用) AND (Youth Mental Health OR 青少年心理健康 OR Mental Health Issues OR 心理健康问题) AND (Social Media Impact OR 社交媒体影响 OR Mental Health Promotion OR 心理健康促进 OR Mental Health Risks OR 心理健康风险) NOT (advertorial OR 宣传文章 OR commercial OR 广告)，涵盖核心概念及其扩展词汇，确保查全率。</a:t>
            </a:r>
            <a:endParaRPr lang="en-US" sz="1600" dirty="0">
              <a:solidFill>
                <a:srgbClr val="262626"/>
              </a:solidFill>
              <a:latin typeface="微软雅黑" charset="-122"/>
              <a:ea typeface="微软雅黑" charset="-122"/>
              <a:cs typeface="微软雅黑" charset="-122"/>
            </a:endParaRPr>
          </a:p>
        </p:txBody>
      </p:sp>
      <p:sp>
        <p:nvSpPr>
          <p:cNvPr id="9" name="Text 5"/>
          <p:cNvSpPr/>
          <p:nvPr>
            <p:custDataLst>
              <p:tags r:id="rId5"/>
            </p:custDataLst>
          </p:nvPr>
        </p:nvSpPr>
        <p:spPr>
          <a:xfrm>
            <a:off x="3143885" y="4271645"/>
            <a:ext cx="3853180" cy="786765"/>
          </a:xfrm>
          <a:prstGeom prst="rect">
            <a:avLst/>
          </a:prstGeom>
          <a:noFill/>
        </p:spPr>
        <p:txBody>
          <a:bodyPr wrap="square" lIns="0" tIns="0" rIns="0" bIns="0" rtlCol="0" anchor="t"/>
          <a:p>
            <a:pPr marL="0" indent="0" algn="l">
              <a:lnSpc>
                <a:spcPct val="100000"/>
              </a:lnSpc>
              <a:buNone/>
            </a:pPr>
            <a:r>
              <a:rPr lang="en-US" sz="2400" dirty="0">
                <a:solidFill>
                  <a:srgbClr val="577FD2"/>
                </a:solidFill>
                <a:latin typeface="微软雅黑" charset="-122"/>
                <a:ea typeface="微软雅黑" charset="-122"/>
                <a:cs typeface="微软雅黑" charset="-122"/>
              </a:rPr>
              <a:t>AI生成的检索式</a:t>
            </a:r>
            <a:endParaRPr lang="en-US" sz="2400" dirty="0">
              <a:solidFill>
                <a:srgbClr val="577FD2"/>
              </a:solidFill>
              <a:latin typeface="微软雅黑" charset="-122"/>
              <a:ea typeface="微软雅黑" charset="-122"/>
              <a:cs typeface="微软雅黑" charset="-122"/>
            </a:endParaRPr>
          </a:p>
        </p:txBody>
      </p:sp>
      <p:pic>
        <p:nvPicPr>
          <p:cNvPr id="11" name="Image 2" descr="https://kimi-img.moonshot.cn/pub/slides/slides_tmpl/image/25-06-01-00:34:29-d0tiv5c75iks2gau4sr0.png"/>
          <p:cNvPicPr>
            <a:picLocks noChangeAspect="1"/>
          </p:cNvPicPr>
          <p:nvPr>
            <p:custDataLst>
              <p:tags r:id="rId6"/>
            </p:custDataLst>
          </p:nvPr>
        </p:nvPicPr>
        <p:blipFill>
          <a:blip r:embed="rId7"/>
          <a:stretch>
            <a:fillRect/>
          </a:stretch>
        </p:blipFill>
        <p:spPr>
          <a:xfrm>
            <a:off x="1736090" y="1328420"/>
            <a:ext cx="688340" cy="691515"/>
          </a:xfrm>
          <a:prstGeom prst="rect">
            <a:avLst/>
          </a:prstGeom>
        </p:spPr>
      </p:pic>
      <p:pic>
        <p:nvPicPr>
          <p:cNvPr id="13" name="Image 3" descr="https://kimi-img.moonshot.cn/pub/slides/slides_tmpl/image/25-06-01-00:34:29-d0tiv5c75iks2gau4sr0.png"/>
          <p:cNvPicPr>
            <a:picLocks noChangeAspect="1"/>
          </p:cNvPicPr>
          <p:nvPr>
            <p:custDataLst>
              <p:tags r:id="rId8"/>
            </p:custDataLst>
          </p:nvPr>
        </p:nvPicPr>
        <p:blipFill>
          <a:blip r:embed="rId7"/>
          <a:stretch>
            <a:fillRect/>
          </a:stretch>
        </p:blipFill>
        <p:spPr>
          <a:xfrm>
            <a:off x="849630" y="3331845"/>
            <a:ext cx="688340" cy="691515"/>
          </a:xfrm>
          <a:prstGeom prst="rect">
            <a:avLst/>
          </a:prstGeom>
        </p:spPr>
      </p:pic>
      <p:pic>
        <p:nvPicPr>
          <p:cNvPr id="14" name="Image 4" descr="https://kimi-img.moonshot.cn/pub/slides/slides_tmpl/image/25-06-01-00:34:29-d0tiv5c75iks2gau4sr0.png"/>
          <p:cNvPicPr>
            <a:picLocks noChangeAspect="1"/>
          </p:cNvPicPr>
          <p:nvPr>
            <p:custDataLst>
              <p:tags r:id="rId9"/>
            </p:custDataLst>
          </p:nvPr>
        </p:nvPicPr>
        <p:blipFill>
          <a:blip r:embed="rId7"/>
          <a:stretch>
            <a:fillRect/>
          </a:stretch>
        </p:blipFill>
        <p:spPr>
          <a:xfrm>
            <a:off x="1537970" y="5222875"/>
            <a:ext cx="688340" cy="691515"/>
          </a:xfrm>
          <a:prstGeom prst="rect">
            <a:avLst/>
          </a:prstGeom>
        </p:spPr>
      </p:pic>
      <p:sp>
        <p:nvSpPr>
          <p:cNvPr id="15" name="Text 7"/>
          <p:cNvSpPr/>
          <p:nvPr>
            <p:custDataLst>
              <p:tags r:id="rId10"/>
            </p:custDataLst>
          </p:nvPr>
        </p:nvSpPr>
        <p:spPr>
          <a:xfrm>
            <a:off x="1740535" y="1418590"/>
            <a:ext cx="688975" cy="536575"/>
          </a:xfrm>
          <a:prstGeom prst="rect">
            <a:avLst/>
          </a:prstGeom>
          <a:noFill/>
        </p:spPr>
        <p:txBody>
          <a:bodyPr wrap="square" lIns="0" tIns="0" rIns="0" bIns="0" rtlCol="0" anchor="t"/>
          <a:p>
            <a:pPr marL="0" indent="0" algn="ctr">
              <a:lnSpc>
                <a:spcPct val="100000"/>
              </a:lnSpc>
              <a:buNone/>
            </a:pPr>
            <a:r>
              <a:rPr lang="en-US" sz="3200" dirty="0">
                <a:solidFill>
                  <a:srgbClr val="FFFFFF"/>
                </a:solidFill>
                <a:latin typeface="MiSans" panose="00000500000000000000" pitchFamily="34" charset="-122"/>
                <a:ea typeface="MiSans" panose="00000500000000000000" pitchFamily="34" charset="-122"/>
                <a:cs typeface="MiSans" panose="00000500000000000000" pitchFamily="34" charset="-120"/>
              </a:rPr>
              <a:t>1</a:t>
            </a:r>
            <a:endParaRPr lang="en-US" sz="1600" dirty="0"/>
          </a:p>
        </p:txBody>
      </p:sp>
      <p:sp>
        <p:nvSpPr>
          <p:cNvPr id="16" name="Text 8"/>
          <p:cNvSpPr/>
          <p:nvPr>
            <p:custDataLst>
              <p:tags r:id="rId11"/>
            </p:custDataLst>
          </p:nvPr>
        </p:nvSpPr>
        <p:spPr>
          <a:xfrm>
            <a:off x="854710" y="3429000"/>
            <a:ext cx="688975" cy="536575"/>
          </a:xfrm>
          <a:prstGeom prst="rect">
            <a:avLst/>
          </a:prstGeom>
          <a:noFill/>
        </p:spPr>
        <p:txBody>
          <a:bodyPr wrap="square" lIns="0" tIns="0" rIns="0" bIns="0" rtlCol="0" anchor="t"/>
          <a:p>
            <a:pPr marL="0" indent="0" algn="ctr">
              <a:lnSpc>
                <a:spcPct val="100000"/>
              </a:lnSpc>
              <a:buNone/>
            </a:pPr>
            <a:r>
              <a:rPr lang="en-US" sz="3200" dirty="0">
                <a:solidFill>
                  <a:srgbClr val="FFFFFF"/>
                </a:solidFill>
                <a:latin typeface="MiSans" panose="00000500000000000000" pitchFamily="34" charset="-122"/>
                <a:ea typeface="MiSans" panose="00000500000000000000" pitchFamily="34" charset="-122"/>
                <a:cs typeface="MiSans" panose="00000500000000000000" pitchFamily="34" charset="-120"/>
              </a:rPr>
              <a:t>2</a:t>
            </a:r>
            <a:endParaRPr lang="en-US" sz="1600" dirty="0"/>
          </a:p>
        </p:txBody>
      </p:sp>
      <p:sp>
        <p:nvSpPr>
          <p:cNvPr id="17" name="Text 9"/>
          <p:cNvSpPr/>
          <p:nvPr>
            <p:custDataLst>
              <p:tags r:id="rId12"/>
            </p:custDataLst>
          </p:nvPr>
        </p:nvSpPr>
        <p:spPr>
          <a:xfrm>
            <a:off x="1543685" y="5325745"/>
            <a:ext cx="688975" cy="536575"/>
          </a:xfrm>
          <a:prstGeom prst="rect">
            <a:avLst/>
          </a:prstGeom>
          <a:noFill/>
        </p:spPr>
        <p:txBody>
          <a:bodyPr wrap="square" lIns="0" tIns="0" rIns="0" bIns="0" rtlCol="0" anchor="t"/>
          <a:p>
            <a:pPr marL="0" indent="0" algn="ctr">
              <a:lnSpc>
                <a:spcPct val="100000"/>
              </a:lnSpc>
              <a:buNone/>
            </a:pPr>
            <a:r>
              <a:rPr lang="en-US" sz="3200" dirty="0">
                <a:solidFill>
                  <a:srgbClr val="FFFFFF"/>
                </a:solidFill>
                <a:latin typeface="MiSans" panose="00000500000000000000" pitchFamily="34" charset="-122"/>
                <a:ea typeface="MiSans" panose="00000500000000000000" pitchFamily="34" charset="-122"/>
                <a:cs typeface="MiSans" panose="00000500000000000000" pitchFamily="34" charset="-120"/>
              </a:rPr>
              <a:t>3</a:t>
            </a:r>
            <a:endParaRPr lang="en-US" sz="1600" dirty="0"/>
          </a:p>
        </p:txBody>
      </p:sp>
    </p:spTree>
    <p:custDataLst>
      <p:tags r:id="rId13"/>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609981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案例实操：</a:t>
            </a:r>
            <a:r>
              <a:rPr lang="en-US" altLang="zh-CN" sz="2800" b="1" dirty="0">
                <a:latin typeface="微软雅黑" charset="-122"/>
                <a:ea typeface="微软雅黑" charset="-122"/>
                <a:sym typeface="+mn-ea"/>
              </a:rPr>
              <a:t>1.</a:t>
            </a:r>
            <a:r>
              <a:rPr lang="zh-CN" altLang="en-US" sz="2800" b="1" dirty="0">
                <a:latin typeface="微软雅黑" charset="-122"/>
                <a:ea typeface="微软雅黑" charset="-122"/>
                <a:sym typeface="+mn-ea"/>
              </a:rPr>
              <a:t>将模糊想法输入</a:t>
            </a:r>
            <a:r>
              <a:rPr lang="en-US" altLang="zh-CN" sz="2800" b="1" dirty="0">
                <a:latin typeface="微软雅黑" charset="-122"/>
                <a:ea typeface="微软雅黑" charset="-122"/>
                <a:sym typeface="+mn-ea"/>
              </a:rPr>
              <a:t>CNKI AI</a:t>
            </a:r>
            <a:endParaRPr lang="en-US" altLang="zh-CN" sz="2800" b="1" dirty="0">
              <a:latin typeface="微软雅黑" charset="-122"/>
              <a:ea typeface="微软雅黑" charset="-122"/>
              <a:sym typeface="+mn-ea"/>
            </a:endParaRPr>
          </a:p>
        </p:txBody>
      </p:sp>
      <p:pic>
        <p:nvPicPr>
          <p:cNvPr id="5" name="图片 4"/>
          <p:cNvPicPr>
            <a:picLocks noChangeAspect="1"/>
          </p:cNvPicPr>
          <p:nvPr/>
        </p:nvPicPr>
        <p:blipFill>
          <a:blip r:embed="rId1"/>
          <a:stretch>
            <a:fillRect/>
          </a:stretch>
        </p:blipFill>
        <p:spPr>
          <a:xfrm>
            <a:off x="893445" y="862965"/>
            <a:ext cx="9984105" cy="5549900"/>
          </a:xfrm>
          <a:prstGeom prst="rect">
            <a:avLst/>
          </a:prstGeom>
          <a:ln>
            <a:solidFill>
              <a:schemeClr val="accent1"/>
            </a:solidFill>
          </a:ln>
        </p:spPr>
      </p:pic>
      <p:pic>
        <p:nvPicPr>
          <p:cNvPr id="10" name="图片 9"/>
          <p:cNvPicPr>
            <a:picLocks noChangeAspect="1"/>
          </p:cNvPicPr>
          <p:nvPr/>
        </p:nvPicPr>
        <p:blipFill>
          <a:blip r:embed="rId2"/>
          <a:srcRect b="4344"/>
          <a:stretch>
            <a:fillRect/>
          </a:stretch>
        </p:blipFill>
        <p:spPr>
          <a:xfrm>
            <a:off x="1374140" y="1010285"/>
            <a:ext cx="9823450" cy="5697855"/>
          </a:xfrm>
          <a:prstGeom prst="rect">
            <a:avLst/>
          </a:prstGeom>
          <a:ln>
            <a:solidFill>
              <a:schemeClr val="accent1"/>
            </a:solidFill>
          </a:ln>
        </p:spPr>
      </p:pic>
      <p:pic>
        <p:nvPicPr>
          <p:cNvPr id="11" name="图片 10"/>
          <p:cNvPicPr>
            <a:picLocks noChangeAspect="1"/>
          </p:cNvPicPr>
          <p:nvPr/>
        </p:nvPicPr>
        <p:blipFill>
          <a:blip r:embed="rId3"/>
          <a:srcRect b="9601"/>
          <a:stretch>
            <a:fillRect/>
          </a:stretch>
        </p:blipFill>
        <p:spPr>
          <a:xfrm>
            <a:off x="2010410" y="1160145"/>
            <a:ext cx="9354820" cy="5697855"/>
          </a:xfrm>
          <a:prstGeom prst="rect">
            <a:avLst/>
          </a:prstGeom>
          <a:ln>
            <a:solidFill>
              <a:schemeClr val="accent1"/>
            </a:solidFill>
          </a:ln>
        </p:spPr>
      </p:pic>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903478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案例实操：</a:t>
            </a:r>
            <a:r>
              <a:rPr lang="en-US" altLang="zh-CN" sz="2800" b="1" dirty="0">
                <a:latin typeface="微软雅黑" charset="-122"/>
                <a:ea typeface="微软雅黑" charset="-122"/>
                <a:sym typeface="+mn-ea"/>
              </a:rPr>
              <a:t>2.</a:t>
            </a:r>
            <a:r>
              <a:rPr lang="zh-CN" altLang="en-US" sz="2800" b="1" dirty="0">
                <a:latin typeface="微软雅黑" charset="-122"/>
                <a:ea typeface="微软雅黑" charset="-122"/>
                <a:sym typeface="+mn-ea"/>
              </a:rPr>
              <a:t>将</a:t>
            </a:r>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生成的检索式直接</a:t>
            </a:r>
            <a:r>
              <a:rPr lang="zh-CN" altLang="en-US" sz="2800" b="1" dirty="0">
                <a:solidFill>
                  <a:srgbClr val="C00000"/>
                </a:solidFill>
                <a:effectLst>
                  <a:outerShdw blurRad="38100" dist="38100" dir="2700000" algn="tl">
                    <a:srgbClr val="000000">
                      <a:alpha val="43137"/>
                    </a:srgbClr>
                  </a:outerShdw>
                </a:effectLst>
                <a:latin typeface="微软雅黑" charset="-122"/>
                <a:ea typeface="微软雅黑" charset="-122"/>
                <a:sym typeface="+mn-ea"/>
              </a:rPr>
              <a:t>用于知网的专业检索</a:t>
            </a:r>
            <a:endParaRPr lang="zh-CN" altLang="en-US" sz="2800" b="1" dirty="0">
              <a:solidFill>
                <a:srgbClr val="C00000"/>
              </a:solidFill>
              <a:effectLst>
                <a:outerShdw blurRad="38100" dist="38100" dir="2700000" algn="tl">
                  <a:srgbClr val="000000">
                    <a:alpha val="43137"/>
                  </a:srgbClr>
                </a:outerShdw>
              </a:effectLst>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1517650" y="1004570"/>
            <a:ext cx="9156700" cy="5480050"/>
          </a:xfrm>
          <a:prstGeom prst="rect">
            <a:avLst/>
          </a:prstGeom>
        </p:spPr>
      </p:pic>
      <p:grpSp>
        <p:nvGrpSpPr>
          <p:cNvPr id="8" name="组合 7"/>
          <p:cNvGrpSpPr/>
          <p:nvPr/>
        </p:nvGrpSpPr>
        <p:grpSpPr>
          <a:xfrm>
            <a:off x="42545" y="1703705"/>
            <a:ext cx="2410460" cy="1450340"/>
            <a:chOff x="67" y="2683"/>
            <a:chExt cx="3796" cy="2284"/>
          </a:xfrm>
        </p:grpSpPr>
        <p:sp>
          <p:nvSpPr>
            <p:cNvPr id="4" name="矩形 3"/>
            <p:cNvSpPr/>
            <p:nvPr/>
          </p:nvSpPr>
          <p:spPr>
            <a:xfrm>
              <a:off x="3299" y="2683"/>
              <a:ext cx="564" cy="351"/>
            </a:xfrm>
            <a:prstGeom prst="rect">
              <a:avLst/>
            </a:prstGeom>
            <a:noFill/>
            <a:ln w="25400" cap="flat" cmpd="sng">
              <a:solidFill>
                <a:srgbClr val="FF000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箭头连接符 4"/>
            <p:cNvCxnSpPr>
              <a:endCxn id="4" idx="1"/>
            </p:cNvCxnSpPr>
            <p:nvPr/>
          </p:nvCxnSpPr>
          <p:spPr>
            <a:xfrm flipV="1">
              <a:off x="1704" y="2859"/>
              <a:ext cx="1595" cy="778"/>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67" y="3515"/>
              <a:ext cx="1828" cy="1452"/>
            </a:xfrm>
            <a:prstGeom prst="rect">
              <a:avLst/>
            </a:prstGeom>
            <a:noFill/>
          </p:spPr>
          <p:txBody>
            <a:bodyPr wrap="square" rtlCol="0">
              <a:spAutoFit/>
            </a:bodyPr>
            <a:p>
              <a:r>
                <a:rPr lang="zh-CN" altLang="en-US">
                  <a:solidFill>
                    <a:srgbClr val="FF0000"/>
                  </a:solidFill>
                </a:rPr>
                <a:t>自行输入主题字符“</a:t>
              </a:r>
              <a:r>
                <a:rPr lang="en-US" altLang="zh-CN">
                  <a:solidFill>
                    <a:srgbClr val="FF0000"/>
                  </a:solidFill>
                </a:rPr>
                <a:t>SU=</a:t>
              </a:r>
              <a:r>
                <a:rPr lang="zh-CN" altLang="en-US">
                  <a:solidFill>
                    <a:srgbClr val="FF0000"/>
                  </a:solidFill>
                </a:rPr>
                <a:t>”</a:t>
              </a:r>
              <a:endParaRPr lang="zh-CN" altLang="en-US">
                <a:solidFill>
                  <a:srgbClr val="FF0000"/>
                </a:solidFill>
              </a:endParaRPr>
            </a:p>
          </p:txBody>
        </p:sp>
      </p:grpSp>
    </p:spTree>
    <p:custDataLst>
      <p:tags r:id="rId2"/>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descr="4"/>
          <p:cNvPicPr>
            <a:picLocks noChangeAspect="1"/>
          </p:cNvPicPr>
          <p:nvPr/>
        </p:nvPicPr>
        <p:blipFill>
          <a:blip r:embed="rId1"/>
          <a:stretch>
            <a:fillRect/>
          </a:stretch>
        </p:blipFill>
        <p:spPr>
          <a:xfrm>
            <a:off x="0" y="1856105"/>
            <a:ext cx="12192635" cy="2520315"/>
          </a:xfrm>
          <a:prstGeom prst="rect">
            <a:avLst/>
          </a:prstGeom>
        </p:spPr>
      </p:pic>
      <p:sp>
        <p:nvSpPr>
          <p:cNvPr id="6" name="文本框 5"/>
          <p:cNvSpPr txBox="1"/>
          <p:nvPr/>
        </p:nvSpPr>
        <p:spPr>
          <a:xfrm>
            <a:off x="1880984" y="2435317"/>
            <a:ext cx="8428990" cy="1254125"/>
          </a:xfrm>
          <a:prstGeom prst="rect">
            <a:avLst/>
          </a:prstGeom>
          <a:noFill/>
        </p:spPr>
        <p:txBody>
          <a:bodyPr wrap="none" rtlCol="0">
            <a:spAutoFit/>
          </a:bodyPr>
          <a:p>
            <a:pPr algn="ctr">
              <a:lnSpc>
                <a:spcPct val="140000"/>
              </a:lnSpc>
            </a:pP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如何用</a:t>
            </a:r>
            <a:r>
              <a:rPr lang="en-US" altLang="zh-CN"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AI</a:t>
            </a: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提升文献研读效率</a:t>
            </a:r>
            <a:endPar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endParaRPr>
          </a:p>
        </p:txBody>
      </p:sp>
      <p:grpSp>
        <p:nvGrpSpPr>
          <p:cNvPr id="11" name="组合 10"/>
          <p:cNvGrpSpPr/>
          <p:nvPr/>
        </p:nvGrpSpPr>
        <p:grpSpPr>
          <a:xfrm>
            <a:off x="319405" y="314325"/>
            <a:ext cx="2584450" cy="405765"/>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sp>
        <p:nvSpPr>
          <p:cNvPr id="396" name="标题 73"/>
          <p:cNvSpPr>
            <a:spLocks noGrp="1"/>
          </p:cNvSpPr>
          <p:nvPr>
            <p:custDataLst>
              <p:tags r:id="rId1"/>
            </p:custDataLst>
          </p:nvPr>
        </p:nvSpPr>
        <p:spPr>
          <a:xfrm>
            <a:off x="3490595" y="1057910"/>
            <a:ext cx="4996815" cy="576580"/>
          </a:xfrm>
          <a:prstGeom prst="rect">
            <a:avLst/>
          </a:prstGeom>
        </p:spPr>
        <p:style>
          <a:lnRef idx="2">
            <a:schemeClr val="accent1"/>
          </a:lnRef>
          <a:fillRef idx="2">
            <a:schemeClr val="accent1"/>
          </a:fillRef>
          <a:effectRef idx="0">
            <a:srgbClr val="FFFFFF"/>
          </a:effectRef>
          <a:fontRef idx="minor">
            <a:schemeClr val="dk1"/>
          </a:fontRef>
        </p:style>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dk1"/>
                </a:solidFill>
                <a:latin typeface="+mj-lt"/>
                <a:ea typeface="+mj-ea"/>
                <a:cs typeface="+mj-cs"/>
              </a:defRPr>
            </a:lvl1pPr>
          </a:lstStyle>
          <a:p>
            <a:pPr lvl="0" algn="ctr">
              <a:buClrTx/>
              <a:buSzTx/>
              <a:buFontTx/>
            </a:pPr>
            <a:r>
              <a:rPr lang="en-US" altLang="zh-CN"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AI</a:t>
            </a:r>
            <a:r>
              <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辅助研读</a:t>
            </a:r>
            <a:r>
              <a:rPr lang="en-US" altLang="zh-CN"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a:t>
            </a:r>
            <a:r>
              <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rPr>
              <a:t>文献阅读三步法</a:t>
            </a:r>
            <a:endParaRPr lang="zh-CN" altLang="en-US" sz="2800" dirty="0">
              <a:solidFill>
                <a:schemeClr val="tx1">
                  <a:lumMod val="85000"/>
                  <a:lumOff val="15000"/>
                </a:schemeClr>
              </a:solidFill>
              <a:latin typeface="汉仪铸字招牌黑W" panose="00020600040101010101" charset="-122"/>
              <a:ea typeface="汉仪铸字招牌黑W" panose="00020600040101010101" charset="-122"/>
              <a:cs typeface="汉仪铸字招牌黑W" panose="00020600040101010101" charset="-122"/>
              <a:sym typeface="+mn-ea"/>
            </a:endParaRPr>
          </a:p>
        </p:txBody>
      </p:sp>
      <p:grpSp>
        <p:nvGrpSpPr>
          <p:cNvPr id="68" name="组合 67"/>
          <p:cNvGrpSpPr/>
          <p:nvPr>
            <p:custDataLst>
              <p:tags r:id="rId2"/>
            </p:custDataLst>
          </p:nvPr>
        </p:nvGrpSpPr>
        <p:grpSpPr>
          <a:xfrm>
            <a:off x="831850" y="2469515"/>
            <a:ext cx="3559175" cy="3346450"/>
            <a:chOff x="2461" y="3835"/>
            <a:chExt cx="4356" cy="4266"/>
          </a:xfrm>
        </p:grpSpPr>
        <p:sp>
          <p:nvSpPr>
            <p:cNvPr id="198" name="任意多边形: 形状 30"/>
            <p:cNvSpPr/>
            <p:nvPr>
              <p:custDataLst>
                <p:tags r:id="rId3"/>
              </p:custDataLst>
            </p:nvPr>
          </p:nvSpPr>
          <p:spPr>
            <a:xfrm>
              <a:off x="2461" y="4372"/>
              <a:ext cx="3407" cy="3408"/>
            </a:xfrm>
            <a:custGeom>
              <a:avLst/>
              <a:gdLst>
                <a:gd name="connsiteX0" fmla="*/ 1583813 w 3191256"/>
                <a:gd name="connsiteY0" fmla="*/ 492315 h 3191256"/>
                <a:gd name="connsiteX1" fmla="*/ 491213 w 3191256"/>
                <a:gd name="connsiteY1" fmla="*/ 1584915 h 3191256"/>
                <a:gd name="connsiteX2" fmla="*/ 1583813 w 3191256"/>
                <a:gd name="connsiteY2" fmla="*/ 2677515 h 3191256"/>
                <a:gd name="connsiteX3" fmla="*/ 2676413 w 3191256"/>
                <a:gd name="connsiteY3" fmla="*/ 1584915 h 3191256"/>
                <a:gd name="connsiteX4" fmla="*/ 1583813 w 3191256"/>
                <a:gd name="connsiteY4" fmla="*/ 492315 h 3191256"/>
                <a:gd name="connsiteX5" fmla="*/ 1595628 w 3191256"/>
                <a:gd name="connsiteY5" fmla="*/ 0 h 3191256"/>
                <a:gd name="connsiteX6" fmla="*/ 3191256 w 3191256"/>
                <a:gd name="connsiteY6" fmla="*/ 1595628 h 3191256"/>
                <a:gd name="connsiteX7" fmla="*/ 1595628 w 3191256"/>
                <a:gd name="connsiteY7" fmla="*/ 3191256 h 3191256"/>
                <a:gd name="connsiteX8" fmla="*/ 0 w 3191256"/>
                <a:gd name="connsiteY8" fmla="*/ 1595628 h 3191256"/>
                <a:gd name="connsiteX9" fmla="*/ 1595628 w 3191256"/>
                <a:gd name="connsiteY9" fmla="*/ 0 h 31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256" h="3191256">
                  <a:moveTo>
                    <a:pt x="1583813" y="492315"/>
                  </a:moveTo>
                  <a:cubicBezTo>
                    <a:pt x="980387" y="492315"/>
                    <a:pt x="491213" y="981489"/>
                    <a:pt x="491213" y="1584915"/>
                  </a:cubicBezTo>
                  <a:cubicBezTo>
                    <a:pt x="491213" y="2188341"/>
                    <a:pt x="980387" y="2677515"/>
                    <a:pt x="1583813" y="2677515"/>
                  </a:cubicBezTo>
                  <a:cubicBezTo>
                    <a:pt x="2187239" y="2677515"/>
                    <a:pt x="2676413" y="2188341"/>
                    <a:pt x="2676413" y="1584915"/>
                  </a:cubicBezTo>
                  <a:cubicBezTo>
                    <a:pt x="2676413" y="981489"/>
                    <a:pt x="2187239" y="492315"/>
                    <a:pt x="1583813" y="492315"/>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rgbClr val="000000">
                <a:lumMod val="40000"/>
                <a:lumOff val="60000"/>
                <a:alpha val="15000"/>
              </a:srgbClr>
            </a:solidFill>
          </p:spPr>
          <p:txBody>
            <a:bodyPr wrap="square">
              <a:noAutofit/>
            </a:bodyPr>
            <a:p>
              <a:endParaRPr lang="zh-CN" altLang="en-US" sz="1495">
                <a:solidFill>
                  <a:schemeClr val="tx1"/>
                </a:solidFill>
              </a:endParaRPr>
            </a:p>
          </p:txBody>
        </p:sp>
        <p:sp>
          <p:nvSpPr>
            <p:cNvPr id="199" name="任意多边形: 形状 33"/>
            <p:cNvSpPr/>
            <p:nvPr>
              <p:custDataLst>
                <p:tags r:id="rId4"/>
              </p:custDataLst>
            </p:nvPr>
          </p:nvSpPr>
          <p:spPr>
            <a:xfrm>
              <a:off x="4180" y="6653"/>
              <a:ext cx="1738" cy="1449"/>
            </a:xfrm>
            <a:custGeom>
              <a:avLst/>
              <a:gdLst>
                <a:gd name="connsiteX0" fmla="*/ 925566 w 1628002"/>
                <a:gd name="connsiteY0" fmla="*/ 0 h 1357077"/>
                <a:gd name="connsiteX1" fmla="*/ 1600200 w 1628002"/>
                <a:gd name="connsiteY1" fmla="*/ 387813 h 1357077"/>
                <a:gd name="connsiteX2" fmla="*/ 1618488 w 1628002"/>
                <a:gd name="connsiteY2" fmla="*/ 460965 h 1357077"/>
                <a:gd name="connsiteX3" fmla="*/ 950976 w 1628002"/>
                <a:gd name="connsiteY3" fmla="*/ 1110189 h 1357077"/>
                <a:gd name="connsiteX4" fmla="*/ 54864 w 1628002"/>
                <a:gd name="connsiteY4" fmla="*/ 1357077 h 1357077"/>
                <a:gd name="connsiteX5" fmla="*/ 0 w 1628002"/>
                <a:gd name="connsiteY5" fmla="*/ 1293069 h 1357077"/>
                <a:gd name="connsiteX6" fmla="*/ 0 w 1628002"/>
                <a:gd name="connsiteY6" fmla="*/ 550646 h 1357077"/>
                <a:gd name="connsiteX7" fmla="*/ 88695 w 1628002"/>
                <a:gd name="connsiteY7" fmla="*/ 546167 h 1357077"/>
                <a:gd name="connsiteX8" fmla="*/ 882984 w 1628002"/>
                <a:gd name="connsiteY8" fmla="*/ 70091 h 135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002" h="1357077">
                  <a:moveTo>
                    <a:pt x="925566" y="0"/>
                  </a:moveTo>
                  <a:lnTo>
                    <a:pt x="1600200" y="387813"/>
                  </a:lnTo>
                  <a:cubicBezTo>
                    <a:pt x="1627632" y="406101"/>
                    <a:pt x="1636776" y="433533"/>
                    <a:pt x="1618488" y="460965"/>
                  </a:cubicBezTo>
                  <a:cubicBezTo>
                    <a:pt x="1453896" y="726141"/>
                    <a:pt x="1225296" y="945597"/>
                    <a:pt x="950976" y="1110189"/>
                  </a:cubicBezTo>
                  <a:cubicBezTo>
                    <a:pt x="676656" y="1265637"/>
                    <a:pt x="356616" y="1357077"/>
                    <a:pt x="54864" y="1357077"/>
                  </a:cubicBezTo>
                  <a:cubicBezTo>
                    <a:pt x="27432" y="1357077"/>
                    <a:pt x="0" y="1329645"/>
                    <a:pt x="0" y="1293069"/>
                  </a:cubicBezTo>
                  <a:lnTo>
                    <a:pt x="0" y="550646"/>
                  </a:lnTo>
                  <a:lnTo>
                    <a:pt x="88695" y="546167"/>
                  </a:lnTo>
                  <a:cubicBezTo>
                    <a:pt x="419265" y="512596"/>
                    <a:pt x="706271" y="331661"/>
                    <a:pt x="882984" y="70091"/>
                  </a:cubicBezTo>
                  <a:close/>
                </a:path>
              </a:pathLst>
            </a:custGeom>
            <a:solidFill>
              <a:srgbClr val="F6E9FA"/>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0" name="任意多边形: 形状 32"/>
            <p:cNvSpPr/>
            <p:nvPr>
              <p:custDataLst>
                <p:tags r:id="rId5"/>
              </p:custDataLst>
            </p:nvPr>
          </p:nvSpPr>
          <p:spPr>
            <a:xfrm>
              <a:off x="5157" y="5026"/>
              <a:ext cx="1142" cy="2096"/>
            </a:xfrm>
            <a:custGeom>
              <a:avLst/>
              <a:gdLst>
                <a:gd name="connsiteX0" fmla="*/ 778817 w 1069282"/>
                <a:gd name="connsiteY0" fmla="*/ 799 h 1962654"/>
                <a:gd name="connsiteX1" fmla="*/ 831538 w 1069282"/>
                <a:gd name="connsiteY1" fmla="*/ 27802 h 1962654"/>
                <a:gd name="connsiteX2" fmla="*/ 1069282 w 1069282"/>
                <a:gd name="connsiteY2" fmla="*/ 978778 h 1962654"/>
                <a:gd name="connsiteX3" fmla="*/ 831538 w 1069282"/>
                <a:gd name="connsiteY3" fmla="*/ 1938898 h 1962654"/>
                <a:gd name="connsiteX4" fmla="*/ 758386 w 1069282"/>
                <a:gd name="connsiteY4" fmla="*/ 1957186 h 1962654"/>
                <a:gd name="connsiteX5" fmla="*/ 0 w 1069282"/>
                <a:gd name="connsiteY5" fmla="*/ 1517667 h 1962654"/>
                <a:gd name="connsiteX6" fmla="*/ 64993 w 1069282"/>
                <a:gd name="connsiteY6" fmla="*/ 1397926 h 1962654"/>
                <a:gd name="connsiteX7" fmla="*/ 150855 w 1069282"/>
                <a:gd name="connsiteY7" fmla="*/ 972637 h 1962654"/>
                <a:gd name="connsiteX8" fmla="*/ 64993 w 1069282"/>
                <a:gd name="connsiteY8" fmla="*/ 547348 h 1962654"/>
                <a:gd name="connsiteX9" fmla="*/ 8847 w 1069282"/>
                <a:gd name="connsiteY9" fmla="*/ 443906 h 1962654"/>
                <a:gd name="connsiteX10" fmla="*/ 758386 w 1069282"/>
                <a:gd name="connsiteY10" fmla="*/ 9514 h 1962654"/>
                <a:gd name="connsiteX11" fmla="*/ 778817 w 1069282"/>
                <a:gd name="connsiteY11" fmla="*/ 799 h 196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282" h="1962654">
                  <a:moveTo>
                    <a:pt x="778817" y="799"/>
                  </a:moveTo>
                  <a:cubicBezTo>
                    <a:pt x="798963" y="-3059"/>
                    <a:pt x="817822" y="7228"/>
                    <a:pt x="831538" y="27802"/>
                  </a:cubicBezTo>
                  <a:cubicBezTo>
                    <a:pt x="986986" y="320410"/>
                    <a:pt x="1069282" y="649594"/>
                    <a:pt x="1069282" y="978778"/>
                  </a:cubicBezTo>
                  <a:cubicBezTo>
                    <a:pt x="1069282" y="1317106"/>
                    <a:pt x="986986" y="1646290"/>
                    <a:pt x="831538" y="1938898"/>
                  </a:cubicBezTo>
                  <a:cubicBezTo>
                    <a:pt x="813250" y="1966330"/>
                    <a:pt x="785818" y="1966330"/>
                    <a:pt x="758386" y="1957186"/>
                  </a:cubicBezTo>
                  <a:lnTo>
                    <a:pt x="0" y="1517667"/>
                  </a:lnTo>
                  <a:lnTo>
                    <a:pt x="64993" y="1397926"/>
                  </a:lnTo>
                  <a:cubicBezTo>
                    <a:pt x="120282" y="1267209"/>
                    <a:pt x="150855" y="1123494"/>
                    <a:pt x="150855" y="972637"/>
                  </a:cubicBezTo>
                  <a:cubicBezTo>
                    <a:pt x="150855" y="821781"/>
                    <a:pt x="120282" y="678065"/>
                    <a:pt x="64993" y="547348"/>
                  </a:cubicBezTo>
                  <a:lnTo>
                    <a:pt x="8847" y="443906"/>
                  </a:lnTo>
                  <a:lnTo>
                    <a:pt x="758386" y="9514"/>
                  </a:lnTo>
                  <a:cubicBezTo>
                    <a:pt x="765244" y="4942"/>
                    <a:pt x="772102" y="2085"/>
                    <a:pt x="778817" y="799"/>
                  </a:cubicBezTo>
                  <a:close/>
                </a:path>
              </a:pathLst>
            </a:custGeom>
            <a:solidFill>
              <a:srgbClr val="D8E8FF"/>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1" name="任意多边形: 形状 31"/>
            <p:cNvSpPr/>
            <p:nvPr>
              <p:custDataLst>
                <p:tags r:id="rId6"/>
              </p:custDataLst>
            </p:nvPr>
          </p:nvSpPr>
          <p:spPr>
            <a:xfrm>
              <a:off x="4159" y="3835"/>
              <a:ext cx="1925" cy="1661"/>
            </a:xfrm>
            <a:custGeom>
              <a:avLst/>
              <a:gdLst>
                <a:gd name="connsiteX0" fmla="*/ 56636 w 1803510"/>
                <a:gd name="connsiteY0" fmla="*/ 0 h 1555664"/>
                <a:gd name="connsiteX1" fmla="*/ 1053332 w 1803510"/>
                <a:gd name="connsiteY1" fmla="*/ 283464 h 1555664"/>
                <a:gd name="connsiteX2" fmla="*/ 1793996 w 1803510"/>
                <a:gd name="connsiteY2" fmla="*/ 1005840 h 1555664"/>
                <a:gd name="connsiteX3" fmla="*/ 1775708 w 1803510"/>
                <a:gd name="connsiteY3" fmla="*/ 1078992 h 1555664"/>
                <a:gd name="connsiteX4" fmla="*/ 947101 w 1803510"/>
                <a:gd name="connsiteY4" fmla="*/ 1555664 h 1555664"/>
                <a:gd name="connsiteX5" fmla="*/ 899282 w 1803510"/>
                <a:gd name="connsiteY5" fmla="*/ 1476952 h 1555664"/>
                <a:gd name="connsiteX6" fmla="*/ 104993 w 1803510"/>
                <a:gd name="connsiteY6" fmla="*/ 1000876 h 1555664"/>
                <a:gd name="connsiteX7" fmla="*/ 46060 w 1803510"/>
                <a:gd name="connsiteY7" fmla="*/ 997900 h 1555664"/>
                <a:gd name="connsiteX8" fmla="*/ 1772 w 1803510"/>
                <a:gd name="connsiteY8" fmla="*/ 45720 h 1555664"/>
                <a:gd name="connsiteX9" fmla="*/ 56636 w 1803510"/>
                <a:gd name="connsiteY9" fmla="*/ 0 h 155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3510" h="1555664">
                  <a:moveTo>
                    <a:pt x="56636" y="0"/>
                  </a:moveTo>
                  <a:cubicBezTo>
                    <a:pt x="404108" y="9144"/>
                    <a:pt x="751580" y="100584"/>
                    <a:pt x="1053332" y="283464"/>
                  </a:cubicBezTo>
                  <a:cubicBezTo>
                    <a:pt x="1355084" y="457200"/>
                    <a:pt x="1611116" y="704088"/>
                    <a:pt x="1793996" y="1005840"/>
                  </a:cubicBezTo>
                  <a:cubicBezTo>
                    <a:pt x="1812284" y="1033272"/>
                    <a:pt x="1803140" y="1060704"/>
                    <a:pt x="1775708" y="1078992"/>
                  </a:cubicBezTo>
                  <a:lnTo>
                    <a:pt x="947101" y="1555664"/>
                  </a:lnTo>
                  <a:lnTo>
                    <a:pt x="899282" y="1476952"/>
                  </a:lnTo>
                  <a:cubicBezTo>
                    <a:pt x="722569" y="1215382"/>
                    <a:pt x="435563" y="1034447"/>
                    <a:pt x="104993" y="1000876"/>
                  </a:cubicBezTo>
                  <a:lnTo>
                    <a:pt x="46060" y="997900"/>
                  </a:lnTo>
                  <a:lnTo>
                    <a:pt x="1772" y="45720"/>
                  </a:lnTo>
                  <a:cubicBezTo>
                    <a:pt x="-7372" y="18288"/>
                    <a:pt x="20060" y="0"/>
                    <a:pt x="56636" y="0"/>
                  </a:cubicBezTo>
                  <a:close/>
                </a:path>
              </a:pathLst>
            </a:custGeom>
            <a:solidFill>
              <a:srgbClr val="AECEFF"/>
            </a:solidFill>
            <a:ln w="25400">
              <a:solidFill>
                <a:srgbClr val="FEFFFF"/>
              </a:solidFill>
              <a:prstDash val="solid"/>
            </a:ln>
            <a:effectLst/>
          </p:spPr>
          <p:style>
            <a:lnRef idx="2">
              <a:srgbClr val="376FFF">
                <a:lumMod val="75000"/>
              </a:srgbClr>
            </a:lnRef>
            <a:fillRef idx="1">
              <a:srgbClr val="376FFF"/>
            </a:fillRef>
            <a:effectRef idx="0">
              <a:srgbClr val="FFFFFF"/>
            </a:effectRef>
            <a:fontRef idx="minor">
              <a:srgbClr val="FFFFFF"/>
            </a:fontRef>
          </p:style>
          <p:txBody>
            <a:bodyPr wrap="square">
              <a:noAutofit/>
            </a:bodyPr>
            <a:p>
              <a:endParaRPr lang="zh-CN" altLang="en-US" sz="1495">
                <a:solidFill>
                  <a:srgbClr val="FFFFFF"/>
                </a:solidFill>
              </a:endParaRPr>
            </a:p>
          </p:txBody>
        </p:sp>
        <p:sp>
          <p:nvSpPr>
            <p:cNvPr id="202" name="对象16"/>
            <p:cNvSpPr/>
            <p:nvPr>
              <p:custDataLst>
                <p:tags r:id="rId7"/>
              </p:custDataLst>
            </p:nvPr>
          </p:nvSpPr>
          <p:spPr>
            <a:xfrm>
              <a:off x="3087" y="5006"/>
              <a:ext cx="2138" cy="2138"/>
            </a:xfrm>
            <a:custGeom>
              <a:avLst/>
              <a:gdLst/>
              <a:ahLst/>
              <a:cxnLst/>
              <a:rect l="l" t="t" r="r" b="b"/>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chemeClr val="accent1">
                <a:alpha val="38000"/>
              </a:schemeClr>
            </a:solidFill>
          </p:spPr>
          <p:txBody>
            <a:bodyPr anchor="ctr" anchorCtr="0">
              <a:noAutofit/>
            </a:bodyPr>
            <a:p>
              <a:pPr lvl="0" algn="ctr">
                <a:buClrTx/>
                <a:buSzTx/>
                <a:buFontTx/>
              </a:pPr>
              <a:r>
                <a:rPr lang="zh-CN" altLang="en-US" sz="2000" b="1">
                  <a:solidFill>
                    <a:schemeClr val="accent1"/>
                  </a:solidFill>
                  <a:sym typeface="+mn-ea"/>
                </a:rPr>
                <a:t>文献阅读</a:t>
              </a:r>
              <a:endParaRPr lang="zh-CN" altLang="en-US" sz="2000" b="1">
                <a:solidFill>
                  <a:schemeClr val="accent1"/>
                </a:solidFill>
                <a:sym typeface="+mn-ea"/>
              </a:endParaRPr>
            </a:p>
            <a:p>
              <a:pPr lvl="0" algn="ctr">
                <a:buClrTx/>
                <a:buSzTx/>
                <a:buFontTx/>
              </a:pPr>
              <a:r>
                <a:rPr lang="zh-CN" altLang="en-US" sz="2000" b="1">
                  <a:solidFill>
                    <a:schemeClr val="accent1"/>
                  </a:solidFill>
                  <a:sym typeface="+mn-ea"/>
                </a:rPr>
                <a:t>三步法</a:t>
              </a:r>
              <a:endParaRPr lang="zh-CN" altLang="en-US" sz="2000" b="1">
                <a:solidFill>
                  <a:schemeClr val="accent1"/>
                </a:solidFill>
                <a:sym typeface="+mn-ea"/>
              </a:endParaRPr>
            </a:p>
          </p:txBody>
        </p:sp>
        <p:pic>
          <p:nvPicPr>
            <p:cNvPr id="203" name="图片 16" descr="/data/temp/03299916-f304-11ef-ae55-72c372de39b8.png03299916-f304-11ef-ae55-72c372de39b8"/>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rcRect/>
            <a:stretch>
              <a:fillRect/>
            </a:stretch>
          </p:blipFill>
          <p:spPr>
            <a:xfrm>
              <a:off x="4877" y="4507"/>
              <a:ext cx="338" cy="338"/>
            </a:xfrm>
            <a:prstGeom prst="rect">
              <a:avLst/>
            </a:prstGeom>
          </p:spPr>
        </p:pic>
        <p:pic>
          <p:nvPicPr>
            <p:cNvPr id="204" name="图片 15" descr="/data/temp/03299c1a-f304-11ef-ae55-72c372de39b8.png03299c1a-f304-11ef-ae55-72c372de39b8"/>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rcRect/>
            <a:stretch>
              <a:fillRect/>
            </a:stretch>
          </p:blipFill>
          <p:spPr>
            <a:xfrm>
              <a:off x="5623" y="5896"/>
              <a:ext cx="338" cy="338"/>
            </a:xfrm>
            <a:prstGeom prst="rect">
              <a:avLst/>
            </a:prstGeom>
          </p:spPr>
        </p:pic>
        <p:pic>
          <p:nvPicPr>
            <p:cNvPr id="205" name="图片 19" descr="/data/temp/03299c1d-f304-11ef-ae55-72c372de39b8.png03299c1d-f304-11ef-ae55-72c372de39b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rcRect/>
            <a:stretch>
              <a:fillRect/>
            </a:stretch>
          </p:blipFill>
          <p:spPr>
            <a:xfrm>
              <a:off x="4902" y="7231"/>
              <a:ext cx="338" cy="338"/>
            </a:xfrm>
            <a:prstGeom prst="rect">
              <a:avLst/>
            </a:prstGeom>
          </p:spPr>
        </p:pic>
        <p:sp>
          <p:nvSpPr>
            <p:cNvPr id="209" name="任意多边形: 形状 88"/>
            <p:cNvSpPr/>
            <p:nvPr>
              <p:custDataLst>
                <p:tags r:id="rId17"/>
              </p:custDataLst>
            </p:nvPr>
          </p:nvSpPr>
          <p:spPr>
            <a:xfrm>
              <a:off x="5574" y="4090"/>
              <a:ext cx="1243" cy="252"/>
            </a:xfrm>
            <a:custGeom>
              <a:avLst/>
              <a:gdLst>
                <a:gd name="connsiteX0" fmla="*/ 0 w 1833"/>
                <a:gd name="connsiteY0" fmla="*/ 373 h 373"/>
                <a:gd name="connsiteX1" fmla="*/ 288 w 1833"/>
                <a:gd name="connsiteY1" fmla="*/ 0 h 373"/>
                <a:gd name="connsiteX2" fmla="*/ 1833 w 1833"/>
                <a:gd name="connsiteY2" fmla="*/ 0 h 373"/>
              </a:gdLst>
              <a:ahLst/>
              <a:cxnLst>
                <a:cxn ang="0">
                  <a:pos x="connsiteX0" y="connsiteY0"/>
                </a:cxn>
                <a:cxn ang="0">
                  <a:pos x="connsiteX1" y="connsiteY1"/>
                </a:cxn>
                <a:cxn ang="0">
                  <a:pos x="connsiteX2" y="connsiteY2"/>
                </a:cxn>
              </a:cxnLst>
              <a:rect l="l" t="t" r="r" b="b"/>
              <a:pathLst>
                <a:path w="1833" h="373">
                  <a:moveTo>
                    <a:pt x="0" y="373"/>
                  </a:moveTo>
                  <a:lnTo>
                    <a:pt x="288" y="0"/>
                  </a:lnTo>
                  <a:lnTo>
                    <a:pt x="1833" y="0"/>
                  </a:lnTo>
                </a:path>
              </a:pathLst>
            </a:custGeom>
            <a:noFill/>
            <a:ln>
              <a:solidFill>
                <a:schemeClr val="accent1"/>
              </a:soli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en-US" altLang="zh-CN" sz="1495">
                <a:solidFill>
                  <a:srgbClr val="FFFFFF"/>
                </a:solidFill>
              </a:endParaRPr>
            </a:p>
          </p:txBody>
        </p:sp>
        <p:cxnSp>
          <p:nvCxnSpPr>
            <p:cNvPr id="210" name="直接连接符 209"/>
            <p:cNvCxnSpPr/>
            <p:nvPr>
              <p:custDataLst>
                <p:tags r:id="rId18"/>
              </p:custDataLst>
            </p:nvPr>
          </p:nvCxnSpPr>
          <p:spPr>
            <a:xfrm>
              <a:off x="6299" y="6041"/>
              <a:ext cx="518" cy="0"/>
            </a:xfrm>
            <a:prstGeom prst="line">
              <a:avLst/>
            </a:prstGeom>
            <a:noFill/>
            <a:ln>
              <a:solidFill>
                <a:schemeClr val="accent1">
                  <a:alpha val="70000"/>
                </a:schemeClr>
              </a:solidFill>
              <a:prstDash val="dash"/>
            </a:ln>
          </p:spPr>
          <p:style>
            <a:lnRef idx="2">
              <a:srgbClr val="376FFF">
                <a:shade val="15000"/>
              </a:srgbClr>
            </a:lnRef>
            <a:fillRef idx="1">
              <a:srgbClr val="376FFF"/>
            </a:fillRef>
            <a:effectRef idx="0">
              <a:srgbClr val="376FFF"/>
            </a:effectRef>
            <a:fontRef idx="minor">
              <a:srgbClr val="FFFFFF"/>
            </a:fontRef>
          </p:style>
        </p:cxnSp>
        <p:sp>
          <p:nvSpPr>
            <p:cNvPr id="211" name="任意多边形: 形状 5"/>
            <p:cNvSpPr/>
            <p:nvPr>
              <p:custDataLst>
                <p:tags r:id="rId19"/>
              </p:custDataLst>
            </p:nvPr>
          </p:nvSpPr>
          <p:spPr>
            <a:xfrm flipV="1">
              <a:off x="5489" y="7623"/>
              <a:ext cx="1328" cy="371"/>
            </a:xfrm>
            <a:custGeom>
              <a:avLst/>
              <a:gdLst>
                <a:gd name="connsiteX0" fmla="*/ 0 w 1959"/>
                <a:gd name="connsiteY0" fmla="*/ 547 h 547"/>
                <a:gd name="connsiteX1" fmla="*/ 414 w 1959"/>
                <a:gd name="connsiteY1" fmla="*/ 0 h 547"/>
                <a:gd name="connsiteX2" fmla="*/ 1959 w 1959"/>
                <a:gd name="connsiteY2" fmla="*/ 0 h 547"/>
              </a:gdLst>
              <a:ahLst/>
              <a:cxnLst>
                <a:cxn ang="0">
                  <a:pos x="connsiteX0" y="connsiteY0"/>
                </a:cxn>
                <a:cxn ang="0">
                  <a:pos x="connsiteX1" y="connsiteY1"/>
                </a:cxn>
                <a:cxn ang="0">
                  <a:pos x="connsiteX2" y="connsiteY2"/>
                </a:cxn>
              </a:cxnLst>
              <a:rect l="l" t="t" r="r" b="b"/>
              <a:pathLst>
                <a:path w="1959" h="547">
                  <a:moveTo>
                    <a:pt x="0" y="547"/>
                  </a:moveTo>
                  <a:lnTo>
                    <a:pt x="414" y="0"/>
                  </a:lnTo>
                  <a:lnTo>
                    <a:pt x="1959" y="0"/>
                  </a:lnTo>
                </a:path>
              </a:pathLst>
            </a:custGeom>
            <a:noFill/>
            <a:ln>
              <a:solidFill>
                <a:schemeClr val="accent1"/>
              </a:soli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sz="1495">
                <a:solidFill>
                  <a:srgbClr val="FFFFFF"/>
                </a:solidFill>
              </a:endParaRPr>
            </a:p>
          </p:txBody>
        </p:sp>
      </p:grpSp>
      <p:grpSp>
        <p:nvGrpSpPr>
          <p:cNvPr id="69" name="组合 68"/>
          <p:cNvGrpSpPr/>
          <p:nvPr/>
        </p:nvGrpSpPr>
        <p:grpSpPr>
          <a:xfrm>
            <a:off x="4742815" y="2460625"/>
            <a:ext cx="6155055" cy="3870325"/>
            <a:chOff x="10929" y="-1728"/>
            <a:chExt cx="9693" cy="6095"/>
          </a:xfrm>
        </p:grpSpPr>
        <p:sp>
          <p:nvSpPr>
            <p:cNvPr id="213" name="Text 7"/>
            <p:cNvSpPr/>
            <p:nvPr/>
          </p:nvSpPr>
          <p:spPr>
            <a:xfrm>
              <a:off x="10929" y="-1728"/>
              <a:ext cx="2244"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筛选与粗</a:t>
              </a:r>
              <a:r>
                <a:rPr lang="zh-CN" altLang="en-US" sz="2000" b="1" dirty="0">
                  <a:solidFill>
                    <a:srgbClr val="3F3F3F"/>
                  </a:solidFill>
                  <a:latin typeface="微软雅黑" charset="-122"/>
                  <a:ea typeface="微软雅黑" charset="-122"/>
                  <a:cs typeface="微软雅黑" pitchFamily="34" charset="-120"/>
                </a:rPr>
                <a:t>读</a:t>
              </a:r>
              <a:endParaRPr lang="zh-CN" altLang="en-US" sz="2000" b="1" dirty="0">
                <a:solidFill>
                  <a:srgbClr val="3F3F3F"/>
                </a:solidFill>
                <a:latin typeface="微软雅黑" charset="-122"/>
                <a:ea typeface="微软雅黑" charset="-122"/>
                <a:cs typeface="微软雅黑" pitchFamily="34" charset="-120"/>
              </a:endParaRPr>
            </a:p>
          </p:txBody>
        </p:sp>
        <p:sp>
          <p:nvSpPr>
            <p:cNvPr id="214" name="Text 7"/>
            <p:cNvSpPr/>
            <p:nvPr/>
          </p:nvSpPr>
          <p:spPr>
            <a:xfrm>
              <a:off x="10929" y="2599"/>
              <a:ext cx="2389"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总结与</a:t>
              </a:r>
              <a:r>
                <a:rPr lang="zh-CN" altLang="en-US" sz="2000" b="1" dirty="0">
                  <a:solidFill>
                    <a:srgbClr val="3F3F3F"/>
                  </a:solidFill>
                  <a:latin typeface="微软雅黑" charset="-122"/>
                  <a:ea typeface="微软雅黑" charset="-122"/>
                  <a:cs typeface="微软雅黑" pitchFamily="34" charset="-120"/>
                </a:rPr>
                <a:t>拓展</a:t>
              </a:r>
              <a:endParaRPr lang="zh-CN" altLang="en-US" sz="2000" b="1" dirty="0">
                <a:solidFill>
                  <a:srgbClr val="3F3F3F"/>
                </a:solidFill>
                <a:latin typeface="微软雅黑" charset="-122"/>
                <a:ea typeface="微软雅黑" charset="-122"/>
                <a:cs typeface="微软雅黑" pitchFamily="34" charset="-120"/>
              </a:endParaRPr>
            </a:p>
          </p:txBody>
        </p:sp>
        <p:sp>
          <p:nvSpPr>
            <p:cNvPr id="215" name="Text 7"/>
            <p:cNvSpPr/>
            <p:nvPr/>
          </p:nvSpPr>
          <p:spPr>
            <a:xfrm>
              <a:off x="10929" y="216"/>
              <a:ext cx="2243" cy="671"/>
            </a:xfrm>
            <a:prstGeom prst="rect">
              <a:avLst/>
            </a:prstGeom>
            <a:noFill/>
          </p:spPr>
          <p:txBody>
            <a:bodyPr vert="horz" wrap="square" lIns="0" tIns="0" rIns="0" bIns="0" rtlCol="0" anchor="ctr" anchorCtr="0"/>
            <a:p>
              <a:pPr indent="0" algn="l" fontAlgn="auto">
                <a:lnSpc>
                  <a:spcPct val="100000"/>
                </a:lnSpc>
                <a:buNone/>
              </a:pPr>
              <a:r>
                <a:rPr lang="zh-CN" altLang="en-US" sz="2000" b="1" dirty="0">
                  <a:solidFill>
                    <a:srgbClr val="3F3F3F"/>
                  </a:solidFill>
                  <a:latin typeface="微软雅黑" charset="-122"/>
                  <a:ea typeface="微软雅黑" charset="-122"/>
                  <a:cs typeface="微软雅黑" pitchFamily="34" charset="-120"/>
                </a:rPr>
                <a:t>精读与</a:t>
              </a:r>
              <a:r>
                <a:rPr lang="zh-CN" altLang="en-US" sz="2000" b="1" dirty="0">
                  <a:solidFill>
                    <a:srgbClr val="3F3F3F"/>
                  </a:solidFill>
                  <a:latin typeface="微软雅黑" charset="-122"/>
                  <a:ea typeface="微软雅黑" charset="-122"/>
                  <a:cs typeface="微软雅黑" pitchFamily="34" charset="-120"/>
                </a:rPr>
                <a:t>理解</a:t>
              </a:r>
              <a:endParaRPr lang="zh-CN" altLang="en-US" sz="2000" b="1" dirty="0">
                <a:solidFill>
                  <a:srgbClr val="3F3F3F"/>
                </a:solidFill>
                <a:latin typeface="微软雅黑" charset="-122"/>
                <a:ea typeface="微软雅黑" charset="-122"/>
                <a:cs typeface="微软雅黑" pitchFamily="34" charset="-120"/>
              </a:endParaRPr>
            </a:p>
          </p:txBody>
        </p:sp>
        <p:sp>
          <p:nvSpPr>
            <p:cNvPr id="216" name="Text 2"/>
            <p:cNvSpPr/>
            <p:nvPr/>
          </p:nvSpPr>
          <p:spPr>
            <a:xfrm>
              <a:off x="10929" y="-1115"/>
              <a:ext cx="7134" cy="635"/>
            </a:xfrm>
            <a:prstGeom prst="rect">
              <a:avLst/>
            </a:prstGeom>
            <a:noFill/>
          </p:spPr>
          <p:txBody>
            <a:bodyPr vert="horz" wrap="square" lIns="0" tIns="0" rIns="0" bIns="0" rtlCol="0" anchor="ctr"/>
            <a:p>
              <a:pPr marL="0" indent="0" algn="l">
                <a:lnSpc>
                  <a:spcPts val="1650"/>
                </a:lnSpc>
                <a:buNone/>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快速评估文献的相关性和重要性，初步了解文献的主旨。</a:t>
              </a:r>
              <a:endPar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endParaRPr>
            </a:p>
          </p:txBody>
        </p:sp>
        <p:sp>
          <p:nvSpPr>
            <p:cNvPr id="217" name="Text 2"/>
            <p:cNvSpPr/>
            <p:nvPr/>
          </p:nvSpPr>
          <p:spPr>
            <a:xfrm>
              <a:off x="10929" y="1031"/>
              <a:ext cx="9516" cy="635"/>
            </a:xfrm>
            <a:prstGeom prst="rect">
              <a:avLst/>
            </a:prstGeom>
            <a:noFill/>
          </p:spPr>
          <p:txBody>
            <a:bodyPr vert="horz" wrap="square" lIns="0" tIns="0" rIns="0" bIns="0" rtlCol="0" anchor="ctr"/>
            <a:p>
              <a:pPr marL="0" indent="0" algn="l">
                <a:lnSpc>
                  <a:spcPts val="1650"/>
                </a:lnSpc>
                <a:buNone/>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深入理解文献的详细内容，掌握研究的方法、过程和重要细节</a:t>
              </a:r>
              <a:endParaRPr lang="zh-CN" altLang="en-US" sz="1400" dirty="0">
                <a:solidFill>
                  <a:srgbClr val="0A5EFE"/>
                </a:solidFill>
                <a:latin typeface="微软雅黑" charset="-122"/>
                <a:ea typeface="微软雅黑" charset="-122"/>
                <a:cs typeface="阿里巴巴普惠体 3.0 105 Heavy" panose="00020600040101010101" charset="-122"/>
                <a:sym typeface="+mn-ea"/>
              </a:endParaRPr>
            </a:p>
          </p:txBody>
        </p:sp>
        <p:sp>
          <p:nvSpPr>
            <p:cNvPr id="218" name="Text 2"/>
            <p:cNvSpPr/>
            <p:nvPr/>
          </p:nvSpPr>
          <p:spPr>
            <a:xfrm>
              <a:off x="10929" y="3478"/>
              <a:ext cx="9693" cy="889"/>
            </a:xfrm>
            <a:prstGeom prst="rect">
              <a:avLst/>
            </a:prstGeom>
            <a:noFill/>
          </p:spPr>
          <p:txBody>
            <a:bodyPr vert="horz" wrap="square" lIns="0" tIns="0" rIns="0" bIns="0" rtlCol="0" anchor="t" anchorCtr="0">
              <a:noAutofit/>
            </a:bodyPr>
            <a:p>
              <a:pPr lvl="0" algn="l">
                <a:lnSpc>
                  <a:spcPct val="120000"/>
                </a:lnSpc>
                <a:spcBef>
                  <a:spcPts val="0"/>
                </a:spcBef>
                <a:spcAft>
                  <a:spcPts val="0"/>
                </a:spcAft>
                <a:buClrTx/>
                <a:buSzTx/>
                <a:buFontTx/>
              </a:pPr>
              <a:r>
                <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rPr>
                <a:t>对文献进行全面总结，并将文献中的知识与其他相关知识进行整合和拓展</a:t>
              </a:r>
              <a:endParaRPr lang="zh-CN" altLang="en-US" sz="1400" dirty="0">
                <a:solidFill>
                  <a:schemeClr val="bg2">
                    <a:lumMod val="50000"/>
                  </a:schemeClr>
                </a:solidFill>
                <a:latin typeface="微软雅黑" charset="-122"/>
                <a:ea typeface="微软雅黑" charset="-122"/>
                <a:cs typeface="阿里巴巴普惠体 3.0 105 Heavy" panose="00020600040101010101" charset="-122"/>
                <a:sym typeface="+mn-ea"/>
              </a:endParaRPr>
            </a:p>
          </p:txBody>
        </p:sp>
      </p:grpSp>
      <p:sp>
        <p:nvSpPr>
          <p:cNvPr id="70" name="矩形 69"/>
          <p:cNvSpPr/>
          <p:nvPr/>
        </p:nvSpPr>
        <p:spPr>
          <a:xfrm>
            <a:off x="4480560" y="235458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71" name="直接箭头连接符 70"/>
          <p:cNvCxnSpPr/>
          <p:nvPr/>
        </p:nvCxnSpPr>
        <p:spPr>
          <a:xfrm flipV="1">
            <a:off x="6419215" y="227457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78" name="组合 77" descr="7b0a202020202274657874626f78223a2022220a7d0a"/>
          <p:cNvGrpSpPr/>
          <p:nvPr/>
        </p:nvGrpSpPr>
        <p:grpSpPr>
          <a:xfrm rot="0">
            <a:off x="7607935" y="2044065"/>
            <a:ext cx="3491230" cy="575310"/>
            <a:chOff x="5370" y="3510"/>
            <a:chExt cx="8461" cy="3780"/>
          </a:xfrm>
        </p:grpSpPr>
        <p:sp>
          <p:nvSpPr>
            <p:cNvPr id="79" name="矩形 78"/>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72" name="椭圆 7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73" name="直接连接符 7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76" name="文本框 75"/>
            <p:cNvSpPr txBox="1"/>
            <p:nvPr/>
          </p:nvSpPr>
          <p:spPr>
            <a:xfrm>
              <a:off x="5720" y="3831"/>
              <a:ext cx="791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总结提炼：核心思想、文章观点、文献要点</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
        <p:nvSpPr>
          <p:cNvPr id="88" name="矩形 87"/>
          <p:cNvSpPr/>
          <p:nvPr/>
        </p:nvSpPr>
        <p:spPr>
          <a:xfrm>
            <a:off x="4481195" y="513334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89" name="直接箭头连接符 88"/>
          <p:cNvCxnSpPr/>
          <p:nvPr/>
        </p:nvCxnSpPr>
        <p:spPr>
          <a:xfrm flipV="1">
            <a:off x="6494780" y="514096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90" name="组合 89" descr="7b0a202020202274657874626f78223a2022220a7d0a"/>
          <p:cNvGrpSpPr/>
          <p:nvPr/>
        </p:nvGrpSpPr>
        <p:grpSpPr>
          <a:xfrm rot="0">
            <a:off x="7654925" y="4714240"/>
            <a:ext cx="3491230" cy="575310"/>
            <a:chOff x="5370" y="3510"/>
            <a:chExt cx="8461" cy="3780"/>
          </a:xfrm>
        </p:grpSpPr>
        <p:sp>
          <p:nvSpPr>
            <p:cNvPr id="91" name="矩形 90"/>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92" name="椭圆 9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93" name="直接连接符 9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5" name="椭圆 9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96" name="文本框 95"/>
            <p:cNvSpPr txBox="1"/>
            <p:nvPr/>
          </p:nvSpPr>
          <p:spPr>
            <a:xfrm>
              <a:off x="5720" y="3831"/>
              <a:ext cx="7886"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文章精要、思维导图、观点对比、拓展研究</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
        <p:nvSpPr>
          <p:cNvPr id="98" name="矩形 97"/>
          <p:cNvSpPr/>
          <p:nvPr/>
        </p:nvSpPr>
        <p:spPr>
          <a:xfrm>
            <a:off x="4481195" y="3605530"/>
            <a:ext cx="1849120" cy="535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99" name="直接箭头连接符 98"/>
          <p:cNvCxnSpPr/>
          <p:nvPr/>
        </p:nvCxnSpPr>
        <p:spPr>
          <a:xfrm flipV="1">
            <a:off x="6621780" y="3689350"/>
            <a:ext cx="1099185" cy="304165"/>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nvGrpSpPr>
          <p:cNvPr id="100" name="组合 99" descr="7b0a202020202274657874626f78223a2022220a7d0a"/>
          <p:cNvGrpSpPr/>
          <p:nvPr/>
        </p:nvGrpSpPr>
        <p:grpSpPr>
          <a:xfrm rot="0">
            <a:off x="7607935" y="3423920"/>
            <a:ext cx="3538855" cy="575310"/>
            <a:chOff x="5370" y="3510"/>
            <a:chExt cx="8461" cy="3780"/>
          </a:xfrm>
        </p:grpSpPr>
        <p:sp>
          <p:nvSpPr>
            <p:cNvPr id="101" name="矩形 100"/>
            <p:cNvSpPr/>
            <p:nvPr/>
          </p:nvSpPr>
          <p:spPr>
            <a:xfrm>
              <a:off x="5720" y="3832"/>
              <a:ext cx="7885" cy="3134"/>
            </a:xfrm>
            <a:prstGeom prst="rect">
              <a:avLst/>
            </a:prstGeom>
            <a:solidFill>
              <a:srgbClr val="F8F8F8"/>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102" name="椭圆 101"/>
            <p:cNvSpPr/>
            <p:nvPr/>
          </p:nvSpPr>
          <p:spPr>
            <a:xfrm>
              <a:off x="5370" y="3510"/>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cxnSp>
          <p:nvCxnSpPr>
            <p:cNvPr id="103" name="直接连接符 102"/>
            <p:cNvCxnSpPr/>
            <p:nvPr/>
          </p:nvCxnSpPr>
          <p:spPr>
            <a:xfrm>
              <a:off x="5596" y="3616"/>
              <a:ext cx="794" cy="0"/>
            </a:xfrm>
            <a:prstGeom prst="line">
              <a:avLst/>
            </a:prstGeom>
            <a:ln w="6350" cmpd="sng">
              <a:solidFill>
                <a:srgbClr val="FF0000"/>
              </a:solidFill>
              <a:prstDash val="sysDash"/>
              <a:round/>
              <a:headEnd type="none"/>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2914" y="7177"/>
              <a:ext cx="763" cy="0"/>
            </a:xfrm>
            <a:prstGeom prst="line">
              <a:avLst/>
            </a:prstGeom>
            <a:ln w="63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5" name="椭圆 104"/>
            <p:cNvSpPr/>
            <p:nvPr/>
          </p:nvSpPr>
          <p:spPr>
            <a:xfrm>
              <a:off x="13604" y="7063"/>
              <a:ext cx="227" cy="227"/>
            </a:xfrm>
            <a:prstGeom prst="ellipse">
              <a:avLst/>
            </a:prstGeom>
            <a:solidFill>
              <a:srgbClr val="C0C0C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汉仪中黑简" panose="02010600000101010101" charset="-122"/>
                <a:ea typeface="汉仪中黑简" panose="02010600000101010101" charset="-122"/>
                <a:sym typeface="汉仪中黑简" panose="02010600000101010101" charset="-122"/>
              </a:endParaRPr>
            </a:p>
          </p:txBody>
        </p:sp>
        <p:sp>
          <p:nvSpPr>
            <p:cNvPr id="109" name="文本框 108"/>
            <p:cNvSpPr txBox="1"/>
            <p:nvPr/>
          </p:nvSpPr>
          <p:spPr>
            <a:xfrm>
              <a:off x="5720" y="3831"/>
              <a:ext cx="7914" cy="2966"/>
            </a:xfrm>
            <a:prstGeom prst="rect">
              <a:avLst/>
            </a:prstGeom>
            <a:noFill/>
            <a:ln w="6350">
              <a:solidFill>
                <a:srgbClr val="FF0000"/>
              </a:solidFill>
            </a:ln>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200">
                  <a:latin typeface="+mn-ea"/>
                  <a:cs typeface="+mn-ea"/>
                  <a:sym typeface="汉仪中黑简" panose="02010600000101010101" charset="-122"/>
                </a:rPr>
                <a:t>文章伴读、自由提问、通用问题、延展问题</a:t>
              </a:r>
              <a:r>
                <a:rPr lang="zh-CN" altLang="en-US" sz="1200">
                  <a:latin typeface="+mn-ea"/>
                  <a:cs typeface="+mn-ea"/>
                  <a:sym typeface="汉仪中黑简" panose="02010600000101010101" charset="-122"/>
                </a:rPr>
                <a:t>等</a:t>
              </a:r>
              <a:endParaRPr lang="zh-CN" altLang="en-US" sz="1200">
                <a:latin typeface="+mn-ea"/>
                <a:cs typeface="+mn-ea"/>
                <a:sym typeface="汉仪中黑简" panose="02010600000101010101" charset="-122"/>
              </a:endParaRPr>
            </a:p>
          </p:txBody>
        </p:sp>
      </p:grpSp>
    </p:spTree>
    <p:custDataLst>
      <p:tags r:id="rId20"/>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nimBg="1"/>
      <p:bldP spid="98" grpId="0" bldLvl="0" animBg="1"/>
      <p:bldP spid="88" grpId="0" bldLvl="0" animBg="1"/>
      <p:bldP spid="70" grpId="1" animBg="1"/>
      <p:bldP spid="98" grpId="1" animBg="1"/>
      <p:bldP spid="8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3276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是否明确</a:t>
            </a:r>
            <a:r>
              <a:rPr lang="zh-CN" altLang="en-US" sz="2800" b="1" dirty="0">
                <a:latin typeface="微软雅黑" charset="-122"/>
                <a:ea typeface="微软雅黑" charset="-122"/>
                <a:sym typeface="+mn-ea"/>
              </a:rPr>
              <a:t>选题方向</a:t>
            </a:r>
            <a:endParaRPr lang="zh-CN" altLang="en-US" sz="2800" b="1" dirty="0">
              <a:latin typeface="微软雅黑" charset="-122"/>
              <a:ea typeface="微软雅黑" charset="-122"/>
              <a:sym typeface="+mn-ea"/>
            </a:endParaRPr>
          </a:p>
        </p:txBody>
      </p:sp>
      <p:sp>
        <p:nvSpPr>
          <p:cNvPr id="5" name="任意多边形: 形状 46"/>
          <p:cNvSpPr/>
          <p:nvPr>
            <p:custDataLst>
              <p:tags r:id="rId1"/>
            </p:custDataLst>
          </p:nvPr>
        </p:nvSpPr>
        <p:spPr>
          <a:xfrm>
            <a:off x="2086552" y="975995"/>
            <a:ext cx="9494895" cy="5368438"/>
          </a:xfrm>
          <a:custGeom>
            <a:avLst/>
            <a:gdLst>
              <a:gd name="connsiteX0" fmla="*/ 6267450 w 6267450"/>
              <a:gd name="connsiteY0" fmla="*/ 3438716 h 3438715"/>
              <a:gd name="connsiteX1" fmla="*/ 0 w 6267450"/>
              <a:gd name="connsiteY1" fmla="*/ 2490883 h 3438715"/>
              <a:gd name="connsiteX2" fmla="*/ 0 w 6267450"/>
              <a:gd name="connsiteY2" fmla="*/ 947833 h 3438715"/>
              <a:gd name="connsiteX3" fmla="*/ 6267450 w 6267450"/>
              <a:gd name="connsiteY3" fmla="*/ 0 h 3438715"/>
              <a:gd name="connsiteX4" fmla="*/ 6267450 w 6267450"/>
              <a:gd name="connsiteY4" fmla="*/ 3438716 h 343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0" h="9278">
                <a:moveTo>
                  <a:pt x="16410" y="0"/>
                </a:moveTo>
                <a:lnTo>
                  <a:pt x="16410" y="9278"/>
                </a:lnTo>
                <a:lnTo>
                  <a:pt x="0" y="6892"/>
                </a:lnTo>
                <a:lnTo>
                  <a:pt x="0" y="2386"/>
                </a:lnTo>
                <a:lnTo>
                  <a:pt x="16410" y="0"/>
                </a:lnTo>
                <a:close/>
              </a:path>
            </a:pathLst>
          </a:custGeom>
          <a:gradFill flip="none">
            <a:gsLst>
              <a:gs pos="0">
                <a:srgbClr val="376FFF">
                  <a:lumMod val="60000"/>
                  <a:lumOff val="40000"/>
                  <a:alpha val="20000"/>
                </a:srgbClr>
              </a:gs>
              <a:gs pos="75000">
                <a:srgbClr val="376FFF">
                  <a:alpha val="0"/>
                </a:srgbClr>
              </a:gs>
            </a:gsLst>
            <a:lin ang="0" scaled="0"/>
          </a:gradFill>
          <a:ln>
            <a:noFill/>
          </a:ln>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endParaRPr lang="zh-CN" altLang="en-US">
              <a:solidFill>
                <a:srgbClr val="FFFFFF"/>
              </a:solidFill>
              <a:latin typeface="Arial" panose="020B0604020202090204" pitchFamily="34" charset="0"/>
              <a:ea typeface="微软雅黑" charset="0"/>
              <a:cs typeface="微软雅黑" charset="-122"/>
              <a:sym typeface="微软雅黑" charset="-122"/>
            </a:endParaRPr>
          </a:p>
        </p:txBody>
      </p:sp>
      <p:sp>
        <p:nvSpPr>
          <p:cNvPr id="3" name="椭圆 2"/>
          <p:cNvSpPr/>
          <p:nvPr>
            <p:custDataLst>
              <p:tags r:id="rId2"/>
            </p:custDataLst>
          </p:nvPr>
        </p:nvSpPr>
        <p:spPr>
          <a:xfrm>
            <a:off x="1198973" y="2511032"/>
            <a:ext cx="2298795" cy="2298795"/>
          </a:xfrm>
          <a:prstGeom prst="ellipse">
            <a:avLst/>
          </a:prstGeom>
          <a:solidFill>
            <a:srgbClr val="FFFFFF"/>
          </a:solidFill>
          <a:ln w="381000">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tIns="71755" numCol="1" spcCol="0" rtlCol="0" fromWordArt="0" anchor="ctr" anchorCtr="0" forceAA="0" compatLnSpc="1">
            <a:noAutofit/>
          </a:bodyPr>
          <a:lstStyle/>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是否有</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明确的</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a:p>
            <a:pPr lvl="0" indent="0" algn="ctr" fontAlgn="auto">
              <a:lnSpc>
                <a:spcPct val="120000"/>
              </a:lnSpc>
              <a:buClrTx/>
              <a:buSzTx/>
              <a:buFontTx/>
            </a:pPr>
            <a:r>
              <a:rPr lang="zh-CN" altLang="en-US" sz="2800" b="1">
                <a:solidFill>
                  <a:srgbClr val="376FFF"/>
                </a:solidFill>
                <a:latin typeface="Arial" panose="020B0604020202090204" pitchFamily="34" charset="0"/>
                <a:ea typeface="微软雅黑" charset="0"/>
                <a:cs typeface="微软雅黑" charset="-122"/>
                <a:sym typeface="微软雅黑" charset="-122"/>
              </a:rPr>
              <a:t>选题</a:t>
            </a:r>
            <a:r>
              <a:rPr lang="zh-CN" altLang="en-US" sz="2800" b="1">
                <a:solidFill>
                  <a:srgbClr val="376FFF"/>
                </a:solidFill>
                <a:latin typeface="Arial" panose="020B0604020202090204" pitchFamily="34" charset="0"/>
                <a:ea typeface="微软雅黑" charset="0"/>
                <a:cs typeface="微软雅黑" charset="-122"/>
                <a:sym typeface="微软雅黑" charset="-122"/>
              </a:rPr>
              <a:t>方向</a:t>
            </a:r>
            <a:endParaRPr lang="zh-CN" altLang="en-US" sz="2800" b="1">
              <a:solidFill>
                <a:srgbClr val="376FFF"/>
              </a:solidFill>
              <a:latin typeface="Arial" panose="020B0604020202090204" pitchFamily="34" charset="0"/>
              <a:ea typeface="微软雅黑" charset="0"/>
              <a:cs typeface="微软雅黑" charset="-122"/>
              <a:sym typeface="微软雅黑" charset="-122"/>
            </a:endParaRPr>
          </a:p>
        </p:txBody>
      </p:sp>
      <p:sp>
        <p:nvSpPr>
          <p:cNvPr id="4" name="任意多边形: 形状 28"/>
          <p:cNvSpPr/>
          <p:nvPr>
            <p:custDataLst>
              <p:tags r:id="rId3"/>
            </p:custDataLst>
          </p:nvPr>
        </p:nvSpPr>
        <p:spPr>
          <a:xfrm>
            <a:off x="4715729" y="2514504"/>
            <a:ext cx="1473126" cy="1473126"/>
          </a:xfrm>
          <a:custGeom>
            <a:avLst/>
            <a:gdLst>
              <a:gd name="connsiteX0" fmla="*/ 847725 w 847725"/>
              <a:gd name="connsiteY0" fmla="*/ 423862 h 847725"/>
              <a:gd name="connsiteX1" fmla="*/ 423863 w 847725"/>
              <a:gd name="connsiteY1" fmla="*/ 847725 h 847725"/>
              <a:gd name="connsiteX2" fmla="*/ 0 w 847725"/>
              <a:gd name="connsiteY2" fmla="*/ 423862 h 847725"/>
              <a:gd name="connsiteX3" fmla="*/ 423863 w 847725"/>
              <a:gd name="connsiteY3" fmla="*/ 0 h 847725"/>
              <a:gd name="connsiteX4" fmla="*/ 847725 w 847725"/>
              <a:gd name="connsiteY4" fmla="*/ 423862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847725">
                <a:moveTo>
                  <a:pt x="847725" y="423862"/>
                </a:moveTo>
                <a:cubicBezTo>
                  <a:pt x="847725" y="657955"/>
                  <a:pt x="657955" y="847725"/>
                  <a:pt x="423863" y="847725"/>
                </a:cubicBezTo>
                <a:cubicBezTo>
                  <a:pt x="189770" y="847725"/>
                  <a:pt x="0" y="657955"/>
                  <a:pt x="0" y="423862"/>
                </a:cubicBezTo>
                <a:cubicBezTo>
                  <a:pt x="0" y="189770"/>
                  <a:pt x="189770" y="0"/>
                  <a:pt x="423863" y="0"/>
                </a:cubicBezTo>
                <a:cubicBezTo>
                  <a:pt x="657955" y="0"/>
                  <a:pt x="847725" y="189770"/>
                  <a:pt x="847725" y="423862"/>
                </a:cubicBezTo>
                <a:close/>
              </a:path>
            </a:pathLst>
          </a:custGeom>
          <a:gradFill>
            <a:gsLst>
              <a:gs pos="3000">
                <a:srgbClr val="376FFF">
                  <a:lumMod val="60000"/>
                  <a:lumOff val="40000"/>
                </a:srgbClr>
              </a:gs>
              <a:gs pos="88000">
                <a:srgbClr val="376FFF"/>
              </a:gs>
            </a:gsLst>
            <a:lin ang="0" scaled="0"/>
          </a:gradFill>
          <a:ln w="19050" cap="flat">
            <a:solidFill>
              <a:srgbClr val="376FFF">
                <a:lumMod val="20000"/>
                <a:lumOff val="80000"/>
              </a:srgbClr>
            </a:solidFill>
            <a:prstDash val="solid"/>
            <a:miter/>
          </a:ln>
          <a:effectLst>
            <a:outerShdw blurRad="127000" dist="50800" dir="3000000" algn="t" rotWithShape="0">
              <a:srgbClr val="376FFF">
                <a:lumMod val="75000"/>
                <a:alpha val="40000"/>
              </a:srgbClr>
            </a:outerShdw>
          </a:effectLst>
        </p:spPr>
        <p:txBody>
          <a:bodyPr rot="0" spcFirstLastPara="0" vertOverflow="overflow" horzOverflow="overflow" vert="horz" wrap="none" lIns="144145" tIns="0" rIns="144145" bIns="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r>
              <a:rPr lang="en-US" altLang="zh-CN" sz="4000" b="1">
                <a:solidFill>
                  <a:srgbClr val="FFFFFF"/>
                </a:solidFill>
                <a:sym typeface="微软雅黑" charset="-122"/>
              </a:rPr>
              <a:t>80%</a:t>
            </a:r>
            <a:endParaRPr lang="en-US" altLang="zh-CN" sz="4000" b="1">
              <a:solidFill>
                <a:srgbClr val="FFFFFF"/>
              </a:solidFill>
              <a:sym typeface="微软雅黑" charset="-122"/>
            </a:endParaRPr>
          </a:p>
        </p:txBody>
      </p:sp>
      <p:sp>
        <p:nvSpPr>
          <p:cNvPr id="8" name="正文"/>
          <p:cNvSpPr txBox="1"/>
          <p:nvPr>
            <p:custDataLst>
              <p:tags r:id="rId4"/>
            </p:custDataLst>
          </p:nvPr>
        </p:nvSpPr>
        <p:spPr>
          <a:xfrm>
            <a:off x="4716308" y="4108558"/>
            <a:ext cx="1472548" cy="924031"/>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indent="0" algn="ctr" fontAlgn="auto">
              <a:lnSpc>
                <a:spcPct val="130000"/>
              </a:lnSpc>
              <a:spcBef>
                <a:spcPct val="0"/>
              </a:spcBef>
              <a:spcAft>
                <a:spcPct val="0"/>
              </a:spcAft>
            </a:pPr>
            <a:r>
              <a:rPr lang="zh-CN" altLang="en-US" sz="2200" dirty="0">
                <a:solidFill>
                  <a:srgbClr val="000000">
                    <a:lumMod val="75000"/>
                    <a:lumOff val="25000"/>
                  </a:srgbClr>
                </a:solidFill>
                <a:uFillTx/>
                <a:latin typeface="微软雅黑" charset="-122"/>
                <a:cs typeface="微软雅黑" charset="-122"/>
                <a:sym typeface="微软雅黑" charset="-122"/>
              </a:rPr>
              <a:t>有明确</a:t>
            </a:r>
            <a:r>
              <a:rPr lang="zh-CN" altLang="en-US" sz="2200" dirty="0">
                <a:solidFill>
                  <a:srgbClr val="000000">
                    <a:lumMod val="75000"/>
                    <a:lumOff val="25000"/>
                  </a:srgbClr>
                </a:solidFill>
                <a:uFillTx/>
                <a:latin typeface="微软雅黑" charset="-122"/>
                <a:cs typeface="微软雅黑" charset="-122"/>
                <a:sym typeface="微软雅黑" charset="-122"/>
              </a:rPr>
              <a:t>方向</a:t>
            </a:r>
            <a:endParaRPr lang="zh-CN" altLang="en-US" sz="2200" dirty="0">
              <a:solidFill>
                <a:srgbClr val="000000">
                  <a:lumMod val="75000"/>
                  <a:lumOff val="25000"/>
                </a:srgbClr>
              </a:solidFill>
              <a:uFillTx/>
              <a:latin typeface="微软雅黑" charset="-122"/>
              <a:cs typeface="微软雅黑" charset="-122"/>
              <a:sym typeface="微软雅黑" charset="-122"/>
            </a:endParaRPr>
          </a:p>
        </p:txBody>
      </p:sp>
      <p:sp>
        <p:nvSpPr>
          <p:cNvPr id="9" name="任意多边形: 形状 33"/>
          <p:cNvSpPr>
            <a:spLocks noChangeAspect="1"/>
          </p:cNvSpPr>
          <p:nvPr>
            <p:custDataLst>
              <p:tags r:id="rId5"/>
            </p:custDataLst>
          </p:nvPr>
        </p:nvSpPr>
        <p:spPr>
          <a:xfrm>
            <a:off x="6891281" y="3325128"/>
            <a:ext cx="168374" cy="168952"/>
          </a:xfrm>
          <a:custGeom>
            <a:avLst/>
            <a:gdLst>
              <a:gd name="connsiteX0" fmla="*/ 152400 w 152400"/>
              <a:gd name="connsiteY0" fmla="*/ 61913 h 152400"/>
              <a:gd name="connsiteX1" fmla="*/ 90488 w 152400"/>
              <a:gd name="connsiteY1" fmla="*/ 61913 h 152400"/>
              <a:gd name="connsiteX2" fmla="*/ 90488 w 152400"/>
              <a:gd name="connsiteY2" fmla="*/ 0 h 152400"/>
              <a:gd name="connsiteX3" fmla="*/ 61913 w 152400"/>
              <a:gd name="connsiteY3" fmla="*/ 0 h 152400"/>
              <a:gd name="connsiteX4" fmla="*/ 61913 w 152400"/>
              <a:gd name="connsiteY4" fmla="*/ 61913 h 152400"/>
              <a:gd name="connsiteX5" fmla="*/ 0 w 152400"/>
              <a:gd name="connsiteY5" fmla="*/ 61913 h 152400"/>
              <a:gd name="connsiteX6" fmla="*/ 0 w 152400"/>
              <a:gd name="connsiteY6" fmla="*/ 90488 h 152400"/>
              <a:gd name="connsiteX7" fmla="*/ 61913 w 152400"/>
              <a:gd name="connsiteY7" fmla="*/ 90488 h 152400"/>
              <a:gd name="connsiteX8" fmla="*/ 61913 w 152400"/>
              <a:gd name="connsiteY8" fmla="*/ 152400 h 152400"/>
              <a:gd name="connsiteX9" fmla="*/ 90488 w 152400"/>
              <a:gd name="connsiteY9" fmla="*/ 152400 h 152400"/>
              <a:gd name="connsiteX10" fmla="*/ 90488 w 152400"/>
              <a:gd name="connsiteY10" fmla="*/ 90488 h 152400"/>
              <a:gd name="connsiteX11" fmla="*/ 152400 w 152400"/>
              <a:gd name="connsiteY11" fmla="*/ 90488 h 152400"/>
              <a:gd name="connsiteX12" fmla="*/ 152400 w 152400"/>
              <a:gd name="connsiteY12" fmla="*/ 619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152400">
                <a:moveTo>
                  <a:pt x="152400" y="61913"/>
                </a:moveTo>
                <a:lnTo>
                  <a:pt x="90488" y="61913"/>
                </a:lnTo>
                <a:lnTo>
                  <a:pt x="90488" y="0"/>
                </a:lnTo>
                <a:lnTo>
                  <a:pt x="61913" y="0"/>
                </a:lnTo>
                <a:lnTo>
                  <a:pt x="61913" y="61913"/>
                </a:lnTo>
                <a:lnTo>
                  <a:pt x="0" y="61913"/>
                </a:lnTo>
                <a:lnTo>
                  <a:pt x="0" y="90488"/>
                </a:lnTo>
                <a:lnTo>
                  <a:pt x="61913" y="90488"/>
                </a:lnTo>
                <a:lnTo>
                  <a:pt x="61913" y="152400"/>
                </a:lnTo>
                <a:lnTo>
                  <a:pt x="90488" y="152400"/>
                </a:lnTo>
                <a:lnTo>
                  <a:pt x="90488" y="90488"/>
                </a:lnTo>
                <a:lnTo>
                  <a:pt x="152400" y="90488"/>
                </a:lnTo>
                <a:lnTo>
                  <a:pt x="152400" y="61913"/>
                </a:lnTo>
                <a:close/>
              </a:path>
            </a:pathLst>
          </a:custGeom>
          <a:solidFill>
            <a:srgbClr val="376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endParaRPr lang="zh-CN" altLang="en-US"/>
          </a:p>
        </p:txBody>
      </p:sp>
      <p:sp>
        <p:nvSpPr>
          <p:cNvPr id="10" name="任意多边形: 形状 28"/>
          <p:cNvSpPr/>
          <p:nvPr>
            <p:custDataLst>
              <p:tags r:id="rId6"/>
            </p:custDataLst>
          </p:nvPr>
        </p:nvSpPr>
        <p:spPr>
          <a:xfrm>
            <a:off x="7762081" y="2514504"/>
            <a:ext cx="1473126" cy="1473126"/>
          </a:xfrm>
          <a:custGeom>
            <a:avLst/>
            <a:gdLst>
              <a:gd name="connsiteX0" fmla="*/ 847725 w 847725"/>
              <a:gd name="connsiteY0" fmla="*/ 423862 h 847725"/>
              <a:gd name="connsiteX1" fmla="*/ 423863 w 847725"/>
              <a:gd name="connsiteY1" fmla="*/ 847725 h 847725"/>
              <a:gd name="connsiteX2" fmla="*/ 0 w 847725"/>
              <a:gd name="connsiteY2" fmla="*/ 423862 h 847725"/>
              <a:gd name="connsiteX3" fmla="*/ 423863 w 847725"/>
              <a:gd name="connsiteY3" fmla="*/ 0 h 847725"/>
              <a:gd name="connsiteX4" fmla="*/ 847725 w 847725"/>
              <a:gd name="connsiteY4" fmla="*/ 423862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847725">
                <a:moveTo>
                  <a:pt x="847725" y="423862"/>
                </a:moveTo>
                <a:cubicBezTo>
                  <a:pt x="847725" y="657955"/>
                  <a:pt x="657955" y="847725"/>
                  <a:pt x="423863" y="847725"/>
                </a:cubicBezTo>
                <a:cubicBezTo>
                  <a:pt x="189770" y="847725"/>
                  <a:pt x="0" y="657955"/>
                  <a:pt x="0" y="423862"/>
                </a:cubicBezTo>
                <a:cubicBezTo>
                  <a:pt x="0" y="189770"/>
                  <a:pt x="189770" y="0"/>
                  <a:pt x="423863" y="0"/>
                </a:cubicBezTo>
                <a:cubicBezTo>
                  <a:pt x="657955" y="0"/>
                  <a:pt x="847725" y="189770"/>
                  <a:pt x="847725" y="423862"/>
                </a:cubicBezTo>
                <a:close/>
              </a:path>
            </a:pathLst>
          </a:custGeom>
          <a:gradFill>
            <a:gsLst>
              <a:gs pos="3000">
                <a:srgbClr val="376FFF">
                  <a:lumMod val="60000"/>
                  <a:lumOff val="40000"/>
                </a:srgbClr>
              </a:gs>
              <a:gs pos="88000">
                <a:srgbClr val="376FFF"/>
              </a:gs>
            </a:gsLst>
            <a:lin ang="0" scaled="0"/>
          </a:gradFill>
          <a:ln w="19050" cap="flat">
            <a:solidFill>
              <a:srgbClr val="376FFF">
                <a:lumMod val="20000"/>
                <a:lumOff val="80000"/>
              </a:srgbClr>
            </a:solidFill>
            <a:prstDash val="solid"/>
            <a:miter/>
          </a:ln>
          <a:effectLst>
            <a:outerShdw blurRad="127000" dist="50800" dir="3000000" algn="t" rotWithShape="0">
              <a:srgbClr val="376FFF">
                <a:lumMod val="75000"/>
                <a:alpha val="40000"/>
              </a:srgbClr>
            </a:outerShdw>
          </a:effectLst>
        </p:spPr>
        <p:txBody>
          <a:bodyPr rot="0" spcFirstLastPara="0" vertOverflow="overflow" horzOverflow="overflow" vert="horz" wrap="none" lIns="144145" tIns="0" rIns="144145" bIns="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lvl="0" algn="ctr">
              <a:buClrTx/>
              <a:buSzTx/>
              <a:buFontTx/>
            </a:pPr>
            <a:r>
              <a:rPr lang="en-US" altLang="zh-CN" sz="4000" b="1">
                <a:solidFill>
                  <a:srgbClr val="FFFFFF"/>
                </a:solidFill>
                <a:sym typeface="微软雅黑" charset="-122"/>
              </a:rPr>
              <a:t>20%</a:t>
            </a:r>
            <a:endParaRPr lang="en-US" altLang="zh-CN" sz="4000" b="1">
              <a:solidFill>
                <a:srgbClr val="FFFFFF"/>
              </a:solidFill>
              <a:sym typeface="微软雅黑" charset="-122"/>
            </a:endParaRPr>
          </a:p>
        </p:txBody>
      </p:sp>
      <p:sp>
        <p:nvSpPr>
          <p:cNvPr id="21" name="正文"/>
          <p:cNvSpPr txBox="1"/>
          <p:nvPr>
            <p:custDataLst>
              <p:tags r:id="rId7"/>
            </p:custDataLst>
          </p:nvPr>
        </p:nvSpPr>
        <p:spPr>
          <a:xfrm>
            <a:off x="7762081" y="4108558"/>
            <a:ext cx="1472548" cy="924031"/>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rgbClr val="000000"/>
                </a:solidFill>
                <a:latin typeface="Arial" panose="020B0604020202090204" pitchFamily="34" charset="0"/>
                <a:ea typeface="微软雅黑" charset="-122"/>
                <a:cs typeface="+mn-ea"/>
              </a:defRPr>
            </a:lvl1pPr>
            <a:lvl2pPr marL="457200" algn="l" defTabSz="914400" rtl="0" eaLnBrk="1" latinLnBrk="0" hangingPunct="1">
              <a:defRPr sz="1800" kern="1200">
                <a:solidFill>
                  <a:srgbClr val="000000"/>
                </a:solidFill>
                <a:latin typeface="Arial" panose="020B0604020202090204" pitchFamily="34" charset="0"/>
                <a:ea typeface="微软雅黑" charset="-122"/>
                <a:cs typeface="+mn-ea"/>
              </a:defRPr>
            </a:lvl2pPr>
            <a:lvl3pPr marL="914400" algn="l" defTabSz="914400" rtl="0" eaLnBrk="1" latinLnBrk="0" hangingPunct="1">
              <a:defRPr sz="1800" kern="1200">
                <a:solidFill>
                  <a:srgbClr val="000000"/>
                </a:solidFill>
                <a:latin typeface="Arial" panose="020B0604020202090204" pitchFamily="34" charset="0"/>
                <a:ea typeface="微软雅黑" charset="-122"/>
                <a:cs typeface="+mn-ea"/>
              </a:defRPr>
            </a:lvl3pPr>
            <a:lvl4pPr marL="1371600" algn="l" defTabSz="914400" rtl="0" eaLnBrk="1" latinLnBrk="0" hangingPunct="1">
              <a:defRPr sz="1800" kern="1200">
                <a:solidFill>
                  <a:srgbClr val="000000"/>
                </a:solidFill>
                <a:latin typeface="Arial" panose="020B0604020202090204" pitchFamily="34" charset="0"/>
                <a:ea typeface="微软雅黑" charset="-122"/>
                <a:cs typeface="+mn-ea"/>
              </a:defRPr>
            </a:lvl4pPr>
            <a:lvl5pPr marL="1828800" algn="l" defTabSz="914400" rtl="0" eaLnBrk="1" latinLnBrk="0" hangingPunct="1">
              <a:defRPr sz="1800" kern="1200">
                <a:solidFill>
                  <a:srgbClr val="000000"/>
                </a:solidFill>
                <a:latin typeface="Arial" panose="020B0604020202090204" pitchFamily="34" charset="0"/>
                <a:ea typeface="微软雅黑" charset="-122"/>
                <a:cs typeface="+mn-ea"/>
              </a:defRPr>
            </a:lvl5pPr>
            <a:lvl6pPr marL="2286000" algn="l" defTabSz="914400" rtl="0" eaLnBrk="1" latinLnBrk="0" hangingPunct="1">
              <a:defRPr sz="1800" kern="1200">
                <a:solidFill>
                  <a:srgbClr val="000000"/>
                </a:solidFill>
                <a:latin typeface="Arial" panose="020B0604020202090204" pitchFamily="34" charset="0"/>
                <a:ea typeface="微软雅黑" charset="-122"/>
                <a:cs typeface="+mn-ea"/>
              </a:defRPr>
            </a:lvl6pPr>
            <a:lvl7pPr marL="2743200" algn="l" defTabSz="914400" rtl="0" eaLnBrk="1" latinLnBrk="0" hangingPunct="1">
              <a:defRPr sz="1800" kern="1200">
                <a:solidFill>
                  <a:srgbClr val="000000"/>
                </a:solidFill>
                <a:latin typeface="Arial" panose="020B0604020202090204" pitchFamily="34" charset="0"/>
                <a:ea typeface="微软雅黑" charset="-122"/>
                <a:cs typeface="+mn-ea"/>
              </a:defRPr>
            </a:lvl7pPr>
            <a:lvl8pPr marL="3200400" algn="l" defTabSz="914400" rtl="0" eaLnBrk="1" latinLnBrk="0" hangingPunct="1">
              <a:defRPr sz="1800" kern="1200">
                <a:solidFill>
                  <a:srgbClr val="000000"/>
                </a:solidFill>
                <a:latin typeface="Arial" panose="020B0604020202090204" pitchFamily="34" charset="0"/>
                <a:ea typeface="微软雅黑" charset="-122"/>
                <a:cs typeface="+mn-ea"/>
              </a:defRPr>
            </a:lvl8pPr>
            <a:lvl9pPr marL="3657600" algn="l" defTabSz="914400" rtl="0" eaLnBrk="1" latinLnBrk="0" hangingPunct="1">
              <a:defRPr sz="1800" kern="1200">
                <a:solidFill>
                  <a:srgbClr val="000000"/>
                </a:solidFill>
                <a:latin typeface="Arial" panose="020B0604020202090204" pitchFamily="34" charset="0"/>
                <a:ea typeface="微软雅黑" charset="-122"/>
                <a:cs typeface="+mn-ea"/>
              </a:defRPr>
            </a:lvl9pPr>
          </a:lstStyle>
          <a:p>
            <a:pPr indent="0" algn="ctr" fontAlgn="auto">
              <a:lnSpc>
                <a:spcPct val="130000"/>
              </a:lnSpc>
              <a:spcBef>
                <a:spcPct val="0"/>
              </a:spcBef>
              <a:spcAft>
                <a:spcPct val="0"/>
              </a:spcAft>
            </a:pPr>
            <a:r>
              <a:rPr lang="zh-CN" altLang="en-US" sz="2200" dirty="0">
                <a:solidFill>
                  <a:srgbClr val="000000">
                    <a:lumMod val="75000"/>
                    <a:lumOff val="25000"/>
                  </a:srgbClr>
                </a:solidFill>
                <a:uFillTx/>
                <a:latin typeface="微软雅黑" charset="-122"/>
                <a:cs typeface="微软雅黑" charset="-122"/>
                <a:sym typeface="微软雅黑" charset="-122"/>
              </a:rPr>
              <a:t>无明确方向</a:t>
            </a:r>
            <a:endParaRPr lang="zh-CN" altLang="en-US" sz="2200" dirty="0">
              <a:solidFill>
                <a:srgbClr val="000000">
                  <a:lumMod val="75000"/>
                  <a:lumOff val="25000"/>
                </a:srgbClr>
              </a:solidFill>
              <a:uFillTx/>
              <a:latin typeface="微软雅黑" charset="-122"/>
              <a:cs typeface="微软雅黑" charset="-122"/>
              <a:sym typeface="微软雅黑" charset="-122"/>
            </a:endParaRPr>
          </a:p>
        </p:txBody>
      </p:sp>
      <p:sp>
        <p:nvSpPr>
          <p:cNvPr id="22" name="同心圆 21"/>
          <p:cNvSpPr/>
          <p:nvPr>
            <p:custDataLst>
              <p:tags r:id="rId8"/>
            </p:custDataLst>
          </p:nvPr>
        </p:nvSpPr>
        <p:spPr>
          <a:xfrm>
            <a:off x="1020763" y="2356545"/>
            <a:ext cx="2635542" cy="2607769"/>
          </a:xfrm>
          <a:prstGeom prst="donut">
            <a:avLst>
              <a:gd name="adj" fmla="val 12779"/>
            </a:avLst>
          </a:prstGeom>
          <a:gradFill>
            <a:gsLst>
              <a:gs pos="0">
                <a:srgbClr val="376FFF"/>
              </a:gs>
              <a:gs pos="100000">
                <a:srgbClr val="376FFF">
                  <a:lumMod val="60000"/>
                  <a:lumOff val="40000"/>
                </a:srgbClr>
              </a:gs>
            </a:gsLst>
            <a:lin ang="10800000" scaled="0"/>
          </a:gradFill>
          <a:ln>
            <a:noFill/>
          </a:ln>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solidFill>
                <a:srgbClr val="000000"/>
              </a:solidFill>
              <a:latin typeface="Arial" panose="020B0604020202090204" pitchFamily="34" charset="0"/>
              <a:ea typeface="微软雅黑"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pic>
        <p:nvPicPr>
          <p:cNvPr id="4" name="图片 3"/>
          <p:cNvPicPr>
            <a:picLocks noChangeAspect="1"/>
          </p:cNvPicPr>
          <p:nvPr/>
        </p:nvPicPr>
        <p:blipFill>
          <a:blip r:embed="rId1"/>
          <a:stretch>
            <a:fillRect/>
          </a:stretch>
        </p:blipFill>
        <p:spPr>
          <a:xfrm>
            <a:off x="0" y="929640"/>
            <a:ext cx="12192000" cy="5785485"/>
          </a:xfrm>
          <a:prstGeom prst="rect">
            <a:avLst/>
          </a:prstGeom>
        </p:spPr>
      </p:pic>
      <p:grpSp>
        <p:nvGrpSpPr>
          <p:cNvPr id="14" name="组合 13"/>
          <p:cNvGrpSpPr/>
          <p:nvPr/>
        </p:nvGrpSpPr>
        <p:grpSpPr>
          <a:xfrm>
            <a:off x="0" y="956945"/>
            <a:ext cx="12192000" cy="5781040"/>
            <a:chOff x="0" y="1507"/>
            <a:chExt cx="19200" cy="9104"/>
          </a:xfrm>
        </p:grpSpPr>
        <p:pic>
          <p:nvPicPr>
            <p:cNvPr id="13" name="图片 12"/>
            <p:cNvPicPr>
              <a:picLocks noChangeAspect="1"/>
            </p:cNvPicPr>
            <p:nvPr/>
          </p:nvPicPr>
          <p:blipFill>
            <a:blip r:embed="rId2"/>
            <a:stretch>
              <a:fillRect/>
            </a:stretch>
          </p:blipFill>
          <p:spPr>
            <a:xfrm>
              <a:off x="0" y="1507"/>
              <a:ext cx="19200" cy="9105"/>
            </a:xfrm>
            <a:prstGeom prst="rect">
              <a:avLst/>
            </a:prstGeom>
          </p:spPr>
        </p:pic>
        <p:sp>
          <p:nvSpPr>
            <p:cNvPr id="98" name="矩形 97"/>
            <p:cNvSpPr/>
            <p:nvPr/>
          </p:nvSpPr>
          <p:spPr>
            <a:xfrm>
              <a:off x="17072" y="9882"/>
              <a:ext cx="497" cy="502"/>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5" name="矩形 4"/>
            <p:cNvSpPr/>
            <p:nvPr/>
          </p:nvSpPr>
          <p:spPr>
            <a:xfrm>
              <a:off x="14133" y="7849"/>
              <a:ext cx="3602" cy="940"/>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7" name="矩形 6"/>
            <p:cNvSpPr/>
            <p:nvPr/>
          </p:nvSpPr>
          <p:spPr>
            <a:xfrm>
              <a:off x="1272" y="2851"/>
              <a:ext cx="1295" cy="621"/>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8" name="矩形 7"/>
            <p:cNvSpPr/>
            <p:nvPr/>
          </p:nvSpPr>
          <p:spPr>
            <a:xfrm>
              <a:off x="14546" y="9882"/>
              <a:ext cx="1469" cy="578"/>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gr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pic>
        <p:nvPicPr>
          <p:cNvPr id="10" name="图片 9"/>
          <p:cNvPicPr>
            <a:picLocks noChangeAspect="1"/>
          </p:cNvPicPr>
          <p:nvPr/>
        </p:nvPicPr>
        <p:blipFill>
          <a:blip r:embed="rId1"/>
          <a:stretch>
            <a:fillRect/>
          </a:stretch>
        </p:blipFill>
        <p:spPr>
          <a:xfrm>
            <a:off x="0" y="1023620"/>
            <a:ext cx="12192000" cy="5438140"/>
          </a:xfrm>
          <a:prstGeom prst="rect">
            <a:avLst/>
          </a:prstGeom>
        </p:spPr>
      </p:pic>
      <p:grpSp>
        <p:nvGrpSpPr>
          <p:cNvPr id="15" name="组合 14"/>
          <p:cNvGrpSpPr/>
          <p:nvPr/>
        </p:nvGrpSpPr>
        <p:grpSpPr>
          <a:xfrm>
            <a:off x="11010900" y="5955665"/>
            <a:ext cx="590550" cy="328930"/>
            <a:chOff x="17340" y="9379"/>
            <a:chExt cx="930" cy="518"/>
          </a:xfrm>
        </p:grpSpPr>
        <p:sp>
          <p:nvSpPr>
            <p:cNvPr id="98" name="矩形 97"/>
            <p:cNvSpPr/>
            <p:nvPr/>
          </p:nvSpPr>
          <p:spPr>
            <a:xfrm>
              <a:off x="17774" y="9533"/>
              <a:ext cx="497" cy="36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71" name="直接箭头连接符 70"/>
            <p:cNvCxnSpPr/>
            <p:nvPr/>
          </p:nvCxnSpPr>
          <p:spPr>
            <a:xfrm flipH="1" flipV="1">
              <a:off x="17340" y="9379"/>
              <a:ext cx="588" cy="199"/>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grpSp>
      <p:sp>
        <p:nvSpPr>
          <p:cNvPr id="70" name="矩形 69"/>
          <p:cNvSpPr/>
          <p:nvPr/>
        </p:nvSpPr>
        <p:spPr>
          <a:xfrm>
            <a:off x="3431540" y="3703955"/>
            <a:ext cx="4073525" cy="509905"/>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grpSp>
        <p:nvGrpSpPr>
          <p:cNvPr id="14" name="组合 13"/>
          <p:cNvGrpSpPr/>
          <p:nvPr/>
        </p:nvGrpSpPr>
        <p:grpSpPr>
          <a:xfrm>
            <a:off x="4123690" y="2668905"/>
            <a:ext cx="7855585" cy="3146425"/>
            <a:chOff x="8346" y="5682"/>
            <a:chExt cx="11464" cy="4422"/>
          </a:xfrm>
        </p:grpSpPr>
        <p:sp>
          <p:nvSpPr>
            <p:cNvPr id="5" name="矩形 4"/>
            <p:cNvSpPr/>
            <p:nvPr/>
          </p:nvSpPr>
          <p:spPr>
            <a:xfrm>
              <a:off x="8346" y="5682"/>
              <a:ext cx="11465" cy="4422"/>
            </a:xfrm>
            <a:prstGeom prst="rect">
              <a:avLst/>
            </a:prstGeom>
            <a:solidFill>
              <a:schemeClr val="bg1"/>
            </a:solidFill>
            <a:ln w="19050">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11" name="图片 10"/>
            <p:cNvPicPr>
              <a:picLocks noChangeAspect="1"/>
            </p:cNvPicPr>
            <p:nvPr/>
          </p:nvPicPr>
          <p:blipFill>
            <a:blip r:embed="rId2"/>
            <a:stretch>
              <a:fillRect/>
            </a:stretch>
          </p:blipFill>
          <p:spPr>
            <a:xfrm>
              <a:off x="8485" y="5833"/>
              <a:ext cx="5478" cy="4139"/>
            </a:xfrm>
            <a:prstGeom prst="rect">
              <a:avLst/>
            </a:prstGeom>
            <a:ln>
              <a:solidFill>
                <a:srgbClr val="FF0000"/>
              </a:solidFill>
            </a:ln>
          </p:spPr>
        </p:pic>
        <p:pic>
          <p:nvPicPr>
            <p:cNvPr id="13" name="图片 12"/>
            <p:cNvPicPr>
              <a:picLocks noChangeAspect="1"/>
            </p:cNvPicPr>
            <p:nvPr/>
          </p:nvPicPr>
          <p:blipFill>
            <a:blip r:embed="rId3"/>
            <a:stretch>
              <a:fillRect/>
            </a:stretch>
          </p:blipFill>
          <p:spPr>
            <a:xfrm>
              <a:off x="14076" y="5818"/>
              <a:ext cx="5580" cy="4140"/>
            </a:xfrm>
            <a:prstGeom prst="rect">
              <a:avLst/>
            </a:prstGeom>
            <a:ln>
              <a:solidFill>
                <a:srgbClr val="FF0000"/>
              </a:solidFill>
            </a:ln>
          </p:spPr>
        </p:pic>
      </p:grpSp>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113155"/>
            <a:ext cx="12192000" cy="5240655"/>
          </a:xfrm>
          <a:prstGeom prst="rect">
            <a:avLst/>
          </a:prstGeom>
        </p:spPr>
      </p:pic>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sp>
        <p:nvSpPr>
          <p:cNvPr id="11" name="矩形 10"/>
          <p:cNvSpPr/>
          <p:nvPr/>
        </p:nvSpPr>
        <p:spPr>
          <a:xfrm>
            <a:off x="6511925" y="1124585"/>
            <a:ext cx="606425" cy="33147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12" name="图片 11"/>
          <p:cNvPicPr>
            <a:picLocks noChangeAspect="1"/>
          </p:cNvPicPr>
          <p:nvPr/>
        </p:nvPicPr>
        <p:blipFill>
          <a:blip r:embed="rId2"/>
          <a:stretch>
            <a:fillRect/>
          </a:stretch>
        </p:blipFill>
        <p:spPr>
          <a:xfrm>
            <a:off x="610870" y="1532255"/>
            <a:ext cx="11524615" cy="4453890"/>
          </a:xfrm>
          <a:prstGeom prst="rect">
            <a:avLst/>
          </a:prstGeom>
          <a:ln>
            <a:solidFill>
              <a:schemeClr val="bg1">
                <a:lumMod val="75000"/>
              </a:schemeClr>
            </a:solidFill>
          </a:ln>
        </p:spPr>
      </p:pic>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128395"/>
            <a:ext cx="12192000" cy="5235575"/>
          </a:xfrm>
          <a:prstGeom prst="rect">
            <a:avLst/>
          </a:prstGeom>
        </p:spPr>
      </p:pic>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sp>
        <p:nvSpPr>
          <p:cNvPr id="14" name="矩形 13"/>
          <p:cNvSpPr/>
          <p:nvPr/>
        </p:nvSpPr>
        <p:spPr>
          <a:xfrm>
            <a:off x="9965690" y="1149985"/>
            <a:ext cx="606425" cy="33147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9" name="矩形 18"/>
          <p:cNvSpPr/>
          <p:nvPr/>
        </p:nvSpPr>
        <p:spPr>
          <a:xfrm>
            <a:off x="11043920" y="1962785"/>
            <a:ext cx="1024890" cy="42037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20" name="图片 19"/>
          <p:cNvPicPr>
            <a:picLocks noChangeAspect="1"/>
          </p:cNvPicPr>
          <p:nvPr/>
        </p:nvPicPr>
        <p:blipFill>
          <a:blip r:embed="rId2"/>
          <a:stretch>
            <a:fillRect/>
          </a:stretch>
        </p:blipFill>
        <p:spPr>
          <a:xfrm>
            <a:off x="1258570" y="1481455"/>
            <a:ext cx="7669530" cy="5335270"/>
          </a:xfrm>
          <a:prstGeom prst="rect">
            <a:avLst/>
          </a:prstGeom>
          <a:ln>
            <a:solidFill>
              <a:schemeClr val="bg1">
                <a:lumMod val="75000"/>
              </a:schemeClr>
            </a:solidFill>
          </a:ln>
          <a:effectLst>
            <a:outerShdw blurRad="50800" dist="38100" dir="13500000" algn="br" rotWithShape="0">
              <a:prstClr val="black">
                <a:alpha val="40000"/>
              </a:prstClr>
            </a:outerShdw>
          </a:effectLst>
        </p:spPr>
      </p:pic>
      <p:sp>
        <p:nvSpPr>
          <p:cNvPr id="4" name="文本框 3"/>
          <p:cNvSpPr txBox="1"/>
          <p:nvPr/>
        </p:nvSpPr>
        <p:spPr>
          <a:xfrm>
            <a:off x="8532495" y="3788410"/>
            <a:ext cx="2372995" cy="2084070"/>
          </a:xfrm>
          <a:prstGeom prst="rect">
            <a:avLst/>
          </a:prstGeom>
          <a:solidFill>
            <a:srgbClr val="FFFF00"/>
          </a:solidFill>
        </p:spPr>
        <p:txBody>
          <a:bodyPr wrap="square" rtlCol="0">
            <a:spAutoFit/>
          </a:bodyPr>
          <a:p>
            <a:pPr>
              <a:lnSpc>
                <a:spcPct val="120000"/>
              </a:lnSpc>
            </a:pPr>
            <a:r>
              <a:rPr lang="zh-CN" altLang="en-US" b="1">
                <a:latin typeface="宋体" charset="0"/>
                <a:ea typeface="宋体" charset="0"/>
                <a:cs typeface="宋体" charset="0"/>
              </a:rPr>
              <a:t>内容包括：</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1. </a:t>
            </a:r>
            <a:r>
              <a:rPr lang="zh-CN" altLang="en-US" b="1">
                <a:latin typeface="宋体" charset="0"/>
                <a:ea typeface="宋体" charset="0"/>
                <a:cs typeface="宋体" charset="0"/>
              </a:rPr>
              <a:t>文章概要</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2. </a:t>
            </a:r>
            <a:r>
              <a:rPr lang="zh-CN" altLang="en-US" b="1">
                <a:latin typeface="宋体" charset="0"/>
                <a:ea typeface="宋体" charset="0"/>
                <a:cs typeface="宋体" charset="0"/>
              </a:rPr>
              <a:t>关键词</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3. </a:t>
            </a:r>
            <a:r>
              <a:rPr lang="zh-CN" altLang="en-US" b="1">
                <a:latin typeface="宋体" charset="0"/>
                <a:ea typeface="宋体" charset="0"/>
                <a:cs typeface="宋体" charset="0"/>
              </a:rPr>
              <a:t>核心观点</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4. </a:t>
            </a:r>
            <a:r>
              <a:rPr lang="zh-CN" altLang="en-US" b="1">
                <a:latin typeface="宋体" charset="0"/>
                <a:ea typeface="宋体" charset="0"/>
                <a:cs typeface="宋体" charset="0"/>
              </a:rPr>
              <a:t>研究方法</a:t>
            </a:r>
            <a:endParaRPr lang="zh-CN" altLang="en-US" b="1">
              <a:latin typeface="宋体" charset="0"/>
              <a:ea typeface="宋体" charset="0"/>
              <a:cs typeface="宋体" charset="0"/>
            </a:endParaRPr>
          </a:p>
          <a:p>
            <a:pPr>
              <a:lnSpc>
                <a:spcPct val="120000"/>
              </a:lnSpc>
            </a:pPr>
            <a:r>
              <a:rPr lang="en-US" altLang="zh-CN" b="1">
                <a:latin typeface="宋体" charset="0"/>
                <a:ea typeface="宋体" charset="0"/>
                <a:cs typeface="宋体" charset="0"/>
              </a:rPr>
              <a:t>5. </a:t>
            </a:r>
            <a:r>
              <a:rPr lang="zh-CN" altLang="en-US" b="1">
                <a:latin typeface="宋体" charset="0"/>
                <a:ea typeface="宋体" charset="0"/>
                <a:cs typeface="宋体" charset="0"/>
              </a:rPr>
              <a:t>研究结论</a:t>
            </a:r>
            <a:endParaRPr lang="zh-CN" altLang="en-US" b="1">
              <a:latin typeface="宋体" charset="0"/>
              <a:ea typeface="宋体" charset="0"/>
              <a:cs typeface="宋体" charset="0"/>
            </a:endParaRPr>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500"/>
                            </p:stCondLst>
                            <p:childTnLst>
                              <p:par>
                                <p:cTn id="14" presetID="1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down)">
                                      <p:cBhvr>
                                        <p:cTn id="17" dur="500"/>
                                        <p:tgtEl>
                                          <p:spTgt spid="20"/>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9" grpId="0" bldLvl="0" animBg="1"/>
      <p:bldP spid="4"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0" y="1125855"/>
            <a:ext cx="12192000" cy="5240655"/>
          </a:xfrm>
          <a:prstGeom prst="rect">
            <a:avLst/>
          </a:prstGeom>
        </p:spPr>
      </p:pic>
      <p:sp>
        <p:nvSpPr>
          <p:cNvPr id="14" name="矩形 13"/>
          <p:cNvSpPr/>
          <p:nvPr/>
        </p:nvSpPr>
        <p:spPr>
          <a:xfrm>
            <a:off x="9011285" y="1531620"/>
            <a:ext cx="3024000" cy="46800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9" name="矩形 18"/>
          <p:cNvSpPr/>
          <p:nvPr/>
        </p:nvSpPr>
        <p:spPr>
          <a:xfrm>
            <a:off x="11246485" y="2624455"/>
            <a:ext cx="681990" cy="37020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4" name="图片 3"/>
          <p:cNvPicPr>
            <a:picLocks noChangeAspect="1"/>
          </p:cNvPicPr>
          <p:nvPr/>
        </p:nvPicPr>
        <p:blipFill>
          <a:blip r:embed="rId2"/>
          <a:srcRect t="6854" b="4269"/>
          <a:stretch>
            <a:fillRect/>
          </a:stretch>
        </p:blipFill>
        <p:spPr>
          <a:xfrm>
            <a:off x="6918960" y="0"/>
            <a:ext cx="2028825" cy="6991985"/>
          </a:xfrm>
          <a:prstGeom prst="rect">
            <a:avLst/>
          </a:prstGeom>
          <a:effectLst>
            <a:outerShdw blurRad="50800" dist="38100" dir="13500000" algn="br" rotWithShape="0">
              <a:prstClr val="black">
                <a:alpha val="40000"/>
              </a:prstClr>
            </a:outerShdw>
          </a:effectLst>
        </p:spPr>
      </p:pic>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pic>
        <p:nvPicPr>
          <p:cNvPr id="7" name="图片 6"/>
          <p:cNvPicPr>
            <a:picLocks noChangeAspect="1"/>
          </p:cNvPicPr>
          <p:nvPr/>
        </p:nvPicPr>
        <p:blipFill>
          <a:blip r:embed="rId1"/>
          <a:stretch>
            <a:fillRect/>
          </a:stretch>
        </p:blipFill>
        <p:spPr>
          <a:xfrm>
            <a:off x="0" y="1017905"/>
            <a:ext cx="12192000" cy="5353050"/>
          </a:xfrm>
          <a:prstGeom prst="rect">
            <a:avLst/>
          </a:prstGeom>
        </p:spPr>
      </p:pic>
      <p:pic>
        <p:nvPicPr>
          <p:cNvPr id="4" name="图片 3"/>
          <p:cNvPicPr>
            <a:picLocks noChangeAspect="1"/>
          </p:cNvPicPr>
          <p:nvPr/>
        </p:nvPicPr>
        <p:blipFill>
          <a:blip r:embed="rId2"/>
          <a:stretch>
            <a:fillRect/>
          </a:stretch>
        </p:blipFill>
        <p:spPr>
          <a:xfrm>
            <a:off x="3811905" y="1009650"/>
            <a:ext cx="4061460" cy="1188720"/>
          </a:xfrm>
          <a:prstGeom prst="rect">
            <a:avLst/>
          </a:prstGeom>
          <a:ln>
            <a:solidFill>
              <a:srgbClr val="FF0000"/>
            </a:solidFill>
          </a:ln>
          <a:effectLst>
            <a:outerShdw blurRad="50800" dist="38100" dir="8100000" algn="tr" rotWithShape="0">
              <a:prstClr val="black">
                <a:alpha val="40000"/>
              </a:prstClr>
            </a:outerShdw>
          </a:effectLst>
        </p:spPr>
      </p:pic>
      <p:sp>
        <p:nvSpPr>
          <p:cNvPr id="5" name="矩形 4"/>
          <p:cNvSpPr/>
          <p:nvPr/>
        </p:nvSpPr>
        <p:spPr>
          <a:xfrm>
            <a:off x="758825" y="1993900"/>
            <a:ext cx="939165" cy="361950"/>
          </a:xfrm>
          <a:prstGeom prst="rect">
            <a:avLst/>
          </a:prstGeom>
          <a:noFill/>
          <a:ln w="1905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cxnSp>
        <p:nvCxnSpPr>
          <p:cNvPr id="8" name="直接箭头连接符 7"/>
          <p:cNvCxnSpPr/>
          <p:nvPr/>
        </p:nvCxnSpPr>
        <p:spPr>
          <a:xfrm flipV="1">
            <a:off x="1697990" y="1731010"/>
            <a:ext cx="1962785" cy="462280"/>
          </a:xfrm>
          <a:prstGeom prst="straightConnector1">
            <a:avLst/>
          </a:prstGeom>
          <a:ln>
            <a:solidFill>
              <a:srgbClr val="FF0000"/>
            </a:solidFill>
            <a:prstDash val="sysDot"/>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fill="hold"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122045"/>
            <a:ext cx="12192000" cy="5248910"/>
          </a:xfrm>
          <a:prstGeom prst="rect">
            <a:avLst/>
          </a:prstGeom>
        </p:spPr>
      </p:pic>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文献研读</a:t>
            </a:r>
            <a:endParaRPr lang="zh-CN" altLang="en-US" sz="2800" b="1" dirty="0">
              <a:latin typeface="微软雅黑" charset="-122"/>
              <a:ea typeface="微软雅黑" charset="-122"/>
              <a:sym typeface="+mn-ea"/>
            </a:endParaRPr>
          </a:p>
        </p:txBody>
      </p:sp>
      <p:sp>
        <p:nvSpPr>
          <p:cNvPr id="98" name="矩形 97"/>
          <p:cNvSpPr/>
          <p:nvPr/>
        </p:nvSpPr>
        <p:spPr>
          <a:xfrm>
            <a:off x="11299190" y="5939155"/>
            <a:ext cx="315595" cy="32321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0" name="矩形 9"/>
          <p:cNvSpPr/>
          <p:nvPr/>
        </p:nvSpPr>
        <p:spPr>
          <a:xfrm>
            <a:off x="9012555" y="4610735"/>
            <a:ext cx="3026410" cy="883285"/>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
        <p:nvSpPr>
          <p:cNvPr id="11" name="矩形 10"/>
          <p:cNvSpPr/>
          <p:nvPr/>
        </p:nvSpPr>
        <p:spPr>
          <a:xfrm>
            <a:off x="1555750" y="1506855"/>
            <a:ext cx="822325" cy="39433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spTree>
    <p:custDataLst>
      <p:tags r:id="rId2"/>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ldLvl="0" animBg="1"/>
      <p:bldP spid="10" grpId="0" bldLvl="0" animBg="1"/>
      <p:bldP spid="98" grpId="1"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descr="4"/>
          <p:cNvPicPr>
            <a:picLocks noChangeAspect="1"/>
          </p:cNvPicPr>
          <p:nvPr/>
        </p:nvPicPr>
        <p:blipFill>
          <a:blip r:embed="rId1"/>
          <a:stretch>
            <a:fillRect/>
          </a:stretch>
        </p:blipFill>
        <p:spPr>
          <a:xfrm>
            <a:off x="0" y="1856105"/>
            <a:ext cx="12192635" cy="2520315"/>
          </a:xfrm>
          <a:prstGeom prst="rect">
            <a:avLst/>
          </a:prstGeom>
        </p:spPr>
      </p:pic>
      <p:sp>
        <p:nvSpPr>
          <p:cNvPr id="6" name="文本框 5"/>
          <p:cNvSpPr txBox="1"/>
          <p:nvPr/>
        </p:nvSpPr>
        <p:spPr>
          <a:xfrm>
            <a:off x="1880984" y="2435317"/>
            <a:ext cx="8428990" cy="1254125"/>
          </a:xfrm>
          <a:prstGeom prst="rect">
            <a:avLst/>
          </a:prstGeom>
          <a:noFill/>
        </p:spPr>
        <p:txBody>
          <a:bodyPr wrap="none" rtlCol="0">
            <a:spAutoFit/>
          </a:bodyPr>
          <a:p>
            <a:pPr algn="ctr">
              <a:lnSpc>
                <a:spcPct val="140000"/>
              </a:lnSpc>
            </a:pP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如何靠</a:t>
            </a:r>
            <a:r>
              <a:rPr lang="en-US" altLang="zh-CN"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AI</a:t>
            </a: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智能辅助论文创作</a:t>
            </a:r>
            <a:endPar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endParaRPr>
          </a:p>
        </p:txBody>
      </p:sp>
      <p:grpSp>
        <p:nvGrpSpPr>
          <p:cNvPr id="11" name="组合 10"/>
          <p:cNvGrpSpPr/>
          <p:nvPr/>
        </p:nvGrpSpPr>
        <p:grpSpPr>
          <a:xfrm>
            <a:off x="319405" y="314325"/>
            <a:ext cx="2584450" cy="405765"/>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ustDataLst>
      <p:tags r:id="rId4"/>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撰写综述</a:t>
            </a:r>
            <a:endParaRPr lang="zh-CN" altLang="en-US" sz="2800" b="1" dirty="0">
              <a:latin typeface="微软雅黑" charset="-122"/>
              <a:ea typeface="微软雅黑" charset="-122"/>
              <a:sym typeface="+mn-ea"/>
            </a:endParaRPr>
          </a:p>
        </p:txBody>
      </p:sp>
      <p:pic>
        <p:nvPicPr>
          <p:cNvPr id="2" name="图片 1"/>
          <p:cNvPicPr>
            <a:picLocks noChangeAspect="1"/>
          </p:cNvPicPr>
          <p:nvPr/>
        </p:nvPicPr>
        <p:blipFill>
          <a:blip r:embed="rId1"/>
          <a:srcRect t="9345"/>
          <a:stretch>
            <a:fillRect/>
          </a:stretch>
        </p:blipFill>
        <p:spPr>
          <a:xfrm>
            <a:off x="0" y="1475740"/>
            <a:ext cx="12192000" cy="5260975"/>
          </a:xfrm>
          <a:prstGeom prst="rect">
            <a:avLst/>
          </a:prstGeom>
        </p:spPr>
      </p:pic>
      <p:sp>
        <p:nvSpPr>
          <p:cNvPr id="12" name="标题 73"/>
          <p:cNvSpPr>
            <a:spLocks noGrp="1"/>
          </p:cNvSpPr>
          <p:nvPr>
            <p:custDataLst>
              <p:tags r:id="rId2"/>
            </p:custDataLst>
          </p:nvPr>
        </p:nvSpPr>
        <p:spPr>
          <a:xfrm>
            <a:off x="578485" y="864235"/>
            <a:ext cx="7659370"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zh-CN" altLang="en-US" sz="1700" dirty="0">
                <a:solidFill>
                  <a:schemeClr val="tx1"/>
                </a:solidFill>
                <a:latin typeface="宋体" charset="0"/>
                <a:ea typeface="宋体" charset="0"/>
                <a:cs typeface="+mj-ea"/>
                <a:sym typeface="+mn-ea"/>
              </a:rPr>
              <a:t>通过</a:t>
            </a:r>
            <a:r>
              <a:rPr lang="zh-CN" altLang="en-US" sz="1700" dirty="0">
                <a:solidFill>
                  <a:srgbClr val="3200FF"/>
                </a:solidFill>
                <a:latin typeface="宋体" charset="0"/>
                <a:ea typeface="宋体" charset="0"/>
                <a:cs typeface="+mj-ea"/>
                <a:sym typeface="+mn-ea"/>
              </a:rPr>
              <a:t>【专题问答】</a:t>
            </a:r>
            <a:r>
              <a:rPr lang="zh-CN" altLang="en-US" sz="1700" dirty="0">
                <a:solidFill>
                  <a:schemeClr val="tx1"/>
                </a:solidFill>
                <a:latin typeface="宋体" charset="0"/>
                <a:ea typeface="宋体" charset="0"/>
                <a:cs typeface="+mj-ea"/>
                <a:sym typeface="+mn-ea"/>
              </a:rPr>
              <a:t>选择</a:t>
            </a:r>
            <a:r>
              <a:rPr lang="zh-CN" altLang="en-US" sz="1700" dirty="0">
                <a:solidFill>
                  <a:schemeClr val="tx1"/>
                </a:solidFill>
                <a:latin typeface="宋体" charset="0"/>
                <a:ea typeface="宋体" charset="0"/>
                <a:cs typeface="+mj-ea"/>
                <a:sym typeface="+mn-ea"/>
              </a:rPr>
              <a:t>或上传参考文献，生成文献</a:t>
            </a:r>
            <a:r>
              <a:rPr lang="zh-CN" altLang="en-US" sz="1700" dirty="0">
                <a:solidFill>
                  <a:schemeClr val="tx1"/>
                </a:solidFill>
                <a:latin typeface="宋体" charset="0"/>
                <a:ea typeface="宋体" charset="0"/>
                <a:cs typeface="+mj-ea"/>
                <a:sym typeface="+mn-ea"/>
              </a:rPr>
              <a:t>综述</a:t>
            </a:r>
            <a:endParaRPr lang="zh-CN" altLang="en-US" sz="1700" dirty="0">
              <a:solidFill>
                <a:schemeClr val="tx1"/>
              </a:solidFill>
              <a:latin typeface="宋体" charset="0"/>
              <a:ea typeface="宋体" charset="0"/>
              <a:cs typeface="+mj-ea"/>
              <a:sym typeface="+mn-ea"/>
            </a:endParaRPr>
          </a:p>
        </p:txBody>
      </p:sp>
      <p:sp>
        <p:nvSpPr>
          <p:cNvPr id="13" name="圆角矩形 12"/>
          <p:cNvSpPr/>
          <p:nvPr/>
        </p:nvSpPr>
        <p:spPr>
          <a:xfrm>
            <a:off x="9039225" y="5558790"/>
            <a:ext cx="750570" cy="300990"/>
          </a:xfrm>
          <a:prstGeom prst="roundRect">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1618615" y="1897380"/>
            <a:ext cx="638810" cy="38735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晓波折纸体简" panose="00020600040101010101" charset="-122"/>
              <a:ea typeface="汉仪晓波折纸体简" panose="00020600040101010101" charset="-122"/>
              <a:sym typeface="汉仪晓波折纸体简" panose="00020600040101010101" charset="-122"/>
            </a:endParaRPr>
          </a:p>
        </p:txBody>
      </p:sp>
      <p:pic>
        <p:nvPicPr>
          <p:cNvPr id="15" name="图片 14"/>
          <p:cNvPicPr>
            <a:picLocks noChangeAspect="1"/>
          </p:cNvPicPr>
          <p:nvPr/>
        </p:nvPicPr>
        <p:blipFill>
          <a:blip r:embed="rId3"/>
          <a:stretch>
            <a:fillRect/>
          </a:stretch>
        </p:blipFill>
        <p:spPr>
          <a:xfrm>
            <a:off x="6031230" y="1482090"/>
            <a:ext cx="6160770" cy="5260340"/>
          </a:xfrm>
          <a:prstGeom prst="rect">
            <a:avLst/>
          </a:prstGeom>
          <a:effectLst>
            <a:outerShdw blurRad="50800" dist="38100" dir="10800000" algn="r" rotWithShape="0">
              <a:prstClr val="black">
                <a:alpha val="40000"/>
              </a:prstClr>
            </a:outerShdw>
          </a:effectLst>
        </p:spPr>
      </p:pic>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辅助创作</a:t>
            </a:r>
            <a:endParaRPr lang="zh-CN" altLang="en-US" sz="2800" b="1" dirty="0">
              <a:latin typeface="微软雅黑" charset="-122"/>
              <a:ea typeface="微软雅黑" charset="-122"/>
              <a:sym typeface="+mn-ea"/>
            </a:endParaRPr>
          </a:p>
        </p:txBody>
      </p:sp>
      <p:sp>
        <p:nvSpPr>
          <p:cNvPr id="3" name="文本框 2"/>
          <p:cNvSpPr txBox="1"/>
          <p:nvPr/>
        </p:nvSpPr>
        <p:spPr>
          <a:xfrm>
            <a:off x="318135" y="2179320"/>
            <a:ext cx="4586605" cy="3681095"/>
          </a:xfrm>
          <a:prstGeom prst="rect">
            <a:avLst/>
          </a:prstGeom>
          <a:noFill/>
        </p:spPr>
        <p:txBody>
          <a:bodyPr wrap="square" rtlCol="0">
            <a:noAutofit/>
          </a:bodyPr>
          <a:p>
            <a:pPr marL="342900" indent="-342900" algn="l" fontAlgn="auto">
              <a:lnSpc>
                <a:spcPct val="150000"/>
              </a:lnSpc>
              <a:buClrTx/>
              <a:buSzTx/>
              <a:buFont typeface="Wingdings" panose="05000000000000000000" charset="0"/>
              <a:buChar char="p"/>
            </a:pPr>
            <a:r>
              <a:rPr lang="zh-CN" altLang="en-US" sz="1600" b="1" i="0">
                <a:solidFill>
                  <a:srgbClr val="063F8E"/>
                </a:solidFill>
                <a:latin typeface="微软雅黑" charset="-122"/>
                <a:ea typeface="微软雅黑" charset="-122"/>
                <a:cs typeface="微软雅黑" charset="-122"/>
                <a:sym typeface="+mn-ea"/>
              </a:rPr>
              <a:t>创作素材引入：</a:t>
            </a:r>
            <a:r>
              <a:rPr lang="zh-CN" altLang="en-US" sz="1600" b="0" i="0">
                <a:latin typeface="微软雅黑" charset="-122"/>
                <a:ea typeface="微软雅黑" charset="-122"/>
                <a:cs typeface="微软雅黑" charset="-122"/>
                <a:sym typeface="+mn-ea"/>
              </a:rPr>
              <a:t>整合问答、检索、研读过程中的笔记形成素材库，</a:t>
            </a:r>
            <a:r>
              <a:rPr lang="zh-CN" altLang="en-US" sz="1600">
                <a:latin typeface="微软雅黑" charset="-122"/>
                <a:ea typeface="微软雅黑" charset="-122"/>
                <a:cs typeface="微软雅黑" charset="-122"/>
                <a:sym typeface="+mn-ea"/>
              </a:rPr>
              <a:t>点击</a:t>
            </a:r>
            <a:r>
              <a:rPr lang="en-US" altLang="zh-CN" sz="1600">
                <a:latin typeface="微软雅黑" charset="-122"/>
                <a:ea typeface="微软雅黑" charset="-122"/>
                <a:cs typeface="微软雅黑" charset="-122"/>
                <a:sym typeface="+mn-ea"/>
              </a:rPr>
              <a:t>“</a:t>
            </a:r>
            <a:r>
              <a:rPr lang="zh-CN" altLang="en-US" sz="1600">
                <a:latin typeface="微软雅黑" charset="-122"/>
                <a:ea typeface="微软雅黑" charset="-122"/>
                <a:cs typeface="微软雅黑" charset="-122"/>
                <a:sym typeface="+mn-ea"/>
              </a:rPr>
              <a:t>推送</a:t>
            </a:r>
            <a:r>
              <a:rPr lang="en-US" altLang="zh-CN" sz="1600">
                <a:latin typeface="微软雅黑" charset="-122"/>
                <a:ea typeface="微软雅黑" charset="-122"/>
                <a:cs typeface="微软雅黑" charset="-122"/>
                <a:sym typeface="+mn-ea"/>
              </a:rPr>
              <a:t>”</a:t>
            </a:r>
            <a:r>
              <a:rPr lang="zh-CN" altLang="en-US" sz="1600">
                <a:latin typeface="微软雅黑" charset="-122"/>
                <a:ea typeface="微软雅黑" charset="-122"/>
                <a:cs typeface="微软雅黑" charset="-122"/>
                <a:sym typeface="+mn-ea"/>
              </a:rPr>
              <a:t>，即可一键式插入在线编辑区。</a:t>
            </a:r>
            <a:r>
              <a:rPr lang="zh-CN" altLang="en-US" sz="1600" b="0" i="0">
                <a:latin typeface="微软雅黑" charset="-122"/>
                <a:ea typeface="微软雅黑" charset="-122"/>
                <a:cs typeface="微软雅黑" charset="-122"/>
                <a:sym typeface="+mn-ea"/>
              </a:rPr>
              <a:t>全流程无缝衔接，提升效率。</a:t>
            </a:r>
            <a:endParaRPr lang="zh-CN" altLang="en-US" sz="1600" b="0" i="0">
              <a:latin typeface="微软雅黑" charset="-122"/>
              <a:ea typeface="微软雅黑" charset="-122"/>
              <a:cs typeface="微软雅黑" charset="-122"/>
              <a:sym typeface="+mn-ea"/>
            </a:endParaRPr>
          </a:p>
          <a:p>
            <a:pPr indent="0" algn="l" fontAlgn="auto">
              <a:lnSpc>
                <a:spcPct val="150000"/>
              </a:lnSpc>
              <a:buClrTx/>
              <a:buSzTx/>
              <a:buFont typeface="Wingdings" panose="05000000000000000000" charset="0"/>
              <a:buNone/>
            </a:pPr>
            <a:endParaRPr lang="zh-CN" altLang="en-US" sz="1600" b="0" i="0">
              <a:highlight>
                <a:srgbClr val="FFFF00"/>
              </a:highlight>
              <a:latin typeface="微软雅黑" charset="-122"/>
              <a:ea typeface="微软雅黑" charset="-122"/>
              <a:cs typeface="微软雅黑" charset="-122"/>
              <a:sym typeface="+mn-ea"/>
            </a:endParaRPr>
          </a:p>
          <a:p>
            <a:pPr marL="342900" indent="-342900" algn="l" fontAlgn="auto">
              <a:lnSpc>
                <a:spcPct val="150000"/>
              </a:lnSpc>
              <a:buClrTx/>
              <a:buSzTx/>
              <a:buFont typeface="Wingdings" panose="05000000000000000000" charset="0"/>
              <a:buChar char="p"/>
            </a:pPr>
            <a:r>
              <a:rPr lang="zh-CN" altLang="en-US" sz="1600" b="1" i="0">
                <a:solidFill>
                  <a:srgbClr val="063F8E"/>
                </a:solidFill>
                <a:latin typeface="微软雅黑" charset="-122"/>
                <a:ea typeface="微软雅黑" charset="-122"/>
                <a:cs typeface="微软雅黑" charset="-122"/>
                <a:sym typeface="+mn-ea"/>
              </a:rPr>
              <a:t>问答辅助写作</a:t>
            </a:r>
            <a:r>
              <a:rPr lang="zh-CN" altLang="en-US" sz="1600" b="0" i="0">
                <a:latin typeface="微软雅黑" charset="-122"/>
                <a:ea typeface="微软雅黑" charset="-122"/>
                <a:cs typeface="微软雅黑" charset="-122"/>
                <a:sym typeface="+mn-ea"/>
              </a:rPr>
              <a:t>：以对话形式引导创作，实时提问解答。写作过程提供扩写、缩写、改写、润色、概念解释、中英翻译等功能。同时支持润色，对文章进行深度优化。</a:t>
            </a:r>
            <a:endParaRPr lang="zh-CN" altLang="en-US" sz="1600" b="0" i="0">
              <a:latin typeface="微软雅黑" charset="-122"/>
              <a:ea typeface="微软雅黑" charset="-122"/>
              <a:cs typeface="微软雅黑" charset="-122"/>
              <a:sym typeface="+mn-ea"/>
            </a:endParaRPr>
          </a:p>
          <a:p>
            <a:pPr marL="342900" indent="-342900" algn="l" fontAlgn="auto">
              <a:lnSpc>
                <a:spcPct val="150000"/>
              </a:lnSpc>
              <a:buClrTx/>
              <a:buSzTx/>
              <a:buFont typeface="Wingdings" panose="05000000000000000000" charset="0"/>
              <a:buChar char="p"/>
            </a:pPr>
            <a:endParaRPr lang="zh-CN" altLang="en-US" sz="1600" b="0" i="0">
              <a:latin typeface="微软雅黑" charset="-122"/>
              <a:ea typeface="微软雅黑" charset="-122"/>
              <a:cs typeface="微软雅黑" charset="-122"/>
              <a:sym typeface="+mn-ea"/>
            </a:endParaRPr>
          </a:p>
        </p:txBody>
      </p:sp>
      <p:sp>
        <p:nvSpPr>
          <p:cNvPr id="5" name="文本框 4"/>
          <p:cNvSpPr txBox="1"/>
          <p:nvPr/>
        </p:nvSpPr>
        <p:spPr>
          <a:xfrm>
            <a:off x="336550" y="1400810"/>
            <a:ext cx="5205095" cy="894715"/>
          </a:xfrm>
          <a:prstGeom prst="rect">
            <a:avLst/>
          </a:prstGeom>
          <a:noFill/>
        </p:spPr>
        <p:txBody>
          <a:bodyPr wrap="square" rtlCol="0">
            <a:noAutofit/>
          </a:bodyPr>
          <a:p>
            <a:r>
              <a:rPr lang="en-US" altLang="zh-CN" b="1">
                <a:solidFill>
                  <a:srgbClr val="063F8E"/>
                </a:solidFill>
                <a:latin typeface="微软雅黑" charset="-122"/>
                <a:ea typeface="微软雅黑" charset="-122"/>
                <a:cs typeface="微软雅黑" charset="-122"/>
                <a:sym typeface="+mn-ea"/>
              </a:rPr>
              <a:t>AI</a:t>
            </a:r>
            <a:r>
              <a:rPr lang="zh-CN" altLang="en-US" b="1">
                <a:solidFill>
                  <a:srgbClr val="063F8E"/>
                </a:solidFill>
                <a:latin typeface="微软雅黑" charset="-122"/>
                <a:ea typeface="微软雅黑" charset="-122"/>
                <a:cs typeface="微软雅黑" charset="-122"/>
                <a:sym typeface="+mn-ea"/>
              </a:rPr>
              <a:t>辅助创作，构建</a:t>
            </a:r>
            <a:r>
              <a:rPr lang="en-US" altLang="zh-CN" b="1">
                <a:solidFill>
                  <a:srgbClr val="063F8E"/>
                </a:solidFill>
                <a:latin typeface="微软雅黑" charset="-122"/>
                <a:ea typeface="微软雅黑" charset="-122"/>
                <a:cs typeface="微软雅黑" charset="-122"/>
                <a:sym typeface="+mn-ea"/>
              </a:rPr>
              <a:t>"</a:t>
            </a:r>
            <a:r>
              <a:rPr lang="zh-CN" altLang="en-US" b="1">
                <a:solidFill>
                  <a:srgbClr val="063F8E"/>
                </a:solidFill>
                <a:latin typeface="微软雅黑" charset="-122"/>
                <a:ea typeface="微软雅黑" charset="-122"/>
                <a:cs typeface="微软雅黑" charset="-122"/>
                <a:sym typeface="+mn-ea"/>
              </a:rPr>
              <a:t>查、问、读、创</a:t>
            </a:r>
            <a:r>
              <a:rPr lang="en-US" altLang="zh-CN" b="1">
                <a:solidFill>
                  <a:srgbClr val="063F8E"/>
                </a:solidFill>
                <a:latin typeface="微软雅黑" charset="-122"/>
                <a:ea typeface="微软雅黑" charset="-122"/>
                <a:cs typeface="微软雅黑" charset="-122"/>
                <a:sym typeface="+mn-ea"/>
              </a:rPr>
              <a:t>"</a:t>
            </a:r>
            <a:r>
              <a:rPr lang="zh-CN" altLang="en-US" b="1">
                <a:solidFill>
                  <a:srgbClr val="063F8E"/>
                </a:solidFill>
                <a:latin typeface="微软雅黑" charset="-122"/>
                <a:ea typeface="微软雅黑" charset="-122"/>
                <a:cs typeface="微软雅黑" charset="-122"/>
                <a:sym typeface="+mn-ea"/>
              </a:rPr>
              <a:t>全流程闭环</a:t>
            </a:r>
            <a:endParaRPr lang="zh-CN" altLang="en-US" b="1" i="0">
              <a:solidFill>
                <a:srgbClr val="063F8E"/>
              </a:solidFill>
              <a:latin typeface="微软雅黑" charset="-122"/>
              <a:ea typeface="微软雅黑" charset="-122"/>
              <a:cs typeface="微软雅黑" charset="-122"/>
              <a:sym typeface="+mn-ea"/>
            </a:endParaRPr>
          </a:p>
          <a:p>
            <a:endParaRPr lang="zh-CN" altLang="en-US"/>
          </a:p>
        </p:txBody>
      </p:sp>
      <p:sp>
        <p:nvSpPr>
          <p:cNvPr id="8" name="圆角矩形 7"/>
          <p:cNvSpPr/>
          <p:nvPr/>
        </p:nvSpPr>
        <p:spPr>
          <a:xfrm>
            <a:off x="5882640" y="1164590"/>
            <a:ext cx="5939155" cy="4316730"/>
          </a:xfrm>
          <a:prstGeom prst="roundRect">
            <a:avLst>
              <a:gd name="adj" fmla="val 7855"/>
            </a:avLst>
          </a:prstGeom>
          <a:blipFill rotWithShape="1">
            <a:blip r:embed="rId1"/>
            <a:stretch>
              <a:fillRect/>
            </a:stretch>
          </a:blipFill>
          <a:ln>
            <a:solidFill>
              <a:srgbClr val="063F8E"/>
            </a:solidFill>
          </a:ln>
          <a:effectLst>
            <a:reflection blurRad="6350" stA="52000" endA="300" endPos="3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r>
              <a:rPr lang="zh-CN" altLang="en-US">
                <a:latin typeface="黑体" panose="02010609060101010101" charset="-122"/>
                <a:ea typeface="黑体" panose="02010609060101010101" charset="-122"/>
              </a:rPr>
              <a:t>聚焦科研框架搭建与知识整合</a:t>
            </a:r>
            <a:endParaRPr lang="zh-CN" altLang="en-US">
              <a:latin typeface="黑体" panose="02010609060101010101" charset="-122"/>
              <a:ea typeface="黑体" panose="02010609060101010101" charset="-122"/>
            </a:endParaRPr>
          </a:p>
        </p:txBody>
      </p:sp>
      <p:pic>
        <p:nvPicPr>
          <p:cNvPr id="9" name="图片 8"/>
          <p:cNvPicPr>
            <a:picLocks noChangeAspect="1"/>
          </p:cNvPicPr>
          <p:nvPr/>
        </p:nvPicPr>
        <p:blipFill>
          <a:blip r:embed="rId2"/>
          <a:stretch>
            <a:fillRect/>
          </a:stretch>
        </p:blipFill>
        <p:spPr>
          <a:xfrm>
            <a:off x="5025390" y="4102735"/>
            <a:ext cx="2785745" cy="2124075"/>
          </a:xfrm>
          <a:prstGeom prst="rect">
            <a:avLst/>
          </a:prstGeom>
          <a:ln>
            <a:solidFill>
              <a:srgbClr val="063F8E"/>
            </a:solidFill>
          </a:ln>
        </p:spPr>
      </p:pic>
      <p:sp>
        <p:nvSpPr>
          <p:cNvPr id="11" name="矩形: 圆角 10"/>
          <p:cNvSpPr/>
          <p:nvPr/>
        </p:nvSpPr>
        <p:spPr>
          <a:xfrm>
            <a:off x="5025390" y="4102735"/>
            <a:ext cx="1116330" cy="179705"/>
          </a:xfrm>
          <a:prstGeom prst="roundRect">
            <a:avLst>
              <a:gd name="adj" fmla="val 50000"/>
            </a:avLst>
          </a:prstGeom>
          <a:solidFill>
            <a:srgbClr val="063F8E"/>
          </a:solidFill>
          <a:ln>
            <a:noFill/>
          </a:ln>
          <a:effectLst>
            <a:outerShdw blurRad="177800" dist="190500" dir="7380000" algn="tr"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rPr>
              <a:t>创作素材引入</a:t>
            </a:r>
            <a:endPar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pic>
        <p:nvPicPr>
          <p:cNvPr id="13" name="图片 12"/>
          <p:cNvPicPr>
            <a:picLocks noChangeAspect="1"/>
          </p:cNvPicPr>
          <p:nvPr/>
        </p:nvPicPr>
        <p:blipFill>
          <a:blip r:embed="rId3"/>
          <a:stretch>
            <a:fillRect/>
          </a:stretch>
        </p:blipFill>
        <p:spPr>
          <a:xfrm>
            <a:off x="8083550" y="3258820"/>
            <a:ext cx="3683412" cy="3024000"/>
          </a:xfrm>
          <a:prstGeom prst="rect">
            <a:avLst/>
          </a:prstGeom>
          <a:ln>
            <a:solidFill>
              <a:srgbClr val="063F9E"/>
            </a:solidFill>
          </a:ln>
        </p:spPr>
      </p:pic>
      <p:sp>
        <p:nvSpPr>
          <p:cNvPr id="14" name="矩形: 圆角 10"/>
          <p:cNvSpPr/>
          <p:nvPr/>
        </p:nvSpPr>
        <p:spPr>
          <a:xfrm>
            <a:off x="8083550" y="3258820"/>
            <a:ext cx="1116330" cy="179705"/>
          </a:xfrm>
          <a:prstGeom prst="roundRect">
            <a:avLst>
              <a:gd name="adj" fmla="val 50000"/>
            </a:avLst>
          </a:prstGeom>
          <a:solidFill>
            <a:srgbClr val="063F8E"/>
          </a:solidFill>
          <a:ln>
            <a:noFill/>
          </a:ln>
          <a:effectLst>
            <a:outerShdw blurRad="177800" dist="190500" dir="7380000" algn="tr"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rPr>
              <a:t>问答辅助写作</a:t>
            </a:r>
            <a:endParaRPr kumimoji="0" lang="zh-CN" altLang="en-US" sz="1000" b="1"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Tree>
    <p:custDataLst>
      <p:tags r:id="rId4"/>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508760" cy="521970"/>
          </a:xfrm>
          <a:prstGeom prst="rect">
            <a:avLst/>
          </a:prstGeom>
          <a:noFill/>
        </p:spPr>
        <p:txBody>
          <a:bodyPr wrap="none" rtlCol="0">
            <a:spAutoFit/>
          </a:bodyPr>
          <a:p>
            <a:pPr lvl="0" algn="l">
              <a:buClrTx/>
              <a:buSzTx/>
              <a:buFontTx/>
            </a:pPr>
            <a:r>
              <a:rPr lang="en-US" altLang="zh-CN" sz="2800" b="1" dirty="0">
                <a:latin typeface="微软雅黑" charset="-122"/>
                <a:ea typeface="微软雅黑" charset="-122"/>
                <a:sym typeface="+mn-ea"/>
              </a:rPr>
              <a:t>CNKI AI</a:t>
            </a:r>
            <a:endParaRPr lang="en-US" altLang="zh-CN" sz="2800" b="1" dirty="0">
              <a:latin typeface="微软雅黑" charset="-122"/>
              <a:ea typeface="微软雅黑" charset="-122"/>
              <a:sym typeface="+mn-ea"/>
            </a:endParaRPr>
          </a:p>
        </p:txBody>
      </p:sp>
      <p:pic>
        <p:nvPicPr>
          <p:cNvPr id="2" name="图片 1"/>
          <p:cNvPicPr>
            <a:picLocks noChangeAspect="1"/>
          </p:cNvPicPr>
          <p:nvPr/>
        </p:nvPicPr>
        <p:blipFill>
          <a:blip r:embed="rId1"/>
          <a:stretch>
            <a:fillRect/>
          </a:stretch>
        </p:blipFill>
        <p:spPr>
          <a:xfrm>
            <a:off x="0" y="1221740"/>
            <a:ext cx="12192000" cy="4617085"/>
          </a:xfrm>
          <a:prstGeom prst="rect">
            <a:avLst/>
          </a:prstGeom>
        </p:spPr>
      </p:pic>
    </p:spTree>
    <p:custDataLst>
      <p:tags r:id="rId2"/>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辅助创作</a:t>
            </a:r>
            <a:endParaRPr lang="zh-CN" altLang="en-US" sz="2800" b="1" dirty="0">
              <a:latin typeface="微软雅黑" charset="-122"/>
              <a:ea typeface="微软雅黑" charset="-122"/>
              <a:sym typeface="+mn-ea"/>
            </a:endParaRPr>
          </a:p>
        </p:txBody>
      </p:sp>
      <p:pic>
        <p:nvPicPr>
          <p:cNvPr id="7" name="图片 6"/>
          <p:cNvPicPr>
            <a:picLocks noChangeAspect="1"/>
          </p:cNvPicPr>
          <p:nvPr/>
        </p:nvPicPr>
        <p:blipFill>
          <a:blip r:embed="rId1"/>
          <a:stretch>
            <a:fillRect/>
          </a:stretch>
        </p:blipFill>
        <p:spPr>
          <a:xfrm>
            <a:off x="0" y="891540"/>
            <a:ext cx="12192000" cy="5786120"/>
          </a:xfrm>
          <a:prstGeom prst="rect">
            <a:avLst/>
          </a:prstGeom>
        </p:spPr>
      </p:pic>
    </p:spTree>
    <p:custDataLst>
      <p:tags r:id="rId2"/>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algn="l"/>
            <a:r>
              <a:rPr lang="zh-CN" altLang="en-US" sz="2800" b="1" dirty="0">
                <a:latin typeface="微软雅黑" charset="-122"/>
                <a:ea typeface="微软雅黑" charset="-122"/>
                <a:sym typeface="+mn-ea"/>
              </a:rPr>
              <a:t>辅助创作</a:t>
            </a:r>
            <a:endParaRPr lang="zh-CN" altLang="en-US" sz="2800" b="1" dirty="0">
              <a:latin typeface="微软雅黑" charset="-122"/>
              <a:ea typeface="微软雅黑" charset="-122"/>
              <a:sym typeface="+mn-ea"/>
            </a:endParaRPr>
          </a:p>
        </p:txBody>
      </p:sp>
      <p:sp>
        <p:nvSpPr>
          <p:cNvPr id="2" name="文本框 1"/>
          <p:cNvSpPr txBox="1"/>
          <p:nvPr/>
        </p:nvSpPr>
        <p:spPr>
          <a:xfrm>
            <a:off x="492125" y="1252855"/>
            <a:ext cx="5172710" cy="1170305"/>
          </a:xfrm>
          <a:prstGeom prst="rect">
            <a:avLst/>
          </a:prstGeom>
          <a:noFill/>
        </p:spPr>
        <p:txBody>
          <a:bodyPr wrap="square" rtlCol="0">
            <a:noAutofit/>
          </a:bodyPr>
          <a:p>
            <a:pPr algn="l" fontAlgn="auto">
              <a:lnSpc>
                <a:spcPct val="150000"/>
              </a:lnSpc>
              <a:buClrTx/>
              <a:buSzTx/>
              <a:buFontTx/>
            </a:pPr>
            <a:endParaRPr lang="zh-CN" altLang="en-US" sz="2000" b="1" i="0">
              <a:solidFill>
                <a:srgbClr val="063F8E"/>
              </a:solidFill>
              <a:latin typeface="微软雅黑" charset="-122"/>
              <a:ea typeface="微软雅黑" charset="-122"/>
              <a:cs typeface="微软雅黑" charset="-122"/>
              <a:sym typeface="+mn-ea"/>
            </a:endParaRPr>
          </a:p>
          <a:p>
            <a:pPr indent="0" algn="l" fontAlgn="auto">
              <a:lnSpc>
                <a:spcPct val="150000"/>
              </a:lnSpc>
              <a:buClrTx/>
              <a:buSzTx/>
              <a:buFont typeface="Wingdings" panose="05000000000000000000" charset="0"/>
              <a:buNone/>
            </a:pPr>
            <a:endParaRPr lang="zh-CN" altLang="en-US" sz="1600" b="0" i="0">
              <a:latin typeface="微软雅黑" charset="-122"/>
              <a:ea typeface="微软雅黑" charset="-122"/>
              <a:cs typeface="微软雅黑" charset="-122"/>
              <a:sym typeface="+mn-ea"/>
            </a:endParaRPr>
          </a:p>
        </p:txBody>
      </p:sp>
      <p:sp>
        <p:nvSpPr>
          <p:cNvPr id="63" name="文本框 62"/>
          <p:cNvSpPr txBox="1"/>
          <p:nvPr/>
        </p:nvSpPr>
        <p:spPr>
          <a:xfrm>
            <a:off x="373380" y="1551305"/>
            <a:ext cx="3291840" cy="398780"/>
          </a:xfrm>
          <a:prstGeom prst="rect">
            <a:avLst/>
          </a:prstGeom>
          <a:noFill/>
        </p:spPr>
        <p:txBody>
          <a:bodyPr wrap="square" rtlCol="0">
            <a:spAutoFit/>
          </a:bodyPr>
          <a:p>
            <a:r>
              <a:rPr lang="zh-CN" altLang="en-US" sz="2000" b="1">
                <a:solidFill>
                  <a:srgbClr val="063F8E"/>
                </a:solidFill>
                <a:latin typeface="微软雅黑" charset="-122"/>
                <a:ea typeface="微软雅黑" charset="-122"/>
                <a:cs typeface="微软雅黑" charset="-122"/>
                <a:sym typeface="+mn-ea"/>
              </a:rPr>
              <a:t>问答辅助写作</a:t>
            </a:r>
            <a:r>
              <a:rPr lang="en-US" altLang="zh-CN" sz="2000" b="1">
                <a:solidFill>
                  <a:srgbClr val="063F8E"/>
                </a:solidFill>
                <a:latin typeface="微软雅黑" charset="-122"/>
                <a:ea typeface="微软雅黑" charset="-122"/>
                <a:cs typeface="微软雅黑" charset="-122"/>
                <a:sym typeface="+mn-ea"/>
              </a:rPr>
              <a:t>-</a:t>
            </a:r>
            <a:r>
              <a:rPr lang="zh-CN" altLang="en-US" sz="2000" b="1">
                <a:solidFill>
                  <a:srgbClr val="063F8E"/>
                </a:solidFill>
                <a:latin typeface="微软雅黑" charset="-122"/>
                <a:ea typeface="微软雅黑" charset="-122"/>
                <a:cs typeface="微软雅黑" charset="-122"/>
                <a:sym typeface="+mn-ea"/>
              </a:rPr>
              <a:t>语料精修</a:t>
            </a:r>
            <a:endParaRPr lang="zh-CN" altLang="en-US" sz="2000" b="1">
              <a:solidFill>
                <a:srgbClr val="063F8E"/>
              </a:solidFill>
              <a:latin typeface="微软雅黑" charset="-122"/>
              <a:ea typeface="微软雅黑" charset="-122"/>
              <a:cs typeface="微软雅黑" charset="-122"/>
              <a:sym typeface="+mn-ea"/>
            </a:endParaRPr>
          </a:p>
        </p:txBody>
      </p:sp>
      <p:sp>
        <p:nvSpPr>
          <p:cNvPr id="106" name="圆角矩形 105"/>
          <p:cNvSpPr/>
          <p:nvPr>
            <p:custDataLst>
              <p:tags r:id="rId1"/>
            </p:custDataLst>
          </p:nvPr>
        </p:nvSpPr>
        <p:spPr>
          <a:xfrm>
            <a:off x="2169160" y="3655060"/>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据意查词</a:t>
            </a:r>
            <a:r>
              <a:rPr lang="en-US" altLang="zh-CN" sz="1600" b="1"/>
              <a:t>   </a:t>
            </a:r>
            <a:endParaRPr lang="zh-CN" altLang="en-US" sz="1600" b="1"/>
          </a:p>
        </p:txBody>
      </p:sp>
      <p:sp>
        <p:nvSpPr>
          <p:cNvPr id="68" name="圆角矩形 67"/>
          <p:cNvSpPr/>
          <p:nvPr>
            <p:custDataLst>
              <p:tags r:id="rId2"/>
            </p:custDataLst>
          </p:nvPr>
        </p:nvSpPr>
        <p:spPr>
          <a:xfrm>
            <a:off x="373380" y="3655060"/>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润色批改</a:t>
            </a:r>
            <a:r>
              <a:rPr lang="en-US" altLang="zh-CN" sz="1600" b="1"/>
              <a:t>   </a:t>
            </a:r>
            <a:endParaRPr lang="zh-CN" altLang="en-US" sz="1600" b="1"/>
          </a:p>
        </p:txBody>
      </p:sp>
      <p:sp>
        <p:nvSpPr>
          <p:cNvPr id="69" name="圆角矩形 68"/>
          <p:cNvSpPr/>
          <p:nvPr>
            <p:custDataLst>
              <p:tags r:id="rId3"/>
            </p:custDataLst>
          </p:nvPr>
        </p:nvSpPr>
        <p:spPr>
          <a:xfrm>
            <a:off x="373380" y="4863465"/>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t>概念解释</a:t>
            </a:r>
            <a:r>
              <a:rPr lang="en-US" altLang="zh-CN" sz="1600" b="1" dirty="0"/>
              <a:t>   </a:t>
            </a:r>
            <a:endParaRPr lang="zh-CN" altLang="en-US" sz="1600" b="1" dirty="0"/>
          </a:p>
        </p:txBody>
      </p:sp>
      <p:sp>
        <p:nvSpPr>
          <p:cNvPr id="70" name="圆角矩形 69"/>
          <p:cNvSpPr/>
          <p:nvPr>
            <p:custDataLst>
              <p:tags r:id="rId4"/>
            </p:custDataLst>
          </p:nvPr>
        </p:nvSpPr>
        <p:spPr>
          <a:xfrm>
            <a:off x="2169160" y="4863465"/>
            <a:ext cx="1132205" cy="589280"/>
          </a:xfrm>
          <a:prstGeom prst="roundRect">
            <a:avLst/>
          </a:prstGeom>
          <a:gradFill>
            <a:gsLst>
              <a:gs pos="0">
                <a:srgbClr val="034EFD"/>
              </a:gs>
              <a:gs pos="100000">
                <a:srgbClr val="28AFFC"/>
              </a:gs>
            </a:gsLst>
            <a:lin ang="159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t>言词答句</a:t>
            </a:r>
            <a:r>
              <a:rPr lang="en-US" altLang="zh-CN" sz="1600" b="1"/>
              <a:t>  </a:t>
            </a:r>
            <a:endParaRPr lang="zh-CN" altLang="en-US" sz="1600" b="1"/>
          </a:p>
        </p:txBody>
      </p:sp>
      <p:sp>
        <p:nvSpPr>
          <p:cNvPr id="13" name="圆角矩形 12"/>
          <p:cNvSpPr/>
          <p:nvPr>
            <p:custDataLst>
              <p:tags r:id="rId5"/>
            </p:custDataLst>
          </p:nvPr>
        </p:nvSpPr>
        <p:spPr>
          <a:xfrm>
            <a:off x="4124960" y="1315720"/>
            <a:ext cx="3602355" cy="4826635"/>
          </a:xfrm>
          <a:prstGeom prst="roundRect">
            <a:avLst>
              <a:gd name="adj" fmla="val 3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custDataLst>
              <p:tags r:id="rId6"/>
            </p:custDataLst>
          </p:nvPr>
        </p:nvPicPr>
        <p:blipFill>
          <a:blip r:embed="rId7"/>
          <a:stretch>
            <a:fillRect/>
          </a:stretch>
        </p:blipFill>
        <p:spPr>
          <a:xfrm>
            <a:off x="4311650" y="2054225"/>
            <a:ext cx="3234690" cy="3966845"/>
          </a:xfrm>
          <a:prstGeom prst="roundRect">
            <a:avLst>
              <a:gd name="adj" fmla="val 4574"/>
            </a:avLst>
          </a:prstGeom>
        </p:spPr>
      </p:pic>
      <p:sp>
        <p:nvSpPr>
          <p:cNvPr id="8" name="文本框 7"/>
          <p:cNvSpPr txBox="1"/>
          <p:nvPr>
            <p:custDataLst>
              <p:tags r:id="rId8"/>
            </p:custDataLst>
          </p:nvPr>
        </p:nvSpPr>
        <p:spPr>
          <a:xfrm>
            <a:off x="5215255" y="1501140"/>
            <a:ext cx="1554480" cy="368300"/>
          </a:xfrm>
          <a:prstGeom prst="rect">
            <a:avLst/>
          </a:prstGeom>
          <a:noFill/>
        </p:spPr>
        <p:txBody>
          <a:bodyPr wrap="none" rtlCol="0">
            <a:spAutoFit/>
          </a:bodyPr>
          <a:p>
            <a:r>
              <a:rPr lang="zh-CN" altLang="en-US">
                <a:solidFill>
                  <a:schemeClr val="bg1"/>
                </a:solidFill>
              </a:rPr>
              <a:t>生成润色结果</a:t>
            </a:r>
            <a:endParaRPr lang="zh-CN" altLang="en-US">
              <a:solidFill>
                <a:schemeClr val="bg1"/>
              </a:solidFill>
            </a:endParaRPr>
          </a:p>
        </p:txBody>
      </p:sp>
      <p:sp>
        <p:nvSpPr>
          <p:cNvPr id="9" name="圆角矩形 8"/>
          <p:cNvSpPr/>
          <p:nvPr>
            <p:custDataLst>
              <p:tags r:id="rId9"/>
            </p:custDataLst>
          </p:nvPr>
        </p:nvSpPr>
        <p:spPr>
          <a:xfrm>
            <a:off x="8006715" y="1315720"/>
            <a:ext cx="3602355" cy="4826635"/>
          </a:xfrm>
          <a:prstGeom prst="roundRect">
            <a:avLst>
              <a:gd name="adj" fmla="val 3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10"/>
            </p:custDataLst>
          </p:nvPr>
        </p:nvSpPr>
        <p:spPr>
          <a:xfrm>
            <a:off x="9097010" y="1501140"/>
            <a:ext cx="1554480" cy="368300"/>
          </a:xfrm>
          <a:prstGeom prst="rect">
            <a:avLst/>
          </a:prstGeom>
          <a:noFill/>
        </p:spPr>
        <p:txBody>
          <a:bodyPr wrap="none" rtlCol="0">
            <a:spAutoFit/>
          </a:bodyPr>
          <a:p>
            <a:r>
              <a:rPr lang="zh-CN" altLang="en-US">
                <a:solidFill>
                  <a:schemeClr val="bg1"/>
                </a:solidFill>
              </a:rPr>
              <a:t>润色批改拆解</a:t>
            </a:r>
            <a:endParaRPr lang="zh-CN" altLang="en-US">
              <a:solidFill>
                <a:schemeClr val="bg1"/>
              </a:solidFill>
            </a:endParaRPr>
          </a:p>
        </p:txBody>
      </p:sp>
      <p:pic>
        <p:nvPicPr>
          <p:cNvPr id="11" name="图片 10"/>
          <p:cNvPicPr>
            <a:picLocks noChangeAspect="1"/>
          </p:cNvPicPr>
          <p:nvPr>
            <p:custDataLst>
              <p:tags r:id="rId11"/>
            </p:custDataLst>
          </p:nvPr>
        </p:nvPicPr>
        <p:blipFill>
          <a:blip r:embed="rId12"/>
          <a:srcRect b="17804"/>
          <a:stretch>
            <a:fillRect/>
          </a:stretch>
        </p:blipFill>
        <p:spPr>
          <a:xfrm>
            <a:off x="8127365" y="2043430"/>
            <a:ext cx="3361055" cy="3922395"/>
          </a:xfrm>
          <a:prstGeom prst="roundRect">
            <a:avLst>
              <a:gd name="adj" fmla="val 3740"/>
            </a:avLst>
          </a:prstGeom>
        </p:spPr>
      </p:pic>
      <p:sp>
        <p:nvSpPr>
          <p:cNvPr id="14" name="文本框 13"/>
          <p:cNvSpPr txBox="1"/>
          <p:nvPr/>
        </p:nvSpPr>
        <p:spPr>
          <a:xfrm>
            <a:off x="373380" y="2007870"/>
            <a:ext cx="3396615" cy="1445260"/>
          </a:xfrm>
          <a:prstGeom prst="rect">
            <a:avLst/>
          </a:prstGeom>
          <a:noFill/>
        </p:spPr>
        <p:txBody>
          <a:bodyPr wrap="square" rtlCol="0">
            <a:spAutoFit/>
          </a:bodyPr>
          <a:p>
            <a:pPr indent="0" fontAlgn="auto">
              <a:lnSpc>
                <a:spcPct val="150000"/>
              </a:lnSpc>
            </a:pPr>
            <a:r>
              <a:rPr lang="zh-CN" altLang="en-US" sz="1600" dirty="0">
                <a:solidFill>
                  <a:schemeClr val="tx1"/>
                </a:solidFill>
                <a:latin typeface="微软雅黑" charset="-122"/>
                <a:ea typeface="微软雅黑" charset="-122"/>
                <a:cs typeface="微软雅黑" charset="-122"/>
                <a:sym typeface="+mn-ea"/>
              </a:rPr>
              <a:t>提升文章语言精准度、逻辑清晰度、内容规范性，文章可读性等，</a:t>
            </a:r>
            <a:r>
              <a:rPr lang="zh-CN" altLang="en-US" sz="1600" dirty="0">
                <a:solidFill>
                  <a:schemeClr val="tx1"/>
                </a:solidFill>
                <a:latin typeface="微软雅黑" charset="-122"/>
                <a:ea typeface="微软雅黑" charset="-122"/>
                <a:cs typeface="微软雅黑" charset="-122"/>
                <a:sym typeface="+mn-ea"/>
              </a:rPr>
              <a:t>深耕语言精准度与学术规范优化。</a:t>
            </a:r>
            <a:endParaRPr lang="zh-CN" altLang="en-US" sz="1600" b="1" dirty="0">
              <a:solidFill>
                <a:schemeClr val="tx1"/>
              </a:solidFill>
              <a:latin typeface="微软雅黑" charset="-122"/>
              <a:ea typeface="微软雅黑" charset="-122"/>
              <a:cs typeface="微软雅黑" charset="-122"/>
              <a:sym typeface="+mn-ea"/>
            </a:endParaRPr>
          </a:p>
          <a:p>
            <a:endParaRPr lang="zh-CN" altLang="en-US" sz="1600" b="1" dirty="0">
              <a:solidFill>
                <a:schemeClr val="tx1"/>
              </a:solidFill>
              <a:latin typeface="微软雅黑" charset="-122"/>
              <a:ea typeface="微软雅黑" charset="-122"/>
              <a:cs typeface="微软雅黑" charset="-122"/>
              <a:sym typeface="+mn-ea"/>
            </a:endParaRPr>
          </a:p>
        </p:txBody>
      </p:sp>
    </p:spTree>
    <p:custDataLst>
      <p:tags r:id="rId13"/>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descr="4"/>
          <p:cNvPicPr>
            <a:picLocks noChangeAspect="1"/>
          </p:cNvPicPr>
          <p:nvPr/>
        </p:nvPicPr>
        <p:blipFill>
          <a:blip r:embed="rId1"/>
          <a:stretch>
            <a:fillRect/>
          </a:stretch>
        </p:blipFill>
        <p:spPr>
          <a:xfrm>
            <a:off x="0" y="1856105"/>
            <a:ext cx="12192635" cy="2520315"/>
          </a:xfrm>
          <a:prstGeom prst="rect">
            <a:avLst/>
          </a:prstGeom>
        </p:spPr>
      </p:pic>
      <p:sp>
        <p:nvSpPr>
          <p:cNvPr id="6" name="文本框 5"/>
          <p:cNvSpPr txBox="1"/>
          <p:nvPr/>
        </p:nvSpPr>
        <p:spPr>
          <a:xfrm>
            <a:off x="1537449" y="2435317"/>
            <a:ext cx="9116060" cy="1254125"/>
          </a:xfrm>
          <a:prstGeom prst="rect">
            <a:avLst/>
          </a:prstGeom>
          <a:noFill/>
        </p:spPr>
        <p:txBody>
          <a:bodyPr wrap="none" rtlCol="0">
            <a:spAutoFit/>
          </a:bodyPr>
          <a:p>
            <a:pPr algn="ctr">
              <a:lnSpc>
                <a:spcPct val="140000"/>
              </a:lnSpc>
            </a:pP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如何规范使用</a:t>
            </a:r>
            <a:r>
              <a:rPr lang="en-US" altLang="zh-CN"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AI</a:t>
            </a:r>
            <a:r>
              <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rPr>
              <a:t>辅助学术研究</a:t>
            </a:r>
            <a:endParaRPr lang="zh-CN" altLang="en-US" sz="5400" b="1" dirty="0">
              <a:solidFill>
                <a:schemeClr val="bg1"/>
              </a:solidFill>
              <a:effectLst>
                <a:outerShdw blurRad="38100" dist="38100" dir="2700000" algn="tl">
                  <a:srgbClr val="000000">
                    <a:alpha val="43137"/>
                  </a:srgbClr>
                </a:outerShdw>
              </a:effectLst>
              <a:latin typeface="思源黑体 Regular" panose="020B0500000000000000" charset="-122"/>
              <a:ea typeface="思源黑体 Regular" panose="020B0500000000000000" charset="-122"/>
              <a:cs typeface="思源黑体 Regular" panose="020B0500000000000000" charset="-122"/>
            </a:endParaRPr>
          </a:p>
        </p:txBody>
      </p:sp>
      <p:grpSp>
        <p:nvGrpSpPr>
          <p:cNvPr id="11" name="组合 10"/>
          <p:cNvGrpSpPr/>
          <p:nvPr/>
        </p:nvGrpSpPr>
        <p:grpSpPr>
          <a:xfrm>
            <a:off x="319405" y="314325"/>
            <a:ext cx="2584450" cy="405765"/>
            <a:chOff x="364119" y="251314"/>
            <a:chExt cx="2965830" cy="50703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0" name="矩形 9"/>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ustDataLst>
      <p:tags r:id="rId4"/>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4984115" cy="521970"/>
          </a:xfrm>
          <a:prstGeom prst="rect">
            <a:avLst/>
          </a:prstGeom>
          <a:noFill/>
        </p:spPr>
        <p:txBody>
          <a:bodyPr wrap="none" rtlCol="0">
            <a:spAutoFit/>
          </a:bodyPr>
          <a:p>
            <a:pPr algn="l"/>
            <a:r>
              <a:rPr lang="zh-CN" altLang="en-US" sz="2800" b="1" dirty="0">
                <a:latin typeface="微软雅黑" charset="-122"/>
                <a:ea typeface="微软雅黑" charset="-122"/>
                <a:sym typeface="+mn-ea"/>
              </a:rPr>
              <a:t>学术出版中</a:t>
            </a:r>
            <a:r>
              <a:rPr lang="en-US" altLang="zh-CN" sz="2800" b="1" dirty="0">
                <a:latin typeface="微软雅黑" charset="-122"/>
                <a:ea typeface="微软雅黑" charset="-122"/>
                <a:sym typeface="+mn-ea"/>
              </a:rPr>
              <a:t>AIGC</a:t>
            </a:r>
            <a:r>
              <a:rPr lang="zh-CN" altLang="en-US" sz="2800" b="1" dirty="0">
                <a:latin typeface="微软雅黑" charset="-122"/>
                <a:ea typeface="微软雅黑" charset="-122"/>
                <a:sym typeface="+mn-ea"/>
              </a:rPr>
              <a:t>使用边界指南</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4734560" y="1386840"/>
            <a:ext cx="3118995" cy="4248000"/>
          </a:xfrm>
          <a:prstGeom prst="rect">
            <a:avLst/>
          </a:prstGeom>
          <a:ln w="12700" cmpd="sng">
            <a:solidFill>
              <a:schemeClr val="accent1">
                <a:shade val="50000"/>
              </a:schemeClr>
            </a:solidFill>
            <a:prstDash val="solid"/>
          </a:ln>
        </p:spPr>
      </p:pic>
      <p:sp>
        <p:nvSpPr>
          <p:cNvPr id="7" name="文本框 6"/>
          <p:cNvSpPr txBox="1"/>
          <p:nvPr/>
        </p:nvSpPr>
        <p:spPr>
          <a:xfrm>
            <a:off x="669925" y="1386840"/>
            <a:ext cx="3522980" cy="4078605"/>
          </a:xfrm>
          <a:prstGeom prst="rect">
            <a:avLst/>
          </a:prstGeom>
          <a:noFill/>
        </p:spPr>
        <p:txBody>
          <a:bodyPr wrap="square">
            <a:spAutoFit/>
          </a:bodyPr>
          <a:p>
            <a:pPr algn="just">
              <a:lnSpc>
                <a:spcPct val="180000"/>
              </a:lnSpc>
            </a:pP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指南</a:t>
            </a: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针对学术出版中</a:t>
            </a:r>
            <a:r>
              <a:rPr lang="en-US" altLang="zh-CN" sz="1600" b="0" i="0" dirty="0">
                <a:effectLst/>
                <a:latin typeface="微软雅黑" charset="-122"/>
                <a:ea typeface="微软雅黑" charset="-122"/>
              </a:rPr>
              <a:t>AIGC</a:t>
            </a:r>
            <a:r>
              <a:rPr lang="zh-CN" altLang="en-US" sz="1600" b="0" i="0" dirty="0">
                <a:effectLst/>
                <a:latin typeface="微软雅黑" charset="-122"/>
                <a:ea typeface="微软雅黑" charset="-122"/>
              </a:rPr>
              <a:t>的使用边界、标注、责任划分等问题开展研究，详细阐述了学术出版中</a:t>
            </a:r>
            <a:r>
              <a:rPr lang="en-US" altLang="zh-CN" sz="1600" b="0" i="0" dirty="0">
                <a:effectLst/>
                <a:latin typeface="微软雅黑" charset="-122"/>
                <a:ea typeface="微软雅黑" charset="-122"/>
              </a:rPr>
              <a:t>AIGC</a:t>
            </a:r>
            <a:r>
              <a:rPr lang="zh-CN" altLang="en-US" sz="1600" b="0" i="0" dirty="0">
                <a:effectLst/>
                <a:latin typeface="微软雅黑" charset="-122"/>
                <a:ea typeface="微软雅黑" charset="-122"/>
              </a:rPr>
              <a:t>的使用原则，并且为作者、研究机构、学术期刊出版单位等相关主体介绍了在学术出版研究开展和论文撰写、投稿、论文发表</a:t>
            </a:r>
            <a:r>
              <a:rPr lang="en-US" altLang="zh-CN" sz="1600" b="0" i="0" dirty="0">
                <a:effectLst/>
                <a:latin typeface="微软雅黑" charset="-122"/>
                <a:ea typeface="微软雅黑" charset="-122"/>
              </a:rPr>
              <a:t>/</a:t>
            </a:r>
            <a:r>
              <a:rPr lang="zh-CN" altLang="en-US" sz="1600" b="0" i="0" dirty="0">
                <a:effectLst/>
                <a:latin typeface="微软雅黑" charset="-122"/>
                <a:ea typeface="微软雅黑" charset="-122"/>
              </a:rPr>
              <a:t>出版后各阶段符合诚信原则的行为框架或实践指导，以达到防范学术不端、凝练各方共识的目的。</a:t>
            </a:r>
            <a:endParaRPr lang="zh-CN" altLang="en-US" sz="1600" b="0" i="0" dirty="0">
              <a:effectLst/>
              <a:latin typeface="微软雅黑" charset="-122"/>
              <a:ea typeface="微软雅黑" charset="-122"/>
            </a:endParaRPr>
          </a:p>
        </p:txBody>
      </p:sp>
      <p:pic>
        <p:nvPicPr>
          <p:cNvPr id="4" name="图片 3"/>
          <p:cNvPicPr>
            <a:picLocks noChangeAspect="1"/>
          </p:cNvPicPr>
          <p:nvPr/>
        </p:nvPicPr>
        <p:blipFill>
          <a:blip r:embed="rId2"/>
          <a:stretch>
            <a:fillRect/>
          </a:stretch>
        </p:blipFill>
        <p:spPr>
          <a:xfrm>
            <a:off x="8255000" y="1386840"/>
            <a:ext cx="3058844" cy="4248000"/>
          </a:xfrm>
          <a:prstGeom prst="rect">
            <a:avLst/>
          </a:prstGeom>
          <a:ln>
            <a:solidFill>
              <a:schemeClr val="accent1"/>
            </a:solidFill>
          </a:ln>
        </p:spPr>
      </p:pic>
      <p:pic>
        <p:nvPicPr>
          <p:cNvPr id="9" name="图片 8"/>
          <p:cNvPicPr>
            <a:picLocks noChangeAspect="1"/>
          </p:cNvPicPr>
          <p:nvPr/>
        </p:nvPicPr>
        <p:blipFill>
          <a:blip r:embed="rId3"/>
          <a:srcRect l="3511"/>
          <a:stretch>
            <a:fillRect/>
          </a:stretch>
        </p:blipFill>
        <p:spPr>
          <a:xfrm>
            <a:off x="3052445" y="3175"/>
            <a:ext cx="6482715" cy="6854825"/>
          </a:xfrm>
          <a:prstGeom prst="rect">
            <a:avLst/>
          </a:prstGeom>
        </p:spPr>
      </p:pic>
      <p:grpSp>
        <p:nvGrpSpPr>
          <p:cNvPr id="6" name="组合 5"/>
          <p:cNvGrpSpPr/>
          <p:nvPr/>
        </p:nvGrpSpPr>
        <p:grpSpPr>
          <a:xfrm>
            <a:off x="7793990" y="1798955"/>
            <a:ext cx="4238625" cy="4900930"/>
            <a:chOff x="12274" y="2833"/>
            <a:chExt cx="6675" cy="7718"/>
          </a:xfrm>
        </p:grpSpPr>
        <p:sp>
          <p:nvSpPr>
            <p:cNvPr id="8" name="矩形 7"/>
            <p:cNvSpPr/>
            <p:nvPr/>
          </p:nvSpPr>
          <p:spPr>
            <a:xfrm>
              <a:off x="12274" y="2833"/>
              <a:ext cx="6675" cy="7719"/>
            </a:xfrm>
            <a:prstGeom prst="rect">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pic>
          <p:nvPicPr>
            <p:cNvPr id="10" name="图片 9" descr="学术出版中AIGC使用边界指南2.0"/>
            <p:cNvPicPr>
              <a:picLocks noChangeAspect="1"/>
            </p:cNvPicPr>
            <p:nvPr/>
          </p:nvPicPr>
          <p:blipFill>
            <a:blip r:embed="rId4"/>
            <a:stretch>
              <a:fillRect/>
            </a:stretch>
          </p:blipFill>
          <p:spPr>
            <a:xfrm>
              <a:off x="12672" y="4418"/>
              <a:ext cx="6000" cy="6000"/>
            </a:xfrm>
            <a:prstGeom prst="rect">
              <a:avLst/>
            </a:prstGeom>
          </p:spPr>
        </p:pic>
        <p:sp>
          <p:nvSpPr>
            <p:cNvPr id="11" name="文本框 10"/>
            <p:cNvSpPr txBox="1"/>
            <p:nvPr/>
          </p:nvSpPr>
          <p:spPr>
            <a:xfrm>
              <a:off x="12549" y="3245"/>
              <a:ext cx="6400" cy="1016"/>
            </a:xfrm>
            <a:prstGeom prst="rect">
              <a:avLst/>
            </a:prstGeom>
            <a:noFill/>
          </p:spPr>
          <p:txBody>
            <a:bodyPr wrap="square" rtlCol="0">
              <a:spAutoFit/>
            </a:bodyPr>
            <a:p>
              <a:pPr algn="ctr"/>
              <a:r>
                <a:rPr lang="zh-CN" altLang="en-US">
                  <a:solidFill>
                    <a:schemeClr val="bg1"/>
                  </a:solidFill>
                  <a:latin typeface="微软雅黑" charset="-122"/>
                  <a:ea typeface="微软雅黑" charset="-122"/>
                  <a:cs typeface="微软雅黑" charset="-122"/>
                  <a:sym typeface="+mn-ea"/>
                </a:rPr>
                <a:t>《学术出版中</a:t>
              </a:r>
              <a:r>
                <a:rPr lang="en-US" altLang="zh-CN">
                  <a:solidFill>
                    <a:schemeClr val="bg1"/>
                  </a:solidFill>
                  <a:latin typeface="微软雅黑" charset="-122"/>
                  <a:ea typeface="微软雅黑" charset="-122"/>
                  <a:cs typeface="微软雅黑" charset="-122"/>
                  <a:sym typeface="+mn-ea"/>
                </a:rPr>
                <a:t>AIGC</a:t>
              </a:r>
              <a:r>
                <a:rPr lang="zh-CN" altLang="en-US">
                  <a:solidFill>
                    <a:schemeClr val="bg1"/>
                  </a:solidFill>
                  <a:latin typeface="微软雅黑" charset="-122"/>
                  <a:ea typeface="微软雅黑" charset="-122"/>
                  <a:cs typeface="微软雅黑" charset="-122"/>
                  <a:sym typeface="+mn-ea"/>
                </a:rPr>
                <a:t>使用边界指南</a:t>
              </a:r>
              <a:r>
                <a:rPr lang="en-US" altLang="zh-CN">
                  <a:solidFill>
                    <a:schemeClr val="bg1"/>
                  </a:solidFill>
                  <a:latin typeface="微软雅黑" charset="-122"/>
                  <a:ea typeface="微软雅黑" charset="-122"/>
                  <a:cs typeface="微软雅黑" charset="-122"/>
                  <a:sym typeface="+mn-ea"/>
                </a:rPr>
                <a:t>2.0</a:t>
              </a:r>
              <a:r>
                <a:rPr lang="zh-CN" altLang="en-US">
                  <a:solidFill>
                    <a:schemeClr val="bg1"/>
                  </a:solidFill>
                  <a:latin typeface="微软雅黑" charset="-122"/>
                  <a:ea typeface="微软雅黑" charset="-122"/>
                  <a:cs typeface="微软雅黑" charset="-122"/>
                  <a:sym typeface="+mn-ea"/>
                </a:rPr>
                <a:t>》</a:t>
              </a:r>
              <a:r>
                <a:rPr lang="zh-CN" altLang="en-US">
                  <a:solidFill>
                    <a:schemeClr val="bg1"/>
                  </a:solidFill>
                  <a:latin typeface="微软雅黑" charset="-122"/>
                  <a:ea typeface="微软雅黑" charset="-122"/>
                  <a:cs typeface="微软雅黑" charset="-122"/>
                </a:rPr>
                <a:t>下载二维码</a:t>
              </a:r>
              <a:endParaRPr lang="zh-CN" altLang="en-US">
                <a:solidFill>
                  <a:schemeClr val="bg1"/>
                </a:solidFill>
                <a:latin typeface="微软雅黑" charset="-122"/>
                <a:ea typeface="微软雅黑" charset="-122"/>
                <a:cs typeface="微软雅黑" charset="-122"/>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4101465" cy="521970"/>
          </a:xfrm>
          <a:prstGeom prst="rect">
            <a:avLst/>
          </a:prstGeom>
          <a:noFill/>
        </p:spPr>
        <p:txBody>
          <a:bodyPr wrap="none" rtlCol="0">
            <a:spAutoFit/>
          </a:bodyPr>
          <a:p>
            <a:pPr algn="l"/>
            <a:r>
              <a:rPr lang="zh-CN" altLang="en-US" sz="2800" b="1" dirty="0">
                <a:latin typeface="微软雅黑" charset="-122"/>
                <a:ea typeface="微软雅黑" charset="-122"/>
                <a:sym typeface="+mn-ea"/>
              </a:rPr>
              <a:t>中国科学院发布诚信提醒</a:t>
            </a:r>
            <a:endParaRPr lang="zh-CN" altLang="en-US" sz="2800" b="1" dirty="0">
              <a:latin typeface="微软雅黑" charset="-122"/>
              <a:ea typeface="微软雅黑" charset="-122"/>
              <a:sym typeface="+mn-ea"/>
            </a:endParaRPr>
          </a:p>
        </p:txBody>
      </p:sp>
      <p:pic>
        <p:nvPicPr>
          <p:cNvPr id="6" name="图片 5"/>
          <p:cNvPicPr>
            <a:picLocks noChangeAspect="1"/>
          </p:cNvPicPr>
          <p:nvPr/>
        </p:nvPicPr>
        <p:blipFill>
          <a:blip r:embed="rId1"/>
          <a:srcRect t="4000"/>
          <a:stretch>
            <a:fillRect/>
          </a:stretch>
        </p:blipFill>
        <p:spPr>
          <a:xfrm>
            <a:off x="225425" y="995680"/>
            <a:ext cx="9710420" cy="5436235"/>
          </a:xfrm>
          <a:prstGeom prst="rect">
            <a:avLst/>
          </a:prstGeom>
          <a:effectLst>
            <a:outerShdw blurRad="50800" dist="38100" dir="10800000" algn="r" rotWithShape="0">
              <a:prstClr val="black">
                <a:alpha val="40000"/>
              </a:prstClr>
            </a:outerShdw>
          </a:effectLst>
        </p:spPr>
      </p:pic>
      <p:cxnSp>
        <p:nvCxnSpPr>
          <p:cNvPr id="28" name="直接连接符 27"/>
          <p:cNvCxnSpPr/>
          <p:nvPr/>
        </p:nvCxnSpPr>
        <p:spPr>
          <a:xfrm>
            <a:off x="1428115" y="4067810"/>
            <a:ext cx="6012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pic>
        <p:nvPicPr>
          <p:cNvPr id="2" name="图片 1"/>
          <p:cNvPicPr>
            <a:picLocks noChangeAspect="1"/>
          </p:cNvPicPr>
          <p:nvPr/>
        </p:nvPicPr>
        <p:blipFill>
          <a:blip r:embed="rId2"/>
          <a:stretch>
            <a:fillRect/>
          </a:stretch>
        </p:blipFill>
        <p:spPr>
          <a:xfrm>
            <a:off x="1781175" y="2001520"/>
            <a:ext cx="10410825" cy="5143500"/>
          </a:xfrm>
          <a:prstGeom prst="rect">
            <a:avLst/>
          </a:prstGeom>
          <a:effectLst>
            <a:outerShdw blurRad="50800" dist="38100" dir="10800000" algn="r" rotWithShape="0">
              <a:prstClr val="black">
                <a:alpha val="40000"/>
              </a:prstClr>
            </a:outerShdw>
          </a:effectLst>
        </p:spPr>
      </p:pic>
      <p:cxnSp>
        <p:nvCxnSpPr>
          <p:cNvPr id="4" name="直接连接符 3"/>
          <p:cNvCxnSpPr/>
          <p:nvPr/>
        </p:nvCxnSpPr>
        <p:spPr>
          <a:xfrm>
            <a:off x="3089910" y="2401570"/>
            <a:ext cx="7560000"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7663815" cy="521970"/>
          </a:xfrm>
          <a:prstGeom prst="rect">
            <a:avLst/>
          </a:prstGeom>
          <a:noFill/>
        </p:spPr>
        <p:txBody>
          <a:bodyPr wrap="none" rtlCol="0">
            <a:spAutoFit/>
          </a:bodyPr>
          <a:p>
            <a:pPr algn="l"/>
            <a:r>
              <a:rPr lang="zh-CN" altLang="en-US" sz="2800" b="1" dirty="0">
                <a:latin typeface="微软雅黑" charset="-122"/>
                <a:ea typeface="微软雅黑" charset="-122"/>
                <a:sym typeface="+mn-ea"/>
              </a:rPr>
              <a:t>杂志社关于规范生成式人工智能工具使用的启事</a:t>
            </a:r>
            <a:endParaRPr lang="zh-CN" altLang="en-US" sz="2800" b="1" dirty="0">
              <a:latin typeface="微软雅黑" charset="-122"/>
              <a:ea typeface="微软雅黑" charset="-122"/>
              <a:sym typeface="+mn-ea"/>
            </a:endParaRPr>
          </a:p>
        </p:txBody>
      </p:sp>
      <p:pic>
        <p:nvPicPr>
          <p:cNvPr id="6" name="图片 5"/>
          <p:cNvPicPr>
            <a:picLocks noChangeAspect="1"/>
          </p:cNvPicPr>
          <p:nvPr/>
        </p:nvPicPr>
        <p:blipFill>
          <a:blip r:embed="rId1"/>
          <a:stretch>
            <a:fillRect/>
          </a:stretch>
        </p:blipFill>
        <p:spPr>
          <a:xfrm>
            <a:off x="199390" y="994410"/>
            <a:ext cx="7505700" cy="5295900"/>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2"/>
          <a:stretch>
            <a:fillRect/>
          </a:stretch>
        </p:blipFill>
        <p:spPr>
          <a:xfrm>
            <a:off x="4413250" y="1589405"/>
            <a:ext cx="7400925" cy="5143500"/>
          </a:xfrm>
          <a:prstGeom prst="rect">
            <a:avLst/>
          </a:prstGeom>
          <a:effectLst>
            <a:outerShdw blurRad="50800" dist="38100" dir="10800000" algn="r" rotWithShape="0">
              <a:prstClr val="black">
                <a:alpha val="40000"/>
              </a:prstClr>
            </a:outerShdw>
          </a:effec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490470"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AIGC</a:t>
            </a:r>
            <a:r>
              <a:rPr lang="zh-CN" altLang="en-US" sz="2800" b="1" dirty="0">
                <a:latin typeface="微软雅黑" charset="-122"/>
                <a:ea typeface="微软雅黑" charset="-122"/>
                <a:sym typeface="+mn-ea"/>
              </a:rPr>
              <a:t>检测系统</a:t>
            </a:r>
            <a:endParaRPr lang="zh-CN" altLang="en-US" sz="2800" b="1" dirty="0">
              <a:latin typeface="微软雅黑" charset="-122"/>
              <a:ea typeface="微软雅黑" charset="-122"/>
              <a:sym typeface="+mn-ea"/>
            </a:endParaRPr>
          </a:p>
        </p:txBody>
      </p:sp>
      <p:sp>
        <p:nvSpPr>
          <p:cNvPr id="28" name="object 11"/>
          <p:cNvSpPr/>
          <p:nvPr/>
        </p:nvSpPr>
        <p:spPr>
          <a:xfrm>
            <a:off x="5664707" y="4979670"/>
            <a:ext cx="1269492" cy="1057656"/>
          </a:xfrm>
          <a:prstGeom prst="rect">
            <a:avLst/>
          </a:prstGeom>
          <a:blipFill>
            <a:blip r:embed="rId1" cstate="print"/>
            <a:stretch>
              <a:fillRect/>
            </a:stretch>
          </a:blipFill>
        </p:spPr>
        <p:txBody>
          <a:bodyPr wrap="square" lIns="0" tIns="0" rIns="0" bIns="0" rtlCol="0"/>
          <a:p/>
        </p:txBody>
      </p:sp>
      <p:sp>
        <p:nvSpPr>
          <p:cNvPr id="29" name="矩形: 圆角 23"/>
          <p:cNvSpPr/>
          <p:nvPr>
            <p:custDataLst>
              <p:tags r:id="rId2"/>
            </p:custDataLst>
          </p:nvPr>
        </p:nvSpPr>
        <p:spPr>
          <a:xfrm>
            <a:off x="483235" y="1179195"/>
            <a:ext cx="4481830" cy="511810"/>
          </a:xfrm>
          <a:prstGeom prst="roundRect">
            <a:avLst>
              <a:gd name="adj" fmla="val 50000"/>
            </a:avLst>
          </a:prstGeom>
          <a:gradFill>
            <a:gsLst>
              <a:gs pos="100000">
                <a:srgbClr val="6264F8"/>
              </a:gs>
              <a:gs pos="49000">
                <a:srgbClr val="B584EC"/>
              </a:gs>
              <a:gs pos="0">
                <a:srgbClr val="EE9AE5"/>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chorCtr="0">
            <a:noAutofit/>
          </a:bodyPr>
          <a:p>
            <a:pPr lvl="0" algn="ctr">
              <a:defRPr/>
            </a:pPr>
            <a:r>
              <a:rPr lang="zh-CN" altLang="en-US" sz="2400" b="1" dirty="0">
                <a:solidFill>
                  <a:schemeClr val="bg1"/>
                </a:solidFill>
                <a:cs typeface="+mn-ea"/>
                <a:sym typeface="+mn-lt"/>
              </a:rPr>
              <a:t>aic</a:t>
            </a:r>
            <a:r>
              <a:rPr lang="en-US" altLang="zh-CN" sz="2400" b="1" dirty="0">
                <a:solidFill>
                  <a:schemeClr val="bg1"/>
                </a:solidFill>
                <a:cs typeface="+mn-ea"/>
                <a:sym typeface="+mn-lt"/>
              </a:rPr>
              <a:t>heck</a:t>
            </a:r>
            <a:r>
              <a:rPr lang="zh-CN" altLang="en-US" sz="2400" b="1" dirty="0">
                <a:solidFill>
                  <a:schemeClr val="bg1"/>
                </a:solidFill>
                <a:cs typeface="+mn-ea"/>
                <a:sym typeface="+mn-lt"/>
              </a:rPr>
              <a:t>.cnki.net</a:t>
            </a:r>
            <a:endParaRPr lang="zh-CN" altLang="en-US" sz="2400" b="1" dirty="0">
              <a:solidFill>
                <a:schemeClr val="bg1"/>
              </a:solidFill>
              <a:cs typeface="+mn-ea"/>
              <a:sym typeface="+mn-lt"/>
            </a:endParaRPr>
          </a:p>
        </p:txBody>
      </p:sp>
      <p:grpSp>
        <p:nvGrpSpPr>
          <p:cNvPr id="30" name="组合 29"/>
          <p:cNvGrpSpPr/>
          <p:nvPr/>
        </p:nvGrpSpPr>
        <p:grpSpPr>
          <a:xfrm>
            <a:off x="59055" y="5754370"/>
            <a:ext cx="12082145" cy="455930"/>
            <a:chOff x="-15" y="8396"/>
            <a:chExt cx="19027" cy="1044"/>
          </a:xfrm>
        </p:grpSpPr>
        <p:sp>
          <p:nvSpPr>
            <p:cNvPr id="31" name="五边形 30"/>
            <p:cNvSpPr/>
            <p:nvPr/>
          </p:nvSpPr>
          <p:spPr>
            <a:xfrm>
              <a:off x="-15" y="8415"/>
              <a:ext cx="3080" cy="1025"/>
            </a:xfrm>
            <a:prstGeom prst="homePlate">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en-US" altLang="zh-CN" sz="1400">
                  <a:solidFill>
                    <a:schemeClr val="bg1"/>
                  </a:solidFill>
                </a:rPr>
                <a:t> </a:t>
              </a:r>
              <a:r>
                <a:rPr lang="zh-CN" sz="1400" b="1" dirty="0" smtClean="0">
                  <a:solidFill>
                    <a:schemeClr val="bg1"/>
                  </a:solidFill>
                  <a:latin typeface="微软雅黑" charset="-122"/>
                  <a:ea typeface="微软雅黑" charset="-122"/>
                  <a:cs typeface="微软雅黑" charset="-122"/>
                  <a:sym typeface="+mn-ea"/>
                </a:rPr>
                <a:t>技术产品研究</a:t>
              </a:r>
              <a:endParaRPr lang="zh-CN" sz="1400" b="1" dirty="0" smtClean="0">
                <a:solidFill>
                  <a:schemeClr val="bg1"/>
                </a:solidFill>
                <a:latin typeface="微软雅黑" charset="-122"/>
                <a:ea typeface="微软雅黑" charset="-122"/>
                <a:cs typeface="微软雅黑" charset="-122"/>
                <a:sym typeface="+mn-ea"/>
              </a:endParaRPr>
            </a:p>
            <a:p>
              <a:pPr algn="ctr">
                <a:lnSpc>
                  <a:spcPct val="90000"/>
                </a:lnSpc>
              </a:pPr>
              <a:r>
                <a:rPr lang="en-US" sz="1200" b="1" dirty="0" smtClean="0">
                  <a:solidFill>
                    <a:schemeClr val="bg1"/>
                  </a:solidFill>
                  <a:latin typeface="微软雅黑" charset="-122"/>
                  <a:ea typeface="微软雅黑" charset="-122"/>
                  <a:cs typeface="微软雅黑" charset="-122"/>
                  <a:sym typeface="+mn-ea"/>
                </a:rPr>
                <a:t>2022</a:t>
              </a:r>
              <a:r>
                <a:rPr sz="1200" b="1" dirty="0" smtClean="0">
                  <a:solidFill>
                    <a:schemeClr val="bg1"/>
                  </a:solidFill>
                  <a:latin typeface="微软雅黑" charset="-122"/>
                  <a:ea typeface="微软雅黑" charset="-122"/>
                  <a:cs typeface="微软雅黑" charset="-122"/>
                  <a:sym typeface="+mn-ea"/>
                </a:rPr>
                <a:t>-20</a:t>
              </a:r>
              <a:r>
                <a:rPr lang="en-US" sz="1200" b="1" dirty="0" smtClean="0">
                  <a:solidFill>
                    <a:schemeClr val="bg1"/>
                  </a:solidFill>
                  <a:latin typeface="微软雅黑" charset="-122"/>
                  <a:ea typeface="微软雅黑" charset="-122"/>
                  <a:cs typeface="微软雅黑" charset="-122"/>
                  <a:sym typeface="+mn-ea"/>
                </a:rPr>
                <a:t>23</a:t>
              </a:r>
              <a:endParaRPr lang="en-US" altLang="en-US" sz="1200" b="1" dirty="0" smtClean="0">
                <a:solidFill>
                  <a:schemeClr val="bg1"/>
                </a:solidFill>
                <a:latin typeface="微软雅黑" charset="-122"/>
                <a:ea typeface="微软雅黑" charset="-122"/>
                <a:cs typeface="微软雅黑" charset="-122"/>
                <a:sym typeface="+mn-ea"/>
              </a:endParaRPr>
            </a:p>
          </p:txBody>
        </p:sp>
        <p:sp>
          <p:nvSpPr>
            <p:cNvPr id="32" name="燕尾形 31"/>
            <p:cNvSpPr/>
            <p:nvPr/>
          </p:nvSpPr>
          <p:spPr>
            <a:xfrm>
              <a:off x="2569" y="8415"/>
              <a:ext cx="4549" cy="1025"/>
            </a:xfrm>
            <a:prstGeom prst="chevron">
              <a:avLst/>
            </a:prstGeom>
            <a:solidFill>
              <a:srgbClr val="9C8DFD"/>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altLang="en-US" sz="1400" b="1">
                  <a:solidFill>
                    <a:schemeClr val="bg1"/>
                  </a:solidFill>
                  <a:latin typeface="微软雅黑" charset="-122"/>
                  <a:ea typeface="微软雅黑" charset="-122"/>
                  <a:cs typeface="微软雅黑" charset="-122"/>
                  <a:sym typeface="+mn-ea"/>
                </a:rPr>
                <a:t>产品</a:t>
              </a:r>
              <a:r>
                <a:rPr lang="en-US" altLang="zh-CN" sz="1400" b="1">
                  <a:solidFill>
                    <a:schemeClr val="bg1"/>
                  </a:solidFill>
                  <a:latin typeface="微软雅黑" charset="-122"/>
                  <a:ea typeface="微软雅黑" charset="-122"/>
                  <a:cs typeface="微软雅黑" charset="-122"/>
                  <a:sym typeface="+mn-ea"/>
                </a:rPr>
                <a:t>1.0</a:t>
              </a:r>
              <a:r>
                <a:rPr lang="zh-CN" altLang="en-US" sz="1400" b="1">
                  <a:solidFill>
                    <a:schemeClr val="bg1"/>
                  </a:solidFill>
                  <a:latin typeface="微软雅黑" charset="-122"/>
                  <a:ea typeface="微软雅黑" charset="-122"/>
                  <a:cs typeface="微软雅黑" charset="-122"/>
                  <a:sym typeface="+mn-ea"/>
                </a:rPr>
                <a:t>正式发布</a:t>
              </a:r>
              <a:r>
                <a:rPr lang="en-US" altLang="zh-CN" sz="1400" b="1">
                  <a:solidFill>
                    <a:schemeClr val="bg1"/>
                  </a:solidFill>
                  <a:latin typeface="微软雅黑" charset="-122"/>
                  <a:ea typeface="微软雅黑" charset="-122"/>
                  <a:cs typeface="微软雅黑" charset="-122"/>
                  <a:sym typeface="+mn-ea"/>
                </a:rPr>
                <a:t>  </a:t>
              </a:r>
              <a:endParaRPr lang="zh-CN" altLang="en-US" sz="1400">
                <a:solidFill>
                  <a:schemeClr val="bg1"/>
                </a:solidFill>
                <a:latin typeface="微软雅黑" charset="-122"/>
                <a:ea typeface="微软雅黑" charset="-122"/>
                <a:cs typeface="微软雅黑" charset="-122"/>
              </a:endParaRPr>
            </a:p>
            <a:p>
              <a:pPr algn="ctr"/>
              <a:r>
                <a:rPr lang="en-US" altLang="zh-CN" sz="1200" b="1">
                  <a:solidFill>
                    <a:schemeClr val="bg1"/>
                  </a:solidFill>
                  <a:latin typeface="微软雅黑" charset="-122"/>
                  <a:ea typeface="微软雅黑" charset="-122"/>
                  <a:cs typeface="微软雅黑" charset="-122"/>
                  <a:sym typeface="+mn-ea"/>
                </a:rPr>
                <a:t>2023</a:t>
              </a:r>
              <a:r>
                <a:rPr lang="zh-CN" altLang="en-US" sz="1200" b="1">
                  <a:solidFill>
                    <a:schemeClr val="bg1"/>
                  </a:solidFill>
                  <a:latin typeface="微软雅黑" charset="-122"/>
                  <a:ea typeface="微软雅黑" charset="-122"/>
                  <a:cs typeface="微软雅黑" charset="-122"/>
                  <a:sym typeface="+mn-ea"/>
                </a:rPr>
                <a:t>年</a:t>
              </a:r>
              <a:r>
                <a:rPr lang="en-US" altLang="zh-CN" sz="1200" b="1">
                  <a:solidFill>
                    <a:schemeClr val="bg1"/>
                  </a:solidFill>
                  <a:latin typeface="微软雅黑" charset="-122"/>
                  <a:ea typeface="微软雅黑" charset="-122"/>
                  <a:cs typeface="微软雅黑" charset="-122"/>
                  <a:sym typeface="+mn-ea"/>
                </a:rPr>
                <a:t>9</a:t>
              </a:r>
              <a:r>
                <a:rPr lang="zh-CN" altLang="en-US" sz="1200" b="1">
                  <a:solidFill>
                    <a:schemeClr val="bg1"/>
                  </a:solidFill>
                  <a:latin typeface="微软雅黑" charset="-122"/>
                  <a:ea typeface="微软雅黑" charset="-122"/>
                  <a:cs typeface="微软雅黑" charset="-122"/>
                  <a:sym typeface="+mn-ea"/>
                </a:rPr>
                <a:t>月</a:t>
              </a:r>
              <a:r>
                <a:rPr lang="en-US" altLang="zh-CN" sz="1200" b="1">
                  <a:solidFill>
                    <a:schemeClr val="bg1"/>
                  </a:solidFill>
                  <a:latin typeface="微软雅黑" charset="-122"/>
                  <a:ea typeface="微软雅黑" charset="-122"/>
                  <a:cs typeface="微软雅黑" charset="-122"/>
                  <a:sym typeface="+mn-ea"/>
                </a:rPr>
                <a:t>20</a:t>
              </a:r>
              <a:r>
                <a:rPr lang="zh-CN" altLang="en-US" sz="1200" b="1">
                  <a:solidFill>
                    <a:schemeClr val="bg1"/>
                  </a:solidFill>
                  <a:latin typeface="微软雅黑" charset="-122"/>
                  <a:ea typeface="微软雅黑" charset="-122"/>
                  <a:cs typeface="微软雅黑" charset="-122"/>
                  <a:sym typeface="+mn-ea"/>
                </a:rPr>
                <a:t>日</a:t>
              </a:r>
              <a:endParaRPr lang="en-US" altLang="zh-CN" sz="1200" b="1">
                <a:solidFill>
                  <a:schemeClr val="bg1"/>
                </a:solidFill>
                <a:latin typeface="微软雅黑" charset="-122"/>
                <a:ea typeface="微软雅黑" charset="-122"/>
                <a:cs typeface="微软雅黑" charset="-122"/>
                <a:sym typeface="+mn-ea"/>
              </a:endParaRPr>
            </a:p>
          </p:txBody>
        </p:sp>
        <p:sp>
          <p:nvSpPr>
            <p:cNvPr id="33" name="燕尾形 32"/>
            <p:cNvSpPr/>
            <p:nvPr/>
          </p:nvSpPr>
          <p:spPr>
            <a:xfrm>
              <a:off x="6622" y="8396"/>
              <a:ext cx="4402" cy="1044"/>
            </a:xfrm>
            <a:prstGeom prst="chevron">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latin typeface="微软雅黑" charset="-122"/>
                  <a:ea typeface="微软雅黑" charset="-122"/>
                  <a:cs typeface="微软雅黑" charset="-122"/>
                  <a:sym typeface="+mn-ea"/>
                </a:rPr>
                <a:t>上线英文检测 </a:t>
              </a:r>
              <a:endParaRPr lang="zh-CN" sz="1400" b="1" dirty="0" smtClean="0">
                <a:solidFill>
                  <a:schemeClr val="bg1"/>
                </a:solidFill>
                <a:latin typeface="微软雅黑" charset="-122"/>
                <a:ea typeface="微软雅黑" charset="-122"/>
                <a:cs typeface="微软雅黑" charset="-122"/>
                <a:sym typeface="+mn-ea"/>
              </a:endParaRPr>
            </a:p>
            <a:p>
              <a:pPr algn="ctr"/>
              <a:r>
                <a:rPr sz="1200" b="1" dirty="0" smtClean="0">
                  <a:solidFill>
                    <a:schemeClr val="bg1"/>
                  </a:solidFill>
                  <a:latin typeface="微软雅黑" charset="-122"/>
                  <a:ea typeface="微软雅黑" charset="-122"/>
                  <a:cs typeface="微软雅黑" charset="-122"/>
                  <a:sym typeface="+mn-ea"/>
                </a:rPr>
                <a:t>20</a:t>
              </a:r>
              <a:r>
                <a:rPr lang="en-US" sz="1200" b="1" dirty="0" smtClean="0">
                  <a:solidFill>
                    <a:schemeClr val="bg1"/>
                  </a:solidFill>
                  <a:latin typeface="微软雅黑" charset="-122"/>
                  <a:ea typeface="微软雅黑" charset="-122"/>
                  <a:cs typeface="微软雅黑" charset="-122"/>
                  <a:sym typeface="+mn-ea"/>
                </a:rPr>
                <a:t>24</a:t>
              </a:r>
              <a:r>
                <a:rPr lang="zh-CN" sz="1200" b="1" dirty="0" smtClean="0">
                  <a:solidFill>
                    <a:schemeClr val="bg1"/>
                  </a:solidFill>
                  <a:latin typeface="微软雅黑" charset="-122"/>
                  <a:ea typeface="微软雅黑" charset="-122"/>
                  <a:cs typeface="微软雅黑" charset="-122"/>
                  <a:sym typeface="+mn-ea"/>
                </a:rPr>
                <a:t>年</a:t>
              </a:r>
              <a:r>
                <a:rPr lang="en-US" altLang="zh-CN" sz="1200" b="1" dirty="0" smtClean="0">
                  <a:solidFill>
                    <a:schemeClr val="bg1"/>
                  </a:solidFill>
                  <a:latin typeface="微软雅黑" charset="-122"/>
                  <a:ea typeface="微软雅黑" charset="-122"/>
                  <a:cs typeface="微软雅黑" charset="-122"/>
                  <a:sym typeface="+mn-ea"/>
                </a:rPr>
                <a:t>10</a:t>
              </a:r>
              <a:r>
                <a:rPr lang="zh-CN" altLang="en-US" sz="1200" b="1" dirty="0" smtClean="0">
                  <a:solidFill>
                    <a:schemeClr val="bg1"/>
                  </a:solidFill>
                  <a:latin typeface="微软雅黑" charset="-122"/>
                  <a:ea typeface="微软雅黑" charset="-122"/>
                  <a:cs typeface="微软雅黑" charset="-122"/>
                  <a:sym typeface="+mn-ea"/>
                </a:rPr>
                <a:t>月</a:t>
              </a:r>
              <a:endParaRPr lang="zh-CN" altLang="en-US" sz="1200" b="1" dirty="0" smtClean="0">
                <a:solidFill>
                  <a:schemeClr val="bg1"/>
                </a:solidFill>
                <a:latin typeface="微软雅黑" charset="-122"/>
                <a:ea typeface="微软雅黑" charset="-122"/>
                <a:cs typeface="微软雅黑" charset="-122"/>
                <a:sym typeface="+mn-ea"/>
              </a:endParaRPr>
            </a:p>
          </p:txBody>
        </p:sp>
        <p:sp>
          <p:nvSpPr>
            <p:cNvPr id="11" name="燕尾形 10"/>
            <p:cNvSpPr/>
            <p:nvPr/>
          </p:nvSpPr>
          <p:spPr>
            <a:xfrm>
              <a:off x="10528" y="8396"/>
              <a:ext cx="4372" cy="1044"/>
            </a:xfrm>
            <a:prstGeom prst="chevron">
              <a:avLst/>
            </a:prstGeom>
            <a:solidFill>
              <a:srgbClr val="9C8DFD"/>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latin typeface="微软雅黑" charset="-122"/>
                  <a:ea typeface="微软雅黑" charset="-122"/>
                  <a:cs typeface="微软雅黑" charset="-122"/>
                  <a:sym typeface="+mn-ea"/>
                </a:rPr>
                <a:t>上线</a:t>
              </a:r>
              <a:r>
                <a:rPr lang="zh-CN" altLang="en-US" sz="1400" b="1" dirty="0" smtClean="0">
                  <a:solidFill>
                    <a:schemeClr val="bg1"/>
                  </a:solidFill>
                  <a:latin typeface="微软雅黑" charset="-122"/>
                  <a:ea typeface="微软雅黑" charset="-122"/>
                  <a:cs typeface="微软雅黑" charset="-122"/>
                  <a:sym typeface="+mn-ea"/>
                </a:rPr>
                <a:t>分段检测</a:t>
              </a:r>
              <a:r>
                <a:rPr lang="en-US" altLang="zh-CN" sz="1400" b="1" dirty="0" smtClean="0">
                  <a:solidFill>
                    <a:schemeClr val="bg1"/>
                  </a:solidFill>
                  <a:latin typeface="微软雅黑" charset="-122"/>
                  <a:ea typeface="微软雅黑" charset="-122"/>
                  <a:cs typeface="微软雅黑" charset="-122"/>
                  <a:sym typeface="+mn-ea"/>
                </a:rPr>
                <a:t> </a:t>
              </a:r>
              <a:endParaRPr lang="zh-CN" altLang="en-US" sz="1400" b="1" dirty="0" smtClean="0">
                <a:solidFill>
                  <a:schemeClr val="bg1"/>
                </a:solidFill>
                <a:latin typeface="微软雅黑" charset="-122"/>
                <a:ea typeface="微软雅黑" charset="-122"/>
                <a:cs typeface="微软雅黑" charset="-122"/>
                <a:sym typeface="+mn-ea"/>
              </a:endParaRPr>
            </a:p>
            <a:p>
              <a:pPr algn="ctr"/>
              <a:r>
                <a:rPr sz="1200" b="1" dirty="0" smtClean="0">
                  <a:solidFill>
                    <a:schemeClr val="bg1"/>
                  </a:solidFill>
                  <a:latin typeface="微软雅黑" charset="-122"/>
                  <a:ea typeface="微软雅黑" charset="-122"/>
                  <a:cs typeface="微软雅黑" charset="-122"/>
                  <a:sym typeface="+mn-ea"/>
                </a:rPr>
                <a:t>202</a:t>
              </a:r>
              <a:r>
                <a:rPr lang="en-US" sz="1200" b="1" dirty="0" smtClean="0">
                  <a:solidFill>
                    <a:schemeClr val="bg1"/>
                  </a:solidFill>
                  <a:latin typeface="微软雅黑" charset="-122"/>
                  <a:ea typeface="微软雅黑" charset="-122"/>
                  <a:cs typeface="微软雅黑" charset="-122"/>
                  <a:sym typeface="+mn-ea"/>
                </a:rPr>
                <a:t>4</a:t>
              </a:r>
              <a:r>
                <a:rPr lang="zh-CN" altLang="en-US" sz="1200" b="1" dirty="0" smtClean="0">
                  <a:solidFill>
                    <a:schemeClr val="bg1"/>
                  </a:solidFill>
                  <a:latin typeface="微软雅黑" charset="-122"/>
                  <a:ea typeface="微软雅黑" charset="-122"/>
                  <a:cs typeface="微软雅黑" charset="-122"/>
                  <a:sym typeface="+mn-ea"/>
                </a:rPr>
                <a:t>年</a:t>
              </a:r>
              <a:r>
                <a:rPr lang="en-US" altLang="zh-CN" sz="1200" b="1" dirty="0" smtClean="0">
                  <a:solidFill>
                    <a:schemeClr val="bg1"/>
                  </a:solidFill>
                  <a:latin typeface="微软雅黑" charset="-122"/>
                  <a:ea typeface="微软雅黑" charset="-122"/>
                  <a:cs typeface="微软雅黑" charset="-122"/>
                  <a:sym typeface="+mn-ea"/>
                </a:rPr>
                <a:t>6</a:t>
              </a:r>
              <a:r>
                <a:rPr lang="zh-CN" altLang="en-US" sz="1200" b="1" dirty="0" smtClean="0">
                  <a:solidFill>
                    <a:schemeClr val="bg1"/>
                  </a:solidFill>
                  <a:latin typeface="微软雅黑" charset="-122"/>
                  <a:ea typeface="微软雅黑" charset="-122"/>
                  <a:cs typeface="微软雅黑" charset="-122"/>
                  <a:sym typeface="+mn-ea"/>
                </a:rPr>
                <a:t>月</a:t>
              </a:r>
              <a:r>
                <a:rPr lang="en-US" altLang="zh-CN" sz="1200" b="1" dirty="0" smtClean="0">
                  <a:solidFill>
                    <a:schemeClr val="bg1"/>
                  </a:solidFill>
                  <a:latin typeface="微软雅黑" charset="-122"/>
                  <a:ea typeface="微软雅黑" charset="-122"/>
                  <a:cs typeface="微软雅黑" charset="-122"/>
                  <a:sym typeface="+mn-ea"/>
                </a:rPr>
                <a:t>24</a:t>
              </a:r>
              <a:r>
                <a:rPr lang="zh-CN" altLang="en-US" sz="1200" b="1" dirty="0" smtClean="0">
                  <a:solidFill>
                    <a:schemeClr val="bg1"/>
                  </a:solidFill>
                  <a:latin typeface="微软雅黑" charset="-122"/>
                  <a:ea typeface="微软雅黑" charset="-122"/>
                  <a:cs typeface="微软雅黑" charset="-122"/>
                  <a:sym typeface="+mn-ea"/>
                </a:rPr>
                <a:t>日</a:t>
              </a:r>
              <a:endParaRPr lang="zh-CN" altLang="en-US" sz="1200" b="1" dirty="0" smtClean="0">
                <a:solidFill>
                  <a:schemeClr val="bg1"/>
                </a:solidFill>
                <a:latin typeface="微软雅黑" charset="-122"/>
                <a:ea typeface="微软雅黑" charset="-122"/>
                <a:cs typeface="微软雅黑" charset="-122"/>
                <a:sym typeface="+mn-ea"/>
              </a:endParaRPr>
            </a:p>
          </p:txBody>
        </p:sp>
        <p:sp>
          <p:nvSpPr>
            <p:cNvPr id="35" name="燕尾形 34"/>
            <p:cNvSpPr/>
            <p:nvPr/>
          </p:nvSpPr>
          <p:spPr>
            <a:xfrm>
              <a:off x="14404" y="8413"/>
              <a:ext cx="4608" cy="1027"/>
            </a:xfrm>
            <a:prstGeom prst="chevron">
              <a:avLst/>
            </a:prstGeom>
            <a:solidFill>
              <a:srgbClr val="6045FE"/>
            </a:solidFill>
          </p:spPr>
          <p:style>
            <a:lnRef idx="0">
              <a:srgbClr val="FFFFFF"/>
            </a:lnRef>
            <a:fillRef idx="1">
              <a:schemeClr val="accent1"/>
            </a:fillRef>
            <a:effectRef idx="0">
              <a:srgbClr val="FFFFFF"/>
            </a:effectRef>
            <a:fontRef idx="minor">
              <a:schemeClr val="lt1"/>
            </a:fontRef>
          </p:style>
          <p:txBody>
            <a:bodyPr rtlCol="0" anchor="t" anchorCtr="0"/>
            <a:p>
              <a:pPr algn="ctr">
                <a:lnSpc>
                  <a:spcPct val="90000"/>
                </a:lnSpc>
              </a:pPr>
              <a:r>
                <a:rPr lang="zh-CN" sz="1400" b="1" dirty="0" smtClean="0">
                  <a:solidFill>
                    <a:schemeClr val="bg1"/>
                  </a:solidFill>
                  <a:sym typeface="+mn-ea"/>
                </a:rPr>
                <a:t>产品</a:t>
              </a:r>
              <a:r>
                <a:rPr lang="en-US" altLang="zh-CN" sz="1400" b="1" dirty="0" smtClean="0">
                  <a:solidFill>
                    <a:schemeClr val="bg1"/>
                  </a:solidFill>
                  <a:sym typeface="+mn-ea"/>
                </a:rPr>
                <a:t>2.0</a:t>
              </a:r>
              <a:r>
                <a:rPr lang="zh-CN" altLang="en-US" sz="1400" b="1" dirty="0" smtClean="0">
                  <a:solidFill>
                    <a:schemeClr val="bg1"/>
                  </a:solidFill>
                  <a:sym typeface="+mn-ea"/>
                </a:rPr>
                <a:t>正式发布</a:t>
              </a:r>
              <a:endParaRPr lang="zh-CN" altLang="en-US" sz="1400" b="1" dirty="0" smtClean="0">
                <a:solidFill>
                  <a:schemeClr val="bg1"/>
                </a:solidFill>
                <a:sym typeface="+mn-ea"/>
              </a:endParaRPr>
            </a:p>
            <a:p>
              <a:pPr algn="ctr"/>
              <a:r>
                <a:rPr lang="en-US" altLang="zh-CN" sz="1200" b="1" dirty="0" smtClean="0">
                  <a:solidFill>
                    <a:schemeClr val="bg1"/>
                  </a:solidFill>
                  <a:sym typeface="+mn-ea"/>
                </a:rPr>
                <a:t>2025</a:t>
              </a:r>
              <a:r>
                <a:rPr lang="zh-CN" altLang="en-US" sz="1200" b="1" dirty="0" smtClean="0">
                  <a:solidFill>
                    <a:schemeClr val="bg1"/>
                  </a:solidFill>
                  <a:sym typeface="+mn-ea"/>
                </a:rPr>
                <a:t>年</a:t>
              </a:r>
              <a:r>
                <a:rPr lang="en-US" altLang="zh-CN" sz="1200" b="1" dirty="0" smtClean="0">
                  <a:solidFill>
                    <a:schemeClr val="bg1"/>
                  </a:solidFill>
                  <a:sym typeface="+mn-ea"/>
                </a:rPr>
                <a:t>4</a:t>
              </a:r>
              <a:r>
                <a:rPr lang="zh-CN" altLang="en-US" sz="1200" b="1" dirty="0" smtClean="0">
                  <a:solidFill>
                    <a:schemeClr val="bg1"/>
                  </a:solidFill>
                  <a:sym typeface="+mn-ea"/>
                </a:rPr>
                <a:t>月</a:t>
              </a:r>
              <a:r>
                <a:rPr lang="en-US" altLang="zh-CN" sz="1200" b="1" dirty="0" smtClean="0">
                  <a:solidFill>
                    <a:schemeClr val="bg1"/>
                  </a:solidFill>
                  <a:sym typeface="+mn-ea"/>
                </a:rPr>
                <a:t>8</a:t>
              </a:r>
              <a:r>
                <a:rPr lang="zh-CN" altLang="en-US" sz="1200" b="1" dirty="0" smtClean="0">
                  <a:solidFill>
                    <a:schemeClr val="bg1"/>
                  </a:solidFill>
                  <a:sym typeface="+mn-ea"/>
                </a:rPr>
                <a:t>日</a:t>
              </a:r>
              <a:endParaRPr lang="zh-CN" altLang="en-US" sz="1200" b="1" dirty="0" smtClean="0">
                <a:solidFill>
                  <a:schemeClr val="bg1"/>
                </a:solidFill>
                <a:sym typeface="+mn-ea"/>
              </a:endParaRPr>
            </a:p>
          </p:txBody>
        </p:sp>
      </p:grpSp>
      <p:sp>
        <p:nvSpPr>
          <p:cNvPr id="36" name="矩形 35"/>
          <p:cNvSpPr/>
          <p:nvPr>
            <p:custDataLst>
              <p:tags r:id="rId3"/>
            </p:custDataLst>
          </p:nvPr>
        </p:nvSpPr>
        <p:spPr>
          <a:xfrm>
            <a:off x="575310" y="2141220"/>
            <a:ext cx="6570980" cy="3270885"/>
          </a:xfrm>
          <a:prstGeom prst="rect">
            <a:avLst/>
          </a:prstGeom>
          <a:noFill/>
        </p:spPr>
        <p:txBody>
          <a:bodyPr wrap="square" lIns="0" tIns="0" rIns="0" bIns="0" rtlCol="0" anchor="t" anchorCtr="0">
            <a:noAutofit/>
          </a:bodyPr>
          <a:p>
            <a:pPr marL="285750" indent="-285750" algn="just">
              <a:lnSpc>
                <a:spcPct val="130000"/>
              </a:lnSpc>
              <a:spcBef>
                <a:spcPct val="0"/>
              </a:spcBef>
              <a:spcAft>
                <a:spcPct val="0"/>
              </a:spcAft>
              <a:buFont typeface="Wingdings" panose="05000000000000000000" charset="0"/>
              <a:buChar char="Ø"/>
            </a:pPr>
            <a:r>
              <a:rPr lang="en-US" altLang="zh-CN" sz="1600" dirty="0" smtClean="0">
                <a:solidFill>
                  <a:schemeClr val="tx1"/>
                </a:solidFill>
                <a:latin typeface="微软雅黑" charset="-122"/>
                <a:ea typeface="微软雅黑" charset="-122"/>
                <a:cs typeface="微软雅黑" charset="-122"/>
                <a:sym typeface="+mn-ea"/>
              </a:rPr>
              <a:t>2023</a:t>
            </a:r>
            <a:r>
              <a:rPr lang="zh-CN" altLang="en-US" sz="1600" dirty="0" smtClean="0">
                <a:solidFill>
                  <a:schemeClr val="tx1"/>
                </a:solidFill>
                <a:latin typeface="微软雅黑" charset="-122"/>
                <a:ea typeface="微软雅黑" charset="-122"/>
                <a:cs typeface="微软雅黑" charset="-122"/>
                <a:sym typeface="+mn-ea"/>
              </a:rPr>
              <a:t>年</a:t>
            </a:r>
            <a:r>
              <a:rPr lang="en-US" altLang="zh-CN" sz="1600" dirty="0" smtClean="0">
                <a:solidFill>
                  <a:schemeClr val="tx1"/>
                </a:solidFill>
                <a:latin typeface="微软雅黑" charset="-122"/>
                <a:ea typeface="微软雅黑" charset="-122"/>
                <a:cs typeface="微软雅黑" charset="-122"/>
                <a:sym typeface="+mn-ea"/>
              </a:rPr>
              <a:t>9</a:t>
            </a:r>
            <a:r>
              <a:rPr lang="zh-CN" altLang="en-US" sz="1600" dirty="0" smtClean="0">
                <a:solidFill>
                  <a:schemeClr val="tx1"/>
                </a:solidFill>
                <a:latin typeface="微软雅黑" charset="-122"/>
                <a:ea typeface="微软雅黑" charset="-122"/>
                <a:cs typeface="微软雅黑" charset="-122"/>
                <a:sym typeface="+mn-ea"/>
              </a:rPr>
              <a:t>月推出，</a:t>
            </a:r>
            <a:r>
              <a:rPr lang="zh-CN" altLang="en-US" sz="1600" b="1" dirty="0" smtClean="0">
                <a:solidFill>
                  <a:srgbClr val="F76707"/>
                </a:solidFill>
                <a:latin typeface="微软雅黑" charset="-122"/>
                <a:ea typeface="微软雅黑" charset="-122"/>
                <a:cs typeface="微软雅黑" charset="-122"/>
                <a:sym typeface="+mn-ea"/>
              </a:rPr>
              <a:t>国内</a:t>
            </a:r>
            <a:r>
              <a:rPr sz="1600" b="1" dirty="0" smtClean="0">
                <a:solidFill>
                  <a:srgbClr val="F76707"/>
                </a:solidFill>
                <a:latin typeface="微软雅黑" charset="-122"/>
                <a:ea typeface="微软雅黑" charset="-122"/>
                <a:cs typeface="微软雅黑" charset="-122"/>
                <a:sym typeface="+mn-ea"/>
              </a:rPr>
              <a:t>首创</a:t>
            </a:r>
            <a:r>
              <a:rPr sz="1600" dirty="0" smtClean="0">
                <a:solidFill>
                  <a:schemeClr val="tx1"/>
                </a:solidFill>
                <a:latin typeface="微软雅黑" charset="-122"/>
                <a:ea typeface="微软雅黑" charset="-122"/>
                <a:cs typeface="微软雅黑" charset="-122"/>
                <a:sym typeface="+mn-ea"/>
              </a:rPr>
              <a:t>“知识增强AIGC检测技术”</a:t>
            </a:r>
            <a:endParaRPr sz="1600" dirty="0" smtClean="0">
              <a:solidFill>
                <a:schemeClr val="tx1"/>
              </a:solidFill>
              <a:latin typeface="微软雅黑" charset="-122"/>
              <a:ea typeface="微软雅黑" charset="-122"/>
              <a:cs typeface="微软雅黑" charset="-122"/>
              <a:sym typeface="+mn-ea"/>
            </a:endParaRPr>
          </a:p>
          <a:p>
            <a:pPr marL="285750" indent="-285750" algn="just">
              <a:lnSpc>
                <a:spcPct val="130000"/>
              </a:lnSpc>
              <a:spcBef>
                <a:spcPct val="0"/>
              </a:spcBef>
              <a:spcAft>
                <a:spcPct val="0"/>
              </a:spcAft>
              <a:buFont typeface="Wingdings" panose="05000000000000000000" charset="0"/>
              <a:buChar char="Ø"/>
            </a:pP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a:solidFill>
                  <a:schemeClr val="tx1"/>
                </a:solidFill>
                <a:latin typeface="微软雅黑" charset="-122"/>
                <a:ea typeface="微软雅黑" charset="-122"/>
                <a:cs typeface="微软雅黑" charset="-122"/>
                <a:sym typeface="+mn-ea"/>
              </a:rPr>
              <a:t>以知网结构化、碎片化和知识元化的高质量文献大数据资源为基础，基于</a:t>
            </a:r>
            <a:r>
              <a:rPr lang="zh-CN" altLang="en-US" sz="1600" b="1" dirty="0">
                <a:solidFill>
                  <a:schemeClr val="tx1"/>
                </a:solidFill>
                <a:latin typeface="微软雅黑" charset="-122"/>
                <a:ea typeface="微软雅黑" charset="-122"/>
                <a:cs typeface="微软雅黑" charset="-122"/>
                <a:sym typeface="+mn-ea"/>
              </a:rPr>
              <a:t>预训练大语言模型</a:t>
            </a:r>
            <a:r>
              <a:rPr lang="zh-CN" altLang="en-US" sz="1600" dirty="0">
                <a:solidFill>
                  <a:schemeClr val="tx1"/>
                </a:solidFill>
                <a:latin typeface="微软雅黑" charset="-122"/>
                <a:ea typeface="微软雅黑" charset="-122"/>
                <a:cs typeface="微软雅黑" charset="-122"/>
                <a:sym typeface="+mn-ea"/>
              </a:rPr>
              <a:t>算法逻辑，结合“知识增强AIGC检测技术”和若干检测算法，从</a:t>
            </a:r>
            <a:r>
              <a:rPr lang="zh-CN" altLang="en-US" sz="1600" b="1" dirty="0">
                <a:solidFill>
                  <a:schemeClr val="tx1"/>
                </a:solidFill>
                <a:latin typeface="微软雅黑" charset="-122"/>
                <a:ea typeface="微软雅黑" charset="-122"/>
                <a:cs typeface="微软雅黑" charset="-122"/>
                <a:sym typeface="+mn-ea"/>
              </a:rPr>
              <a:t>语言模式</a:t>
            </a:r>
            <a:r>
              <a:rPr lang="zh-CN" altLang="en-US" sz="1600" dirty="0">
                <a:solidFill>
                  <a:schemeClr val="tx1"/>
                </a:solidFill>
                <a:latin typeface="微软雅黑" charset="-122"/>
                <a:ea typeface="微软雅黑" charset="-122"/>
                <a:cs typeface="微软雅黑" charset="-122"/>
                <a:sym typeface="+mn-ea"/>
              </a:rPr>
              <a:t>和</a:t>
            </a:r>
            <a:r>
              <a:rPr lang="zh-CN" altLang="en-US" sz="1600" b="1" dirty="0">
                <a:solidFill>
                  <a:schemeClr val="tx1"/>
                </a:solidFill>
                <a:latin typeface="微软雅黑" charset="-122"/>
                <a:ea typeface="微软雅黑" charset="-122"/>
                <a:cs typeface="微软雅黑" charset="-122"/>
                <a:sym typeface="+mn-ea"/>
              </a:rPr>
              <a:t>语义逻辑</a:t>
            </a:r>
            <a:r>
              <a:rPr lang="zh-CN" altLang="en-US" sz="1600" dirty="0">
                <a:solidFill>
                  <a:schemeClr val="tx1"/>
                </a:solidFill>
                <a:latin typeface="微软雅黑" charset="-122"/>
                <a:ea typeface="微软雅黑" charset="-122"/>
                <a:cs typeface="微软雅黑" charset="-122"/>
                <a:sym typeface="+mn-ea"/>
              </a:rPr>
              <a:t>两条链路，用AI检测AIGC。</a:t>
            </a:r>
            <a:endParaRPr lang="zh-CN" altLang="en-US" sz="1600" dirty="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endParaRPr lang="zh-CN" altLang="en-US" sz="1600" dirty="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smtClean="0">
                <a:solidFill>
                  <a:schemeClr val="tx1"/>
                </a:solidFill>
                <a:latin typeface="微软雅黑" charset="-122"/>
                <a:ea typeface="微软雅黑" charset="-122"/>
                <a:cs typeface="微软雅黑" charset="-122"/>
                <a:sym typeface="+mn-ea"/>
              </a:rPr>
              <a:t>检测范围可覆盖</a:t>
            </a:r>
            <a:r>
              <a:rPr lang="zh-CN" altLang="en-US" sz="1600" b="1" dirty="0" smtClean="0">
                <a:solidFill>
                  <a:srgbClr val="5400EB"/>
                </a:solidFill>
                <a:latin typeface="微软雅黑" charset="-122"/>
                <a:ea typeface="微软雅黑" charset="-122"/>
                <a:cs typeface="微软雅黑" charset="-122"/>
                <a:sym typeface="+mn-ea"/>
              </a:rPr>
              <a:t>国内外主流大模型生成的中英文文本内容</a:t>
            </a:r>
            <a:r>
              <a:rPr lang="zh-CN" altLang="en-US" sz="1600" dirty="0" smtClean="0">
                <a:solidFill>
                  <a:schemeClr val="tx1"/>
                </a:solidFill>
                <a:latin typeface="微软雅黑" charset="-122"/>
                <a:ea typeface="微软雅黑" charset="-122"/>
                <a:cs typeface="微软雅黑" charset="-122"/>
                <a:sym typeface="+mn-ea"/>
              </a:rPr>
              <a:t>，具有较高的识别准确率。</a:t>
            </a: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endParaRPr lang="zh-CN" altLang="en-US" sz="1600" dirty="0" smtClean="0">
              <a:solidFill>
                <a:schemeClr val="tx1"/>
              </a:solidFill>
              <a:latin typeface="微软雅黑" charset="-122"/>
              <a:ea typeface="微软雅黑" charset="-122"/>
              <a:cs typeface="微软雅黑" charset="-122"/>
              <a:sym typeface="+mn-ea"/>
            </a:endParaRPr>
          </a:p>
          <a:p>
            <a:pPr marL="285750" indent="-285750" algn="l" eaLnBrk="1" latinLnBrk="0" hangingPunct="1">
              <a:lnSpc>
                <a:spcPct val="100000"/>
              </a:lnSpc>
              <a:spcBef>
                <a:spcPts val="0"/>
              </a:spcBef>
              <a:buFont typeface="Wingdings" panose="05000000000000000000" charset="0"/>
              <a:buChar char="Ø"/>
            </a:pPr>
            <a:r>
              <a:rPr lang="zh-CN" altLang="en-US" sz="1600" dirty="0" smtClean="0">
                <a:solidFill>
                  <a:schemeClr val="tx1"/>
                </a:solidFill>
                <a:latin typeface="微软雅黑" charset="-122"/>
                <a:ea typeface="微软雅黑" charset="-122"/>
                <a:cs typeface="微软雅黑" charset="-122"/>
                <a:sym typeface="+mn-ea"/>
              </a:rPr>
              <a:t>截止</a:t>
            </a:r>
            <a:r>
              <a:rPr lang="en-US" altLang="zh-CN" sz="1600" dirty="0" smtClean="0">
                <a:solidFill>
                  <a:schemeClr val="tx1"/>
                </a:solidFill>
                <a:latin typeface="微软雅黑" charset="-122"/>
                <a:ea typeface="微软雅黑" charset="-122"/>
                <a:cs typeface="微软雅黑" charset="-122"/>
                <a:sym typeface="+mn-ea"/>
              </a:rPr>
              <a:t>2025</a:t>
            </a:r>
            <a:r>
              <a:rPr lang="zh-CN" altLang="en-US" sz="1600" dirty="0" smtClean="0">
                <a:solidFill>
                  <a:schemeClr val="tx1"/>
                </a:solidFill>
                <a:latin typeface="微软雅黑" charset="-122"/>
                <a:ea typeface="微软雅黑" charset="-122"/>
                <a:cs typeface="微软雅黑" charset="-122"/>
                <a:sym typeface="+mn-ea"/>
              </a:rPr>
              <a:t>年</a:t>
            </a:r>
            <a:r>
              <a:rPr lang="en-US" altLang="zh-CN" sz="1600" dirty="0" smtClean="0">
                <a:solidFill>
                  <a:schemeClr val="tx1"/>
                </a:solidFill>
                <a:latin typeface="微软雅黑" charset="-122"/>
                <a:ea typeface="微软雅黑" charset="-122"/>
                <a:cs typeface="微软雅黑" charset="-122"/>
                <a:sym typeface="+mn-ea"/>
              </a:rPr>
              <a:t>6</a:t>
            </a:r>
            <a:r>
              <a:rPr lang="zh-CN" altLang="en-US" sz="1600" dirty="0" smtClean="0">
                <a:solidFill>
                  <a:schemeClr val="tx1"/>
                </a:solidFill>
                <a:latin typeface="微软雅黑" charset="-122"/>
                <a:ea typeface="微软雅黑" charset="-122"/>
                <a:cs typeface="微软雅黑" charset="-122"/>
                <a:sym typeface="+mn-ea"/>
              </a:rPr>
              <a:t>月底，机构采购用户</a:t>
            </a:r>
            <a:r>
              <a:rPr lang="en-US" altLang="zh-CN" sz="1600" b="1" dirty="0" smtClean="0">
                <a:solidFill>
                  <a:schemeClr val="tx1"/>
                </a:solidFill>
                <a:latin typeface="微软雅黑" charset="-122"/>
                <a:ea typeface="微软雅黑" charset="-122"/>
                <a:cs typeface="微软雅黑" charset="-122"/>
                <a:sym typeface="+mn-ea"/>
              </a:rPr>
              <a:t>500+</a:t>
            </a:r>
            <a:r>
              <a:rPr lang="zh-CN" altLang="en-US" sz="1600" b="1" dirty="0" smtClean="0">
                <a:solidFill>
                  <a:schemeClr val="tx1"/>
                </a:solidFill>
                <a:latin typeface="微软雅黑" charset="-122"/>
                <a:ea typeface="微软雅黑" charset="-122"/>
                <a:cs typeface="微软雅黑" charset="-122"/>
                <a:sym typeface="+mn-ea"/>
              </a:rPr>
              <a:t>（清华、北大、北航、南开、北邮、华电、上交、人大、中国科学技术大学等高校，包含研究生院、教务处、学院、</a:t>
            </a:r>
            <a:r>
              <a:rPr lang="zh-CN" altLang="en-US" sz="1600" b="1" dirty="0" smtClean="0">
                <a:latin typeface="微软雅黑" charset="-122"/>
                <a:ea typeface="微软雅黑" charset="-122"/>
                <a:cs typeface="微软雅黑" charset="-122"/>
                <a:sym typeface="+mn-ea"/>
              </a:rPr>
              <a:t>图书馆</a:t>
            </a:r>
            <a:r>
              <a:rPr lang="zh-CN" altLang="en-US" sz="1600" b="1" dirty="0" smtClean="0">
                <a:solidFill>
                  <a:schemeClr val="tx1"/>
                </a:solidFill>
                <a:latin typeface="微软雅黑" charset="-122"/>
                <a:ea typeface="微软雅黑" charset="-122"/>
                <a:cs typeface="微软雅黑" charset="-122"/>
                <a:sym typeface="+mn-ea"/>
              </a:rPr>
              <a:t>等部门）</a:t>
            </a:r>
            <a:endParaRPr lang="zh-CN" altLang="en-US" sz="1600" b="1" dirty="0" smtClean="0">
              <a:solidFill>
                <a:schemeClr val="tx1"/>
              </a:solidFill>
              <a:latin typeface="微软雅黑" charset="-122"/>
              <a:ea typeface="微软雅黑" charset="-122"/>
              <a:cs typeface="微软雅黑" charset="-122"/>
              <a:sym typeface="+mn-ea"/>
            </a:endParaRPr>
          </a:p>
        </p:txBody>
      </p:sp>
      <p:grpSp>
        <p:nvGrpSpPr>
          <p:cNvPr id="37" name="组合 36"/>
          <p:cNvGrpSpPr/>
          <p:nvPr/>
        </p:nvGrpSpPr>
        <p:grpSpPr>
          <a:xfrm>
            <a:off x="7146290" y="2360930"/>
            <a:ext cx="5045075" cy="2899410"/>
            <a:chOff x="11254" y="2930"/>
            <a:chExt cx="7945" cy="4566"/>
          </a:xfrm>
        </p:grpSpPr>
        <p:sp>
          <p:nvSpPr>
            <p:cNvPr id="38" name="矩形 37"/>
            <p:cNvSpPr/>
            <p:nvPr>
              <p:custDataLst>
                <p:tags r:id="rId4"/>
              </p:custDataLst>
            </p:nvPr>
          </p:nvSpPr>
          <p:spPr>
            <a:xfrm>
              <a:off x="11621" y="3334"/>
              <a:ext cx="7579" cy="4163"/>
            </a:xfrm>
            <a:prstGeom prst="rect">
              <a:avLst/>
            </a:prstGeom>
            <a:solidFill>
              <a:srgbClr val="5400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9" name="图片 38"/>
            <p:cNvPicPr>
              <a:picLocks noChangeAspect="1"/>
            </p:cNvPicPr>
            <p:nvPr/>
          </p:nvPicPr>
          <p:blipFill>
            <a:blip r:embed="rId5"/>
            <a:stretch>
              <a:fillRect/>
            </a:stretch>
          </p:blipFill>
          <p:spPr>
            <a:xfrm>
              <a:off x="11489" y="3183"/>
              <a:ext cx="7396" cy="3970"/>
            </a:xfrm>
            <a:prstGeom prst="roundRect">
              <a:avLst>
                <a:gd name="adj" fmla="val 0"/>
              </a:avLst>
            </a:prstGeom>
          </p:spPr>
        </p:pic>
        <p:sp>
          <p:nvSpPr>
            <p:cNvPr id="40" name="矩形 39"/>
            <p:cNvSpPr/>
            <p:nvPr>
              <p:custDataLst>
                <p:tags r:id="rId6"/>
              </p:custDataLst>
            </p:nvPr>
          </p:nvSpPr>
          <p:spPr>
            <a:xfrm>
              <a:off x="11254" y="2930"/>
              <a:ext cx="1199" cy="352"/>
            </a:xfrm>
            <a:prstGeom prst="rect">
              <a:avLst/>
            </a:prstGeom>
            <a:solidFill>
              <a:srgbClr val="5400E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ustDataLst>
      <p:tags r:id="rId7"/>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490470"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AIGC</a:t>
            </a:r>
            <a:r>
              <a:rPr lang="zh-CN" altLang="en-US" sz="2800" b="1" dirty="0">
                <a:latin typeface="微软雅黑" charset="-122"/>
                <a:ea typeface="微软雅黑" charset="-122"/>
                <a:sym typeface="+mn-ea"/>
              </a:rPr>
              <a:t>检测系统</a:t>
            </a:r>
            <a:endParaRPr lang="zh-CN" altLang="en-US" sz="2800" b="1" dirty="0">
              <a:latin typeface="微软雅黑" charset="-122"/>
              <a:ea typeface="微软雅黑" charset="-122"/>
              <a:sym typeface="+mn-ea"/>
            </a:endParaRPr>
          </a:p>
        </p:txBody>
      </p:sp>
      <p:grpSp>
        <p:nvGrpSpPr>
          <p:cNvPr id="2" name="组合 1"/>
          <p:cNvGrpSpPr/>
          <p:nvPr/>
        </p:nvGrpSpPr>
        <p:grpSpPr>
          <a:xfrm>
            <a:off x="4559820" y="1849037"/>
            <a:ext cx="2709411" cy="2710528"/>
            <a:chOff x="4380937" y="1922780"/>
            <a:chExt cx="3430126" cy="3431540"/>
          </a:xfrm>
        </p:grpSpPr>
        <p:cxnSp>
          <p:nvCxnSpPr>
            <p:cNvPr id="3" name="直接连接符 2"/>
            <p:cNvCxnSpPr/>
            <p:nvPr>
              <p:custDataLst>
                <p:tags r:id="rId1"/>
              </p:custDataLst>
            </p:nvPr>
          </p:nvCxnSpPr>
          <p:spPr>
            <a:xfrm flipV="1">
              <a:off x="6099535" y="2407919"/>
              <a:ext cx="0" cy="761309"/>
            </a:xfrm>
            <a:prstGeom prst="line">
              <a:avLst/>
            </a:prstGeom>
            <a:noFill/>
            <a:ln w="3175" cap="flat" cmpd="sng" algn="ctr">
              <a:solidFill>
                <a:sysClr val="window" lastClr="FFFFFF">
                  <a:lumMod val="75000"/>
                </a:sysClr>
              </a:solidFill>
              <a:prstDash val="solid"/>
              <a:miter lim="800000"/>
            </a:ln>
            <a:effectLst/>
          </p:spPr>
        </p:cxnSp>
        <p:cxnSp>
          <p:nvCxnSpPr>
            <p:cNvPr id="4" name="直接连接符 3"/>
            <p:cNvCxnSpPr/>
            <p:nvPr>
              <p:custDataLst>
                <p:tags r:id="rId2"/>
              </p:custDataLst>
            </p:nvPr>
          </p:nvCxnSpPr>
          <p:spPr>
            <a:xfrm>
              <a:off x="6595108" y="3664801"/>
              <a:ext cx="724059" cy="0"/>
            </a:xfrm>
            <a:prstGeom prst="line">
              <a:avLst/>
            </a:prstGeom>
            <a:noFill/>
            <a:ln w="3175" cap="flat" cmpd="sng" algn="ctr">
              <a:solidFill>
                <a:sysClr val="window" lastClr="FFFFFF">
                  <a:lumMod val="75000"/>
                </a:sysClr>
              </a:solidFill>
              <a:prstDash val="solid"/>
              <a:miter lim="800000"/>
            </a:ln>
            <a:effectLst/>
          </p:spPr>
        </p:cxnSp>
        <p:cxnSp>
          <p:nvCxnSpPr>
            <p:cNvPr id="5" name="直接连接符 4"/>
            <p:cNvCxnSpPr/>
            <p:nvPr>
              <p:custDataLst>
                <p:tags r:id="rId3"/>
              </p:custDataLst>
            </p:nvPr>
          </p:nvCxnSpPr>
          <p:spPr>
            <a:xfrm flipV="1">
              <a:off x="6449958" y="2339556"/>
              <a:ext cx="912050" cy="974822"/>
            </a:xfrm>
            <a:prstGeom prst="line">
              <a:avLst/>
            </a:prstGeom>
            <a:noFill/>
            <a:ln w="3175" cap="flat" cmpd="sng" algn="ctr">
              <a:solidFill>
                <a:sysClr val="window" lastClr="FFFFFF">
                  <a:lumMod val="75000"/>
                </a:sysClr>
              </a:solidFill>
              <a:prstDash val="solid"/>
              <a:miter lim="800000"/>
            </a:ln>
            <a:effectLst/>
          </p:spPr>
        </p:cxnSp>
        <p:cxnSp>
          <p:nvCxnSpPr>
            <p:cNvPr id="6" name="直接连接符 5"/>
            <p:cNvCxnSpPr/>
            <p:nvPr>
              <p:custDataLst>
                <p:tags r:id="rId4"/>
              </p:custDataLst>
            </p:nvPr>
          </p:nvCxnSpPr>
          <p:spPr>
            <a:xfrm flipH="1" flipV="1">
              <a:off x="4764529" y="2318437"/>
              <a:ext cx="984583" cy="995941"/>
            </a:xfrm>
            <a:prstGeom prst="line">
              <a:avLst/>
            </a:prstGeom>
            <a:noFill/>
            <a:ln w="3175" cap="flat" cmpd="sng" algn="ctr">
              <a:solidFill>
                <a:sysClr val="window" lastClr="FFFFFF">
                  <a:lumMod val="75000"/>
                </a:sysClr>
              </a:solidFill>
              <a:prstDash val="solid"/>
              <a:miter lim="800000"/>
            </a:ln>
            <a:effectLst/>
          </p:spPr>
        </p:cxnSp>
        <p:cxnSp>
          <p:nvCxnSpPr>
            <p:cNvPr id="7" name="直接连接符 6"/>
            <p:cNvCxnSpPr/>
            <p:nvPr>
              <p:custDataLst>
                <p:tags r:id="rId5"/>
              </p:custDataLst>
            </p:nvPr>
          </p:nvCxnSpPr>
          <p:spPr>
            <a:xfrm flipH="1">
              <a:off x="4854098" y="3664801"/>
              <a:ext cx="749865" cy="0"/>
            </a:xfrm>
            <a:prstGeom prst="line">
              <a:avLst/>
            </a:prstGeom>
            <a:noFill/>
            <a:ln w="3175" cap="flat" cmpd="sng" algn="ctr">
              <a:solidFill>
                <a:sysClr val="window" lastClr="FFFFFF">
                  <a:lumMod val="75000"/>
                </a:sysClr>
              </a:solidFill>
              <a:prstDash val="solid"/>
              <a:miter lim="800000"/>
            </a:ln>
            <a:effectLst/>
          </p:spPr>
        </p:cxnSp>
        <p:cxnSp>
          <p:nvCxnSpPr>
            <p:cNvPr id="8" name="直接连接符 7"/>
            <p:cNvCxnSpPr/>
            <p:nvPr>
              <p:custDataLst>
                <p:tags r:id="rId6"/>
              </p:custDataLst>
            </p:nvPr>
          </p:nvCxnSpPr>
          <p:spPr>
            <a:xfrm flipH="1">
              <a:off x="4796612" y="4015224"/>
              <a:ext cx="952500" cy="956825"/>
            </a:xfrm>
            <a:prstGeom prst="line">
              <a:avLst/>
            </a:prstGeom>
            <a:noFill/>
            <a:ln w="3175" cap="flat" cmpd="sng" algn="ctr">
              <a:solidFill>
                <a:sysClr val="window" lastClr="FFFFFF">
                  <a:lumMod val="75000"/>
                </a:sysClr>
              </a:solidFill>
              <a:prstDash val="solid"/>
              <a:miter lim="800000"/>
            </a:ln>
            <a:effectLst/>
          </p:spPr>
        </p:cxnSp>
        <p:cxnSp>
          <p:nvCxnSpPr>
            <p:cNvPr id="9" name="直接连接符 8"/>
            <p:cNvCxnSpPr/>
            <p:nvPr>
              <p:custDataLst>
                <p:tags r:id="rId7"/>
              </p:custDataLst>
            </p:nvPr>
          </p:nvCxnSpPr>
          <p:spPr>
            <a:xfrm flipH="1">
              <a:off x="6092466" y="4160374"/>
              <a:ext cx="7069" cy="700846"/>
            </a:xfrm>
            <a:prstGeom prst="line">
              <a:avLst/>
            </a:prstGeom>
            <a:noFill/>
            <a:ln w="3175" cap="flat" cmpd="sng" algn="ctr">
              <a:solidFill>
                <a:sysClr val="window" lastClr="FFFFFF">
                  <a:lumMod val="75000"/>
                </a:sysClr>
              </a:solidFill>
              <a:prstDash val="solid"/>
              <a:miter lim="800000"/>
            </a:ln>
            <a:effectLst/>
          </p:spPr>
        </p:cxnSp>
        <p:cxnSp>
          <p:nvCxnSpPr>
            <p:cNvPr id="10" name="直接连接符 9"/>
            <p:cNvCxnSpPr/>
            <p:nvPr>
              <p:custDataLst>
                <p:tags r:id="rId8"/>
              </p:custDataLst>
            </p:nvPr>
          </p:nvCxnSpPr>
          <p:spPr>
            <a:xfrm>
              <a:off x="6449958" y="4015224"/>
              <a:ext cx="951085" cy="951085"/>
            </a:xfrm>
            <a:prstGeom prst="line">
              <a:avLst/>
            </a:prstGeom>
            <a:noFill/>
            <a:ln w="3175" cap="flat" cmpd="sng" algn="ctr">
              <a:solidFill>
                <a:sysClr val="window" lastClr="FFFFFF">
                  <a:lumMod val="75000"/>
                </a:sysClr>
              </a:solidFill>
              <a:prstDash val="solid"/>
              <a:miter lim="800000"/>
            </a:ln>
            <a:effectLst/>
          </p:spPr>
        </p:cxnSp>
        <p:sp>
          <p:nvSpPr>
            <p:cNvPr id="11" name="ïš1íḋe"/>
            <p:cNvSpPr/>
            <p:nvPr>
              <p:custDataLst>
                <p:tags r:id="rId9"/>
              </p:custDataLst>
            </p:nvPr>
          </p:nvSpPr>
          <p:spPr bwMode="auto">
            <a:xfrm>
              <a:off x="5661932" y="4251476"/>
              <a:ext cx="873791" cy="664534"/>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2" name="íṩḷïḓe"/>
            <p:cNvSpPr/>
            <p:nvPr>
              <p:custDataLst>
                <p:tags r:id="rId10"/>
              </p:custDataLst>
            </p:nvPr>
          </p:nvSpPr>
          <p:spPr bwMode="auto">
            <a:xfrm>
              <a:off x="6507445" y="4046460"/>
              <a:ext cx="1303618" cy="1303617"/>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3" name="işľîḓé"/>
            <p:cNvSpPr/>
            <p:nvPr>
              <p:custDataLst>
                <p:tags r:id="rId11"/>
              </p:custDataLst>
            </p:nvPr>
          </p:nvSpPr>
          <p:spPr bwMode="auto">
            <a:xfrm>
              <a:off x="4386593" y="4052116"/>
              <a:ext cx="1302204" cy="1302204"/>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4" name="îṥlïḓê"/>
            <p:cNvSpPr/>
            <p:nvPr>
              <p:custDataLst>
                <p:tags r:id="rId12"/>
              </p:custDataLst>
            </p:nvPr>
          </p:nvSpPr>
          <p:spPr bwMode="auto">
            <a:xfrm>
              <a:off x="6708220" y="3198119"/>
              <a:ext cx="664534" cy="875206"/>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5" name="ïṥľïďe"/>
            <p:cNvSpPr/>
            <p:nvPr>
              <p:custDataLst>
                <p:tags r:id="rId13"/>
              </p:custDataLst>
            </p:nvPr>
          </p:nvSpPr>
          <p:spPr bwMode="auto">
            <a:xfrm>
              <a:off x="4820660" y="3206603"/>
              <a:ext cx="663120" cy="872378"/>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6" name="îşlîdè"/>
            <p:cNvSpPr/>
            <p:nvPr>
              <p:custDataLst>
                <p:tags r:id="rId14"/>
              </p:custDataLst>
            </p:nvPr>
          </p:nvSpPr>
          <p:spPr bwMode="auto">
            <a:xfrm>
              <a:off x="6503203" y="1922780"/>
              <a:ext cx="1302204" cy="1302204"/>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7" name="iśḷîďé"/>
            <p:cNvSpPr/>
            <p:nvPr>
              <p:custDataLst>
                <p:tags r:id="rId15"/>
              </p:custDataLst>
            </p:nvPr>
          </p:nvSpPr>
          <p:spPr bwMode="auto">
            <a:xfrm>
              <a:off x="4380937" y="1928436"/>
              <a:ext cx="1302204" cy="1303617"/>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ysClr val="windowText" lastClr="000000"/>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8" name="íṡḷïdè"/>
            <p:cNvSpPr/>
            <p:nvPr>
              <p:custDataLst>
                <p:tags r:id="rId16"/>
              </p:custDataLst>
            </p:nvPr>
          </p:nvSpPr>
          <p:spPr bwMode="auto">
            <a:xfrm>
              <a:off x="5656277" y="2362503"/>
              <a:ext cx="872378" cy="664534"/>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ysClr val="windowText" lastClr="000000">
                <a:lumMod val="50000"/>
                <a:lumOff val="50000"/>
              </a:sys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19" name="iṩḷîḓê"/>
            <p:cNvSpPr/>
            <p:nvPr>
              <p:custDataLst>
                <p:tags r:id="rId17"/>
              </p:custDataLst>
            </p:nvPr>
          </p:nvSpPr>
          <p:spPr>
            <a:xfrm>
              <a:off x="5603962" y="3169228"/>
              <a:ext cx="991146" cy="991146"/>
            </a:xfrm>
            <a:prstGeom prst="ellipse">
              <a:avLst/>
            </a:prstGeom>
            <a:solidFill>
              <a:sysClr val="windowText" lastClr="000000">
                <a:lumMod val="50000"/>
                <a:lumOff val="50000"/>
              </a:sysClr>
            </a:solidFill>
            <a:ln w="12700" cap="flat" cmpd="sng" algn="ctr">
              <a:no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1"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20" name="六边形 33"/>
            <p:cNvSpPr/>
            <p:nvPr>
              <p:custDataLst>
                <p:tags r:id="rId18"/>
              </p:custDataLst>
            </p:nvPr>
          </p:nvSpPr>
          <p:spPr>
            <a:xfrm>
              <a:off x="5855554" y="3429000"/>
              <a:ext cx="473824" cy="471600"/>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1pPr>
              <a:lvl2pPr marL="4572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2pPr>
              <a:lvl3pPr marL="9144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3pPr>
              <a:lvl4pPr marL="13716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4pPr>
              <a:lvl5pPr marL="18288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5pPr>
              <a:lvl6pPr marL="22860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6pPr>
              <a:lvl7pPr marL="27432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7pPr>
              <a:lvl8pPr marL="32004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8pPr>
              <a:lvl9pPr marL="3657600" algn="l" defTabSz="914400" rtl="0" eaLnBrk="1" latinLnBrk="0" hangingPunct="1">
                <a:defRPr sz="1800" kern="1200">
                  <a:solidFill>
                    <a:sysClr val="window" lastClr="FFFFFF"/>
                  </a:solidFill>
                  <a:latin typeface="苹方-简" panose="020B0400000000000000" charset="-122"/>
                  <a:ea typeface="苹方-简" panose="020B0400000000000000"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21" name="Freeform 249"/>
            <p:cNvSpPr>
              <a:spLocks noEditPoints="1"/>
            </p:cNvSpPr>
            <p:nvPr>
              <p:custDataLst>
                <p:tags r:id="rId19"/>
              </p:custDataLst>
            </p:nvPr>
          </p:nvSpPr>
          <p:spPr bwMode="auto">
            <a:xfrm>
              <a:off x="4842563" y="2318252"/>
              <a:ext cx="431764" cy="509133"/>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22" name="Freeform 266"/>
            <p:cNvSpPr>
              <a:spLocks noEditPoints="1"/>
            </p:cNvSpPr>
            <p:nvPr>
              <p:custDataLst>
                <p:tags r:id="rId20"/>
              </p:custDataLst>
            </p:nvPr>
          </p:nvSpPr>
          <p:spPr bwMode="auto">
            <a:xfrm>
              <a:off x="6823409" y="2347616"/>
              <a:ext cx="582043" cy="436534"/>
            </a:xfrm>
            <a:custGeom>
              <a:avLst/>
              <a:gdLst>
                <a:gd name="T0" fmla="*/ 3 w 108"/>
                <a:gd name="T1" fmla="*/ 54 h 81"/>
                <a:gd name="T2" fmla="*/ 21 w 108"/>
                <a:gd name="T3" fmla="*/ 47 h 81"/>
                <a:gd name="T4" fmla="*/ 26 w 108"/>
                <a:gd name="T5" fmla="*/ 43 h 81"/>
                <a:gd name="T6" fmla="*/ 35 w 108"/>
                <a:gd name="T7" fmla="*/ 62 h 81"/>
                <a:gd name="T8" fmla="*/ 43 w 108"/>
                <a:gd name="T9" fmla="*/ 43 h 81"/>
                <a:gd name="T10" fmla="*/ 48 w 108"/>
                <a:gd name="T11" fmla="*/ 47 h 81"/>
                <a:gd name="T12" fmla="*/ 60 w 108"/>
                <a:gd name="T13" fmla="*/ 51 h 81"/>
                <a:gd name="T14" fmla="*/ 61 w 108"/>
                <a:gd name="T15" fmla="*/ 50 h 81"/>
                <a:gd name="T16" fmla="*/ 72 w 108"/>
                <a:gd name="T17" fmla="*/ 46 h 81"/>
                <a:gd name="T18" fmla="*/ 84 w 108"/>
                <a:gd name="T19" fmla="*/ 60 h 81"/>
                <a:gd name="T20" fmla="*/ 96 w 108"/>
                <a:gd name="T21" fmla="*/ 46 h 81"/>
                <a:gd name="T22" fmla="*/ 105 w 108"/>
                <a:gd name="T23" fmla="*/ 48 h 81"/>
                <a:gd name="T24" fmla="*/ 108 w 108"/>
                <a:gd name="T25" fmla="*/ 71 h 81"/>
                <a:gd name="T26" fmla="*/ 70 w 108"/>
                <a:gd name="T27" fmla="*/ 71 h 81"/>
                <a:gd name="T28" fmla="*/ 70 w 108"/>
                <a:gd name="T29" fmla="*/ 81 h 81"/>
                <a:gd name="T30" fmla="*/ 0 w 108"/>
                <a:gd name="T31" fmla="*/ 81 h 81"/>
                <a:gd name="T32" fmla="*/ 3 w 108"/>
                <a:gd name="T33" fmla="*/ 54 h 81"/>
                <a:gd name="T34" fmla="*/ 74 w 108"/>
                <a:gd name="T35" fmla="*/ 26 h 81"/>
                <a:gd name="T36" fmla="*/ 94 w 108"/>
                <a:gd name="T37" fmla="*/ 24 h 81"/>
                <a:gd name="T38" fmla="*/ 92 w 108"/>
                <a:gd name="T39" fmla="*/ 37 h 81"/>
                <a:gd name="T40" fmla="*/ 89 w 108"/>
                <a:gd name="T41" fmla="*/ 41 h 81"/>
                <a:gd name="T42" fmla="*/ 99 w 108"/>
                <a:gd name="T43" fmla="*/ 42 h 81"/>
                <a:gd name="T44" fmla="*/ 98 w 108"/>
                <a:gd name="T45" fmla="*/ 31 h 81"/>
                <a:gd name="T46" fmla="*/ 69 w 108"/>
                <a:gd name="T47" fmla="*/ 31 h 81"/>
                <a:gd name="T48" fmla="*/ 68 w 108"/>
                <a:gd name="T49" fmla="*/ 42 h 81"/>
                <a:gd name="T50" fmla="*/ 78 w 108"/>
                <a:gd name="T51" fmla="*/ 41 h 81"/>
                <a:gd name="T52" fmla="*/ 75 w 108"/>
                <a:gd name="T53" fmla="*/ 37 h 81"/>
                <a:gd name="T54" fmla="*/ 74 w 108"/>
                <a:gd name="T55" fmla="*/ 26 h 81"/>
                <a:gd name="T56" fmla="*/ 74 w 108"/>
                <a:gd name="T57" fmla="*/ 26 h 81"/>
                <a:gd name="T58" fmla="*/ 22 w 108"/>
                <a:gd name="T59" fmla="*/ 30 h 81"/>
                <a:gd name="T60" fmla="*/ 23 w 108"/>
                <a:gd name="T61" fmla="*/ 15 h 81"/>
                <a:gd name="T62" fmla="*/ 47 w 108"/>
                <a:gd name="T63" fmla="*/ 15 h 81"/>
                <a:gd name="T64" fmla="*/ 48 w 108"/>
                <a:gd name="T65" fmla="*/ 31 h 81"/>
                <a:gd name="T66" fmla="*/ 52 w 108"/>
                <a:gd name="T67" fmla="*/ 25 h 81"/>
                <a:gd name="T68" fmla="*/ 50 w 108"/>
                <a:gd name="T69" fmla="*/ 8 h 81"/>
                <a:gd name="T70" fmla="*/ 20 w 108"/>
                <a:gd name="T71" fmla="*/ 6 h 81"/>
                <a:gd name="T72" fmla="*/ 18 w 108"/>
                <a:gd name="T73" fmla="*/ 27 h 81"/>
                <a:gd name="T74" fmla="*/ 22 w 108"/>
                <a:gd name="T75"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23" name="Freeform 298"/>
            <p:cNvSpPr>
              <a:spLocks noEditPoints="1"/>
            </p:cNvSpPr>
            <p:nvPr>
              <p:custDataLst>
                <p:tags r:id="rId21"/>
              </p:custDataLst>
            </p:nvPr>
          </p:nvSpPr>
          <p:spPr bwMode="auto">
            <a:xfrm>
              <a:off x="4778442" y="4406900"/>
              <a:ext cx="525340" cy="435084"/>
            </a:xfrm>
            <a:custGeom>
              <a:avLst/>
              <a:gdLst>
                <a:gd name="T0" fmla="*/ 19 w 102"/>
                <a:gd name="T1" fmla="*/ 33 h 85"/>
                <a:gd name="T2" fmla="*/ 9 w 102"/>
                <a:gd name="T3" fmla="*/ 32 h 85"/>
                <a:gd name="T4" fmla="*/ 18 w 102"/>
                <a:gd name="T5" fmla="*/ 35 h 85"/>
                <a:gd name="T6" fmla="*/ 28 w 102"/>
                <a:gd name="T7" fmla="*/ 37 h 85"/>
                <a:gd name="T8" fmla="*/ 88 w 102"/>
                <a:gd name="T9" fmla="*/ 51 h 85"/>
                <a:gd name="T10" fmla="*/ 102 w 102"/>
                <a:gd name="T11" fmla="*/ 47 h 85"/>
                <a:gd name="T12" fmla="*/ 88 w 102"/>
                <a:gd name="T13" fmla="*/ 85 h 85"/>
                <a:gd name="T14" fmla="*/ 70 w 102"/>
                <a:gd name="T15" fmla="*/ 72 h 85"/>
                <a:gd name="T16" fmla="*/ 3 w 102"/>
                <a:gd name="T17" fmla="*/ 65 h 85"/>
                <a:gd name="T18" fmla="*/ 0 w 102"/>
                <a:gd name="T19" fmla="*/ 58 h 85"/>
                <a:gd name="T20" fmla="*/ 0 w 102"/>
                <a:gd name="T21" fmla="*/ 51 h 85"/>
                <a:gd name="T22" fmla="*/ 31 w 102"/>
                <a:gd name="T23" fmla="*/ 53 h 85"/>
                <a:gd name="T24" fmla="*/ 54 w 102"/>
                <a:gd name="T25" fmla="*/ 45 h 85"/>
                <a:gd name="T26" fmla="*/ 40 w 102"/>
                <a:gd name="T27" fmla="*/ 37 h 85"/>
                <a:gd name="T28" fmla="*/ 86 w 102"/>
                <a:gd name="T29" fmla="*/ 50 h 85"/>
                <a:gd name="T30" fmla="*/ 19 w 102"/>
                <a:gd name="T31" fmla="*/ 32 h 85"/>
                <a:gd name="T32" fmla="*/ 31 w 102"/>
                <a:gd name="T33" fmla="*/ 37 h 85"/>
                <a:gd name="T34" fmla="*/ 30 w 102"/>
                <a:gd name="T35" fmla="*/ 43 h 85"/>
                <a:gd name="T36" fmla="*/ 5 w 102"/>
                <a:gd name="T37" fmla="*/ 38 h 85"/>
                <a:gd name="T38" fmla="*/ 6 w 102"/>
                <a:gd name="T39" fmla="*/ 31 h 85"/>
                <a:gd name="T40" fmla="*/ 11 w 102"/>
                <a:gd name="T41" fmla="*/ 30 h 85"/>
                <a:gd name="T42" fmla="*/ 38 w 102"/>
                <a:gd name="T43" fmla="*/ 27 h 85"/>
                <a:gd name="T44" fmla="*/ 31 w 102"/>
                <a:gd name="T45" fmla="*/ 13 h 85"/>
                <a:gd name="T46" fmla="*/ 30 w 102"/>
                <a:gd name="T47" fmla="*/ 14 h 85"/>
                <a:gd name="T48" fmla="*/ 37 w 102"/>
                <a:gd name="T49" fmla="*/ 28 h 85"/>
                <a:gd name="T50" fmla="*/ 38 w 102"/>
                <a:gd name="T51" fmla="*/ 27 h 85"/>
                <a:gd name="T52" fmla="*/ 40 w 102"/>
                <a:gd name="T53" fmla="*/ 27 h 85"/>
                <a:gd name="T54" fmla="*/ 40 w 102"/>
                <a:gd name="T55" fmla="*/ 32 h 85"/>
                <a:gd name="T56" fmla="*/ 34 w 102"/>
                <a:gd name="T57" fmla="*/ 35 h 85"/>
                <a:gd name="T58" fmla="*/ 23 w 102"/>
                <a:gd name="T59" fmla="*/ 12 h 85"/>
                <a:gd name="T60" fmla="*/ 29 w 102"/>
                <a:gd name="T61" fmla="*/ 9 h 85"/>
                <a:gd name="T62" fmla="*/ 37 w 102"/>
                <a:gd name="T63" fmla="*/ 19 h 85"/>
                <a:gd name="T64" fmla="*/ 45 w 102"/>
                <a:gd name="T65" fmla="*/ 11 h 85"/>
                <a:gd name="T66" fmla="*/ 43 w 102"/>
                <a:gd name="T67" fmla="*/ 19 h 85"/>
                <a:gd name="T68" fmla="*/ 47 w 102"/>
                <a:gd name="T69" fmla="*/ 12 h 85"/>
                <a:gd name="T70" fmla="*/ 49 w 102"/>
                <a:gd name="T71" fmla="*/ 3 h 85"/>
                <a:gd name="T72" fmla="*/ 43 w 102"/>
                <a:gd name="T73" fmla="*/ 10 h 85"/>
                <a:gd name="T74" fmla="*/ 41 w 102"/>
                <a:gd name="T75" fmla="*/ 21 h 85"/>
                <a:gd name="T76" fmla="*/ 46 w 102"/>
                <a:gd name="T77" fmla="*/ 24 h 85"/>
                <a:gd name="T78" fmla="*/ 56 w 102"/>
                <a:gd name="T79" fmla="*/ 3 h 85"/>
                <a:gd name="T80" fmla="*/ 50 w 102"/>
                <a:gd name="T81" fmla="*/ 0 h 85"/>
                <a:gd name="T82" fmla="*/ 47 w 102"/>
                <a:gd name="T83"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85">
                  <a:moveTo>
                    <a:pt x="26" y="36"/>
                  </a:moveTo>
                  <a:cubicBezTo>
                    <a:pt x="25" y="35"/>
                    <a:pt x="22" y="34"/>
                    <a:pt x="19" y="33"/>
                  </a:cubicBezTo>
                  <a:cubicBezTo>
                    <a:pt x="16" y="33"/>
                    <a:pt x="13" y="32"/>
                    <a:pt x="11" y="32"/>
                  </a:cubicBezTo>
                  <a:cubicBezTo>
                    <a:pt x="10" y="32"/>
                    <a:pt x="9" y="32"/>
                    <a:pt x="9" y="32"/>
                  </a:cubicBezTo>
                  <a:cubicBezTo>
                    <a:pt x="9" y="32"/>
                    <a:pt x="10" y="32"/>
                    <a:pt x="11" y="33"/>
                  </a:cubicBezTo>
                  <a:cubicBezTo>
                    <a:pt x="13" y="34"/>
                    <a:pt x="15" y="35"/>
                    <a:pt x="18" y="35"/>
                  </a:cubicBezTo>
                  <a:cubicBezTo>
                    <a:pt x="21" y="36"/>
                    <a:pt x="24" y="37"/>
                    <a:pt x="26" y="37"/>
                  </a:cubicBezTo>
                  <a:cubicBezTo>
                    <a:pt x="28" y="37"/>
                    <a:pt x="28" y="37"/>
                    <a:pt x="28" y="37"/>
                  </a:cubicBezTo>
                  <a:cubicBezTo>
                    <a:pt x="28" y="37"/>
                    <a:pt x="28" y="36"/>
                    <a:pt x="26" y="36"/>
                  </a:cubicBezTo>
                  <a:close/>
                  <a:moveTo>
                    <a:pt x="88" y="51"/>
                  </a:moveTo>
                  <a:cubicBezTo>
                    <a:pt x="88" y="47"/>
                    <a:pt x="88" y="47"/>
                    <a:pt x="88" y="47"/>
                  </a:cubicBezTo>
                  <a:cubicBezTo>
                    <a:pt x="102" y="47"/>
                    <a:pt x="102" y="47"/>
                    <a:pt x="102" y="47"/>
                  </a:cubicBezTo>
                  <a:cubicBezTo>
                    <a:pt x="102" y="85"/>
                    <a:pt x="102" y="85"/>
                    <a:pt x="102" y="85"/>
                  </a:cubicBezTo>
                  <a:cubicBezTo>
                    <a:pt x="88" y="85"/>
                    <a:pt x="88" y="85"/>
                    <a:pt x="88" y="85"/>
                  </a:cubicBezTo>
                  <a:cubicBezTo>
                    <a:pt x="88" y="79"/>
                    <a:pt x="88" y="79"/>
                    <a:pt x="88" y="79"/>
                  </a:cubicBezTo>
                  <a:cubicBezTo>
                    <a:pt x="70" y="72"/>
                    <a:pt x="70" y="72"/>
                    <a:pt x="70" y="72"/>
                  </a:cubicBezTo>
                  <a:cubicBezTo>
                    <a:pt x="27" y="77"/>
                    <a:pt x="27" y="77"/>
                    <a:pt x="27" y="77"/>
                  </a:cubicBezTo>
                  <a:cubicBezTo>
                    <a:pt x="3" y="65"/>
                    <a:pt x="3" y="65"/>
                    <a:pt x="3" y="65"/>
                  </a:cubicBezTo>
                  <a:cubicBezTo>
                    <a:pt x="4" y="60"/>
                    <a:pt x="4" y="60"/>
                    <a:pt x="4" y="60"/>
                  </a:cubicBezTo>
                  <a:cubicBezTo>
                    <a:pt x="0" y="58"/>
                    <a:pt x="0" y="58"/>
                    <a:pt x="0" y="58"/>
                  </a:cubicBezTo>
                  <a:cubicBezTo>
                    <a:pt x="1" y="53"/>
                    <a:pt x="1" y="53"/>
                    <a:pt x="1" y="53"/>
                  </a:cubicBezTo>
                  <a:cubicBezTo>
                    <a:pt x="0" y="51"/>
                    <a:pt x="0" y="51"/>
                    <a:pt x="0" y="51"/>
                  </a:cubicBezTo>
                  <a:cubicBezTo>
                    <a:pt x="2" y="44"/>
                    <a:pt x="2" y="44"/>
                    <a:pt x="2" y="44"/>
                  </a:cubicBezTo>
                  <a:cubicBezTo>
                    <a:pt x="31" y="53"/>
                    <a:pt x="31" y="53"/>
                    <a:pt x="31" y="53"/>
                  </a:cubicBezTo>
                  <a:cubicBezTo>
                    <a:pt x="54" y="47"/>
                    <a:pt x="54" y="47"/>
                    <a:pt x="54" y="47"/>
                  </a:cubicBezTo>
                  <a:cubicBezTo>
                    <a:pt x="54" y="45"/>
                    <a:pt x="54" y="45"/>
                    <a:pt x="54" y="45"/>
                  </a:cubicBezTo>
                  <a:cubicBezTo>
                    <a:pt x="36" y="45"/>
                    <a:pt x="36" y="45"/>
                    <a:pt x="36" y="45"/>
                  </a:cubicBezTo>
                  <a:cubicBezTo>
                    <a:pt x="40" y="37"/>
                    <a:pt x="40" y="37"/>
                    <a:pt x="40" y="37"/>
                  </a:cubicBezTo>
                  <a:cubicBezTo>
                    <a:pt x="72" y="31"/>
                    <a:pt x="72" y="31"/>
                    <a:pt x="72" y="31"/>
                  </a:cubicBezTo>
                  <a:cubicBezTo>
                    <a:pt x="86" y="50"/>
                    <a:pt x="86" y="50"/>
                    <a:pt x="86" y="50"/>
                  </a:cubicBezTo>
                  <a:cubicBezTo>
                    <a:pt x="88" y="51"/>
                    <a:pt x="88" y="51"/>
                    <a:pt x="88" y="51"/>
                  </a:cubicBezTo>
                  <a:close/>
                  <a:moveTo>
                    <a:pt x="19" y="32"/>
                  </a:moveTo>
                  <a:cubicBezTo>
                    <a:pt x="23" y="32"/>
                    <a:pt x="25" y="33"/>
                    <a:pt x="27" y="34"/>
                  </a:cubicBezTo>
                  <a:cubicBezTo>
                    <a:pt x="29" y="35"/>
                    <a:pt x="30" y="36"/>
                    <a:pt x="31" y="37"/>
                  </a:cubicBezTo>
                  <a:cubicBezTo>
                    <a:pt x="31" y="37"/>
                    <a:pt x="31" y="38"/>
                    <a:pt x="31" y="38"/>
                  </a:cubicBezTo>
                  <a:cubicBezTo>
                    <a:pt x="31" y="40"/>
                    <a:pt x="30" y="42"/>
                    <a:pt x="30" y="43"/>
                  </a:cubicBezTo>
                  <a:cubicBezTo>
                    <a:pt x="30" y="44"/>
                    <a:pt x="29" y="44"/>
                    <a:pt x="29" y="44"/>
                  </a:cubicBezTo>
                  <a:cubicBezTo>
                    <a:pt x="25" y="46"/>
                    <a:pt x="7" y="42"/>
                    <a:pt x="5" y="38"/>
                  </a:cubicBezTo>
                  <a:cubicBezTo>
                    <a:pt x="5" y="38"/>
                    <a:pt x="4" y="37"/>
                    <a:pt x="5" y="37"/>
                  </a:cubicBezTo>
                  <a:cubicBezTo>
                    <a:pt x="5" y="35"/>
                    <a:pt x="6" y="33"/>
                    <a:pt x="6" y="31"/>
                  </a:cubicBezTo>
                  <a:cubicBezTo>
                    <a:pt x="6" y="31"/>
                    <a:pt x="6" y="31"/>
                    <a:pt x="7" y="30"/>
                  </a:cubicBezTo>
                  <a:cubicBezTo>
                    <a:pt x="8" y="30"/>
                    <a:pt x="9" y="30"/>
                    <a:pt x="11" y="30"/>
                  </a:cubicBezTo>
                  <a:cubicBezTo>
                    <a:pt x="13" y="30"/>
                    <a:pt x="16" y="31"/>
                    <a:pt x="19" y="32"/>
                  </a:cubicBezTo>
                  <a:close/>
                  <a:moveTo>
                    <a:pt x="38" y="27"/>
                  </a:moveTo>
                  <a:cubicBezTo>
                    <a:pt x="38" y="25"/>
                    <a:pt x="36" y="23"/>
                    <a:pt x="35" y="20"/>
                  </a:cubicBezTo>
                  <a:cubicBezTo>
                    <a:pt x="33" y="17"/>
                    <a:pt x="32" y="15"/>
                    <a:pt x="31" y="13"/>
                  </a:cubicBezTo>
                  <a:cubicBezTo>
                    <a:pt x="30" y="12"/>
                    <a:pt x="29" y="12"/>
                    <a:pt x="29" y="12"/>
                  </a:cubicBezTo>
                  <a:cubicBezTo>
                    <a:pt x="29" y="12"/>
                    <a:pt x="29" y="12"/>
                    <a:pt x="30" y="14"/>
                  </a:cubicBezTo>
                  <a:cubicBezTo>
                    <a:pt x="30" y="16"/>
                    <a:pt x="32" y="18"/>
                    <a:pt x="33" y="21"/>
                  </a:cubicBezTo>
                  <a:cubicBezTo>
                    <a:pt x="35" y="24"/>
                    <a:pt x="36" y="26"/>
                    <a:pt x="37" y="28"/>
                  </a:cubicBezTo>
                  <a:cubicBezTo>
                    <a:pt x="38" y="29"/>
                    <a:pt x="39" y="29"/>
                    <a:pt x="39" y="29"/>
                  </a:cubicBezTo>
                  <a:cubicBezTo>
                    <a:pt x="39" y="29"/>
                    <a:pt x="39" y="28"/>
                    <a:pt x="38" y="27"/>
                  </a:cubicBezTo>
                  <a:close/>
                  <a:moveTo>
                    <a:pt x="37" y="19"/>
                  </a:moveTo>
                  <a:cubicBezTo>
                    <a:pt x="38" y="22"/>
                    <a:pt x="39" y="25"/>
                    <a:pt x="40" y="27"/>
                  </a:cubicBezTo>
                  <a:cubicBezTo>
                    <a:pt x="41" y="29"/>
                    <a:pt x="41" y="30"/>
                    <a:pt x="41" y="31"/>
                  </a:cubicBezTo>
                  <a:cubicBezTo>
                    <a:pt x="41" y="32"/>
                    <a:pt x="40" y="32"/>
                    <a:pt x="40" y="32"/>
                  </a:cubicBezTo>
                  <a:cubicBezTo>
                    <a:pt x="38" y="33"/>
                    <a:pt x="37" y="34"/>
                    <a:pt x="35" y="35"/>
                  </a:cubicBezTo>
                  <a:cubicBezTo>
                    <a:pt x="34" y="35"/>
                    <a:pt x="34" y="35"/>
                    <a:pt x="34" y="35"/>
                  </a:cubicBezTo>
                  <a:cubicBezTo>
                    <a:pt x="30" y="33"/>
                    <a:pt x="21" y="17"/>
                    <a:pt x="22" y="13"/>
                  </a:cubicBezTo>
                  <a:cubicBezTo>
                    <a:pt x="22" y="12"/>
                    <a:pt x="22" y="12"/>
                    <a:pt x="23" y="12"/>
                  </a:cubicBezTo>
                  <a:cubicBezTo>
                    <a:pt x="24" y="11"/>
                    <a:pt x="26" y="10"/>
                    <a:pt x="27" y="9"/>
                  </a:cubicBezTo>
                  <a:cubicBezTo>
                    <a:pt x="28" y="9"/>
                    <a:pt x="28" y="9"/>
                    <a:pt x="29" y="9"/>
                  </a:cubicBezTo>
                  <a:cubicBezTo>
                    <a:pt x="30" y="9"/>
                    <a:pt x="31" y="10"/>
                    <a:pt x="32" y="12"/>
                  </a:cubicBezTo>
                  <a:cubicBezTo>
                    <a:pt x="33" y="14"/>
                    <a:pt x="35" y="16"/>
                    <a:pt x="37" y="19"/>
                  </a:cubicBezTo>
                  <a:close/>
                  <a:moveTo>
                    <a:pt x="48" y="4"/>
                  </a:moveTo>
                  <a:cubicBezTo>
                    <a:pt x="47" y="6"/>
                    <a:pt x="46" y="8"/>
                    <a:pt x="45" y="11"/>
                  </a:cubicBezTo>
                  <a:cubicBezTo>
                    <a:pt x="44" y="13"/>
                    <a:pt x="43" y="16"/>
                    <a:pt x="43" y="18"/>
                  </a:cubicBezTo>
                  <a:cubicBezTo>
                    <a:pt x="43" y="19"/>
                    <a:pt x="42" y="19"/>
                    <a:pt x="43" y="19"/>
                  </a:cubicBezTo>
                  <a:cubicBezTo>
                    <a:pt x="43" y="19"/>
                    <a:pt x="43" y="19"/>
                    <a:pt x="44" y="18"/>
                  </a:cubicBezTo>
                  <a:cubicBezTo>
                    <a:pt x="45" y="16"/>
                    <a:pt x="46" y="14"/>
                    <a:pt x="47" y="12"/>
                  </a:cubicBezTo>
                  <a:cubicBezTo>
                    <a:pt x="48" y="9"/>
                    <a:pt x="49" y="7"/>
                    <a:pt x="49" y="5"/>
                  </a:cubicBezTo>
                  <a:cubicBezTo>
                    <a:pt x="49" y="4"/>
                    <a:pt x="49" y="3"/>
                    <a:pt x="49" y="3"/>
                  </a:cubicBezTo>
                  <a:cubicBezTo>
                    <a:pt x="49" y="3"/>
                    <a:pt x="49" y="3"/>
                    <a:pt x="48" y="4"/>
                  </a:cubicBezTo>
                  <a:close/>
                  <a:moveTo>
                    <a:pt x="43" y="10"/>
                  </a:moveTo>
                  <a:cubicBezTo>
                    <a:pt x="42" y="13"/>
                    <a:pt x="42" y="16"/>
                    <a:pt x="41" y="17"/>
                  </a:cubicBezTo>
                  <a:cubicBezTo>
                    <a:pt x="41" y="19"/>
                    <a:pt x="41" y="21"/>
                    <a:pt x="41" y="21"/>
                  </a:cubicBezTo>
                  <a:cubicBezTo>
                    <a:pt x="41" y="22"/>
                    <a:pt x="41" y="22"/>
                    <a:pt x="42" y="22"/>
                  </a:cubicBezTo>
                  <a:cubicBezTo>
                    <a:pt x="43" y="23"/>
                    <a:pt x="45" y="23"/>
                    <a:pt x="46" y="24"/>
                  </a:cubicBezTo>
                  <a:cubicBezTo>
                    <a:pt x="47" y="24"/>
                    <a:pt x="47" y="24"/>
                    <a:pt x="48" y="24"/>
                  </a:cubicBezTo>
                  <a:cubicBezTo>
                    <a:pt x="51" y="22"/>
                    <a:pt x="57" y="7"/>
                    <a:pt x="56" y="3"/>
                  </a:cubicBezTo>
                  <a:cubicBezTo>
                    <a:pt x="56" y="3"/>
                    <a:pt x="56" y="3"/>
                    <a:pt x="55" y="2"/>
                  </a:cubicBezTo>
                  <a:cubicBezTo>
                    <a:pt x="54" y="2"/>
                    <a:pt x="52" y="1"/>
                    <a:pt x="50" y="0"/>
                  </a:cubicBezTo>
                  <a:cubicBezTo>
                    <a:pt x="50" y="0"/>
                    <a:pt x="50" y="0"/>
                    <a:pt x="49" y="1"/>
                  </a:cubicBezTo>
                  <a:cubicBezTo>
                    <a:pt x="49" y="1"/>
                    <a:pt x="48" y="2"/>
                    <a:pt x="47" y="3"/>
                  </a:cubicBezTo>
                  <a:cubicBezTo>
                    <a:pt x="46" y="5"/>
                    <a:pt x="45" y="8"/>
                    <a:pt x="43" y="1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sp>
          <p:nvSpPr>
            <p:cNvPr id="24" name="Freeform 320"/>
            <p:cNvSpPr>
              <a:spLocks noEditPoints="1"/>
            </p:cNvSpPr>
            <p:nvPr>
              <p:custDataLst>
                <p:tags r:id="rId22"/>
              </p:custDataLst>
            </p:nvPr>
          </p:nvSpPr>
          <p:spPr bwMode="auto">
            <a:xfrm>
              <a:off x="6883156" y="4409519"/>
              <a:ext cx="466910" cy="417046"/>
            </a:xfrm>
            <a:custGeom>
              <a:avLst/>
              <a:gdLst>
                <a:gd name="T0" fmla="*/ 17 w 93"/>
                <a:gd name="T1" fmla="*/ 18 h 83"/>
                <a:gd name="T2" fmla="*/ 9 w 93"/>
                <a:gd name="T3" fmla="*/ 28 h 83"/>
                <a:gd name="T4" fmla="*/ 84 w 93"/>
                <a:gd name="T5" fmla="*/ 74 h 83"/>
                <a:gd name="T6" fmla="*/ 70 w 93"/>
                <a:gd name="T7" fmla="*/ 28 h 83"/>
                <a:gd name="T8" fmla="*/ 24 w 93"/>
                <a:gd name="T9" fmla="*/ 34 h 83"/>
                <a:gd name="T10" fmla="*/ 24 w 93"/>
                <a:gd name="T11" fmla="*/ 18 h 83"/>
                <a:gd name="T12" fmla="*/ 30 w 93"/>
                <a:gd name="T13" fmla="*/ 13 h 83"/>
                <a:gd name="T14" fmla="*/ 46 w 93"/>
                <a:gd name="T15" fmla="*/ 0 h 83"/>
                <a:gd name="T16" fmla="*/ 63 w 93"/>
                <a:gd name="T17" fmla="*/ 13 h 83"/>
                <a:gd name="T18" fmla="*/ 70 w 93"/>
                <a:gd name="T19" fmla="*/ 18 h 83"/>
                <a:gd name="T20" fmla="*/ 93 w 93"/>
                <a:gd name="T21" fmla="*/ 18 h 83"/>
                <a:gd name="T22" fmla="*/ 93 w 93"/>
                <a:gd name="T23" fmla="*/ 79 h 83"/>
                <a:gd name="T24" fmla="*/ 89 w 93"/>
                <a:gd name="T25" fmla="*/ 83 h 83"/>
                <a:gd name="T26" fmla="*/ 0 w 93"/>
                <a:gd name="T27" fmla="*/ 83 h 83"/>
                <a:gd name="T28" fmla="*/ 0 w 93"/>
                <a:gd name="T29" fmla="*/ 23 h 83"/>
                <a:gd name="T30" fmla="*/ 5 w 93"/>
                <a:gd name="T31" fmla="*/ 18 h 83"/>
                <a:gd name="T32" fmla="*/ 14 w 93"/>
                <a:gd name="T33" fmla="*/ 70 h 83"/>
                <a:gd name="T34" fmla="*/ 39 w 93"/>
                <a:gd name="T35" fmla="*/ 62 h 83"/>
                <a:gd name="T36" fmla="*/ 29 w 93"/>
                <a:gd name="T37" fmla="*/ 63 h 83"/>
                <a:gd name="T38" fmla="*/ 29 w 93"/>
                <a:gd name="T39" fmla="*/ 60 h 83"/>
                <a:gd name="T40" fmla="*/ 26 w 93"/>
                <a:gd name="T41" fmla="*/ 59 h 83"/>
                <a:gd name="T42" fmla="*/ 26 w 93"/>
                <a:gd name="T43" fmla="*/ 61 h 83"/>
                <a:gd name="T44" fmla="*/ 21 w 93"/>
                <a:gd name="T45" fmla="*/ 59 h 83"/>
                <a:gd name="T46" fmla="*/ 35 w 93"/>
                <a:gd name="T47" fmla="*/ 42 h 83"/>
                <a:gd name="T48" fmla="*/ 23 w 93"/>
                <a:gd name="T49" fmla="*/ 57 h 83"/>
                <a:gd name="T50" fmla="*/ 24 w 93"/>
                <a:gd name="T51" fmla="*/ 57 h 83"/>
                <a:gd name="T52" fmla="*/ 30 w 93"/>
                <a:gd name="T53" fmla="*/ 57 h 83"/>
                <a:gd name="T54" fmla="*/ 30 w 93"/>
                <a:gd name="T55" fmla="*/ 57 h 83"/>
                <a:gd name="T56" fmla="*/ 31 w 93"/>
                <a:gd name="T57" fmla="*/ 65 h 83"/>
                <a:gd name="T58" fmla="*/ 36 w 93"/>
                <a:gd name="T59" fmla="*/ 66 h 83"/>
                <a:gd name="T60" fmla="*/ 31 w 93"/>
                <a:gd name="T61" fmla="*/ 65 h 83"/>
                <a:gd name="T62" fmla="*/ 44 w 93"/>
                <a:gd name="T63" fmla="*/ 55 h 83"/>
                <a:gd name="T64" fmla="*/ 78 w 93"/>
                <a:gd name="T65" fmla="*/ 51 h 83"/>
                <a:gd name="T66" fmla="*/ 44 w 93"/>
                <a:gd name="T67" fmla="*/ 60 h 83"/>
                <a:gd name="T68" fmla="*/ 59 w 93"/>
                <a:gd name="T69" fmla="*/ 65 h 83"/>
                <a:gd name="T70" fmla="*/ 44 w 93"/>
                <a:gd name="T71" fmla="*/ 60 h 83"/>
                <a:gd name="T72" fmla="*/ 44 w 93"/>
                <a:gd name="T73" fmla="*/ 46 h 83"/>
                <a:gd name="T74" fmla="*/ 78 w 93"/>
                <a:gd name="T75" fmla="*/ 42 h 83"/>
                <a:gd name="T76" fmla="*/ 39 w 93"/>
                <a:gd name="T77" fmla="*/ 13 h 83"/>
                <a:gd name="T78" fmla="*/ 52 w 93"/>
                <a:gd name="T79" fmla="*/ 12 h 83"/>
                <a:gd name="T80" fmla="*/ 41 w 93"/>
                <a:gd name="T8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83">
                  <a:moveTo>
                    <a:pt x="5" y="18"/>
                  </a:moveTo>
                  <a:cubicBezTo>
                    <a:pt x="17" y="18"/>
                    <a:pt x="17" y="18"/>
                    <a:pt x="17" y="18"/>
                  </a:cubicBezTo>
                  <a:cubicBezTo>
                    <a:pt x="17" y="28"/>
                    <a:pt x="17" y="28"/>
                    <a:pt x="17" y="28"/>
                  </a:cubicBezTo>
                  <a:cubicBezTo>
                    <a:pt x="9" y="28"/>
                    <a:pt x="9" y="28"/>
                    <a:pt x="9" y="28"/>
                  </a:cubicBezTo>
                  <a:cubicBezTo>
                    <a:pt x="9" y="74"/>
                    <a:pt x="9" y="74"/>
                    <a:pt x="9" y="74"/>
                  </a:cubicBezTo>
                  <a:cubicBezTo>
                    <a:pt x="84" y="74"/>
                    <a:pt x="84" y="74"/>
                    <a:pt x="84" y="74"/>
                  </a:cubicBezTo>
                  <a:cubicBezTo>
                    <a:pt x="84" y="28"/>
                    <a:pt x="84" y="28"/>
                    <a:pt x="84" y="28"/>
                  </a:cubicBezTo>
                  <a:cubicBezTo>
                    <a:pt x="70" y="28"/>
                    <a:pt x="70" y="28"/>
                    <a:pt x="70" y="28"/>
                  </a:cubicBezTo>
                  <a:cubicBezTo>
                    <a:pt x="70" y="34"/>
                    <a:pt x="70" y="34"/>
                    <a:pt x="70" y="34"/>
                  </a:cubicBezTo>
                  <a:cubicBezTo>
                    <a:pt x="54" y="34"/>
                    <a:pt x="39" y="34"/>
                    <a:pt x="24" y="34"/>
                  </a:cubicBezTo>
                  <a:cubicBezTo>
                    <a:pt x="24" y="28"/>
                    <a:pt x="24" y="28"/>
                    <a:pt x="24" y="28"/>
                  </a:cubicBezTo>
                  <a:cubicBezTo>
                    <a:pt x="24" y="18"/>
                    <a:pt x="24" y="18"/>
                    <a:pt x="24" y="18"/>
                  </a:cubicBezTo>
                  <a:cubicBezTo>
                    <a:pt x="24" y="13"/>
                    <a:pt x="24" y="13"/>
                    <a:pt x="24" y="13"/>
                  </a:cubicBezTo>
                  <a:cubicBezTo>
                    <a:pt x="30" y="13"/>
                    <a:pt x="30" y="13"/>
                    <a:pt x="30" y="13"/>
                  </a:cubicBezTo>
                  <a:cubicBezTo>
                    <a:pt x="30" y="10"/>
                    <a:pt x="32" y="7"/>
                    <a:pt x="34" y="5"/>
                  </a:cubicBezTo>
                  <a:cubicBezTo>
                    <a:pt x="37" y="2"/>
                    <a:pt x="41" y="0"/>
                    <a:pt x="46" y="0"/>
                  </a:cubicBezTo>
                  <a:cubicBezTo>
                    <a:pt x="51" y="0"/>
                    <a:pt x="55" y="2"/>
                    <a:pt x="58" y="5"/>
                  </a:cubicBezTo>
                  <a:cubicBezTo>
                    <a:pt x="61" y="7"/>
                    <a:pt x="62" y="10"/>
                    <a:pt x="63" y="13"/>
                  </a:cubicBezTo>
                  <a:cubicBezTo>
                    <a:pt x="70" y="13"/>
                    <a:pt x="70" y="13"/>
                    <a:pt x="70" y="13"/>
                  </a:cubicBezTo>
                  <a:cubicBezTo>
                    <a:pt x="70" y="18"/>
                    <a:pt x="70" y="18"/>
                    <a:pt x="70" y="18"/>
                  </a:cubicBezTo>
                  <a:cubicBezTo>
                    <a:pt x="89" y="18"/>
                    <a:pt x="89" y="18"/>
                    <a:pt x="89" y="18"/>
                  </a:cubicBezTo>
                  <a:cubicBezTo>
                    <a:pt x="93" y="18"/>
                    <a:pt x="93" y="18"/>
                    <a:pt x="93" y="18"/>
                  </a:cubicBezTo>
                  <a:cubicBezTo>
                    <a:pt x="93" y="23"/>
                    <a:pt x="93" y="23"/>
                    <a:pt x="93" y="23"/>
                  </a:cubicBezTo>
                  <a:cubicBezTo>
                    <a:pt x="93" y="79"/>
                    <a:pt x="93" y="79"/>
                    <a:pt x="93" y="79"/>
                  </a:cubicBezTo>
                  <a:cubicBezTo>
                    <a:pt x="93" y="83"/>
                    <a:pt x="93" y="83"/>
                    <a:pt x="93" y="83"/>
                  </a:cubicBezTo>
                  <a:cubicBezTo>
                    <a:pt x="89" y="83"/>
                    <a:pt x="89" y="83"/>
                    <a:pt x="89" y="83"/>
                  </a:cubicBezTo>
                  <a:cubicBezTo>
                    <a:pt x="5" y="83"/>
                    <a:pt x="5" y="83"/>
                    <a:pt x="5" y="83"/>
                  </a:cubicBezTo>
                  <a:cubicBezTo>
                    <a:pt x="0" y="83"/>
                    <a:pt x="0" y="83"/>
                    <a:pt x="0" y="83"/>
                  </a:cubicBezTo>
                  <a:cubicBezTo>
                    <a:pt x="0" y="79"/>
                    <a:pt x="0" y="79"/>
                    <a:pt x="0" y="79"/>
                  </a:cubicBezTo>
                  <a:cubicBezTo>
                    <a:pt x="0" y="23"/>
                    <a:pt x="0" y="23"/>
                    <a:pt x="0" y="23"/>
                  </a:cubicBezTo>
                  <a:cubicBezTo>
                    <a:pt x="0" y="18"/>
                    <a:pt x="0" y="18"/>
                    <a:pt x="0" y="18"/>
                  </a:cubicBezTo>
                  <a:cubicBezTo>
                    <a:pt x="5" y="18"/>
                    <a:pt x="5" y="18"/>
                    <a:pt x="5" y="18"/>
                  </a:cubicBezTo>
                  <a:close/>
                  <a:moveTo>
                    <a:pt x="14" y="62"/>
                  </a:moveTo>
                  <a:cubicBezTo>
                    <a:pt x="14" y="70"/>
                    <a:pt x="14" y="70"/>
                    <a:pt x="14" y="70"/>
                  </a:cubicBezTo>
                  <a:cubicBezTo>
                    <a:pt x="39" y="70"/>
                    <a:pt x="39" y="70"/>
                    <a:pt x="39" y="70"/>
                  </a:cubicBezTo>
                  <a:cubicBezTo>
                    <a:pt x="39" y="62"/>
                    <a:pt x="39" y="62"/>
                    <a:pt x="39" y="62"/>
                  </a:cubicBezTo>
                  <a:cubicBezTo>
                    <a:pt x="33" y="59"/>
                    <a:pt x="33" y="59"/>
                    <a:pt x="33" y="59"/>
                  </a:cubicBezTo>
                  <a:cubicBezTo>
                    <a:pt x="29" y="63"/>
                    <a:pt x="29" y="63"/>
                    <a:pt x="29" y="63"/>
                  </a:cubicBezTo>
                  <a:cubicBezTo>
                    <a:pt x="28" y="61"/>
                    <a:pt x="28" y="61"/>
                    <a:pt x="28" y="61"/>
                  </a:cubicBezTo>
                  <a:cubicBezTo>
                    <a:pt x="29" y="60"/>
                    <a:pt x="29" y="60"/>
                    <a:pt x="29" y="60"/>
                  </a:cubicBezTo>
                  <a:cubicBezTo>
                    <a:pt x="28" y="59"/>
                    <a:pt x="28" y="59"/>
                    <a:pt x="28" y="59"/>
                  </a:cubicBezTo>
                  <a:cubicBezTo>
                    <a:pt x="26" y="59"/>
                    <a:pt x="26" y="59"/>
                    <a:pt x="26" y="59"/>
                  </a:cubicBezTo>
                  <a:cubicBezTo>
                    <a:pt x="25" y="60"/>
                    <a:pt x="25" y="60"/>
                    <a:pt x="25" y="60"/>
                  </a:cubicBezTo>
                  <a:cubicBezTo>
                    <a:pt x="26" y="61"/>
                    <a:pt x="26" y="61"/>
                    <a:pt x="26" y="61"/>
                  </a:cubicBezTo>
                  <a:cubicBezTo>
                    <a:pt x="25" y="64"/>
                    <a:pt x="25" y="64"/>
                    <a:pt x="25" y="64"/>
                  </a:cubicBezTo>
                  <a:cubicBezTo>
                    <a:pt x="21" y="59"/>
                    <a:pt x="21" y="59"/>
                    <a:pt x="21" y="59"/>
                  </a:cubicBezTo>
                  <a:cubicBezTo>
                    <a:pt x="14" y="62"/>
                    <a:pt x="14" y="62"/>
                    <a:pt x="14" y="62"/>
                  </a:cubicBezTo>
                  <a:close/>
                  <a:moveTo>
                    <a:pt x="35" y="42"/>
                  </a:moveTo>
                  <a:cubicBezTo>
                    <a:pt x="32" y="42"/>
                    <a:pt x="26" y="35"/>
                    <a:pt x="19" y="42"/>
                  </a:cubicBezTo>
                  <a:cubicBezTo>
                    <a:pt x="20" y="47"/>
                    <a:pt x="20" y="53"/>
                    <a:pt x="23" y="57"/>
                  </a:cubicBezTo>
                  <a:cubicBezTo>
                    <a:pt x="24" y="57"/>
                    <a:pt x="24" y="57"/>
                    <a:pt x="24" y="57"/>
                  </a:cubicBezTo>
                  <a:cubicBezTo>
                    <a:pt x="24" y="57"/>
                    <a:pt x="24" y="57"/>
                    <a:pt x="24" y="57"/>
                  </a:cubicBezTo>
                  <a:cubicBezTo>
                    <a:pt x="25" y="57"/>
                    <a:pt x="26" y="57"/>
                    <a:pt x="27" y="57"/>
                  </a:cubicBezTo>
                  <a:cubicBezTo>
                    <a:pt x="28" y="57"/>
                    <a:pt x="29" y="57"/>
                    <a:pt x="30" y="57"/>
                  </a:cubicBezTo>
                  <a:cubicBezTo>
                    <a:pt x="30" y="57"/>
                    <a:pt x="30" y="57"/>
                    <a:pt x="30" y="57"/>
                  </a:cubicBezTo>
                  <a:cubicBezTo>
                    <a:pt x="30" y="57"/>
                    <a:pt x="30" y="57"/>
                    <a:pt x="30" y="57"/>
                  </a:cubicBezTo>
                  <a:cubicBezTo>
                    <a:pt x="34" y="53"/>
                    <a:pt x="34" y="47"/>
                    <a:pt x="35" y="42"/>
                  </a:cubicBezTo>
                  <a:close/>
                  <a:moveTo>
                    <a:pt x="31" y="65"/>
                  </a:moveTo>
                  <a:cubicBezTo>
                    <a:pt x="31" y="66"/>
                    <a:pt x="31" y="66"/>
                    <a:pt x="31" y="66"/>
                  </a:cubicBezTo>
                  <a:cubicBezTo>
                    <a:pt x="36" y="66"/>
                    <a:pt x="36" y="66"/>
                    <a:pt x="36" y="66"/>
                  </a:cubicBezTo>
                  <a:cubicBezTo>
                    <a:pt x="36" y="65"/>
                    <a:pt x="36" y="65"/>
                    <a:pt x="36" y="65"/>
                  </a:cubicBezTo>
                  <a:cubicBezTo>
                    <a:pt x="31" y="65"/>
                    <a:pt x="31" y="65"/>
                    <a:pt x="31" y="65"/>
                  </a:cubicBezTo>
                  <a:close/>
                  <a:moveTo>
                    <a:pt x="44" y="51"/>
                  </a:moveTo>
                  <a:cubicBezTo>
                    <a:pt x="44" y="55"/>
                    <a:pt x="44" y="55"/>
                    <a:pt x="44" y="55"/>
                  </a:cubicBezTo>
                  <a:cubicBezTo>
                    <a:pt x="78" y="55"/>
                    <a:pt x="78" y="55"/>
                    <a:pt x="78" y="55"/>
                  </a:cubicBezTo>
                  <a:cubicBezTo>
                    <a:pt x="78" y="51"/>
                    <a:pt x="78" y="51"/>
                    <a:pt x="78" y="51"/>
                  </a:cubicBezTo>
                  <a:cubicBezTo>
                    <a:pt x="44" y="51"/>
                    <a:pt x="44" y="51"/>
                    <a:pt x="44" y="51"/>
                  </a:cubicBezTo>
                  <a:close/>
                  <a:moveTo>
                    <a:pt x="44" y="60"/>
                  </a:moveTo>
                  <a:cubicBezTo>
                    <a:pt x="44" y="65"/>
                    <a:pt x="44" y="65"/>
                    <a:pt x="44" y="65"/>
                  </a:cubicBezTo>
                  <a:cubicBezTo>
                    <a:pt x="59" y="65"/>
                    <a:pt x="59" y="65"/>
                    <a:pt x="59" y="65"/>
                  </a:cubicBezTo>
                  <a:cubicBezTo>
                    <a:pt x="59" y="60"/>
                    <a:pt x="59" y="60"/>
                    <a:pt x="59" y="60"/>
                  </a:cubicBezTo>
                  <a:cubicBezTo>
                    <a:pt x="44" y="60"/>
                    <a:pt x="44" y="60"/>
                    <a:pt x="44" y="60"/>
                  </a:cubicBezTo>
                  <a:close/>
                  <a:moveTo>
                    <a:pt x="44" y="42"/>
                  </a:moveTo>
                  <a:cubicBezTo>
                    <a:pt x="44" y="46"/>
                    <a:pt x="44" y="46"/>
                    <a:pt x="44" y="46"/>
                  </a:cubicBezTo>
                  <a:cubicBezTo>
                    <a:pt x="78" y="46"/>
                    <a:pt x="78" y="46"/>
                    <a:pt x="78" y="46"/>
                  </a:cubicBezTo>
                  <a:cubicBezTo>
                    <a:pt x="78" y="42"/>
                    <a:pt x="78" y="42"/>
                    <a:pt x="78" y="42"/>
                  </a:cubicBezTo>
                  <a:cubicBezTo>
                    <a:pt x="44" y="42"/>
                    <a:pt x="44" y="42"/>
                    <a:pt x="44" y="42"/>
                  </a:cubicBezTo>
                  <a:close/>
                  <a:moveTo>
                    <a:pt x="39" y="13"/>
                  </a:moveTo>
                  <a:cubicBezTo>
                    <a:pt x="53" y="13"/>
                    <a:pt x="53" y="13"/>
                    <a:pt x="53" y="13"/>
                  </a:cubicBezTo>
                  <a:cubicBezTo>
                    <a:pt x="53" y="13"/>
                    <a:pt x="52" y="12"/>
                    <a:pt x="52" y="12"/>
                  </a:cubicBezTo>
                  <a:cubicBezTo>
                    <a:pt x="50" y="10"/>
                    <a:pt x="48" y="9"/>
                    <a:pt x="46" y="9"/>
                  </a:cubicBezTo>
                  <a:cubicBezTo>
                    <a:pt x="44" y="9"/>
                    <a:pt x="42" y="10"/>
                    <a:pt x="41" y="12"/>
                  </a:cubicBezTo>
                  <a:cubicBezTo>
                    <a:pt x="40" y="12"/>
                    <a:pt x="40" y="13"/>
                    <a:pt x="39" y="1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lumMod val="75000"/>
                    <a:lumOff val="25000"/>
                  </a:sysClr>
                </a:solidFill>
                <a:effectLst/>
                <a:uLnTx/>
                <a:uFillTx/>
                <a:cs typeface="苹方-简" panose="020B0400000000000000" charset="-122"/>
                <a:sym typeface="苹方-简" panose="020B0400000000000000" charset="-122"/>
              </a:endParaRPr>
            </a:p>
          </p:txBody>
        </p:sp>
      </p:grpSp>
      <p:grpSp>
        <p:nvGrpSpPr>
          <p:cNvPr id="25" name="组合 24"/>
          <p:cNvGrpSpPr/>
          <p:nvPr/>
        </p:nvGrpSpPr>
        <p:grpSpPr>
          <a:xfrm>
            <a:off x="1285995" y="1699751"/>
            <a:ext cx="3058104" cy="1592506"/>
            <a:chOff x="1400294" y="1669694"/>
            <a:chExt cx="3058104" cy="1592506"/>
          </a:xfrm>
        </p:grpSpPr>
        <p:sp>
          <p:nvSpPr>
            <p:cNvPr id="26" name="文本框 25"/>
            <p:cNvSpPr txBox="1"/>
            <p:nvPr>
              <p:custDataLst>
                <p:tags r:id="rId23"/>
              </p:custDataLst>
            </p:nvPr>
          </p:nvSpPr>
          <p:spPr>
            <a:xfrm>
              <a:off x="1400294" y="2185875"/>
              <a:ext cx="3058104" cy="1076325"/>
            </a:xfrm>
            <a:prstGeom prst="rect">
              <a:avLst/>
            </a:prstGeom>
            <a:noFill/>
          </p:spPr>
          <p:txBody>
            <a:bodyPr wrap="square" rtlCol="0">
              <a:spAutoFit/>
            </a:bodyPr>
            <a:lstStyle/>
            <a:p>
              <a:pPr algn="l"/>
              <a:r>
                <a:rPr lang="zh-CN" altLang="en-US" sz="1600" dirty="0" smtClean="0">
                  <a:solidFill>
                    <a:srgbClr val="0000FF"/>
                  </a:solidFill>
                  <a:latin typeface="微软雅黑" charset="-122"/>
                  <a:ea typeface="微软雅黑" charset="-122"/>
                  <a:cs typeface="微软雅黑" charset="-122"/>
                  <a:sym typeface="苹方-简" panose="020B0400000000000000" charset="-122"/>
                </a:rPr>
                <a:t>检测范围覆盖国内外常用大模型，</a:t>
              </a:r>
              <a:r>
                <a:rPr lang="zh-CN" altLang="en-US" sz="1600" dirty="0" smtClean="0">
                  <a:solidFill>
                    <a:srgbClr val="0000FF"/>
                  </a:solidFill>
                  <a:latin typeface="微软雅黑" charset="-122"/>
                  <a:ea typeface="微软雅黑" charset="-122"/>
                  <a:cs typeface="微软雅黑" charset="-122"/>
                  <a:sym typeface="苹方-简" panose="020B0400000000000000" charset="-122"/>
                </a:rPr>
                <a:t>如</a:t>
              </a:r>
              <a:r>
                <a:rPr lang="en-US" altLang="zh-CN" sz="1600" dirty="0" smtClean="0">
                  <a:solidFill>
                    <a:srgbClr val="0000FF"/>
                  </a:solidFill>
                  <a:latin typeface="微软雅黑" charset="-122"/>
                  <a:ea typeface="微软雅黑" charset="-122"/>
                  <a:cs typeface="微软雅黑" charset="-122"/>
                  <a:sym typeface="苹方-简" panose="020B0400000000000000" charset="-122"/>
                </a:rPr>
                <a:t>DeepSeek</a:t>
              </a:r>
              <a:r>
                <a:rPr lang="zh-CN" altLang="en-US" sz="1600" dirty="0" smtClean="0">
                  <a:solidFill>
                    <a:srgbClr val="0000FF"/>
                  </a:solidFill>
                  <a:latin typeface="微软雅黑" charset="-122"/>
                  <a:ea typeface="微软雅黑" charset="-122"/>
                  <a:cs typeface="微软雅黑" charset="-122"/>
                  <a:sym typeface="苹方-简" panose="020B0400000000000000" charset="-122"/>
                </a:rPr>
                <a:t>、豆包、</a:t>
              </a:r>
              <a:r>
                <a:rPr lang="en-US" altLang="zh-CN" sz="1600" dirty="0" smtClean="0">
                  <a:solidFill>
                    <a:srgbClr val="0000FF"/>
                  </a:solidFill>
                  <a:latin typeface="微软雅黑" charset="-122"/>
                  <a:ea typeface="微软雅黑" charset="-122"/>
                  <a:cs typeface="微软雅黑" charset="-122"/>
                  <a:sym typeface="苹方-简" panose="020B0400000000000000" charset="-122"/>
                </a:rPr>
                <a:t>Kimi</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C</a:t>
              </a:r>
              <a:r>
                <a:rPr lang="zh-CN" altLang="en-US" sz="1600" dirty="0" smtClean="0">
                  <a:solidFill>
                    <a:srgbClr val="0000FF"/>
                  </a:solidFill>
                  <a:latin typeface="微软雅黑" charset="-122"/>
                  <a:ea typeface="微软雅黑" charset="-122"/>
                  <a:cs typeface="微软雅黑" charset="-122"/>
                  <a:sym typeface="苹方-简" panose="020B0400000000000000" charset="-122"/>
                </a:rPr>
                <a:t>hat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GPT</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C</a:t>
              </a:r>
              <a:r>
                <a:rPr lang="zh-CN" altLang="en-US" sz="1600" dirty="0" smtClean="0">
                  <a:solidFill>
                    <a:srgbClr val="0000FF"/>
                  </a:solidFill>
                  <a:latin typeface="微软雅黑" charset="-122"/>
                  <a:ea typeface="微软雅黑" charset="-122"/>
                  <a:cs typeface="微软雅黑" charset="-122"/>
                  <a:sym typeface="苹方-简" panose="020B0400000000000000" charset="-122"/>
                </a:rPr>
                <a:t>hat</a:t>
              </a:r>
              <a:r>
                <a:rPr lang="en-US" altLang="zh-CN" sz="1600" dirty="0" smtClean="0">
                  <a:solidFill>
                    <a:srgbClr val="0000FF"/>
                  </a:solidFill>
                  <a:latin typeface="微软雅黑" charset="-122"/>
                  <a:ea typeface="微软雅黑" charset="-122"/>
                  <a:cs typeface="微软雅黑" charset="-122"/>
                  <a:sym typeface="苹方-简" panose="020B0400000000000000" charset="-122"/>
                </a:rPr>
                <a:t>GLM</a:t>
              </a:r>
              <a:r>
                <a:rPr lang="zh-CN" altLang="en-US" sz="1600" dirty="0" smtClean="0">
                  <a:solidFill>
                    <a:srgbClr val="0000FF"/>
                  </a:solidFill>
                  <a:latin typeface="微软雅黑" charset="-122"/>
                  <a:ea typeface="微软雅黑" charset="-122"/>
                  <a:cs typeface="微软雅黑" charset="-122"/>
                  <a:sym typeface="苹方-简" panose="020B0400000000000000" charset="-122"/>
                </a:rPr>
                <a:t>、文心一言、讯飞星火、智谱清言等</a:t>
              </a:r>
              <a:endParaRPr lang="zh-CN" altLang="en-US" sz="1600" dirty="0">
                <a:cs typeface="苹方-简" panose="020B0400000000000000" charset="-122"/>
                <a:sym typeface="苹方-简" panose="020B0400000000000000" charset="-122"/>
              </a:endParaRPr>
            </a:p>
          </p:txBody>
        </p:sp>
        <p:sp>
          <p:nvSpPr>
            <p:cNvPr id="27" name="文本框 26"/>
            <p:cNvSpPr txBox="1"/>
            <p:nvPr>
              <p:custDataLst>
                <p:tags r:id="rId24"/>
              </p:custDataLst>
            </p:nvPr>
          </p:nvSpPr>
          <p:spPr>
            <a:xfrm>
              <a:off x="2149084" y="1669694"/>
              <a:ext cx="2309314" cy="460375"/>
            </a:xfrm>
            <a:prstGeom prst="rect">
              <a:avLst/>
            </a:prstGeom>
            <a:noFill/>
          </p:spPr>
          <p:txBody>
            <a:bodyPr wrap="square" rtlCol="0">
              <a:spAutoFit/>
            </a:bodyPr>
            <a:lstStyle/>
            <a:p>
              <a:pPr algn="r"/>
              <a:r>
                <a:rPr lang="zh-CN" altLang="en-US" sz="2400" dirty="0">
                  <a:solidFill>
                    <a:srgbClr val="75BD42">
                      <a:lumMod val="50000"/>
                    </a:srgbClr>
                  </a:solidFill>
                  <a:cs typeface="苹方-简" panose="020B0400000000000000" charset="-122"/>
                  <a:sym typeface="苹方-简" panose="020B0400000000000000" charset="-122"/>
                </a:rPr>
                <a:t>检测范围</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28" name="组合 27"/>
          <p:cNvGrpSpPr/>
          <p:nvPr/>
        </p:nvGrpSpPr>
        <p:grpSpPr>
          <a:xfrm>
            <a:off x="1285995" y="3826888"/>
            <a:ext cx="3078591" cy="853366"/>
            <a:chOff x="1400294" y="3796831"/>
            <a:chExt cx="3078591" cy="853366"/>
          </a:xfrm>
        </p:grpSpPr>
        <p:sp>
          <p:nvSpPr>
            <p:cNvPr id="29" name="文本框 28"/>
            <p:cNvSpPr txBox="1"/>
            <p:nvPr>
              <p:custDataLst>
                <p:tags r:id="rId25"/>
              </p:custDataLst>
            </p:nvPr>
          </p:nvSpPr>
          <p:spPr>
            <a:xfrm>
              <a:off x="1400294" y="4313012"/>
              <a:ext cx="3078591" cy="337185"/>
            </a:xfrm>
            <a:prstGeom prst="rect">
              <a:avLst/>
            </a:prstGeom>
            <a:noFill/>
          </p:spPr>
          <p:txBody>
            <a:bodyPr wrap="square" rtlCol="0">
              <a:spAutoFit/>
            </a:bodyPr>
            <a:lstStyle/>
            <a:p>
              <a:pPr algn="r"/>
              <a:r>
                <a:rPr lang="zh-CN" altLang="en-US" sz="1600" dirty="0" smtClean="0">
                  <a:solidFill>
                    <a:srgbClr val="0000FF"/>
                  </a:solidFill>
                  <a:latin typeface="微软雅黑" charset="-122"/>
                  <a:ea typeface="微软雅黑" charset="-122"/>
                  <a:cs typeface="微软雅黑" charset="-122"/>
                  <a:sym typeface="苹方-简" panose="020B0400000000000000" charset="-122"/>
                </a:rPr>
                <a:t>单篇可秒级出报告</a:t>
              </a:r>
              <a:endParaRPr lang="zh-CN" sz="1600" dirty="0">
                <a:cs typeface="苹方-简" panose="020B0400000000000000" charset="-122"/>
                <a:sym typeface="苹方-简" panose="020B0400000000000000" charset="-122"/>
              </a:endParaRPr>
            </a:p>
          </p:txBody>
        </p:sp>
        <p:sp>
          <p:nvSpPr>
            <p:cNvPr id="30" name="文本框 29"/>
            <p:cNvSpPr txBox="1"/>
            <p:nvPr>
              <p:custDataLst>
                <p:tags r:id="rId26"/>
              </p:custDataLst>
            </p:nvPr>
          </p:nvSpPr>
          <p:spPr>
            <a:xfrm>
              <a:off x="2169571" y="3796831"/>
              <a:ext cx="2309314" cy="460375"/>
            </a:xfrm>
            <a:prstGeom prst="rect">
              <a:avLst/>
            </a:prstGeom>
            <a:noFill/>
          </p:spPr>
          <p:txBody>
            <a:bodyPr wrap="square" rtlCol="0">
              <a:spAutoFit/>
            </a:bodyPr>
            <a:lstStyle/>
            <a:p>
              <a:pPr algn="r"/>
              <a:r>
                <a:rPr lang="zh-CN" altLang="en-US" sz="2400" dirty="0">
                  <a:solidFill>
                    <a:srgbClr val="75BD42">
                      <a:lumMod val="50000"/>
                    </a:srgbClr>
                  </a:solidFill>
                  <a:cs typeface="苹方-简" panose="020B0400000000000000" charset="-122"/>
                  <a:sym typeface="苹方-简" panose="020B0400000000000000" charset="-122"/>
                </a:rPr>
                <a:t>检测速度</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31" name="组合 30"/>
          <p:cNvGrpSpPr/>
          <p:nvPr/>
        </p:nvGrpSpPr>
        <p:grpSpPr>
          <a:xfrm>
            <a:off x="7500138" y="1716061"/>
            <a:ext cx="3055127" cy="1099746"/>
            <a:chOff x="7614437" y="1686005"/>
            <a:chExt cx="3055127" cy="1099746"/>
          </a:xfrm>
        </p:grpSpPr>
        <p:sp>
          <p:nvSpPr>
            <p:cNvPr id="32" name="文本框 31"/>
            <p:cNvSpPr txBox="1"/>
            <p:nvPr>
              <p:custDataLst>
                <p:tags r:id="rId27"/>
              </p:custDataLst>
            </p:nvPr>
          </p:nvSpPr>
          <p:spPr>
            <a:xfrm>
              <a:off x="7614437" y="2202186"/>
              <a:ext cx="3055127" cy="583565"/>
            </a:xfrm>
            <a:prstGeom prst="rect">
              <a:avLst/>
            </a:prstGeom>
            <a:noFill/>
          </p:spPr>
          <p:txBody>
            <a:bodyPr wrap="square" rtlCol="0">
              <a:spAutoFit/>
            </a:bodyPr>
            <a:lstStyle/>
            <a:p>
              <a:r>
                <a:rPr lang="zh-CN" altLang="en-US" sz="1600" dirty="0" smtClean="0">
                  <a:solidFill>
                    <a:srgbClr val="0000FF"/>
                  </a:solidFill>
                  <a:latin typeface="微软雅黑" charset="-122"/>
                  <a:ea typeface="微软雅黑" charset="-122"/>
                  <a:cs typeface="微软雅黑" charset="-122"/>
                  <a:sym typeface="苹方-简" panose="020B0400000000000000" charset="-122"/>
                </a:rPr>
                <a:t>以学术文本为检测对象，目前支持</a:t>
              </a:r>
              <a:r>
                <a:rPr lang="zh-CN" altLang="en-US" sz="1600" dirty="0" smtClean="0">
                  <a:solidFill>
                    <a:srgbClr val="FF0000"/>
                  </a:solidFill>
                  <a:latin typeface="微软雅黑" charset="-122"/>
                  <a:ea typeface="微软雅黑" charset="-122"/>
                  <a:cs typeface="微软雅黑" charset="-122"/>
                  <a:sym typeface="苹方-简" panose="020B0400000000000000" charset="-122"/>
                </a:rPr>
                <a:t>中文、英文</a:t>
              </a:r>
              <a:r>
                <a:rPr lang="zh-CN" altLang="en-US" sz="1600" dirty="0" smtClean="0">
                  <a:solidFill>
                    <a:srgbClr val="0000FF"/>
                  </a:solidFill>
                  <a:latin typeface="微软雅黑" charset="-122"/>
                  <a:ea typeface="微软雅黑" charset="-122"/>
                  <a:cs typeface="微软雅黑" charset="-122"/>
                  <a:sym typeface="苹方-简" panose="020B0400000000000000" charset="-122"/>
                </a:rPr>
                <a:t>。</a:t>
              </a:r>
              <a:endParaRPr lang="zh-CN" altLang="en-US" sz="1600" dirty="0" smtClean="0">
                <a:solidFill>
                  <a:srgbClr val="0000FF"/>
                </a:solidFill>
                <a:latin typeface="微软雅黑" charset="-122"/>
                <a:ea typeface="微软雅黑" charset="-122"/>
                <a:cs typeface="微软雅黑" charset="-122"/>
                <a:sym typeface="苹方-简" panose="020B0400000000000000" charset="-122"/>
              </a:endParaRPr>
            </a:p>
          </p:txBody>
        </p:sp>
        <p:sp>
          <p:nvSpPr>
            <p:cNvPr id="33" name="文本框 32"/>
            <p:cNvSpPr txBox="1"/>
            <p:nvPr>
              <p:custDataLst>
                <p:tags r:id="rId28"/>
              </p:custDataLst>
            </p:nvPr>
          </p:nvSpPr>
          <p:spPr>
            <a:xfrm>
              <a:off x="7614437" y="1686005"/>
              <a:ext cx="1656698" cy="460375"/>
            </a:xfrm>
            <a:prstGeom prst="rect">
              <a:avLst/>
            </a:prstGeom>
            <a:noFill/>
          </p:spPr>
          <p:txBody>
            <a:bodyPr wrap="square" rtlCol="0">
              <a:spAutoFit/>
            </a:bodyPr>
            <a:lstStyle/>
            <a:p>
              <a:r>
                <a:rPr lang="zh-CN" altLang="en-US" sz="2400" dirty="0">
                  <a:solidFill>
                    <a:srgbClr val="75BD42">
                      <a:lumMod val="50000"/>
                    </a:srgbClr>
                  </a:solidFill>
                  <a:cs typeface="苹方-简" panose="020B0400000000000000" charset="-122"/>
                  <a:sym typeface="苹方-简" panose="020B0400000000000000" charset="-122"/>
                </a:rPr>
                <a:t>检测对象</a:t>
              </a:r>
              <a:endParaRPr lang="zh-CN" altLang="en-US" sz="2400" dirty="0">
                <a:solidFill>
                  <a:srgbClr val="75BD42">
                    <a:lumMod val="50000"/>
                  </a:srgbClr>
                </a:solidFill>
                <a:cs typeface="苹方-简" panose="020B0400000000000000" charset="-122"/>
                <a:sym typeface="苹方-简" panose="020B0400000000000000" charset="-122"/>
              </a:endParaRPr>
            </a:p>
          </p:txBody>
        </p:sp>
      </p:grpSp>
      <p:grpSp>
        <p:nvGrpSpPr>
          <p:cNvPr id="34" name="组合 33"/>
          <p:cNvGrpSpPr/>
          <p:nvPr/>
        </p:nvGrpSpPr>
        <p:grpSpPr>
          <a:xfrm>
            <a:off x="7543664" y="3859510"/>
            <a:ext cx="3231515" cy="1099820"/>
            <a:chOff x="7657963" y="3829453"/>
            <a:chExt cx="3231515" cy="1099820"/>
          </a:xfrm>
        </p:grpSpPr>
        <p:sp>
          <p:nvSpPr>
            <p:cNvPr id="35" name="文本框 34"/>
            <p:cNvSpPr txBox="1"/>
            <p:nvPr>
              <p:custDataLst>
                <p:tags r:id="rId29"/>
              </p:custDataLst>
            </p:nvPr>
          </p:nvSpPr>
          <p:spPr>
            <a:xfrm>
              <a:off x="7657963" y="4345708"/>
              <a:ext cx="3231515" cy="583565"/>
            </a:xfrm>
            <a:prstGeom prst="rect">
              <a:avLst/>
            </a:prstGeom>
            <a:noFill/>
          </p:spPr>
          <p:txBody>
            <a:bodyPr wrap="square" rtlCol="0">
              <a:spAutoFit/>
            </a:bodyPr>
            <a:lstStyle/>
            <a:p>
              <a:r>
                <a:rPr lang="zh-CN" altLang="en-US" sz="1600" dirty="0" smtClean="0">
                  <a:solidFill>
                    <a:srgbClr val="0000FF"/>
                  </a:solidFill>
                  <a:latin typeface="微软雅黑" charset="-122"/>
                  <a:ea typeface="微软雅黑" charset="-122"/>
                  <a:cs typeface="微软雅黑" charset="-122"/>
                  <a:sym typeface="苹方-简" panose="020B0400000000000000" charset="-122"/>
                </a:rPr>
                <a:t>准确性较高，不同模型检全率方面稍有差异</a:t>
              </a:r>
              <a:endParaRPr lang="zh-CN" altLang="en-US" sz="1600" dirty="0" smtClean="0">
                <a:solidFill>
                  <a:srgbClr val="0000FF"/>
                </a:solidFill>
                <a:latin typeface="微软雅黑" charset="-122"/>
                <a:ea typeface="微软雅黑" charset="-122"/>
                <a:cs typeface="微软雅黑" charset="-122"/>
                <a:sym typeface="苹方-简" panose="020B0400000000000000" charset="-122"/>
              </a:endParaRPr>
            </a:p>
          </p:txBody>
        </p:sp>
        <p:sp>
          <p:nvSpPr>
            <p:cNvPr id="36" name="文本框 35"/>
            <p:cNvSpPr txBox="1"/>
            <p:nvPr>
              <p:custDataLst>
                <p:tags r:id="rId30"/>
              </p:custDataLst>
            </p:nvPr>
          </p:nvSpPr>
          <p:spPr>
            <a:xfrm>
              <a:off x="7657963" y="3829453"/>
              <a:ext cx="1905000" cy="460375"/>
            </a:xfrm>
            <a:prstGeom prst="rect">
              <a:avLst/>
            </a:prstGeom>
            <a:noFill/>
          </p:spPr>
          <p:txBody>
            <a:bodyPr wrap="square" rtlCol="0">
              <a:spAutoFit/>
            </a:bodyPr>
            <a:lstStyle/>
            <a:p>
              <a:r>
                <a:rPr lang="zh-CN" altLang="en-US" sz="2400" dirty="0">
                  <a:solidFill>
                    <a:srgbClr val="75BD42">
                      <a:lumMod val="50000"/>
                    </a:srgbClr>
                  </a:solidFill>
                  <a:cs typeface="苹方-简" panose="020B0400000000000000" charset="-122"/>
                  <a:sym typeface="苹方-简" panose="020B0400000000000000" charset="-122"/>
                </a:rPr>
                <a:t>检测准确率</a:t>
              </a:r>
              <a:endParaRPr lang="zh-CN" altLang="en-US" sz="2400" dirty="0">
                <a:solidFill>
                  <a:srgbClr val="75BD42">
                    <a:lumMod val="50000"/>
                  </a:srgbClr>
                </a:solidFill>
                <a:cs typeface="苹方-简" panose="020B0400000000000000" charset="-122"/>
                <a:sym typeface="苹方-简" panose="020B0400000000000000" charset="-122"/>
              </a:endParaRPr>
            </a:p>
          </p:txBody>
        </p:sp>
      </p:grpSp>
      <p:sp>
        <p:nvSpPr>
          <p:cNvPr id="37" name="文本框 36"/>
          <p:cNvSpPr txBox="1"/>
          <p:nvPr>
            <p:custDataLst>
              <p:tags r:id="rId31"/>
            </p:custDataLst>
          </p:nvPr>
        </p:nvSpPr>
        <p:spPr>
          <a:xfrm>
            <a:off x="4364355" y="5426710"/>
            <a:ext cx="4505960" cy="358775"/>
          </a:xfrm>
          <a:prstGeom prst="rect">
            <a:avLst/>
          </a:prstGeom>
          <a:noFill/>
          <a:ln w="9525">
            <a:noFill/>
          </a:ln>
        </p:spPr>
        <p:txBody>
          <a:bodyPr wrap="square">
            <a:noAutofit/>
          </a:bodyPr>
          <a:lstStyle/>
          <a:p>
            <a:pPr marL="0" marR="0" lvl="1" indent="0" algn="l" defTabSz="914400" eaLnBrk="1" fontAlgn="auto" latinLnBrk="0" hangingPunct="1">
              <a:lnSpc>
                <a:spcPct val="100000"/>
              </a:lnSpc>
              <a:spcBef>
                <a:spcPts val="0"/>
              </a:spcBef>
              <a:spcAft>
                <a:spcPts val="0"/>
              </a:spcAft>
              <a:buClrTx/>
              <a:buSzTx/>
              <a:buFont typeface="Wingdings" panose="05000000000000000000" charset="0"/>
              <a:buNone/>
              <a:defRPr/>
            </a:pPr>
            <a:r>
              <a:rPr lang="zh-CN" altLang="en-US" sz="1600" b="0" dirty="0" smtClean="0">
                <a:solidFill>
                  <a:srgbClr val="0000FF"/>
                </a:solidFill>
                <a:latin typeface="微软雅黑" charset="-122"/>
                <a:ea typeface="微软雅黑" charset="-122"/>
                <a:cs typeface="微软雅黑" charset="-122"/>
                <a:sym typeface="苹方-简" panose="020B0400000000000000" charset="-122"/>
              </a:rPr>
              <a:t>注：致谢、问卷等需在检测前去除。</a:t>
            </a:r>
            <a:endParaRPr lang="zh-CN" altLang="en-US" sz="1600" b="0" dirty="0" smtClean="0">
              <a:solidFill>
                <a:srgbClr val="0000FF"/>
              </a:solidFill>
              <a:latin typeface="微软雅黑" charset="-122"/>
              <a:ea typeface="微软雅黑" charset="-122"/>
              <a:cs typeface="微软雅黑" charset="-122"/>
              <a:sym typeface="苹方-简" panose="020B0400000000000000" charset="-122"/>
            </a:endParaRPr>
          </a:p>
        </p:txBody>
      </p:sp>
    </p:spTree>
    <p:custDataLst>
      <p:tags r:id="rId3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490470"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AIGC</a:t>
            </a:r>
            <a:r>
              <a:rPr lang="zh-CN" altLang="en-US" sz="2800" b="1" dirty="0">
                <a:latin typeface="微软雅黑" charset="-122"/>
                <a:ea typeface="微软雅黑" charset="-122"/>
                <a:sym typeface="+mn-ea"/>
              </a:rPr>
              <a:t>检测系统</a:t>
            </a:r>
            <a:endParaRPr lang="zh-CN" altLang="en-US" sz="2800" b="1" dirty="0">
              <a:latin typeface="微软雅黑" charset="-122"/>
              <a:ea typeface="微软雅黑" charset="-122"/>
              <a:sym typeface="+mn-ea"/>
            </a:endParaRPr>
          </a:p>
        </p:txBody>
      </p:sp>
      <p:grpSp>
        <p:nvGrpSpPr>
          <p:cNvPr id="2" name="组合 1"/>
          <p:cNvGrpSpPr/>
          <p:nvPr/>
        </p:nvGrpSpPr>
        <p:grpSpPr>
          <a:xfrm>
            <a:off x="182880" y="1466215"/>
            <a:ext cx="6153785" cy="4682490"/>
            <a:chOff x="288" y="2309"/>
            <a:chExt cx="9691" cy="7374"/>
          </a:xfrm>
        </p:grpSpPr>
        <p:sp>
          <p:nvSpPr>
            <p:cNvPr id="4" name="平行四边形 3"/>
            <p:cNvSpPr/>
            <p:nvPr/>
          </p:nvSpPr>
          <p:spPr>
            <a:xfrm>
              <a:off x="288" y="2309"/>
              <a:ext cx="9691" cy="7374"/>
            </a:xfrm>
            <a:prstGeom prst="parallelogram">
              <a:avLst/>
            </a:prstGeom>
            <a:noFill/>
            <a:ln w="12700" cmpd="sng">
              <a:gradFill>
                <a:gsLst>
                  <a:gs pos="0">
                    <a:srgbClr val="D7E5F9">
                      <a:lumMod val="25000"/>
                      <a:lumOff val="75000"/>
                    </a:srgbClr>
                  </a:gs>
                  <a:gs pos="100000">
                    <a:srgbClr val="6045FE"/>
                  </a:gs>
                </a:gsLst>
                <a:lin ang="15720000" scaled="1"/>
              </a:gra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n-ea"/>
              </a:endParaRPr>
            </a:p>
          </p:txBody>
        </p:sp>
        <p:sp>
          <p:nvSpPr>
            <p:cNvPr id="9" name="平行四边形 8"/>
            <p:cNvSpPr/>
            <p:nvPr/>
          </p:nvSpPr>
          <p:spPr>
            <a:xfrm>
              <a:off x="2056" y="2432"/>
              <a:ext cx="4319" cy="787"/>
            </a:xfrm>
            <a:prstGeom prst="parallelogram">
              <a:avLst/>
            </a:prstGeom>
            <a:gradFill>
              <a:gsLst>
                <a:gs pos="0">
                  <a:srgbClr val="6045FE"/>
                </a:gs>
                <a:gs pos="100000">
                  <a:srgbClr val="8830FE"/>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mn-ea"/>
                  <a:cs typeface="+mn-ea"/>
                </a:rPr>
                <a:t>知网优势</a:t>
              </a:r>
              <a:endParaRPr lang="zh-CN" altLang="en-US" sz="1400" b="1">
                <a:latin typeface="+mn-ea"/>
                <a:cs typeface="+mn-ea"/>
              </a:endParaRPr>
            </a:p>
            <a:p>
              <a:pPr algn="ctr"/>
              <a:r>
                <a:rPr lang="zh-CN" altLang="en-US" sz="1400" b="1">
                  <a:latin typeface="+mn-ea"/>
                  <a:cs typeface="+mn-ea"/>
                  <a:sym typeface="+mn-ea"/>
                </a:rPr>
                <a:t>CNKI'</a:t>
              </a:r>
              <a:r>
                <a:rPr lang="en-US" altLang="zh-CN" sz="1400" b="1">
                  <a:latin typeface="+mn-ea"/>
                  <a:cs typeface="+mn-ea"/>
                  <a:sym typeface="+mn-ea"/>
                </a:rPr>
                <a:t>s </a:t>
              </a:r>
              <a:r>
                <a:rPr lang="zh-CN" altLang="en-US" sz="1400" b="1">
                  <a:latin typeface="+mn-ea"/>
                  <a:cs typeface="+mn-ea"/>
                </a:rPr>
                <a:t>Advantages</a:t>
              </a:r>
              <a:endParaRPr lang="zh-CN" altLang="en-US" sz="1400" b="1">
                <a:latin typeface="+mn-ea"/>
                <a:cs typeface="+mn-ea"/>
              </a:endParaRPr>
            </a:p>
          </p:txBody>
        </p:sp>
        <p:grpSp>
          <p:nvGrpSpPr>
            <p:cNvPr id="14" name="组合 13"/>
            <p:cNvGrpSpPr/>
            <p:nvPr/>
          </p:nvGrpSpPr>
          <p:grpSpPr>
            <a:xfrm>
              <a:off x="1087" y="3615"/>
              <a:ext cx="8567" cy="4771"/>
              <a:chOff x="1159" y="3255"/>
              <a:chExt cx="8567" cy="4771"/>
            </a:xfrm>
          </p:grpSpPr>
          <p:pic>
            <p:nvPicPr>
              <p:cNvPr id="26" name="图片 25"/>
              <p:cNvPicPr>
                <a:picLocks noChangeAspect="1"/>
              </p:cNvPicPr>
              <p:nvPr/>
            </p:nvPicPr>
            <p:blipFill>
              <a:blip r:embed="rId1"/>
              <a:srcRect l="6511"/>
              <a:stretch>
                <a:fillRect/>
              </a:stretch>
            </p:blipFill>
            <p:spPr>
              <a:xfrm>
                <a:off x="2056" y="3366"/>
                <a:ext cx="762" cy="625"/>
              </a:xfrm>
              <a:prstGeom prst="rect">
                <a:avLst/>
              </a:prstGeom>
            </p:spPr>
          </p:pic>
          <p:pic>
            <p:nvPicPr>
              <p:cNvPr id="29" name="图片 28"/>
              <p:cNvPicPr>
                <a:picLocks noChangeAspect="1"/>
              </p:cNvPicPr>
              <p:nvPr/>
            </p:nvPicPr>
            <p:blipFill>
              <a:blip r:embed="rId2"/>
              <a:srcRect l="7878"/>
              <a:stretch>
                <a:fillRect/>
              </a:stretch>
            </p:blipFill>
            <p:spPr>
              <a:xfrm>
                <a:off x="1602" y="5208"/>
                <a:ext cx="802" cy="624"/>
              </a:xfrm>
              <a:prstGeom prst="rect">
                <a:avLst/>
              </a:prstGeom>
            </p:spPr>
          </p:pic>
          <p:pic>
            <p:nvPicPr>
              <p:cNvPr id="32" name="图片 31"/>
              <p:cNvPicPr>
                <a:picLocks noChangeAspect="1"/>
              </p:cNvPicPr>
              <p:nvPr/>
            </p:nvPicPr>
            <p:blipFill>
              <a:blip r:embed="rId3"/>
              <a:stretch>
                <a:fillRect/>
              </a:stretch>
            </p:blipFill>
            <p:spPr>
              <a:xfrm>
                <a:off x="1159" y="6814"/>
                <a:ext cx="771" cy="624"/>
              </a:xfrm>
              <a:prstGeom prst="rect">
                <a:avLst/>
              </a:prstGeom>
            </p:spPr>
          </p:pic>
          <p:sp>
            <p:nvSpPr>
              <p:cNvPr id="10" name="文本框 9"/>
              <p:cNvSpPr txBox="1"/>
              <p:nvPr/>
            </p:nvSpPr>
            <p:spPr>
              <a:xfrm>
                <a:off x="2764" y="3255"/>
                <a:ext cx="6962" cy="822"/>
              </a:xfrm>
              <a:prstGeom prst="rect">
                <a:avLst/>
              </a:prstGeom>
              <a:noFill/>
            </p:spPr>
            <p:txBody>
              <a:bodyPr wrap="square" rtlCol="0">
                <a:spAutoFit/>
              </a:bodyPr>
              <a:p>
                <a:r>
                  <a:rPr lang="zh-CN" altLang="en-US" sz="1400">
                    <a:latin typeface="+mn-ea"/>
                    <a:cs typeface="+mn-ea"/>
                    <a:sym typeface="+mn-ea"/>
                  </a:rPr>
                  <a:t>海量高质量（XML）文献大数据资源为基础，能充分理解学术文本语言逻辑。</a:t>
                </a:r>
                <a:endParaRPr lang="zh-CN" altLang="en-US" sz="1200">
                  <a:solidFill>
                    <a:schemeClr val="tx1">
                      <a:lumMod val="85000"/>
                      <a:lumOff val="15000"/>
                    </a:schemeClr>
                  </a:solidFill>
                  <a:latin typeface="+mn-ea"/>
                  <a:cs typeface="+mn-ea"/>
                </a:endParaRPr>
              </a:p>
            </p:txBody>
          </p:sp>
          <p:sp>
            <p:nvSpPr>
              <p:cNvPr id="5" name="文本框 4"/>
              <p:cNvSpPr txBox="1"/>
              <p:nvPr/>
            </p:nvSpPr>
            <p:spPr>
              <a:xfrm>
                <a:off x="2332" y="5065"/>
                <a:ext cx="6633" cy="889"/>
              </a:xfrm>
              <a:prstGeom prst="rect">
                <a:avLst/>
              </a:prstGeom>
              <a:noFill/>
            </p:spPr>
            <p:txBody>
              <a:bodyPr wrap="square" rtlCol="0" anchor="t">
                <a:spAutoFit/>
              </a:bodyPr>
              <a:p>
                <a:pPr lvl="0" algn="l">
                  <a:lnSpc>
                    <a:spcPct val="110000"/>
                  </a:lnSpc>
                  <a:buClrTx/>
                  <a:buSzTx/>
                  <a:buFontTx/>
                </a:pPr>
                <a:r>
                  <a:rPr lang="zh-CN" altLang="en-US" sz="1400">
                    <a:latin typeface="+mn-ea"/>
                    <a:cs typeface="+mn-ea"/>
                    <a:sym typeface="+mn-ea"/>
                  </a:rPr>
                  <a:t>基于知识增强的AIGC大模型能更深入的推导与识别AI生成文本</a:t>
                </a:r>
                <a:endParaRPr lang="zh-CN" altLang="en-US" sz="1200">
                  <a:solidFill>
                    <a:schemeClr val="tx1">
                      <a:lumMod val="85000"/>
                      <a:lumOff val="15000"/>
                    </a:schemeClr>
                  </a:solidFill>
                  <a:latin typeface="+mn-ea"/>
                  <a:cs typeface="+mn-ea"/>
                  <a:sym typeface="+mn-ea"/>
                </a:endParaRPr>
              </a:p>
            </p:txBody>
          </p:sp>
          <p:sp>
            <p:nvSpPr>
              <p:cNvPr id="6" name="文本框 5"/>
              <p:cNvSpPr txBox="1"/>
              <p:nvPr/>
            </p:nvSpPr>
            <p:spPr>
              <a:xfrm>
                <a:off x="2056" y="6814"/>
                <a:ext cx="6056" cy="1212"/>
              </a:xfrm>
              <a:prstGeom prst="rect">
                <a:avLst/>
              </a:prstGeom>
              <a:noFill/>
            </p:spPr>
            <p:txBody>
              <a:bodyPr wrap="square" rtlCol="0">
                <a:spAutoFit/>
              </a:bodyPr>
              <a:p>
                <a:r>
                  <a:rPr lang="zh-CN" altLang="en-US" sz="1400">
                    <a:latin typeface="+mn-ea"/>
                    <a:cs typeface="+mn-ea"/>
                    <a:sym typeface="+mn-ea"/>
                  </a:rPr>
                  <a:t>知网知识碎片化技术与多阶指纹向量检测模型能更精准的解析检测文本</a:t>
                </a:r>
                <a:endParaRPr lang="zh-CN" altLang="en-US" sz="1400">
                  <a:latin typeface="+mn-ea"/>
                  <a:cs typeface="+mn-ea"/>
                  <a:sym typeface="+mn-ea"/>
                </a:endParaRPr>
              </a:p>
              <a:p>
                <a:endParaRPr lang="zh-CN" altLang="en-US" sz="1400">
                  <a:latin typeface="+mn-ea"/>
                  <a:cs typeface="+mn-ea"/>
                  <a:sym typeface="+mn-ea"/>
                </a:endParaRPr>
              </a:p>
            </p:txBody>
          </p:sp>
        </p:grpSp>
      </p:grpSp>
      <p:grpSp>
        <p:nvGrpSpPr>
          <p:cNvPr id="17" name="组合 16"/>
          <p:cNvGrpSpPr/>
          <p:nvPr/>
        </p:nvGrpSpPr>
        <p:grpSpPr>
          <a:xfrm>
            <a:off x="5647055" y="1466215"/>
            <a:ext cx="6345555" cy="4682490"/>
            <a:chOff x="8893" y="2309"/>
            <a:chExt cx="9993" cy="7374"/>
          </a:xfrm>
        </p:grpSpPr>
        <p:sp>
          <p:nvSpPr>
            <p:cNvPr id="18" name="平行四边形 17"/>
            <p:cNvSpPr/>
            <p:nvPr/>
          </p:nvSpPr>
          <p:spPr>
            <a:xfrm>
              <a:off x="8893" y="2309"/>
              <a:ext cx="9993" cy="7374"/>
            </a:xfrm>
            <a:prstGeom prst="parallelogram">
              <a:avLst/>
            </a:prstGeom>
            <a:noFill/>
            <a:ln w="12700" cmpd="sng">
              <a:gradFill>
                <a:gsLst>
                  <a:gs pos="0">
                    <a:srgbClr val="D7E5F9">
                      <a:lumMod val="25000"/>
                      <a:lumOff val="75000"/>
                    </a:srgbClr>
                  </a:gs>
                  <a:gs pos="100000">
                    <a:srgbClr val="6045FE"/>
                  </a:gs>
                </a:gsLst>
                <a:lin ang="15720000" scaled="1"/>
              </a:gra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n-ea"/>
              </a:endParaRPr>
            </a:p>
          </p:txBody>
        </p:sp>
        <p:sp>
          <p:nvSpPr>
            <p:cNvPr id="24" name="平行四边形 23"/>
            <p:cNvSpPr/>
            <p:nvPr/>
          </p:nvSpPr>
          <p:spPr>
            <a:xfrm>
              <a:off x="10659" y="2432"/>
              <a:ext cx="3888" cy="794"/>
            </a:xfrm>
            <a:prstGeom prst="parallelogram">
              <a:avLst/>
            </a:prstGeom>
            <a:gradFill>
              <a:gsLst>
                <a:gs pos="0">
                  <a:srgbClr val="6045FE"/>
                </a:gs>
                <a:gs pos="100000">
                  <a:srgbClr val="8830FE"/>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mn-ea"/>
                  <a:cs typeface="+mn-ea"/>
                </a:rPr>
                <a:t>数据验证</a:t>
              </a:r>
              <a:endParaRPr lang="zh-CN" altLang="en-US" sz="1400" b="1">
                <a:latin typeface="+mn-ea"/>
                <a:cs typeface="+mn-ea"/>
              </a:endParaRPr>
            </a:p>
            <a:p>
              <a:pPr algn="ctr"/>
              <a:r>
                <a:rPr lang="en-US" altLang="zh-CN" sz="1400" b="1">
                  <a:latin typeface="+mn-ea"/>
                  <a:cs typeface="+mn-ea"/>
                </a:rPr>
                <a:t>D</a:t>
              </a:r>
              <a:r>
                <a:rPr lang="zh-CN" altLang="en-US" sz="1400" b="1">
                  <a:latin typeface="+mn-ea"/>
                  <a:cs typeface="+mn-ea"/>
                </a:rPr>
                <a:t>ata </a:t>
              </a:r>
              <a:r>
                <a:rPr lang="en-US" altLang="zh-CN" sz="1400" b="1">
                  <a:latin typeface="+mn-ea"/>
                  <a:cs typeface="+mn-ea"/>
                </a:rPr>
                <a:t>V</a:t>
              </a:r>
              <a:r>
                <a:rPr lang="zh-CN" altLang="en-US" sz="1400" b="1">
                  <a:latin typeface="+mn-ea"/>
                  <a:cs typeface="+mn-ea"/>
                </a:rPr>
                <a:t>alidation</a:t>
              </a:r>
              <a:endParaRPr lang="zh-CN" altLang="en-US" sz="1400" b="1">
                <a:latin typeface="+mn-ea"/>
                <a:cs typeface="+mn-ea"/>
              </a:endParaRPr>
            </a:p>
          </p:txBody>
        </p:sp>
        <p:sp>
          <p:nvSpPr>
            <p:cNvPr id="25" name="文本框 24"/>
            <p:cNvSpPr txBox="1"/>
            <p:nvPr/>
          </p:nvSpPr>
          <p:spPr>
            <a:xfrm>
              <a:off x="10497" y="3385"/>
              <a:ext cx="7759" cy="2405"/>
            </a:xfrm>
            <a:prstGeom prst="rect">
              <a:avLst/>
            </a:prstGeom>
          </p:spPr>
          <p:txBody>
            <a:bodyPr wrap="square">
              <a:noAutofit/>
            </a:bodyPr>
            <a:p>
              <a:pPr>
                <a:lnSpc>
                  <a:spcPct val="120000"/>
                </a:lnSpc>
              </a:pPr>
              <a:r>
                <a:rPr lang="en-US" altLang="zh-CN" sz="1600" b="0">
                  <a:solidFill>
                    <a:srgbClr val="000000"/>
                  </a:solidFill>
                  <a:latin typeface="+mn-ea"/>
                  <a:cs typeface="+mn-ea"/>
                </a:rPr>
                <a:t>AIGC-CHECK</a:t>
              </a:r>
              <a:r>
                <a:rPr lang="zh-CN" altLang="en-US" sz="1600" b="0">
                  <a:solidFill>
                    <a:srgbClr val="000000"/>
                  </a:solidFill>
                  <a:latin typeface="+mn-ea"/>
                  <a:cs typeface="+mn-ea"/>
                </a:rPr>
                <a:t>在</a:t>
              </a:r>
              <a:r>
                <a:rPr lang="zh-CN" altLang="en-US" sz="1600" b="1">
                  <a:solidFill>
                    <a:srgbClr val="000000"/>
                  </a:solidFill>
                  <a:latin typeface="+mn-ea"/>
                  <a:cs typeface="+mn-ea"/>
                </a:rPr>
                <a:t>人类生成多学科学术论文和 </a:t>
              </a:r>
              <a:r>
                <a:rPr lang="en-US" altLang="zh-CN" sz="1600" b="1">
                  <a:solidFill>
                    <a:srgbClr val="000000"/>
                  </a:solidFill>
                  <a:latin typeface="+mn-ea"/>
                  <a:cs typeface="+mn-ea"/>
                </a:rPr>
                <a:t>AI </a:t>
              </a:r>
              <a:r>
                <a:rPr lang="zh-CN" altLang="en-US" sz="1600" b="1">
                  <a:solidFill>
                    <a:srgbClr val="000000"/>
                  </a:solidFill>
                  <a:latin typeface="+mn-ea"/>
                  <a:cs typeface="+mn-ea"/>
                </a:rPr>
                <a:t>续写、</a:t>
              </a:r>
              <a:r>
                <a:rPr lang="en-US" altLang="zh-CN" sz="1600" b="1">
                  <a:solidFill>
                    <a:srgbClr val="000000"/>
                  </a:solidFill>
                  <a:latin typeface="+mn-ea"/>
                  <a:cs typeface="+mn-ea"/>
                </a:rPr>
                <a:t>AI </a:t>
              </a:r>
              <a:r>
                <a:rPr lang="zh-CN" altLang="en-US" sz="1600" b="1">
                  <a:solidFill>
                    <a:srgbClr val="000000"/>
                  </a:solidFill>
                  <a:latin typeface="+mn-ea"/>
                  <a:cs typeface="+mn-ea"/>
                </a:rPr>
                <a:t>扩写各场景</a:t>
              </a:r>
              <a:r>
                <a:rPr lang="zh-CN" altLang="en-US" sz="1600" b="0">
                  <a:solidFill>
                    <a:srgbClr val="000000"/>
                  </a:solidFill>
                  <a:latin typeface="+mn-ea"/>
                  <a:cs typeface="+mn-ea"/>
                </a:rPr>
                <a:t>中</a:t>
              </a:r>
              <a:r>
                <a:rPr lang="zh-CN" altLang="en-US" sz="1600" b="1">
                  <a:solidFill>
                    <a:srgbClr val="000000"/>
                  </a:solidFill>
                  <a:latin typeface="+mn-ea"/>
                  <a:cs typeface="+mn-ea"/>
                </a:rPr>
                <a:t>都取得了较高检测准确率</a:t>
              </a:r>
              <a:r>
                <a:rPr lang="zh-CN" altLang="en-US" sz="1600" b="0">
                  <a:solidFill>
                    <a:srgbClr val="000000"/>
                  </a:solidFill>
                  <a:latin typeface="+mn-ea"/>
                  <a:cs typeface="+mn-ea"/>
                </a:rPr>
                <a:t>，</a:t>
              </a:r>
              <a:r>
                <a:rPr lang="zh-CN" altLang="en-US" sz="1600" b="1">
                  <a:solidFill>
                    <a:srgbClr val="000000"/>
                  </a:solidFill>
                  <a:latin typeface="+mn-ea"/>
                  <a:cs typeface="+mn-ea"/>
                </a:rPr>
                <a:t>最高准确率达到</a:t>
              </a:r>
              <a:r>
                <a:rPr lang="en-US" altLang="zh-CN" sz="1600" b="1">
                  <a:solidFill>
                    <a:srgbClr val="000000"/>
                  </a:solidFill>
                  <a:latin typeface="+mn-ea"/>
                  <a:cs typeface="+mn-ea"/>
                </a:rPr>
                <a:t>98%</a:t>
              </a:r>
              <a:r>
                <a:rPr lang="zh-CN" altLang="en-US" sz="1600" b="0">
                  <a:solidFill>
                    <a:srgbClr val="000000"/>
                  </a:solidFill>
                  <a:latin typeface="+mn-ea"/>
                  <a:cs typeface="+mn-ea"/>
                </a:rPr>
                <a:t>，具有较好的多学科检测泛化能力，能够适应不同的检测场景和检测数据粒度。</a:t>
              </a:r>
              <a:r>
                <a:rPr lang="zh-CN" altLang="en-US" sz="1200" b="0">
                  <a:solidFill>
                    <a:srgbClr val="0C61E0"/>
                  </a:solidFill>
                  <a:latin typeface="+mn-ea"/>
                  <a:cs typeface="+mn-ea"/>
                </a:rPr>
                <a:t>（</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续写</a:t>
              </a:r>
              <a:r>
                <a:rPr lang="en-US" altLang="zh-CN" sz="1200">
                  <a:solidFill>
                    <a:srgbClr val="0C61E0"/>
                  </a:solidFill>
                  <a:latin typeface="+mn-ea"/>
                  <a:cs typeface="+mn-ea"/>
                  <a:sym typeface="+mn-ea"/>
                </a:rPr>
                <a:t>+</a:t>
              </a:r>
              <a:r>
                <a:rPr lang="zh-CN" sz="1200">
                  <a:solidFill>
                    <a:srgbClr val="0C61E0"/>
                  </a:solidFill>
                  <a:latin typeface="+mn-ea"/>
                  <a:cs typeface="+mn-ea"/>
                  <a:sym typeface="+mn-ea"/>
                </a:rPr>
                <a:t>人写拼接、</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续写、</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扩写</a:t>
              </a:r>
              <a:r>
                <a:rPr lang="en-US" altLang="zh-CN" sz="1200">
                  <a:solidFill>
                    <a:srgbClr val="0C61E0"/>
                  </a:solidFill>
                  <a:latin typeface="+mn-ea"/>
                  <a:cs typeface="+mn-ea"/>
                  <a:sym typeface="+mn-ea"/>
                </a:rPr>
                <a:t>+</a:t>
              </a:r>
              <a:r>
                <a:rPr lang="zh-CN" sz="1200">
                  <a:solidFill>
                    <a:srgbClr val="0C61E0"/>
                  </a:solidFill>
                  <a:latin typeface="+mn-ea"/>
                  <a:cs typeface="+mn-ea"/>
                  <a:sym typeface="+mn-ea"/>
                </a:rPr>
                <a:t>人写拼接、</a:t>
              </a:r>
              <a:r>
                <a:rPr lang="en-US" altLang="zh-CN" sz="1200">
                  <a:solidFill>
                    <a:srgbClr val="0C61E0"/>
                  </a:solidFill>
                  <a:latin typeface="+mn-ea"/>
                  <a:cs typeface="+mn-ea"/>
                  <a:sym typeface="+mn-ea"/>
                </a:rPr>
                <a:t>AI</a:t>
              </a:r>
              <a:r>
                <a:rPr lang="zh-CN" altLang="en-US" sz="1200">
                  <a:solidFill>
                    <a:srgbClr val="0C61E0"/>
                  </a:solidFill>
                  <a:latin typeface="+mn-ea"/>
                  <a:cs typeface="+mn-ea"/>
                  <a:sym typeface="+mn-ea"/>
                </a:rPr>
                <a:t>扩写、纯人写</a:t>
              </a:r>
              <a:r>
                <a:rPr lang="zh-CN" altLang="en-US" sz="1200" b="0">
                  <a:solidFill>
                    <a:srgbClr val="0C61E0"/>
                  </a:solidFill>
                  <a:latin typeface="+mn-ea"/>
                  <a:cs typeface="+mn-ea"/>
                </a:rPr>
                <a:t>）</a:t>
              </a:r>
              <a:endParaRPr lang="zh-CN" altLang="en-US" sz="1200" b="0">
                <a:solidFill>
                  <a:srgbClr val="000000"/>
                </a:solidFill>
                <a:latin typeface="+mn-ea"/>
                <a:cs typeface="+mn-ea"/>
              </a:endParaRPr>
            </a:p>
            <a:p>
              <a:endParaRPr lang="zh-CN" altLang="en-US" sz="1200" b="0">
                <a:solidFill>
                  <a:srgbClr val="000000"/>
                </a:solidFill>
                <a:latin typeface="+mn-ea"/>
                <a:cs typeface="+mn-ea"/>
              </a:endParaRPr>
            </a:p>
          </p:txBody>
        </p:sp>
        <p:sp>
          <p:nvSpPr>
            <p:cNvPr id="27" name="文本框 26"/>
            <p:cNvSpPr txBox="1"/>
            <p:nvPr/>
          </p:nvSpPr>
          <p:spPr>
            <a:xfrm>
              <a:off x="9653" y="8630"/>
              <a:ext cx="7407" cy="822"/>
            </a:xfrm>
            <a:prstGeom prst="rect">
              <a:avLst/>
            </a:prstGeom>
            <a:noFill/>
          </p:spPr>
          <p:txBody>
            <a:bodyPr wrap="square" rtlCol="0" anchor="t">
              <a:spAutoFit/>
            </a:bodyPr>
            <a:p>
              <a:pPr algn="r"/>
              <a:r>
                <a:rPr lang="en-US" altLang="zh-CN" sz="1400">
                  <a:solidFill>
                    <a:srgbClr val="9E8FFD"/>
                  </a:solidFill>
                  <a:latin typeface="+mn-ea"/>
                  <a:cs typeface="+mn-ea"/>
                </a:rPr>
                <a:t>---</a:t>
              </a:r>
              <a:r>
                <a:rPr lang="zh-CN" altLang="en-US" sz="1400">
                  <a:solidFill>
                    <a:srgbClr val="9E8FFD"/>
                  </a:solidFill>
                  <a:latin typeface="+mn-ea"/>
                  <a:cs typeface="+mn-ea"/>
                </a:rPr>
                <a:t>《人工智能生成中文学术论文文本检测研究》</a:t>
              </a:r>
              <a:r>
                <a:rPr lang="en-US" altLang="zh-CN" sz="1400">
                  <a:solidFill>
                    <a:srgbClr val="9E8FFD"/>
                  </a:solidFill>
                  <a:latin typeface="+mn-ea"/>
                  <a:cs typeface="+mn-ea"/>
                </a:rPr>
                <a:t> </a:t>
              </a:r>
              <a:endParaRPr lang="en-US" altLang="zh-CN" sz="1400">
                <a:solidFill>
                  <a:srgbClr val="9E8FFD"/>
                </a:solidFill>
                <a:latin typeface="+mn-ea"/>
                <a:cs typeface="+mn-ea"/>
              </a:endParaRPr>
            </a:p>
            <a:p>
              <a:pPr algn="r"/>
              <a:r>
                <a:rPr lang="zh-CN" altLang="en-US" sz="1400">
                  <a:solidFill>
                    <a:srgbClr val="9E8FFD"/>
                  </a:solidFill>
                  <a:latin typeface="+mn-ea"/>
                  <a:cs typeface="+mn-ea"/>
                </a:rPr>
                <a:t>薛德军</a:t>
              </a:r>
              <a:r>
                <a:rPr lang="en-US" altLang="zh-CN" sz="1400">
                  <a:solidFill>
                    <a:srgbClr val="9E8FFD"/>
                  </a:solidFill>
                  <a:latin typeface="+mn-ea"/>
                  <a:cs typeface="+mn-ea"/>
                </a:rPr>
                <a:t> </a:t>
              </a:r>
              <a:r>
                <a:rPr lang="zh-CN" altLang="en-US" sz="1400">
                  <a:solidFill>
                    <a:srgbClr val="9E8FFD"/>
                  </a:solidFill>
                  <a:latin typeface="+mn-ea"/>
                  <a:cs typeface="+mn-ea"/>
                </a:rPr>
                <a:t>孔祥煜</a:t>
              </a:r>
              <a:r>
                <a:rPr lang="en-US" altLang="zh-CN" sz="1400">
                  <a:solidFill>
                    <a:srgbClr val="9E8FFD"/>
                  </a:solidFill>
                  <a:latin typeface="+mn-ea"/>
                  <a:cs typeface="+mn-ea"/>
                </a:rPr>
                <a:t> </a:t>
              </a:r>
              <a:r>
                <a:rPr lang="zh-CN" altLang="en-US" sz="1400">
                  <a:solidFill>
                    <a:srgbClr val="9E8FFD"/>
                  </a:solidFill>
                  <a:latin typeface="+mn-ea"/>
                  <a:cs typeface="+mn-ea"/>
                </a:rPr>
                <a:t>耿崇</a:t>
              </a:r>
              <a:r>
                <a:rPr lang="zh-CN" sz="1400">
                  <a:solidFill>
                    <a:srgbClr val="9E8FFD"/>
                  </a:solidFill>
                  <a:latin typeface="+mn-ea"/>
                  <a:cs typeface="+mn-ea"/>
                </a:rPr>
                <a:t>等</a:t>
              </a:r>
              <a:endParaRPr lang="en-US" altLang="zh-CN" sz="1400">
                <a:solidFill>
                  <a:srgbClr val="9E8FFD"/>
                </a:solidFill>
                <a:latin typeface="+mn-ea"/>
                <a:cs typeface="+mn-ea"/>
              </a:endParaRPr>
            </a:p>
          </p:txBody>
        </p:sp>
        <p:pic>
          <p:nvPicPr>
            <p:cNvPr id="28" name="图片 2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241" y="5831"/>
              <a:ext cx="6195" cy="2441"/>
            </a:xfrm>
            <a:prstGeom prst="rect">
              <a:avLst/>
            </a:prstGeom>
          </p:spPr>
        </p:pic>
      </p:grpSp>
    </p:spTree>
    <p:custDataLst>
      <p:tags r:id="rId5"/>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5170170" cy="521970"/>
          </a:xfrm>
          <a:prstGeom prst="rect">
            <a:avLst/>
          </a:prstGeom>
          <a:noFill/>
        </p:spPr>
        <p:txBody>
          <a:bodyPr wrap="none" rtlCol="0">
            <a:spAutoFit/>
          </a:bodyPr>
          <a:p>
            <a:pPr algn="l"/>
            <a:r>
              <a:rPr lang="zh-CN" altLang="en-US" sz="2800" b="1" dirty="0">
                <a:latin typeface="微软雅黑" charset="-122"/>
                <a:ea typeface="微软雅黑" charset="-122"/>
                <a:sym typeface="+mn-ea"/>
              </a:rPr>
              <a:t>检测效果的多维度验证结果小结</a:t>
            </a:r>
            <a:endParaRPr lang="zh-CN" altLang="en-US" sz="2800" b="1" dirty="0">
              <a:latin typeface="微软雅黑" charset="-122"/>
              <a:ea typeface="微软雅黑" charset="-122"/>
              <a:sym typeface="+mn-ea"/>
            </a:endParaRPr>
          </a:p>
        </p:txBody>
      </p:sp>
      <p:grpSp>
        <p:nvGrpSpPr>
          <p:cNvPr id="2" name="组合 1"/>
          <p:cNvGrpSpPr/>
          <p:nvPr/>
        </p:nvGrpSpPr>
        <p:grpSpPr>
          <a:xfrm>
            <a:off x="586740" y="1207135"/>
            <a:ext cx="11014075" cy="763905"/>
            <a:chOff x="654" y="2352"/>
            <a:chExt cx="17345" cy="1203"/>
          </a:xfrm>
        </p:grpSpPr>
        <p:sp>
          <p:nvSpPr>
            <p:cNvPr id="10" name="剪去对角的矩形 9"/>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1</a:t>
              </a:r>
              <a:r>
                <a:rPr lang="zh-CN" altLang="en-US" sz="1800" dirty="0" smtClean="0">
                  <a:solidFill>
                    <a:schemeClr val="tx1"/>
                  </a:solidFill>
                  <a:latin typeface="微软雅黑" charset="-122"/>
                  <a:ea typeface="微软雅黑" charset="-122"/>
                  <a:sym typeface="+mn-ea"/>
                </a:rPr>
                <a:t>）国内外常见大模型生成的</a:t>
              </a:r>
              <a:r>
                <a:rPr lang="zh-CN" altLang="en-US" sz="1800" dirty="0" smtClean="0">
                  <a:solidFill>
                    <a:srgbClr val="FF0000"/>
                  </a:solidFill>
                  <a:latin typeface="微软雅黑" charset="-122"/>
                  <a:ea typeface="微软雅黑" charset="-122"/>
                  <a:sym typeface="+mn-ea"/>
                </a:rPr>
                <a:t>中文</a:t>
              </a:r>
              <a:r>
                <a:rPr lang="zh-CN" altLang="en-US" sz="1800" dirty="0" smtClean="0">
                  <a:solidFill>
                    <a:schemeClr val="tx1"/>
                  </a:solidFill>
                  <a:latin typeface="微软雅黑" charset="-122"/>
                  <a:ea typeface="微软雅黑" charset="-122"/>
                  <a:sym typeface="+mn-ea"/>
                </a:rPr>
                <a:t>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a:p>
          </p:txBody>
        </p:sp>
        <p:sp>
          <p:nvSpPr>
            <p:cNvPr id="11" name="剪去对角的矩形 10"/>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sp>
          <p:nvSpPr>
            <p:cNvPr id="12" name="文本框 11"/>
            <p:cNvSpPr txBox="1"/>
            <p:nvPr/>
          </p:nvSpPr>
          <p:spPr>
            <a:xfrm>
              <a:off x="13398" y="2653"/>
              <a:ext cx="4601" cy="903"/>
            </a:xfrm>
            <a:prstGeom prst="rect">
              <a:avLst/>
            </a:prstGeom>
            <a:noFill/>
          </p:spPr>
          <p:txBody>
            <a:bodyPr wrap="square" rtlCol="0">
              <a:noAutofit/>
            </a:bodyPr>
            <a:p>
              <a:r>
                <a:rPr lang="zh-CN" altLang="en-US" sz="1600" dirty="0" smtClean="0">
                  <a:solidFill>
                    <a:schemeClr val="bg1"/>
                  </a:solidFill>
                  <a:latin typeface="微软雅黑" charset="-122"/>
                  <a:ea typeface="微软雅黑" charset="-122"/>
                  <a:sym typeface="+mn-lt"/>
                </a:rPr>
                <a:t>且识别的准确率与全面性较好</a:t>
              </a:r>
              <a:endParaRPr lang="zh-CN" altLang="en-US" sz="1600"/>
            </a:p>
          </p:txBody>
        </p:sp>
      </p:grpSp>
      <p:grpSp>
        <p:nvGrpSpPr>
          <p:cNvPr id="14" name="组合 13"/>
          <p:cNvGrpSpPr/>
          <p:nvPr/>
        </p:nvGrpSpPr>
        <p:grpSpPr>
          <a:xfrm>
            <a:off x="586740" y="2057400"/>
            <a:ext cx="11014075" cy="763905"/>
            <a:chOff x="654" y="2352"/>
            <a:chExt cx="17345" cy="1203"/>
          </a:xfrm>
        </p:grpSpPr>
        <p:sp>
          <p:nvSpPr>
            <p:cNvPr id="4" name="剪去对角的矩形 3"/>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2</a:t>
              </a:r>
              <a:r>
                <a:rPr lang="zh-CN" altLang="en-US" sz="1800" dirty="0" smtClean="0">
                  <a:solidFill>
                    <a:schemeClr val="tx1"/>
                  </a:solidFill>
                  <a:latin typeface="微软雅黑" charset="-122"/>
                  <a:ea typeface="微软雅黑" charset="-122"/>
                  <a:sym typeface="+mn-ea"/>
                </a:rPr>
                <a:t>）国内外常见大模型生成的</a:t>
              </a:r>
              <a:r>
                <a:rPr lang="zh-CN" altLang="en-US" sz="1800" dirty="0" smtClean="0">
                  <a:solidFill>
                    <a:srgbClr val="FF0000"/>
                  </a:solidFill>
                  <a:latin typeface="微软雅黑" charset="-122"/>
                  <a:ea typeface="微软雅黑" charset="-122"/>
                  <a:sym typeface="+mn-ea"/>
                </a:rPr>
                <a:t>英文</a:t>
              </a:r>
              <a:r>
                <a:rPr lang="zh-CN" altLang="en-US" sz="1800" dirty="0" smtClean="0">
                  <a:solidFill>
                    <a:schemeClr val="tx1"/>
                  </a:solidFill>
                  <a:latin typeface="微软雅黑" charset="-122"/>
                  <a:ea typeface="微软雅黑" charset="-122"/>
                  <a:sym typeface="+mn-ea"/>
                </a:rPr>
                <a:t>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a:p>
          </p:txBody>
        </p:sp>
        <p:sp>
          <p:nvSpPr>
            <p:cNvPr id="22" name="剪去对角的矩形 21"/>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sp>
          <p:nvSpPr>
            <p:cNvPr id="36" name="文本框 35"/>
            <p:cNvSpPr txBox="1"/>
            <p:nvPr/>
          </p:nvSpPr>
          <p:spPr>
            <a:xfrm>
              <a:off x="13398" y="2653"/>
              <a:ext cx="4601" cy="903"/>
            </a:xfrm>
            <a:prstGeom prst="rect">
              <a:avLst/>
            </a:prstGeom>
            <a:noFill/>
          </p:spPr>
          <p:txBody>
            <a:bodyPr wrap="square" rtlCol="0">
              <a:noAutofit/>
            </a:bodyPr>
            <a:p>
              <a:r>
                <a:rPr lang="zh-CN" altLang="en-US" sz="1600" dirty="0" smtClean="0">
                  <a:solidFill>
                    <a:schemeClr val="bg1"/>
                  </a:solidFill>
                  <a:latin typeface="微软雅黑" charset="-122"/>
                  <a:ea typeface="微软雅黑" charset="-122"/>
                  <a:sym typeface="+mn-lt"/>
                </a:rPr>
                <a:t>且识别的准确率与全面性较好</a:t>
              </a:r>
              <a:endParaRPr lang="zh-CN" altLang="en-US" sz="1600" dirty="0" smtClean="0">
                <a:solidFill>
                  <a:schemeClr val="bg1"/>
                </a:solidFill>
                <a:latin typeface="微软雅黑" charset="-122"/>
                <a:ea typeface="微软雅黑" charset="-122"/>
                <a:sym typeface="+mn-lt"/>
              </a:endParaRPr>
            </a:p>
          </p:txBody>
        </p:sp>
      </p:grpSp>
      <p:grpSp>
        <p:nvGrpSpPr>
          <p:cNvPr id="50" name="组合 49"/>
          <p:cNvGrpSpPr/>
          <p:nvPr/>
        </p:nvGrpSpPr>
        <p:grpSpPr>
          <a:xfrm>
            <a:off x="586740" y="2907665"/>
            <a:ext cx="11014075" cy="744220"/>
            <a:chOff x="654" y="2352"/>
            <a:chExt cx="17345" cy="1172"/>
          </a:xfrm>
        </p:grpSpPr>
        <p:sp>
          <p:nvSpPr>
            <p:cNvPr id="51" name="剪去对角的矩形 50"/>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3</a:t>
              </a:r>
              <a:r>
                <a:rPr lang="zh-CN" altLang="en-US" sz="1800" dirty="0" smtClean="0">
                  <a:solidFill>
                    <a:schemeClr val="tx1"/>
                  </a:solidFill>
                  <a:latin typeface="微软雅黑" charset="-122"/>
                  <a:ea typeface="微软雅黑" charset="-122"/>
                  <a:sym typeface="+mn-ea"/>
                </a:rPr>
                <a:t>）不同大模型混写的中英文文章，知网</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检测是否能识别？</a:t>
              </a:r>
              <a:endParaRPr lang="zh-CN" altLang="en-US" sz="1800" dirty="0" smtClean="0">
                <a:solidFill>
                  <a:schemeClr val="tx1"/>
                </a:solidFill>
                <a:latin typeface="微软雅黑" charset="-122"/>
                <a:ea typeface="微软雅黑" charset="-122"/>
                <a:sym typeface="+mn-ea"/>
              </a:endParaRPr>
            </a:p>
          </p:txBody>
        </p:sp>
        <p:sp>
          <p:nvSpPr>
            <p:cNvPr id="52" name="剪去对角的矩形 51"/>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54" name="组合 53"/>
          <p:cNvGrpSpPr/>
          <p:nvPr/>
        </p:nvGrpSpPr>
        <p:grpSpPr>
          <a:xfrm>
            <a:off x="586740" y="3757930"/>
            <a:ext cx="11014075" cy="744220"/>
            <a:chOff x="654" y="2352"/>
            <a:chExt cx="17345" cy="1172"/>
          </a:xfrm>
        </p:grpSpPr>
        <p:sp>
          <p:nvSpPr>
            <p:cNvPr id="55" name="剪去对角的矩形 54"/>
            <p:cNvSpPr/>
            <p:nvPr/>
          </p:nvSpPr>
          <p:spPr>
            <a:xfrm>
              <a:off x="654" y="2562"/>
              <a:ext cx="12073"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4</a:t>
              </a:r>
              <a:r>
                <a:rPr lang="zh-CN" altLang="en-US" sz="1800" dirty="0" smtClean="0">
                  <a:solidFill>
                    <a:schemeClr val="tx1"/>
                  </a:solidFill>
                  <a:latin typeface="微软雅黑" charset="-122"/>
                  <a:ea typeface="微软雅黑" charset="-122"/>
                  <a:sym typeface="+mn-ea"/>
                </a:rPr>
                <a:t>）</a:t>
              </a:r>
              <a:r>
                <a:rPr lang="zh-CN" altLang="en-US" sz="1500" dirty="0" smtClean="0">
                  <a:solidFill>
                    <a:schemeClr val="tx1"/>
                  </a:solidFill>
                  <a:latin typeface="微软雅黑" charset="-122"/>
                  <a:ea typeface="微软雅黑" charset="-122"/>
                  <a:sym typeface="+mn-ea"/>
                </a:rPr>
                <a:t>人机混写的中文文章，知网</a:t>
              </a:r>
              <a:r>
                <a:rPr lang="en-US" altLang="zh-CN" sz="1500" dirty="0" smtClean="0">
                  <a:solidFill>
                    <a:schemeClr val="tx1"/>
                  </a:solidFill>
                  <a:latin typeface="微软雅黑" charset="-122"/>
                  <a:ea typeface="微软雅黑" charset="-122"/>
                  <a:sym typeface="+mn-ea"/>
                </a:rPr>
                <a:t>AIGC</a:t>
              </a:r>
              <a:r>
                <a:rPr lang="zh-CN" altLang="en-US" sz="1500" dirty="0" smtClean="0">
                  <a:solidFill>
                    <a:schemeClr val="tx1"/>
                  </a:solidFill>
                  <a:latin typeface="微软雅黑" charset="-122"/>
                  <a:ea typeface="微软雅黑" charset="-122"/>
                  <a:sym typeface="+mn-ea"/>
                </a:rPr>
                <a:t>检测是否能区分开人写的和大模型写的部分？</a:t>
              </a:r>
              <a:endParaRPr lang="zh-CN" altLang="en-US" sz="1500"/>
            </a:p>
          </p:txBody>
        </p:sp>
        <p:sp>
          <p:nvSpPr>
            <p:cNvPr id="56" name="剪去对角的矩形 55"/>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能</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58" name="组合 57"/>
          <p:cNvGrpSpPr/>
          <p:nvPr/>
        </p:nvGrpSpPr>
        <p:grpSpPr>
          <a:xfrm>
            <a:off x="586740" y="4608195"/>
            <a:ext cx="11014075" cy="744220"/>
            <a:chOff x="654" y="2352"/>
            <a:chExt cx="17345" cy="1172"/>
          </a:xfrm>
        </p:grpSpPr>
        <p:sp>
          <p:nvSpPr>
            <p:cNvPr id="59" name="剪去对角的矩形 58"/>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5</a:t>
              </a:r>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AIGC</a:t>
              </a:r>
              <a:r>
                <a:rPr lang="zh-CN" altLang="en-US" sz="1800" dirty="0" smtClean="0">
                  <a:solidFill>
                    <a:schemeClr val="tx1"/>
                  </a:solidFill>
                  <a:latin typeface="微软雅黑" charset="-122"/>
                  <a:ea typeface="微软雅黑" charset="-122"/>
                  <a:sym typeface="+mn-ea"/>
                </a:rPr>
                <a:t>检测会不会把人工写的内容误识别为AI生成的？</a:t>
              </a:r>
              <a:endParaRPr lang="zh-CN" altLang="en-US" sz="1800" dirty="0" smtClean="0">
                <a:solidFill>
                  <a:schemeClr val="tx1"/>
                </a:solidFill>
                <a:latin typeface="微软雅黑" charset="-122"/>
                <a:ea typeface="微软雅黑" charset="-122"/>
                <a:sym typeface="+mn-ea"/>
              </a:endParaRPr>
            </a:p>
          </p:txBody>
        </p:sp>
        <p:sp>
          <p:nvSpPr>
            <p:cNvPr id="60" name="剪去对角的矩形 59"/>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r>
                <a:rPr lang="zh-CN" altLang="en-US" dirty="0" smtClean="0">
                  <a:solidFill>
                    <a:srgbClr val="FFFF00"/>
                  </a:solidFill>
                  <a:latin typeface="微软雅黑" charset="-122"/>
                  <a:ea typeface="微软雅黑" charset="-122"/>
                  <a:sym typeface="+mn-lt"/>
                </a:rPr>
                <a:t>概率极低</a:t>
              </a:r>
              <a:r>
                <a:rPr lang="en-US" altLang="zh-CN" dirty="0" smtClean="0">
                  <a:solidFill>
                    <a:schemeClr val="bg1"/>
                  </a:solidFill>
                  <a:latin typeface="微软雅黑" charset="-122"/>
                  <a:ea typeface="微软雅黑" charset="-122"/>
                  <a:sym typeface="+mn-lt"/>
                </a:rPr>
                <a:t>   </a:t>
              </a:r>
              <a:endParaRPr lang="zh-CN" altLang="en-US" sz="1600" dirty="0" smtClean="0">
                <a:solidFill>
                  <a:schemeClr val="bg1"/>
                </a:solidFill>
                <a:latin typeface="微软雅黑" charset="-122"/>
                <a:ea typeface="微软雅黑" charset="-122"/>
                <a:sym typeface="+mn-lt"/>
              </a:endParaRPr>
            </a:p>
          </p:txBody>
        </p:sp>
      </p:grpSp>
      <p:grpSp>
        <p:nvGrpSpPr>
          <p:cNvPr id="62" name="组合 61"/>
          <p:cNvGrpSpPr/>
          <p:nvPr/>
        </p:nvGrpSpPr>
        <p:grpSpPr>
          <a:xfrm>
            <a:off x="586740" y="5458460"/>
            <a:ext cx="11014075" cy="744220"/>
            <a:chOff x="654" y="2352"/>
            <a:chExt cx="17345" cy="1172"/>
          </a:xfrm>
        </p:grpSpPr>
        <p:sp>
          <p:nvSpPr>
            <p:cNvPr id="63" name="剪去对角的矩形 62"/>
            <p:cNvSpPr/>
            <p:nvPr/>
          </p:nvSpPr>
          <p:spPr>
            <a:xfrm>
              <a:off x="654" y="2562"/>
              <a:ext cx="13077" cy="752"/>
            </a:xfrm>
            <a:prstGeom prst="snip2DiagRect">
              <a:avLst/>
            </a:prstGeom>
            <a:solidFill>
              <a:schemeClr val="bg1"/>
            </a:solidFill>
            <a:ln w="12700" cmpd="sng">
              <a:solidFill>
                <a:srgbClr val="2570E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marL="0" lvl="1" algn="l"/>
              <a:r>
                <a:rPr lang="zh-CN" altLang="en-US" sz="1800" dirty="0" smtClean="0">
                  <a:solidFill>
                    <a:schemeClr val="tx1"/>
                  </a:solidFill>
                  <a:latin typeface="微软雅黑" charset="-122"/>
                  <a:ea typeface="微软雅黑" charset="-122"/>
                  <a:sym typeface="+mn-ea"/>
                </a:rPr>
                <a:t>（</a:t>
              </a:r>
              <a:r>
                <a:rPr lang="en-US" altLang="zh-CN" sz="1800" dirty="0" smtClean="0">
                  <a:solidFill>
                    <a:schemeClr val="tx1"/>
                  </a:solidFill>
                  <a:latin typeface="微软雅黑" charset="-122"/>
                  <a:ea typeface="微软雅黑" charset="-122"/>
                  <a:sym typeface="+mn-ea"/>
                </a:rPr>
                <a:t>6</a:t>
              </a:r>
              <a:r>
                <a:rPr lang="zh-CN" altLang="en-US" sz="1800" dirty="0" smtClean="0">
                  <a:solidFill>
                    <a:schemeClr val="tx1"/>
                  </a:solidFill>
                  <a:latin typeface="微软雅黑" charset="-122"/>
                  <a:ea typeface="微软雅黑" charset="-122"/>
                  <a:sym typeface="+mn-ea"/>
                </a:rPr>
                <a:t>）</a:t>
              </a:r>
              <a:r>
                <a:rPr lang="zh-CN" altLang="en-US" sz="1800" dirty="0" smtClean="0">
                  <a:solidFill>
                    <a:schemeClr val="tx1"/>
                  </a:solidFill>
                  <a:latin typeface="微软雅黑" charset="-122"/>
                  <a:ea typeface="微软雅黑" charset="-122"/>
                  <a:sym typeface="+mn-ea"/>
                </a:rPr>
                <a:t>大模型生成的文献内容，查重能发现吗？这两个功能是否替代？</a:t>
              </a:r>
              <a:endParaRPr lang="zh-CN" altLang="en-US" sz="1800"/>
            </a:p>
          </p:txBody>
        </p:sp>
        <p:sp>
          <p:nvSpPr>
            <p:cNvPr id="64" name="剪去对角的矩形 63"/>
            <p:cNvSpPr/>
            <p:nvPr/>
          </p:nvSpPr>
          <p:spPr>
            <a:xfrm>
              <a:off x="12449" y="2352"/>
              <a:ext cx="5550" cy="1172"/>
            </a:xfrm>
            <a:prstGeom prst="snip2DiagRect">
              <a:avLst/>
            </a:prstGeom>
            <a:solidFill>
              <a:srgbClr val="2570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r>
                <a:rPr lang="zh-CN" altLang="en-US" dirty="0" smtClean="0">
                  <a:solidFill>
                    <a:srgbClr val="FFFF00"/>
                  </a:solidFill>
                  <a:latin typeface="微软雅黑" charset="-122"/>
                  <a:ea typeface="微软雅黑" charset="-122"/>
                  <a:sym typeface="+mn-lt"/>
                </a:rPr>
                <a:t>查重系统无法发现</a:t>
              </a:r>
              <a:endParaRPr lang="zh-CN" altLang="en-US" dirty="0" smtClean="0">
                <a:solidFill>
                  <a:srgbClr val="FFFF00"/>
                </a:solidFill>
                <a:latin typeface="微软雅黑" charset="-122"/>
                <a:ea typeface="微软雅黑" charset="-122"/>
                <a:sym typeface="+mn-lt"/>
              </a:endParaRPr>
            </a:p>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endParaRPr lang="zh-CN" altLang="en-US" dirty="0" smtClean="0">
                <a:solidFill>
                  <a:srgbClr val="FFFF00"/>
                </a:solidFill>
                <a:latin typeface="微软雅黑" charset="-122"/>
                <a:ea typeface="微软雅黑" charset="-122"/>
                <a:sym typeface="+mn-lt"/>
              </a:endParaRPr>
            </a:p>
            <a:p>
              <a:pPr algn="l">
                <a:lnSpc>
                  <a:spcPct val="40000"/>
                </a:lnSpc>
              </a:pPr>
              <a:r>
                <a:rPr lang="zh-CN" altLang="en-US" dirty="0" smtClean="0">
                  <a:solidFill>
                    <a:srgbClr val="FFFF00"/>
                  </a:solidFill>
                  <a:latin typeface="微软雅黑" charset="-122"/>
                  <a:ea typeface="微软雅黑" charset="-122"/>
                  <a:sym typeface="+mn-lt"/>
                </a:rPr>
                <a:t>无法替代</a:t>
              </a:r>
              <a:endParaRPr lang="zh-CN" altLang="en-US" sz="1600" dirty="0" smtClean="0">
                <a:solidFill>
                  <a:srgbClr val="FFFF00"/>
                </a:solidFill>
                <a:latin typeface="微软雅黑" charset="-122"/>
                <a:ea typeface="微软雅黑" charset="-122"/>
                <a:sym typeface="+mn-lt"/>
              </a:endParaRPr>
            </a:p>
          </p:txBody>
        </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3049905" cy="521970"/>
          </a:xfrm>
          <a:prstGeom prst="rect">
            <a:avLst/>
          </a:prstGeom>
          <a:noFill/>
        </p:spPr>
        <p:txBody>
          <a:bodyPr wrap="none" rtlCol="0">
            <a:spAutoFit/>
          </a:bodyPr>
          <a:p>
            <a:pPr lvl="0" algn="l">
              <a:buClrTx/>
              <a:buSzTx/>
              <a:buFontTx/>
            </a:pPr>
            <a:r>
              <a:rPr lang="en-US" altLang="zh-CN" sz="2800" b="1" dirty="0">
                <a:latin typeface="微软雅黑" charset="-122"/>
                <a:ea typeface="微软雅黑" charset="-122"/>
                <a:sym typeface="+mn-ea"/>
              </a:rPr>
              <a:t>CNKI AI </a:t>
            </a:r>
            <a:r>
              <a:rPr lang="zh-CN" altLang="en-US" sz="2800" b="1" dirty="0">
                <a:latin typeface="微软雅黑" charset="-122"/>
                <a:ea typeface="微软雅黑" charset="-122"/>
                <a:sym typeface="+mn-ea"/>
              </a:rPr>
              <a:t>页面介绍</a:t>
            </a:r>
            <a:endParaRPr lang="zh-CN" altLang="en-US" sz="2800" b="1" dirty="0">
              <a:latin typeface="微软雅黑" charset="-122"/>
              <a:ea typeface="微软雅黑" charset="-122"/>
              <a:sym typeface="+mn-ea"/>
            </a:endParaRPr>
          </a:p>
        </p:txBody>
      </p:sp>
      <p:pic>
        <p:nvPicPr>
          <p:cNvPr id="3" name="图片 2"/>
          <p:cNvPicPr>
            <a:picLocks noChangeAspect="1"/>
          </p:cNvPicPr>
          <p:nvPr/>
        </p:nvPicPr>
        <p:blipFill>
          <a:blip r:embed="rId1"/>
          <a:stretch>
            <a:fillRect/>
          </a:stretch>
        </p:blipFill>
        <p:spPr>
          <a:xfrm>
            <a:off x="0" y="988695"/>
            <a:ext cx="12192000" cy="5769610"/>
          </a:xfrm>
          <a:prstGeom prst="rect">
            <a:avLst/>
          </a:prstGeom>
        </p:spPr>
      </p:pic>
      <p:sp>
        <p:nvSpPr>
          <p:cNvPr id="9" name="矩形 8"/>
          <p:cNvSpPr/>
          <p:nvPr/>
        </p:nvSpPr>
        <p:spPr>
          <a:xfrm>
            <a:off x="8890" y="1799590"/>
            <a:ext cx="550545" cy="197231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775970" y="5986780"/>
            <a:ext cx="690880" cy="74676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4146550" y="963930"/>
            <a:ext cx="3877945" cy="74612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tretch>
            <a:fillRect/>
          </a:stretch>
        </p:blipFill>
        <p:spPr>
          <a:xfrm>
            <a:off x="7298055" y="991870"/>
            <a:ext cx="4893945" cy="5746750"/>
          </a:xfrm>
          <a:prstGeom prst="rect">
            <a:avLst/>
          </a:prstGeom>
          <a:effectLst>
            <a:outerShdw blurRad="50800" dist="38100" dir="10800000" algn="r" rotWithShape="0">
              <a:prstClr val="black">
                <a:alpha val="40000"/>
              </a:prstClr>
            </a:outerShdw>
          </a:effectLst>
        </p:spPr>
      </p:pic>
      <p:sp>
        <p:nvSpPr>
          <p:cNvPr id="10" name="矩形 9"/>
          <p:cNvSpPr/>
          <p:nvPr/>
        </p:nvSpPr>
        <p:spPr>
          <a:xfrm>
            <a:off x="8890" y="3822700"/>
            <a:ext cx="550545" cy="291084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par>
                          <p:cTn id="25" fill="hold">
                            <p:stCondLst>
                              <p:cond delay="500"/>
                            </p:stCondLst>
                            <p:childTnLst>
                              <p:par>
                                <p:cTn id="26" presetID="1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ppt_x</p:attrName>
                                        </p:attrNameLst>
                                      </p:cBhvr>
                                      <p:tavLst>
                                        <p:tav tm="0">
                                          <p:val>
                                            <p:strVal val="#ppt_x+#ppt_w*1.125000"/>
                                          </p:val>
                                        </p:tav>
                                        <p:tav tm="100000">
                                          <p:val>
                                            <p:strVal val="#ppt_x"/>
                                          </p:val>
                                        </p:tav>
                                      </p:tavLst>
                                    </p:anim>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10" grpId="0" bldLvl="0" animBg="1"/>
      <p:bldP spid="13" grpId="0" bldLvl="0" animBg="1"/>
      <p:bldP spid="13" grpId="1"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284670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AIGC</a:t>
            </a:r>
            <a:r>
              <a:rPr lang="zh-CN" altLang="en-US" sz="2800" b="1" dirty="0">
                <a:latin typeface="微软雅黑" charset="-122"/>
                <a:ea typeface="微软雅黑" charset="-122"/>
                <a:sym typeface="+mn-ea"/>
              </a:rPr>
              <a:t>检测报告单</a:t>
            </a:r>
            <a:endParaRPr lang="zh-CN" altLang="en-US" sz="2800" b="1" dirty="0">
              <a:latin typeface="微软雅黑" charset="-122"/>
              <a:ea typeface="微软雅黑" charset="-122"/>
              <a:sym typeface="+mn-ea"/>
            </a:endParaRPr>
          </a:p>
        </p:txBody>
      </p:sp>
      <p:pic>
        <p:nvPicPr>
          <p:cNvPr id="27" name="图片 26"/>
          <p:cNvPicPr>
            <a:picLocks noChangeAspect="1"/>
          </p:cNvPicPr>
          <p:nvPr/>
        </p:nvPicPr>
        <p:blipFill>
          <a:blip r:embed="rId1"/>
          <a:stretch>
            <a:fillRect/>
          </a:stretch>
        </p:blipFill>
        <p:spPr>
          <a:xfrm>
            <a:off x="350520" y="1238250"/>
            <a:ext cx="11832590" cy="4745990"/>
          </a:xfrm>
          <a:prstGeom prst="rect">
            <a:avLst/>
          </a:prstGeom>
        </p:spPr>
      </p:pic>
      <p:sp>
        <p:nvSpPr>
          <p:cNvPr id="28" name="矩形 27"/>
          <p:cNvSpPr/>
          <p:nvPr/>
        </p:nvSpPr>
        <p:spPr>
          <a:xfrm>
            <a:off x="2687955" y="3955415"/>
            <a:ext cx="4654550" cy="1953260"/>
          </a:xfrm>
          <a:prstGeom prst="rect">
            <a:avLst/>
          </a:prstGeom>
          <a:noFill/>
          <a:ln w="285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nvSpPr>
        <p:spPr>
          <a:xfrm>
            <a:off x="8716645" y="3951605"/>
            <a:ext cx="821055" cy="1953260"/>
          </a:xfrm>
          <a:prstGeom prst="rect">
            <a:avLst/>
          </a:prstGeom>
          <a:noFill/>
          <a:ln w="285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8" name="圆角矩形 97"/>
          <p:cNvSpPr/>
          <p:nvPr/>
        </p:nvSpPr>
        <p:spPr>
          <a:xfrm>
            <a:off x="330835" y="1186180"/>
            <a:ext cx="11764010" cy="4825365"/>
          </a:xfrm>
          <a:prstGeom prst="roundRect">
            <a:avLst>
              <a:gd name="adj" fmla="val 3462"/>
            </a:avLst>
          </a:prstGeom>
          <a:solidFill>
            <a:schemeClr val="bg1"/>
          </a:solidFill>
          <a:ln>
            <a:solidFill>
              <a:schemeClr val="tx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1" name="图片 30"/>
          <p:cNvPicPr>
            <a:picLocks noChangeAspect="1"/>
          </p:cNvPicPr>
          <p:nvPr/>
        </p:nvPicPr>
        <p:blipFill>
          <a:blip r:embed="rId2"/>
          <a:stretch>
            <a:fillRect/>
          </a:stretch>
        </p:blipFill>
        <p:spPr>
          <a:xfrm>
            <a:off x="231140" y="1244600"/>
            <a:ext cx="4117975" cy="4745355"/>
          </a:xfrm>
          <a:prstGeom prst="rect">
            <a:avLst/>
          </a:prstGeom>
        </p:spPr>
      </p:pic>
      <p:sp>
        <p:nvSpPr>
          <p:cNvPr id="32" name="矩形 31"/>
          <p:cNvSpPr/>
          <p:nvPr/>
        </p:nvSpPr>
        <p:spPr>
          <a:xfrm>
            <a:off x="349885" y="3044825"/>
            <a:ext cx="4009390" cy="1474470"/>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349250" y="4655820"/>
            <a:ext cx="4010025" cy="1321435"/>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3"/>
          <a:stretch>
            <a:fillRect/>
          </a:stretch>
        </p:blipFill>
        <p:spPr>
          <a:xfrm>
            <a:off x="4461510" y="1317625"/>
            <a:ext cx="3671570" cy="4656455"/>
          </a:xfrm>
          <a:prstGeom prst="rect">
            <a:avLst/>
          </a:prstGeom>
        </p:spPr>
      </p:pic>
      <p:pic>
        <p:nvPicPr>
          <p:cNvPr id="35" name="图片 34"/>
          <p:cNvPicPr>
            <a:picLocks noChangeAspect="1"/>
          </p:cNvPicPr>
          <p:nvPr/>
        </p:nvPicPr>
        <p:blipFill>
          <a:blip r:embed="rId4"/>
          <a:stretch>
            <a:fillRect/>
          </a:stretch>
        </p:blipFill>
        <p:spPr>
          <a:xfrm>
            <a:off x="8258810" y="1276985"/>
            <a:ext cx="3738245" cy="4627880"/>
          </a:xfrm>
          <a:prstGeom prst="rect">
            <a:avLst/>
          </a:prstGeom>
        </p:spPr>
      </p:pic>
      <p:sp>
        <p:nvSpPr>
          <p:cNvPr id="36" name="圆角矩形 35"/>
          <p:cNvSpPr/>
          <p:nvPr/>
        </p:nvSpPr>
        <p:spPr>
          <a:xfrm>
            <a:off x="8406765" y="1290320"/>
            <a:ext cx="3686175" cy="2435860"/>
          </a:xfrm>
          <a:prstGeom prst="roundRect">
            <a:avLst>
              <a:gd name="adj" fmla="val 6224"/>
            </a:avLst>
          </a:prstGeom>
          <a:solidFill>
            <a:srgbClr val="FEF3EB"/>
          </a:solidFill>
          <a:ln w="28575" cmpd="sng">
            <a:solidFill>
              <a:srgbClr val="E6761B"/>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说明：</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1</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、支持中、英文内容检测；</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2</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en-US" altLang="zh-CN" sz="1400" b="1">
                <a:solidFill>
                  <a:schemeClr val="tx1"/>
                </a:solidFill>
                <a:latin typeface="黑体" panose="02010609060101010101" charset="-122"/>
                <a:ea typeface="黑体" panose="02010609060101010101" charset="-122"/>
                <a:cs typeface="黑体" panose="02010609060101010101" charset="-122"/>
              </a:rPr>
              <a:t>AI</a:t>
            </a:r>
            <a:r>
              <a:rPr lang="zh-CN" altLang="en-US" sz="1400" b="1">
                <a:solidFill>
                  <a:schemeClr val="tx1"/>
                </a:solidFill>
                <a:latin typeface="黑体" panose="02010609060101010101" charset="-122"/>
                <a:ea typeface="黑体" panose="02010609060101010101" charset="-122"/>
                <a:cs typeface="黑体" panose="02010609060101010101" charset="-122"/>
              </a:rPr>
              <a:t>特征值</a:t>
            </a:r>
            <a:r>
              <a:rPr lang="en-US" altLang="zh-CN" sz="1400" b="1">
                <a:solidFill>
                  <a:schemeClr val="tx1"/>
                </a:solidFill>
                <a:latin typeface="黑体" panose="02010609060101010101" charset="-122"/>
                <a:ea typeface="黑体" panose="02010609060101010101" charset="-122"/>
                <a:cs typeface="黑体" panose="02010609060101010101" charset="-122"/>
              </a:rPr>
              <a:t>=AI</a:t>
            </a:r>
            <a:r>
              <a:rPr lang="zh-CN" altLang="en-US" sz="1400" b="1">
                <a:solidFill>
                  <a:schemeClr val="tx1"/>
                </a:solidFill>
                <a:latin typeface="黑体" panose="02010609060101010101" charset="-122"/>
                <a:ea typeface="黑体" panose="02010609060101010101" charset="-122"/>
                <a:cs typeface="黑体" panose="02010609060101010101" charset="-122"/>
              </a:rPr>
              <a:t>特征字符数</a:t>
            </a:r>
            <a:r>
              <a:rPr lang="en-US" altLang="zh-CN" sz="1400" b="1">
                <a:solidFill>
                  <a:schemeClr val="tx1"/>
                </a:solidFill>
                <a:latin typeface="黑体" panose="02010609060101010101" charset="-122"/>
                <a:ea typeface="黑体" panose="02010609060101010101" charset="-122"/>
                <a:cs typeface="黑体" panose="02010609060101010101" charset="-122"/>
              </a:rPr>
              <a:t>/</a:t>
            </a:r>
            <a:r>
              <a:rPr lang="zh-CN" altLang="en-US" sz="1400" b="1">
                <a:solidFill>
                  <a:schemeClr val="tx1"/>
                </a:solidFill>
                <a:latin typeface="黑体" panose="02010609060101010101" charset="-122"/>
                <a:ea typeface="黑体" panose="02010609060101010101" charset="-122"/>
                <a:cs typeface="黑体" panose="02010609060101010101" charset="-122"/>
              </a:rPr>
              <a:t>总字符数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3</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zh-CN" altLang="en-US" sz="1400" b="1">
                <a:solidFill>
                  <a:srgbClr val="FF0000"/>
                </a:solidFill>
                <a:latin typeface="黑体" panose="02010609060101010101" charset="-122"/>
                <a:ea typeface="黑体" panose="02010609060101010101" charset="-122"/>
                <a:cs typeface="黑体" panose="02010609060101010101" charset="-122"/>
              </a:rPr>
              <a:t>红色</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代表</a:t>
            </a:r>
            <a:r>
              <a:rPr lang="en-US" altLang="zh-CN" sz="1400" b="1">
                <a:solidFill>
                  <a:srgbClr val="FF0000"/>
                </a:solidFill>
                <a:latin typeface="黑体" panose="02010609060101010101" charset="-122"/>
                <a:ea typeface="黑体" panose="02010609060101010101" charset="-122"/>
                <a:cs typeface="黑体" panose="02010609060101010101" charset="-122"/>
              </a:rPr>
              <a:t>AI</a:t>
            </a:r>
            <a:r>
              <a:rPr lang="zh-CN" altLang="en-US" sz="1400" b="1">
                <a:solidFill>
                  <a:srgbClr val="FF0000"/>
                </a:solidFill>
                <a:latin typeface="黑体" panose="02010609060101010101" charset="-122"/>
                <a:ea typeface="黑体" panose="02010609060101010101" charset="-122"/>
                <a:cs typeface="黑体" panose="02010609060101010101" charset="-122"/>
              </a:rPr>
              <a:t>特征显著</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部分，</a:t>
            </a:r>
            <a:r>
              <a:rPr lang="zh-CN" altLang="en-US" sz="1400" b="1">
                <a:solidFill>
                  <a:srgbClr val="FF0000"/>
                </a:solidFill>
                <a:latin typeface="黑体" panose="02010609060101010101" charset="-122"/>
                <a:ea typeface="黑体" panose="02010609060101010101" charset="-122"/>
                <a:cs typeface="黑体" panose="02010609060101010101" charset="-122"/>
              </a:rPr>
              <a:t>计入</a:t>
            </a:r>
            <a:r>
              <a:rPr lang="en-US" altLang="zh-CN" sz="1400">
                <a:solidFill>
                  <a:schemeClr val="tx1"/>
                </a:solidFill>
                <a:latin typeface="黑体" panose="02010609060101010101" charset="-122"/>
                <a:ea typeface="黑体" panose="02010609060101010101" charset="-122"/>
                <a:cs typeface="黑体" panose="02010609060101010101" charset="-122"/>
              </a:rPr>
              <a:t>AI</a:t>
            </a:r>
            <a:r>
              <a:rPr lang="zh-CN" altLang="en-US" sz="1400">
                <a:solidFill>
                  <a:schemeClr val="tx1"/>
                </a:solidFill>
                <a:latin typeface="黑体" panose="02010609060101010101" charset="-122"/>
                <a:ea typeface="黑体" panose="02010609060101010101" charset="-122"/>
                <a:cs typeface="黑体" panose="02010609060101010101" charset="-122"/>
              </a:rPr>
              <a:t>特征</a:t>
            </a:r>
            <a:r>
              <a:rPr lang="zh-CN" altLang="en-US" sz="1400" b="1">
                <a:solidFill>
                  <a:srgbClr val="FF0000"/>
                </a:solidFill>
                <a:latin typeface="黑体" panose="02010609060101010101" charset="-122"/>
                <a:ea typeface="黑体" panose="02010609060101010101" charset="-122"/>
                <a:cs typeface="黑体" panose="02010609060101010101" charset="-122"/>
              </a:rPr>
              <a:t>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4</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r>
              <a:rPr lang="zh-CN" altLang="en-US" sz="1400" b="1">
                <a:solidFill>
                  <a:srgbClr val="FF0000"/>
                </a:solidFill>
                <a:latin typeface="黑体" panose="02010609060101010101" charset="-122"/>
                <a:ea typeface="黑体" panose="02010609060101010101" charset="-122"/>
                <a:cs typeface="黑体" panose="02010609060101010101" charset="-122"/>
              </a:rPr>
              <a:t>棕色</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代表</a:t>
            </a:r>
            <a:r>
              <a:rPr lang="en-US" altLang="zh-CN" sz="1400" b="1">
                <a:solidFill>
                  <a:srgbClr val="FF0000"/>
                </a:solidFill>
                <a:latin typeface="黑体" panose="02010609060101010101" charset="-122"/>
                <a:ea typeface="黑体" panose="02010609060101010101" charset="-122"/>
                <a:cs typeface="黑体" panose="02010609060101010101" charset="-122"/>
              </a:rPr>
              <a:t>AI</a:t>
            </a:r>
            <a:r>
              <a:rPr lang="zh-CN" altLang="en-US" sz="1400" b="1">
                <a:solidFill>
                  <a:srgbClr val="FF0000"/>
                </a:solidFill>
                <a:latin typeface="黑体" panose="02010609060101010101" charset="-122"/>
                <a:ea typeface="黑体" panose="02010609060101010101" charset="-122"/>
                <a:cs typeface="黑体" panose="02010609060101010101" charset="-122"/>
              </a:rPr>
              <a:t>特征疑似</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部分，</a:t>
            </a:r>
            <a:r>
              <a:rPr lang="zh-CN" altLang="en-US" sz="1400" b="1">
                <a:solidFill>
                  <a:srgbClr val="FF0000"/>
                </a:solidFill>
                <a:latin typeface="黑体" panose="02010609060101010101" charset="-122"/>
                <a:ea typeface="黑体" panose="02010609060101010101" charset="-122"/>
                <a:cs typeface="黑体" panose="02010609060101010101" charset="-122"/>
              </a:rPr>
              <a:t>未计入</a:t>
            </a:r>
            <a:r>
              <a:rPr lang="en-US" altLang="zh-CN" sz="1400">
                <a:solidFill>
                  <a:schemeClr val="tx1"/>
                </a:solidFill>
                <a:latin typeface="黑体" panose="02010609060101010101" charset="-122"/>
                <a:ea typeface="黑体" panose="02010609060101010101" charset="-122"/>
                <a:cs typeface="黑体" panose="02010609060101010101" charset="-122"/>
              </a:rPr>
              <a:t>AI</a:t>
            </a:r>
            <a:r>
              <a:rPr lang="zh-CN" altLang="en-US" sz="1400">
                <a:solidFill>
                  <a:schemeClr val="tx1"/>
                </a:solidFill>
                <a:latin typeface="黑体" panose="02010609060101010101" charset="-122"/>
                <a:ea typeface="黑体" panose="02010609060101010101" charset="-122"/>
                <a:cs typeface="黑体" panose="02010609060101010101" charset="-122"/>
              </a:rPr>
              <a:t>特征</a:t>
            </a:r>
            <a:r>
              <a:rPr lang="zh-CN" altLang="en-US" sz="1400" b="1">
                <a:solidFill>
                  <a:srgbClr val="FF0000"/>
                </a:solidFill>
                <a:latin typeface="黑体" panose="02010609060101010101" charset="-122"/>
                <a:ea typeface="黑体" panose="02010609060101010101" charset="-122"/>
                <a:cs typeface="黑体" panose="02010609060101010101" charset="-122"/>
              </a:rPr>
              <a:t>字符数</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en-US" altLang="zh-CN" sz="1400">
                <a:solidFill>
                  <a:schemeClr val="accent6">
                    <a:lumMod val="75000"/>
                  </a:schemeClr>
                </a:solidFill>
                <a:latin typeface="黑体" panose="02010609060101010101" charset="-122"/>
                <a:ea typeface="黑体" panose="02010609060101010101" charset="-122"/>
                <a:cs typeface="黑体" panose="02010609060101010101" charset="-122"/>
              </a:rPr>
              <a:t>5</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、检测结果仅供参考，</a:t>
            </a:r>
            <a:r>
              <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rPr>
              <a:t>最终判定是否存在学术不端行为时，需结合人工复核、机构审查以及具体学术政策的综合应用进行审</a:t>
            </a:r>
            <a:endPar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endParaRPr>
          </a:p>
          <a:p>
            <a:pPr algn="l"/>
            <a:r>
              <a:rPr lang="zh-CN" altLang="en-US" sz="1400" b="1">
                <a:solidFill>
                  <a:schemeClr val="accent6">
                    <a:lumMod val="75000"/>
                  </a:schemeClr>
                </a:solidFill>
                <a:latin typeface="黑体" panose="02010609060101010101" charset="-122"/>
                <a:ea typeface="黑体" panose="02010609060101010101" charset="-122"/>
                <a:cs typeface="黑体" panose="02010609060101010101" charset="-122"/>
              </a:rPr>
              <a:t>慎判断</a:t>
            </a:r>
            <a:r>
              <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rPr>
              <a:t>。</a:t>
            </a:r>
            <a:endParaRPr lang="zh-CN" altLang="en-US" sz="1400">
              <a:solidFill>
                <a:schemeClr val="accent6">
                  <a:lumMod val="75000"/>
                </a:schemeClr>
              </a:solidFill>
              <a:latin typeface="黑体" panose="02010609060101010101" charset="-122"/>
              <a:ea typeface="黑体" panose="02010609060101010101" charset="-122"/>
              <a:cs typeface="黑体" panose="02010609060101010101" charset="-122"/>
            </a:endParaRPr>
          </a:p>
        </p:txBody>
      </p:sp>
      <p:sp>
        <p:nvSpPr>
          <p:cNvPr id="37" name="圆角矩形 36"/>
          <p:cNvSpPr/>
          <p:nvPr/>
        </p:nvSpPr>
        <p:spPr>
          <a:xfrm>
            <a:off x="8284845" y="3856355"/>
            <a:ext cx="3809365" cy="117856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8" name="直接连接符 37"/>
          <p:cNvCxnSpPr/>
          <p:nvPr/>
        </p:nvCxnSpPr>
        <p:spPr>
          <a:xfrm>
            <a:off x="8295005" y="1311910"/>
            <a:ext cx="0" cy="2862580"/>
          </a:xfrm>
          <a:prstGeom prst="line">
            <a:avLst/>
          </a:prstGeom>
          <a:ln>
            <a:solidFill>
              <a:srgbClr val="E6761B"/>
            </a:solidFill>
          </a:ln>
        </p:spPr>
        <p:style>
          <a:lnRef idx="2">
            <a:schemeClr val="accent1"/>
          </a:lnRef>
          <a:fillRef idx="0">
            <a:srgbClr val="FFFFFF"/>
          </a:fillRef>
          <a:effectRef idx="0">
            <a:srgbClr val="FFFFFF"/>
          </a:effectRef>
          <a:fontRef idx="minor">
            <a:schemeClr val="tx1"/>
          </a:fontRef>
        </p:style>
      </p:cxnSp>
      <p:sp>
        <p:nvSpPr>
          <p:cNvPr id="39" name="椭圆 38"/>
          <p:cNvSpPr/>
          <p:nvPr/>
        </p:nvSpPr>
        <p:spPr>
          <a:xfrm>
            <a:off x="8504555" y="1111250"/>
            <a:ext cx="259080" cy="254000"/>
          </a:xfrm>
          <a:prstGeom prst="ellipse">
            <a:avLst/>
          </a:prstGeom>
          <a:solidFill>
            <a:srgbClr val="FEF3EB"/>
          </a:solidFill>
          <a:ln>
            <a:solidFill>
              <a:srgbClr val="E6761B"/>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8552180" y="1156970"/>
            <a:ext cx="164465" cy="155575"/>
          </a:xfrm>
          <a:prstGeom prst="ellipse">
            <a:avLst/>
          </a:prstGeom>
          <a:solidFill>
            <a:srgbClr val="E676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1" name="直接连接符 40"/>
          <p:cNvCxnSpPr/>
          <p:nvPr/>
        </p:nvCxnSpPr>
        <p:spPr>
          <a:xfrm>
            <a:off x="8284845" y="1240155"/>
            <a:ext cx="332740" cy="0"/>
          </a:xfrm>
          <a:prstGeom prst="line">
            <a:avLst/>
          </a:prstGeom>
          <a:ln>
            <a:solidFill>
              <a:srgbClr val="E6761B"/>
            </a:solidFill>
          </a:ln>
        </p:spPr>
        <p:style>
          <a:lnRef idx="2">
            <a:schemeClr val="accent1"/>
          </a:lnRef>
          <a:fillRef idx="0">
            <a:srgbClr val="FFFFFF"/>
          </a:fillRef>
          <a:effectRef idx="0">
            <a:srgbClr val="FFFFFF"/>
          </a:effectRef>
          <a:fontRef idx="minor">
            <a:schemeClr val="tx1"/>
          </a:fontRef>
        </p:style>
      </p:cxnSp>
    </p:spTree>
    <p:custDataLst>
      <p:tags r:id="rId5"/>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ppt_x"/>
                                          </p:val>
                                        </p:tav>
                                        <p:tav tm="100000">
                                          <p:val>
                                            <p:strVal val="#ppt_x"/>
                                          </p:val>
                                        </p:tav>
                                      </p:tavLst>
                                    </p:anim>
                                    <p:anim calcmode="lin" valueType="num">
                                      <p:cBhvr additive="base">
                                        <p:cTn id="8" dur="500" fill="hold"/>
                                        <p:tgtEl>
                                          <p:spTgt spid="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98" grpId="0" bldLvl="0" animBg="1"/>
      <p:bldP spid="37" grpId="0" bldLvl="0" animBg="1"/>
      <p:bldP spid="36" grpId="0" bldLvl="0" animBg="1"/>
      <p:bldP spid="40" grpId="0" bldLvl="0" animBg="1"/>
      <p:bldP spid="39"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237615" cy="521970"/>
          </a:xfrm>
          <a:prstGeom prst="rect">
            <a:avLst/>
          </a:prstGeom>
          <a:noFill/>
        </p:spPr>
        <p:txBody>
          <a:bodyPr wrap="none" rtlCol="0">
            <a:spAutoFit/>
          </a:bodyPr>
          <a:p>
            <a:pPr algn="l"/>
            <a:r>
              <a:rPr lang="en-US" altLang="zh-CN" sz="2800" b="1" dirty="0">
                <a:latin typeface="微软雅黑" charset="-122"/>
                <a:ea typeface="微软雅黑" charset="-122"/>
                <a:sym typeface="+mn-ea"/>
              </a:rPr>
              <a:t>AI</a:t>
            </a:r>
            <a:r>
              <a:rPr lang="zh-CN" altLang="en-US" sz="2800" b="1" dirty="0">
                <a:latin typeface="微软雅黑" charset="-122"/>
                <a:ea typeface="微软雅黑" charset="-122"/>
                <a:sym typeface="+mn-ea"/>
              </a:rPr>
              <a:t>特征</a:t>
            </a:r>
            <a:endParaRPr lang="zh-CN" altLang="en-US" sz="2800" b="1" dirty="0">
              <a:latin typeface="微软雅黑" charset="-122"/>
              <a:ea typeface="微软雅黑" charset="-122"/>
              <a:sym typeface="+mn-ea"/>
            </a:endParaRPr>
          </a:p>
        </p:txBody>
      </p:sp>
      <p:sp>
        <p:nvSpPr>
          <p:cNvPr id="11" name="圆角矩形 10"/>
          <p:cNvSpPr/>
          <p:nvPr>
            <p:custDataLst>
              <p:tags r:id="rId1"/>
            </p:custDataLst>
          </p:nvPr>
        </p:nvSpPr>
        <p:spPr>
          <a:xfrm>
            <a:off x="1320165" y="998855"/>
            <a:ext cx="2613660" cy="389890"/>
          </a:xfrm>
          <a:prstGeom prst="roundRect">
            <a:avLst/>
          </a:prstGeom>
          <a:noFill/>
          <a:ln>
            <a:solidFill>
              <a:schemeClr val="accent1">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gradFill>
                  <a:gsLst>
                    <a:gs pos="50000">
                      <a:schemeClr val="accent2"/>
                    </a:gs>
                    <a:gs pos="0">
                      <a:schemeClr val="accent2">
                        <a:lumMod val="25000"/>
                        <a:lumOff val="75000"/>
                      </a:schemeClr>
                    </a:gs>
                    <a:gs pos="100000">
                      <a:schemeClr val="accent2">
                        <a:lumMod val="85000"/>
                      </a:schemeClr>
                    </a:gs>
                  </a:gsLst>
                  <a:lin ang="5400000" scaled="1"/>
                </a:gradFill>
              </a14:hiddenFill>
            </a:ext>
          </a:extLst>
        </p:spPr>
        <p:style>
          <a:lnRef idx="0">
            <a:srgbClr val="FFFFFF"/>
          </a:lnRef>
          <a:fillRef idx="1">
            <a:schemeClr val="accent6"/>
          </a:fillRef>
          <a:effectRef idx="0">
            <a:srgbClr val="FFFFFF"/>
          </a:effectRef>
          <a:fontRef idx="minor">
            <a:schemeClr val="dk1"/>
          </a:fontRef>
        </p:style>
        <p:txBody>
          <a:bodyPr rtlCol="0" anchor="ctr">
            <a:scene3d>
              <a:camera prst="orthographicFront"/>
              <a:lightRig rig="threePt" dir="t"/>
            </a:scene3d>
          </a:bodyPr>
          <a:p>
            <a:pPr algn="ctr"/>
            <a:r>
              <a:rPr lang="en-US" altLang="zh-CN">
                <a:solidFill>
                  <a:schemeClr val="accent1"/>
                </a:solidFill>
                <a:effectLst>
                  <a:outerShdw blurRad="38100" dist="25400" dir="5400000" algn="ctr" rotWithShape="0">
                    <a:srgbClr val="6E747A">
                      <a:alpha val="43000"/>
                    </a:srgbClr>
                  </a:outerShdw>
                </a:effectLst>
              </a:rPr>
              <a:t>AI</a:t>
            </a:r>
            <a:r>
              <a:rPr lang="zh-CN" altLang="en-US">
                <a:solidFill>
                  <a:schemeClr val="accent1"/>
                </a:solidFill>
                <a:effectLst>
                  <a:outerShdw blurRad="38100" dist="25400" dir="5400000" algn="ctr" rotWithShape="0">
                    <a:srgbClr val="6E747A">
                      <a:alpha val="43000"/>
                    </a:srgbClr>
                  </a:outerShdw>
                </a:effectLst>
              </a:rPr>
              <a:t>特征有哪些</a:t>
            </a:r>
            <a:endParaRPr lang="zh-CN" altLang="en-US">
              <a:solidFill>
                <a:schemeClr val="accent1"/>
              </a:solidFill>
              <a:effectLst>
                <a:outerShdw blurRad="38100" dist="25400" dir="5400000" algn="ctr" rotWithShape="0">
                  <a:srgbClr val="6E747A">
                    <a:alpha val="43000"/>
                  </a:srgbClr>
                </a:outerShdw>
              </a:effectLst>
            </a:endParaRPr>
          </a:p>
        </p:txBody>
      </p:sp>
      <p:sp>
        <p:nvSpPr>
          <p:cNvPr id="6" name="文本框 5"/>
          <p:cNvSpPr txBox="1"/>
          <p:nvPr/>
        </p:nvSpPr>
        <p:spPr>
          <a:xfrm>
            <a:off x="565150" y="1604645"/>
            <a:ext cx="6811010" cy="4661535"/>
          </a:xfrm>
          <a:prstGeom prst="rect">
            <a:avLst/>
          </a:prstGeom>
          <a:noFill/>
        </p:spPr>
        <p:txBody>
          <a:bodyPr wrap="square" rtlCol="0" anchor="t">
            <a:spAutoFit/>
          </a:bodyPr>
          <a:p>
            <a:pPr marL="285750" indent="-285750">
              <a:lnSpc>
                <a:spcPct val="150000"/>
              </a:lnSpc>
              <a:buFont typeface="Wingdings" panose="05000000000000000000" charset="0"/>
              <a:buChar char="ü"/>
            </a:pPr>
            <a:r>
              <a:rPr lang="en-US" dirty="0" smtClean="0"/>
              <a:t>1</a:t>
            </a:r>
            <a:r>
              <a:rPr lang="zh-CN" altLang="en-US" b="1" dirty="0" smtClean="0">
                <a:solidFill>
                  <a:srgbClr val="FF0000"/>
                </a:solidFill>
              </a:rPr>
              <a:t>、结构高度规范：</a:t>
            </a:r>
            <a:r>
              <a:rPr lang="zh-CN" altLang="en-US" dirty="0" smtClean="0"/>
              <a:t>频繁使用序号或项目符号、固定句式；</a:t>
            </a:r>
            <a:endParaRPr lang="zh-CN" altLang="en-US" dirty="0" smtClean="0"/>
          </a:p>
          <a:p>
            <a:pPr marL="285750" indent="-285750">
              <a:lnSpc>
                <a:spcPct val="150000"/>
              </a:lnSpc>
              <a:buFont typeface="Wingdings" panose="05000000000000000000" charset="0"/>
              <a:buChar char="ü"/>
            </a:pPr>
            <a:r>
              <a:rPr lang="en-US" altLang="zh-CN" dirty="0" smtClean="0">
                <a:cs typeface="+mn-ea"/>
                <a:sym typeface="+mn-ea"/>
              </a:rPr>
              <a:t>2</a:t>
            </a:r>
            <a:r>
              <a:rPr lang="zh-CN" altLang="en-US" dirty="0" smtClean="0">
                <a:cs typeface="+mn-ea"/>
                <a:sym typeface="+mn-ea"/>
              </a:rPr>
              <a:t>、</a:t>
            </a:r>
            <a:r>
              <a:rPr lang="zh-CN" altLang="en-US" b="1" dirty="0" smtClean="0">
                <a:solidFill>
                  <a:srgbClr val="FF0000"/>
                </a:solidFill>
                <a:sym typeface="+mn-ea"/>
              </a:rPr>
              <a:t>语言风格：</a:t>
            </a:r>
            <a:r>
              <a:rPr lang="zh-CN" altLang="en-US" dirty="0" smtClean="0">
                <a:cs typeface="+mn-ea"/>
                <a:sym typeface="+mn-ea"/>
              </a:rPr>
              <a:t>平铺直叙，避免主观情感，过度使用专业词汇等；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3</a:t>
            </a:r>
            <a:r>
              <a:rPr lang="zh-CN" altLang="en-US" dirty="0" smtClean="0">
                <a:cs typeface="+mn-ea"/>
                <a:sym typeface="+mn-ea"/>
              </a:rPr>
              <a:t>、</a:t>
            </a:r>
            <a:r>
              <a:rPr lang="zh-CN" altLang="en-US" b="1" dirty="0" smtClean="0">
                <a:solidFill>
                  <a:srgbClr val="FF0000"/>
                </a:solidFill>
                <a:sym typeface="+mn-ea"/>
              </a:rPr>
              <a:t>内容特点：</a:t>
            </a:r>
            <a:r>
              <a:rPr lang="zh-CN" altLang="en-US" dirty="0" smtClean="0">
                <a:cs typeface="+mn-ea"/>
                <a:sym typeface="+mn-ea"/>
              </a:rPr>
              <a:t>短篇幅内覆盖多维度信息，缺乏具体案例或细节，观点绝对化等；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4</a:t>
            </a:r>
            <a:r>
              <a:rPr lang="zh-CN" altLang="en-US" dirty="0" smtClean="0">
                <a:cs typeface="+mn-ea"/>
                <a:sym typeface="+mn-ea"/>
              </a:rPr>
              <a:t>、</a:t>
            </a:r>
            <a:r>
              <a:rPr lang="zh-CN" altLang="en-US" b="1" dirty="0" smtClean="0">
                <a:solidFill>
                  <a:srgbClr val="FF0000"/>
                </a:solidFill>
                <a:sym typeface="+mn-ea"/>
              </a:rPr>
              <a:t>逻辑关系：</a:t>
            </a:r>
            <a:r>
              <a:rPr lang="zh-CN" altLang="en-US" dirty="0" smtClean="0">
                <a:cs typeface="+mn-ea"/>
                <a:sym typeface="+mn-ea"/>
              </a:rPr>
              <a:t>段落间严格按</a:t>
            </a:r>
            <a:r>
              <a:rPr lang="en-US" altLang="zh-CN" dirty="0" smtClean="0">
                <a:cs typeface="+mn-ea"/>
                <a:sym typeface="+mn-ea"/>
              </a:rPr>
              <a:t>“</a:t>
            </a:r>
            <a:r>
              <a:rPr lang="zh-CN" altLang="en-US" dirty="0" smtClean="0">
                <a:cs typeface="+mn-ea"/>
                <a:sym typeface="+mn-ea"/>
              </a:rPr>
              <a:t>总</a:t>
            </a:r>
            <a:r>
              <a:rPr lang="en-US" altLang="zh-CN" dirty="0" smtClean="0">
                <a:cs typeface="+mn-ea"/>
                <a:sym typeface="+mn-ea"/>
              </a:rPr>
              <a:t>-</a:t>
            </a:r>
            <a:r>
              <a:rPr lang="zh-CN" altLang="en-US" dirty="0" smtClean="0">
                <a:cs typeface="+mn-ea"/>
                <a:sym typeface="+mn-ea"/>
              </a:rPr>
              <a:t>分</a:t>
            </a:r>
            <a:r>
              <a:rPr lang="en-US" altLang="zh-CN" dirty="0" smtClean="0">
                <a:cs typeface="+mn-ea"/>
                <a:sym typeface="+mn-ea"/>
              </a:rPr>
              <a:t>-</a:t>
            </a:r>
            <a:r>
              <a:rPr lang="zh-CN" altLang="en-US" dirty="0" smtClean="0">
                <a:cs typeface="+mn-ea"/>
                <a:sym typeface="+mn-ea"/>
              </a:rPr>
              <a:t>总</a:t>
            </a:r>
            <a:r>
              <a:rPr lang="en-US" altLang="zh-CN" dirty="0" smtClean="0">
                <a:cs typeface="+mn-ea"/>
                <a:sym typeface="+mn-ea"/>
              </a:rPr>
              <a:t>”</a:t>
            </a:r>
            <a:r>
              <a:rPr lang="zh-CN" altLang="en-US" dirty="0" smtClean="0">
                <a:cs typeface="+mn-ea"/>
                <a:sym typeface="+mn-ea"/>
              </a:rPr>
              <a:t>结构展开，少有跳跃或发散，关键信息重复出现，段落切换生硬等；</a:t>
            </a:r>
            <a:endParaRPr lang="zh-CN" altLang="en-US" dirty="0" smtClean="0">
              <a:cs typeface="+mn-ea"/>
              <a:sym typeface="+mn-ea"/>
            </a:endParaRPr>
          </a:p>
          <a:p>
            <a:pPr marL="285750" indent="-285750">
              <a:lnSpc>
                <a:spcPct val="150000"/>
              </a:lnSpc>
              <a:buFont typeface="Wingdings" panose="05000000000000000000" charset="0"/>
              <a:buChar char="ü"/>
            </a:pPr>
            <a:r>
              <a:rPr lang="en-US" altLang="zh-CN" dirty="0" smtClean="0">
                <a:cs typeface="+mn-ea"/>
                <a:sym typeface="+mn-ea"/>
              </a:rPr>
              <a:t>5</a:t>
            </a:r>
            <a:r>
              <a:rPr lang="zh-CN" altLang="en-US" dirty="0" smtClean="0">
                <a:cs typeface="+mn-ea"/>
                <a:sym typeface="+mn-ea"/>
              </a:rPr>
              <a:t>、</a:t>
            </a:r>
            <a:r>
              <a:rPr lang="zh-CN" altLang="en-US" b="1" dirty="0" smtClean="0">
                <a:solidFill>
                  <a:srgbClr val="FF0000"/>
                </a:solidFill>
                <a:sym typeface="+mn-ea"/>
              </a:rPr>
              <a:t>句式结构特征：</a:t>
            </a:r>
            <a:r>
              <a:rPr lang="zh-CN" altLang="en-US" dirty="0" smtClean="0">
                <a:cs typeface="+mn-ea"/>
                <a:sym typeface="+mn-ea"/>
              </a:rPr>
              <a:t>少用长复合句，多拆分为短句。</a:t>
            </a:r>
            <a:endParaRPr lang="zh-CN" altLang="en-US" dirty="0" smtClean="0">
              <a:cs typeface="+mn-ea"/>
              <a:sym typeface="+mn-ea"/>
            </a:endParaRPr>
          </a:p>
          <a:p>
            <a:pPr marL="285750" indent="-285750">
              <a:lnSpc>
                <a:spcPct val="150000"/>
              </a:lnSpc>
              <a:buFont typeface="Wingdings" panose="05000000000000000000" charset="0"/>
              <a:buChar char="ü"/>
            </a:pPr>
            <a:endParaRPr lang="zh-CN" altLang="en-US" dirty="0" smtClean="0">
              <a:cs typeface="+mn-ea"/>
              <a:sym typeface="+mn-ea"/>
            </a:endParaRPr>
          </a:p>
          <a:p>
            <a:pPr indent="0">
              <a:lnSpc>
                <a:spcPct val="150000"/>
              </a:lnSpc>
              <a:buFont typeface="Wingdings" panose="05000000000000000000" charset="0"/>
              <a:buNone/>
            </a:pPr>
            <a:r>
              <a:rPr lang="zh-CN" altLang="en-US" b="1" dirty="0" smtClean="0">
                <a:solidFill>
                  <a:srgbClr val="FF0000"/>
                </a:solidFill>
                <a:cs typeface="+mn-ea"/>
                <a:sym typeface="+mn-ea"/>
              </a:rPr>
              <a:t>注：</a:t>
            </a:r>
            <a:r>
              <a:rPr lang="en-US" altLang="zh-CN" b="1" dirty="0" smtClean="0">
                <a:solidFill>
                  <a:srgbClr val="FF0000"/>
                </a:solidFill>
                <a:cs typeface="+mn-ea"/>
                <a:sym typeface="+mn-ea"/>
              </a:rPr>
              <a:t> </a:t>
            </a:r>
            <a:r>
              <a:rPr lang="en-US" altLang="zh-CN" dirty="0" smtClean="0">
                <a:cs typeface="+mn-ea"/>
                <a:sym typeface="+mn-ea"/>
              </a:rPr>
              <a:t>AIGC</a:t>
            </a:r>
            <a:r>
              <a:rPr lang="zh-CN" altLang="en-US" dirty="0" smtClean="0">
                <a:cs typeface="+mn-ea"/>
                <a:sym typeface="+mn-ea"/>
              </a:rPr>
              <a:t>检测对</a:t>
            </a:r>
            <a:r>
              <a:rPr lang="zh-CN" altLang="en-US" dirty="0" smtClean="0">
                <a:solidFill>
                  <a:srgbClr val="FF0000"/>
                </a:solidFill>
                <a:cs typeface="+mn-ea"/>
                <a:sym typeface="+mn-ea"/>
              </a:rPr>
              <a:t>学术论文</a:t>
            </a:r>
            <a:r>
              <a:rPr lang="zh-CN" altLang="en-US" dirty="0" smtClean="0">
                <a:cs typeface="+mn-ea"/>
                <a:sym typeface="+mn-ea"/>
              </a:rPr>
              <a:t>检测效果最佳，文学作品（小说、散文等）检测意义不大。</a:t>
            </a:r>
            <a:endParaRPr lang="zh-CN" altLang="en-US" dirty="0" smtClean="0">
              <a:cs typeface="+mn-ea"/>
              <a:sym typeface="+mn-ea"/>
            </a:endParaRPr>
          </a:p>
          <a:p>
            <a:pPr marL="285750" indent="-285750">
              <a:lnSpc>
                <a:spcPct val="150000"/>
              </a:lnSpc>
              <a:buFont typeface="Wingdings" panose="05000000000000000000" charset="0"/>
              <a:buChar char="ü"/>
            </a:pPr>
            <a:endParaRPr lang="zh-CN" altLang="en-US" dirty="0" smtClean="0">
              <a:cs typeface="+mn-ea"/>
              <a:sym typeface="+mn-ea"/>
            </a:endParaRPr>
          </a:p>
        </p:txBody>
      </p:sp>
      <p:sp>
        <p:nvSpPr>
          <p:cNvPr id="2" name="文本框 1"/>
          <p:cNvSpPr txBox="1"/>
          <p:nvPr/>
        </p:nvSpPr>
        <p:spPr>
          <a:xfrm>
            <a:off x="8042275" y="1068705"/>
            <a:ext cx="3655060" cy="5577205"/>
          </a:xfrm>
          <a:prstGeom prst="rect">
            <a:avLst/>
          </a:prstGeom>
        </p:spPr>
        <p:txBody>
          <a:bodyPr wrap="square">
            <a:noAutofit/>
          </a:bodyPr>
          <a:p>
            <a:pPr marL="0" indent="0"/>
            <a:r>
              <a:rPr lang="en-US" altLang="zh-CN" sz="1600" b="0" i="0">
                <a:solidFill>
                  <a:schemeClr val="tx1"/>
                </a:solidFill>
                <a:latin typeface="DeepSeek-CJK-patch"/>
                <a:ea typeface="DeepSeek-CJK-patch"/>
              </a:rPr>
              <a:t>AIGC</a:t>
            </a:r>
            <a:r>
              <a:rPr lang="zh-CN" altLang="en-US" sz="1600" b="0" i="0">
                <a:solidFill>
                  <a:schemeClr val="tx1"/>
                </a:solidFill>
                <a:latin typeface="DeepSeek-CJK-patch"/>
                <a:ea typeface="宋体" pitchFamily="2" charset="-122"/>
              </a:rPr>
              <a:t>检测</a:t>
            </a:r>
            <a:r>
              <a:rPr lang="zh-CN" altLang="en-US" sz="1600" b="0" i="0">
                <a:solidFill>
                  <a:schemeClr val="tx1"/>
                </a:solidFill>
                <a:latin typeface="DeepSeek-CJK-patch"/>
                <a:ea typeface="DeepSeek-CJK-patch"/>
              </a:rPr>
              <a:t>误判的可能原因：（</a:t>
            </a:r>
            <a:r>
              <a:rPr lang="en-US" altLang="zh-CN" sz="1600" b="0" i="0">
                <a:solidFill>
                  <a:schemeClr val="tx1"/>
                </a:solidFill>
                <a:latin typeface="DeepSeek-CJK-patch"/>
                <a:ea typeface="DeepSeek-CJK-patch"/>
              </a:rPr>
              <a:t>deepseek</a:t>
            </a:r>
            <a:r>
              <a:rPr lang="zh-CN" altLang="en-US" sz="1600" b="0" i="0">
                <a:solidFill>
                  <a:schemeClr val="tx1"/>
                </a:solidFill>
                <a:latin typeface="DeepSeek-CJK-patch"/>
                <a:ea typeface="宋体" pitchFamily="2" charset="-122"/>
              </a:rPr>
              <a:t>生成</a:t>
            </a:r>
            <a:r>
              <a:rPr lang="zh-CN" altLang="en-US" sz="1600" b="0" i="0">
                <a:solidFill>
                  <a:schemeClr val="tx1"/>
                </a:solidFill>
                <a:latin typeface="DeepSeek-CJK-patch"/>
                <a:ea typeface="DeepSeek-CJK-patch"/>
              </a:rPr>
              <a:t>）</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1</a:t>
            </a:r>
            <a:r>
              <a:rPr lang="zh-CN" altLang="en-US" sz="1600" b="1" i="0">
                <a:solidFill>
                  <a:srgbClr val="FF0000"/>
                </a:solidFill>
                <a:latin typeface="DeepSeek-CJK-patch"/>
                <a:ea typeface="宋体" pitchFamily="2" charset="-122"/>
              </a:rPr>
              <a:t>、</a:t>
            </a:r>
            <a:r>
              <a:rPr lang="zh-CN" altLang="en-US" sz="1600" b="1" i="0">
                <a:solidFill>
                  <a:srgbClr val="FF0000"/>
                </a:solidFill>
                <a:latin typeface="DeepSeek-CJK-patch"/>
                <a:ea typeface="DeepSeek-CJK-patch"/>
              </a:rPr>
              <a:t>技术局限性</a:t>
            </a:r>
            <a:r>
              <a:rPr lang="zh-CN" altLang="en-US" sz="1600" b="0" i="0">
                <a:solidFill>
                  <a:schemeClr val="tx1"/>
                </a:solidFill>
                <a:latin typeface="DeepSeek-CJK-patch"/>
                <a:ea typeface="DeepSeek-CJK-patch"/>
              </a:rPr>
              <a:t>，检测模型本身的准确率不是</a:t>
            </a:r>
            <a:r>
              <a:rPr lang="en-US" altLang="zh-CN" sz="1600" b="0" i="0">
                <a:solidFill>
                  <a:schemeClr val="tx1"/>
                </a:solidFill>
                <a:latin typeface="DeepSeek-CJK-patch"/>
                <a:ea typeface="DeepSeek-CJK-patch"/>
              </a:rPr>
              <a:t>100%</a:t>
            </a:r>
            <a:r>
              <a:rPr lang="zh-CN" altLang="en-US" sz="1600" b="0" i="0">
                <a:solidFill>
                  <a:schemeClr val="tx1"/>
                </a:solidFill>
                <a:latin typeface="DeepSeek-CJK-patch"/>
                <a:ea typeface="DeepSeek-CJK-patch"/>
              </a:rPr>
              <a:t>，模型迭代速度过快，而检测系统可能无法及时跟上；</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2、</a:t>
            </a:r>
            <a:r>
              <a:rPr lang="en-US" altLang="zh-CN" sz="1600" b="1">
                <a:solidFill>
                  <a:srgbClr val="FF0000"/>
                </a:solidFill>
                <a:latin typeface="DeepSeek-CJK-patch"/>
                <a:ea typeface="DeepSeek-CJK-patch"/>
                <a:sym typeface="+mn-ea"/>
              </a:rPr>
              <a:t>特征模仿进化，</a:t>
            </a:r>
            <a:r>
              <a:rPr lang="zh-CN" altLang="en-US" sz="1600">
                <a:latin typeface="DeepSeek-CJK-patch"/>
                <a:ea typeface="DeepSeek-CJK-patch"/>
                <a:sym typeface="+mn-ea"/>
              </a:rPr>
              <a:t>比如</a:t>
            </a:r>
            <a:r>
              <a:rPr lang="en-US" altLang="zh-CN" sz="1600">
                <a:latin typeface="DeepSeek-CJK-patch"/>
                <a:ea typeface="DeepSeek-CJK-patch"/>
                <a:sym typeface="+mn-ea"/>
              </a:rPr>
              <a:t>AI</a:t>
            </a:r>
            <a:r>
              <a:rPr lang="zh-CN" altLang="en-US" sz="1600">
                <a:latin typeface="DeepSeek-CJK-patch"/>
                <a:ea typeface="DeepSeek-CJK-patch"/>
                <a:sym typeface="+mn-ea"/>
              </a:rPr>
              <a:t>现在能生成带有个人化表达的内容，减少模式化结构，让检测更难。</a:t>
            </a:r>
            <a:endParaRPr lang="zh-CN" altLang="en-US" sz="1600" b="0" i="0">
              <a:solidFill>
                <a:schemeClr val="tx1"/>
              </a:solidFill>
              <a:latin typeface="DeepSeek-CJK-patch"/>
              <a:ea typeface="宋体" pitchFamily="2" charset="-122"/>
            </a:endParaRPr>
          </a:p>
          <a:p>
            <a:pPr marL="0" indent="0"/>
            <a:r>
              <a:rPr lang="en-US" altLang="zh-CN" sz="1600" b="1" i="0">
                <a:solidFill>
                  <a:srgbClr val="FF0000"/>
                </a:solidFill>
                <a:latin typeface="DeepSeek-CJK-patch"/>
                <a:ea typeface="DeepSeek-CJK-patch"/>
              </a:rPr>
              <a:t>3、内容特征重叠</a:t>
            </a:r>
            <a:r>
              <a:rPr lang="zh-CN" altLang="en-US" sz="1600" b="0" i="0">
                <a:solidFill>
                  <a:schemeClr val="tx1"/>
                </a:solidFill>
                <a:latin typeface="DeepSeek-CJK-patch"/>
                <a:ea typeface="DeepSeek-CJK-patch"/>
              </a:rPr>
              <a:t>，人类写作有时也会结构清晰、逻辑严谨，而</a:t>
            </a:r>
            <a:r>
              <a:rPr lang="en-US" altLang="zh-CN" sz="1600" b="0" i="0">
                <a:solidFill>
                  <a:schemeClr val="tx1"/>
                </a:solidFill>
                <a:latin typeface="DeepSeek-CJK-patch"/>
                <a:ea typeface="DeepSeek-CJK-patch"/>
              </a:rPr>
              <a:t>AI</a:t>
            </a:r>
            <a:r>
              <a:rPr lang="zh-CN" altLang="en-US" sz="1600" b="0" i="0">
                <a:solidFill>
                  <a:schemeClr val="tx1"/>
                </a:solidFill>
                <a:latin typeface="DeepSeek-CJK-patch"/>
                <a:ea typeface="DeepSeek-CJK-patch"/>
              </a:rPr>
              <a:t>可能模仿不完美的表达，导致特征模糊。还有人类写作的多样性，某些专业领域的人类文本可能非常规范，类似</a:t>
            </a:r>
            <a:r>
              <a:rPr lang="en-US" altLang="zh-CN" sz="1600" b="0" i="0">
                <a:solidFill>
                  <a:schemeClr val="tx1"/>
                </a:solidFill>
                <a:latin typeface="DeepSeek-CJK-patch"/>
                <a:ea typeface="DeepSeek-CJK-patch"/>
              </a:rPr>
              <a:t>AI</a:t>
            </a:r>
            <a:r>
              <a:rPr lang="zh-CN" altLang="en-US" sz="1600" b="0" i="0">
                <a:solidFill>
                  <a:schemeClr val="tx1"/>
                </a:solidFill>
                <a:latin typeface="DeepSeek-CJK-patch"/>
                <a:ea typeface="DeepSeek-CJK-patch"/>
              </a:rPr>
              <a:t>生成，导致误判。</a:t>
            </a:r>
            <a:endParaRPr lang="zh-CN" altLang="en-US" sz="1600" b="0" i="0">
              <a:solidFill>
                <a:schemeClr val="tx1"/>
              </a:solidFill>
              <a:latin typeface="DeepSeek-CJK-patch"/>
              <a:ea typeface="DeepSeek-CJK-patch"/>
            </a:endParaRPr>
          </a:p>
          <a:p>
            <a:pPr marL="0" indent="0"/>
            <a:r>
              <a:rPr lang="en-US" altLang="zh-CN" sz="1600" b="1" i="0">
                <a:solidFill>
                  <a:srgbClr val="FF0000"/>
                </a:solidFill>
                <a:latin typeface="DeepSeek-CJK-patch"/>
                <a:ea typeface="DeepSeek-CJK-patch"/>
              </a:rPr>
              <a:t>4、伦理问题也很重要</a:t>
            </a:r>
            <a:r>
              <a:rPr lang="zh-CN" altLang="en-US" sz="1600" b="0" i="0">
                <a:solidFill>
                  <a:schemeClr val="tx1"/>
                </a:solidFill>
                <a:latin typeface="DeepSeek-CJK-patch"/>
                <a:ea typeface="宋体" pitchFamily="2" charset="-122"/>
              </a:rPr>
              <a:t>，比如假阳性可能对创作者造成影响，而过度依赖检测系统可能忽视内容的实际质量。</a:t>
            </a:r>
            <a:endParaRPr lang="zh-CN" altLang="en-US" sz="1600" b="0" i="0">
              <a:solidFill>
                <a:schemeClr val="tx1"/>
              </a:solidFill>
              <a:latin typeface="DeepSeek-CJK-patch"/>
              <a:ea typeface="宋体" pitchFamily="2" charset="-122"/>
            </a:endParaRPr>
          </a:p>
          <a:p>
            <a:pPr marL="0" indent="0"/>
            <a:r>
              <a:rPr lang="zh-CN" altLang="en-US" sz="1600" b="1" i="0">
                <a:solidFill>
                  <a:srgbClr val="FF0000"/>
                </a:solidFill>
                <a:latin typeface="DeepSeek-CJK-patch"/>
                <a:ea typeface="宋体" pitchFamily="2" charset="-122"/>
              </a:rPr>
              <a:t>总结：</a:t>
            </a:r>
            <a:endParaRPr lang="zh-CN" altLang="en-US" sz="1600" b="1" i="0">
              <a:solidFill>
                <a:srgbClr val="FF0000"/>
              </a:solidFill>
              <a:latin typeface="DeepSeek-CJK-patch"/>
              <a:ea typeface="宋体" pitchFamily="2" charset="-122"/>
            </a:endParaRPr>
          </a:p>
          <a:p>
            <a:pPr marL="0" indent="0"/>
            <a:r>
              <a:rPr lang="zh-CN" altLang="en-US" sz="1600" b="0" i="0">
                <a:solidFill>
                  <a:schemeClr val="tx1"/>
                </a:solidFill>
                <a:latin typeface="DeepSeek-CJK-patch"/>
                <a:ea typeface="宋体" pitchFamily="2" charset="-122"/>
              </a:rPr>
              <a:t>当前误判率仍维持在</a:t>
            </a:r>
            <a:r>
              <a:rPr lang="en-US" altLang="zh-CN" sz="1600" b="0" i="0">
                <a:solidFill>
                  <a:schemeClr val="tx1"/>
                </a:solidFill>
                <a:latin typeface="DeepSeek-CJK-patch"/>
                <a:ea typeface="宋体" pitchFamily="2" charset="-122"/>
              </a:rPr>
              <a:t>8-15%</a:t>
            </a:r>
            <a:r>
              <a:rPr lang="zh-CN" altLang="en-US" sz="1600" b="0" i="0">
                <a:solidFill>
                  <a:schemeClr val="tx1"/>
                </a:solidFill>
                <a:latin typeface="DeepSeek-CJK-patch"/>
                <a:ea typeface="宋体" pitchFamily="2" charset="-122"/>
              </a:rPr>
              <a:t>（不同语言</a:t>
            </a:r>
            <a:r>
              <a:rPr lang="en-US" altLang="zh-CN" sz="1600" b="0" i="0">
                <a:solidFill>
                  <a:schemeClr val="tx1"/>
                </a:solidFill>
                <a:latin typeface="DeepSeek-CJK-patch"/>
                <a:ea typeface="宋体" pitchFamily="2" charset="-122"/>
              </a:rPr>
              <a:t>/</a:t>
            </a:r>
            <a:r>
              <a:rPr lang="zh-CN" altLang="en-US" sz="1600" b="0" i="0">
                <a:solidFill>
                  <a:schemeClr val="tx1"/>
                </a:solidFill>
                <a:latin typeface="DeepSeek-CJK-patch"/>
                <a:ea typeface="宋体" pitchFamily="2" charset="-122"/>
              </a:rPr>
              <a:t>领域有差异），这本质上反映的是人类智能与机器智能在表达层面的趋同进化，而非单纯的技术缺陷。</a:t>
            </a:r>
            <a:endParaRPr lang="zh-CN" altLang="en-US" sz="1600" b="0" i="0">
              <a:solidFill>
                <a:schemeClr val="tx1"/>
              </a:solidFill>
              <a:latin typeface="DeepSeek-CJK-patch"/>
              <a:ea typeface="宋体" pitchFamily="2" charset="-122"/>
            </a:endParaRPr>
          </a:p>
        </p:txBody>
      </p:sp>
    </p:spTree>
    <p:custDataLst>
      <p:tags r:id="rId2"/>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ṧļiḑe"/>
          <p:cNvSpPr>
            <a:spLocks noGrp="1"/>
          </p:cNvSpPr>
          <p:nvPr/>
        </p:nvSpPr>
        <p:spPr>
          <a:xfrm>
            <a:off x="733425" y="1343660"/>
            <a:ext cx="5132705" cy="1534160"/>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7200" b="1" dirty="0">
                <a:solidFill>
                  <a:schemeClr val="accent1">
                    <a:lumMod val="20000"/>
                    <a:lumOff val="80000"/>
                  </a:schemeClr>
                </a:solidFill>
                <a:latin typeface="微软雅黑" charset="-122"/>
                <a:ea typeface="微软雅黑" charset="-122"/>
              </a:rPr>
              <a:t>感谢观看</a:t>
            </a:r>
            <a:endParaRPr lang="zh-CN" altLang="en-US" sz="7200" b="1" dirty="0">
              <a:solidFill>
                <a:schemeClr val="accent1">
                  <a:lumMod val="20000"/>
                  <a:lumOff val="80000"/>
                </a:schemeClr>
              </a:solidFill>
              <a:latin typeface="微软雅黑" charset="-122"/>
              <a:ea typeface="微软雅黑" charset="-122"/>
            </a:endParaRPr>
          </a:p>
        </p:txBody>
      </p:sp>
      <p:sp>
        <p:nvSpPr>
          <p:cNvPr id="24" name="圆角矩形 23"/>
          <p:cNvSpPr/>
          <p:nvPr/>
        </p:nvSpPr>
        <p:spPr>
          <a:xfrm>
            <a:off x="6836410" y="814705"/>
            <a:ext cx="4655185" cy="4822190"/>
          </a:xfrm>
          <a:prstGeom prst="roundRect">
            <a:avLst>
              <a:gd name="adj" fmla="val 6098"/>
            </a:avLst>
          </a:prstGeom>
          <a:solidFill>
            <a:srgbClr val="2F99FF">
              <a:alpha val="1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charset="-122"/>
              <a:ea typeface="微软雅黑" charset="-122"/>
            </a:endParaRPr>
          </a:p>
        </p:txBody>
      </p:sp>
      <p:pic>
        <p:nvPicPr>
          <p:cNvPr id="29" name="图片 28" descr="小知底座"/>
          <p:cNvPicPr>
            <a:picLocks noChangeAspect="1"/>
          </p:cNvPicPr>
          <p:nvPr userDrawn="1"/>
        </p:nvPicPr>
        <p:blipFill>
          <a:blip r:embed="rId1"/>
          <a:stretch>
            <a:fillRect/>
          </a:stretch>
        </p:blipFill>
        <p:spPr>
          <a:xfrm>
            <a:off x="1208405" y="6174105"/>
            <a:ext cx="929640" cy="495300"/>
          </a:xfrm>
          <a:prstGeom prst="rect">
            <a:avLst/>
          </a:prstGeom>
        </p:spPr>
      </p:pic>
      <p:pic>
        <p:nvPicPr>
          <p:cNvPr id="30" name="图片 29" descr="小知"/>
          <p:cNvPicPr>
            <a:picLocks noChangeAspect="1"/>
          </p:cNvPicPr>
          <p:nvPr userDrawn="1"/>
        </p:nvPicPr>
        <p:blipFill>
          <a:blip r:embed="rId2"/>
          <a:stretch>
            <a:fillRect/>
          </a:stretch>
        </p:blipFill>
        <p:spPr>
          <a:xfrm>
            <a:off x="1284605" y="4984115"/>
            <a:ext cx="776605" cy="1189355"/>
          </a:xfrm>
          <a:prstGeom prst="rect">
            <a:avLst/>
          </a:prstGeom>
        </p:spPr>
      </p:pic>
      <p:sp>
        <p:nvSpPr>
          <p:cNvPr id="4" name="íṧļiḑe"/>
          <p:cNvSpPr>
            <a:spLocks noGrp="1"/>
          </p:cNvSpPr>
          <p:nvPr>
            <p:ph type="title" idx="4294967295"/>
          </p:nvPr>
        </p:nvSpPr>
        <p:spPr>
          <a:xfrm>
            <a:off x="660400" y="1360170"/>
            <a:ext cx="5132705" cy="1534160"/>
          </a:xfrm>
        </p:spPr>
        <p:txBody>
          <a:bodyPr>
            <a:noAutofit/>
          </a:bodyPr>
          <a:lstStyle/>
          <a:p>
            <a:pPr algn="ctr"/>
            <a:r>
              <a:rPr lang="zh-CN" altLang="en-US" sz="7200" b="1" dirty="0">
                <a:solidFill>
                  <a:schemeClr val="accent1"/>
                </a:solidFill>
                <a:latin typeface="微软雅黑" charset="-122"/>
                <a:ea typeface="微软雅黑" charset="-122"/>
              </a:rPr>
              <a:t>感谢观看</a:t>
            </a:r>
            <a:endParaRPr lang="zh-CN" altLang="en-US" sz="7200" b="1" dirty="0">
              <a:solidFill>
                <a:schemeClr val="accent1"/>
              </a:solidFill>
              <a:latin typeface="微软雅黑" charset="-122"/>
              <a:ea typeface="微软雅黑" charset="-122"/>
            </a:endParaRPr>
          </a:p>
        </p:txBody>
      </p:sp>
      <p:sp>
        <p:nvSpPr>
          <p:cNvPr id="2" name="iṥliḑè"/>
          <p:cNvSpPr txBox="1"/>
          <p:nvPr/>
        </p:nvSpPr>
        <p:spPr>
          <a:xfrm>
            <a:off x="1693545" y="3368040"/>
            <a:ext cx="2988945" cy="88138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sz="2800" b="1" dirty="0">
                <a:latin typeface="微软雅黑" charset="-122"/>
                <a:ea typeface="微软雅黑" charset="-122"/>
                <a:cs typeface="微软雅黑" charset="-122"/>
              </a:rPr>
              <a:t>讲师：</a:t>
            </a:r>
            <a:r>
              <a:rPr lang="zh-CN" altLang="en-US" sz="2800" b="1" dirty="0">
                <a:latin typeface="微软雅黑" charset="-122"/>
                <a:ea typeface="微软雅黑" charset="-122"/>
                <a:cs typeface="微软雅黑" charset="-122"/>
              </a:rPr>
              <a:t>刘晶鑫</a:t>
            </a:r>
            <a:endParaRPr lang="zh-CN" altLang="en-US" sz="2800" b="1" dirty="0">
              <a:latin typeface="微软雅黑" charset="-122"/>
              <a:ea typeface="微软雅黑" charset="-122"/>
              <a:cs typeface="微软雅黑" charset="-122"/>
            </a:endParaRPr>
          </a:p>
        </p:txBody>
      </p:sp>
      <p:grpSp>
        <p:nvGrpSpPr>
          <p:cNvPr id="3" name="išľîḑé"/>
          <p:cNvGrpSpPr/>
          <p:nvPr/>
        </p:nvGrpSpPr>
        <p:grpSpPr>
          <a:xfrm>
            <a:off x="1567781" y="4165917"/>
            <a:ext cx="544402" cy="0"/>
            <a:chOff x="5691298" y="4685953"/>
            <a:chExt cx="544402" cy="0"/>
          </a:xfrm>
        </p:grpSpPr>
        <p:cxnSp>
          <p:nvCxnSpPr>
            <p:cNvPr id="6" name="ï$ḷîḍe"/>
            <p:cNvCxnSpPr/>
            <p:nvPr/>
          </p:nvCxnSpPr>
          <p:spPr>
            <a:xfrm>
              <a:off x="5691298" y="4685953"/>
              <a:ext cx="398352" cy="0"/>
            </a:xfrm>
            <a:prstGeom prst="line">
              <a:avLst/>
            </a:prstGeom>
            <a:ln w="12700" cap="rnd">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7" name="íṣľîḑê"/>
            <p:cNvCxnSpPr/>
            <p:nvPr/>
          </p:nvCxnSpPr>
          <p:spPr>
            <a:xfrm>
              <a:off x="6175375" y="4685953"/>
              <a:ext cx="60325" cy="0"/>
            </a:xfrm>
            <a:prstGeom prst="line">
              <a:avLst/>
            </a:prstGeom>
            <a:ln w="25400" cap="rnd">
              <a:solidFill>
                <a:srgbClr val="080808"/>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2287905" y="5222240"/>
            <a:ext cx="6096000" cy="460375"/>
          </a:xfrm>
          <a:prstGeom prst="rect">
            <a:avLst/>
          </a:prstGeom>
          <a:noFill/>
        </p:spPr>
        <p:txBody>
          <a:bodyPr wrap="square" rtlCol="0" anchor="t">
            <a:spAutoFit/>
          </a:bodyPr>
          <a:p>
            <a:pPr marL="0" indent="0">
              <a:buNone/>
            </a:pPr>
            <a:r>
              <a:rPr lang="zh-CN" altLang="en-US"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rPr>
              <a:t>期待您的满意反馈</a:t>
            </a:r>
            <a:r>
              <a:rPr lang="en-US" altLang="zh-CN"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rPr>
              <a:t>~</a:t>
            </a:r>
            <a:endParaRPr lang="en-US" altLang="zh-CN" sz="2400" b="1" u="sng" dirty="0">
              <a:solidFill>
                <a:srgbClr val="C00000"/>
              </a:solidFill>
              <a:latin typeface="华光粗圆_ZW" panose="02000500000000000000" charset="-122"/>
              <a:ea typeface="华光粗圆_ZW" panose="02000500000000000000" charset="-122"/>
              <a:cs typeface="华光粗圆_ZW" panose="02000500000000000000" charset="-122"/>
              <a:sym typeface="+mn-ea"/>
            </a:endParaRPr>
          </a:p>
        </p:txBody>
      </p:sp>
      <p:pic>
        <p:nvPicPr>
          <p:cNvPr id="12" name="图片 11" descr="32313536343037303b32313536343035323bbfc9b0a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470" y="5137785"/>
            <a:ext cx="583565" cy="583565"/>
          </a:xfrm>
          <a:prstGeom prst="rect">
            <a:avLst/>
          </a:prstGeom>
        </p:spPr>
      </p:pic>
      <p:pic>
        <p:nvPicPr>
          <p:cNvPr id="11" name="图片 10"/>
          <p:cNvPicPr/>
          <p:nvPr/>
        </p:nvPicPr>
        <p:blipFill>
          <a:blip r:embed="rId5"/>
          <a:stretch>
            <a:fillRect/>
          </a:stretch>
        </p:blipFill>
        <p:spPr>
          <a:xfrm>
            <a:off x="7029450" y="1058545"/>
            <a:ext cx="4276725" cy="4313555"/>
          </a:xfrm>
          <a:prstGeom prst="rect">
            <a:avLst/>
          </a:prstGeom>
          <a:effectLst>
            <a:outerShdw blurRad="50800" dist="38100" dir="2700000" algn="tl" rotWithShape="0">
              <a:prstClr val="black">
                <a:alpha val="40000"/>
              </a:prstClr>
            </a:outerShdw>
          </a:effectLst>
        </p:spPr>
      </p:pic>
      <p:pic>
        <p:nvPicPr>
          <p:cNvPr id="8" name="图片 7" descr="满意度调查问卷"/>
          <p:cNvPicPr>
            <a:picLocks noChangeAspect="1"/>
          </p:cNvPicPr>
          <p:nvPr/>
        </p:nvPicPr>
        <p:blipFill>
          <a:blip r:embed="rId6"/>
          <a:srcRect l="9110" t="19741" r="8815" b="6685"/>
          <a:stretch>
            <a:fillRect/>
          </a:stretch>
        </p:blipFill>
        <p:spPr>
          <a:xfrm>
            <a:off x="7541895" y="2000250"/>
            <a:ext cx="3251835" cy="3323590"/>
          </a:xfrm>
          <a:prstGeom prst="rect">
            <a:avLst/>
          </a:prstGeom>
        </p:spPr>
      </p:pic>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p:tgtEl>
                                        <p:sldTgt/>
                                      </p:tgtEl>
                                    </p:cond>
                                  </p:endCondLst>
                                  <p:childTnLst>
                                    <p:animEffect transition="out" filter="fade">
                                      <p:cBhvr>
                                        <p:cTn id="6" dur="5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 name="文本框 66"/>
          <p:cNvSpPr txBox="1"/>
          <p:nvPr userDrawn="1"/>
        </p:nvSpPr>
        <p:spPr>
          <a:xfrm>
            <a:off x="1016000" y="288526"/>
            <a:ext cx="1607820" cy="521970"/>
          </a:xfrm>
          <a:prstGeom prst="rect">
            <a:avLst/>
          </a:prstGeom>
          <a:noFill/>
        </p:spPr>
        <p:txBody>
          <a:bodyPr wrap="none" rtlCol="0">
            <a:spAutoFit/>
          </a:bodyPr>
          <a:p>
            <a:pPr lvl="0" algn="l">
              <a:buClrTx/>
              <a:buSzTx/>
              <a:buFontTx/>
            </a:pPr>
            <a:r>
              <a:rPr lang="zh-CN" altLang="en-US" sz="2800" b="1" dirty="0">
                <a:latin typeface="微软雅黑" charset="-122"/>
                <a:ea typeface="微软雅黑" charset="-122"/>
                <a:sym typeface="+mn-ea"/>
              </a:rPr>
              <a:t>辅助选题</a:t>
            </a:r>
            <a:endParaRPr lang="zh-CN" altLang="en-US" sz="2800" b="1" dirty="0">
              <a:latin typeface="微软雅黑" charset="-122"/>
              <a:ea typeface="微软雅黑" charset="-122"/>
              <a:sym typeface="+mn-ea"/>
            </a:endParaRPr>
          </a:p>
        </p:txBody>
      </p:sp>
      <p:sp>
        <p:nvSpPr>
          <p:cNvPr id="74" name="标题 73"/>
          <p:cNvSpPr>
            <a:spLocks noGrp="1"/>
          </p:cNvSpPr>
          <p:nvPr>
            <p:custDataLst>
              <p:tags r:id="rId1"/>
            </p:custDataLst>
          </p:nvPr>
        </p:nvSpPr>
        <p:spPr>
          <a:xfrm>
            <a:off x="578485" y="828040"/>
            <a:ext cx="8964295" cy="576580"/>
          </a:xfrm>
          <a:prstGeom prst="rect">
            <a:avLst/>
          </a:prstGeom>
          <a:ln>
            <a:noFill/>
          </a:ln>
        </p:spPr>
        <p:txBody>
          <a:bodyPr vert="horz" wrap="square" lIns="0" tIns="0" rIns="0" bIns="0" rtlCol="0" anchor="ctr" anchorCtr="0">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ea"/>
                <a:cs typeface="+mj-cs"/>
              </a:defRPr>
            </a:lvl1pPr>
          </a:lstStyle>
          <a:p>
            <a:pPr lvl="0" algn="l">
              <a:buClrTx/>
              <a:buSzTx/>
              <a:buFontTx/>
            </a:pPr>
            <a:r>
              <a:rPr lang="en-US" altLang="zh-CN" sz="1700" dirty="0">
                <a:solidFill>
                  <a:schemeClr val="tx1"/>
                </a:solidFill>
                <a:latin typeface="宋体" charset="0"/>
                <a:ea typeface="宋体" charset="0"/>
                <a:cs typeface="宋体" charset="0"/>
                <a:sym typeface="+mn-ea"/>
              </a:rPr>
              <a:t>Step1</a:t>
            </a:r>
            <a:r>
              <a:rPr lang="zh-CN" altLang="en-US" sz="1700" dirty="0">
                <a:solidFill>
                  <a:schemeClr val="tx1"/>
                </a:solidFill>
                <a:latin typeface="宋体" charset="0"/>
                <a:ea typeface="宋体" charset="0"/>
                <a:cs typeface="宋体" charset="0"/>
                <a:sym typeface="+mn-ea"/>
              </a:rPr>
              <a:t>：在</a:t>
            </a:r>
            <a:r>
              <a:rPr lang="zh-CN" altLang="en-US" sz="1700" dirty="0">
                <a:solidFill>
                  <a:srgbClr val="3200FF"/>
                </a:solidFill>
                <a:latin typeface="宋体" charset="0"/>
                <a:ea typeface="宋体" charset="0"/>
                <a:cs typeface="宋体" charset="0"/>
                <a:sym typeface="+mn-ea"/>
              </a:rPr>
              <a:t>【灵感中心】</a:t>
            </a:r>
            <a:r>
              <a:rPr lang="zh-CN" altLang="en-US" sz="1700" dirty="0">
                <a:solidFill>
                  <a:schemeClr val="tx1"/>
                </a:solidFill>
                <a:latin typeface="宋体" charset="0"/>
                <a:ea typeface="宋体" charset="0"/>
                <a:cs typeface="宋体" charset="0"/>
                <a:sym typeface="+mn-ea"/>
              </a:rPr>
              <a:t>中直接选择</a:t>
            </a:r>
            <a:r>
              <a:rPr lang="zh-CN" altLang="en-US" sz="1700" dirty="0">
                <a:solidFill>
                  <a:srgbClr val="3200FF"/>
                </a:solidFill>
                <a:latin typeface="宋体" charset="0"/>
                <a:ea typeface="宋体" charset="0"/>
                <a:cs typeface="宋体" charset="0"/>
                <a:sym typeface="+mn-ea"/>
              </a:rPr>
              <a:t>【</a:t>
            </a:r>
            <a:r>
              <a:rPr lang="zh-CN" altLang="en-US" sz="1700" dirty="0">
                <a:solidFill>
                  <a:srgbClr val="3200FF"/>
                </a:solidFill>
                <a:latin typeface="宋体" charset="0"/>
                <a:ea typeface="宋体" charset="0"/>
                <a:cs typeface="宋体" charset="0"/>
                <a:sym typeface="+mn-ea"/>
              </a:rPr>
              <a:t>推荐选题】</a:t>
            </a:r>
            <a:endParaRPr lang="zh-CN" altLang="en-US" sz="1700" dirty="0">
              <a:solidFill>
                <a:schemeClr val="tx1"/>
              </a:solidFill>
              <a:latin typeface="宋体" charset="0"/>
              <a:ea typeface="宋体" charset="0"/>
              <a:cs typeface="宋体" charset="0"/>
              <a:sym typeface="+mn-ea"/>
            </a:endParaRPr>
          </a:p>
        </p:txBody>
      </p:sp>
      <p:pic>
        <p:nvPicPr>
          <p:cNvPr id="6" name="图片 5"/>
          <p:cNvPicPr>
            <a:picLocks noChangeAspect="1"/>
          </p:cNvPicPr>
          <p:nvPr/>
        </p:nvPicPr>
        <p:blipFill>
          <a:blip r:embed="rId2"/>
          <a:stretch>
            <a:fillRect/>
          </a:stretch>
        </p:blipFill>
        <p:spPr>
          <a:xfrm>
            <a:off x="1220470" y="1676400"/>
            <a:ext cx="9751060" cy="3987165"/>
          </a:xfrm>
          <a:prstGeom prst="rect">
            <a:avLst/>
          </a:prstGeom>
        </p:spPr>
      </p:pic>
      <p:pic>
        <p:nvPicPr>
          <p:cNvPr id="12" name="图片 11"/>
          <p:cNvPicPr>
            <a:picLocks noChangeAspect="1"/>
          </p:cNvPicPr>
          <p:nvPr/>
        </p:nvPicPr>
        <p:blipFill>
          <a:blip r:embed="rId3"/>
          <a:stretch>
            <a:fillRect/>
          </a:stretch>
        </p:blipFill>
        <p:spPr>
          <a:xfrm>
            <a:off x="270510" y="1352550"/>
            <a:ext cx="8191500" cy="5505450"/>
          </a:xfrm>
          <a:prstGeom prst="rect">
            <a:avLst/>
          </a:prstGeom>
          <a:effectLst>
            <a:outerShdw blurRad="50800" dist="38100" dir="13500000" algn="br" rotWithShape="0">
              <a:prstClr val="black">
                <a:alpha val="40000"/>
              </a:prstClr>
            </a:outerShdw>
          </a:effectLst>
        </p:spPr>
      </p:pic>
      <p:sp>
        <p:nvSpPr>
          <p:cNvPr id="19" name="矩形 18"/>
          <p:cNvSpPr/>
          <p:nvPr/>
        </p:nvSpPr>
        <p:spPr>
          <a:xfrm>
            <a:off x="361315" y="3540125"/>
            <a:ext cx="2014220" cy="72199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UNIT_INDEX" val="1"/>
  <p:tag name="KSO_WM_UNIT_TYPE" val="a"/>
  <p:tag name="KSO_WM_BEAUTIFY_FLAG" val="#wm#"/>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UNIT_INDEX" val="1"/>
  <p:tag name="KSO_WM_UNIT_TYPE" val="a"/>
  <p:tag name="KSO_WM_BEAUTIFY_FLAG" val="#wm#"/>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UNIT_INDEX" val="1"/>
  <p:tag name="KSO_WM_UNIT_TYPE" val="a"/>
  <p:tag name="KSO_WM_BEAUTIFY_FLAG" val="#wm#"/>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UNIT_INDEX" val="1"/>
  <p:tag name="KSO_WM_UNIT_TYPE" val="a"/>
  <p:tag name="KSO_WM_BEAUTIFY_FLAG" val="#wm#"/>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UNIT_INDEX" val="1"/>
  <p:tag name="KSO_WM_UNIT_TYPE" val="a"/>
  <p:tag name="KSO_WM_BEAUTIFY_FLAG" val="#wm#"/>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UNIT_INDEX" val="1"/>
  <p:tag name="KSO_WM_UNIT_TYPE" val="a"/>
  <p:tag name="KSO_WM_BEAUTIFY_FLAG" val="#wm#"/>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UNIT_INDEX" val="1"/>
  <p:tag name="KSO_WM_UNIT_TYPE" val="a"/>
  <p:tag name="KSO_WM_BEAUTIFY_FLAG" val="#wm#"/>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UNIT_INDEX" val="1"/>
  <p:tag name="KSO_WM_UNIT_TYPE" val="a"/>
  <p:tag name="KSO_WM_BEAUTIFY_FLAG" val="#wm#"/>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UNIT_INDEX" val="1"/>
  <p:tag name="KSO_WM_UNIT_TYPE" val="a"/>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UNIT_INDEX" val="1"/>
  <p:tag name="KSO_WM_UNIT_TYPE" val="a"/>
  <p:tag name="KSO_WM_BEAUTIFY_FLAG" val="#wm#"/>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UNIT_INDEX" val="1"/>
  <p:tag name="KSO_WM_UNIT_TYPE" val="a"/>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1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1457_2*m_h_i*1_1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1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1457_2*m_h_i*1_2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1457_2*m_h_i*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2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57_2*m_h_a*1_1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1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7_2*m_h_a*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1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457_2*m_h_a*1_2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2"/>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8799999952316284,&quot;transparency&quot;:1}],&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1457_2*m_h_i*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3"/>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7_2*m_h_i*1_3_4"/>
  <p:tag name="KSO_WM_TEMPLATE_CATEGORY" val="diagram"/>
  <p:tag name="KSO_WM_TEMPLATE_INDEX" val="20231457"/>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7_2*m_h_a*1_3_1"/>
  <p:tag name="KSO_WM_TEMPLATE_CATEGORY" val="diagram"/>
  <p:tag name="KSO_WM_TEMPLATE_INDEX" val="20231457"/>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3"/>
  <p:tag name="KSO_WM_DIAGRAM_VIRTUALLY_FRAME" val="{&quot;height&quot;:138.95,&quot;left&quot;:67.15,&quot;top&quot;:122.9,&quot;width&quot;:5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40492855_1*n_i*1_1"/>
  <p:tag name="KSO_WM_TEMPLATE_CATEGORY" val="diagram"/>
  <p:tag name="KSO_WM_TEMPLATE_INDEX" val="40492855"/>
  <p:tag name="KSO_WM_UNIT_LAYERLEVEL" val="1_1"/>
  <p:tag name="KSO_WM_TAG_VERSION" val="3.0"/>
  <p:tag name="KSO_WM_BEAUTIFY_FLAG" val="#wm#"/>
  <p:tag name="KSO_WM_DIAGRAM_VERSION" val="3"/>
  <p:tag name="KSO_WM_DIAGRAM_COLOR_TRICK" val="1"/>
  <p:tag name="KSO_WM_DIAGRAM_COLOR_TEXT_CAN_REMOVE" val="n"/>
  <p:tag name="KSO_WM_UNIT_FILL_TYPE" val="3"/>
  <p:tag name="KSO_WM_DIAGRAM_VIRTUALLY_FRAME" val="{&quot;height&quot;:422.7116535433071,&quot;left&quot;:64.22503937007875,&quot;top&quot;:117.3,&quot;width&quot;:831.5499212598424}"/>
  <p:tag name="KSO_WM_DIAGRAM_MAX_ITEMCNT" val="4"/>
  <p:tag name="KSO_WM_DIAGRAM_MIN_ITEMCNT" val="2"/>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0.75,&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40492855_1*n_h_a*1_1_1"/>
  <p:tag name="KSO_WM_TEMPLATE_CATEGORY" val="diagram"/>
  <p:tag name="KSO_WM_TEMPLATE_INDEX" val="40492855"/>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UNIT_TEXT_TYPE" val="1"/>
  <p:tag name="KSO_WM_DIAGRAM_VIRTUALLY_FRAME" val="{&quot;height&quot;:422.7116535433071,&quot;left&quot;:64.22503937007875,&quot;top&quot;:117.3,&quot;width&quot;:831.5499212598424}"/>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8"/>
  <p:tag name="KSO_WM_DIAGRAM_USE_COLOR_VALUE" val="{&quot;color_scheme&quot;:1,&quot;color_type&quot;:1,&quot;theme_color_indexes&quot;:[]}"/>
</p:tagLst>
</file>

<file path=ppt/tags/tag146.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SUBTYPE" val="nb"/>
  <p:tag name="KSO_WM_UNIT_ID" val="diagram40492855_1*n_h_h_i*1_2_1_1"/>
  <p:tag name="KSO_WM_TEMPLATE_CATEGORY" val="diagram"/>
  <p:tag name="KSO_WM_TEMPLATE_INDEX" val="40492855"/>
  <p:tag name="KSO_WM_UNIT_LAYERLEVEL" val="1_1_1_1"/>
  <p:tag name="KSO_WM_TAG_VERSION" val="3.0"/>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COLOR_MATCH_VALUE" val="{&quot;shape&quot;:{&quot;fill&quot;:{&quot;gradient&quot;:[{&quot;brightness&quot;:0.4000000059604645,&quot;colorType&quot;:1,&quot;foreColorIndex&quot;:5,&quot;pos&quot;:0.029999999329447746,&quot;transparency&quot;:0},{&quot;brightness&quot;:0,&quot;colorType&quot;:1,&quot;foreColorIndex&quot;:5,&quot;pos&quot;:0.8799999952316284,&quot;transparency&quot;:0}],&quot;type&quot;:3},&quot;glow&quot;:{&quot;colorType&quot;:0},&quot;line&quot;:{&quot;solidLine&quot;:{&quot;brightness&quot;:0.800000011920929,&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DIAGRAM_VIRTUALLY_FRAME" val="{&quot;height&quot;:422.7116535433071,&quot;left&quot;:64.22503937007875,&quot;top&quot;:117.3,&quot;width&quot;:831.5499212598424}"/>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40492855_1*n_h_h_f*1_2_1_1"/>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PRESET_TEXT" val="单击此处添加正文"/>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8.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40492855_1*n_h_h_i*1_2_2_2"/>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9.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SUBTYPE" val="nb"/>
  <p:tag name="KSO_WM_UNIT_ID" val="diagram40492855_1*n_h_h_i*1_2_2_1"/>
  <p:tag name="KSO_WM_TEMPLATE_CATEGORY" val="diagram"/>
  <p:tag name="KSO_WM_TEMPLATE_INDEX" val="40492855"/>
  <p:tag name="KSO_WM_UNIT_LAYERLEVEL" val="1_1_1_1"/>
  <p:tag name="KSO_WM_TAG_VERSION" val="3.0"/>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COLOR_MATCH_VALUE" val="{&quot;shape&quot;:{&quot;fill&quot;:{&quot;gradient&quot;:[{&quot;brightness&quot;:0.4000000059604645,&quot;colorType&quot;:1,&quot;foreColorIndex&quot;:5,&quot;pos&quot;:0.029999999329447746,&quot;transparency&quot;:0},{&quot;brightness&quot;:0,&quot;colorType&quot;:1,&quot;foreColorIndex&quot;:5,&quot;pos&quot;:0.8799999952316284,&quot;transparency&quot;:0}],&quot;type&quot;:3},&quot;glow&quot;:{&quot;colorType&quot;:0},&quot;line&quot;:{&quot;solidLine&quot;:{&quot;brightness&quot;:0.800000011920929,&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422.7116535433071,&quot;left&quot;:64.22503937007875,&quot;top&quot;:117.3,&quot;width&quot;:831.5499212598424}"/>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40492855_1*n_h_h_f*1_2_2_1"/>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PRESET_TEXT" val="单击此处编辑正文"/>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40492855_1*n_h_i*1_1_1"/>
  <p:tag name="KSO_WM_TEMPLATE_CATEGORY" val="diagram"/>
  <p:tag name="KSO_WM_TEMPLATE_INDEX" val="40492855"/>
  <p:tag name="KSO_WM_UNIT_LAYERLEVEL" val="1_1_1"/>
  <p:tag name="KSO_WM_TAG_VERSION" val="3.0"/>
  <p:tag name="KSO_WM_BEAUTIFY_FLAG" val="#wm#"/>
  <p:tag name="KSO_WM_DIAGRAM_MAX_ITEMCNT" val="4"/>
  <p:tag name="KSO_WM_DIAGRAM_MIN_ITEMCNT" val="2"/>
  <p:tag name="KSO_WM_DIAGRAM_VIRTUALLY_FRAME" val="{&quot;height&quot;:422.7116535433071,&quot;left&quot;:64.22503937007875,&quot;top&quot;:117.3,&quot;width&quot;:831.5499212598424}"/>
  <p:tag name="KSO_WM_DIAGRAM_COLOR_MATCH_VALUE" val="{&quot;shape&quot;:{&quot;fill&quot;:{&quot;gradient&quot;:[{&quot;brightness&quot;:0,&quot;colorType&quot;:1,&quot;foreColorIndex&quot;:5,&quot;pos&quot;:0,&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UNIT_INDEX" val="1"/>
  <p:tag name="KSO_WM_UNIT_TYPE" val="a"/>
  <p:tag name="KSO_WM_BEAUTIFY_FLAG" val="#wm#"/>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UNIT_INDEX" val="1"/>
  <p:tag name="KSO_WM_UNIT_TYPE" val="a"/>
  <p:tag name="KSO_WM_BEAUTIFY_FLAG" val="#wm#"/>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0.xml><?xml version="1.0" encoding="utf-8"?>
<p:tagLst xmlns:p="http://schemas.openxmlformats.org/presentationml/2006/main">
  <p:tag name="KSO_WM_UNIT_INDEX" val="1"/>
  <p:tag name="KSO_WM_UNIT_TYPE" val="a"/>
  <p:tag name="KSO_WM_BEAUTIFY_FLAG" val="#wm#"/>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M_BEAUTIFY_FLAG" val="#wm#"/>
  <p:tag name="KSO_WM_TEMPLATE_CATEGORY" val="custom"/>
  <p:tag name="KSO_WM_TEMPLATE_INDEX" val="20205081"/>
</p:tagLst>
</file>

<file path=ppt/tags/tag1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1_3"/>
  <p:tag name="KSO_WM_UNIT_INDEX" val="1_1_3"/>
  <p:tag name="KSO_WM_DIAGRAM_GROUP_CODE" val="q1-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4_2"/>
  <p:tag name="KSO_WM_UNIT_INDEX" val="1_4_2"/>
  <p:tag name="KSO_WM_DIAGRAM_GROUP_CODE" val="q1-1"/>
  <p:tag name="KSO_WM_UNIT_LINE_FORE_SCHEMECOLOR_INDEX" val="8"/>
  <p:tag name="KSO_WM_DIAGRAM_USE_COLOR_VALUE" val="{&quot;color_scheme&quot;:1,&quot;color_type&quot;:1,&quot;theme_color_indexes&quot;:[5,6,5,6,5,6]}"/>
</p:tagLst>
</file>

<file path=ppt/tags/tag1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4_1"/>
  <p:tag name="KSO_WM_UNIT_INDEX" val="1_4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1_2"/>
  <p:tag name="KSO_WM_UNIT_INDEX" val="1_1_2"/>
  <p:tag name="KSO_WM_DIAGRAM_GROUP_CODE" val="q1-1"/>
  <p:tag name="KSO_WM_UNIT_LINE_FORE_SCHEMECOLOR_INDEX" val="5"/>
  <p:tag name="KSO_WM_DIAGRAM_USE_COLOR_VALUE" val="{&quot;color_scheme&quot;:1,&quot;color_type&quot;:1,&quot;theme_color_indexes&quot;:[5,6,5,6,5,6]}"/>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9,&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5_2"/>
  <p:tag name="KSO_WM_UNIT_INDEX" val="1_5_2"/>
  <p:tag name="KSO_WM_DIAGRAM_GROUP_CODE" val="q1-1"/>
  <p:tag name="KSO_WM_UNIT_LINE_FORE_SCHEMECOLOR_INDEX" val="9"/>
  <p:tag name="KSO_WM_DIAGRAM_USE_COLOR_VALUE" val="{&quot;color_scheme&quot;:1,&quot;color_type&quot;:1,&quot;theme_color_indexes&quot;:[5,6,5,6,5,6]}"/>
</p:tagLst>
</file>

<file path=ppt/tags/tag1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1_1"/>
  <p:tag name="KSO_WM_UNIT_INDEX" val="1_1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5_1"/>
  <p:tag name="KSO_WM_UNIT_INDEX" val="1_5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2_2"/>
  <p:tag name="KSO_WM_UNIT_INDEX" val="1_2_2"/>
  <p:tag name="KSO_WM_DIAGRAM_GROUP_CODE" val="q1-1"/>
  <p:tag name="KSO_WM_UNIT_LINE_FORE_SCHEMECOLOR_INDEX" val="6"/>
  <p:tag name="KSO_WM_DIAGRAM_USE_COLOR_VALUE" val="{&quot;color_scheme&quot;:1,&quot;color_type&quot;:1,&quot;theme_color_indexes&quot;:[5,6,5,6,5,6]}"/>
</p:tagLst>
</file>

<file path=ppt/tags/tag1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2_1"/>
  <p:tag name="KSO_WM_UNIT_INDEX" val="1_2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3_5*q_h_i*1_3_2"/>
  <p:tag name="KSO_WM_UNIT_INDEX" val="1_3_2"/>
  <p:tag name="KSO_WM_DIAGRAM_GROUP_CODE" val="q1-1"/>
  <p:tag name="KSO_WM_UNIT_LINE_FORE_SCHEMECOLOR_INDEX" val="7"/>
  <p:tag name="KSO_WM_DIAGRAM_USE_COLOR_VALUE" val="{&quot;color_scheme&quot;:1,&quot;color_type&quot;:1,&quot;theme_color_indexes&quot;:[5,6,5,6,5,6]}"/>
</p:tagLst>
</file>

<file path=ppt/tags/tag17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3_1"/>
  <p:tag name="KSO_WM_UNIT_INDEX" val="1_3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solidLine&quot;:{&quot;brightness&quot;:0,&quot;colorType&quot;:1,&quot;foreColorIndex&quot;:10,&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3_5*q_h_i*1_6_2"/>
  <p:tag name="KSO_WM_UNIT_INDEX" val="1_6_2"/>
  <p:tag name="KSO_WM_DIAGRAM_GROUP_CODE" val="q1-1"/>
  <p:tag name="KSO_WM_UNIT_LINE_FORE_SCHEMECOLOR_INDEX" val="10"/>
  <p:tag name="KSO_WM_DIAGRAM_USE_COLOR_VALUE" val="{&quot;color_scheme&quot;:1,&quot;color_type&quot;:1,&quot;theme_color_indexes&quot;:[5,6,5,6,5,6]}"/>
</p:tagLst>
</file>

<file path=ppt/tags/tag1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a*1_6_1"/>
  <p:tag name="KSO_WM_UNIT_INDEX" val="1_6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2_3"/>
  <p:tag name="KSO_WM_UNIT_INDEX" val="1_2_3"/>
  <p:tag name="KSO_WM_DIAGRAM_GROUP_CODE" val="q1-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3_3"/>
  <p:tag name="KSO_WM_UNIT_INDEX" val="1_3_3"/>
  <p:tag name="KSO_WM_DIAGRAM_GROUP_CODE" val="q1-1"/>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4_3"/>
  <p:tag name="KSO_WM_UNIT_INDEX" val="1_4_3"/>
  <p:tag name="KSO_WM_DIAGRAM_GROUP_CODE" val="q1-1"/>
  <p:tag name="KSO_WM_UNIT_FILL_TYPE" val="1"/>
  <p:tag name="KSO_WM_UNIT_FILL_FORE_SCHEMECOLOR_INDEX" val="8"/>
  <p:tag name="KSO_WM_UNIT_FILL_FORE_SCHEMECOLOR_INDEX_BRIGHTNESS" val="0"/>
  <p:tag name="KSO_WM_DIAGRAM_USE_COLOR_VALUE" val="{&quot;color_scheme&quot;:1,&quot;color_type&quot;:1,&quot;theme_color_indexes&quot;:[5,6,5,6,5,6]}"/>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5_3"/>
  <p:tag name="KSO_WM_UNIT_INDEX" val="1_5_3"/>
  <p:tag name="KSO_WM_DIAGRAM_GROUP_CODE" val="q1-1"/>
  <p:tag name="KSO_WM_UNIT_FILL_TYPE" val="1"/>
  <p:tag name="KSO_WM_UNIT_FILL_FORE_SCHEMECOLOR_INDEX" val="9"/>
  <p:tag name="KSO_WM_UNIT_FILL_FORE_SCHEMECOLOR_INDEX_BRIGHTNESS" val="0"/>
  <p:tag name="KSO_WM_DIAGRAM_USE_COLOR_VALUE" val="{&quot;color_scheme&quot;:1,&quot;color_type&quot;:1,&quot;theme_color_indexes&quot;:[5,6,5,6,5,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6_3"/>
  <p:tag name="KSO_WM_UNIT_INDEX" val="1_6_3"/>
  <p:tag name="KSO_WM_DIAGRAM_GROUP_CODE" val="q1-1"/>
  <p:tag name="KSO_WM_UNIT_FILL_TYPE" val="1"/>
  <p:tag name="KSO_WM_UNIT_FILL_FORE_SCHEMECOLOR_INDEX" val="10"/>
  <p:tag name="KSO_WM_UNIT_FILL_FORE_SCHEMECOLOR_INDEX_BRIGHTNESS" val="0"/>
  <p:tag name="KSO_WM_DIAGRAM_USE_COLOR_VALUE" val="{&quot;color_scheme&quot;:1,&quot;color_type&quot;:1,&quot;theme_color_indexes&quot;:[5,6,5,6,5,6]}"/>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5,&quot;pos&quot;:0,&quot;transparency&quot;:0},{&quot;brightness&quot;:0,&quot;colorType&quot;:1,&quot;foreColorIndex&quot;:5,&quot;pos&quot;:0.94999998807907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1_1"/>
  <p:tag name="KSO_WM_UNIT_INDEX" val="1_1_1"/>
  <p:tag name="KSO_WM_DIAGRAM_GROUP_CODE" val="q1-1"/>
  <p:tag name="KSO_WM_UNIT_TEXT_FILL_TYPE" val="1"/>
  <p:tag name="KSO_WM_UNIT_FILL_TYPE" val="3"/>
  <p:tag name="KSO_WM_DIAGRAM_USE_COLOR_VALUE" val="{&quot;color_scheme&quot;:1,&quot;color_type&quot;:1,&quot;theme_color_indexes&quot;:[5,6,5,6,5,6]}"/>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6,&quot;pos&quot;:0,&quot;transparency&quot;:0},{&quot;brightness&quot;:0,&quot;colorType&quot;:1,&quot;foreColorIndex&quot;:6,&quot;pos&quot;:0.94999998807907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2_1"/>
  <p:tag name="KSO_WM_UNIT_INDEX" val="1_2_1"/>
  <p:tag name="KSO_WM_DIAGRAM_GROUP_CODE" val="q1-1"/>
  <p:tag name="KSO_WM_UNIT_TEXT_FILL_TYPE" val="1"/>
  <p:tag name="KSO_WM_UNIT_FILL_TYPE" val="3"/>
  <p:tag name="KSO_WM_DIAGRAM_USE_COLOR_VALUE" val="{&quot;color_scheme&quot;:1,&quot;color_type&quot;:1,&quot;theme_color_indexes&quot;:[5,6,5,6,5,6]}"/>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7,&quot;pos&quot;:0,&quot;transparency&quot;:0},{&quot;brightness&quot;:0,&quot;colorType&quot;:1,&quot;foreColorIndex&quot;:7,&quot;pos&quot;:0.94999998807907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3_1"/>
  <p:tag name="KSO_WM_UNIT_INDEX" val="1_3_1"/>
  <p:tag name="KSO_WM_DIAGRAM_GROUP_CODE" val="q1-1"/>
  <p:tag name="KSO_WM_UNIT_TEXT_FILL_TYPE" val="1"/>
  <p:tag name="KSO_WM_UNIT_FILL_TYPE" val="3"/>
  <p:tag name="KSO_WM_DIAGRAM_USE_COLOR_VALUE" val="{&quot;color_scheme&quot;:1,&quot;color_type&quot;:1,&quot;theme_color_indexes&quot;:[5,6,5,6,5,6]}"/>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8,&quot;pos&quot;:0,&quot;transparency&quot;:0},{&quot;brightness&quot;:0,&quot;colorType&quot;:1,&quot;foreColorIndex&quot;:8,&quot;pos&quot;:0.94999998807907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4_1"/>
  <p:tag name="KSO_WM_UNIT_INDEX" val="1_4_1"/>
  <p:tag name="KSO_WM_DIAGRAM_GROUP_CODE" val="q1-1"/>
  <p:tag name="KSO_WM_UNIT_TEXT_FILL_TYPE" val="1"/>
  <p:tag name="KSO_WM_UNIT_FILL_TYPE" val="3"/>
  <p:tag name="KSO_WM_DIAGRAM_USE_COLOR_VALUE" val="{&quot;color_scheme&quot;:1,&quot;color_type&quot;:1,&quot;theme_color_indexes&quot;:[5,6,5,6,5,6]}"/>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9,&quot;pos&quot;:0,&quot;transparency&quot;:0},{&quot;brightness&quot;:0,&quot;colorType&quot;:1,&quot;foreColorIndex&quot;:9,&quot;pos&quot;:0.94999998807907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5_1"/>
  <p:tag name="KSO_WM_UNIT_INDEX" val="1_5_1"/>
  <p:tag name="KSO_WM_DIAGRAM_GROUP_CODE" val="q1-1"/>
  <p:tag name="KSO_WM_UNIT_TEXT_FILL_TYPE" val="1"/>
  <p:tag name="KSO_WM_UNIT_FILL_TYPE" val="3"/>
  <p:tag name="KSO_WM_DIAGRAM_USE_COLOR_VALUE" val="{&quot;color_scheme&quot;:1,&quot;color_type&quot;:1,&quot;theme_color_indexes&quot;:[5,6,5,6,5,6]}"/>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29998779296875,&quot;left&quot;:54.45,&quot;top&quot;:113.15000610351562,&quot;width&quot;:839.3749877929688}"/>
  <p:tag name="KSO_WM_DIAGRAM_COLOR_MATCH_VALUE" val="{&quot;shape&quot;:{&quot;fill&quot;:{&quot;gradient&quot;:[{&quot;brightness&quot;:0.4000000059604645,&quot;colorType&quot;:1,&quot;foreColorIndex&quot;:10,&quot;pos&quot;:0,&quot;transparency&quot;:0},{&quot;brightness&quot;:0,&quot;colorType&quot;:1,&quot;foreColorIndex&quot;:10,&quot;pos&quot;:0.949999988079071,&quot;transparency&quot;:0}],&quot;type&quot;:3},&quot;glow&quot;:{&quot;colorType&quot;:0},&quot;line&quot;:{&quot;type&quot;:0},&quot;shadow&quot;:{&quot;brightness&quot;:-0.25,&quot;colorType&quot;:1,&quot;foreColorIndex&quot;:10,&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5*q_h_i*1_6_1"/>
  <p:tag name="KSO_WM_UNIT_INDEX" val="1_6_1"/>
  <p:tag name="KSO_WM_DIAGRAM_GROUP_CODE" val="q1-1"/>
  <p:tag name="KSO_WM_UNIT_TEXT_FILL_TYPE" val="1"/>
  <p:tag name="KSO_WM_UNIT_FILL_TYPE" val="3"/>
  <p:tag name="KSO_WM_DIAGRAM_USE_COLOR_VALUE" val="{&quot;color_scheme&quot;:1,&quot;color_type&quot;:1,&quot;theme_color_indexes&quot;:[5,6,5,6,5,6]}"/>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BEAUTIFY_FLAG" val="#wm#"/>
  <p:tag name="KSO_WM_TEMPLATE_CATEGORY" val="custom"/>
  <p:tag name="KSO_WM_TEMPLATE_INDEX" val="20205081"/>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wm#"/>
  <p:tag name="KSO_WM_TEMPLATE_CATEGORY" val="custom"/>
  <p:tag name="KSO_WM_TEMPLATE_INDEX" val="20205081"/>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wm#"/>
  <p:tag name="KSO_WM_TEMPLATE_CATEGORY" val="custom"/>
  <p:tag name="KSO_WM_TEMPLATE_INDEX" val="20205081"/>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BEAUTIFY_FLAG" val="#wm#"/>
  <p:tag name="KSO_WM_TEMPLATE_CATEGORY" val="custom"/>
  <p:tag name="KSO_WM_TEMPLATE_INDEX" val="20205081"/>
</p:tagLst>
</file>

<file path=ppt/tags/tag204.xml><?xml version="1.0" encoding="utf-8"?>
<p:tagLst xmlns:p="http://schemas.openxmlformats.org/presentationml/2006/main">
  <p:tag name="KSO_WM_BEAUTIFY_FLAG" val="#wm#"/>
  <p:tag name="KSO_WM_TEMPLATE_CATEGORY" val="custom"/>
  <p:tag name="KSO_WM_TEMPLATE_INDEX" val="20205081"/>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wm#"/>
  <p:tag name="KSO_WM_TEMPLATE_CATEGORY" val="custom"/>
  <p:tag name="KSO_WM_TEMPLATE_INDEX" val="20205081"/>
</p:tagLst>
</file>

<file path=ppt/tags/tag216.xml><?xml version="1.0" encoding="utf-8"?>
<p:tagLst xmlns:p="http://schemas.openxmlformats.org/presentationml/2006/main">
  <p:tag name="KSO_WM_DIAGRAM_VIRTUALLY_FRAME" val="{&quot;height&quot;:308.35,&quot;left&quot;:219.6,&quot;top&quot;:168.15,&quot;width&quot;:716.95}"/>
</p:tagLst>
</file>

<file path=ppt/tags/tag217.xml><?xml version="1.0" encoding="utf-8"?>
<p:tagLst xmlns:p="http://schemas.openxmlformats.org/presentationml/2006/main">
  <p:tag name="KSO_WM_DIAGRAM_VIRTUALLY_FRAME" val="{&quot;height&quot;:308.35,&quot;left&quot;:219.6,&quot;top&quot;:168.15,&quot;width&quot;:716.95}"/>
</p:tagLst>
</file>

<file path=ppt/tags/tag218.xml><?xml version="1.0" encoding="utf-8"?>
<p:tagLst xmlns:p="http://schemas.openxmlformats.org/presentationml/2006/main">
  <p:tag name="KSO_WM_DIAGRAM_VIRTUALLY_FRAME" val="{&quot;height&quot;:308.35,&quot;left&quot;:219.6,&quot;top&quot;:168.15,&quot;width&quot;:716.95}"/>
</p:tagLst>
</file>

<file path=ppt/tags/tag219.xml><?xml version="1.0" encoding="utf-8"?>
<p:tagLst xmlns:p="http://schemas.openxmlformats.org/presentationml/2006/main">
  <p:tag name="KSO_WM_DIAGRAM_VIRTUALLY_FRAME" val="{&quot;height&quot;:308.35,&quot;left&quot;:219.6,&quot;top&quot;:168.15,&quot;width&quot;:716.9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308.35,&quot;left&quot;:219.6,&quot;top&quot;:168.15,&quot;width&quot;:716.95}"/>
</p:tagLst>
</file>

<file path=ppt/tags/tag221.xml><?xml version="1.0" encoding="utf-8"?>
<p:tagLst xmlns:p="http://schemas.openxmlformats.org/presentationml/2006/main">
  <p:tag name="KSO_WM_BEAUTIFY_FLAG" val="#wm#"/>
  <p:tag name="KSO_WM_TEMPLATE_CATEGORY" val="custom"/>
  <p:tag name="KSO_WM_TEMPLATE_INDEX" val="20205081"/>
</p:tagLst>
</file>

<file path=ppt/tags/tag222.xml><?xml version="1.0" encoding="utf-8"?>
<p:tagLst xmlns:p="http://schemas.openxmlformats.org/presentationml/2006/main">
  <p:tag name="KSO_WM_DIAGRAM_VIRTUALLY_FRAME" val="{&quot;height&quot;:667.15,&quot;left&quot;:66.9,&quot;top&quot;:-81.15,&quot;width&quot;:734.3}"/>
</p:tagLst>
</file>

<file path=ppt/tags/tag223.xml><?xml version="1.0" encoding="utf-8"?>
<p:tagLst xmlns:p="http://schemas.openxmlformats.org/presentationml/2006/main">
  <p:tag name="KSO_WM_DIAGRAM_VIRTUALLY_FRAME" val="{&quot;height&quot;:667.15,&quot;left&quot;:66.9,&quot;top&quot;:-81.15,&quot;width&quot;:734.3}"/>
</p:tagLst>
</file>

<file path=ppt/tags/tag224.xml><?xml version="1.0" encoding="utf-8"?>
<p:tagLst xmlns:p="http://schemas.openxmlformats.org/presentationml/2006/main">
  <p:tag name="KSO_WM_DIAGRAM_VIRTUALLY_FRAME" val="{&quot;height&quot;:667.15,&quot;left&quot;:66.9,&quot;top&quot;:-81.15,&quot;width&quot;:734.3}"/>
</p:tagLst>
</file>

<file path=ppt/tags/tag225.xml><?xml version="1.0" encoding="utf-8"?>
<p:tagLst xmlns:p="http://schemas.openxmlformats.org/presentationml/2006/main">
  <p:tag name="KSO_WM_DIAGRAM_VIRTUALLY_FRAME" val="{&quot;height&quot;:667.15,&quot;left&quot;:66.9,&quot;top&quot;:-81.15,&quot;width&quot;:734.3}"/>
</p:tagLst>
</file>

<file path=ppt/tags/tag226.xml><?xml version="1.0" encoding="utf-8"?>
<p:tagLst xmlns:p="http://schemas.openxmlformats.org/presentationml/2006/main">
  <p:tag name="KSO_WM_DIAGRAM_VIRTUALLY_FRAME" val="{&quot;height&quot;:667.15,&quot;left&quot;:66.9,&quot;top&quot;:-81.15,&quot;width&quot;:734.3}"/>
</p:tagLst>
</file>

<file path=ppt/tags/tag227.xml><?xml version="1.0" encoding="utf-8"?>
<p:tagLst xmlns:p="http://schemas.openxmlformats.org/presentationml/2006/main">
  <p:tag name="KSO_WM_DIAGRAM_VIRTUALLY_FRAME" val="{&quot;height&quot;:667.15,&quot;left&quot;:66.9,&quot;top&quot;:-81.15,&quot;width&quot;:734.3}"/>
</p:tagLst>
</file>

<file path=ppt/tags/tag228.xml><?xml version="1.0" encoding="utf-8"?>
<p:tagLst xmlns:p="http://schemas.openxmlformats.org/presentationml/2006/main">
  <p:tag name="KSO_WM_DIAGRAM_VIRTUALLY_FRAME" val="{&quot;height&quot;:667.15,&quot;left&quot;:66.9,&quot;top&quot;:-81.15,&quot;width&quot;:734.3}"/>
</p:tagLst>
</file>

<file path=ppt/tags/tag229.xml><?xml version="1.0" encoding="utf-8"?>
<p:tagLst xmlns:p="http://schemas.openxmlformats.org/presentationml/2006/main">
  <p:tag name="KSO_WM_DIAGRAM_VIRTUALLY_FRAME" val="{&quot;height&quot;:667.15,&quot;left&quot;:66.9,&quot;top&quot;:-81.15,&quot;width&quot;:734.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667.15,&quot;left&quot;:66.9,&quot;top&quot;:-81.15,&quot;width&quot;:734.3}"/>
</p:tagLst>
</file>

<file path=ppt/tags/tag231.xml><?xml version="1.0" encoding="utf-8"?>
<p:tagLst xmlns:p="http://schemas.openxmlformats.org/presentationml/2006/main">
  <p:tag name="KSO_WM_DIAGRAM_VIRTUALLY_FRAME" val="{&quot;height&quot;:667.15,&quot;left&quot;:66.9,&quot;top&quot;:-81.15,&quot;width&quot;:734.3}"/>
</p:tagLst>
</file>

<file path=ppt/tags/tag232.xml><?xml version="1.0" encoding="utf-8"?>
<p:tagLst xmlns:p="http://schemas.openxmlformats.org/presentationml/2006/main">
  <p:tag name="KSO_WM_BEAUTIFY_FLAG" val="#wm#"/>
  <p:tag name="KSO_WM_TEMPLATE_CATEGORY" val="custom"/>
  <p:tag name="KSO_WM_TEMPLATE_INDEX" val="20205081"/>
</p:tagLst>
</file>

<file path=ppt/tags/tag233.xml><?xml version="1.0" encoding="utf-8"?>
<p:tagLst xmlns:p="http://schemas.openxmlformats.org/presentationml/2006/main">
  <p:tag name="KSO_WM_BEAUTIFY_FLAG" val="#wm#"/>
  <p:tag name="KSO_WM_TEMPLATE_CATEGORY" val="custom"/>
  <p:tag name="KSO_WM_TEMPLATE_INDEX" val="20205081"/>
</p:tagLst>
</file>

<file path=ppt/tags/tag234.xml><?xml version="1.0" encoding="utf-8"?>
<p:tagLst xmlns:p="http://schemas.openxmlformats.org/presentationml/2006/main">
  <p:tag name="KSO_WM_BEAUTIFY_FLAG" val="#wm#"/>
  <p:tag name="KSO_WM_TEMPLATE_CATEGORY" val="custom"/>
  <p:tag name="KSO_WM_TEMPLATE_INDEX" val="20205081"/>
</p:tagLst>
</file>

<file path=ppt/tags/tag235.xml><?xml version="1.0" encoding="utf-8"?>
<p:tagLst xmlns:p="http://schemas.openxmlformats.org/presentationml/2006/main">
  <p:tag name="KSO_WM_BEAUTIFY_FLAG" val="#wm#"/>
  <p:tag name="KSO_WM_TEMPLATE_CATEGORY" val="custom"/>
  <p:tag name="KSO_WM_TEMPLATE_INDEX" val="20205081"/>
</p:tagLst>
</file>

<file path=ppt/tags/tag236.xml><?xml version="1.0" encoding="utf-8"?>
<p:tagLst xmlns:p="http://schemas.openxmlformats.org/presentationml/2006/main">
  <p:tag name="KSO_WM_UNIT_INDEX" val="1"/>
  <p:tag name="KSO_WM_UNIT_TYPE" val="a"/>
  <p:tag name="KSO_WM_BEAUTIFY_FLAG" val="#wm#"/>
</p:tagLst>
</file>

<file path=ppt/tags/tag237.xml><?xml version="1.0" encoding="utf-8"?>
<p:tagLst xmlns:p="http://schemas.openxmlformats.org/presentationml/2006/main">
  <p:tag name="KSO_WM_DIAGRAM_VIRTUALLY_FRAME" val="{&quot;height&quot;:323.2,&quot;left&quot;:40.3,&quot;top&quot;:117.3,&quot;width&quot;:639.4271653543308}"/>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i*1_1_3"/>
  <p:tag name="KSO_WM_TEMPLATE_CATEGORY" val="diagram"/>
  <p:tag name="KSO_WM_TEMPLATE_INDEX" val="20233167"/>
  <p:tag name="KSO_WM_UNIT_LAYERLEVEL" val="1_1_1"/>
  <p:tag name="KSO_WM_TAG_VERSION" val="3.0"/>
  <p:tag name="KSO_WM_UNIT_ISCONTENTSTITLE" val="0"/>
  <p:tag name="KSO_WM_UNIT_ISNUMDGMTITLE" val="0"/>
  <p:tag name="KSO_WM_UNIT_NOCLEAR" val="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6"/>
  <p:tag name="KSO_WM_DIAGRAM_USE_COLOR_VALUE" val="{&quot;color_scheme&quot;:1,&quot;theme_color_indexes&quot;:[5,5,5,5,5,5]}"/>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3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800000011920929,&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UNIT_LINE_FORE_SCHEMECOLOR_INDEX" val="16"/>
  <p:tag name="KSO_WM_DIAGRAM_USE_COLOR_VALUE" val="{&quot;color_scheme&quot;:1,&quot;theme_color_indexes&quot;:[5,5,5,5,5,5]}"/>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2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4000000059604645,&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4"/>
  <p:tag name="KSO_WM_UNIT_LINE_FORE_SCHEMECOLOR_INDEX" val="16"/>
  <p:tag name="KSO_WM_DIAGRAM_USE_COLOR_VALUE" val="{&quot;color_scheme&quot;:1,&quot;theme_color_indexes&quot;:[5,5,5,5,5,5]}"/>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h_i*1_2_1_2"/>
  <p:tag name="KSO_WM_TEMPLATE_CATEGORY" val="diagram"/>
  <p:tag name="KSO_WM_TEMPLATE_INDEX" val="20233167"/>
  <p:tag name="KSO_WM_UNIT_LAYERLEVEL" val="1_1_1_1"/>
  <p:tag name="KSO_WM_TAG_VERSION" val="3.0"/>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16"/>
  <p:tag name="KSO_WM_DIAGRAM_USE_COLOR_VALUE" val="{&quot;color_scheme&quot;:1,&quot;theme_color_indexes&quot;:[5,5,5,5,5,5]}"/>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7_2*n_h_a*1_1_2"/>
  <p:tag name="KSO_WM_TEMPLATE_CATEGORY" val="diagram"/>
  <p:tag name="KSO_WM_TEMPLATE_INDEX" val="20233167"/>
  <p:tag name="KSO_WM_UNIT_LAYERLEVEL" val="1_1_1"/>
  <p:tag name="KSO_WM_TAG_VERSION" val="3.0"/>
  <p:tag name="KSO_WM_DIAGRAM_GROUP_CODE" val="n1-1"/>
  <p:tag name="KSO_WM_UNIT_TYPE" val="n_h_a"/>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1,&quot;foreColorIndex&quot;:5,&quot;transparency&quot;:0.620000004768371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20"/>
  <p:tag name="KSO_WM_UNIT_TEXT_TYPE" val="1"/>
  <p:tag name="KSO_WM_BEAUTIFY_FLAG" val="#wm#"/>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theme_color_indexes&quot;:[5,5,5,5,5,5]}"/>
</p:tagLst>
</file>

<file path=ppt/tags/tag243.xml><?xml version="1.0" encoding="utf-8"?>
<p:tagLst xmlns:p="http://schemas.openxmlformats.org/presentationml/2006/main">
  <p:tag name="KSO_WM_DIAGRAM_VERSION" val="3"/>
  <p:tag name="KSO_WM_DIAGRAM_COLOR_TRICK" val="1"/>
  <p:tag name="KSO_WM_DIAGRAM_COLOR_TEXT_CAN_REMOVE" val="n"/>
  <p:tag name="KSO_WM_UNIT_VALUE" val="88*88"/>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3167_2*n_h_h_x*1_2_1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17"/>
  <p:tag name="KSO_WM_DIAGRAM_USE_COLOR_VALUE" val="{&quot;color_scheme&quot;:1,&quot;theme_color_indexes&quot;:[5,5,5,5,5,5]}"/>
</p:tagLst>
</file>

<file path=ppt/tags/tag244.xml><?xml version="1.0" encoding="utf-8"?>
<p:tagLst xmlns:p="http://schemas.openxmlformats.org/presentationml/2006/main">
  <p:tag name="KSO_WM_DIAGRAM_VERSION" val="3"/>
  <p:tag name="KSO_WM_DIAGRAM_COLOR_TRICK" val="1"/>
  <p:tag name="KSO_WM_DIAGRAM_COLOR_TEXT_CAN_REMOVE" val="n"/>
  <p:tag name="KSO_WM_UNIT_VALUE" val="88*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3167_2*n_h_h_x*1_2_2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16"/>
  <p:tag name="KSO_WM_DIAGRAM_USE_COLOR_VALUE" val="{&quot;color_scheme&quot;:1,&quot;theme_color_indexes&quot;:[5,5,5,5,5,5]}"/>
</p:tagLst>
</file>

<file path=ppt/tags/tag245.xml><?xml version="1.0" encoding="utf-8"?>
<p:tagLst xmlns:p="http://schemas.openxmlformats.org/presentationml/2006/main">
  <p:tag name="KSO_WM_DIAGRAM_VERSION" val="3"/>
  <p:tag name="KSO_WM_DIAGRAM_COLOR_TRICK" val="1"/>
  <p:tag name="KSO_WM_DIAGRAM_COLOR_TEXT_CAN_REMOVE" val="n"/>
  <p:tag name="KSO_WM_UNIT_VALUE" val="88*7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3167_2*n_h_h_x*1_2_3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23.2,&quot;left&quot;:40.3,&quot;top&quot;:117.3,&quot;width&quot;:639.427165354330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MH_SHAPE_GUID" val="26"/>
  <p:tag name="KSO_WM_DIAGRAM_USE_COLOR_VALUE" val="{&quot;color_scheme&quot;:1,&quot;theme_color_indexes&quot;:[5,5,5,5,5,5]}"/>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1_1"/>
  <p:tag name="KSO_WM_UNIT_ID" val="diagram20233167_2*n_h_h_i*1_2_1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5,5,5,5,5,5]}"/>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2_1"/>
  <p:tag name="KSO_WM_UNIT_ID" val="diagram20233167_2*n_h_h_i*1_2_2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theme_color_indexes&quot;:[5,5,5,5,5,5]}"/>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3_1"/>
  <p:tag name="KSO_WM_UNIT_ID" val="diagram20233167_2*n_h_h_i*1_2_3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23.2,&quot;left&quot;:40.3,&quot;top&quot;:117.3,&quot;width&quot;:639.427165354330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5,5,5,5,5,5]}"/>
</p:tagLst>
</file>

<file path=ppt/tags/tag249.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KSO_WM_BEAUTIFY_FLAG" val="#wm#"/>
  <p:tag name="KSO_WM_TEMPLATE_CATEGORY" val="custom"/>
  <p:tag name="KSO_WM_TEMPLATE_INDEX" val="20205081"/>
</p:tagLst>
</file>

<file path=ppt/tags/tag253.xml><?xml version="1.0" encoding="utf-8"?>
<p:tagLst xmlns:p="http://schemas.openxmlformats.org/presentationml/2006/main">
  <p:tag name="KSO_WM_BEAUTIFY_FLAG" val="#wm#"/>
  <p:tag name="KSO_WM_TEMPLATE_CATEGORY" val="custom"/>
  <p:tag name="KSO_WM_TEMPLATE_INDEX" val="20205081"/>
</p:tagLst>
</file>

<file path=ppt/tags/tag254.xml><?xml version="1.0" encoding="utf-8"?>
<p:tagLst xmlns:p="http://schemas.openxmlformats.org/presentationml/2006/main">
  <p:tag name="KSO_WM_BEAUTIFY_FLAG" val="#wm#"/>
  <p:tag name="KSO_WM_TEMPLATE_CATEGORY" val="custom"/>
  <p:tag name="KSO_WM_TEMPLATE_INDEX" val="20205081"/>
</p:tagLst>
</file>

<file path=ppt/tags/tag255.xml><?xml version="1.0" encoding="utf-8"?>
<p:tagLst xmlns:p="http://schemas.openxmlformats.org/presentationml/2006/main">
  <p:tag name="KSO_WM_BEAUTIFY_FLAG" val="#wm#"/>
  <p:tag name="KSO_WM_TEMPLATE_CATEGORY" val="custom"/>
  <p:tag name="KSO_WM_TEMPLATE_INDEX" val="20205081"/>
</p:tagLst>
</file>

<file path=ppt/tags/tag256.xml><?xml version="1.0" encoding="utf-8"?>
<p:tagLst xmlns:p="http://schemas.openxmlformats.org/presentationml/2006/main">
  <p:tag name="KSO_WM_BEAUTIFY_FLAG" val="#wm#"/>
  <p:tag name="KSO_WM_TEMPLATE_CATEGORY" val="custom"/>
  <p:tag name="KSO_WM_TEMPLATE_INDEX" val="20205081"/>
</p:tagLst>
</file>

<file path=ppt/tags/tag257.xml><?xml version="1.0" encoding="utf-8"?>
<p:tagLst xmlns:p="http://schemas.openxmlformats.org/presentationml/2006/main">
  <p:tag name="KSO_WM_BEAUTIFY_FLAG" val="#wm#"/>
  <p:tag name="KSO_WM_TEMPLATE_CATEGORY" val="custom"/>
  <p:tag name="KSO_WM_TEMPLATE_INDEX" val="20205081"/>
</p:tagLst>
</file>

<file path=ppt/tags/tag258.xml><?xml version="1.0" encoding="utf-8"?>
<p:tagLst xmlns:p="http://schemas.openxmlformats.org/presentationml/2006/main">
  <p:tag name="KSO_WM_UNIT_INDEX" val="1"/>
  <p:tag name="KSO_WM_UNIT_TYPE" val="a"/>
  <p:tag name="KSO_WM_BEAUTIFY_FLAG" val="#wm#"/>
</p:tagLst>
</file>

<file path=ppt/tags/tag259.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wm#"/>
  <p:tag name="KSO_WM_TEMPLATE_CATEGORY" val="custom"/>
  <p:tag name="KSO_WM_TEMPLATE_INDEX" val="20205081"/>
</p:tagLst>
</file>

<file path=ppt/tags/tag261.xml><?xml version="1.0" encoding="utf-8"?>
<p:tagLst xmlns:p="http://schemas.openxmlformats.org/presentationml/2006/main">
  <p:tag name="KSO_WM_BEAUTIFY_FLAG" val="#wm#"/>
  <p:tag name="KSO_WM_TEMPLATE_CATEGORY" val="custom"/>
  <p:tag name="KSO_WM_TEMPLATE_INDEX" val="2020508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DIAGRAM_VIRTUALLY_FRAME" val="{&quot;height&quot;:396.85,&quot;left&quot;:33.3,&quot;top&quot;:127.1,&quot;width&quot;:894.3}"/>
</p:tagLst>
</file>

<file path=ppt/tags/tag267.xml><?xml version="1.0" encoding="utf-8"?>
<p:tagLst xmlns:p="http://schemas.openxmlformats.org/presentationml/2006/main">
  <p:tag name="KSO_WM_DIAGRAM_VIRTUALLY_FRAME" val="{&quot;height&quot;:396.85,&quot;left&quot;:33.3,&quot;top&quot;:127.1,&quot;width&quot;:894.3}"/>
</p:tagLst>
</file>

<file path=ppt/tags/tag268.xml><?xml version="1.0" encoding="utf-8"?>
<p:tagLst xmlns:p="http://schemas.openxmlformats.org/presentationml/2006/main">
  <p:tag name="KSO_WM_DIAGRAM_VIRTUALLY_FRAME" val="{&quot;height&quot;:396.85,&quot;left&quot;:33.3,&quot;top&quot;:127.1,&quot;width&quot;:894.3}"/>
</p:tagLst>
</file>

<file path=ppt/tags/tag269.xml><?xml version="1.0" encoding="utf-8"?>
<p:tagLst xmlns:p="http://schemas.openxmlformats.org/presentationml/2006/main">
  <p:tag name="KSO_WM_DIAGRAM_VIRTUALLY_FRAME" val="{&quot;height&quot;:396.85,&quot;left&quot;:33.3,&quot;top&quot;:127.1,&quot;width&quot;:894.3}"/>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70.xml><?xml version="1.0" encoding="utf-8"?>
<p:tagLst xmlns:p="http://schemas.openxmlformats.org/presentationml/2006/main">
  <p:tag name="KSO_WM_DIAGRAM_VIRTUALLY_FRAME" val="{&quot;height&quot;:396.85,&quot;left&quot;:33.3,&quot;top&quot;:127.1,&quot;width&quot;:894.3}"/>
</p:tagLst>
</file>

<file path=ppt/tags/tag271.xml><?xml version="1.0" encoding="utf-8"?>
<p:tagLst xmlns:p="http://schemas.openxmlformats.org/presentationml/2006/main">
  <p:tag name="KSO_WM_DIAGRAM_VIRTUALLY_FRAME" val="{&quot;height&quot;:396.85,&quot;left&quot;:33.3,&quot;top&quot;:127.1,&quot;width&quot;:894.3}"/>
</p:tagLst>
</file>

<file path=ppt/tags/tag272.xml><?xml version="1.0" encoding="utf-8"?>
<p:tagLst xmlns:p="http://schemas.openxmlformats.org/presentationml/2006/main">
  <p:tag name="KSO_WM_BEAUTIFY_FLAG" val="#wm#"/>
  <p:tag name="KSO_WM_TEMPLATE_CATEGORY" val="custom"/>
  <p:tag name="KSO_WM_TEMPLATE_INDEX" val="20205081"/>
</p:tagLst>
</file>

<file path=ppt/tags/tag273.xml><?xml version="1.0" encoding="utf-8"?>
<p:tagLst xmlns:p="http://schemas.openxmlformats.org/presentationml/2006/main">
  <p:tag name="KSO_WM_BEAUTIFY_FLAG" val="#wm#"/>
  <p:tag name="KSO_WM_TEMPLATE_CATEGORY" val="custom"/>
  <p:tag name="KSO_WM_TEMPLATE_INDEX" val="20205081"/>
</p:tagLst>
</file>

<file path=ppt/tags/tag274.xml><?xml version="1.0" encoding="utf-8"?>
<p:tagLst xmlns:p="http://schemas.openxmlformats.org/presentationml/2006/main">
  <p:tag name="KSO_WM_BEAUTIFY_FLAG" val="#wm#"/>
  <p:tag name="KSO_WM_TEMPLATE_CATEGORY" val="custom"/>
  <p:tag name="KSO_WM_TEMPLATE_INDEX" val="20205081"/>
</p:tagLst>
</file>

<file path=ppt/tags/tag275.xml><?xml version="1.0" encoding="utf-8"?>
<p:tagLst xmlns:p="http://schemas.openxmlformats.org/presentationml/2006/main">
  <p:tag name="KSO_WM_BEAUTIFY_FLAG" val="#wm#"/>
  <p:tag name="KSO_WM_TEMPLATE_CATEGORY" val="custom"/>
  <p:tag name="KSO_WM_TEMPLATE_INDEX" val="20205081"/>
</p:tagLst>
</file>

<file path=ppt/tags/tag276.xml><?xml version="1.0" encoding="utf-8"?>
<p:tagLst xmlns:p="http://schemas.openxmlformats.org/presentationml/2006/main">
  <p:tag name="KSO_WM_BEAUTIFY_FLAG" val="#wm#"/>
  <p:tag name="KSO_WM_TEMPLATE_CATEGORY" val="custom"/>
  <p:tag name="KSO_WM_TEMPLATE_INDEX" val="20205081"/>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086_1*n_h_h_f*1_2_2_1"/>
  <p:tag name="KSO_WM_TEMPLATE_CATEGORY" val="diagram"/>
  <p:tag name="KSO_WM_TEMPLATE_INDEX" val="20231086"/>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2.7372741699219,&quot;left&quot;:54.74683688907171,&quot;top&quot;:92.83136291503907,&quot;width&quot;:850.507507324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10;形项正文"/>
  <p:tag name="KSO_WM_UNIT_TEXT_FILL_FORE_SCHEMECOLOR_INDEX" val="1"/>
  <p:tag name="KSO_WM_UNIT_TEXT_FILL_TYPE" val="1"/>
  <p:tag name="KSO_WM_UNIT_TEXT_TYPE" val="1"/>
  <p:tag name="KSO_WM_UNIT_USESOURCEFORMAT_APPLY" val="1"/>
</p:tagLst>
</file>

<file path=ppt/tags/tag279.xml><?xml version="1.0" encoding="utf-8"?>
<p:tagLst xmlns:p="http://schemas.openxmlformats.org/presentationml/2006/main">
  <p:tag name="KSO_WM_DIAGRAM_VIRTUALLY_FRAME" val="{&quot;height&quot;:370.35,&quot;left&quot;:0,&quot;top&quot;:105.75,&quot;width&quot;:1919.9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80.xml><?xml version="1.0" encoding="utf-8"?>
<p:tagLst xmlns:p="http://schemas.openxmlformats.org/presentationml/2006/main">
  <p:tag name="KSO_WM_DIAGRAM_VIRTUALLY_FRAME" val="{&quot;height&quot;:370.35,&quot;left&quot;:0,&quot;top&quot;:105.75,&quot;width&quot;:1919.95}"/>
</p:tagLst>
</file>

<file path=ppt/tags/tag281.xml><?xml version="1.0" encoding="utf-8"?>
<p:tagLst xmlns:p="http://schemas.openxmlformats.org/presentationml/2006/main">
  <p:tag name="KSO_WM_BEAUTIFY_FLAG" val="#wm#"/>
  <p:tag name="KSO_WM_TEMPLATE_CATEGORY" val="custom"/>
  <p:tag name="KSO_WM_TEMPLATE_INDEX" val="20205081"/>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wm#"/>
  <p:tag name="KSO_WM_TEMPLATE_CATEGORY" val="custom"/>
  <p:tag name="KSO_WM_TEMPLATE_INDEX" val="20205081"/>
</p:tagLst>
</file>

<file path=ppt/tags/tag314.xml><?xml version="1.0" encoding="utf-8"?>
<p:tagLst xmlns:p="http://schemas.openxmlformats.org/presentationml/2006/main">
  <p:tag name="KSO_WM_BEAUTIFY_FLAG" val="#wm#"/>
  <p:tag name="KSO_WM_TEMPLATE_CATEGORY" val="custom"/>
  <p:tag name="KSO_WM_TEMPLATE_INDEX" val="20205081"/>
</p:tagLst>
</file>

<file path=ppt/tags/tag315.xml><?xml version="1.0" encoding="utf-8"?>
<p:tagLst xmlns:p="http://schemas.openxmlformats.org/presentationml/2006/main">
  <p:tag name="KSO_WM_BEAUTIFY_FLAG" val="#wm#"/>
  <p:tag name="KSO_WM_TEMPLATE_CATEGORY" val="custom"/>
  <p:tag name="KSO_WM_TEMPLATE_INDEX" val="20205081"/>
</p:tagLst>
</file>

<file path=ppt/tags/tag316.xml><?xml version="1.0" encoding="utf-8"?>
<p:tagLst xmlns:p="http://schemas.openxmlformats.org/presentationml/2006/main">
  <p:tag name="KSO_WM_BEAUTIFY_FLAG" val="#wm#"/>
  <p:tag name="KSO_WM_TEMPLATE_CATEGORY" val="custom"/>
  <p:tag name="KSO_WM_TEMPLATE_INDEX" val="20205081"/>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wm#"/>
  <p:tag name="KSO_WM_TEMPLATE_CATEGORY" val="custom"/>
  <p:tag name="KSO_WM_TEMPLATE_INDEX" val="20205081"/>
</p:tagLst>
</file>

<file path=ppt/tags/tag319.xml><?xml version="1.0" encoding="utf-8"?>
<p:tagLst xmlns:p="http://schemas.openxmlformats.org/presentationml/2006/main">
  <p:tag name="KSO_WM_BEAUTIFY_FLAG" val="#wm#"/>
  <p:tag name="KSO_WM_TEMPLATE_CATEGORY" val="custom"/>
  <p:tag name="KSO_WM_TEMPLATE_INDEX" val="20205081"/>
  <p:tag name="resource_record_key" val="{&quot;10&quot;:[21564052],&quot;65&quot;:[20201974]}"/>
</p:tagLst>
</file>

<file path=ppt/tags/tag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0.xml><?xml version="1.0" encoding="utf-8"?>
<p:tagLst xmlns:p="http://schemas.openxmlformats.org/presentationml/2006/main">
  <p:tag name="resource_record_key" val="{&quot;65&quot;:[20205081],&quot;70&quot;:[3426746]}"/>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i*1_1"/>
  <p:tag name="KSO_WM_TEMPLATE_CATEGORY" val="diagram"/>
  <p:tag name="KSO_WM_TEMPLATE_INDEX" val="20230965"/>
  <p:tag name="KSO_WM_UNIT_LAYERLEVEL" val="1_1"/>
  <p:tag name="KSO_WM_TAG_VERSION" val="3.0"/>
  <p:tag name="KSO_WM_BEAUTIFY_FLAG" val=""/>
  <p:tag name="KSO_WM_DIAGRAM_VERSION" val="3"/>
  <p:tag name="KSO_WM_DIAGRAM_COLOR_TRICK" val="1"/>
  <p:tag name="KSO_WM_DIAGRAM_COLOR_TEXT_CAN_REMOVE" val="n"/>
  <p:tag name="KSO_WM_DIAGRAM_GROUP_CODE" val="m1-1"/>
  <p:tag name="KSO_WM_UNIT_TYPE" val="m_i"/>
  <p:tag name="KSO_WM_UNIT_INDEX" val="1_1"/>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3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0965_3*m_h_a*1_3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1_2"/>
  <p:tag name="KSO_WM_UNIT_ID" val="diagram20230965_3*m_h_a*1_1_2"/>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3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xml><?xml version="1.0" encoding="utf-8"?>
<p:tagLst xmlns:p="http://schemas.openxmlformats.org/presentationml/2006/main">
  <p:tag name="KSO_WM_DIAGRAM_VIRTUALLY_FRAME" val="{&quot;height&quot;:278.6,&quot;left&quot;:553.6,&quot;top&quot;:127.95,&quot;width&quot;:365.65}"/>
</p:tagLst>
</file>

<file path=ppt/tags/tag44.xml><?xml version="1.0" encoding="utf-8"?>
<p:tagLst xmlns:p="http://schemas.openxmlformats.org/presentationml/2006/main">
  <p:tag name="KSO_WM_DIAGRAM_VIRTUALLY_FRAME" val="{&quot;height&quot;:278.6,&quot;left&quot;:553.6,&quot;top&quot;:127.95,&quot;width&quot;:365.65}"/>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7.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3.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5.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8.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BEAUTIFY_FLAG" val=""/>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1"/>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1"/>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5_3*m_h_i*1_4_2"/>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LINE_FORE_SCHEMECOLOR_INDEX" val="5"/>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0965_3*m_h_a*1_4_1"/>
  <p:tag name="KSO_WM_TEMPLATE_CATEGORY" val="diagram"/>
  <p:tag name="KSO_WM_TEMPLATE_INDEX" val="20230965"/>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DIAGRAM_GROUP_CODE" val="m1-1"/>
  <p:tag name="KSO_WM_UNIT_PRESET_TEXT" val="单击此处输入项正文"/>
  <p:tag name="KSO_WM_DIAGRAM_MAX_ITEMCNT" val="12"/>
  <p:tag name="KSO_WM_DIAGRAM_MIN_ITEMCNT" val="2"/>
  <p:tag name="KSO_WM_DIAGRAM_VIRTUALLY_FRAME" val="{&quot;height&quot;:288.45,&quot;left&quot;:102.39307086614173,&quot;top&quot;:203.15,&quot;width&quot;:822.206929133858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
  <p:tag name="KSO_WM_DIAGRAM_VIRTUALLY_FRAME" val="{&quot;height&quot;:469.3,&quot;left&quot;:56.7,&quot;top&quot;:78.65,&quot;width&quot;:819.9}"/>
</p:tagLst>
</file>

<file path=ppt/tags/tag78.xml><?xml version="1.0" encoding="utf-8"?>
<p:tagLst xmlns:p="http://schemas.openxmlformats.org/presentationml/2006/main">
  <p:tag name="KSO_WM_BEAUTIFY_FLAG" val=""/>
  <p:tag name="KSO_WM_DIAGRAM_VIRTUALLY_FRAME" val="{&quot;height&quot;:469.3,&quot;left&quot;:56.7,&quot;top&quot;:78.65,&quot;width&quot;:819.9}"/>
</p:tagLst>
</file>

<file path=ppt/tags/tag79.xml><?xml version="1.0" encoding="utf-8"?>
<p:tagLst xmlns:p="http://schemas.openxmlformats.org/presentationml/2006/main">
  <p:tag name="KSO_WM_BEAUTIFY_FLAG" val=""/>
  <p:tag name="KSO_WM_DIAGRAM_VIRTUALLY_FRAME" val="{&quot;height&quot;:469.3,&quot;left&quot;:56.7,&quot;top&quot;:78.65,&quot;width&quot;:819.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DIAGRAM_VIRTUALLY_FRAME" val="{&quot;height&quot;:469.3,&quot;left&quot;:56.7,&quot;top&quot;:78.65,&quot;width&quot;:819.9}"/>
</p:tagLst>
</file>

<file path=ppt/tags/tag81.xml><?xml version="1.0" encoding="utf-8"?>
<p:tagLst xmlns:p="http://schemas.openxmlformats.org/presentationml/2006/main">
  <p:tag name="KSO_WM_BEAUTIFY_FLAG" val=""/>
  <p:tag name="KSO_WM_DIAGRAM_VIRTUALLY_FRAME" val="{&quot;height&quot;:469.3,&quot;left&quot;:56.7,&quot;top&quot;:78.65,&quot;width&quot;:819.9}"/>
</p:tagLst>
</file>

<file path=ppt/tags/tag82.xml><?xml version="1.0" encoding="utf-8"?>
<p:tagLst xmlns:p="http://schemas.openxmlformats.org/presentationml/2006/main">
  <p:tag name="KSO_WM_BEAUTIFY_FLAG" val=""/>
  <p:tag name="KSO_WM_DIAGRAM_VIRTUALLY_FRAME" val="{&quot;height&quot;:469.3,&quot;left&quot;:56.7,&quot;top&quot;:78.65,&quot;width&quot;:819.9}"/>
</p:tagLst>
</file>

<file path=ppt/tags/tag83.xml><?xml version="1.0" encoding="utf-8"?>
<p:tagLst xmlns:p="http://schemas.openxmlformats.org/presentationml/2006/main">
  <p:tag name="KSO_WM_BEAUTIFY_FLAG" val=""/>
  <p:tag name="KSO_WM_DIAGRAM_VIRTUALLY_FRAME" val="{&quot;height&quot;:469.3,&quot;left&quot;:56.7,&quot;top&quot;:78.65,&quot;width&quot;:819.9}"/>
</p:tagLst>
</file>

<file path=ppt/tags/tag84.xml><?xml version="1.0" encoding="utf-8"?>
<p:tagLst xmlns:p="http://schemas.openxmlformats.org/presentationml/2006/main">
  <p:tag name="KSO_WM_BEAUTIFY_FLAG" val=""/>
  <p:tag name="KSO_WM_DIAGRAM_VIRTUALLY_FRAME" val="{&quot;height&quot;:469.3,&quot;left&quot;:56.7,&quot;top&quot;:78.65,&quot;width&quot;:819.9}"/>
</p:tagLst>
</file>

<file path=ppt/tags/tag85.xml><?xml version="1.0" encoding="utf-8"?>
<p:tagLst xmlns:p="http://schemas.openxmlformats.org/presentationml/2006/main">
  <p:tag name="KSO_WM_DIAGRAM_VIRTUALLY_FRAME" val="{&quot;height&quot;:469.3,&quot;left&quot;:56.7,&quot;top&quot;:78.65,&quot;width&quot;:819.9}"/>
</p:tagLst>
</file>

<file path=ppt/tags/tag86.xml><?xml version="1.0" encoding="utf-8"?>
<p:tagLst xmlns:p="http://schemas.openxmlformats.org/presentationml/2006/main">
  <p:tag name="KSO_WM_DIAGRAM_VIRTUALLY_FRAME" val="{&quot;height&quot;:469.3,&quot;left&quot;:56.7,&quot;top&quot;:78.65,&quot;width&quot;:819.9}"/>
</p:tagLst>
</file>

<file path=ppt/tags/tag87.xml><?xml version="1.0" encoding="utf-8"?>
<p:tagLst xmlns:p="http://schemas.openxmlformats.org/presentationml/2006/main">
  <p:tag name="KSO_WM_DIAGRAM_VIRTUALLY_FRAME" val="{&quot;height&quot;:469.3,&quot;left&quot;:56.7,&quot;top&quot;:78.65,&quot;width&quot;:819.9}"/>
</p:tagLst>
</file>

<file path=ppt/tags/tag88.xml><?xml version="1.0" encoding="utf-8"?>
<p:tagLst xmlns:p="http://schemas.openxmlformats.org/presentationml/2006/main">
  <p:tag name="KSO_WM_DIAGRAM_VIRTUALLY_FRAME" val="{&quot;height&quot;:469.3,&quot;left&quot;:56.7,&quot;top&quot;:78.65,&quot;width&quot;:819.9}"/>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40492855_1*n_i*1_1"/>
  <p:tag name="KSO_WM_TEMPLATE_CATEGORY" val="diagram"/>
  <p:tag name="KSO_WM_TEMPLATE_INDEX" val="40492855"/>
  <p:tag name="KSO_WM_UNIT_LAYERLEVEL" val="1_1"/>
  <p:tag name="KSO_WM_TAG_VERSION" val="3.0"/>
  <p:tag name="KSO_WM_BEAUTIFY_FLAG" val="#wm#"/>
  <p:tag name="KSO_WM_DIAGRAM_VERSION" val="3"/>
  <p:tag name="KSO_WM_DIAGRAM_COLOR_TRICK" val="1"/>
  <p:tag name="KSO_WM_DIAGRAM_COLOR_TEXT_CAN_REMOVE" val="n"/>
  <p:tag name="KSO_WM_UNIT_FILL_TYPE" val="3"/>
  <p:tag name="KSO_WM_DIAGRAM_VIRTUALLY_FRAME" val="{&quot;height&quot;:422.7116535433071,&quot;left&quot;:64.22503937007875,&quot;top&quot;:117.3,&quot;width&quot;:831.5499212598424}"/>
  <p:tag name="KSO_WM_DIAGRAM_MAX_ITEMCNT" val="4"/>
  <p:tag name="KSO_WM_DIAGRAM_MIN_ITEMCNT" val="2"/>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0.75,&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40492855_1*n_h_a*1_1_1"/>
  <p:tag name="KSO_WM_TEMPLATE_CATEGORY" val="diagram"/>
  <p:tag name="KSO_WM_TEMPLATE_INDEX" val="40492855"/>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UNIT_TEXT_TYPE" val="1"/>
  <p:tag name="KSO_WM_DIAGRAM_VIRTUALLY_FRAME" val="{&quot;height&quot;:422.7116535433071,&quot;left&quot;:64.22503937007875,&quot;top&quot;:117.3,&quot;width&quot;:831.5499212598424}"/>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8"/>
  <p:tag name="KSO_WM_DIAGRAM_USE_COLOR_VALUE" val="{&quot;color_scheme&quot;:1,&quot;color_type&quot;:1,&quot;theme_color_indexes&quot;:[]}"/>
</p:tagLst>
</file>

<file path=ppt/tags/tag93.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SUBTYPE" val="nb"/>
  <p:tag name="KSO_WM_UNIT_ID" val="diagram40492855_1*n_h_h_i*1_2_1_1"/>
  <p:tag name="KSO_WM_TEMPLATE_CATEGORY" val="diagram"/>
  <p:tag name="KSO_WM_TEMPLATE_INDEX" val="40492855"/>
  <p:tag name="KSO_WM_UNIT_LAYERLEVEL" val="1_1_1_1"/>
  <p:tag name="KSO_WM_TAG_VERSION" val="3.0"/>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COLOR_MATCH_VALUE" val="{&quot;shape&quot;:{&quot;fill&quot;:{&quot;gradient&quot;:[{&quot;brightness&quot;:0.4000000059604645,&quot;colorType&quot;:1,&quot;foreColorIndex&quot;:5,&quot;pos&quot;:0.029999999329447746,&quot;transparency&quot;:0},{&quot;brightness&quot;:0,&quot;colorType&quot;:1,&quot;foreColorIndex&quot;:5,&quot;pos&quot;:0.8799999952316284,&quot;transparency&quot;:0}],&quot;type&quot;:3},&quot;glow&quot;:{&quot;colorType&quot;:0},&quot;line&quot;:{&quot;solidLine&quot;:{&quot;brightness&quot;:0.800000011920929,&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4.xml><?xml version="1.0" encoding="utf-8"?>
<p:tagLst xmlns:p="http://schemas.openxmlformats.org/presentationml/2006/main">
  <p:tag name="KSO_WM_DIAGRAM_VIRTUALLY_FRAME" val="{&quot;height&quot;:422.7116535433071,&quot;left&quot;:64.22503937007875,&quot;top&quot;:117.3,&quot;width&quot;:831.5499212598424}"/>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40492855_1*n_h_h_f*1_2_1_1"/>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PRESET_TEXT" val="单击此处添加正文"/>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5.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40492855_1*n_h_h_i*1_2_2_2"/>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6.xml><?xml version="1.0" encoding="utf-8"?>
<p:tagLst xmlns:p="http://schemas.openxmlformats.org/presentationml/2006/main">
  <p:tag name="KSO_WM_DIAGRAM_VIRTUALLY_FRAME" val="{&quot;height&quot;:422.7116535433071,&quot;left&quot;:64.22503937007875,&quot;top&quot;:117.3,&quot;width&quot;:831.5499212598424}"/>
  <p:tag name="KSO_WM_UNIT_HIGHLIGHT" val="0"/>
  <p:tag name="KSO_WM_UNIT_COMPATIBLE" val="0"/>
  <p:tag name="KSO_WM_UNIT_DIAGRAM_ISNUMVISUAL" val="0"/>
  <p:tag name="KSO_WM_UNIT_DIAGRAM_ISREFERUNIT" val="0"/>
  <p:tag name="KSO_WM_DIAGRAM_GROUP_CODE" val="n1-1"/>
  <p:tag name="KSO_WM_UNIT_SUBTYPE" val="nb"/>
  <p:tag name="KSO_WM_UNIT_TYPE" val="n_h_h_i"/>
  <p:tag name="KSO_WM_UNIT_INDEX" val="1_2_2_1"/>
  <p:tag name="KSO_WM_UNIT_ID" val="diagram40492855_1*n_h_h_i*1_2_2_1"/>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COLOR_MATCH_VALUE" val="{&quot;shape&quot;:{&quot;fill&quot;:{&quot;gradient&quot;:[{&quot;brightness&quot;:0.4000000059604645,&quot;colorType&quot;:1,&quot;foreColorIndex&quot;:5,&quot;pos&quot;:0.029999999329447746,&quot;transparency&quot;:0},{&quot;brightness&quot;:0,&quot;colorType&quot;:1,&quot;foreColorIndex&quot;:5,&quot;pos&quot;:0.8799999952316284,&quot;transparency&quot;:0}],&quot;type&quot;:3},&quot;glow&quot;:{&quot;colorType&quot;:0},&quot;line&quot;:{&quot;solidLine&quot;:{&quot;brightness&quot;:0.800000011920929,&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7.xml><?xml version="1.0" encoding="utf-8"?>
<p:tagLst xmlns:p="http://schemas.openxmlformats.org/presentationml/2006/main">
  <p:tag name="KSO_WM_DIAGRAM_VIRTUALLY_FRAME" val="{&quot;height&quot;:422.7116535433071,&quot;left&quot;:64.22503937007875,&quot;top&quot;:117.3,&quot;width&quot;:831.5499212598424}"/>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40492855_1*n_h_h_f*1_2_2_1"/>
  <p:tag name="KSO_WM_TEMPLATE_CATEGORY" val="diagram"/>
  <p:tag name="KSO_WM_TEMPLATE_INDEX" val="40492855"/>
  <p:tag name="KSO_WM_UNIT_LAYERLEVEL" val="1_1_1_1"/>
  <p:tag name="KSO_WM_TAG_VERSION" val="3.0"/>
  <p:tag name="KSO_WM_BEAUTIFY_FLAG" val="#wm#"/>
  <p:tag name="KSO_WM_DIAGRAM_VERSION" val="3"/>
  <p:tag name="KSO_WM_DIAGRAM_COLOR_TRICK" val="1"/>
  <p:tag name="KSO_WM_DIAGRAM_COLOR_TEXT_CAN_REMOVE" val="n"/>
  <p:tag name="KSO_WM_UNIT_PRESET_TEXT" val="单击此处编辑正文"/>
  <p:tag name="KSO_WM_UNIT_TEXT_FILL_FORE_SCHEMECOLOR_INDEX" val="1"/>
  <p:tag name="KSO_WM_UNIT_TEXT_FILL_TYPE" val="1"/>
  <p:tag name="KSO_WM_UNIT_TEXT_TYPE" val="1"/>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40492855_1*n_h_i*1_1_1"/>
  <p:tag name="KSO_WM_TEMPLATE_CATEGORY" val="diagram"/>
  <p:tag name="KSO_WM_TEMPLATE_INDEX" val="40492855"/>
  <p:tag name="KSO_WM_UNIT_LAYERLEVEL" val="1_1_1"/>
  <p:tag name="KSO_WM_TAG_VERSION" val="3.0"/>
  <p:tag name="KSO_WM_BEAUTIFY_FLAG" val="#wm#"/>
  <p:tag name="KSO_WM_DIAGRAM_MAX_ITEMCNT" val="4"/>
  <p:tag name="KSO_WM_DIAGRAM_MIN_ITEMCNT" val="2"/>
  <p:tag name="KSO_WM_DIAGRAM_VIRTUALLY_FRAME" val="{&quot;height&quot;:422.7116535433071,&quot;left&quot;:64.22503937007875,&quot;top&quot;:117.3,&quot;width&quot;:831.5499212598424}"/>
  <p:tag name="KSO_WM_DIAGRAM_COLOR_MATCH_VALUE" val="{&quot;shape&quot;:{&quot;fill&quot;:{&quot;gradient&quot;:[{&quot;brightness&quot;:0,&quot;colorType&quot;:1,&quot;foreColorIndex&quot;:5,&quot;pos&quot;:0,&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苹方-简"/>
        <a:ea typeface="苹方-简"/>
        <a:cs typeface=""/>
      </a:majorFont>
      <a:minorFont>
        <a:latin typeface="苹方-简"/>
        <a:ea typeface="苹方-简"/>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简"/>
        <a:ea typeface="苹方-简"/>
        <a:cs typeface=""/>
      </a:majorFont>
      <a:minorFont>
        <a:latin typeface="苹方-简"/>
        <a:ea typeface="苹方-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简"/>
        <a:ea typeface="苹方-简"/>
        <a:cs typeface=""/>
      </a:majorFont>
      <a:minorFont>
        <a:latin typeface="苹方-简"/>
        <a:ea typeface="苹方-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5693</Words>
  <Application>WPS 文字</Application>
  <PresentationFormat>宽屏</PresentationFormat>
  <Paragraphs>625</Paragraphs>
  <Slides>82</Slides>
  <Notes>4</Notes>
  <HiddenSlides>0</HiddenSlides>
  <MMClips>0</MMClips>
  <ScaleCrop>false</ScaleCrop>
  <HeadingPairs>
    <vt:vector size="6" baseType="variant">
      <vt:variant>
        <vt:lpstr>已用的字体</vt:lpstr>
      </vt:variant>
      <vt:variant>
        <vt:i4>46</vt:i4>
      </vt:variant>
      <vt:variant>
        <vt:lpstr>主题</vt:lpstr>
      </vt:variant>
      <vt:variant>
        <vt:i4>3</vt:i4>
      </vt:variant>
      <vt:variant>
        <vt:lpstr>幻灯片标题</vt:lpstr>
      </vt:variant>
      <vt:variant>
        <vt:i4>82</vt:i4>
      </vt:variant>
    </vt:vector>
  </HeadingPairs>
  <TitlesOfParts>
    <vt:vector size="131" baseType="lpstr">
      <vt:lpstr>Arial</vt:lpstr>
      <vt:lpstr>宋体</vt:lpstr>
      <vt:lpstr>Wingdings</vt:lpstr>
      <vt:lpstr>Calibri</vt:lpstr>
      <vt:lpstr>微软雅黑</vt:lpstr>
      <vt:lpstr>汉仪旗黑</vt:lpstr>
      <vt:lpstr>Wingdings</vt:lpstr>
      <vt:lpstr>微软雅黑</vt:lpstr>
      <vt:lpstr>思源黑体 Regular</vt:lpstr>
      <vt:lpstr>汉仪中黑KW</vt:lpstr>
      <vt:lpstr>黑体</vt:lpstr>
      <vt:lpstr>宋体</vt:lpstr>
      <vt:lpstr>Helvetica Neue</vt:lpstr>
      <vt:lpstr>Arial Unicode MS</vt:lpstr>
      <vt:lpstr>汉仪书宋二KW</vt:lpstr>
      <vt:lpstr>苹方-简</vt:lpstr>
      <vt:lpstr>汉仪晓波折纸体简</vt:lpstr>
      <vt:lpstr>OPPOSans M</vt:lpstr>
      <vt:lpstr>Heiti SC Medium</vt:lpstr>
      <vt:lpstr>汉仪中黑简</vt:lpstr>
      <vt:lpstr>黑体</vt:lpstr>
      <vt:lpstr>Songti SC Bold</vt:lpstr>
      <vt:lpstr>Wingdings 2</vt:lpstr>
      <vt:lpstr>Songti SC Black</vt:lpstr>
      <vt:lpstr>Verdana</vt:lpstr>
      <vt:lpstr>微软雅黑 (正文)</vt:lpstr>
      <vt:lpstr>MiSans Normal</vt:lpstr>
      <vt:lpstr>MiSans</vt:lpstr>
      <vt:lpstr>MiSans</vt:lpstr>
      <vt:lpstr>汉仪铸字招牌黑W</vt:lpstr>
      <vt:lpstr>微软雅黑</vt:lpstr>
      <vt:lpstr>阿里巴巴普惠体 3.0 105 Heavy</vt:lpstr>
      <vt:lpstr>DeepSeek-CJK-patch</vt:lpstr>
      <vt:lpstr>华光粗圆_ZW</vt:lpstr>
      <vt:lpstr>Thonburi</vt:lpstr>
      <vt:lpstr>华文宋体</vt:lpstr>
      <vt:lpstr>DeepSeek-CJK-patch</vt:lpstr>
      <vt:lpstr>MiSans</vt:lpstr>
      <vt:lpstr>OPPOSans M</vt:lpstr>
      <vt:lpstr>Wingdings 2</vt:lpstr>
      <vt:lpstr>华光粗圆_ZW</vt:lpstr>
      <vt:lpstr>思源黑体 Regular</vt:lpstr>
      <vt:lpstr>汉仪中黑简</vt:lpstr>
      <vt:lpstr>汉仪晓波折纸体简</vt:lpstr>
      <vt:lpstr>汉仪铸字招牌黑W</vt:lpstr>
      <vt:lpstr>阿里巴巴普惠体 3.0 105 Heavy</vt:lpstr>
      <vt:lpstr>Office 主题​​</vt:lpstr>
      <vt:lpstr>1_WPS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刘晶鑫</cp:lastModifiedBy>
  <cp:revision>190</cp:revision>
  <dcterms:created xsi:type="dcterms:W3CDTF">2026-04-21T10:05:06Z</dcterms:created>
  <dcterms:modified xsi:type="dcterms:W3CDTF">2026-04-21T10:05:06Z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FC13E3A1D72E35D89BE1C969172649DA_43</vt:lpwstr>
  </property>
</Properties>
</file>