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00.svg" ContentType="image/svg+xml"/>
  <Override PartName="/ppt/media/image102.svg" ContentType="image/svg+xml"/>
  <Override PartName="/ppt/media/image156.svg" ContentType="image/svg+xml"/>
  <Override PartName="/ppt/media/image87.svg" ContentType="image/svg+xml"/>
  <Override PartName="/ppt/media/image9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4" r:id="rId4"/>
    <p:sldMasterId id="2147483685" r:id="rId5"/>
  </p:sldMasterIdLst>
  <p:notesMasterIdLst>
    <p:notesMasterId r:id="rId7"/>
  </p:notesMasterIdLst>
  <p:handoutMasterIdLst>
    <p:handoutMasterId r:id="rId97"/>
  </p:handoutMasterIdLst>
  <p:sldIdLst>
    <p:sldId id="403" r:id="rId6"/>
    <p:sldId id="404" r:id="rId8"/>
    <p:sldId id="272" r:id="rId9"/>
    <p:sldId id="354" r:id="rId10"/>
    <p:sldId id="380" r:id="rId11"/>
    <p:sldId id="381" r:id="rId12"/>
    <p:sldId id="382" r:id="rId13"/>
    <p:sldId id="386" r:id="rId14"/>
    <p:sldId id="383" r:id="rId15"/>
    <p:sldId id="368" r:id="rId16"/>
    <p:sldId id="405" r:id="rId17"/>
    <p:sldId id="276" r:id="rId18"/>
    <p:sldId id="387" r:id="rId19"/>
    <p:sldId id="388" r:id="rId20"/>
    <p:sldId id="396" r:id="rId21"/>
    <p:sldId id="406" r:id="rId22"/>
    <p:sldId id="280" r:id="rId23"/>
    <p:sldId id="281" r:id="rId24"/>
    <p:sldId id="282" r:id="rId25"/>
    <p:sldId id="283" r:id="rId26"/>
    <p:sldId id="284" r:id="rId27"/>
    <p:sldId id="285" r:id="rId28"/>
    <p:sldId id="286" r:id="rId29"/>
    <p:sldId id="287" r:id="rId30"/>
    <p:sldId id="288" r:id="rId31"/>
    <p:sldId id="309" r:id="rId32"/>
    <p:sldId id="290" r:id="rId33"/>
    <p:sldId id="291" r:id="rId34"/>
    <p:sldId id="292" r:id="rId35"/>
    <p:sldId id="293" r:id="rId36"/>
    <p:sldId id="349" r:id="rId37"/>
    <p:sldId id="350" r:id="rId38"/>
    <p:sldId id="351" r:id="rId39"/>
    <p:sldId id="352" r:id="rId40"/>
    <p:sldId id="397" r:id="rId41"/>
    <p:sldId id="407" r:id="rId42"/>
    <p:sldId id="418" r:id="rId43"/>
    <p:sldId id="419" r:id="rId44"/>
    <p:sldId id="420" r:id="rId45"/>
    <p:sldId id="421" r:id="rId46"/>
    <p:sldId id="422" r:id="rId47"/>
    <p:sldId id="468" r:id="rId48"/>
    <p:sldId id="469" r:id="rId49"/>
    <p:sldId id="470" r:id="rId50"/>
    <p:sldId id="471" r:id="rId51"/>
    <p:sldId id="472" r:id="rId52"/>
    <p:sldId id="473" r:id="rId53"/>
    <p:sldId id="474" r:id="rId54"/>
    <p:sldId id="475" r:id="rId55"/>
    <p:sldId id="476" r:id="rId56"/>
    <p:sldId id="477" r:id="rId57"/>
    <p:sldId id="478" r:id="rId58"/>
    <p:sldId id="480" r:id="rId59"/>
    <p:sldId id="481" r:id="rId60"/>
    <p:sldId id="482" r:id="rId61"/>
    <p:sldId id="483" r:id="rId62"/>
    <p:sldId id="488" r:id="rId63"/>
    <p:sldId id="489" r:id="rId64"/>
    <p:sldId id="490" r:id="rId65"/>
    <p:sldId id="491" r:id="rId66"/>
    <p:sldId id="492" r:id="rId67"/>
    <p:sldId id="493" r:id="rId68"/>
    <p:sldId id="494" r:id="rId69"/>
    <p:sldId id="495" r:id="rId70"/>
    <p:sldId id="496" r:id="rId71"/>
    <p:sldId id="497" r:id="rId72"/>
    <p:sldId id="498" r:id="rId73"/>
    <p:sldId id="499" r:id="rId74"/>
    <p:sldId id="500" r:id="rId75"/>
    <p:sldId id="501" r:id="rId76"/>
    <p:sldId id="502" r:id="rId77"/>
    <p:sldId id="503" r:id="rId78"/>
    <p:sldId id="504" r:id="rId79"/>
    <p:sldId id="505" r:id="rId80"/>
    <p:sldId id="506" r:id="rId81"/>
    <p:sldId id="507" r:id="rId82"/>
    <p:sldId id="508" r:id="rId83"/>
    <p:sldId id="509" r:id="rId84"/>
    <p:sldId id="511" r:id="rId85"/>
    <p:sldId id="512" r:id="rId86"/>
    <p:sldId id="513" r:id="rId87"/>
    <p:sldId id="514" r:id="rId88"/>
    <p:sldId id="515" r:id="rId89"/>
    <p:sldId id="516" r:id="rId90"/>
    <p:sldId id="517" r:id="rId91"/>
    <p:sldId id="518" r:id="rId92"/>
    <p:sldId id="519" r:id="rId93"/>
    <p:sldId id="520" r:id="rId94"/>
    <p:sldId id="521" r:id="rId95"/>
    <p:sldId id="402" r:id="rId9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5" userDrawn="1">
          <p15:clr>
            <a:srgbClr val="A4A3A4"/>
          </p15:clr>
        </p15:guide>
        <p15:guide id="2" pos="387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1" clrIdx="0"/>
  <p:cmAuthor id="1" name="仝德志" initials="仝德志" lastIdx="1" clrIdx="0"/>
  <p:cmAuthor id="2" name="作者" initials="A" lastIdx="0" clrIdx="1"/>
  <p:cmAuthor id="3" name="green" initials="g" lastIdx="1" clrIdx="2"/>
  <p:cmAuthor id="4" name="郭 子嫣" initials="郭" lastIdx="1" clrIdx="3"/>
  <p:cmAuthor id="7" name="1206988966@qq.com" initials="1" lastIdx="1" clrIdx="2"/>
  <p:cmAuthor id="8" name="姜伟光" initials="姜" lastIdx="1" clrIdx="0"/>
  <p:cmAuthor id="5" name="Administrator" initials="A" lastIdx="1" clrIdx="4"/>
  <p:cmAuthor id="6" name="ming qiu" initials="m" lastIdx="17" clrIdx="1"/>
  <p:cmAuthor id="9" name="ww7685" initials="w" lastIdx="3" clrIdx="0"/>
  <p:cmAuthor id="10" name="于文静" initials="于" lastIdx="4" clrIdx="9"/>
  <p:cmAuthor id="11" name="张云芸" initials="张" lastIdx="1" clrIdx="10"/>
  <p:cmAuthor id="14" name="admin" initials="A" lastIdx="1" clrIdx="13"/>
  <p:cmAuthor id="12" name="davidchan" initials="d" lastIdx="8" clrIdx="11"/>
  <p:cmAuthor id="13" name="xht" initials="x" lastIdx="1" clrIdx="12"/>
  <p:cmAuthor id="15" name="liuqi" initials="l" lastIdx="5" clrIdx="15"/>
  <p:cmAuthor id="16" name="chenbo01" initials="c" lastIdx="1" clrIdx="15"/>
  <p:cmAuthor id="17" name="zfxm" initials="z" lastIdx="1" clrIdx="16"/>
  <p:cmAuthor id="46" name="meng_" initials="m" lastIdx="7" clrIdx="45"/>
  <p:cmAuthor id="21" name="chenhaitao" initials="c" lastIdx="1" clrIdx="20"/>
  <p:cmAuthor id="76" name=" " initials="" lastIdx="1" clrIdx="25"/>
  <p:cmAuthor id="19" name="455820239" initials="4" lastIdx="6" clrIdx="18"/>
  <p:cmAuthor id="20" name="lopen" initials="l" lastIdx="1" clrIdx="19"/>
  <p:cmAuthor id="43" name="ZJK" initials="Z" lastIdx="5" clrIdx="42"/>
  <p:cmAuthor id="1411827" name="黄晓平" initials="黄" lastIdx="0" clrIdx="0"/>
  <p:cmAuthor id="18" name="gt" initials="g" lastIdx="10" clrIdx="17"/>
  <p:cmAuthor id="22" name="未知用户17" initials="未知用户17" lastIdx="1" clrIdx="20"/>
  <p:cmAuthor id="23" name="未知用户18" initials="未知用户18" lastIdx="1" clrIdx="21"/>
  <p:cmAuthor id="24" name="邢 术锋" initials="邢" lastIdx="1" clrIdx="21"/>
  <p:cmAuthor id="25" name="fei Ren" initials="fR" lastIdx="1" clrIdx="25"/>
  <p:cmAuthor id="26" name="未知用户21" initials="未知用户21" lastIdx="1" clrIdx="24"/>
  <p:cmAuthor id="27" name="未知用户22" initials="未知用户22" lastIdx="1" clrIdx="25"/>
  <p:cmAuthor id="28" name="未知用户23" initials="未知用户23" lastIdx="1" clrIdx="26"/>
  <p:cmAuthor id="29" name="未知用户24" initials="未知用户24" lastIdx="1" clrIdx="27"/>
  <p:cmAuthor id="30" name="未知用户25" initials="未知用户25" lastIdx="1" clrIdx="28"/>
  <p:cmAuthor id="31" name="未知用户26" initials="未知用户26" lastIdx="1" clrIdx="29"/>
  <p:cmAuthor id="32" name="未知用户27" initials="未知用户27" lastIdx="1" clrIdx="30"/>
  <p:cmAuthor id="33" name="未知用户28" initials="未知用户28" lastIdx="1" clrIdx="31"/>
  <p:cmAuthor id="34" name="未知用户6" initials="未知用户6" lastIdx="1" clrIdx="9"/>
  <p:cmAuthor id="35" name="XUWEI" initials="X" lastIdx="1" clrIdx="10"/>
  <p:cmAuthor id="36" name="仉 凯" initials="仉" lastIdx="1" clrIdx="18"/>
  <p:cmAuthor id="37" name="安 宝来" initials="安" lastIdx="2" clrIdx="19"/>
  <p:cmAuthor id="38" name="R480" initials="R" lastIdx="1" clrIdx="21"/>
  <p:cmAuthor id="39" name="未知用户34" initials="未知用户34" lastIdx="1" clrIdx="37"/>
  <p:cmAuthor id="40" name="12506" initials="1" lastIdx="3" clrIdx="26"/>
  <p:cmAuthor id="41" name="未知用户35" initials="未" lastIdx="1" clrIdx="38"/>
  <p:cmAuthor id="42" name="hm" initials="h" lastIdx="10" clrIdx="41"/>
  <p:cmAuthor id="49" name="duanfh" initials="d" lastIdx="1" clrIdx="48"/>
  <p:cmAuthor id="2001" name="骆倩怡_Znauj26B" initials="authorId_382814100" lastIdx="0" clrIdx="0"/>
  <p:cmAuthor id="77" name="罗芬" initials="罗芬" lastIdx="1" clrIdx="47"/>
  <p:cmAuthor id="78" name="易超" initials="易超" lastIdx="2" clrIdx="27"/>
  <p:cmAuthor id="1510057099" name="王雪娇" initials="王" lastIdx="1" clrIdx="27"/>
  <p:cmAuthor id="307" name="未知用户93" initials="" lastIdx="1" clrIdx="0"/>
  <p:cmAuthor id="308" name="未知用户90" initials="" lastIdx="5" clrIdx="1"/>
  <p:cmAuthor id="309" name="未知用户91" initials="" lastIdx="0" clrIdx="1"/>
  <p:cmAuthor id="310" name="未知用户92" initials="" lastIdx="1" clrIdx="0"/>
  <p:cmAuthor id="311" name="未知用户74" initials="" lastIdx="5" clrIdx="1"/>
  <p:cmAuthor id="312" name="未知用户75" initials="" lastIdx="8" clrIdx="0"/>
  <p:cmAuthor id="313" name="未知用户76" initials="" lastIdx="1" clrIdx="0"/>
  <p:cmAuthor id="314" name="未知用户77" initials="" lastIdx="8" clrIdx="0"/>
  <p:cmAuthor id="315" name="未知用户78" initials="" lastIdx="8" clrIdx="0"/>
  <p:cmAuthor id="316" name="未知用户79" initials="" lastIdx="1" clrIdx="0"/>
  <p:cmAuthor id="317" name="未知用户80" initials="" lastIdx="1" clrIdx="0"/>
  <p:cmAuthor id="318" name="Harry xu" initials="" lastIdx="1" clrIdx="0"/>
  <p:cmAuthor id="321" name="未知用户111" initials="未" lastIdx="1" clrIdx="1"/>
  <p:cmAuthor id="322" name="HP" initials="H" lastIdx="1" clrIdx="321"/>
  <p:cmAuthor id="287643681" name="殷格非" initials="殷" lastIdx="2" clrIdx="0"/>
  <p:cmAuthor id="287643682" name="z r" initials="zr" lastIdx="5" clrIdx="12"/>
  <p:cmAuthor id="287643683" name="8310" initials="8" lastIdx="1" clrIdx="35"/>
  <p:cmAuthor id="287643684" name="Aqf" initials="A" lastIdx="1" clrIdx="36"/>
  <p:cmAuthor id="44" name="10308000" initials="1" lastIdx="2" clrIdx="43"/>
  <p:cmAuthor id="48" name="未知的使用者80" initials="" lastIdx="0" clrIdx="0"/>
  <p:cmAuthor id="50" name="未知的使用者82" initials="" lastIdx="1" clrIdx="0"/>
  <p:cmAuthor id="51" name="86176" initials="8" lastIdx="14" clrIdx="50"/>
  <p:cmAuthor id="191251535" name="沈霄雷" initials="沈" lastIdx="833089" clrIdx="0"/>
  <p:cmAuthor id="52" name="未知的使用者83" initials="" lastIdx="1" clrIdx="0"/>
  <p:cmAuthor id="53" name="未知的使用者118" initials="" lastIdx="1" clrIdx="0"/>
  <p:cmAuthor id="54" name="hw" initials="hw" lastIdx="1" clrIdx="53"/>
  <p:cmAuthor id="55" name="未知的使用者70" initials="" lastIdx="1" clrIdx="0"/>
  <p:cmAuthor id="56" name="未知的使用者85" initials="" lastIdx="1" clrIdx="0"/>
  <p:cmAuthor id="57" name="未知的使用者40" initials="" lastIdx="1" clrIdx="0"/>
  <p:cmAuthor id="58" name="未知的使用者87" initials="" lastIdx="1" clrIdx="0"/>
  <p:cmAuthor id="59" name="曾红" initials="" lastIdx="0" clrIdx="0"/>
  <p:cmAuthor id="60" name="未知的使用者90" initials="" lastIdx="8" clrIdx="0"/>
  <p:cmAuthor id="61" name="未知的使用者29" initials="" lastIdx="1" clrIdx="0"/>
  <p:cmAuthor id="62" name="未知的使用者91" initials="" lastIdx="1" clrIdx="0"/>
  <p:cmAuthor id="63" name="未知的使用者98" initials="" lastIdx="1" clrIdx="0"/>
  <p:cmAuthor id="64" name="CHRISYU" initials="" lastIdx="1" clrIdx="0"/>
  <p:cmAuthor id="65" name="未知的使用者113" initials="" lastIdx="1" clrIdx="2"/>
  <p:cmAuthor id="66" name="liucunri" initials="" lastIdx="1" clrIdx="0"/>
  <p:cmAuthor id="67" name="未知用户9" initials="" lastIdx="1" clrIdx="0"/>
  <p:cmAuthor id="68" name="Unknown User48" initials="" lastIdx="8" clrIdx="0"/>
  <p:cmAuthor id="69" name="未知用户103" initials="" lastIdx="1" clrIdx="0"/>
  <p:cmAuthor id="70" name="Unknown User52" initials="" lastIdx="1" clrIdx="0"/>
  <p:cmAuthor id="71" name="未知的使用者42" initials="" lastIdx="1" clrIdx="0"/>
  <p:cmAuthor id="72" name="Unknown User50" initials="" lastIdx="1" clrIdx="0"/>
  <p:cmAuthor id="73" name="未知的使用者120" initials="" lastIdx="1" clrIdx="0"/>
  <p:cmAuthor id="74" name="px" initials="" lastIdx="3" clrIdx="1"/>
  <p:cmAuthor id="79" name="ida" initials="i" lastIdx="2" clrIdx="28"/>
  <p:cmAuthor id="80" name="未知的使用者73" initials="" lastIdx="1" clrIdx="0"/>
  <p:cmAuthor id="81" name="未知的使用者24" initials="" lastIdx="8" clrIdx="0"/>
  <p:cmAuthor id="82" name="未知用户16" initials="" lastIdx="1" clrIdx="0"/>
  <p:cmAuthor id="83" name="Mary Feil-Jacobs" initials="" lastIdx="43" clrIdx="1"/>
  <p:cmAuthor id="84" name="LiuHui" initials="" lastIdx="1" clrIdx="0"/>
  <p:cmAuthor id="85" name="未知的使用者45" initials="" lastIdx="1" clrIdx="0"/>
  <p:cmAuthor id="86" name="王鹏凯" initials="" lastIdx="1" clrIdx="0"/>
  <p:cmAuthor id="87" name="未知用户104" initials="" lastIdx="1" clrIdx="0"/>
  <p:cmAuthor id="89" name="未知的使用者10" initials="" lastIdx="3" clrIdx="1"/>
  <p:cmAuthor id="90" name="未知的使用者93" initials="" lastIdx="1" clrIdx="1"/>
  <p:cmAuthor id="92" name="LeeElva" initials="" lastIdx="1" clrIdx="0"/>
  <p:cmAuthor id="93" name="未知用户99" initials="" lastIdx="1" clrIdx="2"/>
  <p:cmAuthor id="94" name="未知的使用者34" initials="" lastIdx="1" clrIdx="0"/>
  <p:cmAuthor id="95" name="未知的使用者115" initials="" lastIdx="1" clrIdx="1"/>
  <p:cmAuthor id="96" name="未知用户57" initials="" lastIdx="1" clrIdx="0"/>
  <p:cmAuthor id="97" name="lianghb" initials="" lastIdx="19" clrIdx="0"/>
  <p:cmAuthor id="99" name="Deanna Schuler (Bookey Consulting)" initials="" lastIdx="2" clrIdx="0"/>
  <p:cmAuthor id="100" name="未知的使用者57" initials="" lastIdx="1" clrIdx="0"/>
  <p:cmAuthor id="101" name="未知的使用者16" initials="" lastIdx="6" clrIdx="0"/>
  <p:cmAuthor id="102" name="未知的使用者35" initials="" lastIdx="1" clrIdx="0"/>
  <p:cmAuthor id="103" name="未知用户102" initials="" lastIdx="1" clrIdx="1"/>
  <p:cmAuthor id="104" name="maxine" initials="" lastIdx="0" clrIdx="0"/>
  <p:cmAuthor id="105" name="未知的使用者121" initials="" lastIdx="1" clrIdx="1"/>
  <p:cmAuthor id="106" name="未知的使用者12" initials="" lastIdx="1" clrIdx="0"/>
  <p:cmAuthor id="107" name="周元元" initials="" lastIdx="5" clrIdx="0"/>
  <p:cmAuthor id="108" name="未知的使用者27" initials="" lastIdx="8" clrIdx="0"/>
  <p:cmAuthor id="110" name="未知的使用者30" initials="" lastIdx="8" clrIdx="0"/>
  <p:cmAuthor id="111" name="未知的使用者53" initials="" lastIdx="1" clrIdx="0"/>
  <p:cmAuthor id="112" name="未知用户58" initials="" lastIdx="5" clrIdx="1"/>
  <p:cmAuthor id="113" name="未知的使用者25" initials="" lastIdx="1" clrIdx="0"/>
  <p:cmAuthor id="114" name="liupeng" initials="" lastIdx="1" clrIdx="1"/>
  <p:cmAuthor id="116" name="AbuSina" initials="" lastIdx="2" clrIdx="0"/>
  <p:cmAuthor id="117" name="hl sun" initials="" lastIdx="1" clrIdx="0"/>
  <p:cmAuthor id="118" name="未知的使用者94" initials="" lastIdx="1" clrIdx="2"/>
  <p:cmAuthor id="119" name="未知用户66" initials="" lastIdx="1" clrIdx="0"/>
  <p:cmAuthor id="121" name="未知用户19" initials="" lastIdx="1" clrIdx="0"/>
  <p:cmAuthor id="122" name="周宏達JerryChou" initials="" lastIdx="6" clrIdx="2"/>
  <p:cmAuthor id="124" name="未知用户7" initials="" lastIdx="1" clrIdx="0"/>
  <p:cmAuthor id="125" name="未知的使用者56" initials="" lastIdx="1" clrIdx="0"/>
  <p:cmAuthor id="127" name="未知的使用者119" initials="" lastIdx="1" clrIdx="2"/>
  <p:cmAuthor id="128" name="未知用户59" initials="" lastIdx="0" clrIdx="1"/>
  <p:cmAuthor id="129" name="未知的使用者22" initials="" lastIdx="8" clrIdx="0"/>
  <p:cmAuthor id="130" name="未知的使用者103" initials="" lastIdx="8" clrIdx="0"/>
  <p:cmAuthor id="131" name="Wenwen" initials="" lastIdx="1" clrIdx="1"/>
  <p:cmAuthor id="132" name="未知的使用者117" initials="" lastIdx="1" clrIdx="0"/>
  <p:cmAuthor id="133" name="未知的使用者33" initials="" lastIdx="1" clrIdx="0"/>
  <p:cmAuthor id="134" name="未知的使用者28" initials="" lastIdx="1" clrIdx="0"/>
  <p:cmAuthor id="135" name="未知用户67" initials="" lastIdx="1" clrIdx="0"/>
  <p:cmAuthor id="136" name="未知用户114" initials="" lastIdx="1" clrIdx="0"/>
  <p:cmAuthor id="138" name="未知的使用者67" initials="" lastIdx="1" clrIdx="0"/>
  <p:cmAuthor id="139" name="未知的使用者46" initials="" lastIdx="1" clrIdx="1"/>
  <p:cmAuthor id="140" name="未知的使用者26" initials="" lastIdx="1" clrIdx="0"/>
  <p:cmAuthor id="141" name="未知的使用者43" initials="" lastIdx="1" clrIdx="0"/>
  <p:cmAuthor id="142" name="未知的使用者9" initials="" lastIdx="1" clrIdx="0"/>
  <p:cmAuthor id="143" name="未知用户62" initials="" lastIdx="1" clrIdx="1"/>
  <p:cmAuthor id="144" name="yuanzh" initials="" lastIdx="1" clrIdx="1"/>
  <p:cmAuthor id="145" name="不明使用者57" initials="" lastIdx="1" clrIdx="0"/>
  <p:cmAuthor id="146" name="未知用户108" initials="" lastIdx="1" clrIdx="0"/>
  <p:cmAuthor id="147" name="未知的使用者110" initials="" lastIdx="1" clrIdx="0"/>
  <p:cmAuthor id="148" name="linyd" initials="" lastIdx="3" clrIdx="1"/>
  <p:cmAuthor id="149" name="未知用户8" initials="" lastIdx="1" clrIdx="0"/>
  <p:cmAuthor id="150" name="未知的使用者31" initials="" lastIdx="1" clrIdx="0"/>
  <p:cmAuthor id="151" name="未知用户81" initials="" lastIdx="1" clrIdx="0"/>
  <p:cmAuthor id="152" name="未知用户115" initials="" lastIdx="1" clrIdx="0"/>
  <p:cmAuthor id="154" name="未知的使用者68" initials="" lastIdx="1" clrIdx="0"/>
  <p:cmAuthor id="155" name="mm" initials="" lastIdx="1" clrIdx="0"/>
  <p:cmAuthor id="156" name="未知用户15" initials="" lastIdx="1" clrIdx="0"/>
  <p:cmAuthor id="157" name="朱晓瑜" initials="" lastIdx="54" clrIdx="0"/>
  <p:cmAuthor id="158" name="不明使用者20" initials="" lastIdx="1" clrIdx="0"/>
  <p:cmAuthor id="2000" name="李婧宜_YBferYVR" initials="authorId_1217247658" lastIdx="0" clrIdx="0"/>
  <p:cmAuthor id="159" name="未知用户82" initials="" lastIdx="1" clrIdx="0"/>
  <p:cmAuthor id="160" name="未知的使用者7" initials="" lastIdx="2" clrIdx="0"/>
  <p:cmAuthor id="2002" name="Ella Dong" initials="ED" lastIdx="1" clrIdx="42"/>
  <p:cmAuthor id="162" name="未知的使用者55" initials="" lastIdx="1" clrIdx="0"/>
  <p:cmAuthor id="163" name="未知的使用者111" initials="" lastIdx="1" clrIdx="0"/>
  <p:cmAuthor id="164" name="未知的使用者50" initials="" lastIdx="1" clrIdx="0"/>
  <p:cmAuthor id="165" name="未知的使用者11" initials="" lastIdx="1" clrIdx="0"/>
  <p:cmAuthor id="166" name="未知用户47" initials="" lastIdx="6" clrIdx="0"/>
  <p:cmAuthor id="691587970" name="小延魔法师" initials="小" lastIdx="1126286" clrIdx="0"/>
  <p:cmAuthor id="167" name="未知用户106" initials="未" lastIdx="1" clrIdx="0"/>
  <p:cmAuthor id="691587971" name="朱红新10208100" initials="朱红新10208100" lastIdx="10" clrIdx="50"/>
  <p:cmAuthor id="168" name="未知用户116" initials="" lastIdx="1" clrIdx="1"/>
  <p:cmAuthor id="691587972" name="NTKO" initials="H" lastIdx="2" clrIdx="45"/>
  <p:cmAuthor id="169" name="未知的使用者150" initials="未" lastIdx="1" clrIdx="0"/>
  <p:cmAuthor id="170" name="未知的使用者69" initials="" lastIdx="1" clrIdx="1"/>
  <p:cmAuthor id="171" name="未知的使用者112" initials="" lastIdx="1" clrIdx="1"/>
  <p:cmAuthor id="173" name="Kevin Hu" initials="" lastIdx="1" clrIdx="0"/>
  <p:cmAuthor id="174" name="未知的使用者38" initials="" lastIdx="1" clrIdx="0"/>
  <p:cmAuthor id="175" name="唐可欣" initials="" lastIdx="1" clrIdx="0"/>
  <p:cmAuthor id="176" name="未知的使用者8" initials="" lastIdx="1" clrIdx="0"/>
  <p:cmAuthor id="177" name="不明使用者56" initials="" lastIdx="1" clrIdx="0"/>
  <p:cmAuthor id="178" name="P00035_jeremy" initials="" lastIdx="1" clrIdx="0"/>
  <p:cmAuthor id="179" name="Unknown User7" initials="" lastIdx="1" clrIdx="0"/>
  <p:cmAuthor id="180" name="muzi wei" initials="" lastIdx="1" clrIdx="0"/>
  <p:cmAuthor id="181" name="未知的使用者41" initials="" lastIdx="1" clrIdx="0"/>
  <p:cmAuthor id="182" name="未知的使用者13" initials="" lastIdx="1" clrIdx="0"/>
  <p:cmAuthor id="183" name="djj" initials="" lastIdx="2" clrIdx="0"/>
  <p:cmAuthor id="184" name="未知用户117" initials="" lastIdx="1" clrIdx="2"/>
  <p:cmAuthor id="186" name="未知用户13" initials="" lastIdx="1" clrIdx="0"/>
  <p:cmAuthor id="187" name="不明使用者21" initials="" lastIdx="1" clrIdx="0"/>
  <p:cmAuthor id="188" name="YUMINGNJ" initials="" lastIdx="3" clrIdx="0"/>
  <p:cmAuthor id="189" name="未知的使用者52" initials="" lastIdx="1" clrIdx="1"/>
  <p:cmAuthor id="190" name="未知用户109" initials="" lastIdx="1" clrIdx="1"/>
  <p:cmAuthor id="191" name="Unknown User117" initials="U" lastIdx="10" clrIdx="0"/>
  <p:cmAuthor id="192" name="thomas" initials="" lastIdx="1" clrIdx="49"/>
  <p:cmAuthor id="193" name="未知的使用者3" initials="" lastIdx="7" clrIdx="1"/>
  <p:cmAuthor id="194" name="未知用户14" initials="" lastIdx="1" clrIdx="0"/>
  <p:cmAuthor id="195" name="Unknown User65" initials="U" lastIdx="1" clrIdx="0"/>
  <p:cmAuthor id="196" name="未知用户98" initials="" lastIdx="1" clrIdx="2"/>
  <p:cmAuthor id="198" name="未知用户83" initials="" lastIdx="1" clrIdx="1"/>
  <p:cmAuthor id="199" name="未知用户61" initials="" lastIdx="8" clrIdx="0"/>
  <p:cmAuthor id="200" name="張秀娟" initials="" lastIdx="1" clrIdx="2"/>
  <p:cmAuthor id="201" name="Jason Wang" initials="" lastIdx="1" clrIdx="0"/>
  <p:cmAuthor id="202" name="不明使用者18" initials="" lastIdx="0" clrIdx="1"/>
  <p:cmAuthor id="204" name="未知的使用者72" initials="" lastIdx="1" clrIdx="0"/>
  <p:cmAuthor id="205" name="未知的使用者48" initials="" lastIdx="1" clrIdx="0"/>
  <p:cmAuthor id="206" name="未知的使用者104" initials="" lastIdx="1" clrIdx="0"/>
  <p:cmAuthor id="207" name="未知用户60" initials="" lastIdx="1" clrIdx="0"/>
  <p:cmAuthor id="208" name="未知的使用者39" initials="未" lastIdx="10" clrIdx="0"/>
  <p:cmAuthor id="209" name="Shawna Strickland" initials="" lastIdx="2" clrIdx="0"/>
  <p:cmAuthor id="210" name="未知的使用者36" initials="" lastIdx="3" clrIdx="1"/>
  <p:cmAuthor id="212" name="Daniel Wuu" initials="" lastIdx="1" clrIdx="0"/>
  <p:cmAuthor id="213" name="未知用户56" initials="" lastIdx="1" clrIdx="0"/>
  <p:cmAuthor id="214" name="未知的使用者14" initials="" lastIdx="2" clrIdx="0"/>
  <p:cmAuthor id="394525608" name="仇怿俊" initials="仇" lastIdx="0" clrIdx="0"/>
  <p:cmAuthor id="217" name="Ashley Eberenz" initials="" lastIdx="7" clrIdx="1"/>
  <p:cmAuthor id="218" name="不明使用者19" initials="" lastIdx="1" clrIdx="0"/>
  <p:cmAuthor id="219" name="qiantong" initials="" lastIdx="3" clrIdx="1"/>
  <p:cmAuthor id="220" name="未知的使用者74" initials="" lastIdx="1" clrIdx="0"/>
  <p:cmAuthor id="221" name="未知的使用者23" initials="" lastIdx="1" clrIdx="0"/>
  <p:cmAuthor id="222" name="未知的使用者1" initials="" lastIdx="8" clrIdx="0"/>
  <p:cmAuthor id="223" name="116304" initials="" lastIdx="1" clrIdx="1"/>
  <p:cmAuthor id="224" name="未知用户31" initials="未" lastIdx="1" clrIdx="1"/>
  <p:cmAuthor id="225" name="R affer" initials="" lastIdx="1" clrIdx="0"/>
  <p:cmAuthor id="226" name="qihua-DCMS" initials="" lastIdx="0" clrIdx="0"/>
  <p:cmAuthor id="227" name="未知用户55" initials="" lastIdx="1" clrIdx="0"/>
  <p:cmAuthor id="228" name="未知的使用者95" initials="" lastIdx="1" clrIdx="0"/>
  <p:cmAuthor id="230" name="未知的使用者32" initials="" lastIdx="1" clrIdx="0"/>
  <p:cmAuthor id="231" name="未知的使用者49" initials="" lastIdx="1" clrIdx="0"/>
  <p:cmAuthor id="232" name="Unknown User26" initials="U" lastIdx="1" clrIdx="1"/>
  <p:cmAuthor id="233" name="yuexuejun" initials="" lastIdx="3" clrIdx="0"/>
  <p:cmAuthor id="234" name="未知的使用者71" initials="" lastIdx="1" clrIdx="1"/>
  <p:cmAuthor id="235" name="未知的使用者105" initials="" lastIdx="1" clrIdx="0"/>
  <p:cmAuthor id="236" name="Unknown User70" initials="" lastIdx="1" clrIdx="0"/>
  <p:cmAuthor id="237" name="clinchen" initials="" lastIdx="0" clrIdx="1"/>
  <p:cmAuthor id="239" name="hanjuncompany" initials="" lastIdx="1" clrIdx="0"/>
  <p:cmAuthor id="240" name="kathy chen" initials="" lastIdx="3" clrIdx="0"/>
  <p:cmAuthor id="241" name="未知的使用者63" initials="" lastIdx="1" clrIdx="0"/>
  <p:cmAuthor id="1411828" name="韩晓宇00207529" initials="韩晓宇00207529" lastIdx="1" clrIdx="38"/>
  <p:cmAuthor id="242" name="未知的使用者64" initials="" lastIdx="3" clrIdx="1"/>
  <p:cmAuthor id="243" name="未知的使用者47" initials="" lastIdx="1" clrIdx="0"/>
  <p:cmAuthor id="244" name="未知的使用者60" initials="" lastIdx="8" clrIdx="0"/>
  <p:cmAuthor id="245" name="未知的使用者59" initials="" lastIdx="1" clrIdx="0"/>
  <p:cmAuthor id="246" name="未知的使用者54" initials="" lastIdx="1" clrIdx="0"/>
  <p:cmAuthor id="247" name="未知的使用者66" initials="" lastIdx="8" clrIdx="0"/>
  <p:cmAuthor id="248" name="未知的使用者65" initials="" lastIdx="1" clrIdx="0"/>
  <p:cmAuthor id="249" name="未知的使用者106" initials="" lastIdx="3" clrIdx="1"/>
  <p:cmAuthor id="250" name="未知的使用者107" initials="" lastIdx="1" clrIdx="1"/>
  <p:cmAuthor id="251" name="未知的使用者108" initials="" lastIdx="1" clrIdx="0"/>
  <p:cmAuthor id="252" name="未知的使用者86" initials="" lastIdx="1" clrIdx="0"/>
  <p:cmAuthor id="253" name="未知的使用者116" initials="" lastIdx="1" clrIdx="1"/>
  <p:cmAuthor id="254" name="未知的使用者44" initials="" lastIdx="1" clrIdx="0"/>
  <p:cmAuthor id="255" name="未知的使用者37" initials="" lastIdx="1" clrIdx="0"/>
  <p:cmAuthor id="256" name="未知的使用者126" initials="" lastIdx="1" clrIdx="0"/>
  <p:cmAuthor id="257" name="未知的使用者127" initials="" lastIdx="3" clrIdx="1"/>
  <p:cmAuthor id="258" name="未知的使用者128" initials="" lastIdx="1" clrIdx="1"/>
  <p:cmAuthor id="259" name="未知的使用者124" initials="" lastIdx="1" clrIdx="0"/>
  <p:cmAuthor id="260" name="未知的使用者125" initials="" lastIdx="1" clrIdx="0"/>
  <p:cmAuthor id="261" name="Sara Chen" initials="" lastIdx="1" clrIdx="0"/>
  <p:cmAuthor id="262" name="huang gerrard" initials="" lastIdx="1" clrIdx="0"/>
  <p:cmAuthor id="263" name="未知用户170" initials="" lastIdx="1" clrIdx="0"/>
  <p:cmAuthor id="264" name="未知用户171" initials="" lastIdx="5" clrIdx="1"/>
  <p:cmAuthor id="265" name="未知用户172" initials="" lastIdx="1" clrIdx="1"/>
  <p:cmAuthor id="266" name="未知用户173" initials="" lastIdx="1" clrIdx="0"/>
  <p:cmAuthor id="267" name="未知用户149" initials="" lastIdx="1" clrIdx="0"/>
  <p:cmAuthor id="268" name="未知用户150" initials="" lastIdx="1" clrIdx="0"/>
  <p:cmAuthor id="269" name="未知用户151" initials="" lastIdx="2" clrIdx="0"/>
  <p:cmAuthor id="270" name="未知用户152" initials="" lastIdx="8" clrIdx="0"/>
  <p:cmAuthor id="271" name="未知用户153" initials="" lastIdx="8" clrIdx="0"/>
  <p:cmAuthor id="272" name="未知用户154" initials="" lastIdx="1" clrIdx="0"/>
  <p:cmAuthor id="273" name="未知用户155" initials="" lastIdx="1" clrIdx="0"/>
  <p:cmAuthor id="274" name="未知用户41" initials="" lastIdx="8" clrIdx="0"/>
  <p:cmAuthor id="275" name="未知用户44" initials="" lastIdx="1" clrIdx="0"/>
  <p:cmAuthor id="276" name="未知用户45" initials="" lastIdx="1" clrIdx="0"/>
  <p:cmAuthor id="277" name="未知用户156" initials="" lastIdx="10" clrIdx="0"/>
  <p:cmAuthor id="278" name="未知用户64" initials="" lastIdx="1" clrIdx="0"/>
  <p:cmAuthor id="279" name="未知用户65" initials="" lastIdx="1" clrIdx="0"/>
  <p:cmAuthor id="280" name="未知用户68" initials="" lastIdx="1" clrIdx="0"/>
  <p:cmAuthor id="281" name="未知用户69" initials="" lastIdx="2" clrIdx="0"/>
  <p:cmAuthor id="282" name="未知用户70" initials="" lastIdx="1" clrIdx="1"/>
  <p:cmAuthor id="283" name="未知用户71" initials="" lastIdx="1" clrIdx="0"/>
  <p:cmAuthor id="284" name="未知用户72" initials="" lastIdx="1" clrIdx="0"/>
  <p:cmAuthor id="285" name="未知用户73" initials="" lastIdx="2" clrIdx="0"/>
  <p:cmAuthor id="286" name="未知用户49" initials="" lastIdx="1" clrIdx="0"/>
  <p:cmAuthor id="287" name="未知用户50" initials="" lastIdx="1" clrIdx="0"/>
  <p:cmAuthor id="288" name="未知用户52" initials="" lastIdx="1" clrIdx="0"/>
  <p:cmAuthor id="289" name="MA15" initials="" lastIdx="1" clrIdx="0"/>
  <p:cmAuthor id="290" name="未知用户53" initials="" lastIdx="10" clrIdx="0"/>
  <p:cmAuthor id="291" name="未知用户96" initials="" lastIdx="1" clrIdx="0"/>
  <p:cmAuthor id="292" name="未知用户48" initials="" lastIdx="1" clrIdx="0"/>
  <p:cmAuthor id="293" name="未知用户97" initials="" lastIdx="2" clrIdx="0"/>
  <p:cmAuthor id="294" name="未知用户40" initials="" lastIdx="5" clrIdx="1"/>
  <p:cmAuthor id="295" name="未知用户43" initials="" lastIdx="1" clrIdx="0"/>
  <p:cmAuthor id="296" name="未知用户100" initials="" lastIdx="1" clrIdx="0"/>
  <p:cmAuthor id="297" name="未知用户101" initials="" lastIdx="1" clrIdx="0"/>
  <p:cmAuthor id="353158055" name="韩雨" initials="韩" lastIdx="0" clrIdx="0"/>
  <p:cmAuthor id="299" name="未知用户29" initials="" lastIdx="1" clrIdx="0"/>
  <p:cmAuthor id="300" name="未知用户32" initials="" lastIdx="1" clrIdx="0"/>
  <p:cmAuthor id="301" name="未知用户33" initials="" lastIdx="1" clrIdx="0"/>
  <p:cmAuthor id="303" name="未知用户42" initials="" lastIdx="1" clrIdx="0"/>
  <p:cmAuthor id="304" name="未知的使用者109" initials="" lastIdx="5" clrIdx="1"/>
  <p:cmAuthor id="305" name="未知的使用者122" initials="" lastIdx="1" clrIdx="0"/>
  <p:cmAuthor id="306" name="未知的使用者123" initials="" lastIdx="8" clrIdx="0"/>
  <p:cmAuthor id="47" name="cnki" initials="c" lastIdx="0" clrIdx="46"/>
  <p:cmAuthor id="88" name="未知用户5" initials="" lastIdx="1" clrIdx="0"/>
  <p:cmAuthor id="425742254" name="lirenem" initials="l" lastIdx="8" clrIdx="317"/>
  <p:cmAuthor id="709878496" name="空" initials="空" lastIdx="2" clrIdx="310"/>
  <p:cmAuthor id="1644974394" name="嘉嘉" initials="嘉" lastIdx="1" clrIdx="327"/>
  <p:cmAuthor id="604501943" name="Volcano" initials="V" lastIdx="3" clrIdx="312"/>
  <p:cmAuthor id="318070469" name="Boo" initials="B" lastIdx="1" clrIdx="313"/>
  <p:cmAuthor id="1677648599" name="李姣姣" initials="李" lastIdx="1" clrIdx="317"/>
  <p:cmAuthor id="271052331" name="虹" initials="虹" lastIdx="2" clrIdx="313"/>
  <p:cmAuthor id="1677603009" name="齐晓军" initials="齐" lastIdx="2" clrIdx="17"/>
  <p:cmAuthor id="394525609" name="Xiaosu Wang" initials="XW" lastIdx="1" clrIdx="24"/>
  <p:cmAuthor id="394525610" name="653496265@qq.com" initials="6" lastIdx="1" clrIdx="37"/>
  <p:cmAuthor id="394525611" name="273679546@qq.com" initials="2" lastIdx="2" clrIdx="40"/>
  <p:cmAuthor id="394525612" name="Lilifang (Sophie, BNC)" initials="L(B" lastIdx="1" clrIdx="45"/>
  <p:cmAuthor id="332733788" name="武颖超" initials="武" lastIdx="16" clrIdx="0"/>
  <p:cmAuthor id="280906878" name="康乾妈妈" initials="康" lastIdx="1" clrIdx="27"/>
  <p:cmAuthor id="1675597967" name="李国战" initials="李" lastIdx="1" clrIdx="28"/>
  <p:cmAuthor id="231503712" name="歌德梦紫" initials="歌" lastIdx="4" clrIdx="2"/>
  <p:cmAuthor id="433" name="未知的使用者140" initials="未" lastIdx="1" clrIdx="1"/>
  <p:cmAuthor id="434" name="未知的使用者197" initials="未" lastIdx="8" clrIdx="0"/>
  <p:cmAuthor id="435" name="王丽君" initials="王" lastIdx="4" clrIdx="0"/>
  <p:cmAuthor id="436" name="Xia Ting" initials="X" lastIdx="1" clrIdx="0"/>
  <p:cmAuthor id="437" name="未知的使用者153" initials="未" lastIdx="1" clrIdx="0"/>
  <p:cmAuthor id="438" name="未知的使用者154" initials="未" lastIdx="1" clrIdx="0"/>
  <p:cmAuthor id="439" name="未知用户10" initials="未" lastIdx="1" clrIdx="0"/>
  <p:cmAuthor id="440" name="未知用户11" initials="未" lastIdx="1" clrIdx="0"/>
  <p:cmAuthor id="441" name="未知的使用者151" initials="未" lastIdx="1" clrIdx="0"/>
  <p:cmAuthor id="442" name="未知的使用者89" initials="未" lastIdx="1" clrIdx="2"/>
  <p:cmAuthor id="443" name="未知的使用者88" initials="未" lastIdx="1" clrIdx="1"/>
  <p:cmAuthor id="444" name="未知用户89" initials="未" lastIdx="11" clrIdx="0"/>
  <p:cmAuthor id="445" name="庆芳 许" initials="庆" lastIdx="1" clrIdx="0"/>
  <p:cmAuthor id="446" name="jerrychou" initials="j" lastIdx="1" clrIdx="4"/>
  <p:cmAuthor id="447" name="不明使用者12" initials="不" lastIdx="3" clrIdx="1"/>
  <p:cmAuthor id="448" name="不明使用者1" initials="不" lastIdx="0" clrIdx="0"/>
  <p:cmAuthor id="449" name="不明使用者2" initials="不" lastIdx="2" clrIdx="0"/>
  <p:cmAuthor id="450" name="不明使用者3" initials="不" lastIdx="1" clrIdx="0"/>
  <p:cmAuthor id="451" name="不明使用者4" initials="不" lastIdx="1" clrIdx="0"/>
  <p:cmAuthor id="452" name="不明使用者6" initials="不" lastIdx="1" clrIdx="0"/>
  <p:cmAuthor id="453" name="不明使用者5" initials="不" lastIdx="11" clrIdx="0"/>
  <p:cmAuthor id="454" name="不明使用者7" initials="不" lastIdx="7" clrIdx="1"/>
  <p:cmAuthor id="455" name="不明使用者8" initials="不" lastIdx="43" clrIdx="1"/>
  <p:cmAuthor id="456" name="不明使用者9" initials="不" lastIdx="1" clrIdx="0"/>
  <p:cmAuthor id="457" name="不明使用者10" initials="不" lastIdx="0" clrIdx="0"/>
  <p:cmAuthor id="458" name="不明使用者11" initials="不" lastIdx="1" clrIdx="0"/>
  <p:cmAuthor id="459" name="未知的使用者227" initials="未" lastIdx="2" clrIdx="0"/>
  <p:cmAuthor id="460" name="未知的使用者270" initials="未" lastIdx="1" clrIdx="0"/>
  <p:cmAuthor id="461" name="未知的使用者228" initials="未" lastIdx="8" clrIdx="0"/>
  <p:cmAuthor id="462" name="未知的使用者229" initials="未" lastIdx="8" clrIdx="0"/>
  <p:cmAuthor id="463" name="未知的使用者230" initials="未" lastIdx="1" clrIdx="0"/>
  <p:cmAuthor id="464" name="未知的使用者231" initials="未" lastIdx="1" clrIdx="0"/>
  <p:cmAuthor id="465" name="未知的使用者256" initials="未" lastIdx="1" clrIdx="0"/>
  <p:cmAuthor id="466" name="未知的使用者233" initials="未" lastIdx="1" clrIdx="0"/>
  <p:cmAuthor id="467" name="未知的使用者234" initials="未" lastIdx="10" clrIdx="0"/>
  <p:cmAuthor id="468" name="未知的使用者235" initials="未" lastIdx="1" clrIdx="0"/>
  <p:cmAuthor id="469" name="未知的使用者236" initials="未" lastIdx="1" clrIdx="0"/>
  <p:cmAuthor id="470" name="未知的使用者257" initials="未" lastIdx="1" clrIdx="0"/>
  <p:cmAuthor id="471" name="未知的使用者237" initials="未" lastIdx="1" clrIdx="0"/>
  <p:cmAuthor id="472" name="未知的使用者238" initials="未" lastIdx="2" clrIdx="0"/>
  <p:cmAuthor id="473" name="未知的使用者239" initials="未" lastIdx="1" clrIdx="1"/>
  <p:cmAuthor id="474" name="未知的使用者240" initials="未" lastIdx="1" clrIdx="0"/>
  <p:cmAuthor id="475" name="未知的使用者241" initials="未" lastIdx="1" clrIdx="0"/>
  <p:cmAuthor id="476" name="未知的使用者242" initials="未" lastIdx="2" clrIdx="0"/>
  <p:cmAuthor id="477" name="未知的使用者243" initials="未" lastIdx="1" clrIdx="0"/>
  <p:cmAuthor id="478" name="未知的使用者258" initials="未" lastIdx="8" clrIdx="0"/>
  <p:cmAuthor id="479" name="未知的使用者259" initials="未" lastIdx="1" clrIdx="0"/>
  <p:cmAuthor id="480" name="未知的使用者260" initials="未" lastIdx="1" clrIdx="0"/>
  <p:cmAuthor id="481" name="未知的使用者261" initials="未" lastIdx="11" clrIdx="0"/>
  <p:cmAuthor id="482" name="未知的使用者262" initials="未" lastIdx="7" clrIdx="1"/>
  <p:cmAuthor id="483" name="未知的使用者263" initials="未" lastIdx="1" clrIdx="2"/>
  <p:cmAuthor id="484" name="未知的使用者264" initials="未" lastIdx="1" clrIdx="0"/>
  <p:cmAuthor id="485" name="未知的使用者265" initials="未" lastIdx="1" clrIdx="0"/>
  <p:cmAuthor id="486" name="未知的使用者266" initials="未" lastIdx="1" clrIdx="1"/>
  <p:cmAuthor id="487" name="未知的使用者267" initials="未" lastIdx="1" clrIdx="0"/>
  <p:cmAuthor id="488" name="未知的使用者268" initials="未" lastIdx="2" clrIdx="0"/>
  <p:cmAuthor id="489" name="未知的使用者269" initials="未" lastIdx="7" clrIdx="1"/>
  <p:cmAuthor id="490" name="lillian" initials="l" lastIdx="1" clrIdx="0"/>
  <p:cmAuthor id="491" name="未知用户197" initials="未" lastIdx="1" clrIdx="0"/>
  <p:cmAuthor id="492" name="未知的使用者217" initials="未" lastIdx="1" clrIdx="1"/>
  <p:cmAuthor id="493" name="未知的使用者218" initials="未" lastIdx="1" clrIdx="0"/>
  <p:cmAuthor id="494" name="未知的使用者219" initials="未" lastIdx="2" clrIdx="0"/>
  <p:cmAuthor id="496" name="未知的使用者152" initials="未" lastIdx="8" clrIdx="0"/>
  <p:cmAuthor id="499" name="未知的使用者156" initials="未" lastIdx="1" clrIdx="0"/>
  <p:cmAuthor id="503" name="未知的使用者129" initials="未" lastIdx="1" clrIdx="0"/>
  <p:cmAuthor id="504" name="未知的使用者130" initials="未" lastIdx="8" clrIdx="0"/>
  <p:cmAuthor id="505" name="未知的使用者131" initials="未" lastIdx="2" clrIdx="0"/>
  <p:cmAuthor id="506" name="未知的使用者132" initials="未" lastIdx="8" clrIdx="0"/>
  <p:cmAuthor id="507" name="未知的使用者164" initials="未" lastIdx="8" clrIdx="0"/>
  <p:cmAuthor id="75" name="cpic" initials="c" lastIdx="0" clrIdx="0"/>
  <p:cmAuthor id="508" name="未知的使用者172" initials="未" lastIdx="1" clrIdx="0"/>
  <p:cmAuthor id="509" name="未知的使用者174" initials="未" lastIdx="1" clrIdx="0"/>
  <p:cmAuthor id="511" name="未知的使用者247" initials="未" lastIdx="6" clrIdx="0"/>
  <p:cmAuthor id="514" name="99770" initials="9" lastIdx="1" clrIdx="513"/>
  <p:cmAuthor id="517" name="34662" initials="3" lastIdx="2" clrIdx="516"/>
  <p:cmAuthor id="91" name="ozg106" initials="o" lastIdx="1" clrIdx="92"/>
  <p:cmAuthor id="731317185" name="lyx" initials="l" lastIdx="1" clrIdx="26"/>
  <p:cmAuthor id="109" name="未知的使用者6" initials="未" lastIdx="1" clrIdx="0"/>
  <p:cmAuthor id="562" name="順天" initials="順" lastIdx="1" clrIdx="0"/>
  <p:cmAuthor id="571" name="未知用户293" initials="未" lastIdx="1" clrIdx="0"/>
  <p:cmAuthor id="303064205" name="玉" initials="玉" lastIdx="1" clrIdx="517"/>
  <p:cmAuthor id="581" name="guanhh" initials="g" lastIdx="3" clrIdx="0"/>
  <p:cmAuthor id="161" name="未知用户179" initials="未知用户179" lastIdx="1" clrIdx="0"/>
  <p:cmAuthor id="172" name="未知用户183" initials="未知用户183" lastIdx="1" clrIdx="49"/>
  <p:cmAuthor id="605" name="yudi lin" initials="y" lastIdx="0" clrIdx="0"/>
  <p:cmAuthor id="607" name="liuzga" initials="l" lastIdx="1" clrIdx="3"/>
  <p:cmAuthor id="608" name="49554261@qq.com" initials="4" lastIdx="2" clrIdx="2"/>
  <p:cmAuthor id="185" name="shinin" initials="s" lastIdx="2" clrIdx="0"/>
  <p:cmAuthor id="197" name="Unknown User67" initials="U" lastIdx="1" clrIdx="0"/>
  <p:cmAuthor id="191251536" name="Lam" initials="L" lastIdx="1" clrIdx="25"/>
  <p:cmAuthor id="191251537" name="williamwhu@163.com" initials="w" lastIdx="1" clrIdx="26"/>
  <p:cmAuthor id="210492765" name="施普希（菜菜）" initials="施" lastIdx="0" clrIdx="0"/>
  <p:cmAuthor id="210492766" name="曹 朝辉" initials="曹" lastIdx="1" clrIdx="14"/>
  <p:cmAuthor id="210492767" name="mingzi wang" initials="mw" lastIdx="12" clrIdx="113"/>
  <p:cmAuthor id="2003" name="王 蒙" initials="王" lastIdx="1" clrIdx="10"/>
  <p:cmAuthor id="47245819" name="群智集" initials="群" lastIdx="0" clrIdx="0"/>
  <p:cmAuthor id="323" name="未知的使用者161" initials="未" lastIdx="1" clrIdx="0"/>
  <p:cmAuthor id="324" name="Unknown User22" initials="U" lastIdx="1" clrIdx="0"/>
  <p:cmAuthor id="325" name="Unknown User23" initials="U" lastIdx="1" clrIdx="0"/>
  <p:cmAuthor id="326" name="未知的使用者75" initials="未" lastIdx="1" clrIdx="0"/>
  <p:cmAuthor id="327" name="未知的使用者77" initials="未" lastIdx="1" clrIdx="0"/>
  <p:cmAuthor id="328" name="未知的使用者78" initials="未" lastIdx="5" clrIdx="1"/>
  <p:cmAuthor id="329" name="未知的使用者79" initials="未" lastIdx="0" clrIdx="1"/>
  <p:cmAuthor id="342" name="未知用户63" initials="未知用户63" lastIdx="1" clrIdx="0"/>
  <p:cmAuthor id="343" name="未知的使用者102" initials="未" lastIdx="5" clrIdx="1"/>
  <p:cmAuthor id="344" name="未知的使用者61" initials="未" lastIdx="1" clrIdx="0"/>
  <p:cmAuthor id="346" name="未知用户112" initials="未知用户112" lastIdx="4" clrIdx="0"/>
  <p:cmAuthor id="349" name="未知的使用者183" initials="未" lastIdx="5" clrIdx="1"/>
  <p:cmAuthor id="350" name="未知用户162" initials="未知用户162" lastIdx="1" clrIdx="1"/>
  <p:cmAuthor id="351" name="未知用户163" initials="未知用户163" lastIdx="1" clrIdx="0"/>
  <p:cmAuthor id="352" name="針對所選的門市進行小範圍實驗，捕捉驅動績效的關鍵影響因子" initials="針" lastIdx="1" clrIdx="0"/>
  <p:cmAuthor id="353" name="James" initials="J" lastIdx="1" clrIdx="0"/>
  <p:cmAuthor id="354" name="未知的使用者114" initials="未" lastIdx="1" clrIdx="0"/>
  <p:cmAuthor id="355" name="未知用户164" initials="未知用户164" lastIdx="1" clrIdx="0"/>
  <p:cmAuthor id="356" name="未知的使用者184" initials="未" lastIdx="8" clrIdx="0"/>
  <p:cmAuthor id="357" name="未知的使用者185" initials="未" lastIdx="10" clrIdx="0"/>
  <p:cmAuthor id="358" name="未知的使用者186" initials="未" lastIdx="1" clrIdx="0"/>
  <p:cmAuthor id="359" name="未知的使用者175" initials="未" lastIdx="8" clrIdx="0"/>
  <p:cmAuthor id="360" name="未知的使用者176" initials="未" lastIdx="1" clrIdx="0"/>
  <p:cmAuthor id="361" name="未知的使用者187" initials="未" lastIdx="1" clrIdx="0"/>
  <p:cmAuthor id="362" name="未知的使用者178" initials="未" lastIdx="1" clrIdx="0"/>
  <p:cmAuthor id="363" name="未知的使用者179" initials="未" lastIdx="1" clrIdx="0"/>
  <p:cmAuthor id="364" name="未知的使用者180" initials="未" lastIdx="2" clrIdx="0"/>
  <p:cmAuthor id="365" name="未知的使用者181" initials="未" lastIdx="7" clrIdx="1"/>
  <p:cmAuthor id="366" name="未知的使用者170" initials="未" lastIdx="43" clrIdx="1"/>
  <p:cmAuthor id="367" name="未知的使用者190" initials="未" lastIdx="1" clrIdx="1"/>
  <p:cmAuthor id="368" name="未知的使用者191" initials="未" lastIdx="1" clrIdx="0"/>
  <p:cmAuthor id="369" name="未知的使用者141" initials="未" lastIdx="8" clrIdx="0"/>
  <p:cmAuthor id="370" name="未知的使用者142" initials="未" lastIdx="1" clrIdx="0"/>
  <p:cmAuthor id="371" name="未知的使用者143" initials="未" lastIdx="1" clrIdx="0"/>
  <p:cmAuthor id="372" name="未知的使用者144" initials="未" lastIdx="1" clrIdx="0"/>
  <p:cmAuthor id="373" name="未知的使用者145" initials="未" lastIdx="1" clrIdx="0"/>
  <p:cmAuthor id="374" name="未知用户165" initials="未知用户165" lastIdx="1" clrIdx="0"/>
  <p:cmAuthor id="375" name="未知的使用者147" initials="未" lastIdx="1" clrIdx="0"/>
  <p:cmAuthor id="376" name="未知用户166" initials="未知用户166" lastIdx="8" clrIdx="0"/>
  <p:cmAuthor id="377" name="未知的使用者149" initials="未" lastIdx="8" clrIdx="0"/>
  <p:cmAuthor id="378" name="未知用户167" initials="未知用户167" lastIdx="1" clrIdx="0"/>
  <p:cmAuthor id="379" name="未知用户168" initials="未知用户168" lastIdx="1" clrIdx="0"/>
  <p:cmAuthor id="380" name="未知用户169" initials="未知用户169" lastIdx="1" clrIdx="1"/>
  <p:cmAuthor id="381" name="未知用户202" initials="未" lastIdx="8" clrIdx="0"/>
  <p:cmAuthor id="382" name="未知的使用者220" initials="未" lastIdx="7" clrIdx="1"/>
  <p:cmAuthor id="384" name="未知用户134" initials="未" lastIdx="10" clrIdx="0"/>
  <p:cmAuthor id="385" name="未知用户135" initials="未" lastIdx="1" clrIdx="0"/>
  <p:cmAuthor id="386" name="未知用户205" initials="未" lastIdx="1" clrIdx="0"/>
  <p:cmAuthor id="387" name="未知的使用者157" initials="未" lastIdx="1" clrIdx="0"/>
  <p:cmAuthor id="388" name="未知的使用者204" initials="未" lastIdx="1" clrIdx="0"/>
  <p:cmAuthor id="389" name="Yoyo Wu" initials="Y" lastIdx="2" clrIdx="0"/>
  <p:cmAuthor id="390" name="zhangbin" initials="z" lastIdx="6" clrIdx="0"/>
  <p:cmAuthor id="391" name="Arno.Du(杜明星)" initials="A" lastIdx="0" clrIdx="0"/>
  <p:cmAuthor id="392" name="未知用户174" initials="未知用户174" lastIdx="1" clrIdx="0"/>
  <p:cmAuthor id="393" name="未知用户175" initials="未知用户175" lastIdx="1" clrIdx="1"/>
  <p:cmAuthor id="394" name="Unknown User27" initials="U" lastIdx="1" clrIdx="0"/>
  <p:cmAuthor id="395" name="Unknown User11" initials="U" lastIdx="0" clrIdx="1"/>
  <p:cmAuthor id="396" name="Unknown User112" initials="U" lastIdx="1" clrIdx="0"/>
  <p:cmAuthor id="397" name="Unknown User59" initials="U" lastIdx="1" clrIdx="0"/>
  <p:cmAuthor id="398" name="未知用户176" initials="未知用户176" lastIdx="1" clrIdx="0"/>
  <p:cmAuthor id="399" name="未知的使用者249" initials="未" lastIdx="43" clrIdx="1"/>
  <p:cmAuthor id="400" name="未知的使用者250" initials="未" lastIdx="1" clrIdx="0"/>
  <p:cmAuthor id="401" name="未知的使用者251" initials="未" lastIdx="1" clrIdx="0"/>
  <p:cmAuthor id="402" name="未知的使用者246" initials="未" lastIdx="1" clrIdx="1"/>
  <p:cmAuthor id="403" name="未知的使用者224" initials="未" lastIdx="1" clrIdx="0"/>
  <p:cmAuthor id="404" name="未知的使用者252" initials="未" lastIdx="1" clrIdx="0"/>
  <p:cmAuthor id="405" name="未知的使用者253" initials="未" lastIdx="1" clrIdx="0"/>
  <p:cmAuthor id="8535702" name="曾蓓/贝贝" initials="曾" lastIdx="0" clrIdx="0"/>
  <p:cmAuthor id="406" name="未知的使用者254" initials="未" lastIdx="1" clrIdx="0"/>
  <p:cmAuthor id="407" name="未知的使用者255" initials="未" lastIdx="1" clrIdx="0"/>
  <p:cmAuthor id="408" name="未知的使用者226" initials="未" lastIdx="8" clrIdx="0"/>
  <p:cmAuthor id="410" name="未知用户195" initials="未" lastIdx="1" clrIdx="0"/>
  <p:cmAuthor id="411" name="raymond luan" initials="r" lastIdx="0" clrIdx="0"/>
  <p:cmAuthor id="412" name="未知用户208" initials="未" lastIdx="1" clrIdx="0"/>
  <p:cmAuthor id="413" name="未知用户198" initials="未" lastIdx="1" clrIdx="0"/>
  <p:cmAuthor id="414" name="未知用户209" initials="未" lastIdx="1" clrIdx="0"/>
  <p:cmAuthor id="415" name="未知用户36" initials="未" lastIdx="1" clrIdx="0"/>
  <p:cmAuthor id="416" name="Evonlin" initials="E" lastIdx="2" clrIdx="2"/>
  <p:cmAuthor id="417" name="WANGZF" initials="W" lastIdx="4" clrIdx="2"/>
  <p:cmAuthor id="418" name="未知用户94" initials="未" lastIdx="0" clrIdx="1"/>
  <p:cmAuthor id="419" name="未知的使用者188" initials="未" lastIdx="1" clrIdx="0"/>
  <p:cmAuthor id="420" name="未知用户118" initials="未" lastIdx="1" clrIdx="0"/>
  <p:cmAuthor id="421" name="未知用户119" initials="未" lastIdx="5" clrIdx="1"/>
  <p:cmAuthor id="422" name="未知用户120" initials="未" lastIdx="8" clrIdx="0"/>
  <p:cmAuthor id="423" name="未知用户121" initials="未" lastIdx="1" clrIdx="0"/>
  <p:cmAuthor id="424" name="未知用户122" initials="未" lastIdx="1" clrIdx="0"/>
  <p:cmAuthor id="425" name="未知用户46" initials="未" lastIdx="1" clrIdx="0"/>
  <p:cmAuthor id="426" name="梅芬 吳" initials="梅" lastIdx="1" clrIdx="85"/>
  <p:cmAuthor id="430" name="未知的使用者134" initials="未" lastIdx="1" clrIdx="0"/>
  <p:cmAuthor id="431" name="未知的使用者136" initials="未" lastIdx="1" clrIdx="0"/>
  <p:cmAuthor id="432" name="未知的使用者139" initials="未" lastIdx="1" clrIdx="0"/>
  <p:cmAuthor id="247906179" name="张晓静" initials="张" lastIdx="2" clrIdx="318"/>
  <p:cmAuthor id="452545947" name="DeeAnn" initials="D" lastIdx="1" clrIdx="324"/>
  <p:cmAuthor id="580529055" name="炸酱面面条炸酱面黄瓜面条" initials="炸" lastIdx="1" clrIdx="1"/>
  <p:cmAuthor id="1642002644" name="自己的文件存本地" initials="自" lastIdx="3" clrIdx="19"/>
  <p:cmAuthor id="691587973" name="G G" initials="GG" lastIdx="1" clrIdx="322"/>
  <p:cmAuthor id="1483810881" name="WPS_1679281038" initials="W" lastIdx="1" clrIdx="2"/>
  <p:cmAuthor id="222315006" name="夏小芸°Bella" initials="夏" lastIdx="1" clrIdx="0"/>
  <p:cmAuthor id="574098" name="cqzw" initials="c" lastIdx="1" clrIdx="514"/>
  <p:cmAuthor id="115" name="????" initials="?" lastIdx="24" clrIdx="3"/>
  <p:cmAuthor id="120" name="侯 林" initials="侯" lastIdx="2" clrIdx="35"/>
  <p:cmAuthor id="123" name="hyrx05" initials="h" lastIdx="3" clrIdx="5"/>
  <p:cmAuthor id="126" name="王伟" initials="王" lastIdx="494" clrIdx="2"/>
  <p:cmAuthor id="153" name="未知用户133" initials="未" lastIdx="21" clrIdx="4"/>
  <p:cmAuthor id="215" name="lou cynthia" initials="l" lastIdx="1" clrIdx="0"/>
  <p:cmAuthor id="216" name="Author" initials="A" lastIdx="1" clrIdx="0"/>
  <p:cmAuthor id="287643685" name="刘 芷倩" initials="刘" lastIdx="1" clrIdx="38"/>
  <p:cmAuthor id="1677317787" name="张艳丽" initials="张" lastIdx="1" clrIdx="319"/>
  <p:cmAuthor id="540" name="xiangsc" initials="x" lastIdx="0" clrIdx="539"/>
  <p:cmAuthor id="543" name="Admin" initials="A" lastIdx="0" clrIdx="542"/>
  <p:cmAuthor id="546" name="zhxzh" initials="z" lastIdx="0" clrIdx="545"/>
  <p:cmAuthor id="547" name="东方_b3dea543bad08e97" initials="authorId_278826930" lastIdx="0" clrIdx="546"/>
  <p:cmAuthor id="548" name="86157" initials="8" lastIdx="0" clrIdx="547"/>
  <p:cmAuthor id="549" name="么长英" initials="n" lastIdx="0" clrIdx="548"/>
  <p:cmAuthor id="550" name="程震01" initials="程" lastIdx="0" clrIdx="549"/>
  <p:cmAuthor id="551" name="Microsoft" initials="M" lastIdx="0" clrIdx="550"/>
  <p:cmAuthor id="552" name="况 年虎" initials="况" lastIdx="0" clrIdx="551"/>
  <p:cmAuthor id="553" name="冯江宁" initials="U" lastIdx="0" clrIdx="552"/>
  <p:cmAuthor id="554" name="史明慧-项目管理办公室" initials="史" lastIdx="0" clrIdx="553"/>
  <p:cmAuthor id="555" name="徐菲" initials="徐" lastIdx="0" clrIdx="554"/>
  <p:cmAuthor id="556" name="ZhouYang" initials="Z" lastIdx="0" clrIdx="555"/>
  <p:cmAuthor id="557" name="43437" initials="4" lastIdx="0" clrIdx="556"/>
  <p:cmAuthor id="558" name="张冠华" initials="alex" lastIdx="0" clrIdx="557"/>
  <p:cmAuthor id="559" name="张黎明" initials="张" lastIdx="0" clrIdx="558"/>
  <p:cmAuthor id="560" name="Wangsisheng" initials="W" lastIdx="0" clrIdx="559"/>
  <p:cmAuthor id="564" name="闪电 " initials="闪" lastIdx="0" clrIdx="56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35"/>
        <p:guide pos="387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viewProps" Target="viewProps.xml"/><Relationship Id="rId98" Type="http://schemas.openxmlformats.org/officeDocument/2006/relationships/presProps" Target="presProps.xml"/><Relationship Id="rId97" Type="http://schemas.openxmlformats.org/officeDocument/2006/relationships/handoutMaster" Target="handoutMasters/handoutMaster1.xml"/><Relationship Id="rId96" Type="http://schemas.openxmlformats.org/officeDocument/2006/relationships/slide" Target="slides/slide90.xml"/><Relationship Id="rId95" Type="http://schemas.openxmlformats.org/officeDocument/2006/relationships/slide" Target="slides/slide89.xml"/><Relationship Id="rId94" Type="http://schemas.openxmlformats.org/officeDocument/2006/relationships/slide" Target="slides/slide88.xml"/><Relationship Id="rId93" Type="http://schemas.openxmlformats.org/officeDocument/2006/relationships/slide" Target="slides/slide87.xml"/><Relationship Id="rId92" Type="http://schemas.openxmlformats.org/officeDocument/2006/relationships/slide" Target="slides/slide86.xml"/><Relationship Id="rId91" Type="http://schemas.openxmlformats.org/officeDocument/2006/relationships/slide" Target="slides/slide85.xml"/><Relationship Id="rId90" Type="http://schemas.openxmlformats.org/officeDocument/2006/relationships/slide" Target="slides/slide84.xml"/><Relationship Id="rId9" Type="http://schemas.openxmlformats.org/officeDocument/2006/relationships/slide" Target="slides/slide3.xml"/><Relationship Id="rId89" Type="http://schemas.openxmlformats.org/officeDocument/2006/relationships/slide" Target="slides/slide83.xml"/><Relationship Id="rId88" Type="http://schemas.openxmlformats.org/officeDocument/2006/relationships/slide" Target="slides/slide82.xml"/><Relationship Id="rId87" Type="http://schemas.openxmlformats.org/officeDocument/2006/relationships/slide" Target="slides/slide81.xml"/><Relationship Id="rId86" Type="http://schemas.openxmlformats.org/officeDocument/2006/relationships/slide" Target="slides/slide80.xml"/><Relationship Id="rId85" Type="http://schemas.openxmlformats.org/officeDocument/2006/relationships/slide" Target="slides/slide79.xml"/><Relationship Id="rId84" Type="http://schemas.openxmlformats.org/officeDocument/2006/relationships/slide" Target="slides/slide78.xml"/><Relationship Id="rId83" Type="http://schemas.openxmlformats.org/officeDocument/2006/relationships/slide" Target="slides/slide77.xml"/><Relationship Id="rId82" Type="http://schemas.openxmlformats.org/officeDocument/2006/relationships/slide" Target="slides/slide76.xml"/><Relationship Id="rId81" Type="http://schemas.openxmlformats.org/officeDocument/2006/relationships/slide" Target="slides/slide75.xml"/><Relationship Id="rId80" Type="http://schemas.openxmlformats.org/officeDocument/2006/relationships/slide" Target="slides/slide74.xml"/><Relationship Id="rId8" Type="http://schemas.openxmlformats.org/officeDocument/2006/relationships/slide" Target="slides/slide2.xml"/><Relationship Id="rId79" Type="http://schemas.openxmlformats.org/officeDocument/2006/relationships/slide" Target="slides/slide73.xml"/><Relationship Id="rId78" Type="http://schemas.openxmlformats.org/officeDocument/2006/relationships/slide" Target="slides/slide72.xml"/><Relationship Id="rId77" Type="http://schemas.openxmlformats.org/officeDocument/2006/relationships/slide" Target="slides/slide71.xml"/><Relationship Id="rId76" Type="http://schemas.openxmlformats.org/officeDocument/2006/relationships/slide" Target="slides/slide70.xml"/><Relationship Id="rId75" Type="http://schemas.openxmlformats.org/officeDocument/2006/relationships/slide" Target="slides/slide69.xml"/><Relationship Id="rId74" Type="http://schemas.openxmlformats.org/officeDocument/2006/relationships/slide" Target="slides/slide68.xml"/><Relationship Id="rId73" Type="http://schemas.openxmlformats.org/officeDocument/2006/relationships/slide" Target="slides/slide67.xml"/><Relationship Id="rId72" Type="http://schemas.openxmlformats.org/officeDocument/2006/relationships/slide" Target="slides/slide66.xml"/><Relationship Id="rId71" Type="http://schemas.openxmlformats.org/officeDocument/2006/relationships/slide" Target="slides/slide65.xml"/><Relationship Id="rId70" Type="http://schemas.openxmlformats.org/officeDocument/2006/relationships/slide" Target="slides/slide64.xml"/><Relationship Id="rId7" Type="http://schemas.openxmlformats.org/officeDocument/2006/relationships/notesMaster" Target="notesMasters/notesMaster1.xml"/><Relationship Id="rId69" Type="http://schemas.openxmlformats.org/officeDocument/2006/relationships/slide" Target="slides/slide63.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1" Type="http://schemas.openxmlformats.org/officeDocument/2006/relationships/commentAuthors" Target="commentAuthors.xml"/><Relationship Id="rId100" Type="http://schemas.openxmlformats.org/officeDocument/2006/relationships/tableStyles" Target="tableStyles.xml"/><Relationship Id="rId10" Type="http://schemas.openxmlformats.org/officeDocument/2006/relationships/slide" Target="slides/slide4.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itchFamily="2" charset="-122"/>
                <a:cs typeface="Times New Roman" panose="02020603050405020304" charset="0"/>
              </a:rPr>
            </a:fld>
            <a:endParaRPr lang="zh-CN" altLang="en-US" sz="1400">
              <a:latin typeface="Times New Roman" panose="02020603050405020304" charset="0"/>
              <a:ea typeface="宋体"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itchFamily="2" charset="-122"/>
                <a:cs typeface="Times New Roman" panose="02020603050405020304" charset="0"/>
              </a:rPr>
            </a:fld>
            <a:endParaRPr lang="zh-CN" altLang="en-US" sz="1400">
              <a:latin typeface="Times New Roman" panose="02020603050405020304" charset="0"/>
              <a:ea typeface="宋体"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itchFamily="2" charset="-122"/>
                <a:cs typeface="Times New Roman" panose="02020603050405020304" charset="0"/>
              </a:rPr>
            </a:fld>
            <a:endParaRPr lang="zh-CN" altLang="en-US" sz="1400">
              <a:latin typeface="Times New Roman" panose="02020603050405020304" charset="0"/>
              <a:ea typeface="宋体"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itchFamily="2" charset="-122"/>
                <a:cs typeface="Times New Roman" panose="02020603050405020304" charset="0"/>
              </a:rPr>
            </a:fld>
            <a:endParaRPr lang="zh-CN" altLang="en-US" sz="1400">
              <a:latin typeface="Times New Roman" panose="02020603050405020304" charset="0"/>
              <a:ea typeface="宋体"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itchFamily="2" charset="-122"/>
                <a:cs typeface="Times New Roman" panose="02020603050405020304" charset="0"/>
              </a:rPr>
            </a:fld>
            <a:endParaRPr lang="zh-CN" altLang="en-US" sz="1400">
              <a:latin typeface="Times New Roman" panose="02020603050405020304" charset="0"/>
              <a:ea typeface="宋体"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4213"/>
            <a:ext cx="6099175" cy="34305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29F2BE-DE9F-4B8C-AB04-BD0998E5439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itchFamily="2" charset="-122"/>
                <a:cs typeface="Times New Roman" panose="02020603050405020304" charset="0"/>
              </a:rPr>
            </a:fld>
            <a:endParaRPr lang="zh-CN" altLang="en-US" sz="1400">
              <a:latin typeface="Times New Roman" panose="02020603050405020304" charset="0"/>
              <a:ea typeface="宋体"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7" Type="http://schemas.openxmlformats.org/officeDocument/2006/relationships/image" Target="../media/image3.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0.png"/><Relationship Id="rId7" Type="http://schemas.openxmlformats.org/officeDocument/2006/relationships/image" Target="../media/image3.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397600"/>
            <a:ext cx="9799200" cy="11052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5040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
        <p:nvSpPr>
          <p:cNvPr id="14" name="iṡ1íḑè"/>
          <p:cNvSpPr/>
          <p:nvPr userDrawn="1"/>
        </p:nvSpPr>
        <p:spPr>
          <a:xfrm>
            <a:off x="641350" y="459740"/>
            <a:ext cx="169545" cy="169545"/>
          </a:xfrm>
          <a:prstGeom prst="ellipse">
            <a:avLst/>
          </a:prstGeom>
          <a:solidFill>
            <a:srgbClr val="2F99FF"/>
          </a:solidFill>
          <a:ln w="63500">
            <a:solidFill>
              <a:srgbClr val="2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80808"/>
              </a:solidFill>
            </a:endParaRPr>
          </a:p>
        </p:txBody>
      </p:sp>
      <p:sp>
        <p:nvSpPr>
          <p:cNvPr id="15" name="iṡ1íḑè"/>
          <p:cNvSpPr/>
          <p:nvPr userDrawn="1"/>
        </p:nvSpPr>
        <p:spPr>
          <a:xfrm>
            <a:off x="750570" y="459740"/>
            <a:ext cx="169545" cy="169545"/>
          </a:xfrm>
          <a:prstGeom prst="ellipse">
            <a:avLst/>
          </a:prstGeom>
          <a:solidFill>
            <a:srgbClr val="2FC4FF"/>
          </a:solidFill>
          <a:ln w="63500">
            <a:solidFill>
              <a:srgbClr val="2FC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80808"/>
              </a:solidFill>
            </a:endParaRPr>
          </a:p>
        </p:txBody>
      </p:sp>
      <p:pic>
        <p:nvPicPr>
          <p:cNvPr id="4" name="图片 3" descr="3"/>
          <p:cNvPicPr>
            <a:picLocks noChangeAspect="1"/>
          </p:cNvPicPr>
          <p:nvPr userDrawn="1"/>
        </p:nvPicPr>
        <p:blipFill>
          <a:blip r:embed="rId2">
            <a:alphaModFix amt="50000"/>
          </a:blip>
          <a:srcRect r="40423"/>
          <a:stretch>
            <a:fillRect/>
          </a:stretch>
        </p:blipFill>
        <p:spPr>
          <a:xfrm>
            <a:off x="10438130" y="1678940"/>
            <a:ext cx="1753870" cy="2952750"/>
          </a:xfrm>
          <a:prstGeom prst="rect">
            <a:avLst/>
          </a:prstGeom>
        </p:spPr>
      </p:pic>
      <p:pic>
        <p:nvPicPr>
          <p:cNvPr id="5" name="图片 4" descr="4"/>
          <p:cNvPicPr>
            <a:picLocks noChangeAspect="1"/>
          </p:cNvPicPr>
          <p:nvPr userDrawn="1"/>
        </p:nvPicPr>
        <p:blipFill>
          <a:blip r:embed="rId3">
            <a:alphaModFix amt="50000"/>
          </a:blip>
          <a:srcRect b="16829"/>
          <a:stretch>
            <a:fillRect/>
          </a:stretch>
        </p:blipFill>
        <p:spPr>
          <a:xfrm>
            <a:off x="0" y="3813810"/>
            <a:ext cx="2157095" cy="3044190"/>
          </a:xfrm>
          <a:prstGeom prst="rect">
            <a:avLst/>
          </a:prstGeom>
        </p:spPr>
      </p:pic>
      <p:sp>
        <p:nvSpPr>
          <p:cNvPr id="3" name="内容占位符 2"/>
          <p:cNvSpPr>
            <a:spLocks noGrp="1"/>
          </p:cNvSpPr>
          <p:nvPr>
            <p:ph idx="10"/>
          </p:nvPr>
        </p:nvSpPr>
        <p:spPr>
          <a:xfrm>
            <a:off x="1141730" y="239395"/>
            <a:ext cx="8944610" cy="516255"/>
          </a:xfrm>
        </p:spPr>
        <p:txBody>
          <a:bodyPr>
            <a:noAutofit/>
          </a:bodyPr>
          <a:lstStyle>
            <a:lvl1pPr marL="0" indent="0">
              <a:buNone/>
              <a:defRPr sz="2200" b="1">
                <a:solidFill>
                  <a:schemeClr val="tx1"/>
                </a:solidFill>
                <a:latin typeface="微软雅黑" charset="-122"/>
                <a:ea typeface="微软雅黑" charset="-122"/>
              </a:defRPr>
            </a:lvl1pPr>
            <a:lvl2pPr marL="457200" indent="0">
              <a:buNone/>
              <a:defRPr/>
            </a:lvl2pPr>
          </a:lstStyle>
          <a:p>
            <a:pPr lvl="0"/>
            <a:r>
              <a:rPr lang="zh-CN" altLang="en-US" smtClean="0"/>
              <a:t>单击此处编辑母版文本样式</a:t>
            </a:r>
            <a:endParaRPr lang="zh-CN" altLang="en-US" smtClean="0"/>
          </a:p>
        </p:txBody>
      </p:sp>
      <p:pic>
        <p:nvPicPr>
          <p:cNvPr id="33" name="图片 32" descr="2024中国知网logo-修改版"/>
          <p:cNvPicPr>
            <a:picLocks noChangeAspect="1"/>
          </p:cNvPicPr>
          <p:nvPr userDrawn="1"/>
        </p:nvPicPr>
        <p:blipFill>
          <a:blip r:embed="rId4"/>
          <a:stretch>
            <a:fillRect/>
          </a:stretch>
        </p:blipFill>
        <p:spPr>
          <a:xfrm>
            <a:off x="10880725" y="161925"/>
            <a:ext cx="1101725" cy="523875"/>
          </a:xfrm>
          <a:prstGeom prst="rect">
            <a:avLst/>
          </a:prstGeom>
        </p:spPr>
      </p:pic>
      <p:pic>
        <p:nvPicPr>
          <p:cNvPr id="2" name="图片 1" descr="开学季"/>
          <p:cNvPicPr>
            <a:picLocks noChangeAspect="1"/>
          </p:cNvPicPr>
          <p:nvPr userDrawn="1"/>
        </p:nvPicPr>
        <p:blipFill>
          <a:blip r:embed="rId5">
            <a:alphaModFix amt="90000"/>
          </a:blip>
          <a:srcRect r="2757" b="11158"/>
          <a:stretch>
            <a:fillRect/>
          </a:stretch>
        </p:blipFill>
        <p:spPr>
          <a:xfrm>
            <a:off x="7153275" y="6327140"/>
            <a:ext cx="5038725" cy="530860"/>
          </a:xfrm>
          <a:prstGeom prst="rect">
            <a:avLst/>
          </a:prstGeom>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p:cSld name="自定义版式">
    <p:bg>
      <p:bgPr>
        <a:solidFill>
          <a:schemeClr val="bg1"/>
        </a:solidFill>
        <a:effectLst/>
      </p:bgPr>
    </p:bg>
    <p:spTree>
      <p:nvGrpSpPr>
        <p:cNvPr id="1" name=""/>
        <p:cNvGrpSpPr/>
        <p:nvPr/>
      </p:nvGrpSpPr>
      <p:grpSpPr>
        <a:xfrm>
          <a:off x="0" y="0"/>
          <a:ext cx="0" cy="0"/>
          <a:chOff x="0" y="0"/>
          <a:chExt cx="0" cy="0"/>
        </a:xfrm>
      </p:grpSpPr>
      <p:sp>
        <p:nvSpPr>
          <p:cNvPr id="23" name="文本框"/>
          <p:cNvSpPr>
            <a:spLocks noGrp="1"/>
          </p:cNvSpPr>
          <p:nvPr>
            <p:ph type="title"/>
          </p:nvPr>
        </p:nvSpPr>
        <p:spPr>
          <a:xfrm>
            <a:off x="609600" y="274630"/>
            <a:ext cx="10972800" cy="1142965"/>
          </a:xfrm>
          <a:prstGeom prst="rect">
            <a:avLst/>
          </a:prstGeom>
          <a:noFill/>
          <a:ln w="9525" cap="flat" cmpd="sng">
            <a:noFill/>
            <a:prstDash val="solid"/>
            <a:miter/>
          </a:ln>
        </p:spPr>
        <p:txBody>
          <a:bodyPr vert="horz" wrap="square" lIns="116816" tIns="58409" rIns="116816" bIns="58409" anchor="ctr" anchorCtr="0"/>
          <a:lstStyle/>
          <a:p>
            <a:r>
              <a:rPr lang="zh-CN" altLang="en-US"/>
              <a:t>单击此处编辑母版标题样式</a:t>
            </a:r>
            <a:endParaRPr lang="zh-CN" altLang="en-US"/>
          </a:p>
        </p:txBody>
      </p:sp>
      <p:sp>
        <p:nvSpPr>
          <p:cNvPr id="24" name="文本框"/>
          <p:cNvSpPr>
            <a:spLocks noGrp="1"/>
          </p:cNvSpPr>
          <p:nvPr>
            <p:ph type="body" idx="1"/>
          </p:nvPr>
        </p:nvSpPr>
        <p:spPr>
          <a:xfrm>
            <a:off x="609600" y="1600151"/>
            <a:ext cx="10972800" cy="4525822"/>
          </a:xfrm>
          <a:prstGeom prst="rect">
            <a:avLst/>
          </a:prstGeom>
          <a:noFill/>
          <a:ln w="9525" cap="flat" cmpd="sng">
            <a:noFill/>
            <a:prstDash val="solid"/>
            <a:miter/>
          </a:ln>
        </p:spPr>
        <p:txBody>
          <a:bodyPr vert="horz" wrap="square" lIns="116816" tIns="58409" rIns="116816" bIns="58409" anchor="t" anchorCtr="0"/>
          <a:lstStyle/>
          <a:p>
            <a:r>
              <a:rPr lang="zh-CN" altLang="en-US"/>
              <a:t>单击此处编辑母版文本样式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zh-CN" altLang="en-US"/>
          </a:p>
        </p:txBody>
      </p:sp>
      <p:sp>
        <p:nvSpPr>
          <p:cNvPr id="25" name="文本框"/>
          <p:cNvSpPr>
            <a:spLocks noGrp="1"/>
          </p:cNvSpPr>
          <p:nvPr>
            <p:ph type="dt" idx="10"/>
          </p:nvPr>
        </p:nvSpPr>
        <p:spPr>
          <a:xfrm>
            <a:off x="609601" y="6356153"/>
            <a:ext cx="2844800" cy="365115"/>
          </a:xfrm>
          <a:prstGeom prst="rect">
            <a:avLst/>
          </a:prstGeom>
          <a:noFill/>
          <a:ln w="9525" cap="flat" cmpd="sng">
            <a:noFill/>
            <a:prstDash val="solid"/>
            <a:miter/>
          </a:ln>
        </p:spPr>
        <p:txBody>
          <a:bodyPr vert="horz" wrap="square" lIns="116816" tIns="58409" rIns="116816" bIns="58409" anchor="ctr" anchorCtr="0"/>
          <a:lstStyle/>
          <a:p>
            <a:pPr algn="l"/>
            <a:endParaRPr lang="zh-CN" altLang="en-US" sz="1500" dirty="0">
              <a:solidFill>
                <a:srgbClr val="898989"/>
              </a:solidFill>
              <a:latin typeface="Calibri" charset="0"/>
              <a:ea typeface="宋体" pitchFamily="2" charset="-122"/>
              <a:cs typeface="Calibri" charset="0"/>
            </a:endParaRPr>
          </a:p>
        </p:txBody>
      </p:sp>
      <p:sp>
        <p:nvSpPr>
          <p:cNvPr id="26" name="文本框"/>
          <p:cNvSpPr>
            <a:spLocks noGrp="1"/>
          </p:cNvSpPr>
          <p:nvPr>
            <p:ph type="ftr"/>
          </p:nvPr>
        </p:nvSpPr>
        <p:spPr>
          <a:xfrm>
            <a:off x="4165601" y="6356153"/>
            <a:ext cx="3860800" cy="365115"/>
          </a:xfrm>
          <a:prstGeom prst="rect">
            <a:avLst/>
          </a:prstGeom>
          <a:noFill/>
          <a:ln w="9525" cap="flat" cmpd="sng">
            <a:noFill/>
            <a:prstDash val="solid"/>
            <a:miter/>
          </a:ln>
        </p:spPr>
        <p:txBody>
          <a:bodyPr vert="horz" wrap="square" lIns="116816" tIns="58409" rIns="116816" bIns="58409" anchor="ctr" anchorCtr="0"/>
          <a:lstStyle/>
          <a:p>
            <a:pPr algn="ctr"/>
            <a:endParaRPr lang="zh-CN" altLang="en-US" sz="1500" dirty="0">
              <a:solidFill>
                <a:srgbClr val="898989"/>
              </a:solidFill>
              <a:latin typeface="Calibri" charset="0"/>
              <a:ea typeface="宋体" pitchFamily="2" charset="-122"/>
              <a:cs typeface="Calibri" charset="0"/>
            </a:endParaRPr>
          </a:p>
        </p:txBody>
      </p:sp>
      <p:sp>
        <p:nvSpPr>
          <p:cNvPr id="27" name="文本框"/>
          <p:cNvSpPr>
            <a:spLocks noGrp="1"/>
          </p:cNvSpPr>
          <p:nvPr>
            <p:ph type="sldNum"/>
          </p:nvPr>
        </p:nvSpPr>
        <p:spPr>
          <a:xfrm>
            <a:off x="8737600" y="6356153"/>
            <a:ext cx="2844800" cy="365115"/>
          </a:xfrm>
          <a:prstGeom prst="rect">
            <a:avLst/>
          </a:prstGeom>
          <a:noFill/>
          <a:ln w="9525" cap="flat" cmpd="sng">
            <a:noFill/>
            <a:prstDash val="solid"/>
            <a:miter/>
          </a:ln>
        </p:spPr>
        <p:txBody>
          <a:bodyPr vert="horz" wrap="square" lIns="116816" tIns="58409" rIns="116816" bIns="58409" anchor="ctr" anchorCtr="0"/>
          <a:lstStyle/>
          <a:p>
            <a:pPr algn="r"/>
            <a:fld id="{CAD2D6BD-DE1B-4B5F-8B41-2702339687B9}" type="slidenum">
              <a:rPr lang="en-US" altLang="zh-CN" sz="1500" b="0" i="0" u="none" strike="noStrike" kern="1200" cap="none" spc="0" baseline="0">
                <a:solidFill>
                  <a:srgbClr val="898989"/>
                </a:solidFill>
                <a:latin typeface="Calibri" charset="0"/>
                <a:ea typeface="宋体" pitchFamily="2" charset="-122"/>
                <a:cs typeface="Calibri" charset="0"/>
              </a:rPr>
            </a:fld>
            <a:endParaRPr lang="zh-CN" altLang="en-US" sz="1500" dirty="0">
              <a:solidFill>
                <a:srgbClr val="898989"/>
              </a:solidFill>
              <a:latin typeface="Calibri" charset="0"/>
              <a:ea typeface="宋体" pitchFamily="2" charset="-122"/>
              <a:cs typeface="Calibri"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
        <p:nvSpPr>
          <p:cNvPr id="14" name="iṡ1íḑè"/>
          <p:cNvSpPr/>
          <p:nvPr userDrawn="1"/>
        </p:nvSpPr>
        <p:spPr>
          <a:xfrm>
            <a:off x="641350" y="459740"/>
            <a:ext cx="169545" cy="169545"/>
          </a:xfrm>
          <a:prstGeom prst="ellipse">
            <a:avLst/>
          </a:prstGeom>
          <a:solidFill>
            <a:srgbClr val="2F99FF"/>
          </a:solidFill>
          <a:ln w="63500">
            <a:solidFill>
              <a:srgbClr val="2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80808"/>
              </a:solidFill>
            </a:endParaRPr>
          </a:p>
        </p:txBody>
      </p:sp>
      <p:sp>
        <p:nvSpPr>
          <p:cNvPr id="15" name="iṡ1íḑè"/>
          <p:cNvSpPr/>
          <p:nvPr userDrawn="1"/>
        </p:nvSpPr>
        <p:spPr>
          <a:xfrm>
            <a:off x="750570" y="459740"/>
            <a:ext cx="169545" cy="169545"/>
          </a:xfrm>
          <a:prstGeom prst="ellipse">
            <a:avLst/>
          </a:prstGeom>
          <a:solidFill>
            <a:srgbClr val="2FC4FF"/>
          </a:solidFill>
          <a:ln w="63500">
            <a:solidFill>
              <a:srgbClr val="2FC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80808"/>
              </a:solidFill>
            </a:endParaRPr>
          </a:p>
        </p:txBody>
      </p:sp>
      <p:pic>
        <p:nvPicPr>
          <p:cNvPr id="4" name="图片 3" descr="3"/>
          <p:cNvPicPr>
            <a:picLocks noChangeAspect="1"/>
          </p:cNvPicPr>
          <p:nvPr userDrawn="1"/>
        </p:nvPicPr>
        <p:blipFill>
          <a:blip r:embed="rId2">
            <a:alphaModFix amt="50000"/>
          </a:blip>
          <a:srcRect r="40423"/>
          <a:stretch>
            <a:fillRect/>
          </a:stretch>
        </p:blipFill>
        <p:spPr>
          <a:xfrm>
            <a:off x="10438130" y="1678940"/>
            <a:ext cx="1753870" cy="2952750"/>
          </a:xfrm>
          <a:prstGeom prst="rect">
            <a:avLst/>
          </a:prstGeom>
        </p:spPr>
      </p:pic>
      <p:pic>
        <p:nvPicPr>
          <p:cNvPr id="5" name="图片 4" descr="4"/>
          <p:cNvPicPr>
            <a:picLocks noChangeAspect="1"/>
          </p:cNvPicPr>
          <p:nvPr userDrawn="1"/>
        </p:nvPicPr>
        <p:blipFill>
          <a:blip r:embed="rId3">
            <a:alphaModFix amt="50000"/>
          </a:blip>
          <a:srcRect b="16829"/>
          <a:stretch>
            <a:fillRect/>
          </a:stretch>
        </p:blipFill>
        <p:spPr>
          <a:xfrm>
            <a:off x="0" y="3813810"/>
            <a:ext cx="2157095" cy="3044190"/>
          </a:xfrm>
          <a:prstGeom prst="rect">
            <a:avLst/>
          </a:prstGeom>
        </p:spPr>
      </p:pic>
      <p:sp>
        <p:nvSpPr>
          <p:cNvPr id="3" name="内容占位符 2"/>
          <p:cNvSpPr>
            <a:spLocks noGrp="1"/>
          </p:cNvSpPr>
          <p:nvPr>
            <p:ph idx="10"/>
          </p:nvPr>
        </p:nvSpPr>
        <p:spPr>
          <a:xfrm>
            <a:off x="1141730" y="239395"/>
            <a:ext cx="8944610" cy="516255"/>
          </a:xfrm>
        </p:spPr>
        <p:txBody>
          <a:bodyPr>
            <a:noAutofit/>
          </a:bodyPr>
          <a:lstStyle>
            <a:lvl1pPr marL="0" indent="0">
              <a:buNone/>
              <a:defRPr sz="2200" b="1">
                <a:solidFill>
                  <a:schemeClr val="tx1"/>
                </a:solidFill>
                <a:latin typeface="微软雅黑" charset="-122"/>
                <a:ea typeface="微软雅黑" charset="-122"/>
              </a:defRPr>
            </a:lvl1pPr>
            <a:lvl2pPr marL="457200" indent="0">
              <a:buNone/>
              <a:defRPr/>
            </a:lvl2pPr>
          </a:lstStyle>
          <a:p>
            <a:pPr lvl="0"/>
            <a:r>
              <a:rPr lang="zh-CN" altLang="en-US" smtClean="0"/>
              <a:t>单击此处编辑母版文本样式</a:t>
            </a:r>
            <a:endParaRPr lang="zh-CN" altLang="en-US" smtClean="0"/>
          </a:p>
        </p:txBody>
      </p:sp>
      <p:pic>
        <p:nvPicPr>
          <p:cNvPr id="33" name="图片 32" descr="2024中国知网logo-修改版"/>
          <p:cNvPicPr>
            <a:picLocks noChangeAspect="1"/>
          </p:cNvPicPr>
          <p:nvPr userDrawn="1"/>
        </p:nvPicPr>
        <p:blipFill>
          <a:blip r:embed="rId4"/>
          <a:stretch>
            <a:fillRect/>
          </a:stretch>
        </p:blipFill>
        <p:spPr>
          <a:xfrm>
            <a:off x="10880725" y="161925"/>
            <a:ext cx="1101725" cy="523875"/>
          </a:xfrm>
          <a:prstGeom prst="rect">
            <a:avLst/>
          </a:prstGeom>
        </p:spPr>
      </p:pic>
      <p:pic>
        <p:nvPicPr>
          <p:cNvPr id="2" name="图片 1" descr="开学季"/>
          <p:cNvPicPr>
            <a:picLocks noChangeAspect="1"/>
          </p:cNvPicPr>
          <p:nvPr userDrawn="1"/>
        </p:nvPicPr>
        <p:blipFill>
          <a:blip r:embed="rId5">
            <a:alphaModFix amt="90000"/>
          </a:blip>
          <a:srcRect r="2757" b="11158"/>
          <a:stretch>
            <a:fillRect/>
          </a:stretch>
        </p:blipFill>
        <p:spPr>
          <a:xfrm>
            <a:off x="7153275" y="6327140"/>
            <a:ext cx="5038725" cy="530860"/>
          </a:xfrm>
          <a:prstGeom prst="rect">
            <a:avLst/>
          </a:prstGeom>
        </p:spPr>
      </p:pic>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descr="底2"/>
          <p:cNvPicPr>
            <a:picLocks noChangeAspect="1"/>
          </p:cNvPicPr>
          <p:nvPr userDrawn="1"/>
        </p:nvPicPr>
        <p:blipFill>
          <a:blip r:embed="rId2"/>
          <a:srcRect t="9689"/>
          <a:stretch>
            <a:fillRect/>
          </a:stretch>
        </p:blipFill>
        <p:spPr>
          <a:xfrm>
            <a:off x="-20955" y="0"/>
            <a:ext cx="12212320" cy="6853555"/>
          </a:xfrm>
          <a:prstGeom prst="rect">
            <a:avLst/>
          </a:prstGeom>
        </p:spPr>
      </p:pic>
      <p:pic>
        <p:nvPicPr>
          <p:cNvPr id="16" name="图片 15" descr="7"/>
          <p:cNvPicPr>
            <a:picLocks noChangeAspect="1"/>
          </p:cNvPicPr>
          <p:nvPr userDrawn="1"/>
        </p:nvPicPr>
        <p:blipFill>
          <a:blip r:embed="rId3"/>
          <a:srcRect l="14604" t="23136" b="45527"/>
          <a:stretch>
            <a:fillRect/>
          </a:stretch>
        </p:blipFill>
        <p:spPr>
          <a:xfrm>
            <a:off x="-20955" y="5080"/>
            <a:ext cx="7169785" cy="6852920"/>
          </a:xfrm>
          <a:prstGeom prst="rect">
            <a:avLst/>
          </a:prstGeom>
        </p:spPr>
      </p:pic>
      <p:pic>
        <p:nvPicPr>
          <p:cNvPr id="2" name="图片 1" descr="多层圈"/>
          <p:cNvPicPr>
            <a:picLocks noChangeAspect="1"/>
          </p:cNvPicPr>
          <p:nvPr userDrawn="1"/>
        </p:nvPicPr>
        <p:blipFill>
          <a:blip r:embed="rId4"/>
          <a:stretch>
            <a:fillRect/>
          </a:stretch>
        </p:blipFill>
        <p:spPr>
          <a:xfrm>
            <a:off x="7599680" y="931545"/>
            <a:ext cx="4591685" cy="4591685"/>
          </a:xfrm>
          <a:prstGeom prst="rect">
            <a:avLst/>
          </a:prstGeom>
        </p:spPr>
      </p:pic>
      <p:pic>
        <p:nvPicPr>
          <p:cNvPr id="6" name="图片 5" descr="小知底座"/>
          <p:cNvPicPr>
            <a:picLocks noChangeAspect="1"/>
          </p:cNvPicPr>
          <p:nvPr userDrawn="1"/>
        </p:nvPicPr>
        <p:blipFill>
          <a:blip r:embed="rId5"/>
          <a:stretch>
            <a:fillRect/>
          </a:stretch>
        </p:blipFill>
        <p:spPr>
          <a:xfrm>
            <a:off x="9367520" y="5106035"/>
            <a:ext cx="1713230" cy="913130"/>
          </a:xfrm>
          <a:prstGeom prst="rect">
            <a:avLst/>
          </a:prstGeom>
        </p:spPr>
      </p:pic>
      <p:pic>
        <p:nvPicPr>
          <p:cNvPr id="8" name="图片 7" descr="小知"/>
          <p:cNvPicPr>
            <a:picLocks noChangeAspect="1"/>
          </p:cNvPicPr>
          <p:nvPr userDrawn="1"/>
        </p:nvPicPr>
        <p:blipFill>
          <a:blip r:embed="rId6"/>
          <a:stretch>
            <a:fillRect/>
          </a:stretch>
        </p:blipFill>
        <p:spPr>
          <a:xfrm>
            <a:off x="9540875" y="3331845"/>
            <a:ext cx="1430655" cy="2191385"/>
          </a:xfrm>
          <a:prstGeom prst="rect">
            <a:avLst/>
          </a:prstGeom>
        </p:spPr>
      </p:pic>
      <p:pic>
        <p:nvPicPr>
          <p:cNvPr id="10" name="图片 9" descr="2024中国知网logo-修改版"/>
          <p:cNvPicPr>
            <a:picLocks noChangeAspect="1"/>
          </p:cNvPicPr>
          <p:nvPr userDrawn="1"/>
        </p:nvPicPr>
        <p:blipFill>
          <a:blip r:embed="rId7"/>
          <a:stretch>
            <a:fillRect/>
          </a:stretch>
        </p:blipFill>
        <p:spPr>
          <a:xfrm>
            <a:off x="9886950" y="126365"/>
            <a:ext cx="2061845" cy="980440"/>
          </a:xfrm>
          <a:prstGeom prst="rect">
            <a:avLst/>
          </a:prstGeom>
        </p:spPr>
      </p:pic>
      <p:pic>
        <p:nvPicPr>
          <p:cNvPr id="13" name="图片 12" descr="同方、中核"/>
          <p:cNvPicPr>
            <a:picLocks noChangeAspect="1"/>
          </p:cNvPicPr>
          <p:nvPr userDrawn="1"/>
        </p:nvPicPr>
        <p:blipFill>
          <a:blip r:embed="rId8"/>
          <a:stretch>
            <a:fillRect/>
          </a:stretch>
        </p:blipFill>
        <p:spPr>
          <a:xfrm>
            <a:off x="359410" y="312420"/>
            <a:ext cx="3186430" cy="503555"/>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目录">
    <p:spTree>
      <p:nvGrpSpPr>
        <p:cNvPr id="1" name=""/>
        <p:cNvGrpSpPr/>
        <p:nvPr/>
      </p:nvGrpSpPr>
      <p:grpSpPr>
        <a:xfrm>
          <a:off x="0" y="0"/>
          <a:ext cx="0" cy="0"/>
          <a:chOff x="0" y="0"/>
          <a:chExt cx="0" cy="0"/>
        </a:xfrm>
      </p:grpSpPr>
      <p:pic>
        <p:nvPicPr>
          <p:cNvPr id="24" name="图片 23" descr="底2"/>
          <p:cNvPicPr>
            <a:picLocks noChangeAspect="1"/>
          </p:cNvPicPr>
          <p:nvPr userDrawn="1"/>
        </p:nvPicPr>
        <p:blipFill>
          <a:blip r:embed="rId2"/>
          <a:srcRect t="9689"/>
          <a:stretch>
            <a:fillRect/>
          </a:stretch>
        </p:blipFill>
        <p:spPr>
          <a:xfrm flipH="1">
            <a:off x="-20955" y="0"/>
            <a:ext cx="12212320" cy="6853555"/>
          </a:xfrm>
          <a:prstGeom prst="rect">
            <a:avLst/>
          </a:prstGeom>
        </p:spPr>
      </p:pic>
      <p:pic>
        <p:nvPicPr>
          <p:cNvPr id="25" name="图片 24" descr="7"/>
          <p:cNvPicPr>
            <a:picLocks noChangeAspect="1"/>
          </p:cNvPicPr>
          <p:nvPr userDrawn="1"/>
        </p:nvPicPr>
        <p:blipFill>
          <a:blip r:embed="rId3"/>
          <a:srcRect l="14604" t="23136" b="45527"/>
          <a:stretch>
            <a:fillRect/>
          </a:stretch>
        </p:blipFill>
        <p:spPr>
          <a:xfrm flipH="1">
            <a:off x="5022215" y="5080"/>
            <a:ext cx="7169785" cy="6852920"/>
          </a:xfrm>
          <a:prstGeom prst="rect">
            <a:avLst/>
          </a:prstGeom>
        </p:spPr>
      </p:pic>
      <p:pic>
        <p:nvPicPr>
          <p:cNvPr id="28" name="图片 27" descr="多层圈"/>
          <p:cNvPicPr>
            <a:picLocks noChangeAspect="1"/>
          </p:cNvPicPr>
          <p:nvPr userDrawn="1"/>
        </p:nvPicPr>
        <p:blipFill>
          <a:blip r:embed="rId4"/>
          <a:stretch>
            <a:fillRect/>
          </a:stretch>
        </p:blipFill>
        <p:spPr>
          <a:xfrm>
            <a:off x="-20955" y="1208405"/>
            <a:ext cx="4591685" cy="4591685"/>
          </a:xfrm>
          <a:prstGeom prst="rect">
            <a:avLst/>
          </a:prstGeom>
        </p:spPr>
      </p:pic>
      <p:pic>
        <p:nvPicPr>
          <p:cNvPr id="33" name="图片 32" descr="2024中国知网logo-修改版"/>
          <p:cNvPicPr>
            <a:picLocks noChangeAspect="1"/>
          </p:cNvPicPr>
          <p:nvPr userDrawn="1"/>
        </p:nvPicPr>
        <p:blipFill>
          <a:blip r:embed="rId5"/>
          <a:stretch>
            <a:fillRect/>
          </a:stretch>
        </p:blipFill>
        <p:spPr>
          <a:xfrm>
            <a:off x="10300335" y="104775"/>
            <a:ext cx="1577975" cy="749935"/>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节标题">
    <p:spTree>
      <p:nvGrpSpPr>
        <p:cNvPr id="1" name=""/>
        <p:cNvGrpSpPr/>
        <p:nvPr/>
      </p:nvGrpSpPr>
      <p:grpSpPr>
        <a:xfrm>
          <a:off x="0" y="0"/>
          <a:ext cx="0" cy="0"/>
          <a:chOff x="0" y="0"/>
          <a:chExt cx="0" cy="0"/>
        </a:xfrm>
      </p:grpSpPr>
      <p:sp>
        <p:nvSpPr>
          <p:cNvPr id="12" name="矩形 11"/>
          <p:cNvSpPr/>
          <p:nvPr userDrawn="1"/>
        </p:nvSpPr>
        <p:spPr>
          <a:xfrm>
            <a:off x="4445" y="1270"/>
            <a:ext cx="12188190" cy="6856095"/>
          </a:xfrm>
          <a:prstGeom prst="rect">
            <a:avLst/>
          </a:prstGeom>
          <a:solidFill>
            <a:srgbClr val="F2F9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7" name="图片 16" descr="2024中国知网logo-修改版"/>
          <p:cNvPicPr>
            <a:picLocks noChangeAspect="1"/>
          </p:cNvPicPr>
          <p:nvPr userDrawn="1"/>
        </p:nvPicPr>
        <p:blipFill>
          <a:blip r:embed="rId2"/>
          <a:stretch>
            <a:fillRect/>
          </a:stretch>
        </p:blipFill>
        <p:spPr>
          <a:xfrm>
            <a:off x="10300335" y="104775"/>
            <a:ext cx="1577975" cy="749935"/>
          </a:xfrm>
          <a:prstGeom prst="rect">
            <a:avLst/>
          </a:prstGeom>
        </p:spPr>
      </p:pic>
      <p:pic>
        <p:nvPicPr>
          <p:cNvPr id="2" name="图片 1" descr="3"/>
          <p:cNvPicPr>
            <a:picLocks noChangeAspect="1"/>
          </p:cNvPicPr>
          <p:nvPr userDrawn="1"/>
        </p:nvPicPr>
        <p:blipFill>
          <a:blip r:embed="rId3"/>
          <a:srcRect l="29101" t="35434"/>
          <a:stretch>
            <a:fillRect/>
          </a:stretch>
        </p:blipFill>
        <p:spPr>
          <a:xfrm>
            <a:off x="0" y="0"/>
            <a:ext cx="2329815" cy="2127885"/>
          </a:xfrm>
          <a:prstGeom prst="rect">
            <a:avLst/>
          </a:prstGeom>
        </p:spPr>
      </p:pic>
      <p:pic>
        <p:nvPicPr>
          <p:cNvPr id="4" name="图片 3" descr="3"/>
          <p:cNvPicPr>
            <a:picLocks noChangeAspect="1"/>
          </p:cNvPicPr>
          <p:nvPr userDrawn="1"/>
        </p:nvPicPr>
        <p:blipFill>
          <a:blip r:embed="rId3"/>
          <a:srcRect r="17634" b="46736"/>
          <a:stretch>
            <a:fillRect/>
          </a:stretch>
        </p:blipFill>
        <p:spPr>
          <a:xfrm>
            <a:off x="8261985" y="4308475"/>
            <a:ext cx="3930015" cy="2548890"/>
          </a:xfrm>
          <a:prstGeom prst="rect">
            <a:avLst/>
          </a:prstGeom>
        </p:spPr>
      </p:pic>
      <p:pic>
        <p:nvPicPr>
          <p:cNvPr id="6" name="图片 5" descr="3"/>
          <p:cNvPicPr>
            <a:picLocks noChangeAspect="1"/>
          </p:cNvPicPr>
          <p:nvPr userDrawn="1"/>
        </p:nvPicPr>
        <p:blipFill>
          <a:blip r:embed="rId3">
            <a:alphaModFix amt="50000"/>
          </a:blip>
          <a:srcRect l="15642" b="19270"/>
          <a:stretch>
            <a:fillRect/>
          </a:stretch>
        </p:blipFill>
        <p:spPr>
          <a:xfrm>
            <a:off x="4445" y="4625340"/>
            <a:ext cx="2325370" cy="2232025"/>
          </a:xfrm>
          <a:prstGeom prst="rect">
            <a:avLst/>
          </a:prstGeom>
        </p:spPr>
      </p:pic>
      <p:pic>
        <p:nvPicPr>
          <p:cNvPr id="5" name="图片 4" descr="4"/>
          <p:cNvPicPr>
            <a:picLocks noChangeAspect="1"/>
          </p:cNvPicPr>
          <p:nvPr userDrawn="1"/>
        </p:nvPicPr>
        <p:blipFill>
          <a:blip r:embed="rId4"/>
          <a:srcRect b="18702"/>
          <a:stretch>
            <a:fillRect/>
          </a:stretch>
        </p:blipFill>
        <p:spPr>
          <a:xfrm>
            <a:off x="0" y="3429000"/>
            <a:ext cx="2485390" cy="3428365"/>
          </a:xfrm>
          <a:prstGeom prst="rect">
            <a:avLst/>
          </a:prstGeom>
        </p:spPr>
      </p:pic>
      <p:pic>
        <p:nvPicPr>
          <p:cNvPr id="7" name="图片 6" descr="3"/>
          <p:cNvPicPr>
            <a:picLocks noChangeAspect="1"/>
          </p:cNvPicPr>
          <p:nvPr userDrawn="1"/>
        </p:nvPicPr>
        <p:blipFill>
          <a:blip r:embed="rId3">
            <a:alphaModFix amt="30000"/>
          </a:blip>
          <a:srcRect t="20551"/>
          <a:stretch>
            <a:fillRect/>
          </a:stretch>
        </p:blipFill>
        <p:spPr>
          <a:xfrm>
            <a:off x="5905500" y="1270"/>
            <a:ext cx="3653790" cy="2911475"/>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13" name="图片 12" descr="2024中国知网logo-修改版"/>
          <p:cNvPicPr>
            <a:picLocks noChangeAspect="1"/>
          </p:cNvPicPr>
          <p:nvPr userDrawn="1"/>
        </p:nvPicPr>
        <p:blipFill>
          <a:blip r:embed="rId2"/>
          <a:stretch>
            <a:fillRect/>
          </a:stretch>
        </p:blipFill>
        <p:spPr>
          <a:xfrm>
            <a:off x="10300335" y="184150"/>
            <a:ext cx="1577975" cy="749935"/>
          </a:xfrm>
          <a:prstGeom prst="rect">
            <a:avLst/>
          </a:prstGeom>
        </p:spPr>
      </p:pic>
      <p:sp>
        <p:nvSpPr>
          <p:cNvPr id="14" name="iṡ1íḑè"/>
          <p:cNvSpPr/>
          <p:nvPr userDrawn="1"/>
        </p:nvSpPr>
        <p:spPr>
          <a:xfrm>
            <a:off x="641350" y="459740"/>
            <a:ext cx="169545" cy="169545"/>
          </a:xfrm>
          <a:prstGeom prst="ellipse">
            <a:avLst/>
          </a:prstGeom>
          <a:solidFill>
            <a:srgbClr val="2F99FF"/>
          </a:solidFill>
          <a:ln w="63500">
            <a:solidFill>
              <a:srgbClr val="2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sp>
        <p:nvSpPr>
          <p:cNvPr id="15" name="iṡ1íḑè"/>
          <p:cNvSpPr/>
          <p:nvPr userDrawn="1"/>
        </p:nvSpPr>
        <p:spPr>
          <a:xfrm>
            <a:off x="750570" y="459740"/>
            <a:ext cx="169545" cy="169545"/>
          </a:xfrm>
          <a:prstGeom prst="ellipse">
            <a:avLst/>
          </a:prstGeom>
          <a:solidFill>
            <a:srgbClr val="2FC4FF"/>
          </a:solidFill>
          <a:ln w="63500">
            <a:solidFill>
              <a:srgbClr val="2FC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pic>
        <p:nvPicPr>
          <p:cNvPr id="4" name="图片 3" descr="3"/>
          <p:cNvPicPr>
            <a:picLocks noChangeAspect="1"/>
          </p:cNvPicPr>
          <p:nvPr userDrawn="1"/>
        </p:nvPicPr>
        <p:blipFill>
          <a:blip r:embed="rId3">
            <a:alphaModFix amt="50000"/>
          </a:blip>
          <a:srcRect r="40423"/>
          <a:stretch>
            <a:fillRect/>
          </a:stretch>
        </p:blipFill>
        <p:spPr>
          <a:xfrm>
            <a:off x="10438130" y="1678940"/>
            <a:ext cx="1753870" cy="2952750"/>
          </a:xfrm>
          <a:prstGeom prst="rect">
            <a:avLst/>
          </a:prstGeom>
        </p:spPr>
      </p:pic>
      <p:pic>
        <p:nvPicPr>
          <p:cNvPr id="5" name="图片 4" descr="4"/>
          <p:cNvPicPr>
            <a:picLocks noChangeAspect="1"/>
          </p:cNvPicPr>
          <p:nvPr userDrawn="1"/>
        </p:nvPicPr>
        <p:blipFill>
          <a:blip r:embed="rId4">
            <a:alphaModFix amt="50000"/>
          </a:blip>
          <a:srcRect b="16829"/>
          <a:stretch>
            <a:fillRect/>
          </a:stretch>
        </p:blipFill>
        <p:spPr>
          <a:xfrm>
            <a:off x="0" y="3813810"/>
            <a:ext cx="2157095" cy="304419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内页">
    <p:spTree>
      <p:nvGrpSpPr>
        <p:cNvPr id="1" name=""/>
        <p:cNvGrpSpPr/>
        <p:nvPr/>
      </p:nvGrpSpPr>
      <p:grpSpPr>
        <a:xfrm>
          <a:off x="0" y="0"/>
          <a:ext cx="0" cy="0"/>
          <a:chOff x="0" y="0"/>
          <a:chExt cx="0" cy="0"/>
        </a:xfrm>
      </p:grpSpPr>
      <p:pic>
        <p:nvPicPr>
          <p:cNvPr id="13" name="图片 12" descr="2024中国知网logo-修改版"/>
          <p:cNvPicPr>
            <a:picLocks noChangeAspect="1"/>
          </p:cNvPicPr>
          <p:nvPr userDrawn="1"/>
        </p:nvPicPr>
        <p:blipFill>
          <a:blip r:embed="rId2"/>
          <a:stretch>
            <a:fillRect/>
          </a:stretch>
        </p:blipFill>
        <p:spPr>
          <a:xfrm>
            <a:off x="10300335" y="184150"/>
            <a:ext cx="1577975" cy="749935"/>
          </a:xfrm>
          <a:prstGeom prst="rect">
            <a:avLst/>
          </a:prstGeom>
        </p:spPr>
      </p:pic>
      <p:pic>
        <p:nvPicPr>
          <p:cNvPr id="4" name="图片 3" descr="3"/>
          <p:cNvPicPr>
            <a:picLocks noChangeAspect="1"/>
          </p:cNvPicPr>
          <p:nvPr userDrawn="1"/>
        </p:nvPicPr>
        <p:blipFill>
          <a:blip r:embed="rId3">
            <a:alphaModFix amt="50000"/>
          </a:blip>
          <a:srcRect r="40423"/>
          <a:stretch>
            <a:fillRect/>
          </a:stretch>
        </p:blipFill>
        <p:spPr>
          <a:xfrm>
            <a:off x="10438130" y="1678940"/>
            <a:ext cx="1753870" cy="2952750"/>
          </a:xfrm>
          <a:prstGeom prst="rect">
            <a:avLst/>
          </a:prstGeom>
        </p:spPr>
      </p:pic>
      <p:pic>
        <p:nvPicPr>
          <p:cNvPr id="5" name="图片 4" descr="4"/>
          <p:cNvPicPr>
            <a:picLocks noChangeAspect="1"/>
          </p:cNvPicPr>
          <p:nvPr userDrawn="1"/>
        </p:nvPicPr>
        <p:blipFill>
          <a:blip r:embed="rId4">
            <a:alphaModFix amt="50000"/>
          </a:blip>
          <a:srcRect b="16829"/>
          <a:stretch>
            <a:fillRect/>
          </a:stretch>
        </p:blipFill>
        <p:spPr>
          <a:xfrm>
            <a:off x="0" y="3813810"/>
            <a:ext cx="2157095" cy="304419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内页">
    <p:spTree>
      <p:nvGrpSpPr>
        <p:cNvPr id="1" name=""/>
        <p:cNvGrpSpPr/>
        <p:nvPr/>
      </p:nvGrpSpPr>
      <p:grpSpPr>
        <a:xfrm>
          <a:off x="0" y="0"/>
          <a:ext cx="0" cy="0"/>
          <a:chOff x="0" y="0"/>
          <a:chExt cx="0" cy="0"/>
        </a:xfrm>
      </p:grpSpPr>
      <p:pic>
        <p:nvPicPr>
          <p:cNvPr id="17" name="图片 16" descr="2024中国知网logo-修改版"/>
          <p:cNvPicPr>
            <a:picLocks noChangeAspect="1"/>
          </p:cNvPicPr>
          <p:nvPr userDrawn="1"/>
        </p:nvPicPr>
        <p:blipFill>
          <a:blip r:embed="rId2"/>
          <a:stretch>
            <a:fillRect/>
          </a:stretch>
        </p:blipFill>
        <p:spPr>
          <a:xfrm>
            <a:off x="10300335" y="184150"/>
            <a:ext cx="1577975" cy="749935"/>
          </a:xfrm>
          <a:prstGeom prst="rect">
            <a:avLst/>
          </a:prstGeom>
        </p:spPr>
      </p:pic>
      <p:sp>
        <p:nvSpPr>
          <p:cNvPr id="9" name="iṡ1íḑè"/>
          <p:cNvSpPr/>
          <p:nvPr userDrawn="1"/>
        </p:nvSpPr>
        <p:spPr>
          <a:xfrm>
            <a:off x="641350" y="459740"/>
            <a:ext cx="169545" cy="169545"/>
          </a:xfrm>
          <a:prstGeom prst="ellipse">
            <a:avLst/>
          </a:prstGeom>
          <a:solidFill>
            <a:srgbClr val="2F99FF"/>
          </a:solidFill>
          <a:ln w="63500">
            <a:solidFill>
              <a:srgbClr val="2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sp>
        <p:nvSpPr>
          <p:cNvPr id="11" name="iṡ1íḑè"/>
          <p:cNvSpPr/>
          <p:nvPr userDrawn="1"/>
        </p:nvSpPr>
        <p:spPr>
          <a:xfrm>
            <a:off x="750570" y="459740"/>
            <a:ext cx="169545" cy="169545"/>
          </a:xfrm>
          <a:prstGeom prst="ellipse">
            <a:avLst/>
          </a:prstGeom>
          <a:solidFill>
            <a:srgbClr val="2FC4FF"/>
          </a:solidFill>
          <a:ln w="63500">
            <a:solidFill>
              <a:srgbClr val="2FC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无标题">
    <p:spTree>
      <p:nvGrpSpPr>
        <p:cNvPr id="1" name=""/>
        <p:cNvGrpSpPr/>
        <p:nvPr/>
      </p:nvGrpSpPr>
      <p:grpSpPr>
        <a:xfrm>
          <a:off x="0" y="0"/>
          <a:ext cx="0" cy="0"/>
          <a:chOff x="0" y="0"/>
          <a:chExt cx="0" cy="0"/>
        </a:xfrm>
      </p:grpSpPr>
      <p:pic>
        <p:nvPicPr>
          <p:cNvPr id="6" name="图片 5" descr="2024中国知网logo-修改版"/>
          <p:cNvPicPr>
            <a:picLocks noChangeAspect="1"/>
          </p:cNvPicPr>
          <p:nvPr userDrawn="1"/>
        </p:nvPicPr>
        <p:blipFill>
          <a:blip r:embed="rId2"/>
          <a:stretch>
            <a:fillRect/>
          </a:stretch>
        </p:blipFill>
        <p:spPr>
          <a:xfrm>
            <a:off x="10300335" y="184150"/>
            <a:ext cx="1577975" cy="749935"/>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结尾">
    <p:spTree>
      <p:nvGrpSpPr>
        <p:cNvPr id="1" name=""/>
        <p:cNvGrpSpPr/>
        <p:nvPr/>
      </p:nvGrpSpPr>
      <p:grpSpPr>
        <a:xfrm>
          <a:off x="0" y="0"/>
          <a:ext cx="0" cy="0"/>
          <a:chOff x="0" y="0"/>
          <a:chExt cx="0" cy="0"/>
        </a:xfrm>
      </p:grpSpPr>
      <p:pic>
        <p:nvPicPr>
          <p:cNvPr id="2" name="图片 1" descr="底2"/>
          <p:cNvPicPr>
            <a:picLocks noChangeAspect="1"/>
          </p:cNvPicPr>
          <p:nvPr userDrawn="1"/>
        </p:nvPicPr>
        <p:blipFill>
          <a:blip r:embed="rId2"/>
          <a:srcRect t="9689"/>
          <a:stretch>
            <a:fillRect/>
          </a:stretch>
        </p:blipFill>
        <p:spPr>
          <a:xfrm>
            <a:off x="-20955" y="0"/>
            <a:ext cx="12212320" cy="6853555"/>
          </a:xfrm>
          <a:prstGeom prst="rect">
            <a:avLst/>
          </a:prstGeom>
        </p:spPr>
      </p:pic>
      <p:pic>
        <p:nvPicPr>
          <p:cNvPr id="3" name="图片 2" descr="7"/>
          <p:cNvPicPr>
            <a:picLocks noChangeAspect="1"/>
          </p:cNvPicPr>
          <p:nvPr userDrawn="1"/>
        </p:nvPicPr>
        <p:blipFill>
          <a:blip r:embed="rId3"/>
          <a:srcRect l="14604" t="23136" b="45527"/>
          <a:stretch>
            <a:fillRect/>
          </a:stretch>
        </p:blipFill>
        <p:spPr>
          <a:xfrm>
            <a:off x="-20955" y="5080"/>
            <a:ext cx="7169785" cy="6852920"/>
          </a:xfrm>
          <a:prstGeom prst="rect">
            <a:avLst/>
          </a:prstGeom>
        </p:spPr>
      </p:pic>
      <p:pic>
        <p:nvPicPr>
          <p:cNvPr id="4" name="图片 3" descr="多层圈"/>
          <p:cNvPicPr>
            <a:picLocks noChangeAspect="1"/>
          </p:cNvPicPr>
          <p:nvPr userDrawn="1"/>
        </p:nvPicPr>
        <p:blipFill>
          <a:blip r:embed="rId4"/>
          <a:stretch>
            <a:fillRect/>
          </a:stretch>
        </p:blipFill>
        <p:spPr>
          <a:xfrm>
            <a:off x="-20955" y="1208405"/>
            <a:ext cx="4591685" cy="4591685"/>
          </a:xfrm>
          <a:prstGeom prst="rect">
            <a:avLst/>
          </a:prstGeom>
        </p:spPr>
      </p:pic>
      <p:pic>
        <p:nvPicPr>
          <p:cNvPr id="5" name="图片 4" descr="2024中国知网logo-修改版"/>
          <p:cNvPicPr>
            <a:picLocks noChangeAspect="1"/>
          </p:cNvPicPr>
          <p:nvPr userDrawn="1"/>
        </p:nvPicPr>
        <p:blipFill>
          <a:blip r:embed="rId5"/>
          <a:stretch>
            <a:fillRect/>
          </a:stretch>
        </p:blipFill>
        <p:spPr>
          <a:xfrm>
            <a:off x="10300335" y="104775"/>
            <a:ext cx="1577975" cy="749935"/>
          </a:xfrm>
          <a:prstGeom prst="rect">
            <a:avLst/>
          </a:prstGeom>
        </p:spPr>
      </p:pic>
      <p:pic>
        <p:nvPicPr>
          <p:cNvPr id="28" name="图片 27" descr="多层圈"/>
          <p:cNvPicPr>
            <a:picLocks noChangeAspect="1"/>
          </p:cNvPicPr>
          <p:nvPr userDrawn="1"/>
        </p:nvPicPr>
        <p:blipFill>
          <a:blip r:embed="rId4"/>
          <a:stretch>
            <a:fillRect/>
          </a:stretch>
        </p:blipFill>
        <p:spPr>
          <a:xfrm>
            <a:off x="7599680" y="931545"/>
            <a:ext cx="4591685" cy="4591685"/>
          </a:xfrm>
          <a:prstGeom prst="rect">
            <a:avLst/>
          </a:prstGeom>
        </p:spPr>
      </p:pic>
      <p:sp>
        <p:nvSpPr>
          <p:cNvPr id="11" name="任意多边形 10"/>
          <p:cNvSpPr/>
          <p:nvPr/>
        </p:nvSpPr>
        <p:spPr>
          <a:xfrm>
            <a:off x="6957723" y="5231668"/>
            <a:ext cx="5246342" cy="1626332"/>
          </a:xfrm>
          <a:custGeom>
            <a:avLst/>
            <a:gdLst/>
            <a:ahLst/>
            <a:cxnLst>
              <a:cxn ang="3">
                <a:pos x="hc" y="t"/>
              </a:cxn>
              <a:cxn ang="cd2">
                <a:pos x="l" y="vc"/>
              </a:cxn>
              <a:cxn ang="cd4">
                <a:pos x="hc" y="b"/>
              </a:cxn>
              <a:cxn ang="0">
                <a:pos x="r" y="vc"/>
              </a:cxn>
            </a:cxnLst>
            <a:rect l="l" t="t" r="r" b="b"/>
            <a:pathLst>
              <a:path w="8274" h="2561">
                <a:moveTo>
                  <a:pt x="4" y="2494"/>
                </a:moveTo>
                <a:lnTo>
                  <a:pt x="0" y="2466"/>
                </a:lnTo>
                <a:lnTo>
                  <a:pt x="0" y="2436"/>
                </a:lnTo>
                <a:cubicBezTo>
                  <a:pt x="-317" y="1582"/>
                  <a:pt x="5539" y="3"/>
                  <a:pt x="8262" y="0"/>
                </a:cubicBezTo>
                <a:lnTo>
                  <a:pt x="8262" y="1830"/>
                </a:lnTo>
                <a:cubicBezTo>
                  <a:pt x="7576" y="2085"/>
                  <a:pt x="6010" y="2459"/>
                  <a:pt x="5427" y="2561"/>
                </a:cubicBezTo>
                <a:lnTo>
                  <a:pt x="28" y="2561"/>
                </a:lnTo>
                <a:lnTo>
                  <a:pt x="22" y="2549"/>
                </a:lnTo>
                <a:lnTo>
                  <a:pt x="11" y="2522"/>
                </a:lnTo>
                <a:lnTo>
                  <a:pt x="4" y="2494"/>
                </a:lnTo>
                <a:close/>
              </a:path>
            </a:pathLst>
          </a:custGeom>
          <a:solidFill>
            <a:srgbClr val="F2F9FF"/>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多行文本_3项">
    <p:spTree>
      <p:nvGrpSpPr>
        <p:cNvPr id="1" name=""/>
        <p:cNvGrpSpPr/>
        <p:nvPr/>
      </p:nvGrpSpPr>
      <p:grpSpPr>
        <a:xfrm>
          <a:off x="0" y="0"/>
          <a:ext cx="0" cy="0"/>
          <a:chOff x="0" y="0"/>
          <a:chExt cx="0" cy="0"/>
        </a:xfrm>
      </p:grpSpPr>
      <p:sp>
        <p:nvSpPr>
          <p:cNvPr id="6" name="标题 5"/>
          <p:cNvSpPr>
            <a:spLocks noGrp="1"/>
          </p:cNvSpPr>
          <p:nvPr>
            <p:ph type="ctrTitle" idx="16385" hasCustomPrompt="1"/>
            <p:custDataLst>
              <p:tags r:id="rId2"/>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7" name="装饰  6"/>
          <p:cNvSpPr>
            <a:spLocks noGrp="1"/>
          </p:cNvSpPr>
          <p:nvPr>
            <p:ph type="body" idx="16392" hasCustomPrompt="1"/>
            <p:custDataLst>
              <p:tags r:id="rId3"/>
            </p:custDataLst>
          </p:nvPr>
        </p:nvSpPr>
        <p:spPr>
          <a:xfrm>
            <a:off x="609600" y="1524000"/>
            <a:ext cx="10972800" cy="1473200"/>
          </a:xfrm>
          <a:custGeom>
            <a:avLst/>
            <a:gdLst>
              <a:gd name="connisteX0" fmla="*/ 0 w 10972800"/>
              <a:gd name="connsiteY0" fmla="*/ 203200 h 1473200"/>
              <a:gd name="connisteX1" fmla="*/ 203200 w 10972800"/>
              <a:gd name="connsiteY1" fmla="*/ 0 h 1473200"/>
              <a:gd name="connisteX2" fmla="*/ 10769600 w 10972800"/>
              <a:gd name="connsiteY2" fmla="*/ 0 h 1473200"/>
              <a:gd name="connisteX3" fmla="*/ 10972800 w 10972800"/>
              <a:gd name="connsiteY3" fmla="*/ 203200 h 1473200"/>
              <a:gd name="connisteX4" fmla="*/ 10972800 w 10972800"/>
              <a:gd name="connsiteY4" fmla="*/ 1270000 h 1473200"/>
              <a:gd name="connisteX5" fmla="*/ 10769600 w 10972800"/>
              <a:gd name="connsiteY5" fmla="*/ 1473200 h 1473200"/>
              <a:gd name="connisteX6" fmla="*/ 203200 w 10972800"/>
              <a:gd name="connsiteY6" fmla="*/ 1473200 h 1473200"/>
              <a:gd name="connisteX7" fmla="*/ 0 w 10972800"/>
              <a:gd name="connsiteY7" fmla="*/ 1270000 h 1473200"/>
              <a:gd name="connisteX8" fmla="*/ 0 w 10972800"/>
              <a:gd name="connsiteY8" fmla="*/ 203200 h 1473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1473200">
                <a:moveTo>
                  <a:pt x="0" y="203200"/>
                </a:moveTo>
                <a:cubicBezTo>
                  <a:pt x="0" y="90976"/>
                  <a:pt x="90976" y="0"/>
                  <a:pt x="203200" y="0"/>
                </a:cubicBezTo>
                <a:lnTo>
                  <a:pt x="10769600" y="0"/>
                </a:lnTo>
                <a:cubicBezTo>
                  <a:pt x="10881824" y="0"/>
                  <a:pt x="10972800" y="90976"/>
                  <a:pt x="10972800" y="203200"/>
                </a:cubicBezTo>
                <a:lnTo>
                  <a:pt x="10972800" y="1270000"/>
                </a:lnTo>
                <a:cubicBezTo>
                  <a:pt x="10972800" y="1382224"/>
                  <a:pt x="10881824" y="1473200"/>
                  <a:pt x="10769600" y="1473200"/>
                </a:cubicBezTo>
                <a:lnTo>
                  <a:pt x="203200" y="1473200"/>
                </a:lnTo>
                <a:cubicBezTo>
                  <a:pt x="90976" y="1473200"/>
                  <a:pt x="0" y="1382224"/>
                  <a:pt x="0" y="12700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8" name="文本占位符 7"/>
          <p:cNvSpPr>
            <a:spLocks noGrp="1"/>
          </p:cNvSpPr>
          <p:nvPr>
            <p:ph type="body" idx="16387" hasCustomPrompt="1"/>
            <p:custDataLst>
              <p:tags r:id="rId4"/>
            </p:custDataLst>
          </p:nvPr>
        </p:nvSpPr>
        <p:spPr>
          <a:xfrm>
            <a:off x="933450" y="1892300"/>
            <a:ext cx="876300" cy="736600"/>
          </a:xfrm>
          <a:noFill/>
        </p:spPr>
        <p:txBody>
          <a:bodyPr wrap="none" lIns="0" tIns="0" rIns="0" bIns="0" anchor="ctr">
            <a:noAutofit/>
          </a:bodyPr>
          <a:lstStyle>
            <a:lvl1pPr marL="0" indent="0" algn="ctr">
              <a:lnSpc>
                <a:spcPct val="109000"/>
              </a:lnSpc>
              <a:spcBef>
                <a:spcPct val="0"/>
              </a:spcBef>
              <a:spcAft>
                <a:spcPct val="0"/>
              </a:spcAft>
              <a:buNone/>
              <a:defRPr sz="5800" b="0" spc="0">
                <a:solidFill>
                  <a:schemeClr val="accent1"/>
                </a:solidFill>
              </a:defRPr>
            </a:lvl1pPr>
          </a:lstStyle>
          <a:p>
            <a:pPr lvl="0"/>
            <a:r>
              <a:rPr lang="zh-CN" altLang="en-US" smtClean="0"/>
              <a:t>01</a:t>
            </a:r>
            <a:endParaRPr lang="zh-CN" altLang="en-US" smtClean="0"/>
          </a:p>
        </p:txBody>
      </p:sp>
      <p:sp>
        <p:nvSpPr>
          <p:cNvPr id="9" name="文本占位符 8"/>
          <p:cNvSpPr>
            <a:spLocks noGrp="1"/>
          </p:cNvSpPr>
          <p:nvPr>
            <p:ph type="body" idx="16386" hasCustomPrompt="1"/>
            <p:custDataLst>
              <p:tags r:id="rId5"/>
            </p:custDataLst>
          </p:nvPr>
        </p:nvSpPr>
        <p:spPr>
          <a:xfrm>
            <a:off x="2082800" y="1955800"/>
            <a:ext cx="91948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0" name="装饰  9"/>
          <p:cNvSpPr>
            <a:spLocks noGrp="1"/>
          </p:cNvSpPr>
          <p:nvPr>
            <p:ph type="body" idx="16393" hasCustomPrompt="1"/>
            <p:custDataLst>
              <p:tags r:id="rId6"/>
            </p:custDataLst>
          </p:nvPr>
        </p:nvSpPr>
        <p:spPr>
          <a:xfrm>
            <a:off x="609600" y="3149600"/>
            <a:ext cx="10972800" cy="1473200"/>
          </a:xfrm>
          <a:custGeom>
            <a:avLst/>
            <a:gdLst>
              <a:gd name="connisteX0" fmla="*/ 0 w 10972800"/>
              <a:gd name="connsiteY0" fmla="*/ 203200 h 1473200"/>
              <a:gd name="connisteX1" fmla="*/ 203200 w 10972800"/>
              <a:gd name="connsiteY1" fmla="*/ 0 h 1473200"/>
              <a:gd name="connisteX2" fmla="*/ 10769600 w 10972800"/>
              <a:gd name="connsiteY2" fmla="*/ 0 h 1473200"/>
              <a:gd name="connisteX3" fmla="*/ 10972800 w 10972800"/>
              <a:gd name="connsiteY3" fmla="*/ 203200 h 1473200"/>
              <a:gd name="connisteX4" fmla="*/ 10972800 w 10972800"/>
              <a:gd name="connsiteY4" fmla="*/ 1270000 h 1473200"/>
              <a:gd name="connisteX5" fmla="*/ 10769600 w 10972800"/>
              <a:gd name="connsiteY5" fmla="*/ 1473200 h 1473200"/>
              <a:gd name="connisteX6" fmla="*/ 203200 w 10972800"/>
              <a:gd name="connsiteY6" fmla="*/ 1473200 h 1473200"/>
              <a:gd name="connisteX7" fmla="*/ 0 w 10972800"/>
              <a:gd name="connsiteY7" fmla="*/ 1270000 h 1473200"/>
              <a:gd name="connisteX8" fmla="*/ 0 w 10972800"/>
              <a:gd name="connsiteY8" fmla="*/ 203200 h 1473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1473200">
                <a:moveTo>
                  <a:pt x="0" y="203200"/>
                </a:moveTo>
                <a:cubicBezTo>
                  <a:pt x="0" y="90976"/>
                  <a:pt x="90976" y="0"/>
                  <a:pt x="203200" y="0"/>
                </a:cubicBezTo>
                <a:lnTo>
                  <a:pt x="10769600" y="0"/>
                </a:lnTo>
                <a:cubicBezTo>
                  <a:pt x="10881824" y="0"/>
                  <a:pt x="10972800" y="90976"/>
                  <a:pt x="10972800" y="203200"/>
                </a:cubicBezTo>
                <a:lnTo>
                  <a:pt x="10972800" y="1270000"/>
                </a:lnTo>
                <a:cubicBezTo>
                  <a:pt x="10972800" y="1382224"/>
                  <a:pt x="10881824" y="1473200"/>
                  <a:pt x="10769600" y="1473200"/>
                </a:cubicBezTo>
                <a:lnTo>
                  <a:pt x="203200" y="1473200"/>
                </a:lnTo>
                <a:cubicBezTo>
                  <a:pt x="90976" y="1473200"/>
                  <a:pt x="0" y="1382224"/>
                  <a:pt x="0" y="12700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1" name="文本占位符 10"/>
          <p:cNvSpPr>
            <a:spLocks noGrp="1"/>
          </p:cNvSpPr>
          <p:nvPr>
            <p:ph type="body" idx="16389" hasCustomPrompt="1"/>
            <p:custDataLst>
              <p:tags r:id="rId7"/>
            </p:custDataLst>
          </p:nvPr>
        </p:nvSpPr>
        <p:spPr>
          <a:xfrm>
            <a:off x="933450" y="3517900"/>
            <a:ext cx="876300" cy="736600"/>
          </a:xfrm>
          <a:noFill/>
        </p:spPr>
        <p:txBody>
          <a:bodyPr wrap="none" lIns="0" tIns="0" rIns="0" bIns="0" anchor="ctr">
            <a:noAutofit/>
          </a:bodyPr>
          <a:lstStyle>
            <a:lvl1pPr marL="0" indent="0" algn="ctr">
              <a:lnSpc>
                <a:spcPct val="109000"/>
              </a:lnSpc>
              <a:spcBef>
                <a:spcPct val="0"/>
              </a:spcBef>
              <a:spcAft>
                <a:spcPct val="0"/>
              </a:spcAft>
              <a:buNone/>
              <a:defRPr sz="5800" b="0" spc="0">
                <a:solidFill>
                  <a:schemeClr val="accent1"/>
                </a:solidFill>
              </a:defRPr>
            </a:lvl1pPr>
          </a:lstStyle>
          <a:p>
            <a:pPr lvl="0"/>
            <a:r>
              <a:rPr lang="zh-CN" altLang="en-US" smtClean="0"/>
              <a:t>02</a:t>
            </a:r>
            <a:endParaRPr lang="zh-CN" altLang="en-US" smtClean="0"/>
          </a:p>
        </p:txBody>
      </p:sp>
      <p:sp>
        <p:nvSpPr>
          <p:cNvPr id="12" name="文本占位符 11"/>
          <p:cNvSpPr>
            <a:spLocks noGrp="1"/>
          </p:cNvSpPr>
          <p:nvPr>
            <p:ph type="body" idx="16388" hasCustomPrompt="1"/>
            <p:custDataLst>
              <p:tags r:id="rId8"/>
            </p:custDataLst>
          </p:nvPr>
        </p:nvSpPr>
        <p:spPr>
          <a:xfrm>
            <a:off x="2082800" y="3581400"/>
            <a:ext cx="91948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3" name="装饰  2"/>
          <p:cNvSpPr>
            <a:spLocks noGrp="1"/>
          </p:cNvSpPr>
          <p:nvPr>
            <p:ph type="body" idx="16394" hasCustomPrompt="1"/>
            <p:custDataLst>
              <p:tags r:id="rId9"/>
            </p:custDataLst>
          </p:nvPr>
        </p:nvSpPr>
        <p:spPr>
          <a:xfrm>
            <a:off x="609600" y="4775200"/>
            <a:ext cx="10972800" cy="1473200"/>
          </a:xfrm>
          <a:custGeom>
            <a:avLst/>
            <a:gdLst>
              <a:gd name="connisteX0" fmla="*/ 0 w 10972800"/>
              <a:gd name="connsiteY0" fmla="*/ 203200 h 1473200"/>
              <a:gd name="connisteX1" fmla="*/ 203200 w 10972800"/>
              <a:gd name="connsiteY1" fmla="*/ 0 h 1473200"/>
              <a:gd name="connisteX2" fmla="*/ 10769600 w 10972800"/>
              <a:gd name="connsiteY2" fmla="*/ 0 h 1473200"/>
              <a:gd name="connisteX3" fmla="*/ 10972800 w 10972800"/>
              <a:gd name="connsiteY3" fmla="*/ 203200 h 1473200"/>
              <a:gd name="connisteX4" fmla="*/ 10972800 w 10972800"/>
              <a:gd name="connsiteY4" fmla="*/ 1270000 h 1473200"/>
              <a:gd name="connisteX5" fmla="*/ 10769600 w 10972800"/>
              <a:gd name="connsiteY5" fmla="*/ 1473200 h 1473200"/>
              <a:gd name="connisteX6" fmla="*/ 203200 w 10972800"/>
              <a:gd name="connsiteY6" fmla="*/ 1473200 h 1473200"/>
              <a:gd name="connisteX7" fmla="*/ 0 w 10972800"/>
              <a:gd name="connsiteY7" fmla="*/ 1270000 h 1473200"/>
              <a:gd name="connisteX8" fmla="*/ 0 w 10972800"/>
              <a:gd name="connsiteY8" fmla="*/ 203200 h 1473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1473200">
                <a:moveTo>
                  <a:pt x="0" y="203200"/>
                </a:moveTo>
                <a:cubicBezTo>
                  <a:pt x="0" y="90976"/>
                  <a:pt x="90976" y="0"/>
                  <a:pt x="203200" y="0"/>
                </a:cubicBezTo>
                <a:lnTo>
                  <a:pt x="10769600" y="0"/>
                </a:lnTo>
                <a:cubicBezTo>
                  <a:pt x="10881824" y="0"/>
                  <a:pt x="10972800" y="90976"/>
                  <a:pt x="10972800" y="203200"/>
                </a:cubicBezTo>
                <a:lnTo>
                  <a:pt x="10972800" y="1270000"/>
                </a:lnTo>
                <a:cubicBezTo>
                  <a:pt x="10972800" y="1382224"/>
                  <a:pt x="10881824" y="1473200"/>
                  <a:pt x="10769600" y="1473200"/>
                </a:cubicBezTo>
                <a:lnTo>
                  <a:pt x="203200" y="1473200"/>
                </a:lnTo>
                <a:cubicBezTo>
                  <a:pt x="90976" y="1473200"/>
                  <a:pt x="0" y="1382224"/>
                  <a:pt x="0" y="12700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a:spLocks noGrp="1"/>
          </p:cNvSpPr>
          <p:nvPr>
            <p:ph type="body" idx="16391" hasCustomPrompt="1"/>
            <p:custDataLst>
              <p:tags r:id="rId10"/>
            </p:custDataLst>
          </p:nvPr>
        </p:nvSpPr>
        <p:spPr>
          <a:xfrm>
            <a:off x="933450" y="5143500"/>
            <a:ext cx="876300" cy="736600"/>
          </a:xfrm>
          <a:noFill/>
        </p:spPr>
        <p:txBody>
          <a:bodyPr wrap="none" lIns="0" tIns="0" rIns="0" bIns="0" anchor="ctr">
            <a:noAutofit/>
          </a:bodyPr>
          <a:lstStyle>
            <a:lvl1pPr marL="0" indent="0" algn="ctr">
              <a:lnSpc>
                <a:spcPct val="109000"/>
              </a:lnSpc>
              <a:spcBef>
                <a:spcPct val="0"/>
              </a:spcBef>
              <a:spcAft>
                <a:spcPct val="0"/>
              </a:spcAft>
              <a:buNone/>
              <a:defRPr sz="5800" b="0" spc="0">
                <a:solidFill>
                  <a:schemeClr val="accent1"/>
                </a:solidFill>
              </a:defRPr>
            </a:lvl1pPr>
          </a:lstStyle>
          <a:p>
            <a:pPr lvl="0"/>
            <a:r>
              <a:rPr lang="zh-CN" altLang="en-US" smtClean="0"/>
              <a:t>03</a:t>
            </a:r>
            <a:endParaRPr lang="zh-CN" altLang="en-US" smtClean="0"/>
          </a:p>
        </p:txBody>
      </p:sp>
      <p:sp>
        <p:nvSpPr>
          <p:cNvPr id="15" name="文本占位符 14"/>
          <p:cNvSpPr>
            <a:spLocks noGrp="1"/>
          </p:cNvSpPr>
          <p:nvPr>
            <p:ph type="body" idx="16390" hasCustomPrompt="1"/>
            <p:custDataLst>
              <p:tags r:id="rId11"/>
            </p:custDataLst>
          </p:nvPr>
        </p:nvSpPr>
        <p:spPr>
          <a:xfrm>
            <a:off x="2082800" y="5207000"/>
            <a:ext cx="91948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descr="底2"/>
          <p:cNvPicPr>
            <a:picLocks noChangeAspect="1"/>
          </p:cNvPicPr>
          <p:nvPr userDrawn="1"/>
        </p:nvPicPr>
        <p:blipFill>
          <a:blip r:embed="rId2"/>
          <a:srcRect t="9689"/>
          <a:stretch>
            <a:fillRect/>
          </a:stretch>
        </p:blipFill>
        <p:spPr>
          <a:xfrm>
            <a:off x="-20955" y="0"/>
            <a:ext cx="12212320" cy="6853555"/>
          </a:xfrm>
          <a:prstGeom prst="rect">
            <a:avLst/>
          </a:prstGeom>
        </p:spPr>
      </p:pic>
      <p:pic>
        <p:nvPicPr>
          <p:cNvPr id="16" name="图片 15" descr="7"/>
          <p:cNvPicPr>
            <a:picLocks noChangeAspect="1"/>
          </p:cNvPicPr>
          <p:nvPr userDrawn="1"/>
        </p:nvPicPr>
        <p:blipFill>
          <a:blip r:embed="rId3"/>
          <a:srcRect l="14604" t="23136" b="45527"/>
          <a:stretch>
            <a:fillRect/>
          </a:stretch>
        </p:blipFill>
        <p:spPr>
          <a:xfrm>
            <a:off x="-20955" y="5080"/>
            <a:ext cx="7169785" cy="6852920"/>
          </a:xfrm>
          <a:prstGeom prst="rect">
            <a:avLst/>
          </a:prstGeom>
        </p:spPr>
      </p:pic>
      <p:pic>
        <p:nvPicPr>
          <p:cNvPr id="2" name="图片 1" descr="多层圈"/>
          <p:cNvPicPr>
            <a:picLocks noChangeAspect="1"/>
          </p:cNvPicPr>
          <p:nvPr userDrawn="1"/>
        </p:nvPicPr>
        <p:blipFill>
          <a:blip r:embed="rId4"/>
          <a:stretch>
            <a:fillRect/>
          </a:stretch>
        </p:blipFill>
        <p:spPr>
          <a:xfrm>
            <a:off x="7599680" y="931545"/>
            <a:ext cx="4591685" cy="4591685"/>
          </a:xfrm>
          <a:prstGeom prst="rect">
            <a:avLst/>
          </a:prstGeom>
        </p:spPr>
      </p:pic>
      <p:pic>
        <p:nvPicPr>
          <p:cNvPr id="6" name="图片 5" descr="小知底座"/>
          <p:cNvPicPr>
            <a:picLocks noChangeAspect="1"/>
          </p:cNvPicPr>
          <p:nvPr userDrawn="1"/>
        </p:nvPicPr>
        <p:blipFill>
          <a:blip r:embed="rId5"/>
          <a:stretch>
            <a:fillRect/>
          </a:stretch>
        </p:blipFill>
        <p:spPr>
          <a:xfrm>
            <a:off x="9367520" y="5106035"/>
            <a:ext cx="1713230" cy="913130"/>
          </a:xfrm>
          <a:prstGeom prst="rect">
            <a:avLst/>
          </a:prstGeom>
        </p:spPr>
      </p:pic>
      <p:pic>
        <p:nvPicPr>
          <p:cNvPr id="8" name="图片 7" descr="小知"/>
          <p:cNvPicPr>
            <a:picLocks noChangeAspect="1"/>
          </p:cNvPicPr>
          <p:nvPr userDrawn="1"/>
        </p:nvPicPr>
        <p:blipFill>
          <a:blip r:embed="rId6"/>
          <a:stretch>
            <a:fillRect/>
          </a:stretch>
        </p:blipFill>
        <p:spPr>
          <a:xfrm>
            <a:off x="9540875" y="3331845"/>
            <a:ext cx="1430655" cy="2191385"/>
          </a:xfrm>
          <a:prstGeom prst="rect">
            <a:avLst/>
          </a:prstGeom>
        </p:spPr>
      </p:pic>
      <p:pic>
        <p:nvPicPr>
          <p:cNvPr id="10" name="图片 9" descr="2024中国知网logo-修改版"/>
          <p:cNvPicPr>
            <a:picLocks noChangeAspect="1"/>
          </p:cNvPicPr>
          <p:nvPr userDrawn="1"/>
        </p:nvPicPr>
        <p:blipFill>
          <a:blip r:embed="rId7"/>
          <a:stretch>
            <a:fillRect/>
          </a:stretch>
        </p:blipFill>
        <p:spPr>
          <a:xfrm>
            <a:off x="9886950" y="126365"/>
            <a:ext cx="2061845" cy="980440"/>
          </a:xfrm>
          <a:prstGeom prst="rect">
            <a:avLst/>
          </a:prstGeom>
        </p:spPr>
      </p:pic>
      <p:pic>
        <p:nvPicPr>
          <p:cNvPr id="13" name="图片 12" descr="同方、中核"/>
          <p:cNvPicPr>
            <a:picLocks noChangeAspect="1"/>
          </p:cNvPicPr>
          <p:nvPr userDrawn="1"/>
        </p:nvPicPr>
        <p:blipFill>
          <a:blip r:embed="rId8"/>
          <a:stretch>
            <a:fillRect/>
          </a:stretch>
        </p:blipFill>
        <p:spPr>
          <a:xfrm>
            <a:off x="359410" y="312420"/>
            <a:ext cx="3186430" cy="503555"/>
          </a:xfrm>
          <a:prstGeom prst="rect">
            <a:avLst/>
          </a:prstGeom>
        </p:spPr>
      </p:pic>
      <p:grpSp>
        <p:nvGrpSpPr>
          <p:cNvPr id="26" name="išľîḑé"/>
          <p:cNvGrpSpPr/>
          <p:nvPr userDrawn="1"/>
        </p:nvGrpSpPr>
        <p:grpSpPr>
          <a:xfrm>
            <a:off x="797565" y="5636910"/>
            <a:ext cx="544402" cy="0"/>
            <a:chOff x="5691298" y="4685953"/>
            <a:chExt cx="544402" cy="0"/>
          </a:xfrm>
        </p:grpSpPr>
        <p:cxnSp>
          <p:nvCxnSpPr>
            <p:cNvPr id="27" name="ï$ḷîḍe"/>
            <p:cNvCxnSpPr/>
            <p:nvPr/>
          </p:nvCxnSpPr>
          <p:spPr>
            <a:xfrm>
              <a:off x="5691298" y="4685953"/>
              <a:ext cx="398352" cy="0"/>
            </a:xfrm>
            <a:prstGeom prst="line">
              <a:avLst/>
            </a:prstGeom>
            <a:ln w="12700" cap="rnd">
              <a:solidFill>
                <a:srgbClr val="080808"/>
              </a:solidFill>
            </a:ln>
          </p:spPr>
          <p:style>
            <a:lnRef idx="1">
              <a:schemeClr val="accent1"/>
            </a:lnRef>
            <a:fillRef idx="0">
              <a:schemeClr val="accent1"/>
            </a:fillRef>
            <a:effectRef idx="0">
              <a:schemeClr val="accent1"/>
            </a:effectRef>
            <a:fontRef idx="minor">
              <a:schemeClr val="tx1"/>
            </a:fontRef>
          </p:style>
        </p:cxnSp>
        <p:cxnSp>
          <p:nvCxnSpPr>
            <p:cNvPr id="28" name="íṣľîḑê"/>
            <p:cNvCxnSpPr/>
            <p:nvPr/>
          </p:nvCxnSpPr>
          <p:spPr>
            <a:xfrm>
              <a:off x="6175375" y="4685953"/>
              <a:ext cx="60325" cy="0"/>
            </a:xfrm>
            <a:prstGeom prst="line">
              <a:avLst/>
            </a:prstGeom>
            <a:ln w="25400" cap="rnd">
              <a:solidFill>
                <a:srgbClr val="080808"/>
              </a:solidFill>
            </a:ln>
          </p:spPr>
          <p:style>
            <a:lnRef idx="1">
              <a:schemeClr val="accent1"/>
            </a:lnRef>
            <a:fillRef idx="0">
              <a:schemeClr val="accent1"/>
            </a:fillRef>
            <a:effectRef idx="0">
              <a:schemeClr val="accent1"/>
            </a:effectRef>
            <a:fontRef idx="minor">
              <a:schemeClr val="tx1"/>
            </a:fontRef>
          </p:style>
        </p:cxnSp>
      </p:grpSp>
      <p:sp>
        <p:nvSpPr>
          <p:cNvPr id="29" name="iṥliḑè"/>
          <p:cNvSpPr>
            <a:spLocks noGrp="1"/>
          </p:cNvSpPr>
          <p:nvPr userDrawn="1"/>
        </p:nvSpPr>
        <p:spPr>
          <a:xfrm>
            <a:off x="673100" y="4987290"/>
            <a:ext cx="2125980" cy="535940"/>
          </a:xfrm>
          <a:prstGeom prst="rect">
            <a:avLst/>
          </a:prstGeom>
        </p:spPr>
        <p:txBody>
          <a:bodyPr vert="horz" lIns="90000" tIns="46800" rIns="90000" bIns="46800" rtlCol="0">
            <a:normAutofit fontScale="90000"/>
          </a:bodyPr>
          <a:lst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9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9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9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l">
              <a:buNone/>
            </a:pPr>
            <a:r>
              <a:rPr lang="en-US" altLang="en-GB" sz="2400" b="1" dirty="0">
                <a:latin typeface="微软雅黑" charset="-122"/>
                <a:ea typeface="微软雅黑" charset="-122"/>
                <a:cs typeface="微软雅黑" charset="-122"/>
              </a:rPr>
              <a:t>·</a:t>
            </a:r>
            <a:r>
              <a:rPr lang="zh-CN" altLang="en-US" sz="2400" b="1" dirty="0">
                <a:latin typeface="微软雅黑" charset="-122"/>
                <a:ea typeface="微软雅黑" charset="-122"/>
                <a:cs typeface="微软雅黑" charset="-122"/>
              </a:rPr>
              <a:t>讲师：</a:t>
            </a:r>
            <a:endParaRPr lang="zh-CN" altLang="en-US" sz="2400" b="1" dirty="0">
              <a:latin typeface="微软雅黑" charset="-122"/>
              <a:ea typeface="微软雅黑" charset="-122"/>
              <a:cs typeface="微软雅黑" charset="-122"/>
            </a:endParaRP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目录">
    <p:spTree>
      <p:nvGrpSpPr>
        <p:cNvPr id="1" name=""/>
        <p:cNvGrpSpPr/>
        <p:nvPr/>
      </p:nvGrpSpPr>
      <p:grpSpPr>
        <a:xfrm>
          <a:off x="0" y="0"/>
          <a:ext cx="0" cy="0"/>
          <a:chOff x="0" y="0"/>
          <a:chExt cx="0" cy="0"/>
        </a:xfrm>
      </p:grpSpPr>
      <p:pic>
        <p:nvPicPr>
          <p:cNvPr id="24" name="图片 23" descr="底2"/>
          <p:cNvPicPr>
            <a:picLocks noChangeAspect="1"/>
          </p:cNvPicPr>
          <p:nvPr userDrawn="1"/>
        </p:nvPicPr>
        <p:blipFill>
          <a:blip r:embed="rId2"/>
          <a:srcRect t="9689"/>
          <a:stretch>
            <a:fillRect/>
          </a:stretch>
        </p:blipFill>
        <p:spPr>
          <a:xfrm flipH="1">
            <a:off x="-20955" y="0"/>
            <a:ext cx="12212320" cy="6853555"/>
          </a:xfrm>
          <a:prstGeom prst="rect">
            <a:avLst/>
          </a:prstGeom>
        </p:spPr>
      </p:pic>
      <p:pic>
        <p:nvPicPr>
          <p:cNvPr id="25" name="图片 24" descr="7"/>
          <p:cNvPicPr>
            <a:picLocks noChangeAspect="1"/>
          </p:cNvPicPr>
          <p:nvPr userDrawn="1"/>
        </p:nvPicPr>
        <p:blipFill>
          <a:blip r:embed="rId3"/>
          <a:srcRect l="14604" t="23136" b="45527"/>
          <a:stretch>
            <a:fillRect/>
          </a:stretch>
        </p:blipFill>
        <p:spPr>
          <a:xfrm flipH="1">
            <a:off x="5022215" y="5080"/>
            <a:ext cx="7169785" cy="6852920"/>
          </a:xfrm>
          <a:prstGeom prst="rect">
            <a:avLst/>
          </a:prstGeom>
        </p:spPr>
      </p:pic>
      <p:pic>
        <p:nvPicPr>
          <p:cNvPr id="28" name="图片 27" descr="多层圈"/>
          <p:cNvPicPr>
            <a:picLocks noChangeAspect="1"/>
          </p:cNvPicPr>
          <p:nvPr userDrawn="1"/>
        </p:nvPicPr>
        <p:blipFill>
          <a:blip r:embed="rId4"/>
          <a:stretch>
            <a:fillRect/>
          </a:stretch>
        </p:blipFill>
        <p:spPr>
          <a:xfrm>
            <a:off x="-20955" y="1208405"/>
            <a:ext cx="4591685" cy="4591685"/>
          </a:xfrm>
          <a:prstGeom prst="rect">
            <a:avLst/>
          </a:prstGeom>
        </p:spPr>
      </p:pic>
      <p:pic>
        <p:nvPicPr>
          <p:cNvPr id="2" name="图片 1" descr="2024中国知网logo-修改版"/>
          <p:cNvPicPr>
            <a:picLocks noChangeAspect="1"/>
          </p:cNvPicPr>
          <p:nvPr userDrawn="1"/>
        </p:nvPicPr>
        <p:blipFill>
          <a:blip r:embed="rId5"/>
          <a:stretch>
            <a:fillRect/>
          </a:stretch>
        </p:blipFill>
        <p:spPr>
          <a:xfrm>
            <a:off x="10880725" y="161925"/>
            <a:ext cx="1101725" cy="523875"/>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节标题">
    <p:spTree>
      <p:nvGrpSpPr>
        <p:cNvPr id="1" name=""/>
        <p:cNvGrpSpPr/>
        <p:nvPr/>
      </p:nvGrpSpPr>
      <p:grpSpPr>
        <a:xfrm>
          <a:off x="0" y="0"/>
          <a:ext cx="0" cy="0"/>
          <a:chOff x="0" y="0"/>
          <a:chExt cx="0" cy="0"/>
        </a:xfrm>
      </p:grpSpPr>
      <p:sp>
        <p:nvSpPr>
          <p:cNvPr id="12" name="矩形 11"/>
          <p:cNvSpPr/>
          <p:nvPr userDrawn="1"/>
        </p:nvSpPr>
        <p:spPr>
          <a:xfrm>
            <a:off x="4445" y="1270"/>
            <a:ext cx="12188190" cy="6856095"/>
          </a:xfrm>
          <a:prstGeom prst="rect">
            <a:avLst/>
          </a:prstGeom>
          <a:solidFill>
            <a:srgbClr val="F2F9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3"/>
          <p:cNvPicPr>
            <a:picLocks noChangeAspect="1"/>
          </p:cNvPicPr>
          <p:nvPr userDrawn="1"/>
        </p:nvPicPr>
        <p:blipFill>
          <a:blip r:embed="rId2"/>
          <a:srcRect l="29101" t="35434"/>
          <a:stretch>
            <a:fillRect/>
          </a:stretch>
        </p:blipFill>
        <p:spPr>
          <a:xfrm>
            <a:off x="0" y="0"/>
            <a:ext cx="2329815" cy="2127885"/>
          </a:xfrm>
          <a:prstGeom prst="rect">
            <a:avLst/>
          </a:prstGeom>
        </p:spPr>
      </p:pic>
      <p:pic>
        <p:nvPicPr>
          <p:cNvPr id="4" name="图片 3" descr="3"/>
          <p:cNvPicPr>
            <a:picLocks noChangeAspect="1"/>
          </p:cNvPicPr>
          <p:nvPr userDrawn="1"/>
        </p:nvPicPr>
        <p:blipFill>
          <a:blip r:embed="rId2"/>
          <a:srcRect r="17634" b="46736"/>
          <a:stretch>
            <a:fillRect/>
          </a:stretch>
        </p:blipFill>
        <p:spPr>
          <a:xfrm>
            <a:off x="8261985" y="4308475"/>
            <a:ext cx="3930015" cy="2548890"/>
          </a:xfrm>
          <a:prstGeom prst="rect">
            <a:avLst/>
          </a:prstGeom>
        </p:spPr>
      </p:pic>
      <p:pic>
        <p:nvPicPr>
          <p:cNvPr id="6" name="图片 5" descr="3"/>
          <p:cNvPicPr>
            <a:picLocks noChangeAspect="1"/>
          </p:cNvPicPr>
          <p:nvPr userDrawn="1"/>
        </p:nvPicPr>
        <p:blipFill>
          <a:blip r:embed="rId2">
            <a:alphaModFix amt="50000"/>
          </a:blip>
          <a:srcRect l="15642" b="19270"/>
          <a:stretch>
            <a:fillRect/>
          </a:stretch>
        </p:blipFill>
        <p:spPr>
          <a:xfrm>
            <a:off x="4445" y="4625340"/>
            <a:ext cx="2325370" cy="2232025"/>
          </a:xfrm>
          <a:prstGeom prst="rect">
            <a:avLst/>
          </a:prstGeom>
        </p:spPr>
      </p:pic>
      <p:pic>
        <p:nvPicPr>
          <p:cNvPr id="5" name="图片 4" descr="4"/>
          <p:cNvPicPr>
            <a:picLocks noChangeAspect="1"/>
          </p:cNvPicPr>
          <p:nvPr userDrawn="1"/>
        </p:nvPicPr>
        <p:blipFill>
          <a:blip r:embed="rId3"/>
          <a:srcRect b="18702"/>
          <a:stretch>
            <a:fillRect/>
          </a:stretch>
        </p:blipFill>
        <p:spPr>
          <a:xfrm>
            <a:off x="0" y="3429000"/>
            <a:ext cx="2485390" cy="3428365"/>
          </a:xfrm>
          <a:prstGeom prst="rect">
            <a:avLst/>
          </a:prstGeom>
        </p:spPr>
      </p:pic>
      <p:pic>
        <p:nvPicPr>
          <p:cNvPr id="7" name="图片 6" descr="3"/>
          <p:cNvPicPr>
            <a:picLocks noChangeAspect="1"/>
          </p:cNvPicPr>
          <p:nvPr userDrawn="1"/>
        </p:nvPicPr>
        <p:blipFill>
          <a:blip r:embed="rId2">
            <a:alphaModFix amt="30000"/>
          </a:blip>
          <a:srcRect t="20551"/>
          <a:stretch>
            <a:fillRect/>
          </a:stretch>
        </p:blipFill>
        <p:spPr>
          <a:xfrm>
            <a:off x="5905500" y="1270"/>
            <a:ext cx="3653790" cy="2911475"/>
          </a:xfrm>
          <a:prstGeom prst="rect">
            <a:avLst/>
          </a:prstGeom>
        </p:spPr>
      </p:pic>
      <p:pic>
        <p:nvPicPr>
          <p:cNvPr id="3" name="图片 2" descr="2024中国知网logo-修改版"/>
          <p:cNvPicPr>
            <a:picLocks noChangeAspect="1"/>
          </p:cNvPicPr>
          <p:nvPr userDrawn="1"/>
        </p:nvPicPr>
        <p:blipFill>
          <a:blip r:embed="rId4"/>
          <a:stretch>
            <a:fillRect/>
          </a:stretch>
        </p:blipFill>
        <p:spPr>
          <a:xfrm>
            <a:off x="10880725" y="161925"/>
            <a:ext cx="1101725" cy="523875"/>
          </a:xfrm>
          <a:prstGeom prst="rect">
            <a:avLst/>
          </a:prstGeom>
        </p:spPr>
      </p:pic>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
        <p:nvSpPr>
          <p:cNvPr id="14" name="iṡ1íḑè"/>
          <p:cNvSpPr/>
          <p:nvPr userDrawn="1"/>
        </p:nvSpPr>
        <p:spPr>
          <a:xfrm>
            <a:off x="641350" y="459740"/>
            <a:ext cx="169545" cy="169545"/>
          </a:xfrm>
          <a:prstGeom prst="ellipse">
            <a:avLst/>
          </a:prstGeom>
          <a:solidFill>
            <a:srgbClr val="2F99FF"/>
          </a:solidFill>
          <a:ln w="63500">
            <a:solidFill>
              <a:srgbClr val="2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80808"/>
              </a:solidFill>
            </a:endParaRPr>
          </a:p>
        </p:txBody>
      </p:sp>
      <p:sp>
        <p:nvSpPr>
          <p:cNvPr id="15" name="iṡ1íḑè"/>
          <p:cNvSpPr/>
          <p:nvPr userDrawn="1"/>
        </p:nvSpPr>
        <p:spPr>
          <a:xfrm>
            <a:off x="750570" y="459740"/>
            <a:ext cx="169545" cy="169545"/>
          </a:xfrm>
          <a:prstGeom prst="ellipse">
            <a:avLst/>
          </a:prstGeom>
          <a:solidFill>
            <a:srgbClr val="2FC4FF"/>
          </a:solidFill>
          <a:ln w="63500">
            <a:solidFill>
              <a:srgbClr val="2FC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80808"/>
              </a:solidFill>
            </a:endParaRPr>
          </a:p>
        </p:txBody>
      </p:sp>
      <p:pic>
        <p:nvPicPr>
          <p:cNvPr id="4" name="图片 3" descr="3"/>
          <p:cNvPicPr>
            <a:picLocks noChangeAspect="1"/>
          </p:cNvPicPr>
          <p:nvPr userDrawn="1"/>
        </p:nvPicPr>
        <p:blipFill>
          <a:blip r:embed="rId2">
            <a:alphaModFix amt="50000"/>
          </a:blip>
          <a:srcRect r="40423"/>
          <a:stretch>
            <a:fillRect/>
          </a:stretch>
        </p:blipFill>
        <p:spPr>
          <a:xfrm>
            <a:off x="10438130" y="1678940"/>
            <a:ext cx="1753870" cy="2952750"/>
          </a:xfrm>
          <a:prstGeom prst="rect">
            <a:avLst/>
          </a:prstGeom>
        </p:spPr>
      </p:pic>
      <p:pic>
        <p:nvPicPr>
          <p:cNvPr id="5" name="图片 4" descr="4"/>
          <p:cNvPicPr>
            <a:picLocks noChangeAspect="1"/>
          </p:cNvPicPr>
          <p:nvPr userDrawn="1"/>
        </p:nvPicPr>
        <p:blipFill>
          <a:blip r:embed="rId3">
            <a:alphaModFix amt="50000"/>
          </a:blip>
          <a:srcRect b="16829"/>
          <a:stretch>
            <a:fillRect/>
          </a:stretch>
        </p:blipFill>
        <p:spPr>
          <a:xfrm>
            <a:off x="0" y="3813810"/>
            <a:ext cx="2157095" cy="3044190"/>
          </a:xfrm>
          <a:prstGeom prst="rect">
            <a:avLst/>
          </a:prstGeom>
        </p:spPr>
      </p:pic>
      <p:sp>
        <p:nvSpPr>
          <p:cNvPr id="3" name="内容占位符 2"/>
          <p:cNvSpPr>
            <a:spLocks noGrp="1"/>
          </p:cNvSpPr>
          <p:nvPr>
            <p:ph idx="10"/>
          </p:nvPr>
        </p:nvSpPr>
        <p:spPr>
          <a:xfrm>
            <a:off x="1141730" y="239395"/>
            <a:ext cx="8944610" cy="516255"/>
          </a:xfrm>
        </p:spPr>
        <p:txBody>
          <a:bodyPr>
            <a:noAutofit/>
          </a:bodyPr>
          <a:lstStyle>
            <a:lvl1pPr marL="0" indent="0">
              <a:buNone/>
              <a:defRPr sz="2200" b="1">
                <a:solidFill>
                  <a:schemeClr val="tx1"/>
                </a:solidFill>
                <a:latin typeface="微软雅黑" charset="-122"/>
                <a:ea typeface="微软雅黑" charset="-122"/>
              </a:defRPr>
            </a:lvl1pPr>
            <a:lvl2pPr marL="457200" indent="0">
              <a:buNone/>
              <a:defRPr/>
            </a:lvl2pPr>
          </a:lstStyle>
          <a:p>
            <a:pPr lvl="0"/>
            <a:r>
              <a:rPr lang="zh-CN" altLang="en-US" smtClean="0"/>
              <a:t>单击此处编辑母版文本样式</a:t>
            </a:r>
            <a:endParaRPr lang="zh-CN" altLang="en-US" smtClean="0"/>
          </a:p>
        </p:txBody>
      </p:sp>
      <p:pic>
        <p:nvPicPr>
          <p:cNvPr id="33" name="图片 32" descr="2024中国知网logo-修改版"/>
          <p:cNvPicPr>
            <a:picLocks noChangeAspect="1"/>
          </p:cNvPicPr>
          <p:nvPr userDrawn="1"/>
        </p:nvPicPr>
        <p:blipFill>
          <a:blip r:embed="rId4"/>
          <a:stretch>
            <a:fillRect/>
          </a:stretch>
        </p:blipFill>
        <p:spPr>
          <a:xfrm>
            <a:off x="10880725" y="161925"/>
            <a:ext cx="1101725" cy="523875"/>
          </a:xfrm>
          <a:prstGeom prst="rect">
            <a:avLst/>
          </a:prstGeom>
        </p:spPr>
      </p:pic>
      <p:pic>
        <p:nvPicPr>
          <p:cNvPr id="2" name="图片 1" descr="开学季"/>
          <p:cNvPicPr>
            <a:picLocks noChangeAspect="1"/>
          </p:cNvPicPr>
          <p:nvPr userDrawn="1"/>
        </p:nvPicPr>
        <p:blipFill>
          <a:blip r:embed="rId5">
            <a:alphaModFix amt="90000"/>
          </a:blip>
          <a:srcRect r="2757" b="11158"/>
          <a:stretch>
            <a:fillRect/>
          </a:stretch>
        </p:blipFill>
        <p:spPr>
          <a:xfrm>
            <a:off x="7153275" y="6327140"/>
            <a:ext cx="5038725" cy="530860"/>
          </a:xfrm>
          <a:prstGeom prst="rect">
            <a:avLst/>
          </a:prstGeom>
        </p:spPr>
      </p:pic>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
    <p:spTree>
      <p:nvGrpSpPr>
        <p:cNvPr id="1" name=""/>
        <p:cNvGrpSpPr/>
        <p:nvPr/>
      </p:nvGrpSpPr>
      <p:grpSpPr>
        <a:xfrm>
          <a:off x="0" y="0"/>
          <a:ext cx="0" cy="0"/>
          <a:chOff x="0" y="0"/>
          <a:chExt cx="0" cy="0"/>
        </a:xfrm>
      </p:grpSpPr>
      <p:sp>
        <p:nvSpPr>
          <p:cNvPr id="9" name="iṡ1íḑè"/>
          <p:cNvSpPr/>
          <p:nvPr userDrawn="1"/>
        </p:nvSpPr>
        <p:spPr>
          <a:xfrm>
            <a:off x="641350" y="459740"/>
            <a:ext cx="169545" cy="169545"/>
          </a:xfrm>
          <a:prstGeom prst="ellipse">
            <a:avLst/>
          </a:prstGeom>
          <a:solidFill>
            <a:srgbClr val="2F99FF"/>
          </a:solidFill>
          <a:ln w="63500">
            <a:solidFill>
              <a:srgbClr val="2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80808"/>
              </a:solidFill>
            </a:endParaRPr>
          </a:p>
        </p:txBody>
      </p:sp>
      <p:sp>
        <p:nvSpPr>
          <p:cNvPr id="11" name="iṡ1íḑè"/>
          <p:cNvSpPr/>
          <p:nvPr userDrawn="1"/>
        </p:nvSpPr>
        <p:spPr>
          <a:xfrm>
            <a:off x="750570" y="459740"/>
            <a:ext cx="169545" cy="169545"/>
          </a:xfrm>
          <a:prstGeom prst="ellipse">
            <a:avLst/>
          </a:prstGeom>
          <a:solidFill>
            <a:srgbClr val="2FC4FF"/>
          </a:solidFill>
          <a:ln w="63500">
            <a:solidFill>
              <a:srgbClr val="2FC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80808"/>
              </a:solidFill>
            </a:endParaRPr>
          </a:p>
        </p:txBody>
      </p:sp>
      <p:sp>
        <p:nvSpPr>
          <p:cNvPr id="3" name="内容占位符 2"/>
          <p:cNvSpPr>
            <a:spLocks noGrp="1"/>
          </p:cNvSpPr>
          <p:nvPr>
            <p:ph idx="10"/>
          </p:nvPr>
        </p:nvSpPr>
        <p:spPr>
          <a:xfrm>
            <a:off x="1141730" y="239395"/>
            <a:ext cx="8944610" cy="516255"/>
          </a:xfrm>
        </p:spPr>
        <p:txBody>
          <a:bodyPr>
            <a:noAutofit/>
          </a:bodyPr>
          <a:lstStyle>
            <a:lvl1pPr marL="0" indent="0">
              <a:buNone/>
              <a:defRPr sz="2200" b="1">
                <a:solidFill>
                  <a:schemeClr val="tx1"/>
                </a:solidFill>
                <a:latin typeface="微软雅黑" charset="-122"/>
                <a:ea typeface="微软雅黑" charset="-122"/>
              </a:defRPr>
            </a:lvl1pPr>
            <a:lvl2pPr marL="457200" indent="0">
              <a:buNone/>
              <a:defRPr/>
            </a:lvl2pPr>
          </a:lstStyle>
          <a:p>
            <a:pPr lvl="0"/>
            <a:r>
              <a:rPr lang="zh-CN" altLang="en-US" smtClean="0"/>
              <a:t>单击此处编辑母版文本样式</a:t>
            </a:r>
            <a:endParaRPr lang="zh-CN" altLang="en-US" smtClean="0"/>
          </a:p>
        </p:txBody>
      </p:sp>
      <p:pic>
        <p:nvPicPr>
          <p:cNvPr id="33" name="图片 32" descr="2024中国知网logo-修改版"/>
          <p:cNvPicPr>
            <a:picLocks noChangeAspect="1"/>
          </p:cNvPicPr>
          <p:nvPr userDrawn="1"/>
        </p:nvPicPr>
        <p:blipFill>
          <a:blip r:embed="rId2"/>
          <a:stretch>
            <a:fillRect/>
          </a:stretch>
        </p:blipFill>
        <p:spPr>
          <a:xfrm>
            <a:off x="10880725" y="161925"/>
            <a:ext cx="1101725" cy="523875"/>
          </a:xfrm>
          <a:prstGeom prst="rect">
            <a:avLst/>
          </a:prstGeom>
        </p:spPr>
      </p:pic>
      <p:pic>
        <p:nvPicPr>
          <p:cNvPr id="4" name="图片 3" descr="开学季"/>
          <p:cNvPicPr>
            <a:picLocks noChangeAspect="1"/>
          </p:cNvPicPr>
          <p:nvPr userDrawn="1"/>
        </p:nvPicPr>
        <p:blipFill>
          <a:blip r:embed="rId3">
            <a:alphaModFix amt="90000"/>
          </a:blip>
          <a:srcRect r="2757" b="11158"/>
          <a:stretch>
            <a:fillRect/>
          </a:stretch>
        </p:blipFill>
        <p:spPr>
          <a:xfrm>
            <a:off x="7153275" y="6327140"/>
            <a:ext cx="5038725" cy="530860"/>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
    <p:spTree>
      <p:nvGrpSpPr>
        <p:cNvPr id="1" name=""/>
        <p:cNvGrpSpPr/>
        <p:nvPr/>
      </p:nvGrpSpPr>
      <p:grpSpPr>
        <a:xfrm>
          <a:off x="0" y="0"/>
          <a:ext cx="0" cy="0"/>
          <a:chOff x="0" y="0"/>
          <a:chExt cx="0" cy="0"/>
        </a:xfrm>
      </p:grpSpPr>
      <p:pic>
        <p:nvPicPr>
          <p:cNvPr id="4" name="图片 3" descr="3"/>
          <p:cNvPicPr>
            <a:picLocks noChangeAspect="1"/>
          </p:cNvPicPr>
          <p:nvPr userDrawn="1"/>
        </p:nvPicPr>
        <p:blipFill>
          <a:blip r:embed="rId2">
            <a:alphaModFix amt="50000"/>
          </a:blip>
          <a:srcRect r="40423"/>
          <a:stretch>
            <a:fillRect/>
          </a:stretch>
        </p:blipFill>
        <p:spPr>
          <a:xfrm>
            <a:off x="10438130" y="1678940"/>
            <a:ext cx="1753870" cy="2952750"/>
          </a:xfrm>
          <a:prstGeom prst="rect">
            <a:avLst/>
          </a:prstGeom>
        </p:spPr>
      </p:pic>
      <p:pic>
        <p:nvPicPr>
          <p:cNvPr id="5" name="图片 4" descr="4"/>
          <p:cNvPicPr>
            <a:picLocks noChangeAspect="1"/>
          </p:cNvPicPr>
          <p:nvPr userDrawn="1"/>
        </p:nvPicPr>
        <p:blipFill>
          <a:blip r:embed="rId3">
            <a:alphaModFix amt="50000"/>
          </a:blip>
          <a:srcRect b="16829"/>
          <a:stretch>
            <a:fillRect/>
          </a:stretch>
        </p:blipFill>
        <p:spPr>
          <a:xfrm>
            <a:off x="0" y="3813810"/>
            <a:ext cx="2157095" cy="3044190"/>
          </a:xfrm>
          <a:prstGeom prst="rect">
            <a:avLst/>
          </a:prstGeom>
        </p:spPr>
      </p:pic>
      <p:pic>
        <p:nvPicPr>
          <p:cNvPr id="33" name="图片 32" descr="2024中国知网logo-修改版"/>
          <p:cNvPicPr>
            <a:picLocks noChangeAspect="1"/>
          </p:cNvPicPr>
          <p:nvPr userDrawn="1"/>
        </p:nvPicPr>
        <p:blipFill>
          <a:blip r:embed="rId4"/>
          <a:stretch>
            <a:fillRect/>
          </a:stretch>
        </p:blipFill>
        <p:spPr>
          <a:xfrm>
            <a:off x="10880725" y="161925"/>
            <a:ext cx="1101725" cy="523875"/>
          </a:xfrm>
          <a:prstGeom prst="rect">
            <a:avLst/>
          </a:prstGeom>
        </p:spPr>
      </p:pic>
      <p:pic>
        <p:nvPicPr>
          <p:cNvPr id="3" name="图片 2" descr="开学季"/>
          <p:cNvPicPr>
            <a:picLocks noChangeAspect="1"/>
          </p:cNvPicPr>
          <p:nvPr userDrawn="1"/>
        </p:nvPicPr>
        <p:blipFill>
          <a:blip r:embed="rId5">
            <a:alphaModFix amt="90000"/>
          </a:blip>
          <a:srcRect r="2757" b="11158"/>
          <a:stretch>
            <a:fillRect/>
          </a:stretch>
        </p:blipFill>
        <p:spPr>
          <a:xfrm>
            <a:off x="7153275" y="6327140"/>
            <a:ext cx="5038725" cy="530860"/>
          </a:xfrm>
          <a:prstGeom prst="rect">
            <a:avLst/>
          </a:prstGeom>
        </p:spPr>
      </p:pic>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无标题">
    <p:spTree>
      <p:nvGrpSpPr>
        <p:cNvPr id="1" name=""/>
        <p:cNvGrpSpPr/>
        <p:nvPr/>
      </p:nvGrpSpPr>
      <p:grpSpPr>
        <a:xfrm>
          <a:off x="0" y="0"/>
          <a:ext cx="0" cy="0"/>
          <a:chOff x="0" y="0"/>
          <a:chExt cx="0" cy="0"/>
        </a:xfrm>
      </p:grpSpPr>
      <p:pic>
        <p:nvPicPr>
          <p:cNvPr id="33" name="图片 32" descr="2024中国知网logo-修改版"/>
          <p:cNvPicPr>
            <a:picLocks noChangeAspect="1"/>
          </p:cNvPicPr>
          <p:nvPr userDrawn="1"/>
        </p:nvPicPr>
        <p:blipFill>
          <a:blip r:embed="rId2"/>
          <a:stretch>
            <a:fillRect/>
          </a:stretch>
        </p:blipFill>
        <p:spPr>
          <a:xfrm>
            <a:off x="10880725" y="161925"/>
            <a:ext cx="1101725" cy="523875"/>
          </a:xfrm>
          <a:prstGeom prst="rect">
            <a:avLst/>
          </a:prstGeom>
        </p:spPr>
      </p:pic>
      <p:pic>
        <p:nvPicPr>
          <p:cNvPr id="2" name="图片 1" descr="开学季"/>
          <p:cNvPicPr>
            <a:picLocks noChangeAspect="1"/>
          </p:cNvPicPr>
          <p:nvPr userDrawn="1"/>
        </p:nvPicPr>
        <p:blipFill>
          <a:blip r:embed="rId3">
            <a:alphaModFix amt="90000"/>
          </a:blip>
          <a:srcRect r="2757" b="11158"/>
          <a:stretch>
            <a:fillRect/>
          </a:stretch>
        </p:blipFill>
        <p:spPr>
          <a:xfrm>
            <a:off x="7153275" y="6327140"/>
            <a:ext cx="5038725" cy="530860"/>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结尾">
    <p:spTree>
      <p:nvGrpSpPr>
        <p:cNvPr id="1" name=""/>
        <p:cNvGrpSpPr/>
        <p:nvPr/>
      </p:nvGrpSpPr>
      <p:grpSpPr>
        <a:xfrm>
          <a:off x="0" y="0"/>
          <a:ext cx="0" cy="0"/>
          <a:chOff x="0" y="0"/>
          <a:chExt cx="0" cy="0"/>
        </a:xfrm>
      </p:grpSpPr>
      <p:pic>
        <p:nvPicPr>
          <p:cNvPr id="2" name="图片 1" descr="底2"/>
          <p:cNvPicPr>
            <a:picLocks noChangeAspect="1"/>
          </p:cNvPicPr>
          <p:nvPr userDrawn="1"/>
        </p:nvPicPr>
        <p:blipFill>
          <a:blip r:embed="rId2"/>
          <a:srcRect t="9689"/>
          <a:stretch>
            <a:fillRect/>
          </a:stretch>
        </p:blipFill>
        <p:spPr>
          <a:xfrm>
            <a:off x="-20955" y="0"/>
            <a:ext cx="12212320" cy="6853555"/>
          </a:xfrm>
          <a:prstGeom prst="rect">
            <a:avLst/>
          </a:prstGeom>
        </p:spPr>
      </p:pic>
      <p:pic>
        <p:nvPicPr>
          <p:cNvPr id="3" name="图片 2" descr="7"/>
          <p:cNvPicPr>
            <a:picLocks noChangeAspect="1"/>
          </p:cNvPicPr>
          <p:nvPr userDrawn="1"/>
        </p:nvPicPr>
        <p:blipFill>
          <a:blip r:embed="rId3"/>
          <a:srcRect l="14604" t="23136" b="45527"/>
          <a:stretch>
            <a:fillRect/>
          </a:stretch>
        </p:blipFill>
        <p:spPr>
          <a:xfrm>
            <a:off x="-20955" y="5080"/>
            <a:ext cx="7169785" cy="6852920"/>
          </a:xfrm>
          <a:prstGeom prst="rect">
            <a:avLst/>
          </a:prstGeom>
        </p:spPr>
      </p:pic>
      <p:pic>
        <p:nvPicPr>
          <p:cNvPr id="4" name="图片 3" descr="多层圈"/>
          <p:cNvPicPr>
            <a:picLocks noChangeAspect="1"/>
          </p:cNvPicPr>
          <p:nvPr userDrawn="1"/>
        </p:nvPicPr>
        <p:blipFill>
          <a:blip r:embed="rId4"/>
          <a:stretch>
            <a:fillRect/>
          </a:stretch>
        </p:blipFill>
        <p:spPr>
          <a:xfrm>
            <a:off x="-20955" y="1208405"/>
            <a:ext cx="4591685" cy="4591685"/>
          </a:xfrm>
          <a:prstGeom prst="rect">
            <a:avLst/>
          </a:prstGeom>
        </p:spPr>
      </p:pic>
      <p:pic>
        <p:nvPicPr>
          <p:cNvPr id="5" name="图片 4" descr="2024中国知网logo-修改版"/>
          <p:cNvPicPr>
            <a:picLocks noChangeAspect="1"/>
          </p:cNvPicPr>
          <p:nvPr userDrawn="1"/>
        </p:nvPicPr>
        <p:blipFill>
          <a:blip r:embed="rId5"/>
          <a:stretch>
            <a:fillRect/>
          </a:stretch>
        </p:blipFill>
        <p:spPr>
          <a:xfrm>
            <a:off x="10300335" y="104775"/>
            <a:ext cx="1577975" cy="749935"/>
          </a:xfrm>
          <a:prstGeom prst="rect">
            <a:avLst/>
          </a:prstGeom>
        </p:spPr>
      </p:pic>
      <p:pic>
        <p:nvPicPr>
          <p:cNvPr id="28" name="图片 27" descr="多层圈"/>
          <p:cNvPicPr>
            <a:picLocks noChangeAspect="1"/>
          </p:cNvPicPr>
          <p:nvPr userDrawn="1"/>
        </p:nvPicPr>
        <p:blipFill>
          <a:blip r:embed="rId4"/>
          <a:stretch>
            <a:fillRect/>
          </a:stretch>
        </p:blipFill>
        <p:spPr>
          <a:xfrm>
            <a:off x="7599680" y="931545"/>
            <a:ext cx="4591685" cy="4591685"/>
          </a:xfrm>
          <a:prstGeom prst="rect">
            <a:avLst/>
          </a:prstGeom>
        </p:spPr>
      </p:pic>
      <p:sp>
        <p:nvSpPr>
          <p:cNvPr id="11" name="任意多边形 10"/>
          <p:cNvSpPr/>
          <p:nvPr userDrawn="1"/>
        </p:nvSpPr>
        <p:spPr>
          <a:xfrm>
            <a:off x="6957723" y="5231668"/>
            <a:ext cx="5246342" cy="1626332"/>
          </a:xfrm>
          <a:custGeom>
            <a:avLst/>
            <a:gdLst/>
            <a:ahLst/>
            <a:cxnLst>
              <a:cxn ang="3">
                <a:pos x="hc" y="t"/>
              </a:cxn>
              <a:cxn ang="cd2">
                <a:pos x="l" y="vc"/>
              </a:cxn>
              <a:cxn ang="cd4">
                <a:pos x="hc" y="b"/>
              </a:cxn>
              <a:cxn ang="0">
                <a:pos x="r" y="vc"/>
              </a:cxn>
            </a:cxnLst>
            <a:rect l="l" t="t" r="r" b="b"/>
            <a:pathLst>
              <a:path w="8274" h="2561">
                <a:moveTo>
                  <a:pt x="4" y="2494"/>
                </a:moveTo>
                <a:lnTo>
                  <a:pt x="0" y="2466"/>
                </a:lnTo>
                <a:lnTo>
                  <a:pt x="0" y="2436"/>
                </a:lnTo>
                <a:cubicBezTo>
                  <a:pt x="-317" y="1582"/>
                  <a:pt x="5539" y="3"/>
                  <a:pt x="8262" y="0"/>
                </a:cubicBezTo>
                <a:lnTo>
                  <a:pt x="8262" y="1830"/>
                </a:lnTo>
                <a:cubicBezTo>
                  <a:pt x="7576" y="2085"/>
                  <a:pt x="6010" y="2459"/>
                  <a:pt x="5427" y="2561"/>
                </a:cubicBezTo>
                <a:lnTo>
                  <a:pt x="28" y="2561"/>
                </a:lnTo>
                <a:lnTo>
                  <a:pt x="22" y="2549"/>
                </a:lnTo>
                <a:lnTo>
                  <a:pt x="11" y="2522"/>
                </a:lnTo>
                <a:lnTo>
                  <a:pt x="4" y="2494"/>
                </a:lnTo>
                <a:close/>
              </a:path>
            </a:pathLst>
          </a:custGeom>
          <a:solidFill>
            <a:srgbClr val="F2F9FF"/>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9" name="图片 28" descr="小知底座"/>
          <p:cNvPicPr>
            <a:picLocks noChangeAspect="1"/>
          </p:cNvPicPr>
          <p:nvPr userDrawn="1"/>
        </p:nvPicPr>
        <p:blipFill>
          <a:blip r:embed="rId6"/>
          <a:stretch>
            <a:fillRect/>
          </a:stretch>
        </p:blipFill>
        <p:spPr>
          <a:xfrm>
            <a:off x="354965" y="6169025"/>
            <a:ext cx="929640" cy="495300"/>
          </a:xfrm>
          <a:prstGeom prst="rect">
            <a:avLst/>
          </a:prstGeom>
        </p:spPr>
      </p:pic>
      <p:pic>
        <p:nvPicPr>
          <p:cNvPr id="30" name="图片 29" descr="小知"/>
          <p:cNvPicPr>
            <a:picLocks noChangeAspect="1"/>
          </p:cNvPicPr>
          <p:nvPr userDrawn="1"/>
        </p:nvPicPr>
        <p:blipFill>
          <a:blip r:embed="rId7"/>
          <a:stretch>
            <a:fillRect/>
          </a:stretch>
        </p:blipFill>
        <p:spPr>
          <a:xfrm>
            <a:off x="440690" y="5026660"/>
            <a:ext cx="776605" cy="1189355"/>
          </a:xfrm>
          <a:prstGeom prst="rect">
            <a:avLst/>
          </a:prstGeom>
        </p:spPr>
      </p:pic>
      <p:sp>
        <p:nvSpPr>
          <p:cNvPr id="8" name="íṧļiḑe"/>
          <p:cNvSpPr>
            <a:spLocks noGrp="1"/>
          </p:cNvSpPr>
          <p:nvPr userDrawn="1"/>
        </p:nvSpPr>
        <p:spPr>
          <a:xfrm>
            <a:off x="877570" y="2270760"/>
            <a:ext cx="5132705" cy="1534160"/>
          </a:xfrm>
          <a:prstGeom prst="rect">
            <a:avLst/>
          </a:prstGeom>
        </p:spPr>
        <p:txBody>
          <a:bodyPr vert="horz" lIns="90170" tIns="46990" rIns="90170" bIns="46990" rtlCol="0" anchor="ctr" anchorCtr="0">
            <a:no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ea"/>
                <a:ea typeface="+mj-ea"/>
                <a:cs typeface="+mj-cs"/>
              </a:defRPr>
            </a:lvl1pPr>
          </a:lstStyle>
          <a:p>
            <a:pPr algn="ctr"/>
            <a:r>
              <a:rPr lang="zh-CN" altLang="en-US" sz="7200" b="1" dirty="0">
                <a:solidFill>
                  <a:schemeClr val="accent1">
                    <a:lumMod val="20000"/>
                    <a:lumOff val="80000"/>
                  </a:schemeClr>
                </a:solidFill>
                <a:latin typeface="微软雅黑" charset="-122"/>
                <a:ea typeface="微软雅黑" charset="-122"/>
              </a:rPr>
              <a:t>感谢观看</a:t>
            </a:r>
            <a:endParaRPr lang="zh-CN" altLang="en-US" sz="7200" b="1" dirty="0">
              <a:solidFill>
                <a:schemeClr val="accent1">
                  <a:lumMod val="20000"/>
                  <a:lumOff val="80000"/>
                </a:schemeClr>
              </a:solidFill>
              <a:latin typeface="微软雅黑" charset="-122"/>
              <a:ea typeface="微软雅黑" charset="-122"/>
            </a:endParaRPr>
          </a:p>
        </p:txBody>
      </p:sp>
      <p:sp>
        <p:nvSpPr>
          <p:cNvPr id="12" name="iṥliḑè"/>
          <p:cNvSpPr>
            <a:spLocks noGrp="1"/>
          </p:cNvSpPr>
          <p:nvPr userDrawn="1"/>
        </p:nvSpPr>
        <p:spPr>
          <a:xfrm>
            <a:off x="1438910" y="4032250"/>
            <a:ext cx="1262380" cy="535940"/>
          </a:xfrm>
          <a:prstGeom prst="rect">
            <a:avLst/>
          </a:prstGeom>
        </p:spPr>
        <p:txBody>
          <a:bodyPr vert="horz" lIns="90000" tIns="46800" rIns="90000" bIns="46800" rtlCol="0">
            <a:normAutofit fontScale="90000"/>
          </a:bodyPr>
          <a:lst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9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9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9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l">
              <a:buNone/>
            </a:pPr>
            <a:r>
              <a:rPr lang="en-US" altLang="zh-CN" sz="2400" b="1" dirty="0">
                <a:latin typeface="微软雅黑" charset="-122"/>
                <a:ea typeface="微软雅黑" charset="-122"/>
                <a:cs typeface="微软雅黑" charset="-122"/>
              </a:rPr>
              <a:t>·</a:t>
            </a:r>
            <a:r>
              <a:rPr lang="zh-CN" altLang="en-US" sz="2400" b="1" dirty="0">
                <a:latin typeface="微软雅黑" charset="-122"/>
                <a:ea typeface="微软雅黑" charset="-122"/>
                <a:cs typeface="微软雅黑" charset="-122"/>
              </a:rPr>
              <a:t>讲师：</a:t>
            </a:r>
            <a:endParaRPr lang="en-GB" altLang="zh-CN" sz="2400" b="1" dirty="0">
              <a:latin typeface="微软雅黑" charset="-122"/>
              <a:ea typeface="微软雅黑" charset="-122"/>
              <a:cs typeface="微软雅黑" charset="-122"/>
            </a:endParaRPr>
          </a:p>
        </p:txBody>
      </p:sp>
      <p:grpSp>
        <p:nvGrpSpPr>
          <p:cNvPr id="13" name="išľîḑé"/>
          <p:cNvGrpSpPr/>
          <p:nvPr userDrawn="1"/>
        </p:nvGrpSpPr>
        <p:grpSpPr>
          <a:xfrm>
            <a:off x="1569090" y="4681870"/>
            <a:ext cx="544402" cy="0"/>
            <a:chOff x="5691298" y="4685953"/>
            <a:chExt cx="544402" cy="0"/>
          </a:xfrm>
        </p:grpSpPr>
        <p:cxnSp>
          <p:nvCxnSpPr>
            <p:cNvPr id="14" name="ï$ḷîḍe"/>
            <p:cNvCxnSpPr/>
            <p:nvPr/>
          </p:nvCxnSpPr>
          <p:spPr>
            <a:xfrm>
              <a:off x="5691298" y="4685953"/>
              <a:ext cx="398352" cy="0"/>
            </a:xfrm>
            <a:prstGeom prst="line">
              <a:avLst/>
            </a:prstGeom>
            <a:ln w="12700" cap="rnd">
              <a:solidFill>
                <a:srgbClr val="080808"/>
              </a:solidFill>
            </a:ln>
          </p:spPr>
          <p:style>
            <a:lnRef idx="1">
              <a:schemeClr val="accent1"/>
            </a:lnRef>
            <a:fillRef idx="0">
              <a:schemeClr val="accent1"/>
            </a:fillRef>
            <a:effectRef idx="0">
              <a:schemeClr val="accent1"/>
            </a:effectRef>
            <a:fontRef idx="minor">
              <a:schemeClr val="tx1"/>
            </a:fontRef>
          </p:style>
        </p:cxnSp>
        <p:cxnSp>
          <p:nvCxnSpPr>
            <p:cNvPr id="15" name="íṣľîḑê"/>
            <p:cNvCxnSpPr/>
            <p:nvPr/>
          </p:nvCxnSpPr>
          <p:spPr>
            <a:xfrm>
              <a:off x="6175375" y="4685953"/>
              <a:ext cx="60325" cy="0"/>
            </a:xfrm>
            <a:prstGeom prst="line">
              <a:avLst/>
            </a:prstGeom>
            <a:ln w="25400" cap="rnd">
              <a:solidFill>
                <a:srgbClr val="080808"/>
              </a:solidFill>
            </a:ln>
          </p:spPr>
          <p:style>
            <a:lnRef idx="1">
              <a:schemeClr val="accent1"/>
            </a:lnRef>
            <a:fillRef idx="0">
              <a:schemeClr val="accent1"/>
            </a:fillRef>
            <a:effectRef idx="0">
              <a:schemeClr val="accent1"/>
            </a:effectRef>
            <a:fontRef idx="minor">
              <a:schemeClr val="tx1"/>
            </a:fontRef>
          </p:style>
        </p:cxnSp>
      </p:grpSp>
      <p:sp>
        <p:nvSpPr>
          <p:cNvPr id="22" name="íṧļiḑe"/>
          <p:cNvSpPr>
            <a:spLocks noGrp="1"/>
          </p:cNvSpPr>
          <p:nvPr userDrawn="1"/>
        </p:nvSpPr>
        <p:spPr>
          <a:xfrm>
            <a:off x="808355" y="2183765"/>
            <a:ext cx="5132705" cy="1534160"/>
          </a:xfrm>
          <a:prstGeom prst="rect">
            <a:avLst/>
          </a:prstGeom>
        </p:spPr>
        <p:txBody>
          <a:bodyPr vert="horz" lIns="90170" tIns="46990" rIns="90170" bIns="46990" rtlCol="0" anchor="ctr" anchorCtr="0">
            <a:no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ea"/>
                <a:ea typeface="+mj-ea"/>
                <a:cs typeface="+mj-cs"/>
              </a:defRPr>
            </a:lvl1pPr>
          </a:lstStyle>
          <a:p>
            <a:pPr algn="ctr"/>
            <a:r>
              <a:rPr lang="zh-CN" altLang="en-US" sz="7200" b="1" dirty="0">
                <a:solidFill>
                  <a:schemeClr val="accent1"/>
                </a:solidFill>
                <a:latin typeface="微软雅黑" charset="-122"/>
                <a:ea typeface="微软雅黑" charset="-122"/>
              </a:rPr>
              <a:t>感谢观看</a:t>
            </a:r>
            <a:endParaRPr lang="zh-CN" altLang="en-US" sz="7200" b="1" dirty="0">
              <a:solidFill>
                <a:schemeClr val="accent1"/>
              </a:solidFill>
              <a:latin typeface="微软雅黑" charset="-122"/>
              <a:ea typeface="微软雅黑" charset="-122"/>
            </a:endParaRPr>
          </a:p>
        </p:txBody>
      </p:sp>
      <p:sp>
        <p:nvSpPr>
          <p:cNvPr id="24" name="圆角矩形 23"/>
          <p:cNvSpPr/>
          <p:nvPr userDrawn="1"/>
        </p:nvSpPr>
        <p:spPr>
          <a:xfrm>
            <a:off x="6696075" y="1670050"/>
            <a:ext cx="3818890" cy="3790315"/>
          </a:xfrm>
          <a:prstGeom prst="roundRect">
            <a:avLst>
              <a:gd name="adj" fmla="val 6098"/>
            </a:avLst>
          </a:prstGeom>
          <a:solidFill>
            <a:srgbClr val="2F99FF">
              <a:alpha val="1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latin typeface="微软雅黑" charset="-122"/>
              <a:ea typeface="微软雅黑" charset="-122"/>
            </a:endParaRPr>
          </a:p>
        </p:txBody>
      </p:sp>
      <p:pic>
        <p:nvPicPr>
          <p:cNvPr id="23" name="图片 22"/>
          <p:cNvPicPr>
            <a:picLocks noChangeAspect="1"/>
          </p:cNvPicPr>
          <p:nvPr userDrawn="1"/>
        </p:nvPicPr>
        <p:blipFill>
          <a:blip r:embed="rId8"/>
          <a:srcRect t="8" b="8"/>
          <a:stretch>
            <a:fillRect/>
          </a:stretch>
        </p:blipFill>
        <p:spPr>
          <a:xfrm>
            <a:off x="6589395" y="1533525"/>
            <a:ext cx="3779520" cy="3779520"/>
          </a:xfrm>
          <a:prstGeom prst="roundRect">
            <a:avLst>
              <a:gd name="adj" fmla="val 6670"/>
            </a:avLst>
          </a:prstGeom>
        </p:spPr>
      </p:pic>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cSld>
    <p:spTree>
      <p:nvGrpSpPr>
        <p:cNvPr id="0" name=""/>
        <p:cNvGrpSpPr/>
        <p:nvPr/>
      </p:nvGrpSpPr>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showMasterSp="0">
  <p:cSld name="自定义版式">
    <p:bg>
      <p:bgPr>
        <a:solidFill>
          <a:schemeClr val="bg1"/>
        </a:solidFill>
        <a:effectLst/>
      </p:bgPr>
    </p:bg>
    <p:spTree>
      <p:nvGrpSpPr>
        <p:cNvPr id="1" name=""/>
        <p:cNvGrpSpPr/>
        <p:nvPr/>
      </p:nvGrpSpPr>
      <p:grpSpPr>
        <a:xfrm>
          <a:off x="0" y="0"/>
          <a:ext cx="0" cy="0"/>
          <a:chOff x="0" y="0"/>
          <a:chExt cx="0" cy="0"/>
        </a:xfrm>
      </p:grpSpPr>
      <p:sp>
        <p:nvSpPr>
          <p:cNvPr id="23" name="文本框"/>
          <p:cNvSpPr>
            <a:spLocks noGrp="1"/>
          </p:cNvSpPr>
          <p:nvPr>
            <p:ph type="title"/>
          </p:nvPr>
        </p:nvSpPr>
        <p:spPr>
          <a:xfrm>
            <a:off x="609600" y="274630"/>
            <a:ext cx="10972800" cy="1142965"/>
          </a:xfrm>
          <a:prstGeom prst="rect">
            <a:avLst/>
          </a:prstGeom>
          <a:noFill/>
          <a:ln w="9525" cap="flat" cmpd="sng">
            <a:noFill/>
            <a:prstDash val="solid"/>
            <a:miter/>
          </a:ln>
        </p:spPr>
        <p:txBody>
          <a:bodyPr vert="horz" wrap="square" lIns="116816" tIns="58409" rIns="116816" bIns="58409" anchor="ctr" anchorCtr="0"/>
          <a:lstStyle/>
          <a:p>
            <a:r>
              <a:rPr lang="zh-CN" altLang="en-US"/>
              <a:t>单击此处编辑母版标题样式</a:t>
            </a:r>
            <a:endParaRPr lang="zh-CN" altLang="en-US"/>
          </a:p>
        </p:txBody>
      </p:sp>
      <p:sp>
        <p:nvSpPr>
          <p:cNvPr id="24" name="文本框"/>
          <p:cNvSpPr>
            <a:spLocks noGrp="1"/>
          </p:cNvSpPr>
          <p:nvPr>
            <p:ph type="body" idx="1"/>
          </p:nvPr>
        </p:nvSpPr>
        <p:spPr>
          <a:xfrm>
            <a:off x="609600" y="1600151"/>
            <a:ext cx="10972800" cy="4525822"/>
          </a:xfrm>
          <a:prstGeom prst="rect">
            <a:avLst/>
          </a:prstGeom>
          <a:noFill/>
          <a:ln w="9525" cap="flat" cmpd="sng">
            <a:noFill/>
            <a:prstDash val="solid"/>
            <a:miter/>
          </a:ln>
        </p:spPr>
        <p:txBody>
          <a:bodyPr vert="horz" wrap="square" lIns="116816" tIns="58409" rIns="116816" bIns="58409" anchor="t" anchorCtr="0"/>
          <a:lstStyle/>
          <a:p>
            <a:r>
              <a:rPr lang="zh-CN" altLang="en-US"/>
              <a:t>单击此处编辑母版文本样式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zh-CN" altLang="en-US"/>
          </a:p>
        </p:txBody>
      </p:sp>
      <p:sp>
        <p:nvSpPr>
          <p:cNvPr id="25" name="文本框"/>
          <p:cNvSpPr>
            <a:spLocks noGrp="1"/>
          </p:cNvSpPr>
          <p:nvPr>
            <p:ph type="dt" idx="10"/>
          </p:nvPr>
        </p:nvSpPr>
        <p:spPr>
          <a:xfrm>
            <a:off x="609601" y="6356153"/>
            <a:ext cx="2844800" cy="365115"/>
          </a:xfrm>
          <a:prstGeom prst="rect">
            <a:avLst/>
          </a:prstGeom>
          <a:noFill/>
          <a:ln w="9525" cap="flat" cmpd="sng">
            <a:noFill/>
            <a:prstDash val="solid"/>
            <a:miter/>
          </a:ln>
        </p:spPr>
        <p:txBody>
          <a:bodyPr vert="horz" wrap="square" lIns="116816" tIns="58409" rIns="116816" bIns="58409" anchor="ctr" anchorCtr="0"/>
          <a:lstStyle/>
          <a:p>
            <a:pPr algn="l"/>
            <a:endParaRPr lang="zh-CN" altLang="en-US" sz="1500" dirty="0">
              <a:solidFill>
                <a:srgbClr val="898989"/>
              </a:solidFill>
              <a:latin typeface="Calibri" charset="0"/>
              <a:ea typeface="宋体" pitchFamily="2" charset="-122"/>
              <a:cs typeface="Calibri" charset="0"/>
            </a:endParaRPr>
          </a:p>
        </p:txBody>
      </p:sp>
      <p:sp>
        <p:nvSpPr>
          <p:cNvPr id="26" name="文本框"/>
          <p:cNvSpPr>
            <a:spLocks noGrp="1"/>
          </p:cNvSpPr>
          <p:nvPr>
            <p:ph type="ftr"/>
          </p:nvPr>
        </p:nvSpPr>
        <p:spPr>
          <a:xfrm>
            <a:off x="4165601" y="6356153"/>
            <a:ext cx="3860800" cy="365115"/>
          </a:xfrm>
          <a:prstGeom prst="rect">
            <a:avLst/>
          </a:prstGeom>
          <a:noFill/>
          <a:ln w="9525" cap="flat" cmpd="sng">
            <a:noFill/>
            <a:prstDash val="solid"/>
            <a:miter/>
          </a:ln>
        </p:spPr>
        <p:txBody>
          <a:bodyPr vert="horz" wrap="square" lIns="116816" tIns="58409" rIns="116816" bIns="58409" anchor="ctr" anchorCtr="0"/>
          <a:lstStyle/>
          <a:p>
            <a:pPr algn="ctr"/>
            <a:endParaRPr lang="zh-CN" altLang="en-US" sz="1500" dirty="0">
              <a:solidFill>
                <a:srgbClr val="898989"/>
              </a:solidFill>
              <a:latin typeface="Calibri" charset="0"/>
              <a:ea typeface="宋体" pitchFamily="2" charset="-122"/>
              <a:cs typeface="Calibri" charset="0"/>
            </a:endParaRPr>
          </a:p>
        </p:txBody>
      </p:sp>
      <p:sp>
        <p:nvSpPr>
          <p:cNvPr id="27" name="文本框"/>
          <p:cNvSpPr>
            <a:spLocks noGrp="1"/>
          </p:cNvSpPr>
          <p:nvPr>
            <p:ph type="sldNum"/>
          </p:nvPr>
        </p:nvSpPr>
        <p:spPr>
          <a:xfrm>
            <a:off x="8737600" y="6356153"/>
            <a:ext cx="2844800" cy="365115"/>
          </a:xfrm>
          <a:prstGeom prst="rect">
            <a:avLst/>
          </a:prstGeom>
          <a:noFill/>
          <a:ln w="9525" cap="flat" cmpd="sng">
            <a:noFill/>
            <a:prstDash val="solid"/>
            <a:miter/>
          </a:ln>
        </p:spPr>
        <p:txBody>
          <a:bodyPr vert="horz" wrap="square" lIns="116816" tIns="58409" rIns="116816" bIns="58409" anchor="ctr" anchorCtr="0"/>
          <a:lstStyle/>
          <a:p>
            <a:pPr algn="r"/>
            <a:fld id="{CAD2D6BD-DE1B-4B5F-8B41-2702339687B9}" type="slidenum">
              <a:rPr lang="en-US" altLang="zh-CN" sz="1500" b="0" i="0" u="none" strike="noStrike" kern="1200" cap="none" spc="0" baseline="0">
                <a:solidFill>
                  <a:srgbClr val="898989"/>
                </a:solidFill>
                <a:latin typeface="Calibri" charset="0"/>
                <a:ea typeface="宋体" pitchFamily="2" charset="-122"/>
                <a:cs typeface="Calibri" charset="0"/>
              </a:rPr>
            </a:fld>
            <a:endParaRPr lang="zh-CN" altLang="en-US" sz="1500" dirty="0">
              <a:solidFill>
                <a:srgbClr val="898989"/>
              </a:solidFill>
              <a:latin typeface="Calibri" charset="0"/>
              <a:ea typeface="宋体" pitchFamily="2" charset="-122"/>
              <a:cs typeface="Calibri"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04000"/>
            <a:ext cx="5342400" cy="4140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04000"/>
            <a:ext cx="5342400" cy="4140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p:spTree>
      <p:nvGrpSpPr>
        <p:cNvPr id="0" name=""/>
        <p:cNvGrpSpPr/>
        <p:nvPr/>
      </p:nvGrpSpPr>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p:spTree>
      <p:nvGrpSpPr>
        <p:cNvPr id="0" name=""/>
        <p:cNvGrpSpPr/>
        <p:nvPr/>
      </p:nvGrpSpPr>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p:spTree>
      <p:nvGrpSpPr>
        <p:cNvPr id="0" name=""/>
        <p:cNvGrpSpPr/>
        <p:nvPr/>
      </p:nvGrpSpPr>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7" Type="http://schemas.openxmlformats.org/officeDocument/2006/relationships/theme" Target="../theme/theme3.xml"/><Relationship Id="rId16" Type="http://schemas.openxmlformats.org/officeDocument/2006/relationships/tags" Target="../tags/tag78.xml"/><Relationship Id="rId15" Type="http://schemas.openxmlformats.org/officeDocument/2006/relationships/tags" Target="../tags/tag77.xml"/><Relationship Id="rId14" Type="http://schemas.openxmlformats.org/officeDocument/2006/relationships/tags" Target="../tags/tag76.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5" Type="http://schemas.openxmlformats.org/officeDocument/2006/relationships/theme" Target="../theme/theme4.xml"/><Relationship Id="rId24" Type="http://schemas.openxmlformats.org/officeDocument/2006/relationships/tags" Target="../tags/tag93.xml"/><Relationship Id="rId23" Type="http://schemas.openxmlformats.org/officeDocument/2006/relationships/tags" Target="../tags/tag92.xml"/><Relationship Id="rId22" Type="http://schemas.openxmlformats.org/officeDocument/2006/relationships/tags" Target="../tags/tag91.xml"/><Relationship Id="rId21" Type="http://schemas.openxmlformats.org/officeDocument/2006/relationships/tags" Target="../tags/tag90.xml"/><Relationship Id="rId20" Type="http://schemas.openxmlformats.org/officeDocument/2006/relationships/tags" Target="../tags/tag89.xml"/><Relationship Id="rId2" Type="http://schemas.openxmlformats.org/officeDocument/2006/relationships/slideLayout" Target="../slideLayouts/slideLayout36.xml"/><Relationship Id="rId19" Type="http://schemas.openxmlformats.org/officeDocument/2006/relationships/tags" Target="../tags/tag88.xml"/><Relationship Id="rId18" Type="http://schemas.openxmlformats.org/officeDocument/2006/relationships/slideLayout" Target="../slideLayouts/slideLayout52.xml"/><Relationship Id="rId17" Type="http://schemas.openxmlformats.org/officeDocument/2006/relationships/slideLayout" Target="../slideLayouts/slideLayout51.xml"/><Relationship Id="rId16" Type="http://schemas.openxmlformats.org/officeDocument/2006/relationships/slideLayout" Target="../slideLayouts/slideLayout50.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ea"/>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9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9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9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2"/>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3"/>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4"/>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5"/>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6"/>
    </p:custData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ea"/>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9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9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9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24"/>
    </p:custData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ea"/>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9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9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9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5.xml"/><Relationship Id="rId1" Type="http://schemas.openxmlformats.org/officeDocument/2006/relationships/tags" Target="../tags/tag94.xml"/></Relationships>
</file>

<file path=ppt/slides/_rels/slide10.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image" Target="../media/image23.png"/><Relationship Id="rId3" Type="http://schemas.openxmlformats.org/officeDocument/2006/relationships/tags" Target="../tags/tag161.xml"/><Relationship Id="rId2" Type="http://schemas.openxmlformats.org/officeDocument/2006/relationships/tags" Target="../tags/tag160.xml"/><Relationship Id="rId16" Type="http://schemas.openxmlformats.org/officeDocument/2006/relationships/notesSlide" Target="../notesSlides/notesSlide2.xml"/><Relationship Id="rId15" Type="http://schemas.openxmlformats.org/officeDocument/2006/relationships/slideLayout" Target="../slideLayouts/slideLayout13.xml"/><Relationship Id="rId14" Type="http://schemas.openxmlformats.org/officeDocument/2006/relationships/tags" Target="../tags/tag168.xml"/><Relationship Id="rId13" Type="http://schemas.openxmlformats.org/officeDocument/2006/relationships/image" Target="../media/image26.png"/><Relationship Id="rId12" Type="http://schemas.microsoft.com/office/2007/relationships/hdphoto" Target="../media/image25.wdp"/><Relationship Id="rId11" Type="http://schemas.openxmlformats.org/officeDocument/2006/relationships/image" Target="../media/image24.png"/><Relationship Id="rId10" Type="http://schemas.openxmlformats.org/officeDocument/2006/relationships/tags" Target="../tags/tag167.xml"/><Relationship Id="rId1" Type="http://schemas.openxmlformats.org/officeDocument/2006/relationships/tags" Target="../tags/tag159.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ags" Target="../tags/tag169.xml"/></Relationships>
</file>

<file path=ppt/slides/_rels/slide12.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image" Target="../media/image27.jpeg"/><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3" Type="http://schemas.openxmlformats.org/officeDocument/2006/relationships/slideLayout" Target="../slideLayouts/slideLayout1.xml"/><Relationship Id="rId12" Type="http://schemas.openxmlformats.org/officeDocument/2006/relationships/tags" Target="../tags/tag180.xml"/><Relationship Id="rId11" Type="http://schemas.openxmlformats.org/officeDocument/2006/relationships/tags" Target="../tags/tag179.xml"/><Relationship Id="rId10" Type="http://schemas.openxmlformats.org/officeDocument/2006/relationships/tags" Target="../tags/tag178.xml"/><Relationship Id="rId1" Type="http://schemas.openxmlformats.org/officeDocument/2006/relationships/tags" Target="../tags/tag170.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image" Target="../media/image28.png"/><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s>
</file>

<file path=ppt/slides/_rels/slide15.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tags" Target="../tags/tag192.xml"/><Relationship Id="rId2" Type="http://schemas.openxmlformats.org/officeDocument/2006/relationships/tags" Target="../tags/tag191.xml"/><Relationship Id="rId16" Type="http://schemas.openxmlformats.org/officeDocument/2006/relationships/slideLayout" Target="../slideLayouts/slideLayout1.xml"/><Relationship Id="rId15" Type="http://schemas.openxmlformats.org/officeDocument/2006/relationships/tags" Target="../tags/tag193.xml"/><Relationship Id="rId14" Type="http://schemas.openxmlformats.org/officeDocument/2006/relationships/image" Target="../media/image39.png"/><Relationship Id="rId13" Type="http://schemas.openxmlformats.org/officeDocument/2006/relationships/image" Target="../media/image38.png"/><Relationship Id="rId12" Type="http://schemas.openxmlformats.org/officeDocument/2006/relationships/image" Target="../media/image37.png"/><Relationship Id="rId11" Type="http://schemas.openxmlformats.org/officeDocument/2006/relationships/image" Target="../media/image36.png"/><Relationship Id="rId10" Type="http://schemas.openxmlformats.org/officeDocument/2006/relationships/image" Target="../media/image35.png"/><Relationship Id="rId1" Type="http://schemas.openxmlformats.org/officeDocument/2006/relationships/tags" Target="../tags/tag190.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ags" Target="../tags/tag194.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image" Target="../media/image40.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image" Target="../media/image41.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206.xml"/><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ags" Target="../tags/tag95.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210.xml"/><Relationship Id="rId5" Type="http://schemas.openxmlformats.org/officeDocument/2006/relationships/image" Target="../media/image44.png"/><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image" Target="../media/image43.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image" Target="../media/image45.pn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218.xml"/><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222.xml"/><Relationship Id="rId5" Type="http://schemas.openxmlformats.org/officeDocument/2006/relationships/image" Target="../media/image49.png"/><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image" Target="../media/image48.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226.xml"/><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tags" Target="../tags/tag22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image" Target="../media/image52.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234.xml"/><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tags" Target="../tags/tag231.xml"/></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238.xml"/><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ags" Target="../tags/tag242.xml"/><Relationship Id="rId7" Type="http://schemas.openxmlformats.org/officeDocument/2006/relationships/image" Target="../media/image60.pn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99.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ags" Target="../tags/tag246.xml"/><Relationship Id="rId7" Type="http://schemas.openxmlformats.org/officeDocument/2006/relationships/image" Target="../media/image64.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250.xml"/><Relationship Id="rId4" Type="http://schemas.openxmlformats.org/officeDocument/2006/relationships/image" Target="../media/image65.png"/><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254.xml"/><Relationship Id="rId4" Type="http://schemas.openxmlformats.org/officeDocument/2006/relationships/image" Target="../media/image66.png"/><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tags" Target="../tags/tag251.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258.xml"/><Relationship Id="rId4" Type="http://schemas.openxmlformats.org/officeDocument/2006/relationships/image" Target="../media/image67.png"/><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tags" Target="../tags/tag255.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image" Target="../media/image68.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266.xml"/><Relationship Id="rId4" Type="http://schemas.openxmlformats.org/officeDocument/2006/relationships/image" Target="../media/image69.png"/><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ags" Target="../tags/tag267.xml"/></Relationships>
</file>

<file path=ppt/slides/_rels/slide37.xml.rels><?xml version="1.0" encoding="UTF-8" standalone="yes"?>
<Relationships xmlns="http://schemas.openxmlformats.org/package/2006/relationships"><Relationship Id="rId9" Type="http://schemas.openxmlformats.org/officeDocument/2006/relationships/tags" Target="../tags/tag276.xml"/><Relationship Id="rId8" Type="http://schemas.openxmlformats.org/officeDocument/2006/relationships/tags" Target="../tags/tag275.xml"/><Relationship Id="rId7" Type="http://schemas.openxmlformats.org/officeDocument/2006/relationships/tags" Target="../tags/tag274.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3" Type="http://schemas.openxmlformats.org/officeDocument/2006/relationships/tags" Target="../tags/tag270.xml"/><Relationship Id="rId2" Type="http://schemas.openxmlformats.org/officeDocument/2006/relationships/tags" Target="../tags/tag269.xml"/><Relationship Id="rId13" Type="http://schemas.openxmlformats.org/officeDocument/2006/relationships/notesSlide" Target="../notesSlides/notesSlide4.xml"/><Relationship Id="rId12" Type="http://schemas.openxmlformats.org/officeDocument/2006/relationships/slideLayout" Target="../slideLayouts/slideLayout13.xml"/><Relationship Id="rId11" Type="http://schemas.openxmlformats.org/officeDocument/2006/relationships/tags" Target="../tags/tag278.xml"/><Relationship Id="rId10" Type="http://schemas.openxmlformats.org/officeDocument/2006/relationships/tags" Target="../tags/tag277.xml"/><Relationship Id="rId1" Type="http://schemas.openxmlformats.org/officeDocument/2006/relationships/tags" Target="../tags/tag268.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3.xml"/><Relationship Id="rId2" Type="http://schemas.openxmlformats.org/officeDocument/2006/relationships/tags" Target="../tags/tag279.xml"/><Relationship Id="rId1" Type="http://schemas.openxmlformats.org/officeDocument/2006/relationships/image" Target="../media/image70.png"/></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0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3.xml"/><Relationship Id="rId4" Type="http://schemas.openxmlformats.org/officeDocument/2006/relationships/image" Target="../media/image73.png"/><Relationship Id="rId3" Type="http://schemas.openxmlformats.org/officeDocument/2006/relationships/tags" Target="../tags/tag285.xml"/><Relationship Id="rId2" Type="http://schemas.openxmlformats.org/officeDocument/2006/relationships/tags" Target="../tags/tag284.xml"/><Relationship Id="rId1" Type="http://schemas.openxmlformats.org/officeDocument/2006/relationships/tags" Target="../tags/tag283.xml"/></Relationships>
</file>

<file path=ppt/slides/_rels/slide41.xml.rels><?xml version="1.0" encoding="UTF-8" standalone="yes"?>
<Relationships xmlns="http://schemas.openxmlformats.org/package/2006/relationships"><Relationship Id="rId9" Type="http://schemas.openxmlformats.org/officeDocument/2006/relationships/tags" Target="../tags/tag294.xml"/><Relationship Id="rId8" Type="http://schemas.openxmlformats.org/officeDocument/2006/relationships/tags" Target="../tags/tag293.xml"/><Relationship Id="rId7" Type="http://schemas.openxmlformats.org/officeDocument/2006/relationships/tags" Target="../tags/tag292.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3" Type="http://schemas.openxmlformats.org/officeDocument/2006/relationships/tags" Target="../tags/tag288.xml"/><Relationship Id="rId21" Type="http://schemas.openxmlformats.org/officeDocument/2006/relationships/notesSlide" Target="../notesSlides/notesSlide8.xml"/><Relationship Id="rId20" Type="http://schemas.openxmlformats.org/officeDocument/2006/relationships/slideLayout" Target="../slideLayouts/slideLayout19.xml"/><Relationship Id="rId2" Type="http://schemas.openxmlformats.org/officeDocument/2006/relationships/tags" Target="../tags/tag287.xml"/><Relationship Id="rId19" Type="http://schemas.openxmlformats.org/officeDocument/2006/relationships/tags" Target="../tags/tag304.xml"/><Relationship Id="rId18" Type="http://schemas.openxmlformats.org/officeDocument/2006/relationships/tags" Target="../tags/tag303.xml"/><Relationship Id="rId17" Type="http://schemas.openxmlformats.org/officeDocument/2006/relationships/tags" Target="../tags/tag302.xml"/><Relationship Id="rId16" Type="http://schemas.openxmlformats.org/officeDocument/2006/relationships/tags" Target="../tags/tag301.xml"/><Relationship Id="rId15" Type="http://schemas.openxmlformats.org/officeDocument/2006/relationships/tags" Target="../tags/tag300.xml"/><Relationship Id="rId14" Type="http://schemas.openxmlformats.org/officeDocument/2006/relationships/tags" Target="../tags/tag299.xml"/><Relationship Id="rId13" Type="http://schemas.openxmlformats.org/officeDocument/2006/relationships/tags" Target="../tags/tag298.xml"/><Relationship Id="rId12" Type="http://schemas.openxmlformats.org/officeDocument/2006/relationships/tags" Target="../tags/tag297.xml"/><Relationship Id="rId11" Type="http://schemas.openxmlformats.org/officeDocument/2006/relationships/tags" Target="../tags/tag296.xml"/><Relationship Id="rId10" Type="http://schemas.openxmlformats.org/officeDocument/2006/relationships/tags" Target="../tags/tag295.xml"/><Relationship Id="rId1" Type="http://schemas.openxmlformats.org/officeDocument/2006/relationships/tags" Target="../tags/tag28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image" Target="../media/image3.png"/></Relationships>
</file>

<file path=ppt/slides/_rels/slide4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3.xml"/><Relationship Id="rId5" Type="http://schemas.openxmlformats.org/officeDocument/2006/relationships/tags" Target="../tags/tag308.xml"/><Relationship Id="rId4" Type="http://schemas.openxmlformats.org/officeDocument/2006/relationships/tags" Target="../tags/tag307.xml"/><Relationship Id="rId3" Type="http://schemas.openxmlformats.org/officeDocument/2006/relationships/tags" Target="../tags/tag306.xml"/><Relationship Id="rId2" Type="http://schemas.openxmlformats.org/officeDocument/2006/relationships/tags" Target="../tags/tag305.xml"/><Relationship Id="rId1" Type="http://schemas.openxmlformats.org/officeDocument/2006/relationships/image" Target="../media/image74.png"/></Relationships>
</file>

<file path=ppt/slides/_rels/slide44.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13.xml"/><Relationship Id="rId7" Type="http://schemas.openxmlformats.org/officeDocument/2006/relationships/image" Target="../media/image77.png"/><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tags" Target="../tags/tag312.xml"/><Relationship Id="rId3" Type="http://schemas.openxmlformats.org/officeDocument/2006/relationships/tags" Target="../tags/tag311.xml"/><Relationship Id="rId2" Type="http://schemas.openxmlformats.org/officeDocument/2006/relationships/tags" Target="../tags/tag310.xml"/><Relationship Id="rId1" Type="http://schemas.openxmlformats.org/officeDocument/2006/relationships/tags" Target="../tags/tag309.xml"/></Relationships>
</file>

<file path=ppt/slides/_rels/slide45.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3.xml"/><Relationship Id="rId7" Type="http://schemas.openxmlformats.org/officeDocument/2006/relationships/image" Target="../media/image79.png"/><Relationship Id="rId6" Type="http://schemas.openxmlformats.org/officeDocument/2006/relationships/image" Target="../media/image78.png"/><Relationship Id="rId5" Type="http://schemas.openxmlformats.org/officeDocument/2006/relationships/image" Target="../media/image76.png"/><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s>
</file>

<file path=ppt/slides/_rels/slide46.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tags" Target="../tags/tag320.xml"/><Relationship Id="rId3" Type="http://schemas.openxmlformats.org/officeDocument/2006/relationships/tags" Target="../tags/tag319.xml"/><Relationship Id="rId2" Type="http://schemas.openxmlformats.org/officeDocument/2006/relationships/tags" Target="../tags/tag318.xml"/><Relationship Id="rId1" Type="http://schemas.openxmlformats.org/officeDocument/2006/relationships/tags" Target="../tags/tag317.xml"/></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tags" Target="../tags/tag324.xml"/><Relationship Id="rId3" Type="http://schemas.openxmlformats.org/officeDocument/2006/relationships/tags" Target="../tags/tag323.xml"/><Relationship Id="rId2" Type="http://schemas.openxmlformats.org/officeDocument/2006/relationships/tags" Target="../tags/tag322.xml"/><Relationship Id="rId1" Type="http://schemas.openxmlformats.org/officeDocument/2006/relationships/tags" Target="../tags/tag321.xml"/></Relationships>
</file>

<file path=ppt/slides/_rels/slide48.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3.xml"/><Relationship Id="rId5" Type="http://schemas.openxmlformats.org/officeDocument/2006/relationships/tags" Target="../tags/tag328.xml"/><Relationship Id="rId4" Type="http://schemas.openxmlformats.org/officeDocument/2006/relationships/image" Target="../media/image82.png"/><Relationship Id="rId3" Type="http://schemas.openxmlformats.org/officeDocument/2006/relationships/tags" Target="../tags/tag327.xml"/><Relationship Id="rId2" Type="http://schemas.openxmlformats.org/officeDocument/2006/relationships/tags" Target="../tags/tag326.xml"/><Relationship Id="rId1" Type="http://schemas.openxmlformats.org/officeDocument/2006/relationships/tags" Target="../tags/tag325.xml"/></Relationships>
</file>

<file path=ppt/slides/_rels/slide49.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13.xml"/><Relationship Id="rId7" Type="http://schemas.openxmlformats.org/officeDocument/2006/relationships/image" Target="../media/image85.png"/><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tags" Target="../tags/tag332.xml"/><Relationship Id="rId3" Type="http://schemas.openxmlformats.org/officeDocument/2006/relationships/tags" Target="../tags/tag331.xml"/><Relationship Id="rId2" Type="http://schemas.openxmlformats.org/officeDocument/2006/relationships/tags" Target="../tags/tag330.xml"/><Relationship Id="rId1" Type="http://schemas.openxmlformats.org/officeDocument/2006/relationships/tags" Target="../tags/tag329.xml"/></Relationships>
</file>

<file path=ppt/slides/_rels/slide5.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image" Target="../media/image17.png"/><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8" Type="http://schemas.openxmlformats.org/officeDocument/2006/relationships/slideLayout" Target="../slideLayouts/slideLayout1.xml"/><Relationship Id="rId17" Type="http://schemas.openxmlformats.org/officeDocument/2006/relationships/tags" Target="../tags/tag117.xml"/><Relationship Id="rId16" Type="http://schemas.openxmlformats.org/officeDocument/2006/relationships/tags" Target="../tags/tag116.xml"/><Relationship Id="rId15" Type="http://schemas.openxmlformats.org/officeDocument/2006/relationships/tags" Target="../tags/tag115.xml"/><Relationship Id="rId14" Type="http://schemas.openxmlformats.org/officeDocument/2006/relationships/tags" Target="../tags/tag114.xml"/><Relationship Id="rId13" Type="http://schemas.openxmlformats.org/officeDocument/2006/relationships/tags" Target="../tags/tag113.xml"/><Relationship Id="rId12" Type="http://schemas.openxmlformats.org/officeDocument/2006/relationships/image" Target="../media/image19.png"/><Relationship Id="rId11" Type="http://schemas.openxmlformats.org/officeDocument/2006/relationships/tags" Target="../tags/tag112.xml"/><Relationship Id="rId10" Type="http://schemas.openxmlformats.org/officeDocument/2006/relationships/image" Target="../media/image18.jpeg"/><Relationship Id="rId1" Type="http://schemas.openxmlformats.org/officeDocument/2006/relationships/tags" Target="../tags/tag104.xml"/></Relationships>
</file>

<file path=ppt/slides/_rels/slide50.xml.rels><?xml version="1.0" encoding="UTF-8" standalone="yes"?>
<Relationships xmlns="http://schemas.openxmlformats.org/package/2006/relationships"><Relationship Id="rId9" Type="http://schemas.openxmlformats.org/officeDocument/2006/relationships/tags" Target="../tags/tag341.xml"/><Relationship Id="rId8" Type="http://schemas.openxmlformats.org/officeDocument/2006/relationships/tags" Target="../tags/tag340.xml"/><Relationship Id="rId7" Type="http://schemas.openxmlformats.org/officeDocument/2006/relationships/tags" Target="../tags/tag339.xml"/><Relationship Id="rId6" Type="http://schemas.openxmlformats.org/officeDocument/2006/relationships/tags" Target="../tags/tag338.xml"/><Relationship Id="rId5" Type="http://schemas.openxmlformats.org/officeDocument/2006/relationships/tags" Target="../tags/tag337.xml"/><Relationship Id="rId4" Type="http://schemas.openxmlformats.org/officeDocument/2006/relationships/tags" Target="../tags/tag336.xml"/><Relationship Id="rId3" Type="http://schemas.openxmlformats.org/officeDocument/2006/relationships/tags" Target="../tags/tag335.xml"/><Relationship Id="rId27" Type="http://schemas.openxmlformats.org/officeDocument/2006/relationships/notesSlide" Target="../notesSlides/notesSlide17.xml"/><Relationship Id="rId26" Type="http://schemas.openxmlformats.org/officeDocument/2006/relationships/slideLayout" Target="../slideLayouts/slideLayout13.xml"/><Relationship Id="rId25" Type="http://schemas.openxmlformats.org/officeDocument/2006/relationships/tags" Target="../tags/tag355.xml"/><Relationship Id="rId24" Type="http://schemas.openxmlformats.org/officeDocument/2006/relationships/tags" Target="../tags/tag354.xml"/><Relationship Id="rId23" Type="http://schemas.openxmlformats.org/officeDocument/2006/relationships/tags" Target="../tags/tag353.xml"/><Relationship Id="rId22" Type="http://schemas.openxmlformats.org/officeDocument/2006/relationships/tags" Target="../tags/tag352.xml"/><Relationship Id="rId21" Type="http://schemas.openxmlformats.org/officeDocument/2006/relationships/tags" Target="../tags/tag351.xml"/><Relationship Id="rId20" Type="http://schemas.openxmlformats.org/officeDocument/2006/relationships/tags" Target="../tags/tag350.xml"/><Relationship Id="rId2" Type="http://schemas.openxmlformats.org/officeDocument/2006/relationships/tags" Target="../tags/tag334.xml"/><Relationship Id="rId19" Type="http://schemas.openxmlformats.org/officeDocument/2006/relationships/tags" Target="../tags/tag349.xml"/><Relationship Id="rId18" Type="http://schemas.openxmlformats.org/officeDocument/2006/relationships/tags" Target="../tags/tag348.xml"/><Relationship Id="rId17" Type="http://schemas.openxmlformats.org/officeDocument/2006/relationships/tags" Target="../tags/tag347.xml"/><Relationship Id="rId16" Type="http://schemas.openxmlformats.org/officeDocument/2006/relationships/tags" Target="../tags/tag346.xml"/><Relationship Id="rId15" Type="http://schemas.openxmlformats.org/officeDocument/2006/relationships/tags" Target="../tags/tag345.xml"/><Relationship Id="rId14" Type="http://schemas.openxmlformats.org/officeDocument/2006/relationships/tags" Target="../tags/tag344.xml"/><Relationship Id="rId13" Type="http://schemas.openxmlformats.org/officeDocument/2006/relationships/tags" Target="../tags/tag343.xml"/><Relationship Id="rId12" Type="http://schemas.openxmlformats.org/officeDocument/2006/relationships/tags" Target="../tags/tag342.xml"/><Relationship Id="rId11" Type="http://schemas.openxmlformats.org/officeDocument/2006/relationships/image" Target="../media/image87.svg"/><Relationship Id="rId10" Type="http://schemas.openxmlformats.org/officeDocument/2006/relationships/image" Target="../media/image86.png"/><Relationship Id="rId1" Type="http://schemas.openxmlformats.org/officeDocument/2006/relationships/tags" Target="../tags/tag33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image" Target="../media/image3.png"/></Relationships>
</file>

<file path=ppt/slides/_rels/slide52.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3.xml"/><Relationship Id="rId5" Type="http://schemas.openxmlformats.org/officeDocument/2006/relationships/image" Target="../media/image89.png"/><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image" Target="../media/image88.png"/></Relationships>
</file>

<file path=ppt/slides/_rels/slide53.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13.xml"/><Relationship Id="rId6" Type="http://schemas.openxmlformats.org/officeDocument/2006/relationships/tags" Target="../tags/tag363.xml"/><Relationship Id="rId5" Type="http://schemas.openxmlformats.org/officeDocument/2006/relationships/tags" Target="../tags/tag362.xml"/><Relationship Id="rId4" Type="http://schemas.openxmlformats.org/officeDocument/2006/relationships/image" Target="../media/image90.png"/><Relationship Id="rId3" Type="http://schemas.openxmlformats.org/officeDocument/2006/relationships/tags" Target="../tags/tag361.xml"/><Relationship Id="rId2" Type="http://schemas.openxmlformats.org/officeDocument/2006/relationships/tags" Target="../tags/tag360.xml"/><Relationship Id="rId1" Type="http://schemas.openxmlformats.org/officeDocument/2006/relationships/tags" Target="../tags/tag359.xml"/></Relationships>
</file>

<file path=ppt/slides/_rels/slide54.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13.xml"/><Relationship Id="rId5" Type="http://schemas.openxmlformats.org/officeDocument/2006/relationships/tags" Target="../tags/tag367.xml"/><Relationship Id="rId4" Type="http://schemas.openxmlformats.org/officeDocument/2006/relationships/tags" Target="../tags/tag366.xml"/><Relationship Id="rId3" Type="http://schemas.openxmlformats.org/officeDocument/2006/relationships/image" Target="../media/image91.png"/><Relationship Id="rId2" Type="http://schemas.openxmlformats.org/officeDocument/2006/relationships/tags" Target="../tags/tag365.xml"/><Relationship Id="rId1" Type="http://schemas.openxmlformats.org/officeDocument/2006/relationships/tags" Target="../tags/tag364.xml"/></Relationships>
</file>

<file path=ppt/slides/_rels/slide55.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13.xml"/><Relationship Id="rId5" Type="http://schemas.openxmlformats.org/officeDocument/2006/relationships/tags" Target="../tags/tag371.xml"/><Relationship Id="rId4" Type="http://schemas.openxmlformats.org/officeDocument/2006/relationships/tags" Target="../tags/tag370.xml"/><Relationship Id="rId3" Type="http://schemas.openxmlformats.org/officeDocument/2006/relationships/image" Target="../media/image92.png"/><Relationship Id="rId2" Type="http://schemas.openxmlformats.org/officeDocument/2006/relationships/tags" Target="../tags/tag369.xml"/><Relationship Id="rId1" Type="http://schemas.openxmlformats.org/officeDocument/2006/relationships/tags" Target="../tags/tag368.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13.xml"/><Relationship Id="rId6" Type="http://schemas.openxmlformats.org/officeDocument/2006/relationships/tags" Target="../tags/tag376.xml"/><Relationship Id="rId5" Type="http://schemas.openxmlformats.org/officeDocument/2006/relationships/tags" Target="../tags/tag375.xml"/><Relationship Id="rId4" Type="http://schemas.openxmlformats.org/officeDocument/2006/relationships/tags" Target="../tags/tag374.xml"/><Relationship Id="rId3" Type="http://schemas.openxmlformats.org/officeDocument/2006/relationships/image" Target="../media/image93.png"/><Relationship Id="rId2" Type="http://schemas.openxmlformats.org/officeDocument/2006/relationships/tags" Target="../tags/tag373.xml"/><Relationship Id="rId1" Type="http://schemas.openxmlformats.org/officeDocument/2006/relationships/tags" Target="../tags/tag372.xml"/></Relationships>
</file>

<file path=ppt/slides/_rels/slide57.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13.xml"/><Relationship Id="rId7" Type="http://schemas.openxmlformats.org/officeDocument/2006/relationships/image" Target="../media/image96.png"/><Relationship Id="rId6" Type="http://schemas.openxmlformats.org/officeDocument/2006/relationships/image" Target="../media/image95.png"/><Relationship Id="rId5" Type="http://schemas.openxmlformats.org/officeDocument/2006/relationships/tags" Target="../tags/tag380.xml"/><Relationship Id="rId4" Type="http://schemas.openxmlformats.org/officeDocument/2006/relationships/image" Target="../media/image94.png"/><Relationship Id="rId3" Type="http://schemas.openxmlformats.org/officeDocument/2006/relationships/tags" Target="../tags/tag379.xml"/><Relationship Id="rId2" Type="http://schemas.openxmlformats.org/officeDocument/2006/relationships/tags" Target="../tags/tag378.xml"/><Relationship Id="rId1" Type="http://schemas.openxmlformats.org/officeDocument/2006/relationships/tags" Target="../tags/tag37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image" Target="../media/image3.png"/></Relationships>
</file>

<file path=ppt/slides/_rels/slide59.xml.rels><?xml version="1.0" encoding="UTF-8" standalone="yes"?>
<Relationships xmlns="http://schemas.openxmlformats.org/package/2006/relationships"><Relationship Id="rId9" Type="http://schemas.openxmlformats.org/officeDocument/2006/relationships/tags" Target="../tags/tag389.xml"/><Relationship Id="rId8" Type="http://schemas.openxmlformats.org/officeDocument/2006/relationships/tags" Target="../tags/tag388.xml"/><Relationship Id="rId7" Type="http://schemas.openxmlformats.org/officeDocument/2006/relationships/tags" Target="../tags/tag387.xml"/><Relationship Id="rId6" Type="http://schemas.openxmlformats.org/officeDocument/2006/relationships/tags" Target="../tags/tag386.xml"/><Relationship Id="rId5" Type="http://schemas.openxmlformats.org/officeDocument/2006/relationships/tags" Target="../tags/tag385.xml"/><Relationship Id="rId4" Type="http://schemas.openxmlformats.org/officeDocument/2006/relationships/tags" Target="../tags/tag384.xml"/><Relationship Id="rId3" Type="http://schemas.openxmlformats.org/officeDocument/2006/relationships/tags" Target="../tags/tag383.xml"/><Relationship Id="rId24" Type="http://schemas.openxmlformats.org/officeDocument/2006/relationships/notesSlide" Target="../notesSlides/notesSlide26.xml"/><Relationship Id="rId23" Type="http://schemas.openxmlformats.org/officeDocument/2006/relationships/slideLayout" Target="../slideLayouts/slideLayout13.xml"/><Relationship Id="rId22" Type="http://schemas.openxmlformats.org/officeDocument/2006/relationships/tags" Target="../tags/tag396.xml"/><Relationship Id="rId21" Type="http://schemas.openxmlformats.org/officeDocument/2006/relationships/tags" Target="../tags/tag395.xml"/><Relationship Id="rId20" Type="http://schemas.openxmlformats.org/officeDocument/2006/relationships/tags" Target="../tags/tag394.xml"/><Relationship Id="rId2" Type="http://schemas.openxmlformats.org/officeDocument/2006/relationships/tags" Target="../tags/tag382.xml"/><Relationship Id="rId19" Type="http://schemas.openxmlformats.org/officeDocument/2006/relationships/image" Target="../media/image102.svg"/><Relationship Id="rId18" Type="http://schemas.openxmlformats.org/officeDocument/2006/relationships/image" Target="../media/image101.png"/><Relationship Id="rId17" Type="http://schemas.openxmlformats.org/officeDocument/2006/relationships/tags" Target="../tags/tag393.xml"/><Relationship Id="rId16" Type="http://schemas.openxmlformats.org/officeDocument/2006/relationships/image" Target="../media/image100.svg"/><Relationship Id="rId15" Type="http://schemas.openxmlformats.org/officeDocument/2006/relationships/image" Target="../media/image99.png"/><Relationship Id="rId14" Type="http://schemas.openxmlformats.org/officeDocument/2006/relationships/tags" Target="../tags/tag392.xml"/><Relationship Id="rId13" Type="http://schemas.openxmlformats.org/officeDocument/2006/relationships/image" Target="../media/image98.svg"/><Relationship Id="rId12" Type="http://schemas.openxmlformats.org/officeDocument/2006/relationships/image" Target="../media/image97.png"/><Relationship Id="rId11" Type="http://schemas.openxmlformats.org/officeDocument/2006/relationships/tags" Target="../tags/tag391.xml"/><Relationship Id="rId10" Type="http://schemas.openxmlformats.org/officeDocument/2006/relationships/tags" Target="../tags/tag390.xml"/><Relationship Id="rId1" Type="http://schemas.openxmlformats.org/officeDocument/2006/relationships/tags" Target="../tags/tag381.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s>
</file>

<file path=ppt/slides/_rels/slide60.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13.xml"/><Relationship Id="rId5" Type="http://schemas.openxmlformats.org/officeDocument/2006/relationships/image" Target="../media/image104.png"/><Relationship Id="rId4" Type="http://schemas.openxmlformats.org/officeDocument/2006/relationships/tags" Target="../tags/tag399.xml"/><Relationship Id="rId3" Type="http://schemas.openxmlformats.org/officeDocument/2006/relationships/tags" Target="../tags/tag398.xml"/><Relationship Id="rId2" Type="http://schemas.openxmlformats.org/officeDocument/2006/relationships/tags" Target="../tags/tag397.xml"/><Relationship Id="rId1" Type="http://schemas.openxmlformats.org/officeDocument/2006/relationships/image" Target="../media/image103.png"/></Relationships>
</file>

<file path=ppt/slides/_rels/slide61.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1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tags" Target="../tags/tag402.xml"/><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image" Target="../media/image105.png"/></Relationships>
</file>

<file path=ppt/slides/_rels/slide62.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3" Type="http://schemas.openxmlformats.org/officeDocument/2006/relationships/tags" Target="../tags/tag405.xml"/><Relationship Id="rId2" Type="http://schemas.openxmlformats.org/officeDocument/2006/relationships/tags" Target="../tags/tag404.xml"/><Relationship Id="rId1" Type="http://schemas.openxmlformats.org/officeDocument/2006/relationships/tags" Target="../tags/tag403.xml"/></Relationships>
</file>

<file path=ppt/slides/_rels/slide63.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13.xml"/><Relationship Id="rId5" Type="http://schemas.openxmlformats.org/officeDocument/2006/relationships/image" Target="../media/image112.png"/><Relationship Id="rId4" Type="http://schemas.openxmlformats.org/officeDocument/2006/relationships/tags" Target="../tags/tag408.xml"/><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image" Target="../media/image111.png"/></Relationships>
</file>

<file path=ppt/slides/_rels/slide64.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13.xml"/><Relationship Id="rId4" Type="http://schemas.openxmlformats.org/officeDocument/2006/relationships/tags" Target="../tags/tag411.xml"/><Relationship Id="rId3" Type="http://schemas.openxmlformats.org/officeDocument/2006/relationships/tags" Target="../tags/tag410.xml"/><Relationship Id="rId2" Type="http://schemas.openxmlformats.org/officeDocument/2006/relationships/tags" Target="../tags/tag409.xml"/><Relationship Id="rId1" Type="http://schemas.openxmlformats.org/officeDocument/2006/relationships/image" Target="../media/image11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image" Target="../media/image3.png"/></Relationships>
</file>

<file path=ppt/slides/_rels/slide66.xml.rels><?xml version="1.0" encoding="UTF-8" standalone="yes"?>
<Relationships xmlns="http://schemas.openxmlformats.org/package/2006/relationships"><Relationship Id="rId7" Type="http://schemas.openxmlformats.org/officeDocument/2006/relationships/notesSlide" Target="../notesSlides/notesSlide33.xml"/><Relationship Id="rId6" Type="http://schemas.openxmlformats.org/officeDocument/2006/relationships/slideLayout" Target="../slideLayouts/slideLayout13.xml"/><Relationship Id="rId5" Type="http://schemas.openxmlformats.org/officeDocument/2006/relationships/image" Target="../media/image114.png"/><Relationship Id="rId4" Type="http://schemas.openxmlformats.org/officeDocument/2006/relationships/tags" Target="../tags/tag415.xml"/><Relationship Id="rId3" Type="http://schemas.openxmlformats.org/officeDocument/2006/relationships/tags" Target="../tags/tag414.xml"/><Relationship Id="rId2" Type="http://schemas.openxmlformats.org/officeDocument/2006/relationships/tags" Target="../tags/tag413.xml"/><Relationship Id="rId1" Type="http://schemas.openxmlformats.org/officeDocument/2006/relationships/tags" Target="../tags/tag412.xml"/></Relationships>
</file>

<file path=ppt/slides/_rels/slide67.xml.rels><?xml version="1.0" encoding="UTF-8" standalone="yes"?>
<Relationships xmlns="http://schemas.openxmlformats.org/package/2006/relationships"><Relationship Id="rId8" Type="http://schemas.openxmlformats.org/officeDocument/2006/relationships/notesSlide" Target="../notesSlides/notesSlide34.xml"/><Relationship Id="rId7" Type="http://schemas.openxmlformats.org/officeDocument/2006/relationships/slideLayout" Target="../slideLayouts/slideLayout13.xml"/><Relationship Id="rId6" Type="http://schemas.openxmlformats.org/officeDocument/2006/relationships/image" Target="../media/image116.png"/><Relationship Id="rId5" Type="http://schemas.openxmlformats.org/officeDocument/2006/relationships/tags" Target="../tags/tag419.xml"/><Relationship Id="rId4" Type="http://schemas.openxmlformats.org/officeDocument/2006/relationships/tags" Target="../tags/tag418.xml"/><Relationship Id="rId3" Type="http://schemas.openxmlformats.org/officeDocument/2006/relationships/tags" Target="../tags/tag417.xml"/><Relationship Id="rId2" Type="http://schemas.openxmlformats.org/officeDocument/2006/relationships/tags" Target="../tags/tag416.xml"/><Relationship Id="rId1" Type="http://schemas.openxmlformats.org/officeDocument/2006/relationships/image" Target="../media/image115.png"/></Relationships>
</file>

<file path=ppt/slides/_rels/slide68.xml.rels><?xml version="1.0" encoding="UTF-8" standalone="yes"?>
<Relationships xmlns="http://schemas.openxmlformats.org/package/2006/relationships"><Relationship Id="rId9" Type="http://schemas.openxmlformats.org/officeDocument/2006/relationships/tags" Target="../tags/tag428.xml"/><Relationship Id="rId8" Type="http://schemas.openxmlformats.org/officeDocument/2006/relationships/tags" Target="../tags/tag427.xml"/><Relationship Id="rId7" Type="http://schemas.openxmlformats.org/officeDocument/2006/relationships/tags" Target="../tags/tag426.xml"/><Relationship Id="rId6" Type="http://schemas.openxmlformats.org/officeDocument/2006/relationships/tags" Target="../tags/tag425.xml"/><Relationship Id="rId5" Type="http://schemas.openxmlformats.org/officeDocument/2006/relationships/tags" Target="../tags/tag424.xml"/><Relationship Id="rId4" Type="http://schemas.openxmlformats.org/officeDocument/2006/relationships/tags" Target="../tags/tag423.xml"/><Relationship Id="rId3" Type="http://schemas.openxmlformats.org/officeDocument/2006/relationships/tags" Target="../tags/tag422.xml"/><Relationship Id="rId27" Type="http://schemas.openxmlformats.org/officeDocument/2006/relationships/notesSlide" Target="../notesSlides/notesSlide35.xml"/><Relationship Id="rId26" Type="http://schemas.openxmlformats.org/officeDocument/2006/relationships/slideLayout" Target="../slideLayouts/slideLayout13.xml"/><Relationship Id="rId25" Type="http://schemas.openxmlformats.org/officeDocument/2006/relationships/tags" Target="../tags/tag442.xml"/><Relationship Id="rId24" Type="http://schemas.openxmlformats.org/officeDocument/2006/relationships/image" Target="../media/image118.png"/><Relationship Id="rId23" Type="http://schemas.openxmlformats.org/officeDocument/2006/relationships/image" Target="../media/image117.png"/><Relationship Id="rId22" Type="http://schemas.openxmlformats.org/officeDocument/2006/relationships/tags" Target="../tags/tag441.xml"/><Relationship Id="rId21" Type="http://schemas.openxmlformats.org/officeDocument/2006/relationships/tags" Target="../tags/tag440.xml"/><Relationship Id="rId20" Type="http://schemas.openxmlformats.org/officeDocument/2006/relationships/tags" Target="../tags/tag439.xml"/><Relationship Id="rId2" Type="http://schemas.openxmlformats.org/officeDocument/2006/relationships/tags" Target="../tags/tag421.xml"/><Relationship Id="rId19" Type="http://schemas.openxmlformats.org/officeDocument/2006/relationships/tags" Target="../tags/tag438.xml"/><Relationship Id="rId18" Type="http://schemas.openxmlformats.org/officeDocument/2006/relationships/tags" Target="../tags/tag437.xml"/><Relationship Id="rId17" Type="http://schemas.openxmlformats.org/officeDocument/2006/relationships/tags" Target="../tags/tag436.xml"/><Relationship Id="rId16" Type="http://schemas.openxmlformats.org/officeDocument/2006/relationships/tags" Target="../tags/tag435.xml"/><Relationship Id="rId15" Type="http://schemas.openxmlformats.org/officeDocument/2006/relationships/tags" Target="../tags/tag434.xml"/><Relationship Id="rId14" Type="http://schemas.openxmlformats.org/officeDocument/2006/relationships/tags" Target="../tags/tag433.xml"/><Relationship Id="rId13" Type="http://schemas.openxmlformats.org/officeDocument/2006/relationships/tags" Target="../tags/tag432.xml"/><Relationship Id="rId12" Type="http://schemas.openxmlformats.org/officeDocument/2006/relationships/tags" Target="../tags/tag431.xml"/><Relationship Id="rId11" Type="http://schemas.openxmlformats.org/officeDocument/2006/relationships/tags" Target="../tags/tag430.xml"/><Relationship Id="rId10" Type="http://schemas.openxmlformats.org/officeDocument/2006/relationships/tags" Target="../tags/tag429.xml"/><Relationship Id="rId1" Type="http://schemas.openxmlformats.org/officeDocument/2006/relationships/tags" Target="../tags/tag420.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9" Type="http://schemas.openxmlformats.org/officeDocument/2006/relationships/slideLayout" Target="../slideLayouts/slideLayout1.xml"/><Relationship Id="rId28" Type="http://schemas.openxmlformats.org/officeDocument/2006/relationships/tags" Target="../tags/tag149.xml"/><Relationship Id="rId27" Type="http://schemas.openxmlformats.org/officeDocument/2006/relationships/tags" Target="../tags/tag148.xml"/><Relationship Id="rId26" Type="http://schemas.openxmlformats.org/officeDocument/2006/relationships/tags" Target="../tags/tag147.xml"/><Relationship Id="rId25" Type="http://schemas.openxmlformats.org/officeDocument/2006/relationships/tags" Target="../tags/tag146.xml"/><Relationship Id="rId24" Type="http://schemas.openxmlformats.org/officeDocument/2006/relationships/tags" Target="../tags/tag145.xml"/><Relationship Id="rId23" Type="http://schemas.openxmlformats.org/officeDocument/2006/relationships/tags" Target="../tags/tag144.xml"/><Relationship Id="rId22" Type="http://schemas.openxmlformats.org/officeDocument/2006/relationships/tags" Target="../tags/tag143.xml"/><Relationship Id="rId21" Type="http://schemas.openxmlformats.org/officeDocument/2006/relationships/tags" Target="../tags/tag142.xml"/><Relationship Id="rId20" Type="http://schemas.openxmlformats.org/officeDocument/2006/relationships/tags" Target="../tags/tag141.xml"/><Relationship Id="rId2" Type="http://schemas.openxmlformats.org/officeDocument/2006/relationships/tags" Target="../tags/tag123.xml"/><Relationship Id="rId19" Type="http://schemas.openxmlformats.org/officeDocument/2006/relationships/tags" Target="../tags/tag140.xml"/><Relationship Id="rId18" Type="http://schemas.openxmlformats.org/officeDocument/2006/relationships/tags" Target="../tags/tag139.xml"/><Relationship Id="rId17" Type="http://schemas.openxmlformats.org/officeDocument/2006/relationships/tags" Target="../tags/tag138.xml"/><Relationship Id="rId16" Type="http://schemas.openxmlformats.org/officeDocument/2006/relationships/tags" Target="../tags/tag137.xml"/><Relationship Id="rId15" Type="http://schemas.openxmlformats.org/officeDocument/2006/relationships/tags" Target="../tags/tag136.xml"/><Relationship Id="rId14" Type="http://schemas.openxmlformats.org/officeDocument/2006/relationships/tags" Target="../tags/tag135.xml"/><Relationship Id="rId13" Type="http://schemas.openxmlformats.org/officeDocument/2006/relationships/tags" Target="../tags/tag134.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tags" Target="../tags/tag122.xml"/></Relationships>
</file>

<file path=ppt/slides/_rels/slide70.xml.rels><?xml version="1.0" encoding="UTF-8" standalone="yes"?>
<Relationships xmlns="http://schemas.openxmlformats.org/package/2006/relationships"><Relationship Id="rId8" Type="http://schemas.openxmlformats.org/officeDocument/2006/relationships/notesSlide" Target="../notesSlides/notesSlide37.xml"/><Relationship Id="rId7" Type="http://schemas.openxmlformats.org/officeDocument/2006/relationships/slideLayout" Target="../slideLayouts/slideLayout1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eg"/><Relationship Id="rId3" Type="http://schemas.openxmlformats.org/officeDocument/2006/relationships/tags" Target="../tags/tag445.xml"/><Relationship Id="rId2" Type="http://schemas.openxmlformats.org/officeDocument/2006/relationships/tags" Target="../tags/tag444.xml"/><Relationship Id="rId1" Type="http://schemas.openxmlformats.org/officeDocument/2006/relationships/tags" Target="../tags/tag443.xml"/></Relationships>
</file>

<file path=ppt/slides/_rels/slide71.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tags" Target="../tags/tag449.xml"/><Relationship Id="rId4" Type="http://schemas.openxmlformats.org/officeDocument/2006/relationships/image" Target="../media/image122.png"/><Relationship Id="rId3" Type="http://schemas.openxmlformats.org/officeDocument/2006/relationships/tags" Target="../tags/tag448.xml"/><Relationship Id="rId2" Type="http://schemas.openxmlformats.org/officeDocument/2006/relationships/tags" Target="../tags/tag447.xml"/><Relationship Id="rId1" Type="http://schemas.openxmlformats.org/officeDocument/2006/relationships/tags" Target="../tags/tag446.xml"/></Relationships>
</file>

<file path=ppt/slides/_rels/slide72.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tags" Target="../tags/tag453.xml"/><Relationship Id="rId3" Type="http://schemas.openxmlformats.org/officeDocument/2006/relationships/tags" Target="../tags/tag452.xml"/><Relationship Id="rId2" Type="http://schemas.openxmlformats.org/officeDocument/2006/relationships/tags" Target="../tags/tag451.xml"/><Relationship Id="rId1" Type="http://schemas.openxmlformats.org/officeDocument/2006/relationships/tags" Target="../tags/tag450.xml"/></Relationships>
</file>

<file path=ppt/slides/_rels/slide73.xml.rels><?xml version="1.0" encoding="UTF-8" standalone="yes"?>
<Relationships xmlns="http://schemas.openxmlformats.org/package/2006/relationships"><Relationship Id="rId9" Type="http://schemas.openxmlformats.org/officeDocument/2006/relationships/tags" Target="../tags/tag462.xml"/><Relationship Id="rId8" Type="http://schemas.openxmlformats.org/officeDocument/2006/relationships/tags" Target="../tags/tag461.xml"/><Relationship Id="rId7" Type="http://schemas.openxmlformats.org/officeDocument/2006/relationships/tags" Target="../tags/tag460.xml"/><Relationship Id="rId6" Type="http://schemas.openxmlformats.org/officeDocument/2006/relationships/tags" Target="../tags/tag459.xml"/><Relationship Id="rId5" Type="http://schemas.openxmlformats.org/officeDocument/2006/relationships/tags" Target="../tags/tag458.xml"/><Relationship Id="rId4" Type="http://schemas.openxmlformats.org/officeDocument/2006/relationships/tags" Target="../tags/tag457.xml"/><Relationship Id="rId3" Type="http://schemas.openxmlformats.org/officeDocument/2006/relationships/tags" Target="../tags/tag456.xml"/><Relationship Id="rId2" Type="http://schemas.openxmlformats.org/officeDocument/2006/relationships/tags" Target="../tags/tag455.xml"/><Relationship Id="rId17" Type="http://schemas.openxmlformats.org/officeDocument/2006/relationships/slideLayout" Target="../slideLayouts/slideLayout19.xml"/><Relationship Id="rId16" Type="http://schemas.openxmlformats.org/officeDocument/2006/relationships/tags" Target="../tags/tag467.xml"/><Relationship Id="rId15" Type="http://schemas.openxmlformats.org/officeDocument/2006/relationships/image" Target="../media/image124.png"/><Relationship Id="rId14" Type="http://schemas.openxmlformats.org/officeDocument/2006/relationships/tags" Target="../tags/tag466.xml"/><Relationship Id="rId13" Type="http://schemas.openxmlformats.org/officeDocument/2006/relationships/tags" Target="../tags/tag465.xml"/><Relationship Id="rId12" Type="http://schemas.openxmlformats.org/officeDocument/2006/relationships/tags" Target="../tags/tag464.xml"/><Relationship Id="rId11" Type="http://schemas.openxmlformats.org/officeDocument/2006/relationships/tags" Target="../tags/tag463.xml"/><Relationship Id="rId10" Type="http://schemas.openxmlformats.org/officeDocument/2006/relationships/image" Target="../media/image123.png"/><Relationship Id="rId1" Type="http://schemas.openxmlformats.org/officeDocument/2006/relationships/tags" Target="../tags/tag45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image" Target="../media/image3.png"/></Relationships>
</file>

<file path=ppt/slides/_rels/slide75.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13.xml"/><Relationship Id="rId4" Type="http://schemas.openxmlformats.org/officeDocument/2006/relationships/image" Target="../media/image125.png"/><Relationship Id="rId3" Type="http://schemas.openxmlformats.org/officeDocument/2006/relationships/tags" Target="../tags/tag470.xml"/><Relationship Id="rId2" Type="http://schemas.openxmlformats.org/officeDocument/2006/relationships/tags" Target="../tags/tag469.xml"/><Relationship Id="rId1" Type="http://schemas.openxmlformats.org/officeDocument/2006/relationships/tags" Target="../tags/tag468.xml"/></Relationships>
</file>

<file path=ppt/slides/_rels/slide76.xml.rels><?xml version="1.0" encoding="UTF-8" standalone="yes"?>
<Relationships xmlns="http://schemas.openxmlformats.org/package/2006/relationships"><Relationship Id="rId7" Type="http://schemas.openxmlformats.org/officeDocument/2006/relationships/notesSlide" Target="../notesSlides/notesSlide40.xml"/><Relationship Id="rId6" Type="http://schemas.openxmlformats.org/officeDocument/2006/relationships/slideLayout" Target="../slideLayouts/slideLayout13.xml"/><Relationship Id="rId5" Type="http://schemas.openxmlformats.org/officeDocument/2006/relationships/tags" Target="../tags/tag474.xml"/><Relationship Id="rId4" Type="http://schemas.openxmlformats.org/officeDocument/2006/relationships/image" Target="../media/image126.png"/><Relationship Id="rId3" Type="http://schemas.openxmlformats.org/officeDocument/2006/relationships/tags" Target="../tags/tag473.xml"/><Relationship Id="rId2" Type="http://schemas.openxmlformats.org/officeDocument/2006/relationships/tags" Target="../tags/tag472.xml"/><Relationship Id="rId1" Type="http://schemas.openxmlformats.org/officeDocument/2006/relationships/tags" Target="../tags/tag471.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41.xml"/><Relationship Id="rId7" Type="http://schemas.openxmlformats.org/officeDocument/2006/relationships/slideLayout" Target="../slideLayouts/slideLayout13.xml"/><Relationship Id="rId6" Type="http://schemas.openxmlformats.org/officeDocument/2006/relationships/image" Target="../media/image128.png"/><Relationship Id="rId5" Type="http://schemas.openxmlformats.org/officeDocument/2006/relationships/tags" Target="../tags/tag478.xml"/><Relationship Id="rId4" Type="http://schemas.openxmlformats.org/officeDocument/2006/relationships/image" Target="../media/image127.png"/><Relationship Id="rId3" Type="http://schemas.openxmlformats.org/officeDocument/2006/relationships/tags" Target="../tags/tag477.xml"/><Relationship Id="rId2" Type="http://schemas.openxmlformats.org/officeDocument/2006/relationships/tags" Target="../tags/tag476.xml"/><Relationship Id="rId1" Type="http://schemas.openxmlformats.org/officeDocument/2006/relationships/tags" Target="../tags/tag475.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ags" Target="../tags/tag479.xml"/></Relationships>
</file>

<file path=ppt/slides/_rels/slide79.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openxmlformats.org/officeDocument/2006/relationships/image" Target="../media/image132.png"/><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3" Type="http://schemas.openxmlformats.org/officeDocument/2006/relationships/tags" Target="../tags/tag482.xml"/><Relationship Id="rId2" Type="http://schemas.openxmlformats.org/officeDocument/2006/relationships/tags" Target="../tags/tag481.xml"/><Relationship Id="rId1" Type="http://schemas.openxmlformats.org/officeDocument/2006/relationships/tags" Target="../tags/tag480.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53.xml"/><Relationship Id="rId4" Type="http://schemas.openxmlformats.org/officeDocument/2006/relationships/image" Target="../media/image20.png"/><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s>
</file>

<file path=ppt/slides/_rels/slide80.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134.png"/><Relationship Id="rId4" Type="http://schemas.openxmlformats.org/officeDocument/2006/relationships/image" Target="../media/image133.png"/><Relationship Id="rId3" Type="http://schemas.openxmlformats.org/officeDocument/2006/relationships/tags" Target="../tags/tag485.xml"/><Relationship Id="rId2" Type="http://schemas.openxmlformats.org/officeDocument/2006/relationships/tags" Target="../tags/tag484.xml"/><Relationship Id="rId1" Type="http://schemas.openxmlformats.org/officeDocument/2006/relationships/tags" Target="../tags/tag483.xml"/></Relationships>
</file>

<file path=ppt/slides/_rels/slide81.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136.png"/><Relationship Id="rId4" Type="http://schemas.openxmlformats.org/officeDocument/2006/relationships/image" Target="../media/image135.png"/><Relationship Id="rId3" Type="http://schemas.openxmlformats.org/officeDocument/2006/relationships/tags" Target="../tags/tag488.xml"/><Relationship Id="rId2" Type="http://schemas.openxmlformats.org/officeDocument/2006/relationships/tags" Target="../tags/tag487.xml"/><Relationship Id="rId1" Type="http://schemas.openxmlformats.org/officeDocument/2006/relationships/tags" Target="../tags/tag486.xml"/></Relationships>
</file>

<file path=ppt/slides/_rels/slide82.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138.png"/><Relationship Id="rId4" Type="http://schemas.openxmlformats.org/officeDocument/2006/relationships/image" Target="../media/image137.png"/><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tags" Target="../tags/tag489.xml"/></Relationships>
</file>

<file path=ppt/slides/_rels/slide83.xml.rels><?xml version="1.0" encoding="UTF-8" standalone="yes"?>
<Relationships xmlns="http://schemas.openxmlformats.org/package/2006/relationships"><Relationship Id="rId9" Type="http://schemas.openxmlformats.org/officeDocument/2006/relationships/tags" Target="../tags/tag498.xml"/><Relationship Id="rId8" Type="http://schemas.openxmlformats.org/officeDocument/2006/relationships/image" Target="../media/image140.png"/><Relationship Id="rId7" Type="http://schemas.openxmlformats.org/officeDocument/2006/relationships/tags" Target="../tags/tag497.xml"/><Relationship Id="rId6" Type="http://schemas.openxmlformats.org/officeDocument/2006/relationships/tags" Target="../tags/tag496.xml"/><Relationship Id="rId5" Type="http://schemas.openxmlformats.org/officeDocument/2006/relationships/tags" Target="../tags/tag495.xml"/><Relationship Id="rId4" Type="http://schemas.openxmlformats.org/officeDocument/2006/relationships/image" Target="../media/image139.png"/><Relationship Id="rId3" Type="http://schemas.openxmlformats.org/officeDocument/2006/relationships/tags" Target="../tags/tag494.xml"/><Relationship Id="rId2" Type="http://schemas.openxmlformats.org/officeDocument/2006/relationships/tags" Target="../tags/tag493.xml"/><Relationship Id="rId10" Type="http://schemas.openxmlformats.org/officeDocument/2006/relationships/slideLayout" Target="../slideLayouts/slideLayout19.xml"/><Relationship Id="rId1" Type="http://schemas.openxmlformats.org/officeDocument/2006/relationships/tags" Target="../tags/tag492.xml"/></Relationships>
</file>

<file path=ppt/slides/_rels/slide84.xml.rels><?xml version="1.0" encoding="UTF-8" standalone="yes"?>
<Relationships xmlns="http://schemas.openxmlformats.org/package/2006/relationships"><Relationship Id="rId9" Type="http://schemas.openxmlformats.org/officeDocument/2006/relationships/tags" Target="../tags/tag507.xml"/><Relationship Id="rId8" Type="http://schemas.openxmlformats.org/officeDocument/2006/relationships/tags" Target="../tags/tag506.xml"/><Relationship Id="rId7" Type="http://schemas.openxmlformats.org/officeDocument/2006/relationships/tags" Target="../tags/tag505.xml"/><Relationship Id="rId6" Type="http://schemas.openxmlformats.org/officeDocument/2006/relationships/tags" Target="../tags/tag504.xml"/><Relationship Id="rId5" Type="http://schemas.openxmlformats.org/officeDocument/2006/relationships/tags" Target="../tags/tag503.xml"/><Relationship Id="rId4" Type="http://schemas.openxmlformats.org/officeDocument/2006/relationships/tags" Target="../tags/tag502.xml"/><Relationship Id="rId35" Type="http://schemas.openxmlformats.org/officeDocument/2006/relationships/slideLayout" Target="../slideLayouts/slideLayout19.xml"/><Relationship Id="rId34" Type="http://schemas.openxmlformats.org/officeDocument/2006/relationships/tags" Target="../tags/tag532.xml"/><Relationship Id="rId33" Type="http://schemas.openxmlformats.org/officeDocument/2006/relationships/tags" Target="../tags/tag531.xml"/><Relationship Id="rId32" Type="http://schemas.openxmlformats.org/officeDocument/2006/relationships/tags" Target="../tags/tag530.xml"/><Relationship Id="rId31" Type="http://schemas.openxmlformats.org/officeDocument/2006/relationships/tags" Target="../tags/tag529.xml"/><Relationship Id="rId30" Type="http://schemas.openxmlformats.org/officeDocument/2006/relationships/tags" Target="../tags/tag528.xml"/><Relationship Id="rId3" Type="http://schemas.openxmlformats.org/officeDocument/2006/relationships/tags" Target="../tags/tag501.xml"/><Relationship Id="rId29" Type="http://schemas.openxmlformats.org/officeDocument/2006/relationships/tags" Target="../tags/tag527.xml"/><Relationship Id="rId28" Type="http://schemas.openxmlformats.org/officeDocument/2006/relationships/tags" Target="../tags/tag526.xml"/><Relationship Id="rId27" Type="http://schemas.openxmlformats.org/officeDocument/2006/relationships/tags" Target="../tags/tag525.xml"/><Relationship Id="rId26" Type="http://schemas.openxmlformats.org/officeDocument/2006/relationships/tags" Target="../tags/tag524.xml"/><Relationship Id="rId25" Type="http://schemas.openxmlformats.org/officeDocument/2006/relationships/tags" Target="../tags/tag523.xml"/><Relationship Id="rId24" Type="http://schemas.openxmlformats.org/officeDocument/2006/relationships/tags" Target="../tags/tag522.xml"/><Relationship Id="rId23" Type="http://schemas.openxmlformats.org/officeDocument/2006/relationships/tags" Target="../tags/tag521.xml"/><Relationship Id="rId22" Type="http://schemas.openxmlformats.org/officeDocument/2006/relationships/tags" Target="../tags/tag520.xml"/><Relationship Id="rId21" Type="http://schemas.openxmlformats.org/officeDocument/2006/relationships/tags" Target="../tags/tag519.xml"/><Relationship Id="rId20" Type="http://schemas.openxmlformats.org/officeDocument/2006/relationships/tags" Target="../tags/tag518.xml"/><Relationship Id="rId2" Type="http://schemas.openxmlformats.org/officeDocument/2006/relationships/tags" Target="../tags/tag500.xml"/><Relationship Id="rId19" Type="http://schemas.openxmlformats.org/officeDocument/2006/relationships/tags" Target="../tags/tag517.xml"/><Relationship Id="rId18" Type="http://schemas.openxmlformats.org/officeDocument/2006/relationships/tags" Target="../tags/tag516.xml"/><Relationship Id="rId17" Type="http://schemas.openxmlformats.org/officeDocument/2006/relationships/tags" Target="../tags/tag515.xml"/><Relationship Id="rId16" Type="http://schemas.openxmlformats.org/officeDocument/2006/relationships/tags" Target="../tags/tag514.xml"/><Relationship Id="rId15" Type="http://schemas.openxmlformats.org/officeDocument/2006/relationships/tags" Target="../tags/tag513.xml"/><Relationship Id="rId14" Type="http://schemas.openxmlformats.org/officeDocument/2006/relationships/tags" Target="../tags/tag512.xml"/><Relationship Id="rId13" Type="http://schemas.openxmlformats.org/officeDocument/2006/relationships/tags" Target="../tags/tag511.xml"/><Relationship Id="rId12" Type="http://schemas.openxmlformats.org/officeDocument/2006/relationships/tags" Target="../tags/tag510.xml"/><Relationship Id="rId11" Type="http://schemas.openxmlformats.org/officeDocument/2006/relationships/tags" Target="../tags/tag509.xml"/><Relationship Id="rId10" Type="http://schemas.openxmlformats.org/officeDocument/2006/relationships/tags" Target="../tags/tag508.xml"/><Relationship Id="rId1" Type="http://schemas.openxmlformats.org/officeDocument/2006/relationships/tags" Target="../tags/tag499.xml"/></Relationships>
</file>

<file path=ppt/slides/_rels/slide85.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tags" Target="../tags/tag535.xml"/><Relationship Id="rId2" Type="http://schemas.openxmlformats.org/officeDocument/2006/relationships/tags" Target="../tags/tag534.xml"/><Relationship Id="rId1" Type="http://schemas.openxmlformats.org/officeDocument/2006/relationships/tags" Target="../tags/tag533.xml"/></Relationships>
</file>

<file path=ppt/slides/_rels/slide86.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openxmlformats.org/officeDocument/2006/relationships/image" Target="../media/image144.png"/><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 Id="rId3" Type="http://schemas.openxmlformats.org/officeDocument/2006/relationships/tags" Target="../tags/tag538.xml"/><Relationship Id="rId2" Type="http://schemas.openxmlformats.org/officeDocument/2006/relationships/tags" Target="../tags/tag537.xml"/><Relationship Id="rId1" Type="http://schemas.openxmlformats.org/officeDocument/2006/relationships/tags" Target="../tags/tag536.xml"/></Relationships>
</file>

<file path=ppt/slides/_rels/slide87.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tags" Target="../tags/tag542.xml"/><Relationship Id="rId3" Type="http://schemas.openxmlformats.org/officeDocument/2006/relationships/tags" Target="../tags/tag541.xml"/><Relationship Id="rId2" Type="http://schemas.openxmlformats.org/officeDocument/2006/relationships/tags" Target="../tags/tag540.xml"/><Relationship Id="rId1" Type="http://schemas.openxmlformats.org/officeDocument/2006/relationships/tags" Target="../tags/tag539.xml"/></Relationships>
</file>

<file path=ppt/slides/_rels/slide88.xml.rels><?xml version="1.0" encoding="UTF-8" standalone="yes"?>
<Relationships xmlns="http://schemas.openxmlformats.org/package/2006/relationships"><Relationship Id="rId9" Type="http://schemas.openxmlformats.org/officeDocument/2006/relationships/tags" Target="../tags/tag547.xml"/><Relationship Id="rId8" Type="http://schemas.openxmlformats.org/officeDocument/2006/relationships/image" Target="../media/image148.png"/><Relationship Id="rId7" Type="http://schemas.openxmlformats.org/officeDocument/2006/relationships/tags" Target="../tags/tag546.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 Id="rId3" Type="http://schemas.openxmlformats.org/officeDocument/2006/relationships/tags" Target="../tags/tag545.xml"/><Relationship Id="rId2" Type="http://schemas.openxmlformats.org/officeDocument/2006/relationships/tags" Target="../tags/tag544.xml"/><Relationship Id="rId13" Type="http://schemas.openxmlformats.org/officeDocument/2006/relationships/slideLayout" Target="../slideLayouts/slideLayout19.xml"/><Relationship Id="rId12" Type="http://schemas.openxmlformats.org/officeDocument/2006/relationships/image" Target="../media/image150.png"/><Relationship Id="rId11" Type="http://schemas.openxmlformats.org/officeDocument/2006/relationships/image" Target="../media/image149.png"/><Relationship Id="rId10" Type="http://schemas.openxmlformats.org/officeDocument/2006/relationships/tags" Target="../tags/tag548.xml"/><Relationship Id="rId1" Type="http://schemas.openxmlformats.org/officeDocument/2006/relationships/tags" Target="../tags/tag543.xml"/></Relationships>
</file>

<file path=ppt/slides/_rels/slide89.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openxmlformats.org/officeDocument/2006/relationships/image" Target="../media/image154.png"/><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 Id="rId3" Type="http://schemas.openxmlformats.org/officeDocument/2006/relationships/tags" Target="../tags/tag551.xml"/><Relationship Id="rId2" Type="http://schemas.openxmlformats.org/officeDocument/2006/relationships/tags" Target="../tags/tag550.xml"/><Relationship Id="rId1" Type="http://schemas.openxmlformats.org/officeDocument/2006/relationships/tags" Target="../tags/tag549.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58.xml"/><Relationship Id="rId6" Type="http://schemas.openxmlformats.org/officeDocument/2006/relationships/image" Target="../media/image22.png"/><Relationship Id="rId5" Type="http://schemas.openxmlformats.org/officeDocument/2006/relationships/tags" Target="../tags/tag157.xml"/><Relationship Id="rId4" Type="http://schemas.openxmlformats.org/officeDocument/2006/relationships/image" Target="../media/image21.png"/><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s>
</file>

<file path=ppt/slides/_rels/slide90.xml.rels><?xml version="1.0" encoding="UTF-8" standalone="yes"?>
<Relationships xmlns="http://schemas.openxmlformats.org/package/2006/relationships"><Relationship Id="rId9" Type="http://schemas.openxmlformats.org/officeDocument/2006/relationships/notesSlide" Target="../notesSlides/notesSlide42.xml"/><Relationship Id="rId8" Type="http://schemas.openxmlformats.org/officeDocument/2006/relationships/slideLayout" Target="../slideLayouts/slideLayout32.xml"/><Relationship Id="rId7" Type="http://schemas.openxmlformats.org/officeDocument/2006/relationships/tags" Target="../tags/tag55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svg"/><Relationship Id="rId3" Type="http://schemas.openxmlformats.org/officeDocument/2006/relationships/image" Target="../media/image155.png"/><Relationship Id="rId2" Type="http://schemas.openxmlformats.org/officeDocument/2006/relationships/image" Target="../media/image9.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íṥļíḍê"/>
          <p:cNvSpPr txBox="1"/>
          <p:nvPr/>
        </p:nvSpPr>
        <p:spPr>
          <a:xfrm>
            <a:off x="625475" y="1984375"/>
            <a:ext cx="5790565" cy="608965"/>
          </a:xfrm>
          <a:prstGeom prst="rect">
            <a:avLst/>
          </a:prstGeom>
        </p:spPr>
        <p:txBody>
          <a:bodyPr vert="horz" lIns="91440" tIns="45720" rIns="91440" bIns="45720" rtlCol="0" anchor="b">
            <a:normAutofit fontScale="60000"/>
          </a:bodyPr>
          <a:lstStyle>
            <a:lvl1pPr algn="ctr" defTabSz="914400" rtl="0" eaLnBrk="1" latinLnBrk="0" hangingPunct="1">
              <a:lnSpc>
                <a:spcPct val="90000"/>
              </a:lnSpc>
              <a:spcBef>
                <a:spcPct val="0"/>
              </a:spcBef>
              <a:buNone/>
              <a:defRPr lang="zh-CN" altLang="en-US" sz="4800" b="1" kern="1200" dirty="0">
                <a:solidFill>
                  <a:srgbClr val="080808"/>
                </a:solidFill>
                <a:latin typeface="+mj-lt"/>
                <a:ea typeface="+mj-ea"/>
                <a:cs typeface="+mj-cs"/>
              </a:defRPr>
            </a:lvl1pPr>
          </a:lstStyle>
          <a:p>
            <a:pPr algn="l"/>
            <a:r>
              <a:rPr sz="5335">
                <a:solidFill>
                  <a:srgbClr val="2F99FF"/>
                </a:solidFill>
                <a:latin typeface="微软雅黑" charset="-122"/>
                <a:ea typeface="微软雅黑" charset="-122"/>
                <a:cs typeface="微软雅黑" charset="-122"/>
                <a:sym typeface="+mn-ea"/>
              </a:rPr>
              <a:t>开学有约</a:t>
            </a:r>
            <a:r>
              <a:rPr lang="en-US" altLang="zh-CN" sz="5335">
                <a:solidFill>
                  <a:srgbClr val="2F99FF"/>
                </a:solidFill>
                <a:latin typeface="微软雅黑" charset="-122"/>
                <a:ea typeface="微软雅黑" charset="-122"/>
                <a:cs typeface="微软雅黑" charset="-122"/>
                <a:sym typeface="+mn-ea"/>
              </a:rPr>
              <a:t> · CNKI</a:t>
            </a:r>
            <a:r>
              <a:rPr sz="5335">
                <a:solidFill>
                  <a:srgbClr val="2F99FF"/>
                </a:solidFill>
                <a:latin typeface="微软雅黑" charset="-122"/>
                <a:ea typeface="微软雅黑" charset="-122"/>
                <a:cs typeface="微软雅黑" charset="-122"/>
                <a:sym typeface="+mn-ea"/>
              </a:rPr>
              <a:t>伴你成长</a:t>
            </a:r>
            <a:endParaRPr sz="5335">
              <a:solidFill>
                <a:srgbClr val="2F99FF"/>
              </a:solidFill>
              <a:latin typeface="微软雅黑" charset="-122"/>
              <a:ea typeface="微软雅黑" charset="-122"/>
              <a:cs typeface="微软雅黑" charset="-122"/>
              <a:sym typeface="+mn-ea"/>
            </a:endParaRPr>
          </a:p>
        </p:txBody>
      </p:sp>
      <p:sp>
        <p:nvSpPr>
          <p:cNvPr id="2" name="iṥliḑè"/>
          <p:cNvSpPr>
            <a:spLocks noGrp="1"/>
          </p:cNvSpPr>
          <p:nvPr/>
        </p:nvSpPr>
        <p:spPr>
          <a:xfrm>
            <a:off x="1715770" y="4979670"/>
            <a:ext cx="2125980" cy="535940"/>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9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9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9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l">
              <a:buNone/>
            </a:pPr>
            <a:r>
              <a:rPr lang="zh-CN" altLang="en-US" sz="2200" b="1" dirty="0">
                <a:latin typeface="微软雅黑" charset="-122"/>
                <a:ea typeface="微软雅黑" charset="-122"/>
                <a:cs typeface="微软雅黑" charset="-122"/>
              </a:rPr>
              <a:t>刘晶鑫</a:t>
            </a:r>
            <a:endParaRPr lang="zh-CN" altLang="en-US" sz="2200" b="1" dirty="0">
              <a:latin typeface="微软雅黑" charset="-122"/>
              <a:ea typeface="微软雅黑" charset="-122"/>
              <a:cs typeface="微软雅黑" charset="-122"/>
            </a:endParaRPr>
          </a:p>
        </p:txBody>
      </p:sp>
      <p:sp>
        <p:nvSpPr>
          <p:cNvPr id="7" name="íṥļíḍê"/>
          <p:cNvSpPr txBox="1"/>
          <p:nvPr/>
        </p:nvSpPr>
        <p:spPr>
          <a:xfrm>
            <a:off x="620395" y="3766820"/>
            <a:ext cx="10290175" cy="732790"/>
          </a:xfrm>
          <a:prstGeom prst="rect">
            <a:avLst/>
          </a:prstGeom>
        </p:spPr>
        <p:txBody>
          <a:bodyPr vert="horz" lIns="91440" tIns="45720" rIns="91440" bIns="45720" rtlCol="0" anchor="b"/>
          <a:lstStyle>
            <a:lvl1pPr algn="ctr" defTabSz="914400" rtl="0" eaLnBrk="1" latinLnBrk="0" hangingPunct="1">
              <a:lnSpc>
                <a:spcPct val="90000"/>
              </a:lnSpc>
              <a:spcBef>
                <a:spcPct val="0"/>
              </a:spcBef>
              <a:buNone/>
              <a:defRPr lang="zh-CN" altLang="en-US" sz="4800" b="1" kern="1200" dirty="0">
                <a:solidFill>
                  <a:srgbClr val="080808"/>
                </a:solidFill>
                <a:latin typeface="+mj-lt"/>
                <a:ea typeface="+mj-ea"/>
                <a:cs typeface="+mj-cs"/>
              </a:defRPr>
            </a:lvl1pPr>
          </a:lstStyle>
          <a:p>
            <a:pPr algn="l">
              <a:lnSpc>
                <a:spcPct val="120000"/>
              </a:lnSpc>
              <a:spcBef>
                <a:spcPts val="0"/>
              </a:spcBef>
              <a:spcAft>
                <a:spcPts val="0"/>
              </a:spcAft>
            </a:pPr>
            <a:r>
              <a:rPr lang="zh-CN" altLang="en-US" sz="4400">
                <a:solidFill>
                  <a:schemeClr val="tx1"/>
                </a:solidFill>
                <a:latin typeface="微软雅黑" charset="-122"/>
                <a:ea typeface="微软雅黑" charset="-122"/>
                <a:cs typeface="微软雅黑" charset="-122"/>
                <a:sym typeface="+mn-ea"/>
              </a:rPr>
              <a:t>科研效率提升的数智化路径</a:t>
            </a:r>
            <a:endParaRPr lang="zh-CN" altLang="en-US" sz="4400">
              <a:solidFill>
                <a:schemeClr val="tx1"/>
              </a:solidFill>
              <a:latin typeface="微软雅黑" charset="-122"/>
              <a:ea typeface="微软雅黑" charset="-122"/>
              <a:cs typeface="微软雅黑" charset="-122"/>
              <a:sym typeface="+mn-ea"/>
            </a:endParaRPr>
          </a:p>
          <a:p>
            <a:pPr algn="l">
              <a:lnSpc>
                <a:spcPct val="120000"/>
              </a:lnSpc>
              <a:spcBef>
                <a:spcPts val="0"/>
              </a:spcBef>
              <a:spcAft>
                <a:spcPts val="0"/>
              </a:spcAft>
            </a:pPr>
            <a:r>
              <a:rPr lang="en-US" altLang="zh-CN" sz="4400">
                <a:solidFill>
                  <a:schemeClr val="tx1"/>
                </a:solidFill>
                <a:latin typeface="微软雅黑" charset="-122"/>
                <a:ea typeface="微软雅黑" charset="-122"/>
                <a:cs typeface="微软雅黑" charset="-122"/>
                <a:sym typeface="+mn-ea"/>
              </a:rPr>
              <a:t>——</a:t>
            </a:r>
            <a:r>
              <a:rPr lang="zh-CN" altLang="en-US" sz="4400">
                <a:solidFill>
                  <a:schemeClr val="tx1"/>
                </a:solidFill>
                <a:latin typeface="微软雅黑" charset="-122"/>
                <a:ea typeface="微软雅黑" charset="-122"/>
                <a:cs typeface="微软雅黑" charset="-122"/>
                <a:sym typeface="+mn-ea"/>
              </a:rPr>
              <a:t>知网</a:t>
            </a:r>
            <a:r>
              <a:rPr sz="4400">
                <a:solidFill>
                  <a:schemeClr val="tx1"/>
                </a:solidFill>
                <a:latin typeface="微软雅黑" charset="-122"/>
                <a:ea typeface="微软雅黑" charset="-122"/>
                <a:cs typeface="微软雅黑" charset="-122"/>
                <a:sym typeface="+mn-ea"/>
              </a:rPr>
              <a:t>资源和</a:t>
            </a:r>
            <a:r>
              <a:rPr lang="en-US" altLang="zh-CN" sz="4400">
                <a:solidFill>
                  <a:schemeClr val="tx1"/>
                </a:solidFill>
                <a:latin typeface="微软雅黑" charset="-122"/>
                <a:ea typeface="微软雅黑" charset="-122"/>
                <a:cs typeface="微软雅黑" charset="-122"/>
                <a:sym typeface="+mn-ea"/>
              </a:rPr>
              <a:t>AI</a:t>
            </a:r>
            <a:r>
              <a:rPr sz="4400">
                <a:solidFill>
                  <a:schemeClr val="tx1"/>
                </a:solidFill>
                <a:latin typeface="微软雅黑" charset="-122"/>
                <a:ea typeface="微软雅黑" charset="-122"/>
                <a:cs typeface="微软雅黑" charset="-122"/>
                <a:sym typeface="+mn-ea"/>
              </a:rPr>
              <a:t>工具</a:t>
            </a:r>
            <a:r>
              <a:rPr lang="zh-CN" altLang="en-US" sz="4400">
                <a:solidFill>
                  <a:schemeClr val="tx1"/>
                </a:solidFill>
                <a:latin typeface="微软雅黑" charset="-122"/>
                <a:ea typeface="微软雅黑" charset="-122"/>
                <a:cs typeface="微软雅黑" charset="-122"/>
                <a:sym typeface="+mn-ea"/>
              </a:rPr>
              <a:t>的创新实践</a:t>
            </a:r>
            <a:endParaRPr lang="zh-CN" altLang="en-US" sz="4400">
              <a:solidFill>
                <a:schemeClr val="tx1"/>
              </a:solidFill>
              <a:latin typeface="微软雅黑" charset="-122"/>
              <a:ea typeface="微软雅黑" charset="-122"/>
              <a:cs typeface="微软雅黑"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77645" y="142240"/>
            <a:ext cx="10530840"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华知大模型</a:t>
            </a:r>
            <a:r>
              <a:rPr lang="en-US" altLang="zh-CN" sz="3200" b="1" dirty="0">
                <a:solidFill>
                  <a:srgbClr val="0070C0"/>
                </a:solidFill>
                <a:latin typeface="微软雅黑" charset="-122"/>
                <a:ea typeface="微软雅黑" charset="-122"/>
                <a:cs typeface="微软雅黑" charset="-122"/>
                <a:sym typeface="+mn-ea"/>
              </a:rPr>
              <a:t>+DeepSeek</a:t>
            </a:r>
            <a:r>
              <a:rPr lang="zh-CN" altLang="en-US" sz="3200" b="1" dirty="0">
                <a:solidFill>
                  <a:srgbClr val="0070C0"/>
                </a:solidFill>
                <a:latin typeface="微软雅黑" charset="-122"/>
                <a:ea typeface="微软雅黑" charset="-122"/>
                <a:cs typeface="微软雅黑" charset="-122"/>
                <a:sym typeface="+mn-ea"/>
              </a:rPr>
              <a:t>融合，打造专业领域</a:t>
            </a:r>
            <a:r>
              <a:rPr lang="en-US" altLang="zh-CN" sz="3200" b="1" dirty="0">
                <a:solidFill>
                  <a:srgbClr val="0070C0"/>
                </a:solidFill>
                <a:latin typeface="微软雅黑" charset="-122"/>
                <a:ea typeface="微软雅黑" charset="-122"/>
                <a:cs typeface="微软雅黑" charset="-122"/>
                <a:sym typeface="+mn-ea"/>
              </a:rPr>
              <a:t>“</a:t>
            </a:r>
            <a:r>
              <a:rPr lang="zh-CN" altLang="en-US" sz="3200" b="1" dirty="0">
                <a:solidFill>
                  <a:srgbClr val="0070C0"/>
                </a:solidFill>
                <a:latin typeface="微软雅黑" charset="-122"/>
                <a:ea typeface="微软雅黑" charset="-122"/>
                <a:cs typeface="微软雅黑" charset="-122"/>
                <a:sym typeface="+mn-ea"/>
              </a:rPr>
              <a:t>超强大脑</a:t>
            </a:r>
            <a:r>
              <a:rPr lang="en-US" altLang="zh-CN" sz="3200" b="1" dirty="0">
                <a:solidFill>
                  <a:srgbClr val="0070C0"/>
                </a:solidFill>
                <a:latin typeface="微软雅黑" charset="-122"/>
                <a:ea typeface="微软雅黑" charset="-122"/>
                <a:cs typeface="微软雅黑" charset="-122"/>
                <a:sym typeface="+mn-ea"/>
              </a:rPr>
              <a:t>”</a:t>
            </a:r>
            <a:endParaRPr lang="en-US" altLang="zh-CN"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7" name="矩形 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直角三角形 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026" name="Picture 2" descr="图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184" y="2306802"/>
            <a:ext cx="4204577" cy="1791962"/>
          </a:xfrm>
          <a:prstGeom prst="rect">
            <a:avLst/>
          </a:prstGeom>
          <a:noFill/>
          <a:extLst>
            <a:ext uri="{909E8E84-426E-40DD-AFC4-6F175D3DCCD1}">
              <a14:hiddenFill xmlns:a14="http://schemas.microsoft.com/office/drawing/2010/main">
                <a:solidFill>
                  <a:srgbClr val="FFFFFF"/>
                </a:solidFill>
              </a14:hiddenFill>
            </a:ext>
          </a:extLst>
        </p:spPr>
      </p:pic>
      <p:sp>
        <p:nvSpPr>
          <p:cNvPr id="11" name="MH_SubTitle_1"/>
          <p:cNvSpPr/>
          <p:nvPr>
            <p:custDataLst>
              <p:tags r:id="rId5"/>
            </p:custDataLst>
          </p:nvPr>
        </p:nvSpPr>
        <p:spPr>
          <a:xfrm>
            <a:off x="879002" y="2564027"/>
            <a:ext cx="1262928" cy="494097"/>
          </a:xfrm>
          <a:prstGeom prst="rect">
            <a:avLst/>
          </a:prstGeom>
          <a:solidFill>
            <a:srgbClr val="89B621"/>
          </a:solidFill>
          <a:ln w="12700" cap="flat" cmpd="sng" algn="ctr">
            <a:noFill/>
            <a:prstDash val="solid"/>
            <a:miter lim="800000"/>
          </a:ln>
          <a:effectLst/>
        </p:spPr>
        <p:txBody>
          <a:bodyPr lIns="72000" rIns="23288" anchor="ctr">
            <a:normAutofit/>
          </a:bodyPr>
          <a:lstStyle/>
          <a:p>
            <a:pPr marL="0" marR="0" lvl="0" indent="0" algn="ctr" defTabSz="788670" rtl="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Calibri" charset="0"/>
                <a:ea typeface="微软雅黑" charset="-122"/>
                <a:cs typeface="+mn-cs"/>
              </a:rPr>
              <a:t>华知大模型</a:t>
            </a:r>
            <a:endParaRPr kumimoji="0" lang="zh-CN" altLang="en-US" sz="1600" b="0" i="0" u="none" strike="noStrike" kern="0" cap="none" spc="0" normalizeH="0" baseline="0" noProof="0" dirty="0">
              <a:ln>
                <a:noFill/>
              </a:ln>
              <a:solidFill>
                <a:srgbClr val="FFFFFF"/>
              </a:solidFill>
              <a:effectLst/>
              <a:uLnTx/>
              <a:uFillTx/>
              <a:latin typeface="Calibri" charset="0"/>
              <a:ea typeface="微软雅黑" charset="-122"/>
              <a:cs typeface="+mn-cs"/>
            </a:endParaRPr>
          </a:p>
        </p:txBody>
      </p:sp>
      <p:sp>
        <p:nvSpPr>
          <p:cNvPr id="2" name="MH_SubTitle_2"/>
          <p:cNvSpPr/>
          <p:nvPr>
            <p:custDataLst>
              <p:tags r:id="rId6"/>
            </p:custDataLst>
          </p:nvPr>
        </p:nvSpPr>
        <p:spPr>
          <a:xfrm>
            <a:off x="4851433" y="2471857"/>
            <a:ext cx="1511407" cy="425539"/>
          </a:xfrm>
          <a:prstGeom prst="rect">
            <a:avLst/>
          </a:prstGeom>
          <a:solidFill>
            <a:srgbClr val="FD8B07"/>
          </a:solidFill>
          <a:ln w="12700" cap="flat" cmpd="sng" algn="ctr">
            <a:noFill/>
            <a:prstDash val="solid"/>
            <a:miter lim="800000"/>
          </a:ln>
          <a:effectLst/>
        </p:spPr>
        <p:txBody>
          <a:bodyPr lIns="72000" rIns="23288" anchor="ctr">
            <a:normAutofit/>
          </a:bodyPr>
          <a:lstStyle/>
          <a:p>
            <a:pPr marL="0" marR="0" lvl="0" indent="0" algn="ctr" defTabSz="788670" rtl="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dirty="0">
                <a:ln>
                  <a:noFill/>
                </a:ln>
                <a:solidFill>
                  <a:srgbClr val="FFFFFF"/>
                </a:solidFill>
                <a:effectLst/>
                <a:uLnTx/>
                <a:uFillTx/>
                <a:latin typeface="Calibri" charset="0"/>
                <a:ea typeface="微软雅黑" charset="-122"/>
                <a:cs typeface="+mn-cs"/>
              </a:rPr>
              <a:t>深度思考能力</a:t>
            </a:r>
            <a:endParaRPr kumimoji="0" lang="zh-CN" altLang="en-US" sz="1100" b="0" i="0" u="none" strike="noStrike" kern="0" cap="none" spc="0" normalizeH="0" baseline="0" noProof="0" dirty="0">
              <a:ln>
                <a:noFill/>
              </a:ln>
              <a:solidFill>
                <a:srgbClr val="FFFFFF"/>
              </a:solidFill>
              <a:effectLst/>
              <a:uLnTx/>
              <a:uFillTx/>
              <a:latin typeface="Calibri" charset="0"/>
              <a:ea typeface="微软雅黑" charset="-122"/>
              <a:cs typeface="+mn-cs"/>
            </a:endParaRPr>
          </a:p>
        </p:txBody>
      </p:sp>
      <p:sp>
        <p:nvSpPr>
          <p:cNvPr id="13" name="MH_SubTitle_3"/>
          <p:cNvSpPr/>
          <p:nvPr>
            <p:custDataLst>
              <p:tags r:id="rId7"/>
            </p:custDataLst>
          </p:nvPr>
        </p:nvSpPr>
        <p:spPr>
          <a:xfrm>
            <a:off x="896403" y="3580785"/>
            <a:ext cx="1262928" cy="494096"/>
          </a:xfrm>
          <a:prstGeom prst="rect">
            <a:avLst/>
          </a:prstGeom>
          <a:solidFill>
            <a:srgbClr val="01A7B9"/>
          </a:solidFill>
          <a:ln w="12700" cap="flat" cmpd="sng" algn="ctr">
            <a:noFill/>
            <a:prstDash val="solid"/>
            <a:miter lim="800000"/>
          </a:ln>
          <a:effectLst/>
        </p:spPr>
        <p:txBody>
          <a:bodyPr lIns="72000" rIns="23288" anchor="ctr">
            <a:normAutofit/>
          </a:bodyPr>
          <a:lstStyle/>
          <a:p>
            <a:pPr marL="0" marR="0" lvl="0" indent="0" algn="ctr" defTabSz="788670" rtl="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FFFFFF"/>
                </a:solidFill>
                <a:effectLst/>
                <a:uLnTx/>
                <a:uFillTx/>
                <a:latin typeface="Calibri" charset="0"/>
                <a:ea typeface="微软雅黑" charset="-122"/>
                <a:cs typeface="+mn-cs"/>
              </a:rPr>
              <a:t>DeepSeek</a:t>
            </a:r>
            <a:endParaRPr kumimoji="0" lang="zh-CN" altLang="en-US" sz="1600" b="0" i="0" u="none" strike="noStrike" kern="0" cap="none" spc="0" normalizeH="0" baseline="0" noProof="0" dirty="0">
              <a:ln>
                <a:noFill/>
              </a:ln>
              <a:solidFill>
                <a:srgbClr val="FFFFFF"/>
              </a:solidFill>
              <a:effectLst/>
              <a:uLnTx/>
              <a:uFillTx/>
              <a:latin typeface="Calibri" charset="0"/>
              <a:ea typeface="微软雅黑" charset="-122"/>
              <a:cs typeface="+mn-cs"/>
            </a:endParaRPr>
          </a:p>
        </p:txBody>
      </p:sp>
      <p:sp>
        <p:nvSpPr>
          <p:cNvPr id="14" name="MH_SubTitle_2"/>
          <p:cNvSpPr/>
          <p:nvPr>
            <p:custDataLst>
              <p:tags r:id="rId8"/>
            </p:custDataLst>
          </p:nvPr>
        </p:nvSpPr>
        <p:spPr>
          <a:xfrm>
            <a:off x="4862312" y="3040966"/>
            <a:ext cx="1500529" cy="425539"/>
          </a:xfrm>
          <a:prstGeom prst="rect">
            <a:avLst/>
          </a:prstGeom>
          <a:solidFill>
            <a:srgbClr val="9999FF"/>
          </a:solidFill>
          <a:ln w="12700" cap="flat" cmpd="sng" algn="ctr">
            <a:noFill/>
            <a:prstDash val="solid"/>
            <a:miter lim="800000"/>
          </a:ln>
          <a:effectLst/>
        </p:spPr>
        <p:txBody>
          <a:bodyPr lIns="72000" rIns="23288" anchor="ctr">
            <a:normAutofit/>
          </a:bodyPr>
          <a:lstStyle/>
          <a:p>
            <a:pPr marL="0" marR="0" lvl="0" indent="0" algn="ctr" defTabSz="788670" rtl="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dirty="0">
                <a:ln>
                  <a:noFill/>
                </a:ln>
                <a:solidFill>
                  <a:srgbClr val="FFFFFF"/>
                </a:solidFill>
                <a:effectLst/>
                <a:uLnTx/>
                <a:uFillTx/>
                <a:latin typeface="Calibri" charset="0"/>
                <a:ea typeface="微软雅黑" charset="-122"/>
                <a:cs typeface="+mn-cs"/>
              </a:rPr>
              <a:t>全面权威的语料</a:t>
            </a:r>
            <a:endParaRPr kumimoji="0" lang="zh-CN" altLang="en-US" sz="1100" b="0" i="0" u="none" strike="noStrike" kern="0" cap="none" spc="0" normalizeH="0" baseline="0" noProof="0" dirty="0">
              <a:ln>
                <a:noFill/>
              </a:ln>
              <a:solidFill>
                <a:srgbClr val="FFFFFF"/>
              </a:solidFill>
              <a:effectLst/>
              <a:uLnTx/>
              <a:uFillTx/>
              <a:latin typeface="Calibri" charset="0"/>
              <a:ea typeface="微软雅黑" charset="-122"/>
              <a:cs typeface="+mn-cs"/>
            </a:endParaRPr>
          </a:p>
        </p:txBody>
      </p:sp>
      <p:sp>
        <p:nvSpPr>
          <p:cNvPr id="15" name="加号 14"/>
          <p:cNvSpPr/>
          <p:nvPr/>
        </p:nvSpPr>
        <p:spPr>
          <a:xfrm>
            <a:off x="2350399" y="3085417"/>
            <a:ext cx="539087" cy="518615"/>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sp>
        <p:nvSpPr>
          <p:cNvPr id="16" name="椭圆 15"/>
          <p:cNvSpPr/>
          <p:nvPr/>
        </p:nvSpPr>
        <p:spPr>
          <a:xfrm>
            <a:off x="3034589" y="2502559"/>
            <a:ext cx="701058" cy="724375"/>
          </a:xfrm>
          <a:prstGeom prst="ellipse">
            <a:avLst/>
          </a:prstGeom>
        </p:spPr>
        <p:style>
          <a:lnRef idx="3">
            <a:schemeClr val="lt1"/>
          </a:lnRef>
          <a:fillRef idx="1">
            <a:schemeClr val="accent5"/>
          </a:fillRef>
          <a:effectRef idx="1">
            <a:schemeClr val="accent5"/>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知网专业数据</a:t>
            </a:r>
            <a:endParaRPr kumimoji="0" lang="zh-CN" altLang="en-US" sz="11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7" name="椭圆 16"/>
          <p:cNvSpPr/>
          <p:nvPr/>
        </p:nvSpPr>
        <p:spPr>
          <a:xfrm>
            <a:off x="3027765" y="3341896"/>
            <a:ext cx="701058" cy="724375"/>
          </a:xfrm>
          <a:prstGeom prst="ellipse">
            <a:avLst/>
          </a:prstGeom>
        </p:spPr>
        <p:style>
          <a:lnRef idx="3">
            <a:schemeClr val="lt1"/>
          </a:lnRef>
          <a:fillRef idx="1">
            <a:schemeClr val="accent5"/>
          </a:fillRef>
          <a:effectRef idx="1">
            <a:schemeClr val="accent5"/>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互联网数据</a:t>
            </a:r>
            <a:endParaRPr kumimoji="0" lang="zh-CN" altLang="en-US" sz="11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8" name="箭头: 上下 17"/>
          <p:cNvSpPr/>
          <p:nvPr/>
        </p:nvSpPr>
        <p:spPr>
          <a:xfrm>
            <a:off x="1401879" y="3099067"/>
            <a:ext cx="211540" cy="402609"/>
          </a:xfrm>
          <a:prstGeom prst="upDown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sp>
        <p:nvSpPr>
          <p:cNvPr id="19" name="箭头: 右 18"/>
          <p:cNvSpPr/>
          <p:nvPr/>
        </p:nvSpPr>
        <p:spPr>
          <a:xfrm>
            <a:off x="3947187" y="3167304"/>
            <a:ext cx="416257" cy="382138"/>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a:cs typeface="+mn-cs"/>
            </a:endParaRPr>
          </a:p>
        </p:txBody>
      </p:sp>
      <p:sp>
        <p:nvSpPr>
          <p:cNvPr id="20" name="MH_SubTitle_2"/>
          <p:cNvSpPr/>
          <p:nvPr>
            <p:custDataLst>
              <p:tags r:id="rId9"/>
            </p:custDataLst>
          </p:nvPr>
        </p:nvSpPr>
        <p:spPr>
          <a:xfrm>
            <a:off x="4862312" y="3620996"/>
            <a:ext cx="1500529" cy="425539"/>
          </a:xfrm>
          <a:prstGeom prst="rect">
            <a:avLst/>
          </a:prstGeom>
        </p:spPr>
        <p:style>
          <a:lnRef idx="3">
            <a:schemeClr val="lt1"/>
          </a:lnRef>
          <a:fillRef idx="1">
            <a:schemeClr val="accent5"/>
          </a:fillRef>
          <a:effectRef idx="1">
            <a:schemeClr val="accent5"/>
          </a:effectRef>
          <a:fontRef idx="minor">
            <a:schemeClr val="lt1"/>
          </a:fontRef>
        </p:style>
        <p:txBody>
          <a:bodyPr lIns="72000" rIns="23288" anchor="ctr">
            <a:normAutofit/>
          </a:bodyPr>
          <a:lstStyle/>
          <a:p>
            <a:pPr marL="0" marR="0" lvl="0" indent="0" algn="ctr" defTabSz="788670" rtl="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dirty="0">
                <a:ln>
                  <a:noFill/>
                </a:ln>
                <a:solidFill>
                  <a:srgbClr val="FFFFFF"/>
                </a:solidFill>
                <a:effectLst/>
                <a:uLnTx/>
                <a:uFillTx/>
                <a:latin typeface="Calibri" charset="0"/>
                <a:ea typeface="微软雅黑" charset="-122"/>
                <a:cs typeface="+mn-cs"/>
              </a:rPr>
              <a:t>专业知识增强</a:t>
            </a:r>
            <a:endParaRPr kumimoji="0" lang="zh-CN" altLang="en-US" sz="1100" b="0" i="0" u="none" strike="noStrike" kern="0" cap="none" spc="0" normalizeH="0" baseline="0" noProof="0" dirty="0">
              <a:ln>
                <a:noFill/>
              </a:ln>
              <a:solidFill>
                <a:srgbClr val="FFFFFF"/>
              </a:solidFill>
              <a:effectLst/>
              <a:uLnTx/>
              <a:uFillTx/>
              <a:latin typeface="Calibri" charset="0"/>
              <a:ea typeface="微软雅黑" charset="-122"/>
              <a:cs typeface="+mn-cs"/>
            </a:endParaRPr>
          </a:p>
        </p:txBody>
      </p:sp>
      <p:sp>
        <p:nvSpPr>
          <p:cNvPr id="4" name="文本框 3"/>
          <p:cNvSpPr txBox="1"/>
          <p:nvPr/>
        </p:nvSpPr>
        <p:spPr>
          <a:xfrm>
            <a:off x="509800" y="1008104"/>
            <a:ext cx="11220381" cy="1156855"/>
          </a:xfrm>
          <a:prstGeom prst="rect">
            <a:avLst/>
          </a:prstGeom>
        </p:spPr>
        <p:txBody>
          <a:bodyPr wrap="square">
            <a:spAutoFit/>
          </a:bodyPr>
          <a:lstStyle>
            <a:defPPr>
              <a:defRPr lang="zh-CN"/>
            </a:defPPr>
            <a:lvl1pPr defTabSz="591820">
              <a:lnSpc>
                <a:spcPct val="150000"/>
              </a:lnSpc>
              <a:defRPr sz="1600">
                <a:solidFill>
                  <a:schemeClr val="accent5"/>
                </a:solidFill>
                <a:latin typeface="微软雅黑" charset="-122"/>
                <a:ea typeface="微软雅黑" charset="-122"/>
              </a:defRPr>
            </a:lvl1pPr>
          </a:lstStyle>
          <a:p>
            <a:pPr marL="0" marR="0" lvl="0" indent="0" algn="l" defTabSz="59182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4472C4"/>
                </a:solidFill>
                <a:effectLst/>
                <a:uLnTx/>
                <a:uFillTx/>
                <a:latin typeface="微软雅黑" charset="-122"/>
                <a:ea typeface="微软雅黑" charset="-122"/>
                <a:cs typeface="+mn-cs"/>
              </a:rPr>
              <a:t>       充分发挥华知大模型全学科、全领域专业知识服务能力，利用</a:t>
            </a:r>
            <a:r>
              <a:rPr kumimoji="0" lang="en-US" altLang="zh-CN" sz="1600" b="0" i="0" u="none" strike="noStrike" kern="1200" cap="none" spc="0" normalizeH="0" baseline="0" noProof="0" dirty="0">
                <a:ln>
                  <a:noFill/>
                </a:ln>
                <a:solidFill>
                  <a:srgbClr val="4472C4"/>
                </a:solidFill>
                <a:effectLst/>
                <a:uLnTx/>
                <a:uFillTx/>
                <a:latin typeface="微软雅黑" charset="-122"/>
                <a:ea typeface="微软雅黑" charset="-122"/>
                <a:cs typeface="+mn-cs"/>
              </a:rPr>
              <a:t>DeepSeek</a:t>
            </a:r>
            <a:r>
              <a:rPr kumimoji="0" lang="zh-CN" altLang="en-US" sz="1600" b="0" i="0" u="none" strike="noStrike" kern="1200" cap="none" spc="0" normalizeH="0" baseline="0" noProof="0" dirty="0">
                <a:ln>
                  <a:noFill/>
                </a:ln>
                <a:solidFill>
                  <a:srgbClr val="4472C4"/>
                </a:solidFill>
                <a:effectLst/>
                <a:uLnTx/>
                <a:uFillTx/>
                <a:latin typeface="微软雅黑" charset="-122"/>
                <a:ea typeface="微软雅黑" charset="-122"/>
                <a:cs typeface="+mn-cs"/>
              </a:rPr>
              <a:t>基于思维链（</a:t>
            </a:r>
            <a:r>
              <a:rPr kumimoji="0" lang="en-US" altLang="zh-CN" sz="1600" b="0" i="0" u="none" strike="noStrike" kern="1200" cap="none" spc="0" normalizeH="0" baseline="0" noProof="0" dirty="0" err="1">
                <a:ln>
                  <a:noFill/>
                </a:ln>
                <a:solidFill>
                  <a:srgbClr val="4472C4"/>
                </a:solidFill>
                <a:effectLst/>
                <a:uLnTx/>
                <a:uFillTx/>
                <a:latin typeface="微软雅黑" charset="-122"/>
                <a:ea typeface="微软雅黑" charset="-122"/>
                <a:cs typeface="+mn-cs"/>
              </a:rPr>
              <a:t>CoT</a:t>
            </a:r>
            <a:r>
              <a:rPr kumimoji="0" lang="zh-CN" altLang="en-US" sz="1600" b="0" i="0" u="none" strike="noStrike" kern="1200" cap="none" spc="0" normalizeH="0" baseline="0" noProof="0" dirty="0">
                <a:ln>
                  <a:noFill/>
                </a:ln>
                <a:solidFill>
                  <a:srgbClr val="4472C4"/>
                </a:solidFill>
                <a:effectLst/>
                <a:uLnTx/>
                <a:uFillTx/>
                <a:latin typeface="微软雅黑" charset="-122"/>
                <a:ea typeface="微软雅黑" charset="-122"/>
                <a:cs typeface="+mn-cs"/>
              </a:rPr>
              <a:t>）的深度思考能力，将华知大模型与</a:t>
            </a:r>
            <a:r>
              <a:rPr kumimoji="0" lang="en-US" altLang="zh-CN" sz="1600" b="0" i="0" u="none" strike="noStrike" kern="1200" cap="none" spc="0" normalizeH="0" baseline="0" noProof="0" dirty="0">
                <a:ln>
                  <a:noFill/>
                </a:ln>
                <a:solidFill>
                  <a:srgbClr val="4472C4"/>
                </a:solidFill>
                <a:effectLst/>
                <a:uLnTx/>
                <a:uFillTx/>
                <a:latin typeface="微软雅黑" charset="-122"/>
                <a:ea typeface="微软雅黑" charset="-122"/>
                <a:cs typeface="+mn-cs"/>
              </a:rPr>
              <a:t>DeepSeek</a:t>
            </a:r>
            <a:r>
              <a:rPr kumimoji="0" lang="zh-CN" altLang="en-US" sz="1600" b="0" i="0" u="none" strike="noStrike" kern="1200" cap="none" spc="0" normalizeH="0" baseline="0" noProof="0" dirty="0">
                <a:ln>
                  <a:noFill/>
                </a:ln>
                <a:solidFill>
                  <a:srgbClr val="4472C4"/>
                </a:solidFill>
                <a:effectLst/>
                <a:uLnTx/>
                <a:uFillTx/>
                <a:latin typeface="微软雅黑" charset="-122"/>
                <a:ea typeface="微软雅黑" charset="-122"/>
                <a:cs typeface="+mn-cs"/>
              </a:rPr>
              <a:t>深度整合，构建模型服务层多内核</a:t>
            </a:r>
            <a:r>
              <a:rPr kumimoji="0" lang="en-US" altLang="zh-CN" sz="1600" b="0" i="0" u="none" strike="noStrike" kern="1200" cap="none" spc="0" normalizeH="0" baseline="0" noProof="0" dirty="0">
                <a:ln>
                  <a:noFill/>
                </a:ln>
                <a:solidFill>
                  <a:srgbClr val="4472C4"/>
                </a:solidFill>
                <a:effectLst/>
                <a:uLnTx/>
                <a:uFillTx/>
                <a:latin typeface="微软雅黑" charset="-122"/>
                <a:ea typeface="微软雅黑" charset="-122"/>
                <a:cs typeface="+mn-cs"/>
              </a:rPr>
              <a:t>AI</a:t>
            </a:r>
            <a:r>
              <a:rPr kumimoji="0" lang="zh-CN" altLang="en-US" sz="1600" b="0" i="0" u="none" strike="noStrike" kern="1200" cap="none" spc="0" normalizeH="0" baseline="0" noProof="0" dirty="0">
                <a:ln>
                  <a:noFill/>
                </a:ln>
                <a:solidFill>
                  <a:srgbClr val="4472C4"/>
                </a:solidFill>
                <a:effectLst/>
                <a:uLnTx/>
                <a:uFillTx/>
                <a:latin typeface="微软雅黑" charset="-122"/>
                <a:ea typeface="微软雅黑" charset="-122"/>
                <a:cs typeface="+mn-cs"/>
              </a:rPr>
              <a:t>引擎，升级知网人工智能全线产品的智能底座，打造服务专业领域、解决专业问题的知识服务“超强大脑”。</a:t>
            </a:r>
            <a:endParaRPr kumimoji="0" lang="zh-CN" altLang="en-US" sz="1600" b="0" i="0" u="none" strike="noStrike" kern="1200" cap="none" spc="0" normalizeH="0" baseline="0" noProof="0" dirty="0">
              <a:ln>
                <a:noFill/>
              </a:ln>
              <a:solidFill>
                <a:srgbClr val="4472C4"/>
              </a:solidFill>
              <a:effectLst/>
              <a:uLnTx/>
              <a:uFillTx/>
              <a:latin typeface="微软雅黑" charset="-122"/>
              <a:ea typeface="微软雅黑" charset="-122"/>
              <a:cs typeface="+mn-cs"/>
            </a:endParaRPr>
          </a:p>
        </p:txBody>
      </p:sp>
      <p:sp>
        <p:nvSpPr>
          <p:cNvPr id="5" name="MH_SubTitle_1"/>
          <p:cNvSpPr/>
          <p:nvPr>
            <p:custDataLst>
              <p:tags r:id="rId10"/>
            </p:custDataLst>
          </p:nvPr>
        </p:nvSpPr>
        <p:spPr>
          <a:xfrm>
            <a:off x="9074836" y="4664538"/>
            <a:ext cx="2381250" cy="1653387"/>
          </a:xfrm>
          <a:prstGeom prst="roundRect">
            <a:avLst>
              <a:gd name="adj" fmla="val 11829"/>
            </a:avLst>
          </a:prstGeom>
          <a:ln w="19050"/>
        </p:spPr>
        <p:style>
          <a:lnRef idx="2">
            <a:schemeClr val="accent5"/>
          </a:lnRef>
          <a:fillRef idx="1">
            <a:schemeClr val="lt1"/>
          </a:fillRef>
          <a:effectRef idx="0">
            <a:schemeClr val="accent5"/>
          </a:effectRef>
          <a:fontRef idx="minor">
            <a:schemeClr val="dk1"/>
          </a:fontRef>
        </p:style>
        <p:txBody>
          <a:bodyPr lIns="0" rIns="0" anchor="ctr">
            <a:normAutofit/>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altLang="zh-CN" sz="1800" b="0" i="0" u="none" strike="noStrike" kern="0" cap="none" spc="0" normalizeH="0" baseline="0" noProof="0" dirty="0">
              <a:ln>
                <a:noFill/>
              </a:ln>
              <a:solidFill>
                <a:srgbClr val="FFFFFF"/>
              </a:solidFill>
              <a:effectLst/>
              <a:uLnTx/>
              <a:uFillTx/>
              <a:latin typeface="Calibri" charset="0"/>
              <a:ea typeface="微软雅黑" charset="-122"/>
              <a:cs typeface="+mn-cs"/>
            </a:endParaRPr>
          </a:p>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altLang="zh-CN" sz="1800" b="0" i="0" u="none" strike="noStrike" kern="0" cap="none" spc="0" normalizeH="0" baseline="0" noProof="0" dirty="0">
              <a:ln>
                <a:noFill/>
              </a:ln>
              <a:solidFill>
                <a:srgbClr val="FFFFFF"/>
              </a:solidFill>
              <a:effectLst/>
              <a:uLnTx/>
              <a:uFillTx/>
              <a:latin typeface="Calibri" charset="0"/>
              <a:ea typeface="微软雅黑" charset="-122"/>
              <a:cs typeface="+mn-cs"/>
            </a:endParaRPr>
          </a:p>
        </p:txBody>
      </p:sp>
      <p:pic>
        <p:nvPicPr>
          <p:cNvPr id="9" name="图片 8"/>
          <p:cNvPicPr>
            <a:picLocks noChangeAspect="1"/>
          </p:cNvPicPr>
          <p:nvPr/>
        </p:nvPicPr>
        <p:blipFill>
          <a:blip r:embed="rId11">
            <a:extLst>
              <a:ext uri="{BEBA8EAE-BF5A-486C-A8C5-ECC9F3942E4B}">
                <a14:imgProps xmlns:a14="http://schemas.microsoft.com/office/drawing/2010/main">
                  <a14:imgLayer r:embed="rId12">
                    <a14:imgEffect>
                      <a14:backgroundRemoval t="1053" b="100000" l="5512" r="100000"/>
                    </a14:imgEffect>
                  </a14:imgLayer>
                </a14:imgProps>
              </a:ext>
            </a:extLst>
          </a:blip>
          <a:stretch>
            <a:fillRect/>
          </a:stretch>
        </p:blipFill>
        <p:spPr>
          <a:xfrm>
            <a:off x="9203223" y="4767231"/>
            <a:ext cx="900402" cy="673529"/>
          </a:xfrm>
          <a:prstGeom prst="rect">
            <a:avLst/>
          </a:prstGeom>
        </p:spPr>
      </p:pic>
      <p:pic>
        <p:nvPicPr>
          <p:cNvPr id="10" name="图片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69898" y="5487171"/>
            <a:ext cx="673529" cy="673529"/>
          </a:xfrm>
          <a:prstGeom prst="rect">
            <a:avLst/>
          </a:prstGeom>
        </p:spPr>
      </p:pic>
      <p:sp>
        <p:nvSpPr>
          <p:cNvPr id="25" name="文本框 24"/>
          <p:cNvSpPr txBox="1"/>
          <p:nvPr/>
        </p:nvSpPr>
        <p:spPr>
          <a:xfrm>
            <a:off x="9943427" y="5556301"/>
            <a:ext cx="13787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仿宋" panose="02010609060101010101" pitchFamily="49" charset="-122"/>
                <a:ea typeface="仿宋" panose="02010609060101010101" pitchFamily="49" charset="-122"/>
                <a:cs typeface="+mn-cs"/>
              </a:rPr>
              <a:t>华知大模型</a:t>
            </a:r>
            <a:endParaRPr kumimoji="0" lang="en-US" altLang="zh-CN" sz="1400" b="0" i="0" u="none" strike="noStrike" kern="1200" cap="none" spc="0" normalizeH="0" baseline="0" noProof="0" dirty="0">
              <a:ln>
                <a:noFill/>
              </a:ln>
              <a:solidFill>
                <a:prstClr val="black"/>
              </a:solidFill>
              <a:effectLst/>
              <a:uLnTx/>
              <a:uFillTx/>
              <a:latin typeface="仿宋" panose="02010609060101010101" pitchFamily="49" charset="-122"/>
              <a:ea typeface="仿宋"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仿宋" panose="02010609060101010101" pitchFamily="49" charset="-122"/>
                <a:ea typeface="仿宋" panose="02010609060101010101" pitchFamily="49" charset="-122"/>
                <a:cs typeface="+mn-cs"/>
              </a:rPr>
              <a:t>7B</a:t>
            </a:r>
            <a:r>
              <a:rPr kumimoji="0" lang="zh-CN" altLang="en-US" sz="1400" b="0" i="0" u="none" strike="noStrike" kern="1200" cap="none" spc="0" normalizeH="0" baseline="0" noProof="0" dirty="0">
                <a:ln>
                  <a:noFill/>
                </a:ln>
                <a:solidFill>
                  <a:prstClr val="black"/>
                </a:solidFill>
                <a:effectLst/>
                <a:uLnTx/>
                <a:uFillTx/>
                <a:latin typeface="仿宋" panose="02010609060101010101" pitchFamily="49" charset="-122"/>
                <a:ea typeface="仿宋" panose="02010609060101010101" pitchFamily="49" charset="-122"/>
                <a:cs typeface="+mn-cs"/>
              </a:rPr>
              <a:t>、</a:t>
            </a:r>
            <a:r>
              <a:rPr kumimoji="0" lang="en-US" altLang="zh-CN" sz="1400" b="0" i="0" u="none" strike="noStrike" kern="1200" cap="none" spc="0" normalizeH="0" baseline="0" noProof="0" dirty="0">
                <a:ln>
                  <a:noFill/>
                </a:ln>
                <a:solidFill>
                  <a:prstClr val="black"/>
                </a:solidFill>
                <a:effectLst/>
                <a:uLnTx/>
                <a:uFillTx/>
                <a:latin typeface="仿宋" panose="02010609060101010101" pitchFamily="49" charset="-122"/>
                <a:ea typeface="仿宋" panose="02010609060101010101" pitchFamily="49" charset="-122"/>
                <a:cs typeface="+mn-cs"/>
              </a:rPr>
              <a:t>38B</a:t>
            </a:r>
            <a:r>
              <a:rPr kumimoji="0" lang="zh-CN" altLang="en-US" sz="1400" b="0" i="0" u="none" strike="noStrike" kern="1200" cap="none" spc="0" normalizeH="0" baseline="0" noProof="0" dirty="0">
                <a:ln>
                  <a:noFill/>
                </a:ln>
                <a:solidFill>
                  <a:prstClr val="black"/>
                </a:solidFill>
                <a:effectLst/>
                <a:uLnTx/>
                <a:uFillTx/>
                <a:latin typeface="仿宋" panose="02010609060101010101" pitchFamily="49" charset="-122"/>
                <a:ea typeface="仿宋" panose="02010609060101010101" pitchFamily="49" charset="-122"/>
                <a:cs typeface="+mn-cs"/>
              </a:rPr>
              <a:t>、</a:t>
            </a:r>
            <a:r>
              <a:rPr kumimoji="0" lang="en-US" altLang="zh-CN" sz="1400" b="0" i="0" u="none" strike="noStrike" kern="1200" cap="none" spc="0" normalizeH="0" baseline="0" noProof="0" dirty="0">
                <a:ln>
                  <a:noFill/>
                </a:ln>
                <a:solidFill>
                  <a:prstClr val="black"/>
                </a:solidFill>
                <a:effectLst/>
                <a:uLnTx/>
                <a:uFillTx/>
                <a:latin typeface="仿宋" panose="02010609060101010101" pitchFamily="49" charset="-122"/>
                <a:ea typeface="仿宋" panose="02010609060101010101" pitchFamily="49" charset="-122"/>
                <a:cs typeface="+mn-cs"/>
              </a:rPr>
              <a:t>135B</a:t>
            </a:r>
            <a:endParaRPr kumimoji="0" lang="zh-CN" altLang="en-US" sz="1400" b="0" i="0" u="none" strike="noStrike" kern="1200" cap="none" spc="0" normalizeH="0" baseline="0" noProof="0" dirty="0">
              <a:ln>
                <a:noFill/>
              </a:ln>
              <a:solidFill>
                <a:prstClr val="black"/>
              </a:solidFill>
              <a:effectLst/>
              <a:uLnTx/>
              <a:uFillTx/>
              <a:latin typeface="仿宋" panose="02010609060101010101" pitchFamily="49" charset="-122"/>
              <a:ea typeface="仿宋" panose="02010609060101010101" pitchFamily="49" charset="-122"/>
              <a:cs typeface="+mn-cs"/>
            </a:endParaRPr>
          </a:p>
        </p:txBody>
      </p:sp>
      <p:sp>
        <p:nvSpPr>
          <p:cNvPr id="26" name="文本框 25"/>
          <p:cNvSpPr txBox="1"/>
          <p:nvPr/>
        </p:nvSpPr>
        <p:spPr>
          <a:xfrm>
            <a:off x="9932907" y="4913021"/>
            <a:ext cx="167458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仿宋" panose="02010609060101010101" pitchFamily="49" charset="-122"/>
                <a:ea typeface="仿宋" panose="02010609060101010101" pitchFamily="49" charset="-122"/>
                <a:cs typeface="+mn-cs"/>
              </a:rPr>
              <a:t>DeepSeek-R1</a:t>
            </a:r>
            <a:endParaRPr kumimoji="0" lang="en-US" altLang="zh-CN" sz="1400" b="0" i="0" u="none" strike="noStrike" kern="1200" cap="none" spc="0" normalizeH="0" baseline="0" noProof="0" dirty="0">
              <a:ln>
                <a:noFill/>
              </a:ln>
              <a:solidFill>
                <a:prstClr val="black"/>
              </a:solidFill>
              <a:effectLst/>
              <a:uLnTx/>
              <a:uFillTx/>
              <a:latin typeface="仿宋" panose="02010609060101010101" pitchFamily="49" charset="-122"/>
              <a:ea typeface="仿宋"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等线"/>
                <a:ea typeface="等线"/>
                <a:cs typeface="+mn-cs"/>
              </a:rPr>
              <a:t>Distill-Qwen-32B</a:t>
            </a:r>
            <a:endParaRPr kumimoji="0" lang="zh-CN" altLang="en-US" sz="1400" b="0" i="0" u="none" strike="noStrike" kern="1200" cap="none" spc="0" normalizeH="0" baseline="0" noProof="0" dirty="0">
              <a:ln>
                <a:noFill/>
              </a:ln>
              <a:solidFill>
                <a:prstClr val="black"/>
              </a:solidFill>
              <a:effectLst/>
              <a:uLnTx/>
              <a:uFillTx/>
              <a:latin typeface="仿宋" panose="02010609060101010101" pitchFamily="49" charset="-122"/>
              <a:ea typeface="仿宋" panose="02010609060101010101" pitchFamily="49" charset="-122"/>
              <a:cs typeface="+mn-cs"/>
            </a:endParaRPr>
          </a:p>
        </p:txBody>
      </p:sp>
      <p:sp>
        <p:nvSpPr>
          <p:cNvPr id="27" name="任意多边形: 形状 26"/>
          <p:cNvSpPr/>
          <p:nvPr/>
        </p:nvSpPr>
        <p:spPr>
          <a:xfrm>
            <a:off x="3812358" y="5032131"/>
            <a:ext cx="846064" cy="699650"/>
          </a:xfrm>
          <a:custGeom>
            <a:avLst/>
            <a:gdLst>
              <a:gd name="T0" fmla="*/ 5172 w 12800"/>
              <a:gd name="T1" fmla="*/ 1147 h 9388"/>
              <a:gd name="T2" fmla="*/ 3626 w 12800"/>
              <a:gd name="T3" fmla="*/ 426 h 9388"/>
              <a:gd name="T4" fmla="*/ 2134 w 12800"/>
              <a:gd name="T5" fmla="*/ 1920 h 9388"/>
              <a:gd name="T6" fmla="*/ 3626 w 12800"/>
              <a:gd name="T7" fmla="*/ 3414 h 9388"/>
              <a:gd name="T8" fmla="*/ 3626 w 12800"/>
              <a:gd name="T9" fmla="*/ 3840 h 9388"/>
              <a:gd name="T10" fmla="*/ 426 w 12800"/>
              <a:gd name="T11" fmla="*/ 7040 h 9388"/>
              <a:gd name="T12" fmla="*/ 0 w 12800"/>
              <a:gd name="T13" fmla="*/ 7040 h 9388"/>
              <a:gd name="T14" fmla="*/ 2639 w 12800"/>
              <a:gd name="T15" fmla="*/ 3547 h 9388"/>
              <a:gd name="T16" fmla="*/ 2267 w 12800"/>
              <a:gd name="T17" fmla="*/ 559 h 9388"/>
              <a:gd name="T18" fmla="*/ 5226 w 12800"/>
              <a:gd name="T19" fmla="*/ 854 h 9388"/>
              <a:gd name="T20" fmla="*/ 9693 w 12800"/>
              <a:gd name="T21" fmla="*/ 6680 h 9388"/>
              <a:gd name="T22" fmla="*/ 10452 w 12800"/>
              <a:gd name="T23" fmla="*/ 9388 h 9388"/>
              <a:gd name="T24" fmla="*/ 9053 w 12800"/>
              <a:gd name="T25" fmla="*/ 6601 h 9388"/>
              <a:gd name="T26" fmla="*/ 3747 w 12800"/>
              <a:gd name="T27" fmla="*/ 6600 h 9388"/>
              <a:gd name="T28" fmla="*/ 2346 w 12800"/>
              <a:gd name="T29" fmla="*/ 9388 h 9388"/>
              <a:gd name="T30" fmla="*/ 3105 w 12800"/>
              <a:gd name="T31" fmla="*/ 6680 h 9388"/>
              <a:gd name="T32" fmla="*/ 4266 w 12800"/>
              <a:gd name="T33" fmla="*/ 3414 h 9388"/>
              <a:gd name="T34" fmla="*/ 6400 w 12800"/>
              <a:gd name="T35" fmla="*/ 1280 h 9388"/>
              <a:gd name="T36" fmla="*/ 8534 w 12800"/>
              <a:gd name="T37" fmla="*/ 3414 h 9388"/>
              <a:gd name="T38" fmla="*/ 5199 w 12800"/>
              <a:gd name="T39" fmla="*/ 4613 h 9388"/>
              <a:gd name="T40" fmla="*/ 7601 w 12800"/>
              <a:gd name="T41" fmla="*/ 4613 h 9388"/>
              <a:gd name="T42" fmla="*/ 7599 w 12800"/>
              <a:gd name="T43" fmla="*/ 2213 h 9388"/>
              <a:gd name="T44" fmla="*/ 5199 w 12800"/>
              <a:gd name="T45" fmla="*/ 2213 h 9388"/>
              <a:gd name="T46" fmla="*/ 5199 w 12800"/>
              <a:gd name="T47" fmla="*/ 4613 h 9388"/>
              <a:gd name="T48" fmla="*/ 12054 w 12800"/>
              <a:gd name="T49" fmla="*/ 4854 h 9388"/>
              <a:gd name="T50" fmla="*/ 12586 w 12800"/>
              <a:gd name="T51" fmla="*/ 7254 h 9388"/>
              <a:gd name="T52" fmla="*/ 11439 w 12800"/>
              <a:gd name="T53" fmla="*/ 4773 h 9388"/>
              <a:gd name="T54" fmla="*/ 8960 w 12800"/>
              <a:gd name="T55" fmla="*/ 3626 h 9388"/>
              <a:gd name="T56" fmla="*/ 10227 w 12800"/>
              <a:gd name="T57" fmla="*/ 2972 h 9388"/>
              <a:gd name="T58" fmla="*/ 10226 w 12800"/>
              <a:gd name="T59" fmla="*/ 867 h 9388"/>
              <a:gd name="T60" fmla="*/ 7921 w 12800"/>
              <a:gd name="T61" fmla="*/ 1093 h 9388"/>
              <a:gd name="T62" fmla="*/ 7572 w 12800"/>
              <a:gd name="T63" fmla="*/ 881 h 9388"/>
              <a:gd name="T64" fmla="*/ 10533 w 12800"/>
              <a:gd name="T65" fmla="*/ 559 h 9388"/>
              <a:gd name="T66" fmla="*/ 10161 w 12800"/>
              <a:gd name="T67" fmla="*/ 3547 h 9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00" h="9388">
                <a:moveTo>
                  <a:pt x="5226" y="854"/>
                </a:moveTo>
                <a:cubicBezTo>
                  <a:pt x="5298" y="942"/>
                  <a:pt x="5280" y="1041"/>
                  <a:pt x="5172" y="1147"/>
                </a:cubicBezTo>
                <a:cubicBezTo>
                  <a:pt x="5048" y="1201"/>
                  <a:pt x="4941" y="1183"/>
                  <a:pt x="4852" y="1093"/>
                </a:cubicBezTo>
                <a:cubicBezTo>
                  <a:pt x="4568" y="649"/>
                  <a:pt x="4160" y="426"/>
                  <a:pt x="3626" y="426"/>
                </a:cubicBezTo>
                <a:cubicBezTo>
                  <a:pt x="3218" y="426"/>
                  <a:pt x="2866" y="573"/>
                  <a:pt x="2573" y="867"/>
                </a:cubicBezTo>
                <a:cubicBezTo>
                  <a:pt x="2280" y="1160"/>
                  <a:pt x="2134" y="1512"/>
                  <a:pt x="2134" y="1920"/>
                </a:cubicBezTo>
                <a:cubicBezTo>
                  <a:pt x="2134" y="2328"/>
                  <a:pt x="2281" y="2680"/>
                  <a:pt x="2574" y="2973"/>
                </a:cubicBezTo>
                <a:cubicBezTo>
                  <a:pt x="2867" y="3267"/>
                  <a:pt x="3218" y="3414"/>
                  <a:pt x="3626" y="3414"/>
                </a:cubicBezTo>
                <a:cubicBezTo>
                  <a:pt x="3768" y="3414"/>
                  <a:pt x="3840" y="3484"/>
                  <a:pt x="3840" y="3626"/>
                </a:cubicBezTo>
                <a:cubicBezTo>
                  <a:pt x="3840" y="3768"/>
                  <a:pt x="3768" y="3840"/>
                  <a:pt x="3626" y="3840"/>
                </a:cubicBezTo>
                <a:cubicBezTo>
                  <a:pt x="2738" y="3840"/>
                  <a:pt x="1983" y="4151"/>
                  <a:pt x="1359" y="4773"/>
                </a:cubicBezTo>
                <a:cubicBezTo>
                  <a:pt x="737" y="5395"/>
                  <a:pt x="426" y="6152"/>
                  <a:pt x="426" y="7040"/>
                </a:cubicBezTo>
                <a:cubicBezTo>
                  <a:pt x="426" y="7182"/>
                  <a:pt x="355" y="7254"/>
                  <a:pt x="212" y="7254"/>
                </a:cubicBezTo>
                <a:cubicBezTo>
                  <a:pt x="70" y="7254"/>
                  <a:pt x="0" y="7182"/>
                  <a:pt x="0" y="7040"/>
                </a:cubicBezTo>
                <a:cubicBezTo>
                  <a:pt x="0" y="6222"/>
                  <a:pt x="248" y="5494"/>
                  <a:pt x="746" y="4854"/>
                </a:cubicBezTo>
                <a:cubicBezTo>
                  <a:pt x="1244" y="4214"/>
                  <a:pt x="1875" y="3779"/>
                  <a:pt x="2639" y="3547"/>
                </a:cubicBezTo>
                <a:cubicBezTo>
                  <a:pt x="2017" y="3191"/>
                  <a:pt x="1706" y="2648"/>
                  <a:pt x="1706" y="1920"/>
                </a:cubicBezTo>
                <a:cubicBezTo>
                  <a:pt x="1706" y="1386"/>
                  <a:pt x="1893" y="933"/>
                  <a:pt x="2267" y="559"/>
                </a:cubicBezTo>
                <a:cubicBezTo>
                  <a:pt x="2639" y="187"/>
                  <a:pt x="3094" y="0"/>
                  <a:pt x="3626" y="0"/>
                </a:cubicBezTo>
                <a:cubicBezTo>
                  <a:pt x="4302" y="0"/>
                  <a:pt x="4836" y="284"/>
                  <a:pt x="5226" y="854"/>
                </a:cubicBezTo>
                <a:close/>
                <a:moveTo>
                  <a:pt x="7466" y="5253"/>
                </a:moveTo>
                <a:cubicBezTo>
                  <a:pt x="8355" y="5485"/>
                  <a:pt x="9097" y="5960"/>
                  <a:pt x="9693" y="6680"/>
                </a:cubicBezTo>
                <a:cubicBezTo>
                  <a:pt x="10289" y="7400"/>
                  <a:pt x="10614" y="8232"/>
                  <a:pt x="10666" y="9174"/>
                </a:cubicBezTo>
                <a:cubicBezTo>
                  <a:pt x="10666" y="9316"/>
                  <a:pt x="10595" y="9388"/>
                  <a:pt x="10452" y="9388"/>
                </a:cubicBezTo>
                <a:cubicBezTo>
                  <a:pt x="10312" y="9386"/>
                  <a:pt x="10240" y="9316"/>
                  <a:pt x="10240" y="9174"/>
                </a:cubicBezTo>
                <a:cubicBezTo>
                  <a:pt x="10186" y="8160"/>
                  <a:pt x="9791" y="7302"/>
                  <a:pt x="9053" y="6601"/>
                </a:cubicBezTo>
                <a:cubicBezTo>
                  <a:pt x="8316" y="5898"/>
                  <a:pt x="7432" y="5546"/>
                  <a:pt x="6400" y="5546"/>
                </a:cubicBezTo>
                <a:cubicBezTo>
                  <a:pt x="5368" y="5546"/>
                  <a:pt x="4484" y="5898"/>
                  <a:pt x="3747" y="6600"/>
                </a:cubicBezTo>
                <a:cubicBezTo>
                  <a:pt x="3009" y="7302"/>
                  <a:pt x="2614" y="8160"/>
                  <a:pt x="2560" y="9174"/>
                </a:cubicBezTo>
                <a:cubicBezTo>
                  <a:pt x="2560" y="9316"/>
                  <a:pt x="2488" y="9388"/>
                  <a:pt x="2346" y="9388"/>
                </a:cubicBezTo>
                <a:cubicBezTo>
                  <a:pt x="2204" y="9388"/>
                  <a:pt x="2132" y="9316"/>
                  <a:pt x="2132" y="9174"/>
                </a:cubicBezTo>
                <a:cubicBezTo>
                  <a:pt x="2186" y="8232"/>
                  <a:pt x="2510" y="7401"/>
                  <a:pt x="3105" y="6680"/>
                </a:cubicBezTo>
                <a:cubicBezTo>
                  <a:pt x="3700" y="5960"/>
                  <a:pt x="4443" y="5485"/>
                  <a:pt x="5332" y="5253"/>
                </a:cubicBezTo>
                <a:cubicBezTo>
                  <a:pt x="4622" y="4845"/>
                  <a:pt x="4266" y="4232"/>
                  <a:pt x="4266" y="3414"/>
                </a:cubicBezTo>
                <a:cubicBezTo>
                  <a:pt x="4266" y="2828"/>
                  <a:pt x="4475" y="2324"/>
                  <a:pt x="4893" y="1907"/>
                </a:cubicBezTo>
                <a:cubicBezTo>
                  <a:pt x="5311" y="1489"/>
                  <a:pt x="5814" y="1280"/>
                  <a:pt x="6400" y="1280"/>
                </a:cubicBezTo>
                <a:cubicBezTo>
                  <a:pt x="6986" y="1280"/>
                  <a:pt x="7489" y="1489"/>
                  <a:pt x="7907" y="1907"/>
                </a:cubicBezTo>
                <a:cubicBezTo>
                  <a:pt x="8324" y="2324"/>
                  <a:pt x="8534" y="2828"/>
                  <a:pt x="8534" y="3414"/>
                </a:cubicBezTo>
                <a:cubicBezTo>
                  <a:pt x="8534" y="4232"/>
                  <a:pt x="8178" y="4845"/>
                  <a:pt x="7466" y="5253"/>
                </a:cubicBezTo>
                <a:close/>
                <a:moveTo>
                  <a:pt x="5199" y="4613"/>
                </a:moveTo>
                <a:cubicBezTo>
                  <a:pt x="5537" y="4951"/>
                  <a:pt x="5938" y="5120"/>
                  <a:pt x="6400" y="5120"/>
                </a:cubicBezTo>
                <a:cubicBezTo>
                  <a:pt x="6862" y="5120"/>
                  <a:pt x="7263" y="4951"/>
                  <a:pt x="7601" y="4613"/>
                </a:cubicBezTo>
                <a:cubicBezTo>
                  <a:pt x="7937" y="4275"/>
                  <a:pt x="8106" y="3876"/>
                  <a:pt x="8106" y="3414"/>
                </a:cubicBezTo>
                <a:cubicBezTo>
                  <a:pt x="8106" y="2952"/>
                  <a:pt x="7937" y="2551"/>
                  <a:pt x="7599" y="2213"/>
                </a:cubicBezTo>
                <a:cubicBezTo>
                  <a:pt x="7263" y="1875"/>
                  <a:pt x="6862" y="1706"/>
                  <a:pt x="6400" y="1706"/>
                </a:cubicBezTo>
                <a:cubicBezTo>
                  <a:pt x="5938" y="1706"/>
                  <a:pt x="5537" y="1875"/>
                  <a:pt x="5199" y="2213"/>
                </a:cubicBezTo>
                <a:cubicBezTo>
                  <a:pt x="4863" y="2551"/>
                  <a:pt x="4694" y="2952"/>
                  <a:pt x="4694" y="3414"/>
                </a:cubicBezTo>
                <a:cubicBezTo>
                  <a:pt x="4694" y="3876"/>
                  <a:pt x="4863" y="4275"/>
                  <a:pt x="5199" y="4613"/>
                </a:cubicBezTo>
                <a:close/>
                <a:moveTo>
                  <a:pt x="10161" y="3547"/>
                </a:moveTo>
                <a:cubicBezTo>
                  <a:pt x="10925" y="3779"/>
                  <a:pt x="11556" y="4214"/>
                  <a:pt x="12054" y="4854"/>
                </a:cubicBezTo>
                <a:cubicBezTo>
                  <a:pt x="12552" y="5494"/>
                  <a:pt x="12800" y="6222"/>
                  <a:pt x="12800" y="7040"/>
                </a:cubicBezTo>
                <a:cubicBezTo>
                  <a:pt x="12800" y="7182"/>
                  <a:pt x="12728" y="7254"/>
                  <a:pt x="12586" y="7254"/>
                </a:cubicBezTo>
                <a:cubicBezTo>
                  <a:pt x="12444" y="7254"/>
                  <a:pt x="12372" y="7182"/>
                  <a:pt x="12372" y="7040"/>
                </a:cubicBezTo>
                <a:cubicBezTo>
                  <a:pt x="12372" y="6152"/>
                  <a:pt x="12061" y="5395"/>
                  <a:pt x="11439" y="4773"/>
                </a:cubicBezTo>
                <a:cubicBezTo>
                  <a:pt x="10817" y="4151"/>
                  <a:pt x="10062" y="3840"/>
                  <a:pt x="9174" y="3840"/>
                </a:cubicBezTo>
                <a:cubicBezTo>
                  <a:pt x="9032" y="3840"/>
                  <a:pt x="8960" y="3768"/>
                  <a:pt x="8960" y="3626"/>
                </a:cubicBezTo>
                <a:cubicBezTo>
                  <a:pt x="8960" y="3484"/>
                  <a:pt x="9032" y="3412"/>
                  <a:pt x="9174" y="3412"/>
                </a:cubicBezTo>
                <a:cubicBezTo>
                  <a:pt x="9582" y="3412"/>
                  <a:pt x="9934" y="3265"/>
                  <a:pt x="10227" y="2972"/>
                </a:cubicBezTo>
                <a:cubicBezTo>
                  <a:pt x="10520" y="2680"/>
                  <a:pt x="10666" y="2328"/>
                  <a:pt x="10666" y="1920"/>
                </a:cubicBezTo>
                <a:cubicBezTo>
                  <a:pt x="10666" y="1512"/>
                  <a:pt x="10519" y="1160"/>
                  <a:pt x="10226" y="867"/>
                </a:cubicBezTo>
                <a:cubicBezTo>
                  <a:pt x="9933" y="573"/>
                  <a:pt x="9582" y="426"/>
                  <a:pt x="9174" y="426"/>
                </a:cubicBezTo>
                <a:cubicBezTo>
                  <a:pt x="8640" y="426"/>
                  <a:pt x="8223" y="649"/>
                  <a:pt x="7921" y="1093"/>
                </a:cubicBezTo>
                <a:cubicBezTo>
                  <a:pt x="7867" y="1217"/>
                  <a:pt x="7768" y="1244"/>
                  <a:pt x="7626" y="1174"/>
                </a:cubicBezTo>
                <a:cubicBezTo>
                  <a:pt x="7502" y="1068"/>
                  <a:pt x="7484" y="969"/>
                  <a:pt x="7572" y="881"/>
                </a:cubicBezTo>
                <a:cubicBezTo>
                  <a:pt x="7928" y="293"/>
                  <a:pt x="8462" y="0"/>
                  <a:pt x="9174" y="0"/>
                </a:cubicBezTo>
                <a:cubicBezTo>
                  <a:pt x="9708" y="0"/>
                  <a:pt x="10161" y="187"/>
                  <a:pt x="10533" y="559"/>
                </a:cubicBezTo>
                <a:cubicBezTo>
                  <a:pt x="10907" y="933"/>
                  <a:pt x="11094" y="1386"/>
                  <a:pt x="11094" y="1920"/>
                </a:cubicBezTo>
                <a:cubicBezTo>
                  <a:pt x="11094" y="2648"/>
                  <a:pt x="10783" y="3191"/>
                  <a:pt x="10161" y="354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a:ea typeface="等线"/>
              <a:cs typeface="+mn-cs"/>
            </a:endParaRPr>
          </a:p>
        </p:txBody>
      </p:sp>
      <p:sp>
        <p:nvSpPr>
          <p:cNvPr id="29" name="文本框 28"/>
          <p:cNvSpPr txBox="1"/>
          <p:nvPr/>
        </p:nvSpPr>
        <p:spPr>
          <a:xfrm>
            <a:off x="3926844" y="5811251"/>
            <a:ext cx="7142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等线"/>
                <a:ea typeface="等线"/>
                <a:cs typeface="+mn-cs"/>
              </a:rPr>
              <a:t>用户</a:t>
            </a:r>
            <a:endParaRPr kumimoji="0" lang="zh-CN" altLang="en-US" sz="1800" b="0" i="0" u="none" strike="noStrike" kern="1200" cap="none" spc="0" normalizeH="0" baseline="0" noProof="0" dirty="0">
              <a:ln>
                <a:noFill/>
              </a:ln>
              <a:solidFill>
                <a:prstClr val="black"/>
              </a:solidFill>
              <a:effectLst/>
              <a:uLnTx/>
              <a:uFillTx/>
              <a:latin typeface="等线"/>
              <a:ea typeface="等线"/>
              <a:cs typeface="+mn-cs"/>
            </a:endParaRPr>
          </a:p>
        </p:txBody>
      </p:sp>
      <p:sp>
        <p:nvSpPr>
          <p:cNvPr id="33" name="椭圆 32"/>
          <p:cNvSpPr/>
          <p:nvPr/>
        </p:nvSpPr>
        <p:spPr>
          <a:xfrm>
            <a:off x="5180733" y="4948484"/>
            <a:ext cx="960467" cy="960467"/>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charset="-122"/>
                <a:ea typeface="微软雅黑" charset="-122"/>
                <a:cs typeface="+mn-cs"/>
              </a:rPr>
              <a:t>问答请求</a:t>
            </a:r>
            <a:endParaRPr kumimoji="0" lang="zh-CN" altLang="en-US" sz="1600" b="0" i="0" u="none" strike="noStrike" kern="1200" cap="none" spc="0" normalizeH="0" baseline="0" noProof="0" dirty="0">
              <a:ln>
                <a:noFill/>
              </a:ln>
              <a:solidFill>
                <a:prstClr val="black"/>
              </a:solidFill>
              <a:effectLst/>
              <a:uLnTx/>
              <a:uFillTx/>
              <a:latin typeface="微软雅黑" charset="-122"/>
              <a:ea typeface="微软雅黑" charset="-122"/>
              <a:cs typeface="+mn-cs"/>
            </a:endParaRPr>
          </a:p>
        </p:txBody>
      </p:sp>
      <p:sp>
        <p:nvSpPr>
          <p:cNvPr id="34" name="箭头: 右 33"/>
          <p:cNvSpPr/>
          <p:nvPr/>
        </p:nvSpPr>
        <p:spPr>
          <a:xfrm>
            <a:off x="4790908" y="5339063"/>
            <a:ext cx="274814" cy="267352"/>
          </a:xfrm>
          <a:prstGeom prst="righ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91421" tIns="45711" rIns="91421" bIns="45711"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35" b="0" i="0" u="none" strike="noStrike" kern="0" cap="none" spc="0" normalizeH="0" baseline="0" noProof="0">
              <a:ln>
                <a:noFill/>
              </a:ln>
              <a:solidFill>
                <a:sysClr val="window" lastClr="FFFFFF"/>
              </a:solidFill>
              <a:effectLst/>
              <a:uLnTx/>
              <a:uFillTx/>
              <a:latin typeface="Calibri" panose="020F0502020204030204"/>
              <a:ea typeface="等线" panose="02010600030101010101" charset="-122"/>
              <a:cs typeface="+mn-cs"/>
            </a:endParaRPr>
          </a:p>
        </p:txBody>
      </p:sp>
      <p:sp>
        <p:nvSpPr>
          <p:cNvPr id="35" name="箭头: 右 34"/>
          <p:cNvSpPr/>
          <p:nvPr/>
        </p:nvSpPr>
        <p:spPr>
          <a:xfrm>
            <a:off x="6249882" y="5339063"/>
            <a:ext cx="274814" cy="267352"/>
          </a:xfrm>
          <a:prstGeom prst="righ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91421" tIns="45711" rIns="91421" bIns="45711"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35" b="0" i="0" u="none" strike="noStrike" kern="0" cap="none" spc="0" normalizeH="0" baseline="0" noProof="0">
              <a:ln>
                <a:noFill/>
              </a:ln>
              <a:solidFill>
                <a:sysClr val="window" lastClr="FFFFFF"/>
              </a:solidFill>
              <a:effectLst/>
              <a:uLnTx/>
              <a:uFillTx/>
              <a:latin typeface="Calibri" panose="020F0502020204030204"/>
              <a:ea typeface="等线" panose="02010600030101010101" charset="-122"/>
              <a:cs typeface="+mn-cs"/>
            </a:endParaRPr>
          </a:p>
        </p:txBody>
      </p:sp>
      <p:sp>
        <p:nvSpPr>
          <p:cNvPr id="36" name="箭头: 右 35"/>
          <p:cNvSpPr/>
          <p:nvPr/>
        </p:nvSpPr>
        <p:spPr>
          <a:xfrm>
            <a:off x="7710026" y="5339063"/>
            <a:ext cx="274814" cy="267352"/>
          </a:xfrm>
          <a:prstGeom prst="righ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91421" tIns="45711" rIns="91421" bIns="45711"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35" b="0" i="0" u="none" strike="noStrike" kern="0" cap="none" spc="0" normalizeH="0" baseline="0" noProof="0">
              <a:ln>
                <a:noFill/>
              </a:ln>
              <a:solidFill>
                <a:sysClr val="window" lastClr="FFFFFF"/>
              </a:solidFill>
              <a:effectLst/>
              <a:uLnTx/>
              <a:uFillTx/>
              <a:latin typeface="Calibri" panose="020F0502020204030204"/>
              <a:ea typeface="等线" panose="02010600030101010101" charset="-122"/>
              <a:cs typeface="+mn-cs"/>
            </a:endParaRPr>
          </a:p>
        </p:txBody>
      </p:sp>
      <p:sp>
        <p:nvSpPr>
          <p:cNvPr id="37" name="椭圆 36"/>
          <p:cNvSpPr/>
          <p:nvPr/>
        </p:nvSpPr>
        <p:spPr>
          <a:xfrm>
            <a:off x="6617167" y="5006295"/>
            <a:ext cx="960467" cy="960467"/>
          </a:xfrm>
          <a:prstGeom prst="ellipse">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charset="-122"/>
                <a:ea typeface="微软雅黑" charset="-122"/>
                <a:cs typeface="+mn-cs"/>
              </a:rPr>
              <a:t>意图识别</a:t>
            </a:r>
            <a:endParaRPr kumimoji="0" lang="zh-CN" altLang="en-US" sz="1600" b="0" i="0" u="none" strike="noStrike" kern="1200" cap="none" spc="0" normalizeH="0" baseline="0" noProof="0" dirty="0">
              <a:ln>
                <a:noFill/>
              </a:ln>
              <a:solidFill>
                <a:prstClr val="black"/>
              </a:solidFill>
              <a:effectLst/>
              <a:uLnTx/>
              <a:uFillTx/>
              <a:latin typeface="微软雅黑" charset="-122"/>
              <a:ea typeface="微软雅黑" charset="-122"/>
              <a:cs typeface="+mn-cs"/>
            </a:endParaRPr>
          </a:p>
        </p:txBody>
      </p:sp>
      <p:sp>
        <p:nvSpPr>
          <p:cNvPr id="38" name="标注: 右箭头 37"/>
          <p:cNvSpPr/>
          <p:nvPr/>
        </p:nvSpPr>
        <p:spPr>
          <a:xfrm>
            <a:off x="8207641" y="4794213"/>
            <a:ext cx="714232" cy="1386370"/>
          </a:xfrm>
          <a:prstGeom prst="rightArrowCallout">
            <a:avLst>
              <a:gd name="adj1" fmla="val 25000"/>
              <a:gd name="adj2" fmla="val 25000"/>
              <a:gd name="adj3" fmla="val 25000"/>
              <a:gd name="adj4" fmla="val 53304"/>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0" marR="0" lvl="0" indent="0" algn="ctr" defTabSz="1884680" rtl="0" eaLnBrk="1" fontAlgn="auto" latinLnBrk="0" hangingPunct="1">
              <a:lnSpc>
                <a:spcPct val="100000"/>
              </a:lnSpc>
              <a:spcBef>
                <a:spcPts val="0"/>
              </a:spcBef>
              <a:spcAft>
                <a:spcPts val="0"/>
              </a:spcAft>
              <a:buClrTx/>
              <a:buSzTx/>
              <a:buFontTx/>
              <a:buNone/>
              <a:defRPr/>
            </a:pPr>
            <a:r>
              <a:rPr kumimoji="0" lang="zh-CN" altLang="en-US" sz="1295" b="0" i="0" u="none" strike="noStrike" kern="0" cap="none" spc="0" normalizeH="0" baseline="0" noProof="0" dirty="0">
                <a:ln>
                  <a:noFill/>
                </a:ln>
                <a:solidFill>
                  <a:srgbClr val="1F497D"/>
                </a:solidFill>
                <a:effectLst/>
                <a:uLnTx/>
                <a:uFillTx/>
                <a:latin typeface="等线"/>
                <a:ea typeface="等线" panose="02010600030101010101" charset="-122"/>
                <a:cs typeface="+mn-cs"/>
              </a:rPr>
              <a:t>多</a:t>
            </a:r>
            <a:endParaRPr kumimoji="0" lang="en-US" altLang="zh-CN" sz="1295" b="0" i="0" u="none" strike="noStrike" kern="0" cap="none" spc="0" normalizeH="0" baseline="0" noProof="0" dirty="0">
              <a:ln>
                <a:noFill/>
              </a:ln>
              <a:solidFill>
                <a:srgbClr val="1F497D"/>
              </a:solidFill>
              <a:effectLst/>
              <a:uLnTx/>
              <a:uFillTx/>
              <a:latin typeface="等线"/>
              <a:ea typeface="等线" panose="02010600030101010101" charset="-122"/>
              <a:cs typeface="+mn-cs"/>
            </a:endParaRPr>
          </a:p>
          <a:p>
            <a:pPr marL="0" marR="0" lvl="0" indent="0" algn="ctr" defTabSz="1884680" rtl="0" eaLnBrk="1" fontAlgn="auto" latinLnBrk="0" hangingPunct="1">
              <a:lnSpc>
                <a:spcPct val="100000"/>
              </a:lnSpc>
              <a:spcBef>
                <a:spcPts val="0"/>
              </a:spcBef>
              <a:spcAft>
                <a:spcPts val="0"/>
              </a:spcAft>
              <a:buClrTx/>
              <a:buSzTx/>
              <a:buFontTx/>
              <a:buNone/>
              <a:defRPr/>
            </a:pPr>
            <a:r>
              <a:rPr kumimoji="0" lang="zh-CN" altLang="en-US" sz="1295" b="0" i="0" u="none" strike="noStrike" kern="0" cap="none" spc="0" normalizeH="0" baseline="0" noProof="0" dirty="0">
                <a:ln>
                  <a:noFill/>
                </a:ln>
                <a:solidFill>
                  <a:srgbClr val="1F497D"/>
                </a:solidFill>
                <a:effectLst/>
                <a:uLnTx/>
                <a:uFillTx/>
                <a:latin typeface="等线"/>
                <a:ea typeface="等线" panose="02010600030101010101" charset="-122"/>
                <a:cs typeface="+mn-cs"/>
              </a:rPr>
              <a:t>模</a:t>
            </a:r>
            <a:endParaRPr kumimoji="0" lang="en-US" altLang="zh-CN" sz="1295" b="0" i="0" u="none" strike="noStrike" kern="0" cap="none" spc="0" normalizeH="0" baseline="0" noProof="0" dirty="0">
              <a:ln>
                <a:noFill/>
              </a:ln>
              <a:solidFill>
                <a:srgbClr val="1F497D"/>
              </a:solidFill>
              <a:effectLst/>
              <a:uLnTx/>
              <a:uFillTx/>
              <a:latin typeface="等线"/>
              <a:ea typeface="等线" panose="02010600030101010101" charset="-122"/>
              <a:cs typeface="+mn-cs"/>
            </a:endParaRPr>
          </a:p>
          <a:p>
            <a:pPr marL="0" marR="0" lvl="0" indent="0" algn="ctr" defTabSz="1884680" rtl="0" eaLnBrk="1" fontAlgn="auto" latinLnBrk="0" hangingPunct="1">
              <a:lnSpc>
                <a:spcPct val="100000"/>
              </a:lnSpc>
              <a:spcBef>
                <a:spcPts val="0"/>
              </a:spcBef>
              <a:spcAft>
                <a:spcPts val="0"/>
              </a:spcAft>
              <a:buClrTx/>
              <a:buSzTx/>
              <a:buFontTx/>
              <a:buNone/>
              <a:defRPr/>
            </a:pPr>
            <a:r>
              <a:rPr kumimoji="0" lang="zh-CN" altLang="en-US" sz="1295" b="0" i="0" u="none" strike="noStrike" kern="0" cap="none" spc="0" normalizeH="0" baseline="0" noProof="0" dirty="0">
                <a:ln>
                  <a:noFill/>
                </a:ln>
                <a:solidFill>
                  <a:srgbClr val="1F497D"/>
                </a:solidFill>
                <a:effectLst/>
                <a:uLnTx/>
                <a:uFillTx/>
                <a:latin typeface="等线"/>
                <a:ea typeface="等线" panose="02010600030101010101" charset="-122"/>
                <a:cs typeface="+mn-cs"/>
              </a:rPr>
              <a:t>型</a:t>
            </a:r>
            <a:endParaRPr kumimoji="0" lang="en-US" altLang="zh-CN" sz="1295" b="0" i="0" u="none" strike="noStrike" kern="0" cap="none" spc="0" normalizeH="0" baseline="0" noProof="0" dirty="0">
              <a:ln>
                <a:noFill/>
              </a:ln>
              <a:solidFill>
                <a:srgbClr val="1F497D"/>
              </a:solidFill>
              <a:effectLst/>
              <a:uLnTx/>
              <a:uFillTx/>
              <a:latin typeface="等线"/>
              <a:ea typeface="等线" panose="02010600030101010101" charset="-122"/>
              <a:cs typeface="+mn-cs"/>
            </a:endParaRPr>
          </a:p>
          <a:p>
            <a:pPr marL="0" marR="0" lvl="0" indent="0" algn="ctr" defTabSz="1884680" rtl="0" eaLnBrk="1" fontAlgn="auto" latinLnBrk="0" hangingPunct="1">
              <a:lnSpc>
                <a:spcPct val="100000"/>
              </a:lnSpc>
              <a:spcBef>
                <a:spcPts val="0"/>
              </a:spcBef>
              <a:spcAft>
                <a:spcPts val="0"/>
              </a:spcAft>
              <a:buClrTx/>
              <a:buSzTx/>
              <a:buFontTx/>
              <a:buNone/>
              <a:defRPr/>
            </a:pPr>
            <a:r>
              <a:rPr kumimoji="0" lang="zh-CN" altLang="en-US" sz="1295" b="0" i="0" u="none" strike="noStrike" kern="0" cap="none" spc="0" normalizeH="0" baseline="0" noProof="0" dirty="0">
                <a:ln>
                  <a:noFill/>
                </a:ln>
                <a:solidFill>
                  <a:srgbClr val="1F497D"/>
                </a:solidFill>
                <a:effectLst/>
                <a:uLnTx/>
                <a:uFillTx/>
                <a:latin typeface="等线"/>
                <a:ea typeface="等线" panose="02010600030101010101" charset="-122"/>
                <a:cs typeface="+mn-cs"/>
              </a:rPr>
              <a:t>调</a:t>
            </a:r>
            <a:endParaRPr kumimoji="0" lang="en-US" altLang="zh-CN" sz="1295" b="0" i="0" u="none" strike="noStrike" kern="0" cap="none" spc="0" normalizeH="0" baseline="0" noProof="0" dirty="0">
              <a:ln>
                <a:noFill/>
              </a:ln>
              <a:solidFill>
                <a:srgbClr val="1F497D"/>
              </a:solidFill>
              <a:effectLst/>
              <a:uLnTx/>
              <a:uFillTx/>
              <a:latin typeface="等线"/>
              <a:ea typeface="等线" panose="02010600030101010101" charset="-122"/>
              <a:cs typeface="+mn-cs"/>
            </a:endParaRPr>
          </a:p>
          <a:p>
            <a:pPr marL="0" marR="0" lvl="0" indent="0" algn="ctr" defTabSz="1884680" rtl="0" eaLnBrk="1" fontAlgn="auto" latinLnBrk="0" hangingPunct="1">
              <a:lnSpc>
                <a:spcPct val="100000"/>
              </a:lnSpc>
              <a:spcBef>
                <a:spcPts val="0"/>
              </a:spcBef>
              <a:spcAft>
                <a:spcPts val="0"/>
              </a:spcAft>
              <a:buClrTx/>
              <a:buSzTx/>
              <a:buFontTx/>
              <a:buNone/>
              <a:defRPr/>
            </a:pPr>
            <a:r>
              <a:rPr kumimoji="0" lang="zh-CN" altLang="en-US" sz="1295" b="0" i="0" u="none" strike="noStrike" kern="0" cap="none" spc="0" normalizeH="0" baseline="0" noProof="0" dirty="0">
                <a:ln>
                  <a:noFill/>
                </a:ln>
                <a:solidFill>
                  <a:srgbClr val="1F497D"/>
                </a:solidFill>
                <a:effectLst/>
                <a:uLnTx/>
                <a:uFillTx/>
                <a:latin typeface="等线"/>
                <a:ea typeface="等线" panose="02010600030101010101" charset="-122"/>
                <a:cs typeface="+mn-cs"/>
              </a:rPr>
              <a:t>度</a:t>
            </a:r>
            <a:endParaRPr kumimoji="0" lang="en-US" altLang="zh-CN" sz="1295" b="0" i="0" u="none" strike="noStrike" kern="0" cap="none" spc="0" normalizeH="0" baseline="0" noProof="0" dirty="0">
              <a:ln>
                <a:noFill/>
              </a:ln>
              <a:solidFill>
                <a:srgbClr val="1F497D"/>
              </a:solidFill>
              <a:effectLst/>
              <a:uLnTx/>
              <a:uFillTx/>
              <a:latin typeface="等线"/>
              <a:ea typeface="等线" panose="02010600030101010101" charset="-122"/>
              <a:cs typeface="+mn-cs"/>
            </a:endParaRPr>
          </a:p>
        </p:txBody>
      </p:sp>
      <p:sp>
        <p:nvSpPr>
          <p:cNvPr id="39" name="文本框 38"/>
          <p:cNvSpPr txBox="1"/>
          <p:nvPr/>
        </p:nvSpPr>
        <p:spPr>
          <a:xfrm>
            <a:off x="839944" y="4642760"/>
            <a:ext cx="2765786" cy="1750864"/>
          </a:xfrm>
          <a:prstGeom prst="rect">
            <a:avLst/>
          </a:prstGeom>
          <a:ln>
            <a:noFill/>
          </a:ln>
        </p:spPr>
        <p:txBody>
          <a:bodyPr wrap="square" lIns="91440" tIns="45720" rIns="91440" bIns="45720" anchor="t">
            <a:spAutoFit/>
          </a:bodyPr>
          <a:lstStyle>
            <a:defPPr>
              <a:defRPr lang="zh-CN"/>
            </a:defPPr>
            <a:lvl1pPr algn="ctr">
              <a:lnSpc>
                <a:spcPct val="150000"/>
              </a:lnSpc>
              <a:defRPr sz="1000">
                <a:solidFill>
                  <a:schemeClr val="tx1">
                    <a:lumMod val="85000"/>
                    <a:lumOff val="15000"/>
                  </a:schemeClr>
                </a:solidFill>
              </a:defRPr>
            </a:lvl1pPr>
          </a:lstStyle>
          <a:p>
            <a:pPr marL="171450" marR="0" lvl="0" indent="-171450" algn="l" defTabSz="914400" rtl="0" eaLnBrk="1" fontAlgn="auto" latinLnBrk="0" hangingPunct="1">
              <a:lnSpc>
                <a:spcPct val="200000"/>
              </a:lnSpc>
              <a:spcBef>
                <a:spcPts val="0"/>
              </a:spcBef>
              <a:spcAft>
                <a:spcPts val="0"/>
              </a:spcAft>
              <a:buClrTx/>
              <a:buSzTx/>
              <a:buFont typeface="Wingdings" panose="05000000000000000000" pitchFamily="2" charset="2"/>
              <a:buChar char="l"/>
              <a:defRPr/>
            </a:pPr>
            <a:r>
              <a:rPr kumimoji="0" lang="zh-CN" altLang="en-US" sz="1400" b="0" i="0" u="none" strike="noStrike" kern="1200" cap="none" spc="0" normalizeH="0" baseline="0" noProof="0" dirty="0">
                <a:ln>
                  <a:noFill/>
                </a:ln>
                <a:solidFill>
                  <a:srgbClr val="002060"/>
                </a:solidFill>
                <a:effectLst/>
                <a:uLnTx/>
                <a:uFillTx/>
                <a:latin typeface="微软雅黑" charset="-122"/>
                <a:ea typeface="微软雅黑" charset="-122"/>
                <a:cs typeface="+mn-cs"/>
              </a:rPr>
              <a:t>精准意图识别，针对不同场景和不同问题动态适配模型选择</a:t>
            </a:r>
            <a:endParaRPr kumimoji="0" lang="en-US" altLang="zh-CN" sz="1400" b="0" i="0" u="none" strike="noStrike" kern="1200" cap="none" spc="0" normalizeH="0" baseline="0" noProof="0" dirty="0">
              <a:ln>
                <a:noFill/>
              </a:ln>
              <a:solidFill>
                <a:srgbClr val="002060"/>
              </a:solidFill>
              <a:effectLst/>
              <a:uLnTx/>
              <a:uFillTx/>
              <a:latin typeface="微软雅黑" charset="-122"/>
              <a:ea typeface="微软雅黑" charset="-122"/>
              <a:cs typeface="+mn-cs"/>
            </a:endParaRPr>
          </a:p>
          <a:p>
            <a:pPr marL="171450" marR="0" lvl="0" indent="-171450" algn="l" defTabSz="914400" rtl="0" eaLnBrk="1" fontAlgn="auto" latinLnBrk="0" hangingPunct="1">
              <a:lnSpc>
                <a:spcPct val="200000"/>
              </a:lnSpc>
              <a:spcBef>
                <a:spcPts val="0"/>
              </a:spcBef>
              <a:spcAft>
                <a:spcPts val="0"/>
              </a:spcAft>
              <a:buClrTx/>
              <a:buSzTx/>
              <a:buFont typeface="Wingdings" panose="05000000000000000000" pitchFamily="2" charset="2"/>
              <a:buChar char="l"/>
              <a:defRPr/>
            </a:pPr>
            <a:r>
              <a:rPr kumimoji="0" lang="zh-CN" altLang="en-US" sz="1400" b="0" i="0" u="none" strike="noStrike" kern="1200" cap="none" spc="0" normalizeH="0" baseline="0" noProof="0" dirty="0">
                <a:ln>
                  <a:noFill/>
                </a:ln>
                <a:solidFill>
                  <a:srgbClr val="002060"/>
                </a:solidFill>
                <a:effectLst/>
                <a:uLnTx/>
                <a:uFillTx/>
                <a:latin typeface="微软雅黑" charset="-122"/>
                <a:ea typeface="微软雅黑" charset="-122"/>
                <a:cs typeface="+mn-cs"/>
              </a:rPr>
              <a:t>多服务器、多实例、多卡异构大模型智能调度和负载服务</a:t>
            </a:r>
            <a:endParaRPr kumimoji="0" lang="zh-CN" altLang="en-US" sz="1400" b="0" i="0" u="none" strike="noStrike" kern="1200" cap="none" spc="0" normalizeH="0" baseline="0" noProof="0" dirty="0">
              <a:ln>
                <a:noFill/>
              </a:ln>
              <a:solidFill>
                <a:srgbClr val="002060"/>
              </a:solidFill>
              <a:effectLst/>
              <a:uLnTx/>
              <a:uFillTx/>
              <a:latin typeface="微软雅黑" charset="-122"/>
              <a:ea typeface="微软雅黑" charset="-122"/>
              <a:cs typeface="+mn-cs"/>
            </a:endParaRPr>
          </a:p>
        </p:txBody>
      </p:sp>
    </p:spTree>
    <p:custDataLst>
      <p:tags r:id="rId1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íṧļiḑe"/>
          <p:cNvSpPr>
            <a:spLocks noGrp="1"/>
          </p:cNvSpPr>
          <p:nvPr>
            <p:ph type="title" idx="4294967295"/>
          </p:nvPr>
        </p:nvSpPr>
        <p:spPr>
          <a:xfrm>
            <a:off x="1030605" y="2578100"/>
            <a:ext cx="10178415" cy="1082040"/>
          </a:xfrm>
        </p:spPr>
        <p:txBody>
          <a:bodyPr>
            <a:noAutofit/>
          </a:bodyPr>
          <a:p>
            <a:pPr algn="ctr">
              <a:buClrTx/>
              <a:buSzTx/>
              <a:buFontTx/>
            </a:pPr>
            <a:r>
              <a:rPr lang="zh-CN" altLang="en-US" sz="5400" b="1" dirty="0">
                <a:solidFill>
                  <a:srgbClr val="080808"/>
                </a:solidFill>
                <a:latin typeface="微软雅黑" charset="-122"/>
                <a:ea typeface="微软雅黑" charset="-122"/>
                <a:sym typeface="+mn-ea"/>
              </a:rPr>
              <a:t>走进知网</a:t>
            </a:r>
            <a:r>
              <a:rPr lang="en-US" altLang="zh-CN" sz="5400" b="1" dirty="0">
                <a:solidFill>
                  <a:srgbClr val="080808"/>
                </a:solidFill>
                <a:latin typeface="微软雅黑" charset="-122"/>
                <a:ea typeface="微软雅黑" charset="-122"/>
                <a:sym typeface="+mn-ea"/>
              </a:rPr>
              <a:t>……</a:t>
            </a:r>
            <a:endParaRPr lang="en-US" altLang="zh-CN" sz="5400" b="1" dirty="0">
              <a:solidFill>
                <a:srgbClr val="080808"/>
              </a:solidFill>
              <a:latin typeface="微软雅黑" charset="-122"/>
              <a:ea typeface="微软雅黑"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sym typeface="+mn-ea"/>
              </a:rPr>
              <a:t>走进知网</a:t>
            </a:r>
            <a:endParaRPr lang="zh-CN" altLang="en-US" sz="3200" b="1" dirty="0">
              <a:solidFill>
                <a:srgbClr val="0070C0"/>
              </a:solidFill>
              <a:latin typeface="微软雅黑" charset="-122"/>
              <a:ea typeface="微软雅黑" charset="-122"/>
              <a:sym typeface="+mn-ea"/>
            </a:endParaRPr>
          </a:p>
        </p:txBody>
      </p: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5" name="直接连接符 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100" name="图片 99"/>
          <p:cNvPicPr/>
          <p:nvPr>
            <p:custDataLst>
              <p:tags r:id="rId4"/>
            </p:custDataLst>
          </p:nvPr>
        </p:nvPicPr>
        <p:blipFill>
          <a:blip r:embed="rId5">
            <a:clrChange>
              <a:clrFrom>
                <a:srgbClr val="F6F6F6">
                  <a:alpha val="100000"/>
                </a:srgbClr>
              </a:clrFrom>
              <a:clrTo>
                <a:srgbClr val="F6F6F6">
                  <a:alpha val="100000"/>
                  <a:alpha val="0"/>
                </a:srgbClr>
              </a:clrTo>
            </a:clrChange>
          </a:blip>
          <a:stretch>
            <a:fillRect/>
          </a:stretch>
        </p:blipFill>
        <p:spPr>
          <a:xfrm>
            <a:off x="8800042" y="1986703"/>
            <a:ext cx="2106507" cy="2611967"/>
          </a:xfrm>
          <a:prstGeom prst="rect">
            <a:avLst/>
          </a:prstGeom>
          <a:noFill/>
          <a:ln w="9525">
            <a:noFill/>
          </a:ln>
        </p:spPr>
      </p:pic>
      <p:sp>
        <p:nvSpPr>
          <p:cNvPr id="33" name="矩形 32"/>
          <p:cNvSpPr/>
          <p:nvPr>
            <p:custDataLst>
              <p:tags r:id="rId6"/>
            </p:custDataLst>
          </p:nvPr>
        </p:nvSpPr>
        <p:spPr>
          <a:xfrm>
            <a:off x="3722582" y="2095077"/>
            <a:ext cx="4560993" cy="1050925"/>
          </a:xfrm>
          <a:prstGeom prst="rect">
            <a:avLst/>
          </a:prstGeom>
        </p:spPr>
        <p:txBody>
          <a:bodyPr wrap="square">
            <a:spAutoFit/>
          </a:bodyPr>
          <a:p>
            <a:pPr marL="0" marR="0" lvl="0" algn="l" defTabSz="914400" rtl="0" eaLnBrk="1" fontAlgn="b" latinLnBrk="0" hangingPunct="1">
              <a:lnSpc>
                <a:spcPct val="130000"/>
              </a:lnSpc>
              <a:spcBef>
                <a:spcPct val="50000"/>
              </a:spcBef>
              <a:buClrTx/>
              <a:buSzTx/>
              <a:buFontTx/>
              <a:buNone/>
              <a:defRPr/>
            </a:pPr>
            <a:r>
              <a:rPr kumimoji="0" lang="zh-CN" altLang="en-US" sz="4800" b="1" i="0" u="none" strike="noStrike" kern="1200" cap="none" spc="0" normalizeH="0" baseline="0" dirty="0">
                <a:solidFill>
                  <a:schemeClr val="accent1"/>
                </a:solidFill>
                <a:latin typeface="微软雅黑" charset="-122"/>
                <a:ea typeface="微软雅黑" charset="-122"/>
                <a:cs typeface="+mn-cs"/>
                <a:sym typeface="+mn-ea"/>
              </a:rPr>
              <a:t>知网是什么？</a:t>
            </a:r>
            <a:endParaRPr kumimoji="0" lang="zh-CN" altLang="en-US" sz="4800" b="1" i="0" u="none" strike="noStrike" kern="1200" cap="none" spc="0" normalizeH="0" baseline="0" dirty="0">
              <a:solidFill>
                <a:schemeClr val="accent1"/>
              </a:solidFill>
              <a:latin typeface="微软雅黑" charset="-122"/>
              <a:ea typeface="微软雅黑" charset="-122"/>
              <a:cs typeface="+mn-cs"/>
              <a:sym typeface="+mn-ea"/>
            </a:endParaRPr>
          </a:p>
        </p:txBody>
      </p:sp>
      <p:sp>
        <p:nvSpPr>
          <p:cNvPr id="39" name="文本框 38"/>
          <p:cNvSpPr txBox="1"/>
          <p:nvPr>
            <p:custDataLst>
              <p:tags r:id="rId7"/>
            </p:custDataLst>
          </p:nvPr>
        </p:nvSpPr>
        <p:spPr>
          <a:xfrm rot="21000000">
            <a:off x="1455843" y="1483360"/>
            <a:ext cx="2065867" cy="501650"/>
          </a:xfrm>
          <a:prstGeom prst="rect">
            <a:avLst/>
          </a:prstGeom>
          <a:solidFill>
            <a:schemeClr val="accent1">
              <a:lumMod val="60000"/>
              <a:lumOff val="40000"/>
            </a:schemeClr>
          </a:solidFill>
          <a:effectLst>
            <a:softEdge rad="127000"/>
          </a:effectLst>
        </p:spPr>
        <p:txBody>
          <a:bodyPr wrap="square" rtlCol="0" anchor="t">
            <a:spAutoFit/>
          </a:bodyPr>
          <a:p>
            <a:pPr lvl="0" algn="l">
              <a:buClrTx/>
              <a:buSzTx/>
              <a:buFontTx/>
            </a:pPr>
            <a:r>
              <a:rPr lang="en-US" altLang="zh-CN" sz="2665">
                <a:latin typeface="微软雅黑" charset="-122"/>
                <a:ea typeface="微软雅黑" charset="-122"/>
                <a:sym typeface="+mn-ea"/>
              </a:rPr>
              <a:t> </a:t>
            </a:r>
            <a:r>
              <a:rPr lang="zh-CN" altLang="en-US" sz="2665">
                <a:latin typeface="微软雅黑" charset="-122"/>
                <a:ea typeface="微软雅黑" charset="-122"/>
                <a:sym typeface="+mn-ea"/>
              </a:rPr>
              <a:t>一个公司？</a:t>
            </a:r>
            <a:endParaRPr lang="zh-CN" altLang="en-US" sz="2665">
              <a:latin typeface="微软雅黑" charset="-122"/>
              <a:ea typeface="微软雅黑" charset="-122"/>
              <a:sym typeface="+mn-ea"/>
            </a:endParaRPr>
          </a:p>
        </p:txBody>
      </p:sp>
      <p:sp>
        <p:nvSpPr>
          <p:cNvPr id="2" name="文本框 1"/>
          <p:cNvSpPr txBox="1"/>
          <p:nvPr>
            <p:custDataLst>
              <p:tags r:id="rId8"/>
            </p:custDataLst>
          </p:nvPr>
        </p:nvSpPr>
        <p:spPr>
          <a:xfrm rot="360000">
            <a:off x="7165552" y="1139402"/>
            <a:ext cx="1797473" cy="501650"/>
          </a:xfrm>
          <a:prstGeom prst="rect">
            <a:avLst/>
          </a:prstGeom>
          <a:solidFill>
            <a:schemeClr val="accent1">
              <a:lumMod val="60000"/>
              <a:lumOff val="40000"/>
            </a:schemeClr>
          </a:solidFill>
          <a:effectLst>
            <a:softEdge rad="127000"/>
          </a:effectLst>
        </p:spPr>
        <p:txBody>
          <a:bodyPr wrap="square" rtlCol="0" anchor="t">
            <a:spAutoFit/>
          </a:bodyPr>
          <a:p>
            <a:pPr lvl="0" algn="l">
              <a:buClrTx/>
              <a:buSzTx/>
              <a:buFontTx/>
            </a:pPr>
            <a:r>
              <a:rPr lang="en-US" altLang="zh-CN" sz="2665">
                <a:latin typeface="微软雅黑" charset="-122"/>
                <a:ea typeface="微软雅黑" charset="-122"/>
                <a:sym typeface="+mn-ea"/>
              </a:rPr>
              <a:t> 一个网站？</a:t>
            </a:r>
            <a:endParaRPr lang="en-US" altLang="zh-CN" sz="2665">
              <a:latin typeface="微软雅黑" charset="-122"/>
              <a:ea typeface="微软雅黑" charset="-122"/>
              <a:sym typeface="+mn-ea"/>
            </a:endParaRPr>
          </a:p>
        </p:txBody>
      </p:sp>
      <p:sp>
        <p:nvSpPr>
          <p:cNvPr id="41" name="文本框 40"/>
          <p:cNvSpPr txBox="1"/>
          <p:nvPr>
            <p:custDataLst>
              <p:tags r:id="rId9"/>
            </p:custDataLst>
          </p:nvPr>
        </p:nvSpPr>
        <p:spPr>
          <a:xfrm rot="360000">
            <a:off x="2342727" y="4998085"/>
            <a:ext cx="1916007" cy="501650"/>
          </a:xfrm>
          <a:prstGeom prst="rect">
            <a:avLst/>
          </a:prstGeom>
          <a:solidFill>
            <a:schemeClr val="accent1">
              <a:lumMod val="60000"/>
              <a:lumOff val="40000"/>
            </a:schemeClr>
          </a:solidFill>
          <a:effectLst>
            <a:softEdge rad="127000"/>
          </a:effectLst>
        </p:spPr>
        <p:txBody>
          <a:bodyPr wrap="square" rtlCol="0" anchor="t">
            <a:spAutoFit/>
          </a:bodyPr>
          <a:p>
            <a:pPr lvl="0" algn="l">
              <a:buClrTx/>
              <a:buSzTx/>
              <a:buFontTx/>
            </a:pPr>
            <a:r>
              <a:rPr lang="en-US" altLang="zh-CN" sz="2665">
                <a:latin typeface="微软雅黑" charset="-122"/>
                <a:ea typeface="微软雅黑" charset="-122"/>
                <a:sym typeface="+mn-ea"/>
              </a:rPr>
              <a:t> 一个产品？</a:t>
            </a:r>
            <a:endParaRPr lang="en-US" altLang="zh-CN" sz="2665">
              <a:latin typeface="微软雅黑" charset="-122"/>
              <a:ea typeface="微软雅黑" charset="-122"/>
              <a:sym typeface="+mn-ea"/>
            </a:endParaRPr>
          </a:p>
        </p:txBody>
      </p:sp>
      <p:sp>
        <p:nvSpPr>
          <p:cNvPr id="42" name="文本框 41"/>
          <p:cNvSpPr txBox="1"/>
          <p:nvPr>
            <p:custDataLst>
              <p:tags r:id="rId10"/>
            </p:custDataLst>
          </p:nvPr>
        </p:nvSpPr>
        <p:spPr>
          <a:xfrm rot="20940000">
            <a:off x="7401348" y="5447242"/>
            <a:ext cx="1549400" cy="501650"/>
          </a:xfrm>
          <a:prstGeom prst="rect">
            <a:avLst/>
          </a:prstGeom>
          <a:solidFill>
            <a:schemeClr val="accent1">
              <a:lumMod val="60000"/>
              <a:lumOff val="40000"/>
            </a:schemeClr>
          </a:solidFill>
          <a:effectLst>
            <a:softEdge rad="127000"/>
          </a:effectLst>
        </p:spPr>
        <p:txBody>
          <a:bodyPr wrap="square" rtlCol="0" anchor="t">
            <a:spAutoFit/>
          </a:bodyPr>
          <a:p>
            <a:pPr lvl="0" algn="l">
              <a:buClrTx/>
              <a:buSzTx/>
              <a:buFontTx/>
            </a:pPr>
            <a:r>
              <a:rPr lang="en-US" altLang="zh-CN" sz="2665">
                <a:latin typeface="微软雅黑" charset="-122"/>
                <a:ea typeface="微软雅黑" charset="-122"/>
                <a:sym typeface="+mn-ea"/>
              </a:rPr>
              <a:t> 数据库？</a:t>
            </a:r>
            <a:endParaRPr lang="en-US" altLang="zh-CN" sz="2665">
              <a:latin typeface="微软雅黑" charset="-122"/>
              <a:ea typeface="微软雅黑" charset="-122"/>
              <a:sym typeface="+mn-ea"/>
            </a:endParaRPr>
          </a:p>
        </p:txBody>
      </p:sp>
      <p:sp>
        <p:nvSpPr>
          <p:cNvPr id="47" name="矩形 46"/>
          <p:cNvSpPr/>
          <p:nvPr>
            <p:custDataLst>
              <p:tags r:id="rId11"/>
            </p:custDataLst>
          </p:nvPr>
        </p:nvSpPr>
        <p:spPr>
          <a:xfrm>
            <a:off x="2836968" y="3429423"/>
            <a:ext cx="5234093" cy="1050925"/>
          </a:xfrm>
          <a:prstGeom prst="rect">
            <a:avLst/>
          </a:prstGeom>
        </p:spPr>
        <p:txBody>
          <a:bodyPr wrap="square">
            <a:spAutoFit/>
          </a:bodyPr>
          <a:p>
            <a:pPr marL="0" marR="0" lvl="0" algn="l" defTabSz="914400" rtl="0" eaLnBrk="1" fontAlgn="b" latinLnBrk="0" hangingPunct="1">
              <a:lnSpc>
                <a:spcPct val="130000"/>
              </a:lnSpc>
              <a:spcBef>
                <a:spcPct val="50000"/>
              </a:spcBef>
              <a:buClrTx/>
              <a:buSzTx/>
              <a:buFontTx/>
              <a:buNone/>
              <a:defRPr/>
            </a:pPr>
            <a:r>
              <a:rPr kumimoji="0" lang="zh-CN" altLang="en-US" sz="4800" b="1" i="0" u="none" strike="noStrike" kern="1200" cap="none" spc="0" normalizeH="0" baseline="0" dirty="0">
                <a:solidFill>
                  <a:schemeClr val="accent1"/>
                </a:solidFill>
                <a:latin typeface="微软雅黑" charset="-122"/>
                <a:ea typeface="微软雅黑" charset="-122"/>
                <a:cs typeface="+mn-cs"/>
                <a:sym typeface="+mn-ea"/>
              </a:rPr>
              <a:t>你对它了解有多深？</a:t>
            </a:r>
            <a:endParaRPr kumimoji="0" lang="zh-CN" altLang="en-US" sz="4800" b="1" i="0" u="none" strike="noStrike" kern="1200" cap="none" spc="0" normalizeH="0" baseline="0" dirty="0">
              <a:solidFill>
                <a:schemeClr val="accent1"/>
              </a:solidFill>
              <a:latin typeface="微软雅黑" charset="-122"/>
              <a:ea typeface="微软雅黑" charset="-122"/>
              <a:cs typeface="+mn-cs"/>
              <a:sym typeface="+mn-ea"/>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randombar(horizontal)">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randombar(horizontal)">
                                      <p:cBhvr>
                                        <p:cTn id="2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P spid="39" grpId="1" animBg="1"/>
      <p:bldP spid="2" grpId="0" bldLvl="0" animBg="1"/>
      <p:bldP spid="2" grpId="1" animBg="1"/>
      <p:bldP spid="41" grpId="0" bldLvl="0" animBg="1"/>
      <p:bldP spid="41" grpId="1" animBg="1"/>
      <p:bldP spid="42" grpId="0" bldLvl="0" animBg="1"/>
      <p:bldP spid="4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sym typeface="+mn-ea"/>
              </a:rPr>
              <a:t>走进知网</a:t>
            </a:r>
            <a:endParaRPr lang="zh-CN" altLang="en-US" sz="3200" b="1" dirty="0">
              <a:solidFill>
                <a:srgbClr val="0070C0"/>
              </a:solidFill>
              <a:latin typeface="微软雅黑" charset="-122"/>
              <a:ea typeface="微软雅黑" charset="-122"/>
              <a:sym typeface="+mn-ea"/>
            </a:endParaRPr>
          </a:p>
        </p:txBody>
      </p: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5" name="直接连接符 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4"/>
          <a:stretch>
            <a:fillRect/>
          </a:stretch>
        </p:blipFill>
        <p:spPr>
          <a:xfrm>
            <a:off x="116205" y="1181735"/>
            <a:ext cx="8990965" cy="5062855"/>
          </a:xfrm>
          <a:prstGeom prst="rect">
            <a:avLst/>
          </a:prstGeom>
        </p:spPr>
      </p:pic>
      <p:sp>
        <p:nvSpPr>
          <p:cNvPr id="3" name="文本框 2"/>
          <p:cNvSpPr txBox="1"/>
          <p:nvPr>
            <p:custDataLst>
              <p:tags r:id="rId5"/>
            </p:custDataLst>
          </p:nvPr>
        </p:nvSpPr>
        <p:spPr>
          <a:xfrm>
            <a:off x="9220835" y="1181735"/>
            <a:ext cx="2878455" cy="4955540"/>
          </a:xfrm>
          <a:prstGeom prst="rect">
            <a:avLst/>
          </a:prstGeom>
          <a:noFill/>
        </p:spPr>
        <p:txBody>
          <a:bodyPr wrap="square" rtlCol="0">
            <a:noAutofit/>
          </a:bodyPr>
          <a:p>
            <a:pPr indent="457200" algn="just" fontAlgn="auto">
              <a:lnSpc>
                <a:spcPct val="150000"/>
              </a:lnSpc>
            </a:pPr>
            <a:r>
              <a:rPr lang="zh-CN" altLang="en-US" sz="2000" dirty="0">
                <a:latin typeface="微软雅黑" charset="-122"/>
                <a:ea typeface="微软雅黑" charset="-122"/>
                <a:cs typeface="微软雅黑" charset="-122"/>
                <a:sym typeface="+mn-ea"/>
              </a:rPr>
              <a:t>中国知网是基于海量碎片化加工的底层数据和</a:t>
            </a:r>
            <a:r>
              <a:rPr lang="zh-CN" altLang="en-US" sz="2000" b="1" dirty="0">
                <a:latin typeface="微软雅黑" charset="-122"/>
                <a:ea typeface="微软雅黑" charset="-122"/>
                <a:cs typeface="微软雅黑" charset="-122"/>
                <a:sym typeface="+mn-ea"/>
              </a:rPr>
              <a:t>多功能的发现平台</a:t>
            </a:r>
            <a:r>
              <a:rPr lang="zh-CN" altLang="en-US" sz="2000" dirty="0">
                <a:latin typeface="微软雅黑" charset="-122"/>
                <a:ea typeface="微软雅黑" charset="-122"/>
                <a:cs typeface="微软雅黑" charset="-122"/>
                <a:sym typeface="+mn-ea"/>
              </a:rPr>
              <a:t>，打通不同国家、语言、学科、机构以及出版社之间的学术信息壁垒，在世界知识大数据中</a:t>
            </a:r>
            <a:r>
              <a:rPr lang="zh-CN" altLang="en-US" sz="2000" dirty="0">
                <a:solidFill>
                  <a:srgbClr val="2D73ED"/>
                </a:solidFill>
                <a:latin typeface="微软雅黑" charset="-122"/>
                <a:ea typeface="微软雅黑" charset="-122"/>
                <a:cs typeface="微软雅黑" charset="-122"/>
                <a:sym typeface="+mn-ea"/>
              </a:rPr>
              <a:t>快速、精准发现优质文献</a:t>
            </a:r>
            <a:r>
              <a:rPr lang="zh-CN" altLang="en-US" sz="2000" dirty="0">
                <a:latin typeface="微软雅黑" charset="-122"/>
                <a:ea typeface="微软雅黑" charset="-122"/>
                <a:cs typeface="微软雅黑" charset="-122"/>
                <a:sym typeface="+mn-ea"/>
              </a:rPr>
              <a:t>，每日动态更新多终端及时发现学术新热点。</a:t>
            </a:r>
            <a:endParaRPr lang="zh-CN" altLang="en-US" sz="2000" dirty="0">
              <a:latin typeface="微软雅黑" charset="-122"/>
              <a:ea typeface="微软雅黑" charset="-122"/>
              <a:cs typeface="微软雅黑" charset="-122"/>
              <a:sym typeface="+mn-ea"/>
            </a:endParaRPr>
          </a:p>
          <a:p>
            <a:pPr indent="0" algn="ctr" fontAlgn="auto">
              <a:lnSpc>
                <a:spcPct val="150000"/>
              </a:lnSpc>
            </a:pPr>
            <a:r>
              <a:rPr lang="en-US" altLang="zh-CN" sz="2400" b="1" dirty="0">
                <a:solidFill>
                  <a:srgbClr val="FF0000"/>
                </a:solidFill>
                <a:latin typeface="微软雅黑" charset="-122"/>
                <a:ea typeface="微软雅黑" charset="-122"/>
                <a:sym typeface="+mn-ea"/>
              </a:rPr>
              <a:t>www.cnki.net</a:t>
            </a:r>
            <a:endParaRPr lang="en-US" altLang="zh-CN" sz="2400" b="1" dirty="0">
              <a:solidFill>
                <a:srgbClr val="FF0000"/>
              </a:solidFill>
              <a:latin typeface="微软雅黑" charset="-122"/>
              <a:ea typeface="微软雅黑" charset="-122"/>
            </a:endParaRPr>
          </a:p>
          <a:p>
            <a:pPr indent="0" algn="just" fontAlgn="auto">
              <a:lnSpc>
                <a:spcPct val="150000"/>
              </a:lnSpc>
            </a:pPr>
            <a:endParaRPr lang="zh-CN" altLang="en-US" dirty="0">
              <a:latin typeface="微软雅黑" charset="-122"/>
              <a:ea typeface="微软雅黑" charset="-122"/>
              <a:cs typeface="微软雅黑" charset="-122"/>
              <a:sym typeface="+mn-ea"/>
            </a:endParaRPr>
          </a:p>
          <a:p>
            <a:pPr indent="0" algn="just" fontAlgn="auto">
              <a:lnSpc>
                <a:spcPct val="150000"/>
              </a:lnSpc>
            </a:pPr>
            <a:endParaRPr lang="zh-CN" altLang="en-US" dirty="0">
              <a:latin typeface="微软雅黑" charset="-122"/>
              <a:ea typeface="微软雅黑" charset="-122"/>
              <a:cs typeface="微软雅黑" charset="-122"/>
              <a:sym typeface="+mn-ea"/>
            </a:endParaRPr>
          </a:p>
          <a:p>
            <a:pPr indent="0" algn="just" fontAlgn="auto">
              <a:lnSpc>
                <a:spcPct val="150000"/>
              </a:lnSpc>
            </a:pPr>
            <a:endParaRPr lang="zh-CN" altLang="en-US">
              <a:latin typeface="微软雅黑" charset="-122"/>
              <a:ea typeface="微软雅黑" charset="-122"/>
              <a:cs typeface="微软雅黑" charset="-122"/>
            </a:endParaRPr>
          </a:p>
        </p:txBody>
      </p:sp>
      <p:sp>
        <p:nvSpPr>
          <p:cNvPr id="6" name="矩形 5"/>
          <p:cNvSpPr/>
          <p:nvPr/>
        </p:nvSpPr>
        <p:spPr>
          <a:xfrm>
            <a:off x="6873240" y="5542915"/>
            <a:ext cx="1151255" cy="25527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2701925" y="5542915"/>
            <a:ext cx="1151255" cy="25527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sym typeface="+mn-ea"/>
              </a:rPr>
              <a:t>资源介绍</a:t>
            </a:r>
            <a:endParaRPr lang="zh-CN" altLang="en-US" sz="3200" b="1" dirty="0">
              <a:solidFill>
                <a:srgbClr val="0070C0"/>
              </a:solidFill>
              <a:latin typeface="微软雅黑" charset="-122"/>
              <a:ea typeface="微软雅黑" charset="-122"/>
              <a:sym typeface="+mn-ea"/>
            </a:endParaRPr>
          </a:p>
        </p:txBody>
      </p: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5" name="直接连接符 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39165" y="1167765"/>
            <a:ext cx="10313035" cy="681355"/>
          </a:xfrm>
          <a:prstGeom prst="rect">
            <a:avLst/>
          </a:prstGeom>
        </p:spPr>
        <p:txBody>
          <a:bodyPr wrap="square">
            <a:spAutoFit/>
          </a:bodyPr>
          <a:p>
            <a:pPr algn="just">
              <a:lnSpc>
                <a:spcPct val="120000"/>
              </a:lnSpc>
              <a:defRPr/>
            </a:pPr>
            <a:r>
              <a:rPr lang="zh-CN" altLang="en-US" sz="1600" kern="0" dirty="0">
                <a:latin typeface="微软雅黑" charset="-122"/>
                <a:ea typeface="微软雅黑" charset="-122"/>
                <a:cs typeface="微软雅黑" charset="-122"/>
              </a:rPr>
              <a:t>知网携手</a:t>
            </a:r>
            <a:r>
              <a:rPr lang="en-US" altLang="zh-CN" sz="1600" kern="0" dirty="0">
                <a:solidFill>
                  <a:srgbClr val="FF0000"/>
                </a:solidFill>
                <a:latin typeface="微软雅黑" charset="-122"/>
                <a:ea typeface="微软雅黑" charset="-122"/>
                <a:cs typeface="微软雅黑" charset="-122"/>
              </a:rPr>
              <a:t>70</a:t>
            </a:r>
            <a:r>
              <a:rPr lang="zh-CN" altLang="en-US" sz="1600" kern="0" dirty="0">
                <a:solidFill>
                  <a:srgbClr val="FF0000"/>
                </a:solidFill>
                <a:latin typeface="微软雅黑" charset="-122"/>
                <a:ea typeface="微软雅黑" charset="-122"/>
                <a:cs typeface="微软雅黑" charset="-122"/>
              </a:rPr>
              <a:t>多个</a:t>
            </a:r>
            <a:r>
              <a:rPr lang="zh-CN" altLang="en-US" sz="1600" kern="0" dirty="0">
                <a:latin typeface="微软雅黑" charset="-122"/>
                <a:ea typeface="微软雅黑" charset="-122"/>
                <a:cs typeface="微软雅黑" charset="-122"/>
              </a:rPr>
              <a:t>国家和地区共</a:t>
            </a:r>
            <a:r>
              <a:rPr lang="en-US" altLang="zh-CN" sz="1600" b="1" kern="0" dirty="0">
                <a:solidFill>
                  <a:srgbClr val="FF0000"/>
                </a:solidFill>
                <a:latin typeface="微软雅黑" charset="-122"/>
                <a:ea typeface="微软雅黑" charset="-122"/>
                <a:cs typeface="微软雅黑" charset="-122"/>
              </a:rPr>
              <a:t>10</a:t>
            </a:r>
            <a:r>
              <a:rPr lang="zh-CN" altLang="en-US" sz="1600" b="1" kern="0" dirty="0">
                <a:solidFill>
                  <a:srgbClr val="FF0000"/>
                </a:solidFill>
                <a:latin typeface="微软雅黑" charset="-122"/>
                <a:ea typeface="微软雅黑" charset="-122"/>
                <a:cs typeface="微软雅黑" charset="-122"/>
              </a:rPr>
              <a:t>万家</a:t>
            </a:r>
            <a:r>
              <a:rPr lang="zh-CN" altLang="en-US" sz="1600" kern="0" dirty="0">
                <a:latin typeface="微软雅黑" charset="-122"/>
                <a:ea typeface="微软雅黑" charset="-122"/>
                <a:cs typeface="微软雅黑" charset="-122"/>
              </a:rPr>
              <a:t>重要国内外出版机构，</a:t>
            </a:r>
            <a:r>
              <a:rPr lang="zh-CN" altLang="en-US" sz="1600" dirty="0">
                <a:solidFill>
                  <a:srgbClr val="000000"/>
                </a:solidFill>
                <a:latin typeface="微软雅黑" charset="-122"/>
                <a:ea typeface="微软雅黑" charset="-122"/>
                <a:cs typeface="微软雅黑" charset="-122"/>
              </a:rPr>
              <a:t>累计收录</a:t>
            </a:r>
            <a:r>
              <a:rPr lang="zh-CN" altLang="en-US" sz="1600" dirty="0">
                <a:solidFill>
                  <a:srgbClr val="FF0000"/>
                </a:solidFill>
                <a:latin typeface="微软雅黑" charset="-122"/>
                <a:ea typeface="微软雅黑" charset="-122"/>
                <a:cs typeface="微软雅黑" charset="-122"/>
              </a:rPr>
              <a:t>全文</a:t>
            </a:r>
            <a:r>
              <a:rPr lang="en-US" altLang="zh-CN" sz="1600" dirty="0">
                <a:solidFill>
                  <a:srgbClr val="FF0000"/>
                </a:solidFill>
                <a:latin typeface="微软雅黑" charset="-122"/>
                <a:ea typeface="微软雅黑" charset="-122"/>
                <a:cs typeface="微软雅黑" charset="-122"/>
              </a:rPr>
              <a:t>2.8</a:t>
            </a:r>
            <a:r>
              <a:rPr lang="zh-CN" altLang="en-US" sz="1600" dirty="0">
                <a:solidFill>
                  <a:srgbClr val="FF0000"/>
                </a:solidFill>
                <a:latin typeface="微软雅黑" charset="-122"/>
                <a:ea typeface="微软雅黑" charset="-122"/>
                <a:cs typeface="微软雅黑" charset="-122"/>
              </a:rPr>
              <a:t>亿</a:t>
            </a:r>
            <a:r>
              <a:rPr lang="zh-CN" altLang="en-US" sz="1600" dirty="0">
                <a:solidFill>
                  <a:srgbClr val="000000"/>
                </a:solidFill>
                <a:latin typeface="微软雅黑" charset="-122"/>
                <a:ea typeface="微软雅黑" charset="-122"/>
                <a:cs typeface="微软雅黑" charset="-122"/>
              </a:rPr>
              <a:t>篇，</a:t>
            </a:r>
            <a:r>
              <a:rPr lang="zh-CN" altLang="en-US" sz="1600" dirty="0">
                <a:solidFill>
                  <a:srgbClr val="FF0000"/>
                </a:solidFill>
                <a:latin typeface="微软雅黑" charset="-122"/>
                <a:ea typeface="微软雅黑" charset="-122"/>
                <a:cs typeface="微软雅黑" charset="-122"/>
              </a:rPr>
              <a:t>摘要</a:t>
            </a:r>
            <a:r>
              <a:rPr lang="en-US" altLang="zh-CN" sz="1600" dirty="0">
                <a:solidFill>
                  <a:srgbClr val="FF0000"/>
                </a:solidFill>
                <a:latin typeface="微软雅黑" charset="-122"/>
                <a:ea typeface="微软雅黑" charset="-122"/>
                <a:cs typeface="微软雅黑" charset="-122"/>
              </a:rPr>
              <a:t>3</a:t>
            </a:r>
            <a:r>
              <a:rPr lang="zh-CN" altLang="en-US" sz="1600" dirty="0">
                <a:solidFill>
                  <a:srgbClr val="FF0000"/>
                </a:solidFill>
                <a:latin typeface="微软雅黑" charset="-122"/>
                <a:ea typeface="微软雅黑" charset="-122"/>
                <a:cs typeface="微软雅黑" charset="-122"/>
              </a:rPr>
              <a:t>亿</a:t>
            </a:r>
            <a:r>
              <a:rPr lang="zh-CN" altLang="en-US" sz="1600" dirty="0">
                <a:solidFill>
                  <a:srgbClr val="000000"/>
                </a:solidFill>
                <a:latin typeface="微软雅黑" charset="-122"/>
                <a:ea typeface="微软雅黑" charset="-122"/>
                <a:cs typeface="微软雅黑" charset="-122"/>
              </a:rPr>
              <a:t>篇，</a:t>
            </a:r>
            <a:r>
              <a:rPr lang="zh-CN" altLang="en-US" sz="1600" dirty="0">
                <a:solidFill>
                  <a:srgbClr val="FF0000"/>
                </a:solidFill>
                <a:latin typeface="微软雅黑" charset="-122"/>
                <a:ea typeface="微软雅黑" charset="-122"/>
                <a:cs typeface="微软雅黑" charset="-122"/>
              </a:rPr>
              <a:t>知识元</a:t>
            </a:r>
            <a:r>
              <a:rPr lang="en-US" altLang="zh-CN" sz="1600" dirty="0">
                <a:solidFill>
                  <a:srgbClr val="FF0000"/>
                </a:solidFill>
                <a:latin typeface="微软雅黑" charset="-122"/>
                <a:ea typeface="微软雅黑" charset="-122"/>
                <a:cs typeface="微软雅黑" charset="-122"/>
              </a:rPr>
              <a:t>82</a:t>
            </a:r>
            <a:r>
              <a:rPr lang="zh-CN" altLang="en-US" sz="1600" dirty="0">
                <a:solidFill>
                  <a:srgbClr val="FF0000"/>
                </a:solidFill>
                <a:latin typeface="微软雅黑" charset="-122"/>
                <a:ea typeface="微软雅黑" charset="-122"/>
                <a:cs typeface="微软雅黑" charset="-122"/>
              </a:rPr>
              <a:t>亿</a:t>
            </a:r>
            <a:r>
              <a:rPr lang="zh-CN" altLang="en-US" sz="1600" dirty="0">
                <a:solidFill>
                  <a:srgbClr val="000000"/>
                </a:solidFill>
                <a:latin typeface="微软雅黑" charset="-122"/>
                <a:ea typeface="微软雅黑" charset="-122"/>
                <a:cs typeface="微软雅黑" charset="-122"/>
              </a:rPr>
              <a:t>条，平均</a:t>
            </a:r>
            <a:r>
              <a:rPr lang="zh-CN" altLang="en-US" sz="1600" b="1" kern="0" dirty="0">
                <a:solidFill>
                  <a:srgbClr val="FF0000"/>
                </a:solidFill>
                <a:latin typeface="微软雅黑" charset="-122"/>
                <a:ea typeface="微软雅黑" charset="-122"/>
                <a:cs typeface="微软雅黑" charset="-122"/>
              </a:rPr>
              <a:t>每小时</a:t>
            </a:r>
            <a:r>
              <a:rPr lang="zh-CN" altLang="en-US" sz="1600" dirty="0">
                <a:solidFill>
                  <a:srgbClr val="000000"/>
                </a:solidFill>
                <a:latin typeface="微软雅黑" charset="-122"/>
                <a:ea typeface="微软雅黑" charset="-122"/>
                <a:cs typeface="微软雅黑" charset="-122"/>
              </a:rPr>
              <a:t>更新</a:t>
            </a:r>
            <a:r>
              <a:rPr lang="zh-CN" altLang="en-US" sz="1600" b="1" kern="0" dirty="0">
                <a:solidFill>
                  <a:srgbClr val="FF0000"/>
                </a:solidFill>
                <a:latin typeface="微软雅黑" charset="-122"/>
                <a:ea typeface="微软雅黑" charset="-122"/>
                <a:cs typeface="微软雅黑" charset="-122"/>
              </a:rPr>
              <a:t>近万篇。</a:t>
            </a:r>
            <a:endParaRPr lang="zh-CN" altLang="en-US" sz="1600" b="1" kern="0" dirty="0">
              <a:solidFill>
                <a:srgbClr val="FF0000"/>
              </a:solidFill>
              <a:latin typeface="微软雅黑" charset="-122"/>
              <a:ea typeface="微软雅黑" charset="-122"/>
              <a:cs typeface="微软雅黑" charset="-122"/>
            </a:endParaRPr>
          </a:p>
        </p:txBody>
      </p:sp>
      <p:sp>
        <p:nvSpPr>
          <p:cNvPr id="3" name="弧形 2"/>
          <p:cNvSpPr/>
          <p:nvPr/>
        </p:nvSpPr>
        <p:spPr>
          <a:xfrm>
            <a:off x="2747344" y="3684677"/>
            <a:ext cx="6700488" cy="6700488"/>
          </a:xfrm>
          <a:prstGeom prst="arc">
            <a:avLst>
              <a:gd name="adj1" fmla="val 12311223"/>
              <a:gd name="adj2" fmla="val 20082939"/>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lIns="0" rIns="0" rtlCol="0" anchor="ctr"/>
          <a:p>
            <a:pPr algn="ctr"/>
            <a:endParaRPr lang="zh-CN" altLang="en-US" sz="1600">
              <a:cs typeface="+mn-ea"/>
              <a:sym typeface="+mn-lt"/>
            </a:endParaRPr>
          </a:p>
        </p:txBody>
      </p:sp>
      <p:sp>
        <p:nvSpPr>
          <p:cNvPr id="4" name="椭圆 3"/>
          <p:cNvSpPr/>
          <p:nvPr/>
        </p:nvSpPr>
        <p:spPr>
          <a:xfrm>
            <a:off x="5308245" y="2870071"/>
            <a:ext cx="1578688" cy="15786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zh-CN" altLang="en-US" sz="3200" b="1" dirty="0">
                <a:latin typeface="Times New Roman" panose="02020603050405020304" charset="0"/>
                <a:ea typeface="微软雅黑" charset="-122"/>
                <a:cs typeface="+mn-ea"/>
                <a:sym typeface="+mn-lt"/>
              </a:rPr>
              <a:t>学术</a:t>
            </a:r>
            <a:endParaRPr lang="zh-CN" altLang="en-US" sz="3200" b="1" dirty="0">
              <a:latin typeface="Times New Roman" panose="02020603050405020304" charset="0"/>
              <a:ea typeface="微软雅黑" charset="-122"/>
              <a:cs typeface="+mn-ea"/>
              <a:sym typeface="+mn-lt"/>
            </a:endParaRPr>
          </a:p>
        </p:txBody>
      </p:sp>
      <p:sp>
        <p:nvSpPr>
          <p:cNvPr id="10" name="椭圆 9"/>
          <p:cNvSpPr/>
          <p:nvPr/>
        </p:nvSpPr>
        <p:spPr>
          <a:xfrm>
            <a:off x="3933145" y="3630840"/>
            <a:ext cx="1107224" cy="1107224"/>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zh-CN" altLang="en-US" sz="2400" b="1" dirty="0">
                <a:latin typeface="Times New Roman" panose="02020603050405020304" charset="0"/>
                <a:ea typeface="微软雅黑" charset="-122"/>
                <a:cs typeface="+mn-ea"/>
                <a:sym typeface="+mn-lt"/>
              </a:rPr>
              <a:t>事实</a:t>
            </a:r>
            <a:endParaRPr lang="zh-CN" altLang="en-US" sz="2400" b="1" dirty="0">
              <a:latin typeface="Times New Roman" panose="02020603050405020304" charset="0"/>
              <a:ea typeface="微软雅黑" charset="-122"/>
              <a:cs typeface="+mn-ea"/>
              <a:sym typeface="+mn-lt"/>
            </a:endParaRPr>
          </a:p>
        </p:txBody>
      </p:sp>
      <p:sp>
        <p:nvSpPr>
          <p:cNvPr id="11" name="椭圆 10"/>
          <p:cNvSpPr/>
          <p:nvPr/>
        </p:nvSpPr>
        <p:spPr>
          <a:xfrm>
            <a:off x="7154805" y="3630840"/>
            <a:ext cx="1107224" cy="1107224"/>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zh-CN" altLang="en-US" sz="2400" b="1" dirty="0">
                <a:latin typeface="Times New Roman" panose="02020603050405020304" charset="0"/>
                <a:ea typeface="微软雅黑" charset="-122"/>
                <a:cs typeface="+mn-ea"/>
                <a:sym typeface="+mn-lt"/>
              </a:rPr>
              <a:t>技术</a:t>
            </a:r>
            <a:endParaRPr lang="zh-CN" altLang="en-US" sz="2400" b="1" dirty="0">
              <a:latin typeface="Times New Roman" panose="02020603050405020304" charset="0"/>
              <a:ea typeface="微软雅黑" charset="-122"/>
              <a:cs typeface="+mn-ea"/>
              <a:sym typeface="+mn-lt"/>
            </a:endParaRPr>
          </a:p>
        </p:txBody>
      </p:sp>
      <p:sp>
        <p:nvSpPr>
          <p:cNvPr id="12" name="椭圆 11"/>
          <p:cNvSpPr/>
          <p:nvPr/>
        </p:nvSpPr>
        <p:spPr>
          <a:xfrm>
            <a:off x="8262031" y="4673771"/>
            <a:ext cx="885780" cy="8857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zh-CN" altLang="en-US" sz="1355" b="1" dirty="0">
                <a:latin typeface="Times New Roman" panose="02020603050405020304" charset="0"/>
                <a:ea typeface="微软雅黑" charset="-122"/>
                <a:cs typeface="+mn-ea"/>
                <a:sym typeface="+mn-lt"/>
              </a:rPr>
              <a:t>增值</a:t>
            </a:r>
            <a:endParaRPr lang="zh-CN" altLang="en-US" sz="1355" b="1" dirty="0">
              <a:latin typeface="Times New Roman" panose="02020603050405020304" charset="0"/>
              <a:ea typeface="微软雅黑" charset="-122"/>
              <a:cs typeface="+mn-ea"/>
              <a:sym typeface="+mn-lt"/>
            </a:endParaRPr>
          </a:p>
        </p:txBody>
      </p:sp>
      <p:sp>
        <p:nvSpPr>
          <p:cNvPr id="13" name="椭圆 12"/>
          <p:cNvSpPr/>
          <p:nvPr/>
        </p:nvSpPr>
        <p:spPr>
          <a:xfrm>
            <a:off x="3047365" y="4673771"/>
            <a:ext cx="885780" cy="8857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zh-CN" altLang="en-US" sz="1355" b="1" dirty="0">
                <a:latin typeface="Times New Roman" panose="02020603050405020304" charset="0"/>
                <a:ea typeface="微软雅黑" charset="-122"/>
                <a:cs typeface="+mn-ea"/>
                <a:sym typeface="+mn-lt"/>
              </a:rPr>
              <a:t>外文</a:t>
            </a:r>
            <a:endParaRPr lang="zh-CN" altLang="en-US" sz="1355" b="1" dirty="0">
              <a:latin typeface="Times New Roman" panose="02020603050405020304" charset="0"/>
              <a:ea typeface="微软雅黑" charset="-122"/>
              <a:cs typeface="+mn-ea"/>
              <a:sym typeface="+mn-lt"/>
            </a:endParaRPr>
          </a:p>
        </p:txBody>
      </p:sp>
      <p:sp>
        <p:nvSpPr>
          <p:cNvPr id="14" name="文本框 13"/>
          <p:cNvSpPr txBox="1"/>
          <p:nvPr/>
        </p:nvSpPr>
        <p:spPr>
          <a:xfrm>
            <a:off x="247637" y="4967576"/>
            <a:ext cx="2699879" cy="337185"/>
          </a:xfrm>
          <a:prstGeom prst="rect">
            <a:avLst/>
          </a:prstGeom>
          <a:noFill/>
        </p:spPr>
        <p:txBody>
          <a:bodyPr wrap="square" lIns="0" rIns="0" rtlCol="0">
            <a:spAutoFit/>
          </a:bodyPr>
          <a:p>
            <a:pPr algn="r"/>
            <a:r>
              <a:rPr lang="en-US" altLang="zh-CN" sz="1600" b="1" dirty="0">
                <a:solidFill>
                  <a:schemeClr val="bg1">
                    <a:lumMod val="50000"/>
                  </a:schemeClr>
                </a:solidFill>
                <a:latin typeface="Times New Roman" panose="02020603050405020304" charset="0"/>
                <a:ea typeface="微软雅黑" charset="-122"/>
                <a:cs typeface="Times New Roman" panose="02020603050405020304" charset="0"/>
                <a:sym typeface="+mn-lt"/>
              </a:rPr>
              <a:t>Springer</a:t>
            </a:r>
            <a:r>
              <a:rPr lang="zh-CN" altLang="en-US" sz="1600" b="1" dirty="0">
                <a:solidFill>
                  <a:schemeClr val="bg1">
                    <a:lumMod val="50000"/>
                  </a:schemeClr>
                </a:solidFill>
                <a:latin typeface="Times New Roman" panose="02020603050405020304" charset="0"/>
                <a:ea typeface="微软雅黑" charset="-122"/>
                <a:cs typeface="Times New Roman" panose="02020603050405020304" charset="0"/>
                <a:sym typeface="+mn-lt"/>
              </a:rPr>
              <a:t>，</a:t>
            </a:r>
            <a:r>
              <a:rPr lang="en-US" altLang="zh-CN" sz="1600" b="1" dirty="0">
                <a:solidFill>
                  <a:schemeClr val="bg1">
                    <a:lumMod val="50000"/>
                  </a:schemeClr>
                </a:solidFill>
                <a:latin typeface="Times New Roman" panose="02020603050405020304" charset="0"/>
                <a:ea typeface="微软雅黑" charset="-122"/>
                <a:cs typeface="Times New Roman" panose="02020603050405020304" charset="0"/>
                <a:sym typeface="+mn-lt"/>
              </a:rPr>
              <a:t>Elsevier</a:t>
            </a:r>
            <a:r>
              <a:rPr lang="zh-CN" altLang="en-US" sz="1600" b="1" dirty="0">
                <a:solidFill>
                  <a:schemeClr val="bg1">
                    <a:lumMod val="50000"/>
                  </a:schemeClr>
                </a:solidFill>
                <a:latin typeface="Times New Roman" panose="02020603050405020304" charset="0"/>
                <a:ea typeface="微软雅黑" charset="-122"/>
                <a:cs typeface="Times New Roman" panose="02020603050405020304" charset="0"/>
                <a:sym typeface="+mn-lt"/>
              </a:rPr>
              <a:t>、</a:t>
            </a:r>
            <a:r>
              <a:rPr lang="en-US" altLang="zh-CN" sz="1600" b="1" dirty="0">
                <a:solidFill>
                  <a:schemeClr val="bg1">
                    <a:lumMod val="50000"/>
                  </a:schemeClr>
                </a:solidFill>
                <a:latin typeface="Times New Roman" panose="02020603050405020304" charset="0"/>
                <a:ea typeface="微软雅黑" charset="-122"/>
                <a:cs typeface="Times New Roman" panose="02020603050405020304" charset="0"/>
                <a:sym typeface="+mn-lt"/>
              </a:rPr>
              <a:t>EBSCO</a:t>
            </a:r>
            <a:endParaRPr lang="en-US" altLang="zh-CN" sz="1600" b="1" dirty="0">
              <a:solidFill>
                <a:schemeClr val="bg1">
                  <a:lumMod val="50000"/>
                </a:schemeClr>
              </a:solidFill>
              <a:latin typeface="Times New Roman" panose="02020603050405020304" charset="0"/>
              <a:ea typeface="微软雅黑" charset="-122"/>
              <a:cs typeface="Times New Roman" panose="02020603050405020304" charset="0"/>
              <a:sym typeface="+mn-lt"/>
            </a:endParaRPr>
          </a:p>
        </p:txBody>
      </p:sp>
      <p:sp>
        <p:nvSpPr>
          <p:cNvPr id="15" name="文本框 14"/>
          <p:cNvSpPr txBox="1"/>
          <p:nvPr/>
        </p:nvSpPr>
        <p:spPr>
          <a:xfrm>
            <a:off x="827363" y="3807485"/>
            <a:ext cx="3075780" cy="398780"/>
          </a:xfrm>
          <a:prstGeom prst="rect">
            <a:avLst/>
          </a:prstGeom>
          <a:noFill/>
        </p:spPr>
        <p:txBody>
          <a:bodyPr wrap="square" lIns="0" rIns="0" rtlCol="0">
            <a:spAutoFit/>
          </a:bodyPr>
          <a:p>
            <a:pPr algn="r"/>
            <a:r>
              <a:rPr lang="zh-CN" altLang="en-US" sz="2000" b="1" dirty="0">
                <a:solidFill>
                  <a:schemeClr val="accent2"/>
                </a:solidFill>
                <a:latin typeface="Times New Roman" panose="02020603050405020304" charset="0"/>
                <a:ea typeface="微软雅黑" charset="-122"/>
                <a:cs typeface="+mn-ea"/>
                <a:sym typeface="+mn-lt"/>
              </a:rPr>
              <a:t>年鉴、统计数据、评价数据</a:t>
            </a:r>
            <a:endParaRPr lang="zh-CN" altLang="en-US" sz="2000" b="1" dirty="0">
              <a:solidFill>
                <a:schemeClr val="accent2"/>
              </a:solidFill>
              <a:latin typeface="Times New Roman" panose="02020603050405020304" charset="0"/>
              <a:ea typeface="微软雅黑" charset="-122"/>
              <a:cs typeface="+mn-ea"/>
              <a:sym typeface="+mn-lt"/>
            </a:endParaRPr>
          </a:p>
        </p:txBody>
      </p:sp>
      <p:sp>
        <p:nvSpPr>
          <p:cNvPr id="19" name="文本框 18"/>
          <p:cNvSpPr txBox="1"/>
          <p:nvPr/>
        </p:nvSpPr>
        <p:spPr>
          <a:xfrm>
            <a:off x="9288297" y="4923761"/>
            <a:ext cx="2764011" cy="337185"/>
          </a:xfrm>
          <a:prstGeom prst="rect">
            <a:avLst/>
          </a:prstGeom>
          <a:noFill/>
        </p:spPr>
        <p:txBody>
          <a:bodyPr wrap="square" lIns="0" rIns="0" rtlCol="0">
            <a:spAutoFit/>
          </a:bodyPr>
          <a:p>
            <a:r>
              <a:rPr lang="zh-CN" altLang="en-US" sz="1600" b="1" dirty="0">
                <a:solidFill>
                  <a:schemeClr val="bg1">
                    <a:lumMod val="50000"/>
                  </a:schemeClr>
                </a:solidFill>
                <a:latin typeface="Times New Roman" panose="02020603050405020304" charset="0"/>
                <a:ea typeface="微软雅黑" charset="-122"/>
                <a:cs typeface="+mn-ea"/>
                <a:sym typeface="+mn-lt"/>
              </a:rPr>
              <a:t>翻译助手、工具书、知网词典</a:t>
            </a:r>
            <a:endParaRPr lang="zh-CN" altLang="en-US" sz="1600" b="1" dirty="0">
              <a:solidFill>
                <a:schemeClr val="bg1">
                  <a:lumMod val="50000"/>
                </a:schemeClr>
              </a:solidFill>
              <a:latin typeface="Times New Roman" panose="02020603050405020304" charset="0"/>
              <a:ea typeface="微软雅黑" charset="-122"/>
              <a:cs typeface="+mn-ea"/>
              <a:sym typeface="+mn-lt"/>
            </a:endParaRPr>
          </a:p>
        </p:txBody>
      </p:sp>
      <p:sp>
        <p:nvSpPr>
          <p:cNvPr id="6" name="文本框 5"/>
          <p:cNvSpPr txBox="1"/>
          <p:nvPr/>
        </p:nvSpPr>
        <p:spPr>
          <a:xfrm>
            <a:off x="8354261" y="3807485"/>
            <a:ext cx="2972915" cy="398780"/>
          </a:xfrm>
          <a:prstGeom prst="rect">
            <a:avLst/>
          </a:prstGeom>
          <a:noFill/>
        </p:spPr>
        <p:txBody>
          <a:bodyPr wrap="square" lIns="0" rIns="0" rtlCol="0">
            <a:spAutoFit/>
          </a:bodyPr>
          <a:p>
            <a:r>
              <a:rPr lang="zh-CN" altLang="en-US" sz="2000" b="1" dirty="0">
                <a:solidFill>
                  <a:schemeClr val="accent2"/>
                </a:solidFill>
                <a:latin typeface="Times New Roman" panose="02020603050405020304" charset="0"/>
                <a:ea typeface="微软雅黑" charset="-122"/>
                <a:cs typeface="+mn-ea"/>
                <a:sym typeface="+mn-lt"/>
              </a:rPr>
              <a:t>标准、专利、科技成果</a:t>
            </a:r>
            <a:endParaRPr lang="zh-CN" altLang="en-US" sz="2000" b="1" dirty="0">
              <a:solidFill>
                <a:schemeClr val="accent2"/>
              </a:solidFill>
              <a:latin typeface="Times New Roman" panose="02020603050405020304" charset="0"/>
              <a:ea typeface="微软雅黑" charset="-122"/>
              <a:cs typeface="+mn-ea"/>
              <a:sym typeface="+mn-lt"/>
            </a:endParaRPr>
          </a:p>
        </p:txBody>
      </p:sp>
      <p:sp>
        <p:nvSpPr>
          <p:cNvPr id="7" name="文本框 6"/>
          <p:cNvSpPr txBox="1"/>
          <p:nvPr/>
        </p:nvSpPr>
        <p:spPr>
          <a:xfrm>
            <a:off x="3193885" y="2361665"/>
            <a:ext cx="5806773" cy="460375"/>
          </a:xfrm>
          <a:prstGeom prst="rect">
            <a:avLst/>
          </a:prstGeom>
          <a:noFill/>
        </p:spPr>
        <p:txBody>
          <a:bodyPr wrap="square" lIns="0" rIns="0" rtlCol="0">
            <a:spAutoFit/>
          </a:bodyPr>
          <a:p>
            <a:pPr algn="ctr"/>
            <a:r>
              <a:rPr lang="zh-CN" altLang="en-US" sz="2400" b="1" dirty="0">
                <a:solidFill>
                  <a:schemeClr val="accent1"/>
                </a:solidFill>
                <a:latin typeface="Times New Roman" panose="02020603050405020304" charset="0"/>
                <a:ea typeface="微软雅黑" charset="-122"/>
                <a:cs typeface="+mn-ea"/>
                <a:sym typeface="+mn-lt"/>
              </a:rPr>
              <a:t>期刊文献、博硕士论文、会议、报纸</a:t>
            </a:r>
            <a:endParaRPr lang="zh-CN" altLang="en-US" sz="2400" b="1" dirty="0">
              <a:solidFill>
                <a:schemeClr val="accent1"/>
              </a:solidFill>
              <a:latin typeface="Times New Roman" panose="02020603050405020304" charset="0"/>
              <a:ea typeface="微软雅黑" charset="-122"/>
              <a:cs typeface="+mn-ea"/>
              <a:sym typeface="+mn-lt"/>
            </a:endParaRPr>
          </a:p>
        </p:txBody>
      </p:sp>
      <p:sp>
        <p:nvSpPr>
          <p:cNvPr id="22" name="文本框 21"/>
          <p:cNvSpPr txBox="1"/>
          <p:nvPr/>
        </p:nvSpPr>
        <p:spPr>
          <a:xfrm>
            <a:off x="2808061" y="5670672"/>
            <a:ext cx="6579051" cy="398780"/>
          </a:xfrm>
          <a:prstGeom prst="rect">
            <a:avLst/>
          </a:prstGeom>
          <a:noFill/>
        </p:spPr>
        <p:txBody>
          <a:bodyPr wrap="square" lIns="0" rIns="0" rtlCol="0">
            <a:spAutoFit/>
          </a:bodyPr>
          <a:p>
            <a:pPr algn="ctr"/>
            <a:r>
              <a:rPr lang="zh-CN" altLang="en-US" sz="2000" b="1" dirty="0">
                <a:solidFill>
                  <a:schemeClr val="accent1"/>
                </a:solidFill>
                <a:latin typeface="Times New Roman" panose="02020603050405020304" charset="0"/>
                <a:ea typeface="微软雅黑" charset="-122"/>
                <a:cs typeface="+mn-ea"/>
                <a:sym typeface="+mn-lt"/>
              </a:rPr>
              <a:t>丰富的资源类型助力科研全过程</a:t>
            </a:r>
            <a:endParaRPr lang="zh-CN" altLang="en-US" sz="2000" b="1" dirty="0">
              <a:solidFill>
                <a:schemeClr val="accent1"/>
              </a:solidFill>
              <a:latin typeface="Times New Roman" panose="02020603050405020304" charset="0"/>
              <a:ea typeface="微软雅黑" charset="-122"/>
              <a:cs typeface="+mn-ea"/>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sym typeface="+mn-ea"/>
              </a:rPr>
              <a:t>学生阶段知网的主要应用场景</a:t>
            </a:r>
            <a:endParaRPr lang="zh-CN" altLang="en-US" sz="3200" b="1" dirty="0">
              <a:solidFill>
                <a:srgbClr val="0070C0"/>
              </a:solidFill>
              <a:latin typeface="微软雅黑" charset="-122"/>
              <a:ea typeface="微软雅黑" charset="-122"/>
              <a:sym typeface="+mn-ea"/>
            </a:endParaRPr>
          </a:p>
        </p:txBody>
      </p: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5" name="直接连接符 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4"/>
          <a:stretch>
            <a:fillRect/>
          </a:stretch>
        </p:blipFill>
        <p:spPr>
          <a:xfrm>
            <a:off x="3591560" y="1507933"/>
            <a:ext cx="5596335" cy="1323563"/>
          </a:xfrm>
          <a:prstGeom prst="rect">
            <a:avLst/>
          </a:prstGeom>
        </p:spPr>
      </p:pic>
      <p:pic>
        <p:nvPicPr>
          <p:cNvPr id="10" name="图片 9"/>
          <p:cNvPicPr>
            <a:picLocks noChangeAspect="1"/>
          </p:cNvPicPr>
          <p:nvPr/>
        </p:nvPicPr>
        <p:blipFill>
          <a:blip r:embed="rId5"/>
          <a:stretch>
            <a:fillRect/>
          </a:stretch>
        </p:blipFill>
        <p:spPr>
          <a:xfrm>
            <a:off x="3790315" y="1814576"/>
            <a:ext cx="6235136" cy="738377"/>
          </a:xfrm>
          <a:prstGeom prst="rect">
            <a:avLst/>
          </a:prstGeom>
        </p:spPr>
      </p:pic>
      <p:pic>
        <p:nvPicPr>
          <p:cNvPr id="11" name="图片 10"/>
          <p:cNvPicPr>
            <a:picLocks noChangeAspect="1"/>
          </p:cNvPicPr>
          <p:nvPr/>
        </p:nvPicPr>
        <p:blipFill>
          <a:blip r:embed="rId4"/>
          <a:stretch>
            <a:fillRect/>
          </a:stretch>
        </p:blipFill>
        <p:spPr>
          <a:xfrm>
            <a:off x="4700333" y="3128644"/>
            <a:ext cx="5596335" cy="1323563"/>
          </a:xfrm>
          <a:prstGeom prst="rect">
            <a:avLst/>
          </a:prstGeom>
        </p:spPr>
      </p:pic>
      <p:pic>
        <p:nvPicPr>
          <p:cNvPr id="12" name="图片 11"/>
          <p:cNvPicPr>
            <a:picLocks noChangeAspect="1"/>
          </p:cNvPicPr>
          <p:nvPr/>
        </p:nvPicPr>
        <p:blipFill>
          <a:blip r:embed="rId6"/>
          <a:stretch>
            <a:fillRect/>
          </a:stretch>
        </p:blipFill>
        <p:spPr>
          <a:xfrm>
            <a:off x="4841557" y="3390900"/>
            <a:ext cx="5624328" cy="738377"/>
          </a:xfrm>
          <a:prstGeom prst="rect">
            <a:avLst/>
          </a:prstGeom>
        </p:spPr>
      </p:pic>
      <p:pic>
        <p:nvPicPr>
          <p:cNvPr id="13" name="图片 12"/>
          <p:cNvPicPr>
            <a:picLocks noChangeAspect="1"/>
          </p:cNvPicPr>
          <p:nvPr/>
        </p:nvPicPr>
        <p:blipFill>
          <a:blip r:embed="rId4"/>
          <a:stretch>
            <a:fillRect/>
          </a:stretch>
        </p:blipFill>
        <p:spPr>
          <a:xfrm>
            <a:off x="5960872" y="4768341"/>
            <a:ext cx="5596335" cy="1323563"/>
          </a:xfrm>
          <a:prstGeom prst="rect">
            <a:avLst/>
          </a:prstGeom>
        </p:spPr>
      </p:pic>
      <p:pic>
        <p:nvPicPr>
          <p:cNvPr id="14" name="图片 13"/>
          <p:cNvPicPr>
            <a:picLocks noChangeAspect="1"/>
          </p:cNvPicPr>
          <p:nvPr/>
        </p:nvPicPr>
        <p:blipFill>
          <a:blip r:embed="rId7"/>
          <a:stretch>
            <a:fillRect/>
          </a:stretch>
        </p:blipFill>
        <p:spPr>
          <a:xfrm>
            <a:off x="6102032" y="5030596"/>
            <a:ext cx="5609057" cy="738377"/>
          </a:xfrm>
          <a:prstGeom prst="rect">
            <a:avLst/>
          </a:prstGeom>
        </p:spPr>
      </p:pic>
      <p:pic>
        <p:nvPicPr>
          <p:cNvPr id="15" name="图片 14"/>
          <p:cNvPicPr>
            <a:picLocks noChangeAspect="1"/>
          </p:cNvPicPr>
          <p:nvPr/>
        </p:nvPicPr>
        <p:blipFill>
          <a:blip r:embed="rId8"/>
          <a:stretch>
            <a:fillRect/>
          </a:stretch>
        </p:blipFill>
        <p:spPr>
          <a:xfrm rot="5400000">
            <a:off x="707136" y="1452561"/>
            <a:ext cx="1322024" cy="1322007"/>
          </a:xfrm>
          <a:prstGeom prst="rect">
            <a:avLst/>
          </a:prstGeom>
        </p:spPr>
      </p:pic>
      <p:pic>
        <p:nvPicPr>
          <p:cNvPr id="2" name="图片 1"/>
          <p:cNvPicPr>
            <a:picLocks noChangeAspect="1"/>
          </p:cNvPicPr>
          <p:nvPr/>
        </p:nvPicPr>
        <p:blipFill>
          <a:blip r:embed="rId9"/>
          <a:stretch>
            <a:fillRect/>
          </a:stretch>
        </p:blipFill>
        <p:spPr>
          <a:xfrm rot="5399999">
            <a:off x="1820735" y="3183000"/>
            <a:ext cx="1320799" cy="1317200"/>
          </a:xfrm>
          <a:prstGeom prst="rect">
            <a:avLst/>
          </a:prstGeom>
        </p:spPr>
      </p:pic>
      <p:pic>
        <p:nvPicPr>
          <p:cNvPr id="17" name="图片 16"/>
          <p:cNvPicPr>
            <a:picLocks noChangeAspect="1"/>
          </p:cNvPicPr>
          <p:nvPr/>
        </p:nvPicPr>
        <p:blipFill>
          <a:blip r:embed="rId10"/>
          <a:stretch>
            <a:fillRect/>
          </a:stretch>
        </p:blipFill>
        <p:spPr>
          <a:xfrm rot="5339999">
            <a:off x="3010344" y="4739703"/>
            <a:ext cx="1320847" cy="1317247"/>
          </a:xfrm>
          <a:prstGeom prst="rect">
            <a:avLst/>
          </a:prstGeom>
        </p:spPr>
      </p:pic>
      <p:pic>
        <p:nvPicPr>
          <p:cNvPr id="4" name="图片 3"/>
          <p:cNvPicPr>
            <a:picLocks noChangeAspect="1"/>
          </p:cNvPicPr>
          <p:nvPr/>
        </p:nvPicPr>
        <p:blipFill>
          <a:blip r:embed="rId11"/>
          <a:stretch>
            <a:fillRect/>
          </a:stretch>
        </p:blipFill>
        <p:spPr>
          <a:xfrm>
            <a:off x="3534345" y="3758691"/>
            <a:ext cx="925893" cy="18736"/>
          </a:xfrm>
          <a:prstGeom prst="rect">
            <a:avLst/>
          </a:prstGeom>
        </p:spPr>
      </p:pic>
      <p:pic>
        <p:nvPicPr>
          <p:cNvPr id="22" name="图片 21"/>
          <p:cNvPicPr>
            <a:picLocks noChangeAspect="1"/>
          </p:cNvPicPr>
          <p:nvPr/>
        </p:nvPicPr>
        <p:blipFill>
          <a:blip r:embed="rId11"/>
          <a:stretch>
            <a:fillRect/>
          </a:stretch>
        </p:blipFill>
        <p:spPr>
          <a:xfrm>
            <a:off x="4769739" y="5398325"/>
            <a:ext cx="925893" cy="18736"/>
          </a:xfrm>
          <a:prstGeom prst="rect">
            <a:avLst/>
          </a:prstGeom>
        </p:spPr>
      </p:pic>
      <p:pic>
        <p:nvPicPr>
          <p:cNvPr id="28" name="图片 27"/>
          <p:cNvPicPr>
            <a:picLocks noChangeAspect="1"/>
          </p:cNvPicPr>
          <p:nvPr/>
        </p:nvPicPr>
        <p:blipFill>
          <a:blip r:embed="rId12"/>
          <a:stretch>
            <a:fillRect/>
          </a:stretch>
        </p:blipFill>
        <p:spPr>
          <a:xfrm>
            <a:off x="1011237" y="1401889"/>
            <a:ext cx="1382789" cy="1382789"/>
          </a:xfrm>
          <a:prstGeom prst="rect">
            <a:avLst/>
          </a:prstGeom>
        </p:spPr>
      </p:pic>
      <p:pic>
        <p:nvPicPr>
          <p:cNvPr id="29" name="图片 28"/>
          <p:cNvPicPr>
            <a:picLocks noChangeAspect="1"/>
          </p:cNvPicPr>
          <p:nvPr/>
        </p:nvPicPr>
        <p:blipFill>
          <a:blip r:embed="rId13"/>
          <a:stretch>
            <a:fillRect/>
          </a:stretch>
        </p:blipFill>
        <p:spPr>
          <a:xfrm>
            <a:off x="2128583" y="3138741"/>
            <a:ext cx="1405695" cy="1405695"/>
          </a:xfrm>
          <a:prstGeom prst="rect">
            <a:avLst/>
          </a:prstGeom>
        </p:spPr>
      </p:pic>
      <p:pic>
        <p:nvPicPr>
          <p:cNvPr id="30" name="图片 29"/>
          <p:cNvPicPr>
            <a:picLocks noChangeAspect="1"/>
          </p:cNvPicPr>
          <p:nvPr/>
        </p:nvPicPr>
        <p:blipFill>
          <a:blip r:embed="rId14"/>
          <a:stretch>
            <a:fillRect/>
          </a:stretch>
        </p:blipFill>
        <p:spPr>
          <a:xfrm>
            <a:off x="3348799" y="4698681"/>
            <a:ext cx="1420965" cy="1420965"/>
          </a:xfrm>
          <a:prstGeom prst="rect">
            <a:avLst/>
          </a:prstGeom>
        </p:spPr>
      </p:pic>
      <p:pic>
        <p:nvPicPr>
          <p:cNvPr id="6" name="图片 5"/>
          <p:cNvPicPr>
            <a:picLocks noChangeAspect="1"/>
          </p:cNvPicPr>
          <p:nvPr/>
        </p:nvPicPr>
        <p:blipFill>
          <a:blip r:embed="rId11"/>
          <a:stretch>
            <a:fillRect/>
          </a:stretch>
        </p:blipFill>
        <p:spPr>
          <a:xfrm>
            <a:off x="2411665" y="2083561"/>
            <a:ext cx="925893" cy="18736"/>
          </a:xfrm>
          <a:prstGeom prst="rect">
            <a:avLst/>
          </a:prstGeom>
        </p:spPr>
      </p:pic>
    </p:spTree>
    <p:custDataLst>
      <p:tags r:id="rId15"/>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íṧļiḑe"/>
          <p:cNvSpPr>
            <a:spLocks noGrp="1"/>
          </p:cNvSpPr>
          <p:nvPr>
            <p:ph type="title" idx="4294967295"/>
          </p:nvPr>
        </p:nvSpPr>
        <p:spPr>
          <a:xfrm>
            <a:off x="1030605" y="2578100"/>
            <a:ext cx="10178415" cy="1082040"/>
          </a:xfrm>
        </p:spPr>
        <p:txBody>
          <a:bodyPr>
            <a:noAutofit/>
          </a:bodyPr>
          <a:p>
            <a:pPr algn="ctr">
              <a:buClrTx/>
              <a:buSzTx/>
              <a:buFontTx/>
            </a:pPr>
            <a:r>
              <a:rPr lang="zh-CN" altLang="en-US" sz="5400" b="1" dirty="0">
                <a:solidFill>
                  <a:srgbClr val="080808"/>
                </a:solidFill>
                <a:latin typeface="微软雅黑" charset="-122"/>
                <a:ea typeface="微软雅黑" charset="-122"/>
                <a:sym typeface="+mn-ea"/>
              </a:rPr>
              <a:t>如何获取所需学习资源</a:t>
            </a:r>
            <a:endParaRPr lang="zh-CN" altLang="en-US" sz="5400" b="1" dirty="0">
              <a:solidFill>
                <a:srgbClr val="080808"/>
              </a:solidFill>
              <a:latin typeface="微软雅黑" charset="-122"/>
              <a:ea typeface="微软雅黑"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857250"/>
            <a:ext cx="12192000" cy="5988050"/>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一框式检索</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矩形 8"/>
          <p:cNvSpPr/>
          <p:nvPr/>
        </p:nvSpPr>
        <p:spPr>
          <a:xfrm>
            <a:off x="2425065" y="2121535"/>
            <a:ext cx="1011555" cy="46799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标注 9"/>
          <p:cNvSpPr/>
          <p:nvPr/>
        </p:nvSpPr>
        <p:spPr>
          <a:xfrm>
            <a:off x="4018280" y="2118360"/>
            <a:ext cx="3054985" cy="617220"/>
          </a:xfrm>
          <a:prstGeom prst="wedgeRectCallout">
            <a:avLst>
              <a:gd name="adj1" fmla="val -66992"/>
              <a:gd name="adj2" fmla="val -1954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tx1"/>
                </a:solidFill>
                <a:latin typeface="黑体" panose="02010609060101010101" charset="-122"/>
                <a:ea typeface="黑体" panose="02010609060101010101" charset="-122"/>
              </a:rPr>
              <a:t>多个检索项自由切换</a:t>
            </a:r>
            <a:endParaRPr lang="zh-CN" altLang="en-US" sz="2400" b="1">
              <a:solidFill>
                <a:schemeClr val="tx1"/>
              </a:solidFill>
              <a:latin typeface="黑体" panose="02010609060101010101" charset="-122"/>
              <a:ea typeface="黑体" panose="02010609060101010101" charset="-122"/>
            </a:endParaRPr>
          </a:p>
        </p:txBody>
      </p:sp>
      <p:sp>
        <p:nvSpPr>
          <p:cNvPr id="12" name="矩形 11"/>
          <p:cNvSpPr/>
          <p:nvPr/>
        </p:nvSpPr>
        <p:spPr>
          <a:xfrm>
            <a:off x="3715385" y="3714115"/>
            <a:ext cx="4644390" cy="46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查准：关键词</a:t>
            </a:r>
            <a:r>
              <a:rPr lang="en-US" altLang="zh-CN" sz="2000" b="1" noProof="1">
                <a:solidFill>
                  <a:schemeClr val="tx1"/>
                </a:solidFill>
                <a:latin typeface="Songti SC Bold" panose="02010800040101010101" charset="-122"/>
                <a:ea typeface="Songti SC Bold" panose="02010800040101010101" charset="-122"/>
                <a:cs typeface="Songti SC Bold" panose="02010800040101010101" charset="-122"/>
              </a:rPr>
              <a:t>&gt;</a:t>
            </a:r>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篇名</a:t>
            </a:r>
            <a:r>
              <a:rPr lang="en-US" altLang="zh-CN" sz="2000" b="1" noProof="1">
                <a:solidFill>
                  <a:schemeClr val="tx1"/>
                </a:solidFill>
                <a:latin typeface="Songti SC Bold" panose="02010800040101010101" charset="-122"/>
                <a:ea typeface="Songti SC Bold" panose="02010800040101010101" charset="-122"/>
                <a:cs typeface="Songti SC Bold" panose="02010800040101010101" charset="-122"/>
              </a:rPr>
              <a:t>&gt;</a:t>
            </a:r>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摘要</a:t>
            </a:r>
            <a:r>
              <a:rPr lang="en-US" altLang="zh-CN" sz="2000" b="1" noProof="1">
                <a:solidFill>
                  <a:schemeClr val="tx1"/>
                </a:solidFill>
                <a:latin typeface="Songti SC Bold" panose="02010800040101010101" charset="-122"/>
                <a:ea typeface="Songti SC Bold" panose="02010800040101010101" charset="-122"/>
                <a:cs typeface="Songti SC Bold" panose="02010800040101010101" charset="-122"/>
              </a:rPr>
              <a:t>&gt;</a:t>
            </a:r>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主题</a:t>
            </a:r>
            <a:r>
              <a:rPr lang="en-US" altLang="zh-CN" sz="2000" b="1" noProof="1">
                <a:solidFill>
                  <a:schemeClr val="tx1"/>
                </a:solidFill>
                <a:latin typeface="Songti SC Bold" panose="02010800040101010101" charset="-122"/>
                <a:ea typeface="Songti SC Bold" panose="02010800040101010101" charset="-122"/>
                <a:cs typeface="Songti SC Bold" panose="02010800040101010101" charset="-122"/>
              </a:rPr>
              <a:t>&gt;</a:t>
            </a:r>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全文</a:t>
            </a:r>
            <a:endPar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endParaRPr>
          </a:p>
        </p:txBody>
      </p:sp>
      <p:sp>
        <p:nvSpPr>
          <p:cNvPr id="13" name="矩形 12"/>
          <p:cNvSpPr/>
          <p:nvPr/>
        </p:nvSpPr>
        <p:spPr>
          <a:xfrm>
            <a:off x="4349115" y="4429760"/>
            <a:ext cx="4600575" cy="46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查全：全文</a:t>
            </a:r>
            <a:r>
              <a:rPr lang="en-US" altLang="zh-CN" sz="2000" b="1" noProof="1">
                <a:solidFill>
                  <a:schemeClr val="tx1"/>
                </a:solidFill>
                <a:latin typeface="Songti SC Bold" panose="02010800040101010101" charset="-122"/>
                <a:ea typeface="Songti SC Bold" panose="02010800040101010101" charset="-122"/>
                <a:cs typeface="Songti SC Bold" panose="02010800040101010101" charset="-122"/>
              </a:rPr>
              <a:t>&gt;</a:t>
            </a:r>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主题</a:t>
            </a:r>
            <a:r>
              <a:rPr lang="en-US" altLang="zh-CN" sz="2000" b="1" noProof="1">
                <a:solidFill>
                  <a:schemeClr val="tx1"/>
                </a:solidFill>
                <a:latin typeface="Songti SC Bold" panose="02010800040101010101" charset="-122"/>
                <a:ea typeface="Songti SC Bold" panose="02010800040101010101" charset="-122"/>
                <a:cs typeface="Songti SC Bold" panose="02010800040101010101" charset="-122"/>
              </a:rPr>
              <a:t>&gt;</a:t>
            </a:r>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关键词</a:t>
            </a:r>
            <a:r>
              <a:rPr lang="en-US" altLang="zh-CN" sz="2000" b="1" noProof="1">
                <a:solidFill>
                  <a:schemeClr val="tx1"/>
                </a:solidFill>
                <a:latin typeface="Songti SC Bold" panose="02010800040101010101" charset="-122"/>
                <a:ea typeface="Songti SC Bold" panose="02010800040101010101" charset="-122"/>
                <a:cs typeface="Songti SC Bold" panose="02010800040101010101" charset="-122"/>
              </a:rPr>
              <a:t>&gt;</a:t>
            </a:r>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摘要</a:t>
            </a:r>
            <a:r>
              <a:rPr lang="en-US" altLang="zh-CN" sz="2000" b="1" noProof="1">
                <a:solidFill>
                  <a:schemeClr val="tx1"/>
                </a:solidFill>
                <a:latin typeface="Songti SC Bold" panose="02010800040101010101" charset="-122"/>
                <a:ea typeface="Songti SC Bold" panose="02010800040101010101" charset="-122"/>
                <a:cs typeface="Songti SC Bold" panose="02010800040101010101" charset="-122"/>
              </a:rPr>
              <a:t>&gt;</a:t>
            </a:r>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篇名</a:t>
            </a:r>
            <a:endPar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2" grpId="0" bldLvl="0" animBg="1"/>
      <p:bldP spid="1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02260" y="889000"/>
            <a:ext cx="11610975" cy="597217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一框式检索</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3" name="矩形 12"/>
          <p:cNvSpPr/>
          <p:nvPr/>
        </p:nvSpPr>
        <p:spPr>
          <a:xfrm>
            <a:off x="330835" y="1630045"/>
            <a:ext cx="2195195" cy="65214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2749550" y="1666240"/>
            <a:ext cx="2195830" cy="1243330"/>
          </a:xfrm>
          <a:prstGeom prst="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p>
            <a:pPr algn="ctr">
              <a:lnSpc>
                <a:spcPct val="120000"/>
              </a:lnSpc>
              <a:buSzPct val="70000"/>
              <a:buNone/>
            </a:pPr>
            <a:r>
              <a:rPr lang="zh-CN" altLang="en-US" sz="2000" b="1" dirty="0">
                <a:solidFill>
                  <a:schemeClr val="tx1"/>
                </a:solidFill>
                <a:latin typeface="Heiti SC Medium" panose="02000000000000000000" charset="-122"/>
                <a:ea typeface="Heiti SC Medium" panose="02000000000000000000" charset="-122"/>
              </a:rPr>
              <a:t>中外文统一检索</a:t>
            </a:r>
            <a:endParaRPr lang="zh-CN" altLang="en-US" sz="2000" b="1" dirty="0">
              <a:solidFill>
                <a:schemeClr val="tx1"/>
              </a:solidFill>
              <a:latin typeface="Heiti SC Medium" panose="02000000000000000000" charset="-122"/>
              <a:ea typeface="Heiti SC Medium" panose="02000000000000000000" charset="-122"/>
            </a:endParaRPr>
          </a:p>
          <a:p>
            <a:pPr algn="ctr">
              <a:lnSpc>
                <a:spcPct val="120000"/>
              </a:lnSpc>
              <a:buSzPct val="70000"/>
              <a:buNone/>
            </a:pPr>
            <a:r>
              <a:rPr lang="zh-CN" altLang="en-US" sz="2000" b="1" dirty="0">
                <a:solidFill>
                  <a:schemeClr val="tx1"/>
                </a:solidFill>
                <a:latin typeface="Heiti SC Medium" panose="02000000000000000000" charset="-122"/>
                <a:ea typeface="Heiti SC Medium" panose="02000000000000000000" charset="-122"/>
                <a:sym typeface="+mn-ea"/>
              </a:rPr>
              <a:t>一种语言输入</a:t>
            </a:r>
            <a:endParaRPr lang="zh-CN" altLang="en-US" sz="2000" b="1" dirty="0">
              <a:solidFill>
                <a:schemeClr val="tx1"/>
              </a:solidFill>
              <a:latin typeface="Heiti SC Medium" panose="02000000000000000000" charset="-122"/>
              <a:ea typeface="Heiti SC Medium" panose="02000000000000000000" charset="-122"/>
              <a:sym typeface="+mn-ea"/>
            </a:endParaRPr>
          </a:p>
          <a:p>
            <a:pPr algn="ctr">
              <a:lnSpc>
                <a:spcPct val="120000"/>
              </a:lnSpc>
              <a:buSzPct val="70000"/>
              <a:buNone/>
            </a:pPr>
            <a:r>
              <a:rPr lang="zh-CN" altLang="en-US" sz="2000" b="1" dirty="0">
                <a:solidFill>
                  <a:schemeClr val="tx1"/>
                </a:solidFill>
                <a:latin typeface="Heiti SC Medium" panose="02000000000000000000" charset="-122"/>
                <a:ea typeface="Heiti SC Medium" panose="02000000000000000000" charset="-122"/>
                <a:sym typeface="+mn-ea"/>
              </a:rPr>
              <a:t>获取全球知识</a:t>
            </a:r>
            <a:endParaRPr lang="zh-CN" altLang="en-US" sz="2000" b="1" dirty="0">
              <a:solidFill>
                <a:schemeClr val="tx1"/>
              </a:solidFill>
              <a:latin typeface="Heiti SC Medium" panose="02000000000000000000" charset="-122"/>
              <a:ea typeface="Heiti SC Medium" panose="02000000000000000000" charset="-122"/>
            </a:endParaRPr>
          </a:p>
        </p:txBody>
      </p:sp>
      <p:sp>
        <p:nvSpPr>
          <p:cNvPr id="6" name="椭圆 5"/>
          <p:cNvSpPr/>
          <p:nvPr/>
        </p:nvSpPr>
        <p:spPr>
          <a:xfrm>
            <a:off x="9652000" y="2282190"/>
            <a:ext cx="1427480" cy="35115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3005455" y="977900"/>
            <a:ext cx="2086610" cy="47561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52095" y="871855"/>
            <a:ext cx="11687175" cy="593407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结果中</a:t>
            </a:r>
            <a:r>
              <a:rPr lang="zh-CN" sz="3200" b="1" dirty="0">
                <a:solidFill>
                  <a:srgbClr val="0070C0"/>
                </a:solidFill>
                <a:latin typeface="微软雅黑" charset="-122"/>
                <a:ea typeface="微软雅黑" charset="-122"/>
                <a:cs typeface="微软雅黑" charset="-122"/>
                <a:sym typeface="+mn-ea"/>
              </a:rPr>
              <a:t>检索</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 name="矩形 5"/>
          <p:cNvSpPr/>
          <p:nvPr/>
        </p:nvSpPr>
        <p:spPr>
          <a:xfrm>
            <a:off x="4130040" y="1016635"/>
            <a:ext cx="960755" cy="33591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3723000" y="1016687"/>
            <a:ext cx="7369935" cy="1563028"/>
            <a:chOff x="5711" y="1876"/>
            <a:chExt cx="11606" cy="2462"/>
          </a:xfrm>
        </p:grpSpPr>
        <p:sp>
          <p:nvSpPr>
            <p:cNvPr id="10" name="椭圆 9"/>
            <p:cNvSpPr/>
            <p:nvPr/>
          </p:nvSpPr>
          <p:spPr>
            <a:xfrm>
              <a:off x="15275" y="3879"/>
              <a:ext cx="2042" cy="458"/>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15063" y="1876"/>
              <a:ext cx="1124" cy="53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5711" y="3879"/>
              <a:ext cx="3723" cy="459"/>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8" name="Text Box 6"/>
          <p:cNvSpPr txBox="1"/>
          <p:nvPr/>
        </p:nvSpPr>
        <p:spPr>
          <a:xfrm>
            <a:off x="6376670" y="3048000"/>
            <a:ext cx="1901190" cy="1014730"/>
          </a:xfrm>
          <a:prstGeom prst="rect">
            <a:avLst/>
          </a:prstGeom>
          <a:solidFill>
            <a:srgbClr val="FFFF00"/>
          </a:solidFill>
          <a:ln w="9525">
            <a:noFill/>
          </a:ln>
        </p:spPr>
        <p:txBody>
          <a:bodyPr wrap="square" anchor="t">
            <a:spAutoFit/>
          </a:bodyPr>
          <a:p>
            <a:pPr lvl="0" indent="0" algn="ctr">
              <a:lnSpc>
                <a:spcPct val="150000"/>
              </a:lnSpc>
              <a:buSzPct val="70000"/>
              <a:buFont typeface="Wingdings 2" panose="05020102010507070707" pitchFamily="18" charset="2"/>
              <a:buNone/>
            </a:pPr>
            <a:r>
              <a:rPr lang="zh-CN" altLang="en-US" sz="2000" b="1" dirty="0">
                <a:solidFill>
                  <a:schemeClr val="tx1"/>
                </a:solidFill>
                <a:latin typeface="Heiti SC Medium" panose="02000000000000000000" charset="-122"/>
                <a:ea typeface="Heiti SC Medium" panose="02000000000000000000" charset="-122"/>
                <a:cs typeface="Heiti SC Medium" panose="02000000000000000000" charset="-122"/>
                <a:sym typeface="宋体" pitchFamily="2" charset="-122"/>
              </a:rPr>
              <a:t>主题维度缩小检索结果范围</a:t>
            </a:r>
            <a:endParaRPr lang="zh-CN" altLang="en-US" sz="2000" b="1" dirty="0">
              <a:solidFill>
                <a:schemeClr val="tx1"/>
              </a:solidFill>
              <a:latin typeface="Heiti SC Medium" panose="02000000000000000000" charset="-122"/>
              <a:ea typeface="Heiti SC Medium" panose="02000000000000000000" charset="-122"/>
              <a:cs typeface="Heiti SC Medium" panose="02000000000000000000" charset="-122"/>
              <a:sym typeface="宋体" pitchFamily="2"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íṧļiḑe"/>
          <p:cNvSpPr>
            <a:spLocks noGrp="1"/>
          </p:cNvSpPr>
          <p:nvPr>
            <p:ph type="title" idx="4294967295"/>
          </p:nvPr>
        </p:nvSpPr>
        <p:spPr>
          <a:xfrm>
            <a:off x="1030605" y="2578100"/>
            <a:ext cx="10178415" cy="1082040"/>
          </a:xfrm>
        </p:spPr>
        <p:txBody>
          <a:bodyPr>
            <a:noAutofit/>
          </a:bodyPr>
          <a:p>
            <a:pPr algn="ctr">
              <a:buClrTx/>
              <a:buSzTx/>
              <a:buFontTx/>
            </a:pPr>
            <a:r>
              <a:rPr lang="zh-CN" altLang="en-US" sz="5400" b="1" dirty="0">
                <a:solidFill>
                  <a:srgbClr val="080808"/>
                </a:solidFill>
                <a:latin typeface="微软雅黑" charset="-122"/>
                <a:ea typeface="微软雅黑" charset="-122"/>
                <a:sym typeface="+mn-ea"/>
              </a:rPr>
              <a:t>你都是怎样获取信息的？</a:t>
            </a:r>
            <a:endParaRPr lang="zh-CN" altLang="en-US" sz="5400" b="1" dirty="0">
              <a:solidFill>
                <a:srgbClr val="080808"/>
              </a:solidFill>
              <a:latin typeface="微软雅黑" charset="-122"/>
              <a:ea typeface="微软雅黑"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89865" y="1011555"/>
            <a:ext cx="11811635" cy="563435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切换检索方式</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图片 2"/>
          <p:cNvPicPr>
            <a:picLocks noChangeAspect="1"/>
          </p:cNvPicPr>
          <p:nvPr/>
        </p:nvPicPr>
        <p:blipFill>
          <a:blip r:embed="rId5"/>
          <a:stretch>
            <a:fillRect/>
          </a:stretch>
        </p:blipFill>
        <p:spPr>
          <a:xfrm>
            <a:off x="4062730" y="1011555"/>
            <a:ext cx="1306286" cy="576000"/>
          </a:xfrm>
          <a:prstGeom prst="rect">
            <a:avLst/>
          </a:prstGeom>
        </p:spPr>
      </p:pic>
      <p:sp>
        <p:nvSpPr>
          <p:cNvPr id="12" name="矩形 11"/>
          <p:cNvSpPr/>
          <p:nvPr/>
        </p:nvSpPr>
        <p:spPr>
          <a:xfrm>
            <a:off x="2644775" y="992505"/>
            <a:ext cx="1428750" cy="65151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rcRect t="12178"/>
          <a:stretch>
            <a:fillRect/>
          </a:stretch>
        </p:blipFill>
        <p:spPr>
          <a:xfrm>
            <a:off x="12065" y="1256665"/>
            <a:ext cx="12140565" cy="444182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高级检索</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矩形 3"/>
          <p:cNvSpPr/>
          <p:nvPr/>
        </p:nvSpPr>
        <p:spPr>
          <a:xfrm>
            <a:off x="2148205" y="2189480"/>
            <a:ext cx="6942455" cy="15055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4" name="矩形 13"/>
          <p:cNvSpPr/>
          <p:nvPr/>
        </p:nvSpPr>
        <p:spPr>
          <a:xfrm>
            <a:off x="2148205" y="3738880"/>
            <a:ext cx="6942455" cy="99885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7" name="圆角矩形标注 16"/>
          <p:cNvSpPr/>
          <p:nvPr/>
        </p:nvSpPr>
        <p:spPr>
          <a:xfrm>
            <a:off x="4186556" y="4962525"/>
            <a:ext cx="4376738" cy="823913"/>
          </a:xfrm>
          <a:prstGeom prst="wedgeRoundRectCallout">
            <a:avLst>
              <a:gd name="adj1" fmla="val 2318"/>
              <a:gd name="adj2" fmla="val -75342"/>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0" fontAlgn="base" latinLnBrk="0" hangingPunct="0">
              <a:lnSpc>
                <a:spcPct val="130000"/>
              </a:lnSpc>
              <a:spcBef>
                <a:spcPct val="0"/>
              </a:spcBef>
              <a:spcAft>
                <a:spcPct val="0"/>
              </a:spcAft>
              <a:buClrTx/>
              <a:buSzTx/>
              <a:buFont typeface="Arial" panose="020B0604020202090204" pitchFamily="34" charset="0"/>
              <a:buNone/>
              <a:defRPr/>
            </a:pPr>
            <a:r>
              <a:rPr kumimoji="0" lang="zh-CN" altLang="en-US" sz="2000" b="1" i="0" u="none" strike="noStrike" kern="1200" cap="none" spc="0" normalizeH="0" baseline="0" noProof="1">
                <a:ln>
                  <a:noFill/>
                </a:ln>
                <a:solidFill>
                  <a:schemeClr val="tx1"/>
                </a:solidFill>
                <a:effectLst/>
                <a:uLnTx/>
                <a:uFillTx/>
                <a:latin typeface="Songti SC Black" panose="02010800040101010101" charset="-122"/>
                <a:ea typeface="Songti SC Black" panose="02010800040101010101" charset="-122"/>
                <a:cs typeface="+mn-cs"/>
                <a:sym typeface="Verdana" panose="020B0604030504040204" charset="0"/>
              </a:rPr>
              <a:t>通过条件筛选、时间选择等，对检索结果进行范围控制。</a:t>
            </a:r>
            <a:endParaRPr kumimoji="0" lang="zh-CN" altLang="en-US" sz="2000" b="1" i="0" u="none" strike="noStrike" kern="1200" cap="none" spc="0" normalizeH="0" baseline="0" noProof="1">
              <a:ln>
                <a:noFill/>
              </a:ln>
              <a:solidFill>
                <a:schemeClr val="tx1"/>
              </a:solidFill>
              <a:effectLst/>
              <a:uLnTx/>
              <a:uFillTx/>
              <a:latin typeface="Songti SC Black" panose="02010800040101010101" charset="-122"/>
              <a:ea typeface="Songti SC Black" panose="02010800040101010101" charset="-122"/>
              <a:cs typeface="+mn-cs"/>
              <a:sym typeface="Verdana" panose="020B0604030504040204" charset="0"/>
            </a:endParaRPr>
          </a:p>
        </p:txBody>
      </p:sp>
      <p:sp>
        <p:nvSpPr>
          <p:cNvPr id="18" name="圆角矩形 5"/>
          <p:cNvSpPr/>
          <p:nvPr/>
        </p:nvSpPr>
        <p:spPr>
          <a:xfrm>
            <a:off x="3159125" y="1220470"/>
            <a:ext cx="7338695" cy="847725"/>
          </a:xfrm>
          <a:prstGeom prst="wedgeRoundRectCallout">
            <a:avLst>
              <a:gd name="adj1" fmla="val -42745"/>
              <a:gd name="adj2" fmla="val 69264"/>
              <a:gd name="adj3" fmla="val 16667"/>
            </a:avLst>
          </a:prstGeom>
          <a:solidFill>
            <a:srgbClr val="FFFF00"/>
          </a:solidFill>
          <a:ln w="25400">
            <a:noFill/>
          </a:ln>
        </p:spPr>
        <p:txBody>
          <a:bodyPr wrap="none" anchor="ctr"/>
          <a:p>
            <a:pPr eaLnBrk="0" hangingPunct="0">
              <a:lnSpc>
                <a:spcPct val="130000"/>
              </a:lnSpc>
            </a:pPr>
            <a:r>
              <a:rPr lang="zh-CN" altLang="en-US" sz="2000" b="1" dirty="0">
                <a:solidFill>
                  <a:schemeClr val="tx1"/>
                </a:solidFill>
                <a:latin typeface="Songti SC Black" panose="02010800040101010101" charset="-122"/>
                <a:ea typeface="Songti SC Black" panose="02010800040101010101" charset="-122"/>
                <a:cs typeface="Songti SC Black" panose="02010800040101010101" charset="-122"/>
              </a:rPr>
              <a:t>可同时输入多个检索项进行查找，不同检索项之间关系：</a:t>
            </a:r>
            <a:r>
              <a:rPr lang="en-US" altLang="zh-CN" sz="2000" b="1" dirty="0">
                <a:solidFill>
                  <a:schemeClr val="tx1"/>
                </a:solidFill>
                <a:latin typeface="Songti SC Black" panose="02010800040101010101" charset="-122"/>
                <a:ea typeface="Songti SC Black" panose="02010800040101010101" charset="-122"/>
                <a:cs typeface="Songti SC Black" panose="02010800040101010101" charset="-122"/>
              </a:rPr>
              <a:t>AND</a:t>
            </a:r>
            <a:r>
              <a:rPr lang="zh-CN" altLang="en-US" sz="2000" b="1" dirty="0">
                <a:solidFill>
                  <a:schemeClr val="tx1"/>
                </a:solidFill>
                <a:latin typeface="Songti SC Black" panose="02010800040101010101" charset="-122"/>
                <a:ea typeface="Songti SC Black" panose="02010800040101010101" charset="-122"/>
                <a:cs typeface="Songti SC Black" panose="02010800040101010101" charset="-122"/>
              </a:rPr>
              <a:t>、</a:t>
            </a:r>
            <a:endParaRPr lang="en-US" altLang="zh-CN" sz="2000" b="1" dirty="0">
              <a:solidFill>
                <a:schemeClr val="tx1"/>
              </a:solidFill>
              <a:latin typeface="Songti SC Black" panose="02010800040101010101" charset="-122"/>
              <a:ea typeface="Songti SC Black" panose="02010800040101010101" charset="-122"/>
              <a:cs typeface="Songti SC Black" panose="02010800040101010101" charset="-122"/>
            </a:endParaRPr>
          </a:p>
          <a:p>
            <a:pPr eaLnBrk="0" hangingPunct="0">
              <a:lnSpc>
                <a:spcPct val="130000"/>
              </a:lnSpc>
            </a:pPr>
            <a:r>
              <a:rPr lang="en-US" altLang="zh-CN" sz="2000" b="1" dirty="0">
                <a:solidFill>
                  <a:schemeClr val="tx1"/>
                </a:solidFill>
                <a:latin typeface="Songti SC Black" panose="02010800040101010101" charset="-122"/>
                <a:ea typeface="Songti SC Black" panose="02010800040101010101" charset="-122"/>
                <a:cs typeface="Songti SC Black" panose="02010800040101010101" charset="-122"/>
              </a:rPr>
              <a:t>OR</a:t>
            </a:r>
            <a:r>
              <a:rPr lang="zh-CN" altLang="en-US" sz="2000" b="1" dirty="0">
                <a:solidFill>
                  <a:schemeClr val="tx1"/>
                </a:solidFill>
                <a:latin typeface="Songti SC Black" panose="02010800040101010101" charset="-122"/>
                <a:ea typeface="Songti SC Black" panose="02010800040101010101" charset="-122"/>
                <a:cs typeface="Songti SC Black" panose="02010800040101010101" charset="-122"/>
              </a:rPr>
              <a:t>、</a:t>
            </a:r>
            <a:r>
              <a:rPr lang="en-US" altLang="zh-CN" sz="2000" b="1" dirty="0">
                <a:solidFill>
                  <a:schemeClr val="tx1"/>
                </a:solidFill>
                <a:latin typeface="Songti SC Black" panose="02010800040101010101" charset="-122"/>
                <a:ea typeface="Songti SC Black" panose="02010800040101010101" charset="-122"/>
                <a:cs typeface="Songti SC Black" panose="02010800040101010101" charset="-122"/>
              </a:rPr>
              <a:t>NOT</a:t>
            </a:r>
            <a:r>
              <a:rPr lang="zh-CN" altLang="en-US" sz="2000" b="1" dirty="0">
                <a:solidFill>
                  <a:schemeClr val="tx1"/>
                </a:solidFill>
                <a:latin typeface="Songti SC Black" panose="02010800040101010101" charset="-122"/>
                <a:ea typeface="Songti SC Black" panose="02010800040101010101" charset="-122"/>
                <a:cs typeface="Songti SC Black" panose="02010800040101010101" charset="-122"/>
              </a:rPr>
              <a:t>，并可通过选择精确或模糊的匹配方式，提高查准率</a:t>
            </a:r>
            <a:endParaRPr lang="zh-CN" altLang="en-US" sz="2000" b="1" dirty="0">
              <a:solidFill>
                <a:schemeClr val="tx1"/>
              </a:solidFill>
              <a:latin typeface="Songti SC Black" panose="02010800040101010101" charset="-122"/>
              <a:ea typeface="Songti SC Black" panose="02010800040101010101" charset="-122"/>
              <a:cs typeface="Songti SC Black" panose="02010800040101010101" charset="-122"/>
            </a:endParaRPr>
          </a:p>
        </p:txBody>
      </p:sp>
      <p:sp>
        <p:nvSpPr>
          <p:cNvPr id="5" name="矩形标注 4"/>
          <p:cNvSpPr/>
          <p:nvPr/>
        </p:nvSpPr>
        <p:spPr>
          <a:xfrm>
            <a:off x="1476058" y="5774690"/>
            <a:ext cx="1358900" cy="736600"/>
          </a:xfrm>
          <a:prstGeom prst="wedgeRectCallout">
            <a:avLst>
              <a:gd name="adj1" fmla="val -37196"/>
              <a:gd name="adj2" fmla="val -8793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a:buNone/>
            </a:pPr>
            <a:r>
              <a:rPr lang="zh-CN">
                <a:solidFill>
                  <a:schemeClr val="tx1"/>
                </a:solidFill>
                <a:latin typeface="微软雅黑" charset="-122"/>
                <a:ea typeface="微软雅黑" charset="-122"/>
              </a:rPr>
              <a:t>保持传统分类，可收起</a:t>
            </a:r>
            <a:endParaRPr lang="zh-CN">
              <a:solidFill>
                <a:schemeClr val="tx1"/>
              </a:solidFill>
              <a:latin typeface="微软雅黑" charset="-122"/>
              <a:ea typeface="微软雅黑" charset="-122"/>
            </a:endParaRPr>
          </a:p>
        </p:txBody>
      </p:sp>
      <p:sp>
        <p:nvSpPr>
          <p:cNvPr id="9" name="矩形标注 8"/>
          <p:cNvSpPr/>
          <p:nvPr/>
        </p:nvSpPr>
        <p:spPr>
          <a:xfrm>
            <a:off x="10653713" y="5703570"/>
            <a:ext cx="1358900" cy="736600"/>
          </a:xfrm>
          <a:prstGeom prst="wedgeRectCallout">
            <a:avLst>
              <a:gd name="adj1" fmla="val -37196"/>
              <a:gd name="adj2" fmla="val -8793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a:buNone/>
            </a:pPr>
            <a:r>
              <a:rPr lang="zh-CN">
                <a:solidFill>
                  <a:schemeClr val="tx1"/>
                </a:solidFill>
                <a:latin typeface="微软雅黑" charset="-122"/>
                <a:ea typeface="微软雅黑" charset="-122"/>
              </a:rPr>
              <a:t>功能说明及功能引导区</a:t>
            </a:r>
            <a:endParaRPr lang="zh-CN">
              <a:solidFill>
                <a:schemeClr val="tx1"/>
              </a:solidFill>
              <a:latin typeface="微软雅黑" charset="-122"/>
              <a:ea typeface="微软雅黑" charset="-122"/>
            </a:endParaRPr>
          </a:p>
        </p:txBody>
      </p:sp>
      <p:sp>
        <p:nvSpPr>
          <p:cNvPr id="6" name="矩形 5"/>
          <p:cNvSpPr/>
          <p:nvPr/>
        </p:nvSpPr>
        <p:spPr>
          <a:xfrm>
            <a:off x="121920" y="2189480"/>
            <a:ext cx="1798955" cy="331851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 name="矩形 6"/>
          <p:cNvSpPr/>
          <p:nvPr/>
        </p:nvSpPr>
        <p:spPr>
          <a:xfrm>
            <a:off x="9284335" y="2188845"/>
            <a:ext cx="2728595" cy="34397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0"/>
                            </p:stCondLst>
                            <p:childTnLst>
                              <p:par>
                                <p:cTn id="17" presetID="22" presetClass="entr" presetSubtype="4"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0"/>
                            </p:stCondLst>
                            <p:childTnLst>
                              <p:par>
                                <p:cTn id="25" presetID="22" presetClass="entr" presetSubtype="4"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par>
                          <p:cTn id="32" fill="hold">
                            <p:stCondLst>
                              <p:cond delay="0"/>
                            </p:stCondLst>
                            <p:childTnLst>
                              <p:par>
                                <p:cTn id="33" presetID="2" presetClass="entr" presetSubtype="4"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4" grpId="0" bldLvl="0" animBg="1"/>
      <p:bldP spid="17" grpId="0" bldLvl="0" animBg="1"/>
      <p:bldP spid="18" grpId="0" bldLvl="0" animBg="1"/>
      <p:bldP spid="5" grpId="0" bldLvl="0" animBg="1"/>
      <p:bldP spid="5" grpId="1" animBg="1"/>
      <p:bldP spid="9" grpId="0" bldLvl="0" animBg="1"/>
      <p:bldP spid="9" grpId="1" animBg="1"/>
      <p:bldP spid="6" grpId="0" bldLvl="0" animBg="1"/>
      <p:bldP spid="7"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高级检索</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2" name="文本框 11"/>
          <p:cNvSpPr txBox="1"/>
          <p:nvPr/>
        </p:nvSpPr>
        <p:spPr>
          <a:xfrm>
            <a:off x="4838065" y="236220"/>
            <a:ext cx="6708140" cy="398780"/>
          </a:xfrm>
          <a:prstGeom prst="rect">
            <a:avLst/>
          </a:prstGeom>
          <a:noFill/>
        </p:spPr>
        <p:txBody>
          <a:bodyPr wrap="none" rtlCol="0" anchor="t">
            <a:spAutoFit/>
          </a:bodyPr>
          <a:p>
            <a:pPr algn="l"/>
            <a:r>
              <a:rPr lang="zh-CN" altLang="en-US" sz="2000" b="1" dirty="0">
                <a:solidFill>
                  <a:srgbClr val="0070C0"/>
                </a:solidFill>
                <a:latin typeface="微软雅黑" charset="-122"/>
                <a:ea typeface="微软雅黑" charset="-122"/>
                <a:cs typeface="+mn-ea"/>
                <a:sym typeface="+mn-ea"/>
              </a:rPr>
              <a:t>近</a:t>
            </a:r>
            <a:r>
              <a:rPr lang="en-US" altLang="zh-CN" sz="2000" b="1" dirty="0">
                <a:solidFill>
                  <a:srgbClr val="FF0000"/>
                </a:solidFill>
                <a:latin typeface="微软雅黑" charset="-122"/>
                <a:ea typeface="微软雅黑" charset="-122"/>
                <a:cs typeface="+mn-ea"/>
                <a:sym typeface="+mn-ea"/>
              </a:rPr>
              <a:t>5</a:t>
            </a:r>
            <a:r>
              <a:rPr lang="zh-CN" altLang="en-US" sz="2000" b="1" dirty="0">
                <a:solidFill>
                  <a:srgbClr val="FF0000"/>
                </a:solidFill>
                <a:latin typeface="微软雅黑" charset="-122"/>
                <a:ea typeface="微软雅黑" charset="-122"/>
                <a:cs typeface="+mn-ea"/>
                <a:sym typeface="+mn-ea"/>
              </a:rPr>
              <a:t>年</a:t>
            </a:r>
            <a:r>
              <a:rPr lang="zh-CN" altLang="en-US" sz="2000" b="1" dirty="0">
                <a:solidFill>
                  <a:srgbClr val="0070C0"/>
                </a:solidFill>
                <a:latin typeface="微软雅黑" charset="-122"/>
                <a:ea typeface="微软雅黑" charset="-122"/>
                <a:cs typeface="+mn-ea"/>
                <a:sym typeface="+mn-ea"/>
              </a:rPr>
              <a:t>，有关于</a:t>
            </a:r>
            <a:r>
              <a:rPr lang="zh-CN" altLang="en-US" sz="2000" b="1" dirty="0">
                <a:solidFill>
                  <a:srgbClr val="FF0000"/>
                </a:solidFill>
                <a:latin typeface="微软雅黑" charset="-122"/>
                <a:ea typeface="微软雅黑" charset="-122"/>
                <a:cs typeface="+mn-ea"/>
                <a:sym typeface="+mn-ea"/>
              </a:rPr>
              <a:t>“人工智能”</a:t>
            </a:r>
            <a:r>
              <a:rPr lang="zh-CN" altLang="en-US" sz="2000" b="1" dirty="0">
                <a:solidFill>
                  <a:srgbClr val="0070C0"/>
                </a:solidFill>
                <a:latin typeface="微软雅黑" charset="-122"/>
                <a:ea typeface="微软雅黑" charset="-122"/>
                <a:cs typeface="+mn-ea"/>
                <a:sym typeface="+mn-ea"/>
              </a:rPr>
              <a:t>和</a:t>
            </a:r>
            <a:r>
              <a:rPr lang="zh-CN" altLang="en-US" sz="2000" b="1" dirty="0">
                <a:solidFill>
                  <a:srgbClr val="FF0000"/>
                </a:solidFill>
                <a:latin typeface="微软雅黑" charset="-122"/>
                <a:ea typeface="微软雅黑" charset="-122"/>
                <a:cs typeface="+mn-ea"/>
                <a:sym typeface="+mn-ea"/>
              </a:rPr>
              <a:t>“新质生产力”</a:t>
            </a:r>
            <a:r>
              <a:rPr lang="zh-CN" altLang="en-US" sz="2000" b="1" dirty="0">
                <a:solidFill>
                  <a:srgbClr val="0070C0"/>
                </a:solidFill>
                <a:latin typeface="微软雅黑" charset="-122"/>
                <a:ea typeface="微软雅黑" charset="-122"/>
                <a:cs typeface="+mn-ea"/>
                <a:sym typeface="+mn-ea"/>
              </a:rPr>
              <a:t>的相关</a:t>
            </a:r>
            <a:r>
              <a:rPr lang="zh-CN" altLang="en-US" sz="2000" b="1" dirty="0">
                <a:solidFill>
                  <a:srgbClr val="0070C0"/>
                </a:solidFill>
                <a:latin typeface="微软雅黑" charset="-122"/>
                <a:ea typeface="微软雅黑" charset="-122"/>
                <a:cs typeface="+mn-ea"/>
                <a:sym typeface="+mn-ea"/>
              </a:rPr>
              <a:t>发文</a:t>
            </a:r>
            <a:endParaRPr lang="zh-CN" altLang="en-US" sz="2000" b="1" dirty="0">
              <a:solidFill>
                <a:srgbClr val="0070C0"/>
              </a:solidFill>
              <a:latin typeface="微软雅黑" charset="-122"/>
              <a:ea typeface="微软雅黑" charset="-122"/>
              <a:cs typeface="+mn-ea"/>
              <a:sym typeface="+mn-ea"/>
            </a:endParaRPr>
          </a:p>
        </p:txBody>
      </p:sp>
      <p:pic>
        <p:nvPicPr>
          <p:cNvPr id="5" name="图片 4"/>
          <p:cNvPicPr>
            <a:picLocks noChangeAspect="1"/>
          </p:cNvPicPr>
          <p:nvPr/>
        </p:nvPicPr>
        <p:blipFill>
          <a:blip r:embed="rId4"/>
          <a:stretch>
            <a:fillRect/>
          </a:stretch>
        </p:blipFill>
        <p:spPr>
          <a:xfrm>
            <a:off x="667385" y="1209040"/>
            <a:ext cx="10857230" cy="5010150"/>
          </a:xfrm>
          <a:prstGeom prst="rect">
            <a:avLst/>
          </a:prstGeom>
        </p:spPr>
      </p:pic>
      <p:pic>
        <p:nvPicPr>
          <p:cNvPr id="6" name="图片 5"/>
          <p:cNvPicPr>
            <a:picLocks noChangeAspect="1"/>
          </p:cNvPicPr>
          <p:nvPr/>
        </p:nvPicPr>
        <p:blipFill>
          <a:blip r:embed="rId5"/>
          <a:stretch>
            <a:fillRect/>
          </a:stretch>
        </p:blipFill>
        <p:spPr>
          <a:xfrm>
            <a:off x="299720" y="945515"/>
            <a:ext cx="11591925" cy="576262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57175" y="1595120"/>
            <a:ext cx="11677650" cy="366712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作者发文</a:t>
            </a:r>
            <a:r>
              <a:rPr lang="zh-CN" sz="3200" b="1" dirty="0">
                <a:solidFill>
                  <a:srgbClr val="0070C0"/>
                </a:solidFill>
                <a:latin typeface="微软雅黑" charset="-122"/>
                <a:ea typeface="微软雅黑" charset="-122"/>
                <a:cs typeface="微软雅黑" charset="-122"/>
                <a:sym typeface="+mn-ea"/>
              </a:rPr>
              <a:t>检索</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矩形 3"/>
          <p:cNvSpPr/>
          <p:nvPr/>
        </p:nvSpPr>
        <p:spPr>
          <a:xfrm>
            <a:off x="731520" y="2469515"/>
            <a:ext cx="2135505" cy="92392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5"/>
          <a:stretch>
            <a:fillRect/>
          </a:stretch>
        </p:blipFill>
        <p:spPr>
          <a:xfrm>
            <a:off x="1610995" y="2875280"/>
            <a:ext cx="1192530" cy="1166495"/>
          </a:xfrm>
          <a:prstGeom prst="rect">
            <a:avLst/>
          </a:prstGeom>
        </p:spPr>
      </p:pic>
      <p:sp>
        <p:nvSpPr>
          <p:cNvPr id="7" name="矩形 6"/>
          <p:cNvSpPr/>
          <p:nvPr/>
        </p:nvSpPr>
        <p:spPr>
          <a:xfrm>
            <a:off x="1609090" y="2550795"/>
            <a:ext cx="1179830" cy="3244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par>
                          <p:cTn id="12" fill="hold">
                            <p:stCondLst>
                              <p:cond delay="0"/>
                            </p:stCondLst>
                            <p:childTnLst>
                              <p:par>
                                <p:cTn id="13" presetID="3"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P spid="4" grpId="1"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句子检索</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5" name="图片 14"/>
          <p:cNvPicPr>
            <a:picLocks noChangeAspect="1"/>
          </p:cNvPicPr>
          <p:nvPr/>
        </p:nvPicPr>
        <p:blipFill>
          <a:blip r:embed="rId4"/>
          <a:stretch>
            <a:fillRect/>
          </a:stretch>
        </p:blipFill>
        <p:spPr>
          <a:xfrm>
            <a:off x="247650" y="1628775"/>
            <a:ext cx="11696700" cy="3600450"/>
          </a:xfrm>
          <a:prstGeom prst="rect">
            <a:avLst/>
          </a:prstGeom>
        </p:spPr>
      </p:pic>
      <p:sp>
        <p:nvSpPr>
          <p:cNvPr id="17" name="矩形 16"/>
          <p:cNvSpPr/>
          <p:nvPr/>
        </p:nvSpPr>
        <p:spPr>
          <a:xfrm>
            <a:off x="3687445" y="2514600"/>
            <a:ext cx="1428115" cy="252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a:solidFill>
                  <a:srgbClr val="FF0000"/>
                </a:solidFill>
              </a:rPr>
              <a:t>人工智能</a:t>
            </a:r>
            <a:endParaRPr lang="zh-CN" altLang="en-US" sz="1600">
              <a:solidFill>
                <a:srgbClr val="FF0000"/>
              </a:solidFill>
            </a:endParaRPr>
          </a:p>
        </p:txBody>
      </p:sp>
      <p:sp>
        <p:nvSpPr>
          <p:cNvPr id="18" name="矩形 17"/>
          <p:cNvSpPr/>
          <p:nvPr/>
        </p:nvSpPr>
        <p:spPr>
          <a:xfrm>
            <a:off x="6160770" y="2514600"/>
            <a:ext cx="1362075"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a:solidFill>
                  <a:srgbClr val="FF0000"/>
                </a:solidFill>
              </a:rPr>
              <a:t>新质生产力</a:t>
            </a:r>
            <a:endParaRPr lang="zh-CN" altLang="en-US" sz="1600">
              <a:solidFill>
                <a:srgbClr val="FF0000"/>
              </a:solidFill>
            </a:endParaRPr>
          </a:p>
        </p:txBody>
      </p:sp>
      <p:sp>
        <p:nvSpPr>
          <p:cNvPr id="19" name="矩形 18"/>
          <p:cNvSpPr/>
          <p:nvPr/>
        </p:nvSpPr>
        <p:spPr>
          <a:xfrm>
            <a:off x="743585" y="2385060"/>
            <a:ext cx="2171700" cy="92392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p:cNvPicPr>
            <a:picLocks noChangeAspect="1"/>
          </p:cNvPicPr>
          <p:nvPr/>
        </p:nvPicPr>
        <p:blipFill>
          <a:blip r:embed="rId5"/>
          <a:stretch>
            <a:fillRect/>
          </a:stretch>
        </p:blipFill>
        <p:spPr>
          <a:xfrm>
            <a:off x="247650" y="1315085"/>
            <a:ext cx="11677015" cy="4469765"/>
          </a:xfrm>
          <a:prstGeom prst="rect">
            <a:avLst/>
          </a:prstGeom>
        </p:spPr>
      </p:pic>
      <p:sp>
        <p:nvSpPr>
          <p:cNvPr id="23" name="矩形 22"/>
          <p:cNvSpPr/>
          <p:nvPr/>
        </p:nvSpPr>
        <p:spPr>
          <a:xfrm>
            <a:off x="743585" y="1560195"/>
            <a:ext cx="9551670" cy="612000"/>
          </a:xfrm>
          <a:prstGeom prst="rect">
            <a:avLst/>
          </a:prstGeom>
          <a:noFill/>
          <a:ln w="317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743585" y="3504565"/>
            <a:ext cx="9551035" cy="1224000"/>
          </a:xfrm>
          <a:prstGeom prst="rect">
            <a:avLst/>
          </a:prstGeom>
          <a:noFill/>
          <a:ln w="317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743585" y="2237105"/>
            <a:ext cx="9540000" cy="720000"/>
          </a:xfrm>
          <a:prstGeom prst="rect">
            <a:avLst/>
          </a:prstGeom>
          <a:noFill/>
          <a:ln w="3175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743585" y="4786630"/>
            <a:ext cx="9551670" cy="792000"/>
          </a:xfrm>
          <a:prstGeom prst="rect">
            <a:avLst/>
          </a:prstGeom>
          <a:noFill/>
          <a:ln w="3175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par>
                          <p:cTn id="12" fill="hold">
                            <p:stCondLst>
                              <p:cond delay="0"/>
                            </p:stCondLst>
                            <p:childTnLst>
                              <p:par>
                                <p:cTn id="13" presetID="3" presetClass="entr" presetSubtype="1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linds(horizontal)">
                                      <p:cBhvr>
                                        <p:cTn id="29" dur="500"/>
                                        <p:tgtEl>
                                          <p:spTgt spid="23"/>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linds(horizontal)">
                                      <p:cBhvr>
                                        <p:cTn id="37" dur="500"/>
                                        <p:tgtEl>
                                          <p:spTgt spid="2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linds(horizontal)">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19" grpId="1" bldLvl="0" animBg="1"/>
      <p:bldP spid="23" grpId="0" bldLvl="0" animBg="1"/>
      <p:bldP spid="24" grpId="0" bldLvl="0" animBg="1"/>
      <p:bldP spid="25" grpId="0" bldLvl="0" animBg="1"/>
      <p:bldP spid="26"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文献筛选</a:t>
            </a:r>
            <a:r>
              <a:rPr lang="zh-CN" sz="3200" b="1" dirty="0">
                <a:solidFill>
                  <a:srgbClr val="0070C0"/>
                </a:solidFill>
                <a:latin typeface="微软雅黑" charset="-122"/>
                <a:ea typeface="微软雅黑" charset="-122"/>
                <a:cs typeface="微软雅黑" charset="-122"/>
                <a:sym typeface="+mn-ea"/>
              </a:rPr>
              <a:t>策略</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 name="组合 2"/>
          <p:cNvGrpSpPr/>
          <p:nvPr/>
        </p:nvGrpSpPr>
        <p:grpSpPr>
          <a:xfrm>
            <a:off x="1454785" y="1383665"/>
            <a:ext cx="9289415" cy="1268730"/>
            <a:chOff x="2525" y="2053"/>
            <a:chExt cx="14629" cy="1998"/>
          </a:xfrm>
        </p:grpSpPr>
        <p:sp>
          <p:nvSpPr>
            <p:cNvPr id="4" name="五边形 3"/>
            <p:cNvSpPr/>
            <p:nvPr/>
          </p:nvSpPr>
          <p:spPr>
            <a:xfrm>
              <a:off x="2525" y="2053"/>
              <a:ext cx="3231" cy="794"/>
            </a:xfrm>
            <a:prstGeom prst="homePlate">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l"/>
              <a:r>
                <a:rPr lang="en-US" altLang="zh-CN" sz="2200" dirty="0">
                  <a:solidFill>
                    <a:schemeClr val="bg1"/>
                  </a:solidFill>
                  <a:sym typeface="+mn-ea"/>
                </a:rPr>
                <a:t>1</a:t>
              </a:r>
              <a:r>
                <a:rPr lang="zh-CN" altLang="en-US" sz="2200" dirty="0">
                  <a:solidFill>
                    <a:schemeClr val="bg1"/>
                  </a:solidFill>
                  <a:sym typeface="+mn-ea"/>
                </a:rPr>
                <a:t>、资源</a:t>
              </a:r>
              <a:r>
                <a:rPr lang="zh-CN" altLang="en-US" sz="2200" dirty="0">
                  <a:solidFill>
                    <a:schemeClr val="bg1"/>
                  </a:solidFill>
                  <a:sym typeface="+mn-ea"/>
                </a:rPr>
                <a:t>类型</a:t>
              </a:r>
              <a:endParaRPr lang="zh-CN" altLang="en-US" sz="2200" dirty="0">
                <a:solidFill>
                  <a:schemeClr val="bg1"/>
                </a:solidFill>
                <a:sym typeface="+mn-ea"/>
              </a:endParaRPr>
            </a:p>
          </p:txBody>
        </p:sp>
        <p:sp>
          <p:nvSpPr>
            <p:cNvPr id="5" name="文本框 4"/>
            <p:cNvSpPr txBox="1"/>
            <p:nvPr/>
          </p:nvSpPr>
          <p:spPr>
            <a:xfrm>
              <a:off x="4193" y="3108"/>
              <a:ext cx="12961" cy="943"/>
            </a:xfrm>
            <a:prstGeom prst="rect">
              <a:avLst/>
            </a:prstGeom>
            <a:noFill/>
          </p:spPr>
          <p:txBody>
            <a:bodyPr wrap="none" lIns="36195" rtlCol="0" anchor="ctr" anchorCtr="0">
              <a:spAutoFit/>
            </a:bodyPr>
            <a:p>
              <a:pPr algn="l">
                <a:lnSpc>
                  <a:spcPct val="150000"/>
                </a:lnSpc>
              </a:pPr>
              <a:r>
                <a:rPr lang="zh-CN" altLang="en-US" sz="2200" dirty="0">
                  <a:sym typeface="+mn-ea"/>
                </a:rPr>
                <a:t>学术期刊、学位论文、会议、报纸、年鉴、专利、标准、</a:t>
              </a:r>
              <a:r>
                <a:rPr lang="zh-CN" altLang="en-US" sz="2200" dirty="0">
                  <a:sym typeface="+mn-ea"/>
                </a:rPr>
                <a:t>图书……</a:t>
              </a:r>
              <a:endParaRPr lang="zh-CN" altLang="en-US" sz="2200" dirty="0">
                <a:sym typeface="+mn-ea"/>
              </a:endParaRPr>
            </a:p>
          </p:txBody>
        </p:sp>
      </p:grpSp>
      <p:grpSp>
        <p:nvGrpSpPr>
          <p:cNvPr id="6" name="组合 5"/>
          <p:cNvGrpSpPr/>
          <p:nvPr/>
        </p:nvGrpSpPr>
        <p:grpSpPr>
          <a:xfrm>
            <a:off x="1454785" y="3081655"/>
            <a:ext cx="7277100" cy="1279525"/>
            <a:chOff x="2525" y="4706"/>
            <a:chExt cx="11460" cy="2015"/>
          </a:xfrm>
        </p:grpSpPr>
        <p:sp>
          <p:nvSpPr>
            <p:cNvPr id="7" name="五边形 6"/>
            <p:cNvSpPr/>
            <p:nvPr/>
          </p:nvSpPr>
          <p:spPr>
            <a:xfrm>
              <a:off x="2525" y="4706"/>
              <a:ext cx="3231" cy="794"/>
            </a:xfrm>
            <a:prstGeom prst="homePlate">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l"/>
              <a:r>
                <a:rPr sz="2200" dirty="0">
                  <a:solidFill>
                    <a:schemeClr val="bg1"/>
                  </a:solidFill>
                  <a:sym typeface="+mn-ea"/>
                </a:rPr>
                <a:t>2、</a:t>
              </a:r>
              <a:r>
                <a:rPr lang="zh-CN" sz="2200" dirty="0">
                  <a:solidFill>
                    <a:schemeClr val="bg1"/>
                  </a:solidFill>
                  <a:sym typeface="+mn-ea"/>
                </a:rPr>
                <a:t>排序</a:t>
              </a:r>
              <a:endParaRPr lang="zh-CN" sz="2200" dirty="0">
                <a:solidFill>
                  <a:schemeClr val="bg1"/>
                </a:solidFill>
                <a:sym typeface="+mn-ea"/>
              </a:endParaRPr>
            </a:p>
          </p:txBody>
        </p:sp>
        <p:sp>
          <p:nvSpPr>
            <p:cNvPr id="9" name="文本框 8"/>
            <p:cNvSpPr txBox="1"/>
            <p:nvPr/>
          </p:nvSpPr>
          <p:spPr>
            <a:xfrm>
              <a:off x="4139" y="5778"/>
              <a:ext cx="9846" cy="943"/>
            </a:xfrm>
            <a:prstGeom prst="rect">
              <a:avLst/>
            </a:prstGeom>
            <a:noFill/>
          </p:spPr>
          <p:txBody>
            <a:bodyPr wrap="square" rtlCol="0" anchor="t">
              <a:spAutoFit/>
            </a:bodyPr>
            <a:p>
              <a:pPr algn="l">
                <a:lnSpc>
                  <a:spcPct val="150000"/>
                </a:lnSpc>
              </a:pPr>
              <a:r>
                <a:rPr lang="zh-CN" altLang="en-US" sz="2200" dirty="0">
                  <a:sym typeface="+mn-ea"/>
                </a:rPr>
                <a:t>相关度、发表时间、下载频次、被引频次</a:t>
              </a:r>
              <a:endParaRPr lang="zh-CN" altLang="en-US" sz="2200" dirty="0">
                <a:sym typeface="+mn-ea"/>
              </a:endParaRPr>
            </a:p>
          </p:txBody>
        </p:sp>
      </p:grpSp>
      <p:grpSp>
        <p:nvGrpSpPr>
          <p:cNvPr id="10" name="组合 9"/>
          <p:cNvGrpSpPr/>
          <p:nvPr/>
        </p:nvGrpSpPr>
        <p:grpSpPr>
          <a:xfrm>
            <a:off x="1454785" y="4802505"/>
            <a:ext cx="9775190" cy="1279525"/>
            <a:chOff x="2525" y="4706"/>
            <a:chExt cx="15394" cy="2015"/>
          </a:xfrm>
        </p:grpSpPr>
        <p:sp>
          <p:nvSpPr>
            <p:cNvPr id="11" name="五边形 10"/>
            <p:cNvSpPr/>
            <p:nvPr/>
          </p:nvSpPr>
          <p:spPr>
            <a:xfrm>
              <a:off x="2525" y="4706"/>
              <a:ext cx="3231" cy="794"/>
            </a:xfrm>
            <a:prstGeom prst="homePlate">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l"/>
              <a:r>
                <a:rPr lang="en-US" sz="2200" dirty="0">
                  <a:solidFill>
                    <a:schemeClr val="bg1"/>
                  </a:solidFill>
                  <a:sym typeface="+mn-ea"/>
                </a:rPr>
                <a:t>3</a:t>
              </a:r>
              <a:r>
                <a:rPr sz="2200" dirty="0">
                  <a:solidFill>
                    <a:schemeClr val="bg1"/>
                  </a:solidFill>
                  <a:sym typeface="+mn-ea"/>
                </a:rPr>
                <a:t>、</a:t>
              </a:r>
              <a:r>
                <a:rPr lang="zh-CN" sz="2200" dirty="0">
                  <a:solidFill>
                    <a:schemeClr val="bg1"/>
                  </a:solidFill>
                  <a:sym typeface="+mn-ea"/>
                </a:rPr>
                <a:t>分组</a:t>
              </a:r>
              <a:endParaRPr lang="zh-CN" sz="2200" dirty="0">
                <a:solidFill>
                  <a:schemeClr val="bg1"/>
                </a:solidFill>
                <a:sym typeface="+mn-ea"/>
              </a:endParaRPr>
            </a:p>
          </p:txBody>
        </p:sp>
        <p:sp>
          <p:nvSpPr>
            <p:cNvPr id="12" name="文本框 11"/>
            <p:cNvSpPr txBox="1"/>
            <p:nvPr/>
          </p:nvSpPr>
          <p:spPr>
            <a:xfrm>
              <a:off x="4139" y="5778"/>
              <a:ext cx="13780" cy="943"/>
            </a:xfrm>
            <a:prstGeom prst="rect">
              <a:avLst/>
            </a:prstGeom>
            <a:noFill/>
          </p:spPr>
          <p:txBody>
            <a:bodyPr wrap="none" rtlCol="0" anchor="t">
              <a:spAutoFit/>
            </a:bodyPr>
            <a:p>
              <a:pPr algn="l">
                <a:lnSpc>
                  <a:spcPct val="150000"/>
                </a:lnSpc>
              </a:pPr>
              <a:r>
                <a:rPr lang="zh-CN" altLang="en-US" sz="2200" dirty="0">
                  <a:sym typeface="+mn-ea"/>
                </a:rPr>
                <a:t>主题、</a:t>
              </a:r>
              <a:r>
                <a:rPr lang="zh-CN" altLang="en-US" sz="2200" dirty="0">
                  <a:sym typeface="+mn-ea"/>
                </a:rPr>
                <a:t>来源类别、发表年度、文献来源、学科、作者、机构、基金......</a:t>
              </a:r>
              <a:endParaRPr lang="zh-CN" altLang="en-US" sz="2200" dirty="0">
                <a:sym typeface="+mn-ea"/>
              </a:endParaRPr>
            </a:p>
          </p:txBody>
        </p:sp>
      </p:gr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82765"/>
          </a:xfrm>
          <a:prstGeom prst="rect">
            <a:avLst/>
          </a:prstGeom>
        </p:spPr>
      </p:pic>
      <p:sp>
        <p:nvSpPr>
          <p:cNvPr id="21" name="圆角矩形 20"/>
          <p:cNvSpPr/>
          <p:nvPr/>
        </p:nvSpPr>
        <p:spPr>
          <a:xfrm>
            <a:off x="7108825" y="1758315"/>
            <a:ext cx="3047365" cy="375920"/>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295">
              <a:ln>
                <a:solidFill>
                  <a:srgbClr val="FF0000"/>
                </a:solidFill>
                <a:prstDash val="dash"/>
              </a:ln>
              <a:noFill/>
            </a:endParaRPr>
          </a:p>
        </p:txBody>
      </p:sp>
      <p:sp>
        <p:nvSpPr>
          <p:cNvPr id="26" name="文本框 25"/>
          <p:cNvSpPr txBox="1"/>
          <p:nvPr/>
        </p:nvSpPr>
        <p:spPr>
          <a:xfrm>
            <a:off x="7444991" y="2222734"/>
            <a:ext cx="3140599" cy="1420495"/>
          </a:xfrm>
          <a:prstGeom prst="rect">
            <a:avLst/>
          </a:prstGeom>
          <a:solidFill>
            <a:srgbClr val="FFFF00"/>
          </a:solidFill>
          <a:ln w="9525">
            <a:noFill/>
          </a:ln>
        </p:spPr>
        <p:txBody>
          <a:bodyPr wrap="square" anchor="t">
            <a:spAutoFit/>
          </a:bodyPr>
          <a:p>
            <a:pPr lvl="0" algn="ctr">
              <a:lnSpc>
                <a:spcPct val="120000"/>
              </a:lnSpc>
              <a:buClrTx/>
              <a:buSzPct val="70000"/>
              <a:buFont typeface="Wingdings 2" panose="05020102010507070707" pitchFamily="18" charset="2"/>
            </a:pPr>
            <a:r>
              <a:rPr lang="zh-CN" altLang="en-US" sz="2400" b="1" dirty="0">
                <a:latin typeface="Heiti SC Medium" panose="02000000000000000000" charset="-122"/>
                <a:ea typeface="Heiti SC Medium" panose="02000000000000000000" charset="-122"/>
                <a:cs typeface="Heiti SC Medium" panose="02000000000000000000" charset="-122"/>
                <a:sym typeface="+mn-ea"/>
              </a:rPr>
              <a:t>按照不同维度排序筛选，优先阅读经典、最新等高影响力文献</a:t>
            </a:r>
            <a:endParaRPr lang="zh-CN" altLang="en-US" sz="2400" b="1" dirty="0">
              <a:latin typeface="Heiti SC Medium" panose="02000000000000000000" charset="-122"/>
              <a:ea typeface="Heiti SC Medium" panose="02000000000000000000" charset="-122"/>
              <a:cs typeface="Heiti SC Medium" panose="02000000000000000000" charset="-122"/>
              <a:sym typeface="+mn-ea"/>
            </a:endParaRPr>
          </a:p>
        </p:txBody>
      </p:sp>
      <p:sp>
        <p:nvSpPr>
          <p:cNvPr id="27" name="圆角矩形 26"/>
          <p:cNvSpPr/>
          <p:nvPr/>
        </p:nvSpPr>
        <p:spPr>
          <a:xfrm>
            <a:off x="108585" y="1353185"/>
            <a:ext cx="2415540" cy="5480685"/>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295">
              <a:ln>
                <a:solidFill>
                  <a:srgbClr val="FF0000"/>
                </a:solidFill>
                <a:prstDash val="dash"/>
              </a:ln>
              <a:noFill/>
            </a:endParaRPr>
          </a:p>
        </p:txBody>
      </p:sp>
      <p:sp>
        <p:nvSpPr>
          <p:cNvPr id="28" name="文本框 27"/>
          <p:cNvSpPr txBox="1"/>
          <p:nvPr/>
        </p:nvSpPr>
        <p:spPr>
          <a:xfrm>
            <a:off x="2696503" y="3706571"/>
            <a:ext cx="2856011" cy="977265"/>
          </a:xfrm>
          <a:prstGeom prst="rect">
            <a:avLst/>
          </a:prstGeom>
          <a:solidFill>
            <a:srgbClr val="FFFF00"/>
          </a:solidFill>
          <a:ln w="9525">
            <a:noFill/>
          </a:ln>
        </p:spPr>
        <p:txBody>
          <a:bodyPr wrap="square" anchor="t">
            <a:spAutoFit/>
          </a:bodyPr>
          <a:p>
            <a:pPr lvl="0" algn="ctr">
              <a:lnSpc>
                <a:spcPct val="120000"/>
              </a:lnSpc>
              <a:buClrTx/>
              <a:buSzPct val="70000"/>
              <a:buFont typeface="Wingdings 2" panose="05020102010507070707" pitchFamily="18" charset="2"/>
            </a:pPr>
            <a:r>
              <a:rPr lang="zh-CN" altLang="en-US" sz="2400" b="1" dirty="0">
                <a:latin typeface="Heiti SC Medium" panose="02000000000000000000" charset="-122"/>
                <a:ea typeface="Heiti SC Medium" panose="02000000000000000000" charset="-122"/>
                <a:cs typeface="Heiti SC Medium" panose="02000000000000000000" charset="-122"/>
                <a:sym typeface="+mn-ea"/>
              </a:rPr>
              <a:t>按照不同属性聚类实现结果二次筛选</a:t>
            </a:r>
            <a:endParaRPr lang="zh-CN" altLang="en-US" sz="2400" b="1" dirty="0">
              <a:latin typeface="Heiti SC Medium" panose="02000000000000000000" charset="-122"/>
              <a:ea typeface="Heiti SC Medium" panose="02000000000000000000" charset="-122"/>
              <a:cs typeface="Heiti SC Medium" panose="02000000000000000000" charset="-122"/>
              <a:sym typeface="+mn-ea"/>
            </a:endParaRPr>
          </a:p>
        </p:txBody>
      </p:sp>
      <p:sp>
        <p:nvSpPr>
          <p:cNvPr id="7" name="圆角矩形 6"/>
          <p:cNvSpPr/>
          <p:nvPr/>
        </p:nvSpPr>
        <p:spPr>
          <a:xfrm>
            <a:off x="2698750" y="693420"/>
            <a:ext cx="8390255" cy="659765"/>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295">
              <a:ln>
                <a:solidFill>
                  <a:srgbClr val="FF0000"/>
                </a:solidFill>
                <a:prstDash val="dash"/>
              </a:ln>
              <a:noFill/>
            </a:endParaRPr>
          </a:p>
        </p:txBody>
      </p:sp>
      <p:sp>
        <p:nvSpPr>
          <p:cNvPr id="25" name="文本框 24"/>
          <p:cNvSpPr txBox="1"/>
          <p:nvPr/>
        </p:nvSpPr>
        <p:spPr>
          <a:xfrm>
            <a:off x="6115506" y="84785"/>
            <a:ext cx="2253879" cy="497205"/>
          </a:xfrm>
          <a:prstGeom prst="rect">
            <a:avLst/>
          </a:prstGeom>
          <a:solidFill>
            <a:srgbClr val="FFFF00"/>
          </a:solidFill>
          <a:ln w="9525">
            <a:noFill/>
          </a:ln>
        </p:spPr>
        <p:txBody>
          <a:bodyPr wrap="square" anchor="t">
            <a:spAutoFit/>
          </a:bodyPr>
          <a:p>
            <a:pPr lvl="0" algn="ctr">
              <a:lnSpc>
                <a:spcPct val="110000"/>
              </a:lnSpc>
              <a:buClrTx/>
              <a:buSzPct val="70000"/>
              <a:buFont typeface="Wingdings 2" panose="05020102010507070707" pitchFamily="18" charset="2"/>
            </a:pPr>
            <a:r>
              <a:rPr lang="zh-CN" altLang="en-US" sz="2400" b="1" dirty="0">
                <a:latin typeface="Heiti SC Medium" panose="02000000000000000000" charset="-122"/>
                <a:ea typeface="Heiti SC Medium" panose="02000000000000000000" charset="-122"/>
                <a:cs typeface="Heiti SC Medium" panose="02000000000000000000" charset="-122"/>
                <a:sym typeface="+mn-ea"/>
              </a:rPr>
              <a:t>资源类型筛选</a:t>
            </a:r>
            <a:endParaRPr lang="zh-CN" altLang="en-US" sz="2400" b="1" dirty="0">
              <a:latin typeface="Heiti SC Medium" panose="02000000000000000000" charset="-122"/>
              <a:ea typeface="Heiti SC Medium" panose="02000000000000000000" charset="-122"/>
              <a:cs typeface="Heiti SC Medium" panose="02000000000000000000"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randombar(horizont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6" grpId="0" bldLvl="0" animBg="1"/>
      <p:bldP spid="21" grpId="1" animBg="1"/>
      <p:bldP spid="26" grpId="1" animBg="1"/>
      <p:bldP spid="27" grpId="0" bldLvl="0" animBg="1"/>
      <p:bldP spid="28" grpId="0" bldLvl="0" animBg="1"/>
      <p:bldP spid="27" grpId="1" animBg="1"/>
      <p:bldP spid="28" grpId="1" animBg="1"/>
      <p:bldP spid="7" grpId="0" bldLvl="0" animBg="1"/>
      <p:bldP spid="25" grpId="0" bldLvl="0" animBg="1"/>
      <p:bldP spid="7" grpId="1" animBg="1"/>
      <p:bldP spid="2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文献筛选</a:t>
            </a:r>
            <a:r>
              <a:rPr lang="en-US" altLang="zh-CN" sz="3200" b="1" dirty="0">
                <a:solidFill>
                  <a:srgbClr val="0070C0"/>
                </a:solidFill>
                <a:latin typeface="微软雅黑" charset="-122"/>
                <a:ea typeface="微软雅黑" charset="-122"/>
                <a:cs typeface="微软雅黑" charset="-122"/>
                <a:sym typeface="+mn-ea"/>
              </a:rPr>
              <a:t>——</a:t>
            </a:r>
            <a:r>
              <a:rPr lang="zh-CN" altLang="en-US" sz="3200" b="1" dirty="0">
                <a:solidFill>
                  <a:srgbClr val="0070C0"/>
                </a:solidFill>
                <a:latin typeface="微软雅黑" charset="-122"/>
                <a:ea typeface="微软雅黑" charset="-122"/>
                <a:cs typeface="微软雅黑" charset="-122"/>
                <a:sym typeface="+mn-ea"/>
              </a:rPr>
              <a:t>分组</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3" name="图片 12"/>
          <p:cNvPicPr>
            <a:picLocks noChangeAspect="1"/>
          </p:cNvPicPr>
          <p:nvPr/>
        </p:nvPicPr>
        <p:blipFill>
          <a:blip r:embed="rId4"/>
          <a:stretch>
            <a:fillRect/>
          </a:stretch>
        </p:blipFill>
        <p:spPr>
          <a:xfrm>
            <a:off x="300990" y="935990"/>
            <a:ext cx="2219325" cy="3619500"/>
          </a:xfrm>
          <a:prstGeom prst="rect">
            <a:avLst/>
          </a:prstGeom>
          <a:effectLst>
            <a:outerShdw blurRad="38100" dist="38100" dir="13500000" algn="br" rotWithShape="0">
              <a:prstClr val="black">
                <a:alpha val="40000"/>
              </a:prstClr>
            </a:outerShdw>
          </a:effectLst>
        </p:spPr>
      </p:pic>
      <p:sp>
        <p:nvSpPr>
          <p:cNvPr id="14" name="矩形 13"/>
          <p:cNvSpPr/>
          <p:nvPr/>
        </p:nvSpPr>
        <p:spPr>
          <a:xfrm>
            <a:off x="2630805" y="1588135"/>
            <a:ext cx="7002145" cy="9613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l">
              <a:lnSpc>
                <a:spcPct val="130000"/>
              </a:lnSpc>
            </a:pPr>
            <a:r>
              <a:rPr b="1" noProof="1">
                <a:solidFill>
                  <a:schemeClr val="tx1"/>
                </a:solidFill>
                <a:latin typeface="Songti SC Bold" panose="02010800040101010101" charset="-122"/>
                <a:ea typeface="Songti SC Bold" panose="02010800040101010101" charset="-122"/>
                <a:cs typeface="Songti SC Bold" panose="02010800040101010101" charset="-122"/>
              </a:rPr>
              <a:t>主要主题</a:t>
            </a:r>
            <a:r>
              <a:rPr lang="zh-CN" b="1" noProof="1">
                <a:solidFill>
                  <a:schemeClr val="tx1"/>
                </a:solidFill>
                <a:latin typeface="Songti SC Bold" panose="02010800040101010101" charset="-122"/>
                <a:ea typeface="Songti SC Bold" panose="02010800040101010101" charset="-122"/>
                <a:cs typeface="Songti SC Bold" panose="02010800040101010101" charset="-122"/>
              </a:rPr>
              <a:t>：</a:t>
            </a:r>
            <a:r>
              <a:rPr b="1" noProof="1">
                <a:solidFill>
                  <a:schemeClr val="tx1"/>
                </a:solidFill>
                <a:latin typeface="Songti SC Bold" panose="02010800040101010101" charset="-122"/>
                <a:ea typeface="Songti SC Bold" panose="02010800040101010101" charset="-122"/>
                <a:cs typeface="Songti SC Bold" panose="02010800040101010101" charset="-122"/>
              </a:rPr>
              <a:t>核心研究方向，集中课题研究</a:t>
            </a:r>
            <a:endParaRPr b="1" noProof="1">
              <a:solidFill>
                <a:schemeClr val="tx1"/>
              </a:solidFill>
              <a:latin typeface="Songti SC Bold" panose="02010800040101010101" charset="-122"/>
              <a:ea typeface="Songti SC Bold" panose="02010800040101010101" charset="-122"/>
              <a:cs typeface="Songti SC Bold" panose="02010800040101010101" charset="-122"/>
            </a:endParaRPr>
          </a:p>
          <a:p>
            <a:pPr algn="l">
              <a:lnSpc>
                <a:spcPct val="130000"/>
              </a:lnSpc>
            </a:pPr>
            <a:r>
              <a:rPr b="1" noProof="1">
                <a:solidFill>
                  <a:schemeClr val="tx1"/>
                </a:solidFill>
                <a:latin typeface="Songti SC Bold" panose="02010800040101010101" charset="-122"/>
                <a:ea typeface="Songti SC Bold" panose="02010800040101010101" charset="-122"/>
                <a:cs typeface="Songti SC Bold" panose="02010800040101010101" charset="-122"/>
              </a:rPr>
              <a:t>次要主题：部分/边缘研究方向，研究主题的交叉引申</a:t>
            </a:r>
            <a:endParaRPr b="1" noProof="1">
              <a:solidFill>
                <a:schemeClr val="tx1"/>
              </a:solidFill>
              <a:latin typeface="Songti SC Bold" panose="02010800040101010101" charset="-122"/>
              <a:ea typeface="Songti SC Bold" panose="02010800040101010101" charset="-122"/>
              <a:cs typeface="Songti SC Bold" panose="02010800040101010101" charset="-122"/>
            </a:endParaRPr>
          </a:p>
        </p:txBody>
      </p:sp>
      <p:sp>
        <p:nvSpPr>
          <p:cNvPr id="15" name="矩形 14"/>
          <p:cNvSpPr/>
          <p:nvPr/>
        </p:nvSpPr>
        <p:spPr>
          <a:xfrm>
            <a:off x="1960245" y="1005840"/>
            <a:ext cx="302895" cy="274320"/>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p:cNvPicPr>
            <a:picLocks noChangeAspect="1"/>
          </p:cNvPicPr>
          <p:nvPr/>
        </p:nvPicPr>
        <p:blipFill>
          <a:blip r:embed="rId5"/>
          <a:stretch>
            <a:fillRect/>
          </a:stretch>
        </p:blipFill>
        <p:spPr>
          <a:xfrm>
            <a:off x="1012190" y="935990"/>
            <a:ext cx="10467975" cy="5591175"/>
          </a:xfrm>
          <a:prstGeom prst="rect">
            <a:avLst/>
          </a:prstGeom>
        </p:spPr>
      </p:pic>
      <p:sp>
        <p:nvSpPr>
          <p:cNvPr id="23" name="矩形 22"/>
          <p:cNvSpPr/>
          <p:nvPr/>
        </p:nvSpPr>
        <p:spPr>
          <a:xfrm>
            <a:off x="1134110" y="2894330"/>
            <a:ext cx="1042035" cy="5022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linds(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bldLvl="0" animBg="1"/>
      <p:bldP spid="15" grpId="0" bldLvl="0" animBg="1"/>
      <p:bldP spid="23"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文献筛选</a:t>
            </a:r>
            <a:r>
              <a:rPr lang="en-US" altLang="zh-CN" sz="3200" b="1" dirty="0">
                <a:solidFill>
                  <a:srgbClr val="0070C0"/>
                </a:solidFill>
                <a:latin typeface="微软雅黑" charset="-122"/>
                <a:ea typeface="微软雅黑" charset="-122"/>
                <a:cs typeface="微软雅黑" charset="-122"/>
                <a:sym typeface="+mn-ea"/>
              </a:rPr>
              <a:t>——</a:t>
            </a:r>
            <a:r>
              <a:rPr lang="zh-CN" altLang="en-US" sz="3200" b="1" dirty="0">
                <a:solidFill>
                  <a:srgbClr val="0070C0"/>
                </a:solidFill>
                <a:latin typeface="微软雅黑" charset="-122"/>
                <a:ea typeface="微软雅黑" charset="-122"/>
                <a:cs typeface="微软雅黑" charset="-122"/>
                <a:sym typeface="+mn-ea"/>
              </a:rPr>
              <a:t>分组</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图片 2"/>
          <p:cNvPicPr>
            <a:picLocks noChangeAspect="1"/>
          </p:cNvPicPr>
          <p:nvPr/>
        </p:nvPicPr>
        <p:blipFill>
          <a:blip r:embed="rId4"/>
          <a:stretch>
            <a:fillRect/>
          </a:stretch>
        </p:blipFill>
        <p:spPr>
          <a:xfrm>
            <a:off x="26670" y="1002665"/>
            <a:ext cx="9115425" cy="5495925"/>
          </a:xfrm>
          <a:prstGeom prst="rect">
            <a:avLst/>
          </a:prstGeom>
          <a:effectLst>
            <a:outerShdw blurRad="50800" dist="38100" dir="10800000" algn="r" rotWithShape="0">
              <a:prstClr val="black">
                <a:alpha val="40000"/>
              </a:prstClr>
            </a:outerShdw>
          </a:effectLst>
        </p:spPr>
      </p:pic>
      <p:pic>
        <p:nvPicPr>
          <p:cNvPr id="4" name="图片 3"/>
          <p:cNvPicPr>
            <a:picLocks noChangeAspect="1"/>
          </p:cNvPicPr>
          <p:nvPr/>
        </p:nvPicPr>
        <p:blipFill>
          <a:blip r:embed="rId5"/>
          <a:stretch>
            <a:fillRect/>
          </a:stretch>
        </p:blipFill>
        <p:spPr>
          <a:xfrm>
            <a:off x="1880235" y="990600"/>
            <a:ext cx="10296525" cy="5600700"/>
          </a:xfrm>
          <a:prstGeom prst="rect">
            <a:avLst/>
          </a:prstGeom>
          <a:effectLst>
            <a:outerShdw blurRad="50800" dist="38100" dir="10800000" algn="r" rotWithShape="0">
              <a:prstClr val="black">
                <a:alpha val="40000"/>
              </a:prstClr>
            </a:outerShdw>
          </a:effectLst>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文献筛选</a:t>
            </a:r>
            <a:r>
              <a:rPr lang="en-US" altLang="zh-CN" sz="3200" b="1" dirty="0">
                <a:solidFill>
                  <a:srgbClr val="0070C0"/>
                </a:solidFill>
                <a:latin typeface="微软雅黑" charset="-122"/>
                <a:ea typeface="微软雅黑" charset="-122"/>
                <a:cs typeface="微软雅黑" charset="-122"/>
                <a:sym typeface="+mn-ea"/>
              </a:rPr>
              <a:t>——</a:t>
            </a:r>
            <a:r>
              <a:rPr lang="zh-CN" altLang="en-US" sz="3200" b="1" dirty="0">
                <a:solidFill>
                  <a:srgbClr val="0070C0"/>
                </a:solidFill>
                <a:latin typeface="微软雅黑" charset="-122"/>
                <a:ea typeface="微软雅黑" charset="-122"/>
                <a:cs typeface="微软雅黑" charset="-122"/>
                <a:sym typeface="+mn-ea"/>
              </a:rPr>
              <a:t>分组</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4" name="图片 13"/>
          <p:cNvPicPr>
            <a:picLocks noChangeAspect="1"/>
          </p:cNvPicPr>
          <p:nvPr/>
        </p:nvPicPr>
        <p:blipFill>
          <a:blip r:embed="rId4"/>
          <a:stretch>
            <a:fillRect/>
          </a:stretch>
        </p:blipFill>
        <p:spPr>
          <a:xfrm>
            <a:off x="660400" y="1058545"/>
            <a:ext cx="2190750" cy="2466975"/>
          </a:xfrm>
          <a:prstGeom prst="rect">
            <a:avLst/>
          </a:prstGeom>
          <a:effectLst>
            <a:outerShdw blurRad="38100" dist="38100" dir="13500000" algn="br" rotWithShape="0">
              <a:prstClr val="black">
                <a:alpha val="40000"/>
              </a:prstClr>
            </a:outerShdw>
          </a:effectLst>
        </p:spPr>
      </p:pic>
      <p:pic>
        <p:nvPicPr>
          <p:cNvPr id="15" name="图片 14"/>
          <p:cNvPicPr>
            <a:picLocks noChangeAspect="1"/>
          </p:cNvPicPr>
          <p:nvPr/>
        </p:nvPicPr>
        <p:blipFill>
          <a:blip r:embed="rId5"/>
          <a:stretch>
            <a:fillRect/>
          </a:stretch>
        </p:blipFill>
        <p:spPr>
          <a:xfrm>
            <a:off x="2152650" y="1452880"/>
            <a:ext cx="2200275" cy="3333750"/>
          </a:xfrm>
          <a:prstGeom prst="rect">
            <a:avLst/>
          </a:prstGeom>
          <a:effectLst>
            <a:outerShdw blurRad="38100" dist="38100" dir="13500000" algn="br" rotWithShape="0">
              <a:prstClr val="black">
                <a:alpha val="40000"/>
              </a:prstClr>
            </a:outerShdw>
          </a:effectLst>
        </p:spPr>
      </p:pic>
      <p:pic>
        <p:nvPicPr>
          <p:cNvPr id="3" name="图片 2"/>
          <p:cNvPicPr>
            <a:picLocks noChangeAspect="1"/>
          </p:cNvPicPr>
          <p:nvPr/>
        </p:nvPicPr>
        <p:blipFill>
          <a:blip r:embed="rId6"/>
          <a:stretch>
            <a:fillRect/>
          </a:stretch>
        </p:blipFill>
        <p:spPr>
          <a:xfrm>
            <a:off x="3888105" y="1857375"/>
            <a:ext cx="2208530" cy="3317875"/>
          </a:xfrm>
          <a:prstGeom prst="rect">
            <a:avLst/>
          </a:prstGeom>
          <a:effectLst>
            <a:outerShdw blurRad="38100" dist="38100" dir="13500000" algn="br" rotWithShape="0">
              <a:prstClr val="black">
                <a:alpha val="40000"/>
              </a:prstClr>
            </a:outerShdw>
          </a:effectLst>
        </p:spPr>
      </p:pic>
      <p:sp>
        <p:nvSpPr>
          <p:cNvPr id="23" name="矩形 22"/>
          <p:cNvSpPr/>
          <p:nvPr/>
        </p:nvSpPr>
        <p:spPr>
          <a:xfrm>
            <a:off x="5545455" y="1893570"/>
            <a:ext cx="302260" cy="30162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7"/>
          <a:stretch>
            <a:fillRect/>
          </a:stretch>
        </p:blipFill>
        <p:spPr>
          <a:xfrm>
            <a:off x="1891030" y="888365"/>
            <a:ext cx="10297160" cy="5969635"/>
          </a:xfrm>
          <a:prstGeom prst="rect">
            <a:avLst/>
          </a:prstGeom>
          <a:effectLst>
            <a:outerShdw blurRad="50800" dist="38100" dir="10800000" algn="r" rotWithShape="0">
              <a:prstClr val="black">
                <a:alpha val="40000"/>
              </a:prstClr>
            </a:outerShdw>
          </a:effectLst>
        </p:spPr>
      </p:pic>
      <p:sp>
        <p:nvSpPr>
          <p:cNvPr id="5" name="矩形 4"/>
          <p:cNvSpPr/>
          <p:nvPr/>
        </p:nvSpPr>
        <p:spPr>
          <a:xfrm>
            <a:off x="6518275" y="6373495"/>
            <a:ext cx="3071495" cy="42100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linds(horizont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sym typeface="+mn-ea"/>
              </a:rPr>
              <a:t>你想象的搜索是不是这个样子？</a:t>
            </a:r>
            <a:endParaRPr lang="zh-CN" altLang="en-US" sz="3200" b="1" dirty="0">
              <a:solidFill>
                <a:srgbClr val="0070C0"/>
              </a:solidFill>
              <a:latin typeface="微软雅黑" charset="-122"/>
              <a:ea typeface="微软雅黑" charset="-122"/>
              <a:sym typeface="+mn-ea"/>
            </a:endParaRPr>
          </a:p>
        </p:txBody>
      </p: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5" name="直接连接符 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812" y="4028768"/>
            <a:ext cx="6234901" cy="1763616"/>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3" name="图片 2"/>
          <p:cNvPicPr>
            <a:picLocks noChangeAspect="1"/>
          </p:cNvPicPr>
          <p:nvPr/>
        </p:nvPicPr>
        <p:blipFill>
          <a:blip r:embed="rId5"/>
          <a:stretch>
            <a:fillRect/>
          </a:stretch>
        </p:blipFill>
        <p:spPr>
          <a:xfrm>
            <a:off x="2311321" y="1344477"/>
            <a:ext cx="7758007" cy="1818808"/>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文献筛选</a:t>
            </a:r>
            <a:r>
              <a:rPr lang="en-US" altLang="zh-CN" sz="3200" b="1" dirty="0">
                <a:solidFill>
                  <a:srgbClr val="0070C0"/>
                </a:solidFill>
                <a:latin typeface="微软雅黑" charset="-122"/>
                <a:ea typeface="微软雅黑" charset="-122"/>
                <a:cs typeface="微软雅黑" charset="-122"/>
                <a:sym typeface="+mn-ea"/>
              </a:rPr>
              <a:t>——</a:t>
            </a:r>
            <a:r>
              <a:rPr lang="zh-CN" altLang="en-US" sz="3200" b="1" dirty="0">
                <a:solidFill>
                  <a:srgbClr val="0070C0"/>
                </a:solidFill>
                <a:latin typeface="微软雅黑" charset="-122"/>
                <a:ea typeface="微软雅黑" charset="-122"/>
                <a:cs typeface="微软雅黑" charset="-122"/>
                <a:sym typeface="+mn-ea"/>
              </a:rPr>
              <a:t>分组</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7" name="图片 16"/>
          <p:cNvPicPr>
            <a:picLocks noChangeAspect="1"/>
          </p:cNvPicPr>
          <p:nvPr/>
        </p:nvPicPr>
        <p:blipFill>
          <a:blip r:embed="rId4"/>
          <a:stretch>
            <a:fillRect/>
          </a:stretch>
        </p:blipFill>
        <p:spPr>
          <a:xfrm>
            <a:off x="696595" y="1170305"/>
            <a:ext cx="2200275" cy="3352800"/>
          </a:xfrm>
          <a:prstGeom prst="rect">
            <a:avLst/>
          </a:prstGeom>
          <a:effectLst>
            <a:outerShdw blurRad="38100" dist="38100" dir="13500000" algn="br" rotWithShape="0">
              <a:prstClr val="black">
                <a:alpha val="40000"/>
              </a:prstClr>
            </a:outerShdw>
          </a:effectLst>
        </p:spPr>
      </p:pic>
      <p:pic>
        <p:nvPicPr>
          <p:cNvPr id="18" name="图片 17"/>
          <p:cNvPicPr>
            <a:picLocks noChangeAspect="1"/>
          </p:cNvPicPr>
          <p:nvPr/>
        </p:nvPicPr>
        <p:blipFill>
          <a:blip r:embed="rId5"/>
          <a:stretch>
            <a:fillRect/>
          </a:stretch>
        </p:blipFill>
        <p:spPr>
          <a:xfrm>
            <a:off x="2386965" y="1576705"/>
            <a:ext cx="2171700" cy="3495675"/>
          </a:xfrm>
          <a:prstGeom prst="rect">
            <a:avLst/>
          </a:prstGeom>
          <a:effectLst>
            <a:outerShdw blurRad="38100" dist="38100" dir="13500000" algn="br" rotWithShape="0">
              <a:prstClr val="black">
                <a:alpha val="40000"/>
              </a:prstClr>
            </a:outerShdw>
          </a:effectLst>
        </p:spPr>
      </p:pic>
      <p:pic>
        <p:nvPicPr>
          <p:cNvPr id="19" name="图片 18"/>
          <p:cNvPicPr>
            <a:picLocks noChangeAspect="1"/>
          </p:cNvPicPr>
          <p:nvPr/>
        </p:nvPicPr>
        <p:blipFill>
          <a:blip r:embed="rId6"/>
          <a:stretch>
            <a:fillRect/>
          </a:stretch>
        </p:blipFill>
        <p:spPr>
          <a:xfrm>
            <a:off x="4072890" y="1960880"/>
            <a:ext cx="2190750" cy="3352800"/>
          </a:xfrm>
          <a:prstGeom prst="rect">
            <a:avLst/>
          </a:prstGeom>
          <a:effectLst>
            <a:outerShdw blurRad="38100" dist="38100" dir="13500000" algn="br" rotWithShape="0">
              <a:prstClr val="black">
                <a:alpha val="40000"/>
              </a:prstClr>
            </a:outerShdw>
          </a:effectLst>
        </p:spPr>
      </p:pic>
      <p:pic>
        <p:nvPicPr>
          <p:cNvPr id="22" name="图片 21"/>
          <p:cNvPicPr>
            <a:picLocks noChangeAspect="1"/>
          </p:cNvPicPr>
          <p:nvPr/>
        </p:nvPicPr>
        <p:blipFill>
          <a:blip r:embed="rId7"/>
          <a:stretch>
            <a:fillRect/>
          </a:stretch>
        </p:blipFill>
        <p:spPr>
          <a:xfrm>
            <a:off x="5803265" y="2361565"/>
            <a:ext cx="2171700" cy="3333750"/>
          </a:xfrm>
          <a:prstGeom prst="rect">
            <a:avLst/>
          </a:prstGeom>
          <a:effectLst>
            <a:outerShdw blurRad="38100" dist="38100" dir="13500000" algn="br" rotWithShape="0">
              <a:prstClr val="black">
                <a:alpha val="40000"/>
              </a:prstClr>
            </a:outerShdw>
          </a:effectLst>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文献下载与</a:t>
            </a:r>
            <a:r>
              <a:rPr lang="zh-CN" altLang="en-US" sz="3200" b="1" dirty="0">
                <a:solidFill>
                  <a:srgbClr val="0070C0"/>
                </a:solidFill>
                <a:latin typeface="微软雅黑" charset="-122"/>
                <a:ea typeface="微软雅黑" charset="-122"/>
                <a:cs typeface="微软雅黑" charset="-122"/>
                <a:sym typeface="+mn-ea"/>
              </a:rPr>
              <a:t>阅读</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4" name="图片 3"/>
          <p:cNvPicPr>
            <a:picLocks noChangeAspect="1"/>
          </p:cNvPicPr>
          <p:nvPr/>
        </p:nvPicPr>
        <p:blipFill>
          <a:blip r:embed="rId4"/>
          <a:srcRect b="13903"/>
          <a:stretch>
            <a:fillRect/>
          </a:stretch>
        </p:blipFill>
        <p:spPr>
          <a:xfrm>
            <a:off x="773430" y="1082675"/>
            <a:ext cx="10648950" cy="5518150"/>
          </a:xfrm>
          <a:prstGeom prst="rect">
            <a:avLst/>
          </a:prstGeom>
        </p:spPr>
      </p:pic>
      <p:sp>
        <p:nvSpPr>
          <p:cNvPr id="5" name="矩形 4"/>
          <p:cNvSpPr/>
          <p:nvPr/>
        </p:nvSpPr>
        <p:spPr>
          <a:xfrm>
            <a:off x="9907270" y="2160270"/>
            <a:ext cx="366395" cy="42100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7339330" y="2061210"/>
            <a:ext cx="2444750" cy="645160"/>
          </a:xfrm>
          <a:prstGeom prst="rect">
            <a:avLst/>
          </a:prstGeom>
          <a:solidFill>
            <a:srgbClr val="FFFF00"/>
          </a:solidFill>
        </p:spPr>
        <p:txBody>
          <a:bodyPr wrap="square" rtlCol="0">
            <a:spAutoFit/>
          </a:bodyPr>
          <a:p>
            <a:pPr algn="ctr"/>
            <a:r>
              <a:rPr lang="zh-CN" altLang="en-US">
                <a:latin typeface="宋体" charset="0"/>
                <a:ea typeface="宋体" charset="0"/>
                <a:cs typeface="宋体" charset="0"/>
              </a:rPr>
              <a:t>文献列表中点击下载</a:t>
            </a:r>
            <a:endParaRPr lang="zh-CN" altLang="en-US">
              <a:latin typeface="宋体" charset="0"/>
              <a:ea typeface="宋体" charset="0"/>
              <a:cs typeface="宋体" charset="0"/>
            </a:endParaRPr>
          </a:p>
          <a:p>
            <a:pPr algn="ctr"/>
            <a:r>
              <a:rPr lang="zh-CN" altLang="en-US">
                <a:latin typeface="宋体" charset="0"/>
                <a:ea typeface="宋体" charset="0"/>
                <a:cs typeface="宋体" charset="0"/>
              </a:rPr>
              <a:t>直接下载</a:t>
            </a:r>
            <a:r>
              <a:rPr lang="en-US" altLang="zh-CN">
                <a:latin typeface="宋体" charset="0"/>
                <a:ea typeface="宋体" charset="0"/>
                <a:cs typeface="宋体" charset="0"/>
              </a:rPr>
              <a:t>CAJ</a:t>
            </a:r>
            <a:r>
              <a:rPr lang="zh-CN" altLang="en-US">
                <a:latin typeface="宋体" charset="0"/>
                <a:ea typeface="宋体" charset="0"/>
                <a:cs typeface="宋体" charset="0"/>
              </a:rPr>
              <a:t>格式文件</a:t>
            </a:r>
            <a:endParaRPr lang="zh-CN" altLang="en-US">
              <a:latin typeface="宋体" charset="0"/>
              <a:ea typeface="宋体" charset="0"/>
              <a:cs typeface="宋体" charset="0"/>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文献下载与</a:t>
            </a:r>
            <a:r>
              <a:rPr lang="zh-CN" altLang="en-US" sz="3200" b="1" dirty="0">
                <a:solidFill>
                  <a:srgbClr val="0070C0"/>
                </a:solidFill>
                <a:latin typeface="微软雅黑" charset="-122"/>
                <a:ea typeface="微软雅黑" charset="-122"/>
                <a:cs typeface="微软雅黑" charset="-122"/>
                <a:sym typeface="+mn-ea"/>
              </a:rPr>
              <a:t>阅读</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图片 2"/>
          <p:cNvPicPr>
            <a:picLocks noChangeAspect="1"/>
          </p:cNvPicPr>
          <p:nvPr/>
        </p:nvPicPr>
        <p:blipFill>
          <a:blip r:embed="rId4"/>
          <a:stretch>
            <a:fillRect/>
          </a:stretch>
        </p:blipFill>
        <p:spPr>
          <a:xfrm>
            <a:off x="1090930" y="876935"/>
            <a:ext cx="10010775" cy="5920740"/>
          </a:xfrm>
          <a:prstGeom prst="rect">
            <a:avLst/>
          </a:prstGeom>
        </p:spPr>
      </p:pic>
      <p:sp>
        <p:nvSpPr>
          <p:cNvPr id="7" name="矩形 6"/>
          <p:cNvSpPr/>
          <p:nvPr/>
        </p:nvSpPr>
        <p:spPr>
          <a:xfrm>
            <a:off x="4758055" y="6263005"/>
            <a:ext cx="1502410" cy="42100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4286885" y="5474335"/>
            <a:ext cx="2444750" cy="645160"/>
          </a:xfrm>
          <a:prstGeom prst="rect">
            <a:avLst/>
          </a:prstGeom>
          <a:solidFill>
            <a:srgbClr val="FFFF00"/>
          </a:solidFill>
        </p:spPr>
        <p:txBody>
          <a:bodyPr wrap="square" rtlCol="0">
            <a:spAutoFit/>
          </a:bodyPr>
          <a:p>
            <a:pPr algn="ctr"/>
            <a:r>
              <a:rPr lang="zh-CN" altLang="en-US">
                <a:latin typeface="宋体" charset="0"/>
                <a:ea typeface="宋体" charset="0"/>
                <a:cs typeface="宋体" charset="0"/>
              </a:rPr>
              <a:t>文献详情页中</a:t>
            </a:r>
            <a:endParaRPr lang="zh-CN" altLang="en-US">
              <a:latin typeface="宋体" charset="0"/>
              <a:ea typeface="宋体" charset="0"/>
              <a:cs typeface="宋体" charset="0"/>
            </a:endParaRPr>
          </a:p>
          <a:p>
            <a:pPr algn="ctr"/>
            <a:r>
              <a:rPr lang="zh-CN" altLang="en-US">
                <a:latin typeface="宋体" charset="0"/>
                <a:ea typeface="宋体" charset="0"/>
                <a:cs typeface="宋体" charset="0"/>
              </a:rPr>
              <a:t>可选择下载文献</a:t>
            </a:r>
            <a:r>
              <a:rPr lang="zh-CN" altLang="en-US">
                <a:latin typeface="宋体" charset="0"/>
                <a:ea typeface="宋体" charset="0"/>
                <a:cs typeface="宋体" charset="0"/>
              </a:rPr>
              <a:t>格式</a:t>
            </a:r>
            <a:endParaRPr lang="zh-CN" altLang="en-US">
              <a:latin typeface="宋体" charset="0"/>
              <a:ea typeface="宋体" charset="0"/>
              <a:cs typeface="宋体" charset="0"/>
            </a:endParaRPr>
          </a:p>
        </p:txBody>
      </p:sp>
      <p:sp>
        <p:nvSpPr>
          <p:cNvPr id="10" name="矩形 9"/>
          <p:cNvSpPr/>
          <p:nvPr/>
        </p:nvSpPr>
        <p:spPr>
          <a:xfrm>
            <a:off x="2178685" y="6263005"/>
            <a:ext cx="2578735" cy="42100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2011045" y="5474335"/>
            <a:ext cx="2914015" cy="645160"/>
          </a:xfrm>
          <a:prstGeom prst="rect">
            <a:avLst/>
          </a:prstGeom>
          <a:solidFill>
            <a:srgbClr val="FFFF00"/>
          </a:solidFill>
        </p:spPr>
        <p:txBody>
          <a:bodyPr wrap="square" rtlCol="0">
            <a:spAutoFit/>
          </a:bodyPr>
          <a:p>
            <a:pPr algn="ctr"/>
            <a:r>
              <a:rPr lang="zh-CN" altLang="en-US">
                <a:latin typeface="宋体" charset="0"/>
                <a:ea typeface="宋体" charset="0"/>
                <a:cs typeface="宋体" charset="0"/>
              </a:rPr>
              <a:t>文献详情页中</a:t>
            </a:r>
            <a:endParaRPr lang="zh-CN" altLang="en-US">
              <a:latin typeface="宋体" charset="0"/>
              <a:ea typeface="宋体" charset="0"/>
              <a:cs typeface="宋体" charset="0"/>
            </a:endParaRPr>
          </a:p>
          <a:p>
            <a:pPr algn="ctr"/>
            <a:r>
              <a:rPr lang="zh-CN" altLang="en-US">
                <a:latin typeface="宋体" charset="0"/>
                <a:ea typeface="宋体" charset="0"/>
                <a:cs typeface="宋体" charset="0"/>
              </a:rPr>
              <a:t>可选择文献在线阅读</a:t>
            </a:r>
            <a:r>
              <a:rPr lang="zh-CN" altLang="en-US">
                <a:latin typeface="宋体" charset="0"/>
                <a:ea typeface="宋体" charset="0"/>
                <a:cs typeface="宋体" charset="0"/>
              </a:rPr>
              <a:t>方式</a:t>
            </a:r>
            <a:endParaRPr lang="zh-CN" altLang="en-US">
              <a:latin typeface="宋体" charset="0"/>
              <a:ea typeface="宋体" charset="0"/>
              <a:cs typeface="宋体" charset="0"/>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3" presetClass="entr" presetSubtype="1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bldLvl="0" animBg="1"/>
      <p:bldP spid="10" grpId="0" bldLvl="0" animBg="1"/>
      <p:bldP spid="11" grpId="0" bldLvl="0" animBg="1"/>
      <p:bldP spid="9" grpId="1" animBg="1"/>
      <p:bldP spid="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原版阅读</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4" name="图片 3"/>
          <p:cNvPicPr>
            <a:picLocks noChangeAspect="1"/>
          </p:cNvPicPr>
          <p:nvPr/>
        </p:nvPicPr>
        <p:blipFill>
          <a:blip r:embed="rId4"/>
          <a:stretch>
            <a:fillRect/>
          </a:stretch>
        </p:blipFill>
        <p:spPr>
          <a:xfrm>
            <a:off x="0" y="946785"/>
            <a:ext cx="12192000" cy="5828030"/>
          </a:xfrm>
          <a:prstGeom prst="rect">
            <a:avLst/>
          </a:prstGeom>
        </p:spPr>
      </p:pic>
      <p:sp>
        <p:nvSpPr>
          <p:cNvPr id="17" name="文本框 16"/>
          <p:cNvSpPr txBox="1"/>
          <p:nvPr/>
        </p:nvSpPr>
        <p:spPr>
          <a:xfrm>
            <a:off x="5593715" y="1086485"/>
            <a:ext cx="3312795" cy="645160"/>
          </a:xfrm>
          <a:prstGeom prst="rect">
            <a:avLst/>
          </a:prstGeom>
          <a:solidFill>
            <a:srgbClr val="FFFF00"/>
          </a:solidFill>
        </p:spPr>
        <p:txBody>
          <a:bodyPr wrap="square" lIns="91440" tIns="45720" rIns="91440" bIns="45720" rtlCol="0" anchor="t" anchorCtr="0">
            <a:spAutoFit/>
          </a:bodyPr>
          <a:p>
            <a:pPr lvl="0" algn="ctr">
              <a:buClrTx/>
              <a:buSzTx/>
              <a:buFontTx/>
            </a:pPr>
            <a:r>
              <a:rPr lang="zh-CN" altLang="en-US">
                <a:latin typeface="宋体" charset="0"/>
                <a:ea typeface="宋体" charset="0"/>
                <a:cs typeface="宋体" charset="0"/>
                <a:sym typeface="MiSans Normal" panose="00000500000000000000" charset="-122"/>
              </a:rPr>
              <a:t>1.</a:t>
            </a:r>
            <a:r>
              <a:rPr lang="zh-CN" altLang="en-US">
                <a:latin typeface="宋体" charset="0"/>
                <a:ea typeface="宋体" charset="0"/>
                <a:cs typeface="宋体" charset="0"/>
                <a:sym typeface="MiSans Normal" panose="00000500000000000000" charset="-122"/>
              </a:rPr>
              <a:t>保持文献原始的布局和格式</a:t>
            </a:r>
            <a:endParaRPr lang="zh-CN" altLang="en-US">
              <a:latin typeface="宋体" charset="0"/>
              <a:ea typeface="宋体" charset="0"/>
              <a:cs typeface="宋体" charset="0"/>
              <a:sym typeface="MiSans Normal" panose="00000500000000000000" charset="-122"/>
            </a:endParaRPr>
          </a:p>
          <a:p>
            <a:pPr lvl="0" algn="ctr">
              <a:buClrTx/>
              <a:buSzTx/>
              <a:buFontTx/>
            </a:pPr>
            <a:r>
              <a:rPr lang="zh-CN" altLang="en-US">
                <a:latin typeface="宋体" charset="0"/>
                <a:ea typeface="宋体" charset="0"/>
                <a:cs typeface="宋体" charset="0"/>
                <a:sym typeface="MiSans Normal" panose="00000500000000000000" charset="-122"/>
              </a:rPr>
              <a:t>2.</a:t>
            </a:r>
            <a:r>
              <a:rPr lang="zh-CN" altLang="en-US">
                <a:latin typeface="宋体" charset="0"/>
                <a:ea typeface="宋体" charset="0"/>
                <a:cs typeface="宋体" charset="0"/>
                <a:sym typeface="MiSans Normal" panose="00000500000000000000" charset="-122"/>
              </a:rPr>
              <a:t>不限制复制字数</a:t>
            </a:r>
            <a:endParaRPr lang="zh-CN" altLang="en-US">
              <a:latin typeface="宋体" charset="0"/>
              <a:ea typeface="宋体" charset="0"/>
              <a:cs typeface="宋体" charset="0"/>
              <a:sym typeface="MiSans Normal" panose="00000500000000000000"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908050"/>
            <a:ext cx="12192000" cy="582866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en-US" altLang="zh-CN" sz="3200" b="1" dirty="0">
                <a:solidFill>
                  <a:srgbClr val="0070C0"/>
                </a:solidFill>
                <a:latin typeface="微软雅黑" charset="-122"/>
                <a:ea typeface="微软雅黑" charset="-122"/>
                <a:cs typeface="微软雅黑" charset="-122"/>
                <a:sym typeface="+mn-ea"/>
              </a:rPr>
              <a:t>HTML</a:t>
            </a:r>
            <a:r>
              <a:rPr lang="zh-CN" altLang="en-US" sz="3200" b="1" dirty="0">
                <a:solidFill>
                  <a:srgbClr val="0070C0"/>
                </a:solidFill>
                <a:latin typeface="微软雅黑" charset="-122"/>
                <a:ea typeface="微软雅黑" charset="-122"/>
                <a:cs typeface="微软雅黑" charset="-122"/>
                <a:sym typeface="+mn-ea"/>
              </a:rPr>
              <a:t>阅读</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文本框 4"/>
          <p:cNvSpPr txBox="1"/>
          <p:nvPr/>
        </p:nvSpPr>
        <p:spPr>
          <a:xfrm>
            <a:off x="145415" y="5226685"/>
            <a:ext cx="2200275" cy="1198880"/>
          </a:xfrm>
          <a:prstGeom prst="rect">
            <a:avLst/>
          </a:prstGeom>
          <a:solidFill>
            <a:srgbClr val="FFFF00"/>
          </a:solidFill>
        </p:spPr>
        <p:txBody>
          <a:bodyPr wrap="square" lIns="91440" tIns="45720" rIns="91440" bIns="45720" rtlCol="0" anchor="t" anchorCtr="0">
            <a:spAutoFit/>
          </a:bodyPr>
          <a:p>
            <a:pPr lvl="0" algn="ctr">
              <a:buClrTx/>
              <a:buSzTx/>
              <a:buFontTx/>
            </a:pPr>
            <a:r>
              <a:rPr lang="zh-CN" altLang="en-US">
                <a:latin typeface="宋体" charset="0"/>
                <a:ea typeface="宋体" charset="0"/>
                <a:cs typeface="宋体" charset="0"/>
                <a:sym typeface="MiSans Normal" panose="00000500000000000000" charset="-122"/>
              </a:rPr>
              <a:t>通过目录大纲查看文献整体知识体系框架，点击标题跳转至相对应位置</a:t>
            </a:r>
            <a:endParaRPr lang="zh-CN" altLang="en-US">
              <a:latin typeface="宋体" charset="0"/>
              <a:ea typeface="宋体" charset="0"/>
              <a:cs typeface="宋体" charset="0"/>
              <a:sym typeface="MiSans Normal" panose="00000500000000000000" charset="-122"/>
            </a:endParaRPr>
          </a:p>
        </p:txBody>
      </p:sp>
      <p:sp>
        <p:nvSpPr>
          <p:cNvPr id="22" name="文本框 21"/>
          <p:cNvSpPr txBox="1"/>
          <p:nvPr/>
        </p:nvSpPr>
        <p:spPr>
          <a:xfrm>
            <a:off x="9154795" y="3519805"/>
            <a:ext cx="2621280" cy="1198880"/>
          </a:xfrm>
          <a:prstGeom prst="rect">
            <a:avLst/>
          </a:prstGeom>
          <a:solidFill>
            <a:srgbClr val="FFFF00"/>
          </a:solidFill>
        </p:spPr>
        <p:txBody>
          <a:bodyPr wrap="square" lIns="91440" tIns="45720" rIns="91440" bIns="45720" rtlCol="0" anchor="t" anchorCtr="0">
            <a:spAutoFit/>
          </a:bodyPr>
          <a:p>
            <a:pPr lvl="0" algn="ctr">
              <a:buClrTx/>
              <a:buSzTx/>
              <a:buFontTx/>
            </a:pPr>
            <a:r>
              <a:rPr lang="zh-CN" altLang="en-US">
                <a:latin typeface="宋体" charset="0"/>
                <a:ea typeface="宋体" charset="0"/>
                <a:cs typeface="宋体" charset="0"/>
                <a:sym typeface="MiSans Normal" panose="00000500000000000000" charset="-122"/>
              </a:rPr>
              <a:t>展示当前文献的参考文献，已收录文献可</a:t>
            </a:r>
            <a:r>
              <a:rPr lang="zh-CN" altLang="en-US">
                <a:latin typeface="宋体" charset="0"/>
                <a:ea typeface="宋体" charset="0"/>
                <a:cs typeface="宋体" charset="0"/>
                <a:sym typeface="MiSans Normal" panose="00000500000000000000" charset="-122"/>
              </a:rPr>
              <a:t>直接</a:t>
            </a:r>
            <a:r>
              <a:rPr lang="zh-CN" altLang="en-US">
                <a:latin typeface="宋体" charset="0"/>
                <a:ea typeface="宋体" charset="0"/>
                <a:cs typeface="宋体" charset="0"/>
                <a:sym typeface="MiSans Normal" panose="00000500000000000000" charset="-122"/>
              </a:rPr>
              <a:t>跳转至文献，有外部链接可直接跳转相应地址</a:t>
            </a:r>
            <a:endParaRPr lang="zh-CN" altLang="en-US">
              <a:latin typeface="宋体" charset="0"/>
              <a:ea typeface="宋体" charset="0"/>
              <a:cs typeface="宋体" charset="0"/>
              <a:sym typeface="MiSans Normal" panose="00000500000000000000"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en-US" altLang="zh-CN" sz="3200" b="1" dirty="0">
                <a:solidFill>
                  <a:srgbClr val="0070C0"/>
                </a:solidFill>
                <a:latin typeface="微软雅黑" charset="-122"/>
                <a:ea typeface="微软雅黑" charset="-122"/>
                <a:cs typeface="微软雅黑" charset="-122"/>
                <a:sym typeface="+mn-ea"/>
              </a:rPr>
              <a:t>CNKI AI </a:t>
            </a:r>
            <a:r>
              <a:rPr lang="zh-CN" altLang="en-US" sz="3200" b="1" dirty="0">
                <a:solidFill>
                  <a:srgbClr val="0070C0"/>
                </a:solidFill>
                <a:latin typeface="微软雅黑" charset="-122"/>
                <a:ea typeface="微软雅黑" charset="-122"/>
                <a:cs typeface="微软雅黑" charset="-122"/>
                <a:sym typeface="+mn-ea"/>
              </a:rPr>
              <a:t>阅读</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图片 2"/>
          <p:cNvPicPr>
            <a:picLocks noChangeAspect="1"/>
          </p:cNvPicPr>
          <p:nvPr/>
        </p:nvPicPr>
        <p:blipFill>
          <a:blip r:embed="rId4"/>
          <a:stretch>
            <a:fillRect/>
          </a:stretch>
        </p:blipFill>
        <p:spPr>
          <a:xfrm>
            <a:off x="0" y="918845"/>
            <a:ext cx="12192000" cy="578167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íṧļiḑe"/>
          <p:cNvSpPr>
            <a:spLocks noGrp="1"/>
          </p:cNvSpPr>
          <p:nvPr>
            <p:ph type="title" idx="4294967295"/>
          </p:nvPr>
        </p:nvSpPr>
        <p:spPr>
          <a:xfrm>
            <a:off x="1030605" y="2578100"/>
            <a:ext cx="10178415" cy="1082040"/>
          </a:xfrm>
        </p:spPr>
        <p:txBody>
          <a:bodyPr>
            <a:noAutofit/>
          </a:bodyPr>
          <a:p>
            <a:pPr algn="ctr">
              <a:buClrTx/>
              <a:buSzTx/>
              <a:buFontTx/>
            </a:pPr>
            <a:r>
              <a:rPr lang="en-US" altLang="zh-CN" sz="5400" b="1" dirty="0">
                <a:solidFill>
                  <a:srgbClr val="080808"/>
                </a:solidFill>
                <a:latin typeface="微软雅黑" charset="-122"/>
                <a:ea typeface="微软雅黑" charset="-122"/>
                <a:sym typeface="+mn-ea"/>
              </a:rPr>
              <a:t>CNKI AI </a:t>
            </a:r>
            <a:r>
              <a:rPr lang="zh-CN" altLang="en-US" sz="5400" b="1" dirty="0">
                <a:solidFill>
                  <a:srgbClr val="080808"/>
                </a:solidFill>
                <a:latin typeface="微软雅黑" charset="-122"/>
                <a:ea typeface="微软雅黑" charset="-122"/>
                <a:sym typeface="+mn-ea"/>
              </a:rPr>
              <a:t>助力学术研究</a:t>
            </a:r>
            <a:r>
              <a:rPr lang="zh-CN" altLang="en-US" sz="5400" b="1" dirty="0">
                <a:solidFill>
                  <a:srgbClr val="080808"/>
                </a:solidFill>
                <a:latin typeface="微软雅黑" charset="-122"/>
                <a:ea typeface="微软雅黑" charset="-122"/>
                <a:sym typeface="+mn-ea"/>
              </a:rPr>
              <a:t>全场景</a:t>
            </a:r>
            <a:endParaRPr lang="zh-CN" altLang="en-US" sz="5400" b="1" dirty="0">
              <a:solidFill>
                <a:srgbClr val="080808"/>
              </a:solidFill>
              <a:latin typeface="微软雅黑" charset="-122"/>
              <a:ea typeface="微软雅黑"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en-US" altLang="zh-CN" sz="3200" b="1" dirty="0">
                <a:solidFill>
                  <a:srgbClr val="0070C0"/>
                </a:solidFill>
                <a:latin typeface="微软雅黑" charset="-122"/>
                <a:ea typeface="微软雅黑" charset="-122"/>
                <a:cs typeface="微软雅黑" charset="-122"/>
                <a:sym typeface="+mn-ea"/>
              </a:rPr>
              <a:t>CNKI AI </a:t>
            </a:r>
            <a:r>
              <a:rPr lang="zh-CN" altLang="en-US" sz="3200" b="1" dirty="0">
                <a:solidFill>
                  <a:srgbClr val="0070C0"/>
                </a:solidFill>
                <a:latin typeface="微软雅黑" charset="-122"/>
                <a:ea typeface="微软雅黑" charset="-122"/>
                <a:cs typeface="微软雅黑" charset="-122"/>
                <a:sym typeface="+mn-ea"/>
              </a:rPr>
              <a:t>功能</a:t>
            </a:r>
            <a:r>
              <a:rPr lang="zh-CN" altLang="en-US" sz="3200" b="1" dirty="0">
                <a:solidFill>
                  <a:srgbClr val="0070C0"/>
                </a:solidFill>
                <a:latin typeface="微软雅黑" charset="-122"/>
                <a:ea typeface="微软雅黑" charset="-122"/>
                <a:cs typeface="微软雅黑" charset="-122"/>
                <a:sym typeface="+mn-ea"/>
              </a:rPr>
              <a:t>介绍</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 name="ïšḷîḓé"/>
          <p:cNvSpPr txBox="1"/>
          <p:nvPr>
            <p:custDataLst>
              <p:tags r:id="rId4"/>
            </p:custDataLst>
          </p:nvPr>
        </p:nvSpPr>
        <p:spPr>
          <a:xfrm>
            <a:off x="1211580" y="1641475"/>
            <a:ext cx="1210310" cy="1198880"/>
          </a:xfrm>
          <a:prstGeom prst="rect">
            <a:avLst/>
          </a:prstGeom>
          <a:noFill/>
        </p:spPr>
        <p:txBody>
          <a:bodyPr wrap="square" lIns="91440" tIns="45720" rIns="91440" bIns="45720" rtlCol="0" anchor="ctr" anchorCtr="0">
            <a:spAutoFit/>
          </a:bodyPr>
          <a:lstStyle/>
          <a:p>
            <a:pPr algn="ctr"/>
            <a:r>
              <a:rPr kumimoji="1" lang="en-US" altLang="zh-CN" sz="7200" b="1" dirty="0">
                <a:solidFill>
                  <a:schemeClr val="accent1">
                    <a:alpha val="50000"/>
                  </a:schemeClr>
                </a:solidFill>
              </a:rPr>
              <a:t>01</a:t>
            </a:r>
            <a:endParaRPr kumimoji="1" lang="zh-CN" altLang="en-US" sz="7200" b="1" dirty="0">
              <a:solidFill>
                <a:schemeClr val="accent1">
                  <a:alpha val="50000"/>
                </a:schemeClr>
              </a:solidFill>
            </a:endParaRPr>
          </a:p>
        </p:txBody>
      </p:sp>
      <p:sp>
        <p:nvSpPr>
          <p:cNvPr id="13" name="íş1iḍe"/>
          <p:cNvSpPr/>
          <p:nvPr/>
        </p:nvSpPr>
        <p:spPr>
          <a:xfrm>
            <a:off x="660400" y="3686810"/>
            <a:ext cx="2312035" cy="2030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l" fontAlgn="auto">
              <a:lnSpc>
                <a:spcPct val="150000"/>
              </a:lnSpc>
            </a:pPr>
            <a:r>
              <a:rPr lang="zh-CN" altLang="en-US" sz="1400" b="1">
                <a:solidFill>
                  <a:srgbClr val="063F8E"/>
                </a:solidFill>
                <a:latin typeface="微软雅黑" charset="-122"/>
                <a:ea typeface="微软雅黑" charset="-122"/>
                <a:sym typeface="+mn-ea"/>
              </a:rPr>
              <a:t>多模态智能学术问答</a:t>
            </a:r>
            <a:endParaRPr lang="zh-CN" altLang="en-US" sz="1400" b="1">
              <a:solidFill>
                <a:srgbClr val="063F8E"/>
              </a:solidFill>
              <a:latin typeface="微软雅黑" charset="-122"/>
              <a:ea typeface="微软雅黑" charset="-122"/>
              <a:sym typeface="+mn-ea"/>
            </a:endParaRPr>
          </a:p>
          <a:p>
            <a:pPr marL="285750" indent="-285750" algn="l" fontAlgn="auto">
              <a:lnSpc>
                <a:spcPct val="150000"/>
              </a:lnSpc>
              <a:buFont typeface="Arial" panose="020B0604020202090204" pitchFamily="34" charset="0"/>
              <a:buChar char="•"/>
            </a:pPr>
            <a:r>
              <a:rPr kumimoji="1" lang="zh-CN" altLang="en-US" sz="1400" dirty="0">
                <a:solidFill>
                  <a:schemeClr val="tx1"/>
                </a:solidFill>
                <a:latin typeface="微软雅黑" charset="0"/>
                <a:ea typeface="微软雅黑" charset="0"/>
                <a:cs typeface="微软雅黑" charset="0"/>
              </a:rPr>
              <a:t>多场景学术问答</a:t>
            </a:r>
            <a:endParaRPr kumimoji="1" lang="zh-CN" altLang="en-US" sz="1400" dirty="0">
              <a:solidFill>
                <a:schemeClr val="tx1"/>
              </a:solidFill>
              <a:latin typeface="微软雅黑" charset="0"/>
              <a:ea typeface="微软雅黑" charset="0"/>
              <a:cs typeface="微软雅黑" charset="0"/>
            </a:endParaRPr>
          </a:p>
          <a:p>
            <a:pPr marL="285750" indent="-285750" algn="l" fontAlgn="auto">
              <a:lnSpc>
                <a:spcPct val="150000"/>
              </a:lnSpc>
              <a:buFont typeface="Arial" panose="020B0604020202090204" pitchFamily="34" charset="0"/>
              <a:buChar char="•"/>
            </a:pPr>
            <a:r>
              <a:rPr kumimoji="1" lang="zh-CN" altLang="en-US" sz="1400" dirty="0">
                <a:solidFill>
                  <a:schemeClr val="tx1"/>
                </a:solidFill>
                <a:latin typeface="微软雅黑" charset="0"/>
                <a:ea typeface="微软雅黑" charset="0"/>
                <a:cs typeface="微软雅黑" charset="0"/>
              </a:rPr>
              <a:t>可信增强服务</a:t>
            </a:r>
            <a:endParaRPr kumimoji="1" lang="zh-CN" altLang="en-US" sz="1400" dirty="0">
              <a:solidFill>
                <a:schemeClr val="tx1"/>
              </a:solidFill>
              <a:latin typeface="微软雅黑" charset="0"/>
              <a:ea typeface="微软雅黑" charset="0"/>
              <a:cs typeface="微软雅黑" charset="0"/>
            </a:endParaRPr>
          </a:p>
          <a:p>
            <a:pPr marL="285750" indent="-285750" algn="l" fontAlgn="auto">
              <a:lnSpc>
                <a:spcPct val="150000"/>
              </a:lnSpc>
              <a:buFont typeface="Arial" panose="020B0604020202090204" pitchFamily="34" charset="0"/>
              <a:buChar char="•"/>
            </a:pPr>
            <a:r>
              <a:rPr kumimoji="1" lang="en-US" altLang="zh-CN" sz="1400" dirty="0">
                <a:solidFill>
                  <a:schemeClr val="tx1"/>
                </a:solidFill>
                <a:latin typeface="微软雅黑" charset="0"/>
                <a:ea typeface="微软雅黑" charset="0"/>
                <a:cs typeface="微软雅黑" charset="0"/>
              </a:rPr>
              <a:t>AI</a:t>
            </a:r>
            <a:r>
              <a:rPr kumimoji="1" lang="zh-CN" altLang="en-US" sz="1400" dirty="0">
                <a:solidFill>
                  <a:schemeClr val="tx1"/>
                </a:solidFill>
                <a:latin typeface="微软雅黑" charset="0"/>
                <a:ea typeface="微软雅黑" charset="0"/>
                <a:cs typeface="微软雅黑" charset="0"/>
              </a:rPr>
              <a:t>可控生成服务</a:t>
            </a:r>
            <a:endParaRPr kumimoji="1" lang="zh-CN" altLang="en-US" sz="1400" dirty="0">
              <a:solidFill>
                <a:schemeClr val="tx1"/>
              </a:solidFill>
              <a:latin typeface="微软雅黑" charset="0"/>
              <a:ea typeface="微软雅黑" charset="0"/>
              <a:cs typeface="微软雅黑" charset="0"/>
            </a:endParaRPr>
          </a:p>
          <a:p>
            <a:pPr marL="285750" indent="-285750" algn="l" fontAlgn="auto">
              <a:lnSpc>
                <a:spcPct val="150000"/>
              </a:lnSpc>
              <a:buFont typeface="Arial" panose="020B0604020202090204" pitchFamily="34" charset="0"/>
              <a:buChar char="•"/>
            </a:pPr>
            <a:r>
              <a:rPr kumimoji="1" lang="en-US" altLang="zh-CN" sz="1400" dirty="0">
                <a:solidFill>
                  <a:schemeClr val="tx1"/>
                </a:solidFill>
                <a:latin typeface="微软雅黑" charset="0"/>
                <a:ea typeface="微软雅黑" charset="0"/>
                <a:cs typeface="微软雅黑" charset="0"/>
              </a:rPr>
              <a:t>AI</a:t>
            </a:r>
            <a:r>
              <a:rPr kumimoji="1" lang="zh-CN" altLang="en-US" sz="1400" dirty="0">
                <a:solidFill>
                  <a:schemeClr val="tx1"/>
                </a:solidFill>
                <a:latin typeface="微软雅黑" charset="0"/>
                <a:ea typeface="微软雅黑" charset="0"/>
                <a:cs typeface="微软雅黑" charset="0"/>
              </a:rPr>
              <a:t>智能体应用</a:t>
            </a:r>
            <a:endParaRPr kumimoji="1" lang="zh-CN" altLang="en-US" sz="1400" dirty="0">
              <a:solidFill>
                <a:schemeClr val="tx1"/>
              </a:solidFill>
              <a:latin typeface="微软雅黑" charset="0"/>
              <a:ea typeface="微软雅黑" charset="0"/>
              <a:cs typeface="微软雅黑" charset="0"/>
            </a:endParaRPr>
          </a:p>
          <a:p>
            <a:pPr marL="285750" indent="-285750" algn="l" fontAlgn="auto">
              <a:lnSpc>
                <a:spcPct val="150000"/>
              </a:lnSpc>
              <a:buFont typeface="Arial" panose="020B0604020202090204" pitchFamily="34" charset="0"/>
              <a:buChar char="•"/>
            </a:pPr>
            <a:endParaRPr kumimoji="1" lang="zh-CN" altLang="en-US" sz="1400" dirty="0">
              <a:solidFill>
                <a:schemeClr val="tx1"/>
              </a:solidFill>
              <a:latin typeface="微软雅黑" charset="0"/>
              <a:ea typeface="微软雅黑" charset="0"/>
              <a:cs typeface="微软雅黑" charset="0"/>
            </a:endParaRPr>
          </a:p>
        </p:txBody>
      </p:sp>
      <p:sp>
        <p:nvSpPr>
          <p:cNvPr id="14" name="íṣľîďé"/>
          <p:cNvSpPr/>
          <p:nvPr>
            <p:custDataLst>
              <p:tags r:id="rId5"/>
            </p:custDataLst>
          </p:nvPr>
        </p:nvSpPr>
        <p:spPr>
          <a:xfrm>
            <a:off x="660400" y="2811780"/>
            <a:ext cx="2311400" cy="61595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54000" rIns="108000" bIns="50400" rtlCol="0" anchor="ctr" anchorCtr="0">
            <a:noAutofit/>
          </a:bodyPr>
          <a:lstStyle/>
          <a:p>
            <a:pPr algn="ctr"/>
            <a:r>
              <a:rPr kumimoji="1" lang="en-US" altLang="zh-CN" sz="1600" b="1" dirty="0">
                <a:solidFill>
                  <a:schemeClr val="bg1"/>
                </a:solidFill>
                <a:latin typeface="微软雅黑" charset="0"/>
                <a:ea typeface="微软雅黑" charset="0"/>
                <a:cs typeface="微软雅黑" charset="0"/>
              </a:rPr>
              <a:t>AI</a:t>
            </a:r>
            <a:r>
              <a:rPr kumimoji="1" lang="zh-CN" altLang="en-US" sz="1600" b="1" dirty="0">
                <a:solidFill>
                  <a:schemeClr val="bg1"/>
                </a:solidFill>
                <a:latin typeface="微软雅黑" charset="0"/>
                <a:ea typeface="微软雅黑" charset="0"/>
                <a:cs typeface="微软雅黑" charset="0"/>
              </a:rPr>
              <a:t>知识问答</a:t>
            </a:r>
            <a:endParaRPr kumimoji="1" lang="en-US" altLang="zh-CN" sz="1600" b="1" dirty="0">
              <a:solidFill>
                <a:schemeClr val="bg1"/>
              </a:solidFill>
              <a:latin typeface="微软雅黑" charset="0"/>
              <a:ea typeface="微软雅黑" charset="0"/>
              <a:cs typeface="微软雅黑" charset="0"/>
            </a:endParaRPr>
          </a:p>
        </p:txBody>
      </p:sp>
      <p:sp>
        <p:nvSpPr>
          <p:cNvPr id="15" name="íŝļîḑe"/>
          <p:cNvSpPr txBox="1"/>
          <p:nvPr>
            <p:custDataLst>
              <p:tags r:id="rId6"/>
            </p:custDataLst>
          </p:nvPr>
        </p:nvSpPr>
        <p:spPr>
          <a:xfrm>
            <a:off x="4060825" y="1641475"/>
            <a:ext cx="1210310" cy="1198880"/>
          </a:xfrm>
          <a:prstGeom prst="rect">
            <a:avLst/>
          </a:prstGeom>
          <a:noFill/>
        </p:spPr>
        <p:txBody>
          <a:bodyPr wrap="square" lIns="91440" tIns="45720" rIns="91440" bIns="45720" rtlCol="0" anchor="ctr" anchorCtr="0">
            <a:spAutoFit/>
          </a:bodyPr>
          <a:lstStyle/>
          <a:p>
            <a:pPr algn="ctr"/>
            <a:r>
              <a:rPr kumimoji="1" lang="en-US" altLang="zh-CN" sz="7200" b="1" dirty="0">
                <a:solidFill>
                  <a:schemeClr val="accent2">
                    <a:alpha val="50000"/>
                  </a:schemeClr>
                </a:solidFill>
              </a:rPr>
              <a:t>02</a:t>
            </a:r>
            <a:endParaRPr kumimoji="1" lang="zh-CN" altLang="en-US" sz="7200" b="1" dirty="0">
              <a:solidFill>
                <a:schemeClr val="accent2">
                  <a:alpha val="50000"/>
                </a:schemeClr>
              </a:solidFill>
            </a:endParaRPr>
          </a:p>
        </p:txBody>
      </p:sp>
      <p:sp>
        <p:nvSpPr>
          <p:cNvPr id="21" name="îṩļíḑê"/>
          <p:cNvSpPr/>
          <p:nvPr/>
        </p:nvSpPr>
        <p:spPr>
          <a:xfrm>
            <a:off x="3509645" y="3686810"/>
            <a:ext cx="2441575" cy="1669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l" fontAlgn="auto">
              <a:lnSpc>
                <a:spcPct val="150000"/>
              </a:lnSpc>
            </a:pPr>
            <a:r>
              <a:rPr lang="zh-CN" altLang="en-US" sz="1400" b="1">
                <a:solidFill>
                  <a:srgbClr val="063F8E"/>
                </a:solidFill>
                <a:latin typeface="微软雅黑" charset="-122"/>
                <a:ea typeface="微软雅黑" charset="-122"/>
              </a:rPr>
              <a:t>检索范式革新</a:t>
            </a:r>
            <a:endParaRPr lang="zh-CN" altLang="en-US" sz="1400" b="1">
              <a:solidFill>
                <a:srgbClr val="063F8E"/>
              </a:solidFill>
              <a:latin typeface="微软雅黑" charset="-122"/>
              <a:ea typeface="微软雅黑" charset="-122"/>
            </a:endParaRPr>
          </a:p>
          <a:p>
            <a:pPr marL="285750" indent="-285750" algn="l" fontAlgn="auto">
              <a:lnSpc>
                <a:spcPct val="150000"/>
              </a:lnSpc>
              <a:buFont typeface="Arial" panose="020B0604020202090204" pitchFamily="34" charset="0"/>
              <a:buChar char="•"/>
            </a:pPr>
            <a:r>
              <a:rPr kumimoji="1" lang="zh-CN" altLang="en-US" sz="1400" dirty="0">
                <a:solidFill>
                  <a:schemeClr val="tx1"/>
                </a:solidFill>
                <a:latin typeface="微软雅黑" charset="0"/>
                <a:ea typeface="微软雅黑" charset="0"/>
              </a:rPr>
              <a:t>自由灵活的检索输入</a:t>
            </a:r>
            <a:endParaRPr kumimoji="1" lang="zh-CN" altLang="en-US" sz="1400" dirty="0">
              <a:solidFill>
                <a:schemeClr val="tx1"/>
              </a:solidFill>
              <a:latin typeface="微软雅黑" charset="0"/>
              <a:ea typeface="微软雅黑" charset="0"/>
            </a:endParaRPr>
          </a:p>
          <a:p>
            <a:pPr marL="285750" indent="-285750" algn="l" fontAlgn="auto">
              <a:lnSpc>
                <a:spcPct val="150000"/>
              </a:lnSpc>
              <a:buFont typeface="Arial" panose="020B0604020202090204" pitchFamily="34" charset="0"/>
              <a:buChar char="•"/>
            </a:pPr>
            <a:r>
              <a:rPr kumimoji="1" lang="zh-CN" altLang="en-US" sz="1400" dirty="0">
                <a:solidFill>
                  <a:schemeClr val="tx1"/>
                </a:solidFill>
                <a:latin typeface="微软雅黑" charset="0"/>
                <a:ea typeface="微软雅黑" charset="0"/>
              </a:rPr>
              <a:t>段落检索直达原文</a:t>
            </a:r>
            <a:endParaRPr kumimoji="1" lang="zh-CN" altLang="en-US" sz="1400" dirty="0">
              <a:solidFill>
                <a:schemeClr val="tx1"/>
              </a:solidFill>
              <a:latin typeface="微软雅黑" charset="0"/>
              <a:ea typeface="微软雅黑" charset="0"/>
            </a:endParaRPr>
          </a:p>
          <a:p>
            <a:pPr marL="285750" indent="-285750" algn="l" fontAlgn="auto">
              <a:lnSpc>
                <a:spcPct val="150000"/>
              </a:lnSpc>
              <a:buFont typeface="Arial" panose="020B0604020202090204" pitchFamily="34" charset="0"/>
              <a:buChar char="•"/>
            </a:pPr>
            <a:r>
              <a:rPr kumimoji="1" lang="zh-CN" altLang="en-US" sz="1400" dirty="0">
                <a:solidFill>
                  <a:schemeClr val="tx1"/>
                </a:solidFill>
                <a:latin typeface="微软雅黑" charset="0"/>
                <a:ea typeface="微软雅黑" charset="0"/>
              </a:rPr>
              <a:t>同主题段落原文串读</a:t>
            </a:r>
            <a:endParaRPr kumimoji="1" lang="zh-CN" altLang="en-US" sz="1400" dirty="0">
              <a:solidFill>
                <a:schemeClr val="tx1"/>
              </a:solidFill>
              <a:latin typeface="微软雅黑" charset="0"/>
              <a:ea typeface="微软雅黑" charset="0"/>
            </a:endParaRPr>
          </a:p>
          <a:p>
            <a:pPr marL="285750" indent="-285750" algn="l" fontAlgn="auto">
              <a:lnSpc>
                <a:spcPct val="150000"/>
              </a:lnSpc>
              <a:buFont typeface="Arial" panose="020B0604020202090204" pitchFamily="34" charset="0"/>
              <a:buChar char="•"/>
            </a:pPr>
            <a:r>
              <a:rPr kumimoji="1" lang="zh-CN" altLang="en-US" sz="1400" dirty="0">
                <a:solidFill>
                  <a:schemeClr val="tx1"/>
                </a:solidFill>
                <a:latin typeface="微软雅黑" charset="0"/>
                <a:ea typeface="微软雅黑" charset="0"/>
              </a:rPr>
              <a:t>精准定位学术机构和作者</a:t>
            </a:r>
            <a:endParaRPr kumimoji="1" lang="zh-CN" altLang="en-US" sz="1400" dirty="0">
              <a:solidFill>
                <a:schemeClr val="tx1"/>
              </a:solidFill>
              <a:latin typeface="微软雅黑" charset="0"/>
              <a:ea typeface="微软雅黑" charset="0"/>
            </a:endParaRPr>
          </a:p>
        </p:txBody>
      </p:sp>
      <p:sp>
        <p:nvSpPr>
          <p:cNvPr id="16" name="íśḻiḋè"/>
          <p:cNvSpPr/>
          <p:nvPr>
            <p:custDataLst>
              <p:tags r:id="rId7"/>
            </p:custDataLst>
          </p:nvPr>
        </p:nvSpPr>
        <p:spPr>
          <a:xfrm>
            <a:off x="3509645" y="2811780"/>
            <a:ext cx="2311400" cy="61595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54000" rIns="108000" bIns="50400" rtlCol="0" anchor="ctr" anchorCtr="0">
            <a:noAutofit/>
          </a:bodyPr>
          <a:lstStyle/>
          <a:p>
            <a:pPr algn="ctr"/>
            <a:r>
              <a:rPr kumimoji="1" lang="en-US" altLang="zh-CN" sz="1600" b="1" dirty="0">
                <a:solidFill>
                  <a:schemeClr val="bg1"/>
                </a:solidFill>
                <a:latin typeface="微软雅黑" charset="0"/>
                <a:ea typeface="微软雅黑" charset="0"/>
                <a:cs typeface="微软雅黑" charset="0"/>
              </a:rPr>
              <a:t>AI</a:t>
            </a:r>
            <a:r>
              <a:rPr kumimoji="1" lang="zh-CN" altLang="en-US" sz="1600" b="1" dirty="0">
                <a:solidFill>
                  <a:schemeClr val="bg1"/>
                </a:solidFill>
                <a:latin typeface="微软雅黑" charset="0"/>
                <a:ea typeface="微软雅黑" charset="0"/>
                <a:cs typeface="微软雅黑" charset="0"/>
              </a:rPr>
              <a:t>增强检索</a:t>
            </a:r>
            <a:endParaRPr kumimoji="1" lang="en-US" altLang="zh-CN" sz="1600" b="1" dirty="0">
              <a:solidFill>
                <a:schemeClr val="bg1"/>
              </a:solidFill>
              <a:latin typeface="微软雅黑" charset="0"/>
              <a:ea typeface="微软雅黑" charset="0"/>
              <a:cs typeface="微软雅黑" charset="0"/>
            </a:endParaRPr>
          </a:p>
        </p:txBody>
      </p:sp>
      <p:sp>
        <p:nvSpPr>
          <p:cNvPr id="18" name="ïṧļiḑé"/>
          <p:cNvSpPr txBox="1"/>
          <p:nvPr>
            <p:custDataLst>
              <p:tags r:id="rId8"/>
            </p:custDataLst>
          </p:nvPr>
        </p:nvSpPr>
        <p:spPr>
          <a:xfrm>
            <a:off x="6909435" y="1641475"/>
            <a:ext cx="1210310" cy="1198880"/>
          </a:xfrm>
          <a:prstGeom prst="rect">
            <a:avLst/>
          </a:prstGeom>
          <a:noFill/>
        </p:spPr>
        <p:txBody>
          <a:bodyPr wrap="square" lIns="91440" tIns="45720" rIns="91440" bIns="45720" rtlCol="0" anchor="ctr" anchorCtr="0">
            <a:spAutoFit/>
          </a:bodyPr>
          <a:lstStyle/>
          <a:p>
            <a:pPr algn="ctr"/>
            <a:r>
              <a:rPr kumimoji="1" lang="en-US" altLang="zh-CN" sz="7200" b="1" dirty="0">
                <a:solidFill>
                  <a:schemeClr val="accent1">
                    <a:alpha val="50000"/>
                  </a:schemeClr>
                </a:solidFill>
              </a:rPr>
              <a:t>03</a:t>
            </a:r>
            <a:endParaRPr kumimoji="1" lang="zh-CN" altLang="en-US" sz="7200" b="1" dirty="0">
              <a:solidFill>
                <a:schemeClr val="accent1">
                  <a:alpha val="50000"/>
                </a:schemeClr>
              </a:solidFill>
            </a:endParaRPr>
          </a:p>
        </p:txBody>
      </p:sp>
      <p:sp>
        <p:nvSpPr>
          <p:cNvPr id="19" name="îš1íďé"/>
          <p:cNvSpPr/>
          <p:nvPr/>
        </p:nvSpPr>
        <p:spPr>
          <a:xfrm>
            <a:off x="6358255" y="4194175"/>
            <a:ext cx="2311400" cy="44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fontAlgn="auto">
              <a:lnSpc>
                <a:spcPct val="150000"/>
              </a:lnSpc>
            </a:pPr>
            <a:endParaRPr kumimoji="1" lang="zh-CN" altLang="en-US" sz="1400" dirty="0">
              <a:solidFill>
                <a:schemeClr val="tx1"/>
              </a:solidFill>
            </a:endParaRPr>
          </a:p>
        </p:txBody>
      </p:sp>
      <p:sp>
        <p:nvSpPr>
          <p:cNvPr id="28" name="îsḻiďê"/>
          <p:cNvSpPr/>
          <p:nvPr>
            <p:custDataLst>
              <p:tags r:id="rId9"/>
            </p:custDataLst>
          </p:nvPr>
        </p:nvSpPr>
        <p:spPr>
          <a:xfrm>
            <a:off x="6358255" y="2811780"/>
            <a:ext cx="2311400" cy="61595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54000" rIns="108000" bIns="50400" rtlCol="0" anchor="ctr" anchorCtr="0">
            <a:noAutofit/>
          </a:bodyPr>
          <a:lstStyle/>
          <a:p>
            <a:pPr algn="ctr" fontAlgn="auto">
              <a:lnSpc>
                <a:spcPct val="150000"/>
              </a:lnSpc>
            </a:pPr>
            <a:r>
              <a:rPr lang="en-US" altLang="zh-CN" sz="1600" b="1">
                <a:solidFill>
                  <a:schemeClr val="bg1"/>
                </a:solidFill>
                <a:latin typeface="微软雅黑" charset="-122"/>
                <a:ea typeface="微软雅黑" charset="-122"/>
                <a:cs typeface="黑体" panose="02010609060101010101" charset="-122"/>
                <a:sym typeface="+mn-ea"/>
              </a:rPr>
              <a:t>AI</a:t>
            </a:r>
            <a:r>
              <a:rPr lang="zh-CN" altLang="en-US" sz="1600" b="1">
                <a:solidFill>
                  <a:schemeClr val="bg1"/>
                </a:solidFill>
                <a:latin typeface="微软雅黑" charset="-122"/>
                <a:ea typeface="微软雅黑" charset="-122"/>
                <a:cs typeface="黑体" panose="02010609060101010101" charset="-122"/>
                <a:sym typeface="+mn-ea"/>
              </a:rPr>
              <a:t>智能研读</a:t>
            </a:r>
            <a:endParaRPr kumimoji="1" lang="zh-CN" altLang="en-US" sz="1600" b="1" dirty="0">
              <a:solidFill>
                <a:schemeClr val="bg1"/>
              </a:solidFill>
              <a:latin typeface="微软雅黑" charset="-122"/>
              <a:ea typeface="微软雅黑" charset="-122"/>
              <a:cs typeface="黑体" panose="02010609060101010101" charset="-122"/>
              <a:sym typeface="+mn-ea"/>
            </a:endParaRPr>
          </a:p>
        </p:txBody>
      </p:sp>
      <p:sp>
        <p:nvSpPr>
          <p:cNvPr id="31" name="íşḻiḍê"/>
          <p:cNvSpPr txBox="1"/>
          <p:nvPr>
            <p:custDataLst>
              <p:tags r:id="rId10"/>
            </p:custDataLst>
          </p:nvPr>
        </p:nvSpPr>
        <p:spPr>
          <a:xfrm>
            <a:off x="9758680" y="1641475"/>
            <a:ext cx="1210310" cy="1198880"/>
          </a:xfrm>
          <a:prstGeom prst="rect">
            <a:avLst/>
          </a:prstGeom>
          <a:noFill/>
        </p:spPr>
        <p:txBody>
          <a:bodyPr wrap="square" lIns="91440" tIns="45720" rIns="91440" bIns="45720" rtlCol="0" anchor="ctr" anchorCtr="0">
            <a:spAutoFit/>
          </a:bodyPr>
          <a:lstStyle/>
          <a:p>
            <a:pPr algn="ctr"/>
            <a:r>
              <a:rPr kumimoji="1" lang="en-US" altLang="zh-CN" sz="7200" b="1" dirty="0">
                <a:solidFill>
                  <a:schemeClr val="accent2">
                    <a:alpha val="50000"/>
                  </a:schemeClr>
                </a:solidFill>
              </a:rPr>
              <a:t>04</a:t>
            </a:r>
            <a:endParaRPr kumimoji="1" lang="zh-CN" altLang="en-US" sz="7200" b="1" dirty="0">
              <a:solidFill>
                <a:schemeClr val="accent2">
                  <a:alpha val="50000"/>
                </a:schemeClr>
              </a:solidFill>
            </a:endParaRPr>
          </a:p>
        </p:txBody>
      </p:sp>
      <p:sp>
        <p:nvSpPr>
          <p:cNvPr id="33" name="íṣlïḓe"/>
          <p:cNvSpPr/>
          <p:nvPr/>
        </p:nvSpPr>
        <p:spPr>
          <a:xfrm>
            <a:off x="9207500" y="3686810"/>
            <a:ext cx="2311400" cy="1581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indent="0" algn="l">
              <a:lnSpc>
                <a:spcPct val="150000"/>
              </a:lnSpc>
              <a:buFont typeface="Arial" panose="020B0604020202090204" pitchFamily="34" charset="0"/>
              <a:buNone/>
            </a:pPr>
            <a:r>
              <a:rPr lang="zh-CN" altLang="en-US" sz="1400" b="1">
                <a:solidFill>
                  <a:srgbClr val="063F8E"/>
                </a:solidFill>
                <a:latin typeface="微软雅黑" charset="-122"/>
                <a:ea typeface="微软雅黑" charset="-122"/>
                <a:cs typeface="黑体" panose="02010609060101010101" charset="-122"/>
              </a:rPr>
              <a:t>赋能深度创作研究</a:t>
            </a:r>
            <a:endParaRPr lang="zh-CN" altLang="en-US" sz="1400" b="1">
              <a:solidFill>
                <a:srgbClr val="063F8E"/>
              </a:solidFill>
              <a:latin typeface="微软雅黑" charset="-122"/>
              <a:ea typeface="微软雅黑" charset="-122"/>
              <a:cs typeface="黑体" panose="02010609060101010101" charset="-122"/>
            </a:endParaRPr>
          </a:p>
          <a:p>
            <a:pPr marL="285750" indent="-285750" algn="l">
              <a:lnSpc>
                <a:spcPct val="150000"/>
              </a:lnSpc>
              <a:buFont typeface="Arial" panose="020B0604020202090204" pitchFamily="34" charset="0"/>
              <a:buChar char="•"/>
            </a:pPr>
            <a:r>
              <a:rPr kumimoji="1" lang="zh-CN" altLang="en-US" sz="1400" dirty="0">
                <a:solidFill>
                  <a:schemeClr val="tx1"/>
                </a:solidFill>
                <a:latin typeface="微软雅黑" charset="0"/>
                <a:ea typeface="微软雅黑" charset="0"/>
              </a:rPr>
              <a:t>创作素材引入</a:t>
            </a:r>
            <a:endParaRPr kumimoji="1" lang="zh-CN" altLang="en-US" sz="1400" dirty="0">
              <a:solidFill>
                <a:schemeClr val="tx1"/>
              </a:solidFill>
              <a:latin typeface="微软雅黑" charset="0"/>
              <a:ea typeface="微软雅黑" charset="0"/>
            </a:endParaRPr>
          </a:p>
          <a:p>
            <a:pPr marL="285750" indent="-285750" algn="l">
              <a:lnSpc>
                <a:spcPct val="150000"/>
              </a:lnSpc>
              <a:buFont typeface="Arial" panose="020B0604020202090204" pitchFamily="34" charset="0"/>
              <a:buChar char="•"/>
            </a:pPr>
            <a:r>
              <a:rPr kumimoji="1" lang="zh-CN" altLang="en-US" sz="1400" dirty="0">
                <a:solidFill>
                  <a:schemeClr val="tx1"/>
                </a:solidFill>
                <a:latin typeface="微软雅黑" charset="0"/>
                <a:ea typeface="微软雅黑" charset="0"/>
              </a:rPr>
              <a:t>问答辅助写作</a:t>
            </a:r>
            <a:endParaRPr kumimoji="1" lang="zh-CN" altLang="en-US" sz="1400" dirty="0">
              <a:solidFill>
                <a:schemeClr val="tx1"/>
              </a:solidFill>
              <a:latin typeface="微软雅黑" charset="0"/>
              <a:ea typeface="微软雅黑" charset="0"/>
            </a:endParaRPr>
          </a:p>
          <a:p>
            <a:pPr indent="0" algn="l">
              <a:lnSpc>
                <a:spcPct val="150000"/>
              </a:lnSpc>
              <a:buFont typeface="Arial" panose="020B0604020202090204" pitchFamily="34" charset="0"/>
              <a:buNone/>
            </a:pPr>
            <a:endParaRPr kumimoji="1" lang="zh-CN" altLang="en-US" sz="1400" dirty="0">
              <a:solidFill>
                <a:schemeClr val="tx1"/>
              </a:solidFill>
              <a:latin typeface="微软雅黑" charset="0"/>
              <a:ea typeface="微软雅黑" charset="0"/>
            </a:endParaRPr>
          </a:p>
        </p:txBody>
      </p:sp>
      <p:sp>
        <p:nvSpPr>
          <p:cNvPr id="43" name="îṡļídè"/>
          <p:cNvSpPr/>
          <p:nvPr>
            <p:custDataLst>
              <p:tags r:id="rId11"/>
            </p:custDataLst>
          </p:nvPr>
        </p:nvSpPr>
        <p:spPr>
          <a:xfrm>
            <a:off x="9207500" y="2811780"/>
            <a:ext cx="2311400" cy="61595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54000" rIns="108000" bIns="50400" rtlCol="0" anchor="ctr" anchorCtr="0">
            <a:noAutofit/>
          </a:bodyPr>
          <a:lstStyle/>
          <a:p>
            <a:pPr algn="ctr"/>
            <a:r>
              <a:rPr kumimoji="1" lang="en-US" altLang="zh-CN" sz="1600" b="1" dirty="0">
                <a:solidFill>
                  <a:schemeClr val="bg1"/>
                </a:solidFill>
                <a:latin typeface="微软雅黑" charset="0"/>
                <a:ea typeface="微软雅黑" charset="0"/>
                <a:cs typeface="微软雅黑" charset="0"/>
              </a:rPr>
              <a:t>AI </a:t>
            </a:r>
            <a:r>
              <a:rPr kumimoji="1" lang="zh-CN" altLang="en-US" sz="1600" b="1" dirty="0">
                <a:solidFill>
                  <a:schemeClr val="bg1"/>
                </a:solidFill>
                <a:latin typeface="微软雅黑" charset="0"/>
                <a:ea typeface="微软雅黑" charset="0"/>
                <a:cs typeface="微软雅黑" charset="0"/>
              </a:rPr>
              <a:t>辅助创作</a:t>
            </a:r>
            <a:endParaRPr kumimoji="1" lang="zh-CN" altLang="en-US" sz="1600" b="1" dirty="0">
              <a:solidFill>
                <a:schemeClr val="bg1"/>
              </a:solidFill>
              <a:latin typeface="微软雅黑" charset="0"/>
              <a:ea typeface="微软雅黑" charset="0"/>
              <a:cs typeface="微软雅黑" charset="0"/>
            </a:endParaRPr>
          </a:p>
        </p:txBody>
      </p:sp>
      <p:sp>
        <p:nvSpPr>
          <p:cNvPr id="50" name="îṩļíḑê"/>
          <p:cNvSpPr/>
          <p:nvPr/>
        </p:nvSpPr>
        <p:spPr>
          <a:xfrm>
            <a:off x="6358255" y="3686810"/>
            <a:ext cx="2453640" cy="1979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l" fontAlgn="auto">
              <a:lnSpc>
                <a:spcPct val="150000"/>
              </a:lnSpc>
            </a:pPr>
            <a:r>
              <a:rPr lang="zh-CN" altLang="en-US" sz="1400" b="1">
                <a:solidFill>
                  <a:srgbClr val="063F8E"/>
                </a:solidFill>
                <a:latin typeface="微软雅黑" charset="-122"/>
                <a:ea typeface="微软雅黑" charset="-122"/>
                <a:cs typeface="黑体" panose="02010609060101010101" charset="-122"/>
                <a:sym typeface="+mn-ea"/>
              </a:rPr>
              <a:t>赋能深度阅读研究</a:t>
            </a:r>
            <a:endParaRPr lang="zh-CN" altLang="en-US" sz="1400" b="1">
              <a:solidFill>
                <a:srgbClr val="063F8E"/>
              </a:solidFill>
              <a:latin typeface="微软雅黑" charset="-122"/>
              <a:ea typeface="微软雅黑" charset="-122"/>
              <a:cs typeface="黑体" panose="02010609060101010101" charset="-122"/>
              <a:sym typeface="+mn-ea"/>
            </a:endParaRPr>
          </a:p>
          <a:p>
            <a:pPr marL="285750" indent="-285750" algn="l" fontAlgn="auto">
              <a:lnSpc>
                <a:spcPct val="150000"/>
              </a:lnSpc>
              <a:buFont typeface="Arial" panose="020B0604020202090204" pitchFamily="34" charset="0"/>
              <a:buChar char="•"/>
            </a:pPr>
            <a:r>
              <a:rPr lang="zh-CN" altLang="en-US" sz="1400">
                <a:solidFill>
                  <a:schemeClr val="tx1"/>
                </a:solidFill>
                <a:latin typeface="微软雅黑" charset="-122"/>
                <a:ea typeface="微软雅黑" charset="-122"/>
                <a:cs typeface="黑体" panose="02010609060101010101" charset="-122"/>
                <a:sym typeface="+mn-ea"/>
              </a:rPr>
              <a:t>单篇研读</a:t>
            </a:r>
            <a:endParaRPr lang="zh-CN" altLang="en-US" sz="1400">
              <a:solidFill>
                <a:schemeClr val="tx1"/>
              </a:solidFill>
              <a:latin typeface="微软雅黑" charset="-122"/>
              <a:ea typeface="微软雅黑" charset="-122"/>
              <a:cs typeface="黑体" panose="02010609060101010101" charset="-122"/>
              <a:sym typeface="+mn-ea"/>
            </a:endParaRPr>
          </a:p>
          <a:p>
            <a:pPr marL="285750" indent="-285750" algn="l" fontAlgn="auto">
              <a:lnSpc>
                <a:spcPct val="150000"/>
              </a:lnSpc>
              <a:buFont typeface="Arial" panose="020B0604020202090204" pitchFamily="34" charset="0"/>
              <a:buChar char="•"/>
            </a:pPr>
            <a:r>
              <a:rPr lang="zh-CN" altLang="en-US" sz="1400">
                <a:solidFill>
                  <a:schemeClr val="tx1"/>
                </a:solidFill>
                <a:latin typeface="微软雅黑" charset="-122"/>
                <a:ea typeface="微软雅黑" charset="-122"/>
                <a:cs typeface="黑体" panose="02010609060101010101" charset="-122"/>
                <a:sym typeface="+mn-ea"/>
              </a:rPr>
              <a:t>伴读服务</a:t>
            </a:r>
            <a:endParaRPr lang="zh-CN" altLang="en-US" sz="1400">
              <a:solidFill>
                <a:schemeClr val="tx1"/>
              </a:solidFill>
              <a:latin typeface="微软雅黑" charset="-122"/>
              <a:ea typeface="微软雅黑" charset="-122"/>
              <a:cs typeface="黑体" panose="02010609060101010101" charset="-122"/>
              <a:sym typeface="+mn-ea"/>
            </a:endParaRPr>
          </a:p>
          <a:p>
            <a:pPr marL="285750" indent="-285750" algn="l" fontAlgn="auto">
              <a:lnSpc>
                <a:spcPct val="150000"/>
              </a:lnSpc>
              <a:buFont typeface="Arial" panose="020B0604020202090204" pitchFamily="34" charset="0"/>
              <a:buChar char="•"/>
            </a:pPr>
            <a:r>
              <a:rPr lang="en-US" altLang="zh-CN" sz="1400">
                <a:solidFill>
                  <a:schemeClr val="tx1"/>
                </a:solidFill>
                <a:latin typeface="微软雅黑" charset="-122"/>
                <a:ea typeface="微软雅黑" charset="-122"/>
                <a:cs typeface="黑体" panose="02010609060101010101" charset="-122"/>
                <a:sym typeface="+mn-ea"/>
              </a:rPr>
              <a:t>AI</a:t>
            </a:r>
            <a:r>
              <a:rPr lang="zh-CN" altLang="en-US" sz="1400">
                <a:solidFill>
                  <a:schemeClr val="tx1"/>
                </a:solidFill>
                <a:latin typeface="微软雅黑" charset="-122"/>
                <a:ea typeface="微软雅黑" charset="-122"/>
                <a:cs typeface="黑体" panose="02010609060101010101" charset="-122"/>
                <a:sym typeface="+mn-ea"/>
              </a:rPr>
              <a:t>文章导图、</a:t>
            </a:r>
            <a:r>
              <a:rPr lang="zh-CN" sz="1400">
                <a:solidFill>
                  <a:schemeClr val="tx1"/>
                </a:solidFill>
                <a:latin typeface="微软雅黑" charset="-122"/>
                <a:ea typeface="微软雅黑" charset="-122"/>
                <a:cs typeface="黑体" panose="02010609060101010101" charset="-122"/>
                <a:sym typeface="+mn-ea"/>
              </a:rPr>
              <a:t>全文翻译</a:t>
            </a:r>
            <a:endParaRPr lang="zh-CN" sz="1400">
              <a:solidFill>
                <a:schemeClr val="tx1"/>
              </a:solidFill>
              <a:latin typeface="微软雅黑" charset="-122"/>
              <a:ea typeface="微软雅黑" charset="-122"/>
              <a:cs typeface="黑体" panose="02010609060101010101" charset="-122"/>
              <a:sym typeface="+mn-ea"/>
            </a:endParaRPr>
          </a:p>
          <a:p>
            <a:pPr marL="285750" indent="-285750" algn="l" fontAlgn="auto">
              <a:lnSpc>
                <a:spcPct val="150000"/>
              </a:lnSpc>
              <a:buFont typeface="Arial" panose="020B0604020202090204" pitchFamily="34" charset="0"/>
              <a:buChar char="•"/>
            </a:pPr>
            <a:r>
              <a:rPr lang="en-US" altLang="zh-CN" sz="1400">
                <a:solidFill>
                  <a:schemeClr val="tx1"/>
                </a:solidFill>
                <a:latin typeface="微软雅黑" charset="-122"/>
                <a:ea typeface="微软雅黑" charset="-122"/>
                <a:cs typeface="黑体" panose="02010609060101010101" charset="-122"/>
                <a:sym typeface="+mn-ea"/>
              </a:rPr>
              <a:t>AI</a:t>
            </a:r>
            <a:r>
              <a:rPr lang="zh-CN" altLang="en-US" sz="1400">
                <a:solidFill>
                  <a:schemeClr val="tx1"/>
                </a:solidFill>
                <a:latin typeface="微软雅黑" charset="-122"/>
                <a:ea typeface="微软雅黑" charset="-122"/>
                <a:cs typeface="黑体" panose="02010609060101010101" charset="-122"/>
                <a:sym typeface="+mn-ea"/>
              </a:rPr>
              <a:t>文献精要</a:t>
            </a:r>
            <a:endParaRPr lang="zh-CN" sz="1400">
              <a:solidFill>
                <a:schemeClr val="tx1"/>
              </a:solidFill>
              <a:latin typeface="微软雅黑" charset="-122"/>
              <a:ea typeface="微软雅黑" charset="-122"/>
              <a:cs typeface="黑体" panose="02010609060101010101" charset="-122"/>
              <a:sym typeface="+mn-ea"/>
            </a:endParaRPr>
          </a:p>
          <a:p>
            <a:pPr marL="285750" indent="-285750" algn="l" fontAlgn="auto">
              <a:lnSpc>
                <a:spcPct val="150000"/>
              </a:lnSpc>
              <a:buFont typeface="Arial" panose="020B0604020202090204" pitchFamily="34" charset="0"/>
              <a:buChar char="•"/>
            </a:pPr>
            <a:r>
              <a:rPr lang="zh-CN" altLang="en-US" sz="1400">
                <a:solidFill>
                  <a:schemeClr val="tx1"/>
                </a:solidFill>
                <a:latin typeface="微软雅黑" charset="-122"/>
                <a:ea typeface="微软雅黑" charset="-122"/>
                <a:cs typeface="黑体" panose="02010609060101010101" charset="-122"/>
                <a:sym typeface="+mn-ea"/>
              </a:rPr>
              <a:t>专题</a:t>
            </a:r>
            <a:r>
              <a:rPr lang="zh-CN" altLang="en-US" sz="1400">
                <a:solidFill>
                  <a:schemeClr val="tx1"/>
                </a:solidFill>
                <a:latin typeface="微软雅黑" charset="-122"/>
                <a:ea typeface="微软雅黑" charset="-122"/>
                <a:cs typeface="黑体" panose="02010609060101010101" charset="-122"/>
                <a:sym typeface="+mn-ea"/>
              </a:rPr>
              <a:t>研读</a:t>
            </a:r>
            <a:endParaRPr lang="zh-CN" altLang="en-US" sz="1400">
              <a:solidFill>
                <a:schemeClr val="tx1"/>
              </a:solidFill>
              <a:latin typeface="微软雅黑" charset="-122"/>
              <a:ea typeface="微软雅黑" charset="-122"/>
              <a:cs typeface="黑体" panose="02010609060101010101" charset="-122"/>
              <a:sym typeface="+mn-ea"/>
            </a:endParaRPr>
          </a:p>
          <a:p>
            <a:pPr marL="285750" indent="-285750" algn="ctr" fontAlgn="auto">
              <a:lnSpc>
                <a:spcPct val="150000"/>
              </a:lnSpc>
              <a:buFont typeface="Arial" panose="020B0604020202090204" pitchFamily="34" charset="0"/>
              <a:buChar char="•"/>
            </a:pPr>
            <a:endParaRPr lang="zh-CN" altLang="en-US" sz="1400">
              <a:solidFill>
                <a:schemeClr val="tx1"/>
              </a:solidFill>
              <a:latin typeface="微软雅黑" charset="-122"/>
              <a:ea typeface="微软雅黑" charset="-122"/>
              <a:cs typeface="黑体" panose="02010609060101010101" charset="-122"/>
              <a:sym typeface="+mn-ea"/>
            </a:endParaRPr>
          </a:p>
          <a:p>
            <a:pPr marL="285750" indent="-285750" algn="ctr" fontAlgn="auto">
              <a:lnSpc>
                <a:spcPct val="150000"/>
              </a:lnSpc>
              <a:buFont typeface="Arial" panose="020B0604020202090204" pitchFamily="34" charset="0"/>
              <a:buChar char="•"/>
            </a:pPr>
            <a:endParaRPr lang="zh-CN" altLang="en-US" sz="1400">
              <a:solidFill>
                <a:schemeClr val="tx1"/>
              </a:solidFill>
              <a:latin typeface="微软雅黑" charset="-122"/>
              <a:ea typeface="微软雅黑" charset="-122"/>
              <a:cs typeface="黑体" panose="02010609060101010101" charset="-122"/>
              <a:sym typeface="+mn-ea"/>
            </a:endParaRPr>
          </a:p>
          <a:p>
            <a:pPr algn="ctr" fontAlgn="auto">
              <a:lnSpc>
                <a:spcPct val="150000"/>
              </a:lnSpc>
            </a:pPr>
            <a:endParaRPr lang="zh-CN" altLang="en-US" sz="1400" b="1">
              <a:solidFill>
                <a:srgbClr val="063F8E"/>
              </a:solidFill>
              <a:latin typeface="微软雅黑" charset="-122"/>
              <a:ea typeface="微软雅黑" charset="-122"/>
              <a:cs typeface="黑体" panose="02010609060101010101" charset="-122"/>
              <a:sym typeface="+mn-ea"/>
            </a:endParaRPr>
          </a:p>
          <a:p>
            <a:pPr algn="ctr" fontAlgn="auto">
              <a:lnSpc>
                <a:spcPct val="150000"/>
              </a:lnSpc>
            </a:pPr>
            <a:endParaRPr kumimoji="1" lang="zh-CN" altLang="en-US" sz="14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635"/>
          </a:xfrm>
          <a:prstGeom prst="rect">
            <a:avLst/>
          </a:prstGeom>
        </p:spPr>
      </p:pic>
      <p:sp>
        <p:nvSpPr>
          <p:cNvPr id="11" name="矩形 10"/>
          <p:cNvSpPr/>
          <p:nvPr/>
        </p:nvSpPr>
        <p:spPr>
          <a:xfrm>
            <a:off x="9250680" y="2425700"/>
            <a:ext cx="514985" cy="48323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963930"/>
            <a:ext cx="12192000" cy="5831840"/>
          </a:xfrm>
          <a:prstGeom prst="rect">
            <a:avLst/>
          </a:prstGeom>
        </p:spPr>
      </p:pic>
      <p:sp>
        <p:nvSpPr>
          <p:cNvPr id="2" name="文本框 1"/>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en-US" altLang="zh-CN" sz="3200" b="1" dirty="0">
                <a:solidFill>
                  <a:srgbClr val="0070C0"/>
                </a:solidFill>
                <a:latin typeface="微软雅黑" charset="-122"/>
                <a:ea typeface="微软雅黑" charset="-122"/>
                <a:cs typeface="微软雅黑" charset="-122"/>
                <a:sym typeface="+mn-ea"/>
              </a:rPr>
              <a:t>CNKI AI </a:t>
            </a:r>
            <a:r>
              <a:rPr lang="zh-CN" altLang="en-US" sz="3200" b="1" dirty="0">
                <a:solidFill>
                  <a:srgbClr val="0070C0"/>
                </a:solidFill>
                <a:latin typeface="微软雅黑" charset="-122"/>
                <a:ea typeface="微软雅黑" charset="-122"/>
                <a:cs typeface="微软雅黑" charset="-122"/>
                <a:sym typeface="+mn-ea"/>
              </a:rPr>
              <a:t>页面介绍</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矩形 8"/>
          <p:cNvSpPr/>
          <p:nvPr/>
        </p:nvSpPr>
        <p:spPr>
          <a:xfrm>
            <a:off x="8890" y="1799590"/>
            <a:ext cx="550545" cy="197231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775970" y="5986780"/>
            <a:ext cx="690880" cy="74676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4961890" y="963930"/>
            <a:ext cx="2234565" cy="74612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5"/>
          <a:stretch>
            <a:fillRect/>
          </a:stretch>
        </p:blipFill>
        <p:spPr>
          <a:xfrm>
            <a:off x="7196455" y="930275"/>
            <a:ext cx="4995545" cy="5866130"/>
          </a:xfrm>
          <a:prstGeom prst="rect">
            <a:avLst/>
          </a:prstGeom>
          <a:effectLst>
            <a:outerShdw blurRad="50800" dist="38100" dir="10800000" algn="r" rotWithShape="0">
              <a:prstClr val="black">
                <a:alpha val="40000"/>
              </a:prstClr>
            </a:outerShdw>
          </a:effectLst>
        </p:spPr>
      </p:pic>
      <p:sp>
        <p:nvSpPr>
          <p:cNvPr id="10" name="矩形 9"/>
          <p:cNvSpPr/>
          <p:nvPr/>
        </p:nvSpPr>
        <p:spPr>
          <a:xfrm>
            <a:off x="8890" y="3822700"/>
            <a:ext cx="550545" cy="197167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Horizontal)">
                                      <p:cBhvr>
                                        <p:cTn id="7" dur="500"/>
                                        <p:tgtEl>
                                          <p:spTgt spid="13"/>
                                        </p:tgtEl>
                                      </p:cBhvr>
                                    </p:animEffect>
                                  </p:childTnLst>
                                </p:cTn>
                              </p:par>
                              <p:par>
                                <p:cTn id="8" presetID="1" presetClass="exit" presetSubtype="0" fill="hold" grpId="1" nodeType="with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par>
                          <p:cTn id="25" fill="hold">
                            <p:stCondLst>
                              <p:cond delay="500"/>
                            </p:stCondLst>
                            <p:childTnLst>
                              <p:par>
                                <p:cTn id="26" presetID="12" presetClass="entr" presetSubtype="2"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p:tgtEl>
                                          <p:spTgt spid="4"/>
                                        </p:tgtEl>
                                        <p:attrNameLst>
                                          <p:attrName>ppt_x</p:attrName>
                                        </p:attrNameLst>
                                      </p:cBhvr>
                                      <p:tavLst>
                                        <p:tav tm="0">
                                          <p:val>
                                            <p:strVal val="#ppt_x+#ppt_w*1.125000"/>
                                          </p:val>
                                        </p:tav>
                                        <p:tav tm="100000">
                                          <p:val>
                                            <p:strVal val="#ppt_x"/>
                                          </p:val>
                                        </p:tav>
                                      </p:tavLst>
                                    </p:anim>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1" grpId="0" bldLvl="0" animBg="1"/>
      <p:bldP spid="10" grpId="0" bldLvl="0" animBg="1"/>
      <p:bldP spid="13" grpId="0" bldLvl="0" animBg="1"/>
      <p:bldP spid="1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sym typeface="+mn-ea"/>
              </a:rPr>
              <a:t>你想象的搜索是不是这个样子？</a:t>
            </a:r>
            <a:endParaRPr lang="zh-CN" altLang="en-US" sz="3200" b="1" dirty="0">
              <a:solidFill>
                <a:srgbClr val="0070C0"/>
              </a:solidFill>
              <a:latin typeface="微软雅黑" charset="-122"/>
              <a:ea typeface="微软雅黑" charset="-122"/>
              <a:sym typeface="+mn-ea"/>
            </a:endParaRPr>
          </a:p>
        </p:txBody>
      </p: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5" name="直接连接符 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4"/>
          <a:stretch>
            <a:fillRect/>
          </a:stretch>
        </p:blipFill>
        <p:spPr>
          <a:xfrm>
            <a:off x="675005" y="987425"/>
            <a:ext cx="5410835" cy="1850390"/>
          </a:xfrm>
          <a:prstGeom prst="rect">
            <a:avLst/>
          </a:prstGeom>
          <a:ln>
            <a:noFill/>
          </a:ln>
          <a:effectLst>
            <a:outerShdw blurRad="63500" sx="101000" sy="101000" algn="ctr" rotWithShape="0">
              <a:prstClr val="black">
                <a:alpha val="40000"/>
              </a:prstClr>
            </a:outerShdw>
          </a:effectLst>
        </p:spPr>
      </p:pic>
      <p:pic>
        <p:nvPicPr>
          <p:cNvPr id="6" name="图片 5"/>
          <p:cNvPicPr>
            <a:picLocks noChangeAspect="1"/>
          </p:cNvPicPr>
          <p:nvPr/>
        </p:nvPicPr>
        <p:blipFill>
          <a:blip r:embed="rId5"/>
          <a:stretch>
            <a:fillRect/>
          </a:stretch>
        </p:blipFill>
        <p:spPr>
          <a:xfrm>
            <a:off x="2353310" y="2756535"/>
            <a:ext cx="6533515" cy="1871345"/>
          </a:xfrm>
          <a:prstGeom prst="rect">
            <a:avLst/>
          </a:prstGeom>
          <a:ln>
            <a:noFill/>
          </a:ln>
          <a:effectLst>
            <a:outerShdw blurRad="63500" sx="101000" sy="101000" algn="ctr" rotWithShape="0">
              <a:prstClr val="black">
                <a:alpha val="40000"/>
              </a:prstClr>
            </a:outerShdw>
          </a:effectLst>
        </p:spPr>
      </p:pic>
      <p:pic>
        <p:nvPicPr>
          <p:cNvPr id="4" name="图片 3"/>
          <p:cNvPicPr>
            <a:picLocks noChangeAspect="1"/>
          </p:cNvPicPr>
          <p:nvPr/>
        </p:nvPicPr>
        <p:blipFill>
          <a:blip r:embed="rId6"/>
          <a:stretch>
            <a:fillRect/>
          </a:stretch>
        </p:blipFill>
        <p:spPr>
          <a:xfrm>
            <a:off x="6137910" y="4500245"/>
            <a:ext cx="5610225" cy="2080895"/>
          </a:xfrm>
          <a:prstGeom prst="rect">
            <a:avLst/>
          </a:prstGeom>
          <a:ln>
            <a:noFill/>
          </a:ln>
          <a:effectLst>
            <a:outerShdw blurRad="63500" sx="101000" sy="101000" algn="ctr" rotWithShape="0">
              <a:prstClr val="black">
                <a:alpha val="40000"/>
              </a:prstClr>
            </a:outerShdw>
          </a:effectLst>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账号权限</a:t>
            </a:r>
            <a:r>
              <a:rPr lang="zh-CN" altLang="en-US" sz="3200" b="1" dirty="0">
                <a:solidFill>
                  <a:srgbClr val="0070C0"/>
                </a:solidFill>
                <a:latin typeface="微软雅黑" charset="-122"/>
                <a:ea typeface="微软雅黑" charset="-122"/>
                <a:cs typeface="微软雅黑" charset="-122"/>
                <a:sym typeface="+mn-ea"/>
              </a:rPr>
              <a:t>绑定</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5" name="图片 4"/>
          <p:cNvPicPr>
            <a:picLocks noChangeAspect="1"/>
          </p:cNvPicPr>
          <p:nvPr/>
        </p:nvPicPr>
        <p:blipFill>
          <a:blip r:embed="rId4"/>
          <a:stretch>
            <a:fillRect/>
          </a:stretch>
        </p:blipFill>
        <p:spPr>
          <a:xfrm>
            <a:off x="0" y="904875"/>
            <a:ext cx="12192000" cy="5892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框 118"/>
          <p:cNvSpPr txBox="1"/>
          <p:nvPr>
            <p:custDataLst>
              <p:tags r:id="rId1"/>
            </p:custDataLst>
          </p:nvPr>
        </p:nvSpPr>
        <p:spPr>
          <a:xfrm>
            <a:off x="1680845" y="1588135"/>
            <a:ext cx="1285240" cy="768350"/>
          </a:xfrm>
          <a:prstGeom prst="rect">
            <a:avLst/>
          </a:prstGeom>
          <a:noFill/>
        </p:spPr>
        <p:txBody>
          <a:bodyPr wrap="square" lIns="91440" tIns="45720" rIns="91440" bIns="45720" rtlCol="0" anchor="ctr" anchorCtr="0">
            <a:spAutoFit/>
          </a:bodyPr>
          <a:lstStyle/>
          <a:p>
            <a:pPr lvl="0" algn="l">
              <a:buClrTx/>
              <a:buSzTx/>
              <a:buFontTx/>
            </a:pPr>
            <a:r>
              <a:rPr kumimoji="1" lang="en-US" altLang="zh-CN" sz="4400" b="1" dirty="0">
                <a:solidFill>
                  <a:schemeClr val="accent1">
                    <a:alpha val="80000"/>
                  </a:schemeClr>
                </a:solidFill>
                <a:sym typeface="+mn-ea"/>
              </a:rPr>
              <a:t>01</a:t>
            </a:r>
            <a:endParaRPr kumimoji="1" lang="en-US" altLang="zh-CN" sz="4400" b="1" dirty="0">
              <a:solidFill>
                <a:schemeClr val="accent1">
                  <a:alpha val="80000"/>
                </a:schemeClr>
              </a:solidFill>
              <a:sym typeface="+mn-ea"/>
            </a:endParaRPr>
          </a:p>
        </p:txBody>
      </p:sp>
      <p:cxnSp>
        <p:nvCxnSpPr>
          <p:cNvPr id="120" name="直接连接符 119"/>
          <p:cNvCxnSpPr/>
          <p:nvPr>
            <p:custDataLst>
              <p:tags r:id="rId2"/>
            </p:custDataLst>
          </p:nvPr>
        </p:nvCxnSpPr>
        <p:spPr>
          <a:xfrm>
            <a:off x="1680845" y="2366010"/>
            <a:ext cx="1846580" cy="0"/>
          </a:xfrm>
          <a:prstGeom prst="line">
            <a:avLst/>
          </a:prstGeom>
          <a:ln w="6350" cap="flat" cmpd="sng">
            <a:solidFill>
              <a:schemeClr val="tx2"/>
            </a:solidFill>
            <a:prstDash val="solid"/>
            <a:miter lim="800000"/>
            <a:headEnd type="none"/>
            <a:tailEnd type="oval" w="med" len="med"/>
          </a:ln>
        </p:spPr>
        <p:style>
          <a:lnRef idx="1">
            <a:srgbClr val="47FFBC"/>
          </a:lnRef>
          <a:fillRef idx="0">
            <a:srgbClr val="47FFBC"/>
          </a:fillRef>
          <a:effectRef idx="0">
            <a:srgbClr val="47FFBC"/>
          </a:effectRef>
          <a:fontRef idx="minor">
            <a:srgbClr val="FFFFFF"/>
          </a:fontRef>
        </p:style>
      </p:cxnSp>
      <p:sp>
        <p:nvSpPr>
          <p:cNvPr id="121" name="文本框 120"/>
          <p:cNvSpPr txBox="1"/>
          <p:nvPr>
            <p:custDataLst>
              <p:tags r:id="rId3"/>
            </p:custDataLst>
          </p:nvPr>
        </p:nvSpPr>
        <p:spPr>
          <a:xfrm>
            <a:off x="1680845" y="2544445"/>
            <a:ext cx="1962785" cy="1263015"/>
          </a:xfrm>
          <a:prstGeom prst="rect">
            <a:avLst/>
          </a:prstGeom>
          <a:noFill/>
        </p:spPr>
        <p:txBody>
          <a:bodyPr wrap="square" rtlCol="0" anchor="t" anchorCtr="0">
            <a:noAutofit/>
          </a:bodyPr>
          <a:lstStyle/>
          <a:p>
            <a:r>
              <a:rPr lang="zh-CN" altLang="en-US" sz="2200" dirty="0">
                <a:solidFill>
                  <a:schemeClr val="tx1">
                    <a:lumMod val="65000"/>
                    <a:lumOff val="35000"/>
                  </a:schemeClr>
                </a:solidFill>
                <a:latin typeface="MiSans Heavy" panose="00000A00000000000000" charset="-122"/>
                <a:ea typeface="MiSans Heavy" panose="00000A00000000000000" charset="-122"/>
                <a:cs typeface="MiSans Normal" panose="00000500000000000000" charset="-122"/>
              </a:rPr>
              <a:t>如何寻找选题</a:t>
            </a:r>
            <a:endParaRPr lang="zh-CN" altLang="en-US" sz="2200" dirty="0">
              <a:solidFill>
                <a:schemeClr val="tx1">
                  <a:lumMod val="65000"/>
                  <a:lumOff val="35000"/>
                </a:schemeClr>
              </a:solidFill>
              <a:latin typeface="MiSans Heavy" panose="00000A00000000000000" charset="-122"/>
              <a:ea typeface="MiSans Heavy" panose="00000A00000000000000" charset="-122"/>
              <a:cs typeface="MiSans Normal" panose="00000500000000000000" charset="-122"/>
            </a:endParaRPr>
          </a:p>
        </p:txBody>
      </p:sp>
      <p:sp>
        <p:nvSpPr>
          <p:cNvPr id="122" name="文本框 121"/>
          <p:cNvSpPr txBox="1"/>
          <p:nvPr>
            <p:custDataLst>
              <p:tags r:id="rId4"/>
            </p:custDataLst>
          </p:nvPr>
        </p:nvSpPr>
        <p:spPr>
          <a:xfrm>
            <a:off x="5815330" y="3962083"/>
            <a:ext cx="1285240" cy="829945"/>
          </a:xfrm>
          <a:prstGeom prst="rect">
            <a:avLst/>
          </a:prstGeom>
          <a:noFill/>
        </p:spPr>
        <p:txBody>
          <a:bodyPr wrap="square" lIns="91440" tIns="45720" rIns="91440" bIns="45720" rtlCol="0" anchor="ctr" anchorCtr="0">
            <a:spAutoFit/>
          </a:bodyPr>
          <a:lstStyle/>
          <a:p>
            <a:pPr lvl="0" algn="l">
              <a:buClrTx/>
              <a:buSzTx/>
              <a:buFontTx/>
            </a:pPr>
            <a:r>
              <a:rPr kumimoji="1" lang="en-US" altLang="zh-CN" sz="4400" b="1" dirty="0">
                <a:solidFill>
                  <a:schemeClr val="accent1">
                    <a:alpha val="80000"/>
                  </a:schemeClr>
                </a:solidFill>
                <a:sym typeface="+mn-ea"/>
              </a:rPr>
              <a:t>05</a:t>
            </a:r>
            <a:endParaRPr kumimoji="1" lang="en-US" altLang="zh-CN" sz="4400" b="1" dirty="0">
              <a:solidFill>
                <a:schemeClr val="accent1">
                  <a:alpha val="80000"/>
                </a:schemeClr>
              </a:solidFill>
              <a:sym typeface="+mn-ea"/>
            </a:endParaRPr>
          </a:p>
        </p:txBody>
      </p:sp>
      <p:cxnSp>
        <p:nvCxnSpPr>
          <p:cNvPr id="123" name="直接连接符 122"/>
          <p:cNvCxnSpPr/>
          <p:nvPr>
            <p:custDataLst>
              <p:tags r:id="rId5"/>
            </p:custDataLst>
          </p:nvPr>
        </p:nvCxnSpPr>
        <p:spPr>
          <a:xfrm>
            <a:off x="5815330" y="4788535"/>
            <a:ext cx="1846580" cy="0"/>
          </a:xfrm>
          <a:prstGeom prst="line">
            <a:avLst/>
          </a:prstGeom>
          <a:ln>
            <a:solidFill>
              <a:schemeClr val="tx2"/>
            </a:solidFill>
            <a:tailEnd type="oval"/>
          </a:ln>
        </p:spPr>
        <p:style>
          <a:lnRef idx="1">
            <a:srgbClr val="47FFBC"/>
          </a:lnRef>
          <a:fillRef idx="0">
            <a:srgbClr val="47FFBC"/>
          </a:fillRef>
          <a:effectRef idx="0">
            <a:srgbClr val="47FFBC"/>
          </a:effectRef>
          <a:fontRef idx="minor">
            <a:srgbClr val="FFFFFF"/>
          </a:fontRef>
        </p:style>
      </p:cxnSp>
      <p:sp>
        <p:nvSpPr>
          <p:cNvPr id="124" name="文本框 123"/>
          <p:cNvSpPr txBox="1"/>
          <p:nvPr>
            <p:custDataLst>
              <p:tags r:id="rId6"/>
            </p:custDataLst>
          </p:nvPr>
        </p:nvSpPr>
        <p:spPr>
          <a:xfrm>
            <a:off x="5815330" y="4966970"/>
            <a:ext cx="1962785" cy="1263015"/>
          </a:xfrm>
          <a:prstGeom prst="rect">
            <a:avLst/>
          </a:prstGeom>
          <a:noFill/>
        </p:spPr>
        <p:txBody>
          <a:bodyPr wrap="square" rtlCol="0" anchor="t" anchorCtr="0">
            <a:noAutofit/>
          </a:bodyPr>
          <a:lstStyle/>
          <a:p>
            <a:pPr lvl="0" algn="l">
              <a:buClrTx/>
              <a:buSzTx/>
              <a:buFontTx/>
            </a:pPr>
            <a:r>
              <a:rPr lang="zh-CN" altLang="en-US" sz="2200" dirty="0">
                <a:solidFill>
                  <a:schemeClr val="tx1">
                    <a:lumMod val="65000"/>
                    <a:lumOff val="35000"/>
                  </a:schemeClr>
                </a:solidFill>
                <a:latin typeface="MiSans Heavy" panose="00000A00000000000000" charset="-122"/>
                <a:ea typeface="MiSans Heavy" panose="00000A00000000000000" charset="-122"/>
                <a:cs typeface="MiSans Normal" panose="00000500000000000000" charset="-122"/>
                <a:sym typeface="+mn-ea"/>
              </a:rPr>
              <a:t>如何</a:t>
            </a:r>
            <a:r>
              <a:rPr lang="zh-CN" altLang="en-US" sz="2200" dirty="0">
                <a:solidFill>
                  <a:schemeClr val="tx1">
                    <a:lumMod val="65000"/>
                    <a:lumOff val="35000"/>
                  </a:schemeClr>
                </a:solidFill>
                <a:latin typeface="MiSans Heavy" panose="00000A00000000000000" charset="-122"/>
                <a:ea typeface="MiSans Heavy" panose="00000A00000000000000" charset="-122"/>
                <a:cs typeface="MiSans Normal" panose="00000500000000000000" charset="-122"/>
                <a:sym typeface="+mn-ea"/>
              </a:rPr>
              <a:t>辅助创作</a:t>
            </a:r>
            <a:endParaRPr lang="zh-CN" altLang="en-US" sz="2200" dirty="0">
              <a:solidFill>
                <a:schemeClr val="tx1">
                  <a:lumMod val="65000"/>
                  <a:lumOff val="35000"/>
                </a:schemeClr>
              </a:solidFill>
              <a:latin typeface="MiSans Heavy" panose="00000A00000000000000" charset="-122"/>
              <a:ea typeface="MiSans Heavy" panose="00000A00000000000000" charset="-122"/>
              <a:cs typeface="MiSans Normal" panose="00000500000000000000" charset="-122"/>
              <a:sym typeface="+mn-ea"/>
            </a:endParaRPr>
          </a:p>
        </p:txBody>
      </p:sp>
      <p:sp>
        <p:nvSpPr>
          <p:cNvPr id="125" name="文本框 124"/>
          <p:cNvSpPr txBox="1"/>
          <p:nvPr>
            <p:custDataLst>
              <p:tags r:id="rId7"/>
            </p:custDataLst>
          </p:nvPr>
        </p:nvSpPr>
        <p:spPr>
          <a:xfrm>
            <a:off x="4606925" y="1582420"/>
            <a:ext cx="1285240" cy="768350"/>
          </a:xfrm>
          <a:prstGeom prst="rect">
            <a:avLst/>
          </a:prstGeom>
          <a:noFill/>
        </p:spPr>
        <p:txBody>
          <a:bodyPr wrap="square" lIns="91440" tIns="45720" rIns="91440" bIns="45720" rtlCol="0" anchor="ctr" anchorCtr="0">
            <a:spAutoFit/>
          </a:bodyPr>
          <a:lstStyle/>
          <a:p>
            <a:pPr lvl="0" algn="l">
              <a:buClrTx/>
              <a:buSzTx/>
              <a:buFontTx/>
            </a:pPr>
            <a:r>
              <a:rPr kumimoji="1" lang="en-US" altLang="zh-CN" sz="4400" b="1" dirty="0">
                <a:solidFill>
                  <a:schemeClr val="accent2">
                    <a:alpha val="80000"/>
                  </a:schemeClr>
                </a:solidFill>
                <a:sym typeface="+mn-ea"/>
              </a:rPr>
              <a:t>02</a:t>
            </a:r>
            <a:endParaRPr kumimoji="1" lang="en-US" altLang="zh-CN" sz="4400" b="1" dirty="0">
              <a:solidFill>
                <a:schemeClr val="accent2">
                  <a:alpha val="80000"/>
                </a:schemeClr>
              </a:solidFill>
              <a:sym typeface="+mn-ea"/>
            </a:endParaRPr>
          </a:p>
        </p:txBody>
      </p:sp>
      <p:cxnSp>
        <p:nvCxnSpPr>
          <p:cNvPr id="126" name="直接连接符 125"/>
          <p:cNvCxnSpPr/>
          <p:nvPr>
            <p:custDataLst>
              <p:tags r:id="rId8"/>
            </p:custDataLst>
          </p:nvPr>
        </p:nvCxnSpPr>
        <p:spPr>
          <a:xfrm>
            <a:off x="4606925" y="2366010"/>
            <a:ext cx="1846580" cy="0"/>
          </a:xfrm>
          <a:prstGeom prst="line">
            <a:avLst/>
          </a:prstGeom>
          <a:ln w="6350" cap="flat" cmpd="sng">
            <a:solidFill>
              <a:schemeClr val="tx2"/>
            </a:solidFill>
            <a:prstDash val="solid"/>
            <a:miter lim="800000"/>
            <a:headEnd type="none"/>
            <a:tailEnd type="oval" w="med" len="med"/>
          </a:ln>
        </p:spPr>
        <p:style>
          <a:lnRef idx="1">
            <a:srgbClr val="47FFBC"/>
          </a:lnRef>
          <a:fillRef idx="0">
            <a:srgbClr val="47FFBC"/>
          </a:fillRef>
          <a:effectRef idx="0">
            <a:srgbClr val="47FFBC"/>
          </a:effectRef>
          <a:fontRef idx="minor">
            <a:srgbClr val="FFFFFF"/>
          </a:fontRef>
        </p:style>
      </p:cxnSp>
      <p:sp>
        <p:nvSpPr>
          <p:cNvPr id="127" name="文本框 126"/>
          <p:cNvSpPr txBox="1"/>
          <p:nvPr>
            <p:custDataLst>
              <p:tags r:id="rId9"/>
            </p:custDataLst>
          </p:nvPr>
        </p:nvSpPr>
        <p:spPr>
          <a:xfrm>
            <a:off x="4606925" y="2544445"/>
            <a:ext cx="1962785" cy="1263015"/>
          </a:xfrm>
          <a:prstGeom prst="rect">
            <a:avLst/>
          </a:prstGeom>
          <a:noFill/>
        </p:spPr>
        <p:txBody>
          <a:bodyPr wrap="square" rtlCol="0" anchor="t" anchorCtr="0">
            <a:noAutofit/>
          </a:bodyPr>
          <a:lstStyle/>
          <a:p>
            <a:pPr lvl="0" algn="l">
              <a:buClrTx/>
              <a:buSzTx/>
              <a:buFontTx/>
            </a:pPr>
            <a:r>
              <a:rPr lang="zh-CN" altLang="en-US" sz="2200" dirty="0">
                <a:solidFill>
                  <a:schemeClr val="tx1">
                    <a:lumMod val="65000"/>
                    <a:lumOff val="35000"/>
                  </a:schemeClr>
                </a:solidFill>
                <a:latin typeface="MiSans Heavy" panose="00000A00000000000000" charset="-122"/>
                <a:ea typeface="MiSans Heavy" panose="00000A00000000000000" charset="-122"/>
                <a:cs typeface="MiSans Normal" panose="00000500000000000000" charset="-122"/>
                <a:sym typeface="+mn-ea"/>
              </a:rPr>
              <a:t>如何查找文献</a:t>
            </a:r>
            <a:endParaRPr lang="zh-CN" altLang="en-US" sz="2200" dirty="0">
              <a:solidFill>
                <a:schemeClr val="tx1">
                  <a:lumMod val="65000"/>
                  <a:lumOff val="35000"/>
                </a:schemeClr>
              </a:solidFill>
              <a:latin typeface="MiSans Heavy" panose="00000A00000000000000" charset="-122"/>
              <a:ea typeface="MiSans Heavy" panose="00000A00000000000000" charset="-122"/>
              <a:cs typeface="MiSans Normal" panose="00000500000000000000" charset="-122"/>
              <a:sym typeface="+mn-ea"/>
            </a:endParaRPr>
          </a:p>
        </p:txBody>
      </p:sp>
      <p:sp>
        <p:nvSpPr>
          <p:cNvPr id="128" name="文本框 127"/>
          <p:cNvSpPr txBox="1"/>
          <p:nvPr>
            <p:custDataLst>
              <p:tags r:id="rId10"/>
            </p:custDataLst>
          </p:nvPr>
        </p:nvSpPr>
        <p:spPr>
          <a:xfrm>
            <a:off x="8765540" y="3962083"/>
            <a:ext cx="1285240" cy="829945"/>
          </a:xfrm>
          <a:prstGeom prst="rect">
            <a:avLst/>
          </a:prstGeom>
          <a:noFill/>
        </p:spPr>
        <p:txBody>
          <a:bodyPr wrap="square" lIns="91440" tIns="45720" rIns="91440" bIns="45720" rtlCol="0" anchor="ctr" anchorCtr="0">
            <a:spAutoFit/>
          </a:bodyPr>
          <a:lstStyle/>
          <a:p>
            <a:pPr lvl="0" algn="l">
              <a:buClrTx/>
              <a:buSzTx/>
              <a:buFontTx/>
            </a:pPr>
            <a:r>
              <a:rPr kumimoji="1" lang="en-US" altLang="zh-CN" sz="4400" b="1" dirty="0">
                <a:solidFill>
                  <a:schemeClr val="accent2">
                    <a:alpha val="80000"/>
                  </a:schemeClr>
                </a:solidFill>
                <a:sym typeface="+mn-ea"/>
              </a:rPr>
              <a:t>06</a:t>
            </a:r>
            <a:endParaRPr kumimoji="1" lang="en-US" altLang="zh-CN" sz="4400" b="1" dirty="0">
              <a:solidFill>
                <a:schemeClr val="accent2">
                  <a:alpha val="80000"/>
                </a:schemeClr>
              </a:solidFill>
              <a:sym typeface="+mn-ea"/>
            </a:endParaRPr>
          </a:p>
        </p:txBody>
      </p:sp>
      <p:cxnSp>
        <p:nvCxnSpPr>
          <p:cNvPr id="129" name="直接连接符 128"/>
          <p:cNvCxnSpPr/>
          <p:nvPr>
            <p:custDataLst>
              <p:tags r:id="rId11"/>
            </p:custDataLst>
          </p:nvPr>
        </p:nvCxnSpPr>
        <p:spPr>
          <a:xfrm>
            <a:off x="8765540" y="4788535"/>
            <a:ext cx="1846580" cy="0"/>
          </a:xfrm>
          <a:prstGeom prst="line">
            <a:avLst/>
          </a:prstGeom>
          <a:ln>
            <a:solidFill>
              <a:schemeClr val="tx2"/>
            </a:solidFill>
            <a:tailEnd type="oval"/>
          </a:ln>
        </p:spPr>
        <p:style>
          <a:lnRef idx="1">
            <a:srgbClr val="47FFBC"/>
          </a:lnRef>
          <a:fillRef idx="0">
            <a:srgbClr val="47FFBC"/>
          </a:fillRef>
          <a:effectRef idx="0">
            <a:srgbClr val="47FFBC"/>
          </a:effectRef>
          <a:fontRef idx="minor">
            <a:srgbClr val="FFFFFF"/>
          </a:fontRef>
        </p:style>
      </p:cxnSp>
      <p:sp>
        <p:nvSpPr>
          <p:cNvPr id="130" name="文本框 129"/>
          <p:cNvSpPr txBox="1"/>
          <p:nvPr>
            <p:custDataLst>
              <p:tags r:id="rId12"/>
            </p:custDataLst>
          </p:nvPr>
        </p:nvSpPr>
        <p:spPr>
          <a:xfrm>
            <a:off x="8765540" y="4966970"/>
            <a:ext cx="1962785" cy="1263015"/>
          </a:xfrm>
          <a:prstGeom prst="rect">
            <a:avLst/>
          </a:prstGeom>
          <a:noFill/>
        </p:spPr>
        <p:txBody>
          <a:bodyPr wrap="square" rtlCol="0" anchor="t" anchorCtr="0">
            <a:noAutofit/>
          </a:bodyPr>
          <a:lstStyle/>
          <a:p>
            <a:pPr lvl="0" algn="l">
              <a:buClrTx/>
              <a:buSzTx/>
              <a:buFontTx/>
            </a:pPr>
            <a:r>
              <a:rPr lang="zh-CN" altLang="en-US" sz="2200" dirty="0">
                <a:solidFill>
                  <a:schemeClr val="tx1">
                    <a:lumMod val="65000"/>
                    <a:lumOff val="35000"/>
                  </a:schemeClr>
                </a:solidFill>
                <a:latin typeface="MiSans Heavy" panose="00000A00000000000000" charset="-122"/>
                <a:ea typeface="MiSans Heavy" panose="00000A00000000000000" charset="-122"/>
                <a:cs typeface="MiSans Normal" panose="00000500000000000000" charset="-122"/>
                <a:sym typeface="+mn-ea"/>
              </a:rPr>
              <a:t>如何</a:t>
            </a:r>
            <a:r>
              <a:rPr lang="zh-CN" altLang="en-US" sz="2200" dirty="0">
                <a:solidFill>
                  <a:schemeClr val="tx1">
                    <a:lumMod val="65000"/>
                    <a:lumOff val="35000"/>
                  </a:schemeClr>
                </a:solidFill>
                <a:latin typeface="MiSans Heavy" panose="00000A00000000000000" charset="-122"/>
                <a:ea typeface="MiSans Heavy" panose="00000A00000000000000" charset="-122"/>
                <a:cs typeface="MiSans Normal" panose="00000500000000000000" charset="-122"/>
                <a:sym typeface="+mn-ea"/>
              </a:rPr>
              <a:t>选刊投稿</a:t>
            </a:r>
            <a:endParaRPr lang="zh-CN" altLang="en-US" sz="2200" dirty="0">
              <a:solidFill>
                <a:schemeClr val="tx1">
                  <a:lumMod val="65000"/>
                  <a:lumOff val="35000"/>
                </a:schemeClr>
              </a:solidFill>
              <a:latin typeface="MiSans Heavy" panose="00000A00000000000000" charset="-122"/>
              <a:ea typeface="MiSans Heavy" panose="00000A00000000000000" charset="-122"/>
              <a:cs typeface="MiSans Normal" panose="00000500000000000000" charset="-122"/>
              <a:sym typeface="+mn-ea"/>
            </a:endParaRPr>
          </a:p>
        </p:txBody>
      </p:sp>
      <p:sp>
        <p:nvSpPr>
          <p:cNvPr id="131" name="文本框 130"/>
          <p:cNvSpPr txBox="1"/>
          <p:nvPr>
            <p:custDataLst>
              <p:tags r:id="rId13"/>
            </p:custDataLst>
          </p:nvPr>
        </p:nvSpPr>
        <p:spPr>
          <a:xfrm>
            <a:off x="7533005" y="1539558"/>
            <a:ext cx="1285240" cy="829945"/>
          </a:xfrm>
          <a:prstGeom prst="rect">
            <a:avLst/>
          </a:prstGeom>
          <a:noFill/>
        </p:spPr>
        <p:txBody>
          <a:bodyPr wrap="square" lIns="91440" tIns="45720" rIns="91440" bIns="45720" rtlCol="0" anchor="ctr" anchorCtr="0">
            <a:spAutoFit/>
          </a:bodyPr>
          <a:lstStyle/>
          <a:p>
            <a:pPr lvl="0" algn="l">
              <a:buClrTx/>
              <a:buSzTx/>
              <a:buFontTx/>
            </a:pPr>
            <a:r>
              <a:rPr kumimoji="1" lang="en-US" altLang="zh-CN" sz="4400" b="1" dirty="0">
                <a:solidFill>
                  <a:schemeClr val="accent1">
                    <a:alpha val="80000"/>
                  </a:schemeClr>
                </a:solidFill>
                <a:sym typeface="+mn-ea"/>
              </a:rPr>
              <a:t>03</a:t>
            </a:r>
            <a:endParaRPr kumimoji="1" lang="en-US" altLang="zh-CN" sz="4400" b="1" dirty="0">
              <a:solidFill>
                <a:schemeClr val="accent1">
                  <a:alpha val="80000"/>
                </a:schemeClr>
              </a:solidFill>
              <a:sym typeface="+mn-ea"/>
            </a:endParaRPr>
          </a:p>
        </p:txBody>
      </p:sp>
      <p:cxnSp>
        <p:nvCxnSpPr>
          <p:cNvPr id="132" name="直接连接符 131"/>
          <p:cNvCxnSpPr/>
          <p:nvPr>
            <p:custDataLst>
              <p:tags r:id="rId14"/>
            </p:custDataLst>
          </p:nvPr>
        </p:nvCxnSpPr>
        <p:spPr>
          <a:xfrm>
            <a:off x="7533005" y="2366010"/>
            <a:ext cx="1846580" cy="0"/>
          </a:xfrm>
          <a:prstGeom prst="line">
            <a:avLst/>
          </a:prstGeom>
          <a:ln w="6350" cap="flat" cmpd="sng">
            <a:solidFill>
              <a:schemeClr val="tx2"/>
            </a:solidFill>
            <a:prstDash val="solid"/>
            <a:miter lim="800000"/>
            <a:headEnd type="none"/>
            <a:tailEnd type="oval" w="med" len="med"/>
          </a:ln>
        </p:spPr>
        <p:style>
          <a:lnRef idx="1">
            <a:srgbClr val="47FFBC"/>
          </a:lnRef>
          <a:fillRef idx="0">
            <a:srgbClr val="47FFBC"/>
          </a:fillRef>
          <a:effectRef idx="0">
            <a:srgbClr val="47FFBC"/>
          </a:effectRef>
          <a:fontRef idx="minor">
            <a:srgbClr val="FFFFFF"/>
          </a:fontRef>
        </p:style>
      </p:cxnSp>
      <p:sp>
        <p:nvSpPr>
          <p:cNvPr id="133" name="文本框 132"/>
          <p:cNvSpPr txBox="1"/>
          <p:nvPr>
            <p:custDataLst>
              <p:tags r:id="rId15"/>
            </p:custDataLst>
          </p:nvPr>
        </p:nvSpPr>
        <p:spPr>
          <a:xfrm>
            <a:off x="7533005" y="2544445"/>
            <a:ext cx="1962785" cy="1263015"/>
          </a:xfrm>
          <a:prstGeom prst="rect">
            <a:avLst/>
          </a:prstGeom>
          <a:noFill/>
        </p:spPr>
        <p:txBody>
          <a:bodyPr wrap="square" rtlCol="0" anchor="t" anchorCtr="0">
            <a:noAutofit/>
          </a:bodyPr>
          <a:lstStyle/>
          <a:p>
            <a:pPr lvl="0" algn="l">
              <a:buClrTx/>
              <a:buSzTx/>
              <a:buFontTx/>
            </a:pPr>
            <a:r>
              <a:rPr lang="zh-CN" altLang="en-US" sz="2200" dirty="0">
                <a:solidFill>
                  <a:schemeClr val="tx1">
                    <a:lumMod val="65000"/>
                    <a:lumOff val="35000"/>
                  </a:schemeClr>
                </a:solidFill>
                <a:latin typeface="MiSans Heavy" panose="00000A00000000000000" charset="-122"/>
                <a:ea typeface="MiSans Heavy" panose="00000A00000000000000" charset="-122"/>
                <a:cs typeface="MiSans Normal" panose="00000500000000000000" charset="-122"/>
                <a:sym typeface="+mn-ea"/>
              </a:rPr>
              <a:t>如何研读文献</a:t>
            </a:r>
            <a:endParaRPr lang="zh-CN" altLang="en-US" sz="2200" dirty="0">
              <a:solidFill>
                <a:schemeClr val="tx1">
                  <a:lumMod val="65000"/>
                  <a:lumOff val="35000"/>
                </a:schemeClr>
              </a:solidFill>
              <a:latin typeface="MiSans Heavy" panose="00000A00000000000000" charset="-122"/>
              <a:ea typeface="MiSans Heavy" panose="00000A00000000000000" charset="-122"/>
              <a:cs typeface="MiSans Normal" panose="00000500000000000000" charset="-122"/>
              <a:sym typeface="+mn-ea"/>
            </a:endParaRPr>
          </a:p>
        </p:txBody>
      </p:sp>
      <p:sp>
        <p:nvSpPr>
          <p:cNvPr id="137" name="文本框 136"/>
          <p:cNvSpPr txBox="1"/>
          <p:nvPr>
            <p:custDataLst>
              <p:tags r:id="rId16"/>
            </p:custDataLst>
          </p:nvPr>
        </p:nvSpPr>
        <p:spPr>
          <a:xfrm>
            <a:off x="2907665" y="3973513"/>
            <a:ext cx="1285240" cy="829945"/>
          </a:xfrm>
          <a:prstGeom prst="rect">
            <a:avLst/>
          </a:prstGeom>
          <a:noFill/>
        </p:spPr>
        <p:txBody>
          <a:bodyPr wrap="square" lIns="91440" tIns="45720" rIns="91440" bIns="45720" rtlCol="0" anchor="ctr" anchorCtr="0">
            <a:spAutoFit/>
          </a:bodyPr>
          <a:lstStyle/>
          <a:p>
            <a:pPr lvl="0" algn="l">
              <a:buClrTx/>
              <a:buSzTx/>
              <a:buFontTx/>
            </a:pPr>
            <a:r>
              <a:rPr kumimoji="1" lang="en-US" altLang="zh-CN" sz="4400" b="1" dirty="0">
                <a:solidFill>
                  <a:schemeClr val="accent2">
                    <a:alpha val="80000"/>
                  </a:schemeClr>
                </a:solidFill>
                <a:sym typeface="+mn-ea"/>
              </a:rPr>
              <a:t>04</a:t>
            </a:r>
            <a:endParaRPr kumimoji="1" lang="en-US" altLang="zh-CN" sz="4400" b="1" dirty="0">
              <a:solidFill>
                <a:schemeClr val="accent2">
                  <a:alpha val="80000"/>
                </a:schemeClr>
              </a:solidFill>
              <a:sym typeface="+mn-ea"/>
            </a:endParaRPr>
          </a:p>
        </p:txBody>
      </p:sp>
      <p:cxnSp>
        <p:nvCxnSpPr>
          <p:cNvPr id="138" name="直接连接符 137"/>
          <p:cNvCxnSpPr/>
          <p:nvPr>
            <p:custDataLst>
              <p:tags r:id="rId17"/>
            </p:custDataLst>
          </p:nvPr>
        </p:nvCxnSpPr>
        <p:spPr>
          <a:xfrm>
            <a:off x="2907665" y="4799965"/>
            <a:ext cx="1846580" cy="0"/>
          </a:xfrm>
          <a:prstGeom prst="line">
            <a:avLst/>
          </a:prstGeom>
          <a:ln w="6350" cap="flat" cmpd="sng">
            <a:solidFill>
              <a:schemeClr val="tx2"/>
            </a:solidFill>
            <a:prstDash val="solid"/>
            <a:miter lim="800000"/>
            <a:headEnd type="none"/>
            <a:tailEnd type="oval" w="med" len="med"/>
          </a:ln>
        </p:spPr>
        <p:style>
          <a:lnRef idx="1">
            <a:srgbClr val="47FFBC"/>
          </a:lnRef>
          <a:fillRef idx="0">
            <a:srgbClr val="47FFBC"/>
          </a:fillRef>
          <a:effectRef idx="0">
            <a:srgbClr val="47FFBC"/>
          </a:effectRef>
          <a:fontRef idx="minor">
            <a:srgbClr val="FFFFFF"/>
          </a:fontRef>
        </p:style>
      </p:cxnSp>
      <p:sp>
        <p:nvSpPr>
          <p:cNvPr id="139" name="文本框 138"/>
          <p:cNvSpPr txBox="1"/>
          <p:nvPr>
            <p:custDataLst>
              <p:tags r:id="rId18"/>
            </p:custDataLst>
          </p:nvPr>
        </p:nvSpPr>
        <p:spPr>
          <a:xfrm>
            <a:off x="2907665" y="4978400"/>
            <a:ext cx="1962785" cy="1263015"/>
          </a:xfrm>
          <a:prstGeom prst="rect">
            <a:avLst/>
          </a:prstGeom>
          <a:noFill/>
        </p:spPr>
        <p:txBody>
          <a:bodyPr wrap="square" rtlCol="0" anchor="t" anchorCtr="0">
            <a:noAutofit/>
          </a:bodyPr>
          <a:lstStyle/>
          <a:p>
            <a:pPr lvl="0" algn="l">
              <a:buClrTx/>
              <a:buSzTx/>
              <a:buFontTx/>
            </a:pPr>
            <a:r>
              <a:rPr lang="zh-CN" altLang="en-US" sz="2200" dirty="0">
                <a:solidFill>
                  <a:schemeClr val="tx1">
                    <a:lumMod val="65000"/>
                    <a:lumOff val="35000"/>
                  </a:schemeClr>
                </a:solidFill>
                <a:latin typeface="MiSans Heavy" panose="00000A00000000000000" charset="-122"/>
                <a:ea typeface="MiSans Heavy" panose="00000A00000000000000" charset="-122"/>
                <a:cs typeface="MiSans Normal" panose="00000500000000000000" charset="-122"/>
                <a:sym typeface="+mn-ea"/>
              </a:rPr>
              <a:t>如何撰写综述</a:t>
            </a:r>
            <a:endParaRPr lang="zh-CN" altLang="en-US" sz="2200" dirty="0">
              <a:solidFill>
                <a:schemeClr val="tx1">
                  <a:lumMod val="65000"/>
                  <a:lumOff val="35000"/>
                </a:schemeClr>
              </a:solidFill>
              <a:latin typeface="MiSans Heavy" panose="00000A00000000000000" charset="-122"/>
              <a:ea typeface="MiSans Heavy" panose="00000A00000000000000" charset="-122"/>
              <a:cs typeface="MiSans Normal" panose="00000500000000000000" charset="-122"/>
              <a:sym typeface="+mn-ea"/>
            </a:endParaRPr>
          </a:p>
        </p:txBody>
      </p:sp>
      <p:grpSp>
        <p:nvGrpSpPr>
          <p:cNvPr id="140" name="组合 139"/>
          <p:cNvGrpSpPr/>
          <p:nvPr/>
        </p:nvGrpSpPr>
        <p:grpSpPr>
          <a:xfrm>
            <a:off x="0" y="140558"/>
            <a:ext cx="2016000" cy="657637"/>
            <a:chOff x="140678" y="242111"/>
            <a:chExt cx="2617041" cy="657775"/>
          </a:xfrm>
        </p:grpSpPr>
        <p:sp>
          <p:nvSpPr>
            <p:cNvPr id="141" name="矩形 140"/>
            <p:cNvSpPr/>
            <p:nvPr/>
          </p:nvSpPr>
          <p:spPr>
            <a:xfrm>
              <a:off x="140678" y="242111"/>
              <a:ext cx="2123551" cy="657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2" name="直角三角形 141"/>
            <p:cNvSpPr/>
            <p:nvPr/>
          </p:nvSpPr>
          <p:spPr>
            <a:xfrm flipV="1">
              <a:off x="2264231" y="243157"/>
              <a:ext cx="493488" cy="648136"/>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43" name="矩形 142"/>
          <p:cNvSpPr/>
          <p:nvPr/>
        </p:nvSpPr>
        <p:spPr>
          <a:xfrm>
            <a:off x="130175" y="238760"/>
            <a:ext cx="1489075" cy="460375"/>
          </a:xfrm>
          <a:prstGeom prst="rect">
            <a:avLst/>
          </a:prstGeom>
        </p:spPr>
        <p:txBody>
          <a:bodyPr wrap="square">
            <a:spAutoFit/>
          </a:bodyPr>
          <a:p>
            <a:pPr algn="ctr"/>
            <a:r>
              <a:rPr lang="zh-CN" altLang="en-US" sz="2400" b="1" dirty="0">
                <a:solidFill>
                  <a:schemeClr val="bg1"/>
                </a:solidFill>
                <a:effectLst>
                  <a:outerShdw blurRad="38100" dist="38100" dir="2700000" algn="tl">
                    <a:srgbClr val="000000">
                      <a:alpha val="43137"/>
                    </a:srgbClr>
                  </a:outerShdw>
                </a:effectLst>
                <a:latin typeface="+mj-lt"/>
                <a:sym typeface="+mn-ea"/>
              </a:rPr>
              <a:t>工作流</a:t>
            </a:r>
            <a:endParaRPr lang="zh-CN" altLang="en-US" sz="2400" b="1" dirty="0">
              <a:solidFill>
                <a:schemeClr val="bg1"/>
              </a:solidFill>
              <a:effectLst>
                <a:outerShdw blurRad="38100" dist="38100" dir="2700000" algn="tl">
                  <a:srgbClr val="000000">
                    <a:alpha val="43137"/>
                  </a:srgbClr>
                </a:outerShdw>
              </a:effectLst>
              <a:latin typeface="+mj-lt"/>
              <a:sym typeface="+mn-ea"/>
            </a:endParaRPr>
          </a:p>
        </p:txBody>
      </p:sp>
    </p:spTree>
    <p:custDataLst>
      <p:tags r:id="rId19"/>
    </p:custDataLst>
  </p:cSld>
  <p:clrMapOvr>
    <a:masterClrMapping/>
  </p:clrMapOvr>
  <mc:AlternateContent xmlns:mc="http://schemas.openxmlformats.org/markup-compatibility/2006">
    <mc:Choice xmlns:p14="http://schemas.microsoft.com/office/powerpoint/2010/main" Requires="p14">
      <p:transition spd="slow" p14:dur="1000">
        <p:blinds/>
      </p:transition>
    </mc:Choice>
    <mc:Fallback>
      <p:transition spd="slow">
        <p:blind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24中国知网logo-修改版"/>
          <p:cNvPicPr>
            <a:picLocks noChangeAspect="1"/>
          </p:cNvPicPr>
          <p:nvPr/>
        </p:nvPicPr>
        <p:blipFill>
          <a:blip r:embed="rId1"/>
          <a:srcRect t="8609" b="23003"/>
          <a:stretch>
            <a:fillRect/>
          </a:stretch>
        </p:blipFill>
        <p:spPr>
          <a:xfrm>
            <a:off x="10105390" y="120015"/>
            <a:ext cx="1821815" cy="592455"/>
          </a:xfrm>
          <a:prstGeom prst="rect">
            <a:avLst/>
          </a:prstGeom>
        </p:spPr>
      </p:pic>
      <p:sp>
        <p:nvSpPr>
          <p:cNvPr id="5" name="Text 0"/>
          <p:cNvSpPr/>
          <p:nvPr/>
        </p:nvSpPr>
        <p:spPr>
          <a:xfrm>
            <a:off x="704850" y="1593850"/>
            <a:ext cx="11290300" cy="3034665"/>
          </a:xfrm>
          <a:prstGeom prst="rect">
            <a:avLst/>
          </a:prstGeom>
          <a:noFill/>
        </p:spPr>
        <p:txBody>
          <a:bodyPr vert="horz" wrap="square" lIns="0" tIns="0" rIns="0" bIns="0" rtlCol="0" anchor="ctr"/>
          <a:p>
            <a:pPr marL="0" indent="0" algn="l" fontAlgn="ctr">
              <a:lnSpc>
                <a:spcPct val="100000"/>
              </a:lnSpc>
              <a:buNone/>
            </a:pPr>
            <a:r>
              <a:rPr lang="zh-CN" altLang="en-US" sz="7500" b="1" dirty="0">
                <a:solidFill>
                  <a:srgbClr val="3F3F3F"/>
                </a:solidFill>
                <a:latin typeface="微软雅黑" charset="-122"/>
                <a:ea typeface="微软雅黑" charset="-122"/>
                <a:cs typeface="微软雅黑" pitchFamily="34" charset="-120"/>
              </a:rPr>
              <a:t>如何用</a:t>
            </a:r>
            <a:endParaRPr lang="zh-CN" altLang="en-US" sz="7500" b="1" dirty="0">
              <a:solidFill>
                <a:srgbClr val="3F3F3F"/>
              </a:solidFill>
              <a:latin typeface="微软雅黑" charset="-122"/>
              <a:ea typeface="微软雅黑" charset="-122"/>
              <a:cs typeface="微软雅黑" pitchFamily="34" charset="-120"/>
            </a:endParaRPr>
          </a:p>
          <a:p>
            <a:pPr marL="0" indent="0" algn="l" fontAlgn="ctr">
              <a:lnSpc>
                <a:spcPct val="100000"/>
              </a:lnSpc>
              <a:buNone/>
            </a:pPr>
            <a:r>
              <a:rPr lang="en-US" sz="7500" b="1" dirty="0">
                <a:solidFill>
                  <a:srgbClr val="3F3F3F"/>
                </a:solidFill>
                <a:latin typeface="微软雅黑" charset="-122"/>
                <a:ea typeface="微软雅黑" charset="-122"/>
                <a:cs typeface="微软雅黑" pitchFamily="34" charset="-120"/>
              </a:rPr>
              <a:t>CNKI AI </a:t>
            </a:r>
            <a:r>
              <a:rPr lang="zh-CN" altLang="en-US" sz="7500" b="1" dirty="0">
                <a:solidFill>
                  <a:srgbClr val="00529B"/>
                </a:solidFill>
                <a:latin typeface="微软雅黑" charset="-122"/>
                <a:ea typeface="微软雅黑" charset="-122"/>
                <a:cs typeface="微软雅黑" pitchFamily="34" charset="-120"/>
              </a:rPr>
              <a:t>寻找选题</a:t>
            </a:r>
            <a:r>
              <a:rPr lang="zh-CN" altLang="en-US" sz="7500" b="1" dirty="0">
                <a:solidFill>
                  <a:srgbClr val="3F3F3F"/>
                </a:solidFill>
                <a:latin typeface="微软雅黑" charset="-122"/>
                <a:ea typeface="微软雅黑" charset="-122"/>
                <a:cs typeface="微软雅黑" pitchFamily="34" charset="-120"/>
              </a:rPr>
              <a:t>？</a:t>
            </a:r>
            <a:endParaRPr lang="zh-CN" altLang="en-US" sz="7500" b="1" dirty="0">
              <a:solidFill>
                <a:srgbClr val="3F3F3F"/>
              </a:solidFill>
              <a:latin typeface="微软雅黑" charset="-122"/>
              <a:ea typeface="微软雅黑" charset="-122"/>
              <a:cs typeface="微软雅黑" pitchFamily="34" charset="-120"/>
            </a:endParaRPr>
          </a:p>
        </p:txBody>
      </p:sp>
      <p:cxnSp>
        <p:nvCxnSpPr>
          <p:cNvPr id="7" name="直接连接符 6"/>
          <p:cNvCxnSpPr/>
          <p:nvPr/>
        </p:nvCxnSpPr>
        <p:spPr>
          <a:xfrm>
            <a:off x="626745" y="4446905"/>
            <a:ext cx="10715625" cy="8255"/>
          </a:xfrm>
          <a:prstGeom prst="line">
            <a:avLst/>
          </a:prstGeom>
          <a:ln w="31750" cap="sq" cmpd="dbl">
            <a:solidFill>
              <a:schemeClr val="accent1"/>
            </a:solidFill>
            <a:round/>
          </a:ln>
        </p:spPr>
        <p:style>
          <a:lnRef idx="0">
            <a:srgbClr val="FFFFFF"/>
          </a:lnRef>
          <a:fillRef idx="0">
            <a:srgbClr val="FFFFFF"/>
          </a:fillRef>
          <a:effectRef idx="0">
            <a:srgbClr val="FFFFFF"/>
          </a:effectRef>
          <a:fontRef idx="minor">
            <a:schemeClr val="tx1"/>
          </a:fontRef>
        </p:style>
      </p:cxnSp>
      <p:sp>
        <p:nvSpPr>
          <p:cNvPr id="8" name="文本框 7"/>
          <p:cNvSpPr txBox="1"/>
          <p:nvPr/>
        </p:nvSpPr>
        <p:spPr>
          <a:xfrm>
            <a:off x="626745" y="5158740"/>
            <a:ext cx="6096000" cy="368300"/>
          </a:xfrm>
          <a:prstGeom prst="rect">
            <a:avLst/>
          </a:prstGeom>
          <a:noFill/>
        </p:spPr>
        <p:txBody>
          <a:bodyPr wrap="square" rtlCol="0" anchor="t">
            <a:spAutoFit/>
          </a:bodyPr>
          <a:p>
            <a:r>
              <a:rPr lang="zh-CN" altLang="en-US"/>
              <a:t>研究的第一步，找到合适的研究问题。</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t="3741"/>
          <a:stretch>
            <a:fillRect/>
          </a:stretch>
        </p:blipFill>
        <p:spPr>
          <a:xfrm>
            <a:off x="835660" y="1404620"/>
            <a:ext cx="10494010" cy="4558665"/>
          </a:xfrm>
          <a:prstGeom prst="rect">
            <a:avLst/>
          </a:prstGeom>
        </p:spPr>
      </p:pic>
      <p:sp>
        <p:nvSpPr>
          <p:cNvPr id="2" name="文本框 1"/>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辅助选题</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8" name="矩形 7"/>
          <p:cNvSpPr/>
          <p:nvPr/>
        </p:nvSpPr>
        <p:spPr>
          <a:xfrm>
            <a:off x="3843020" y="3805555"/>
            <a:ext cx="1290955" cy="380365"/>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cxnSp>
        <p:nvCxnSpPr>
          <p:cNvPr id="9" name="直接箭头连接符 8"/>
          <p:cNvCxnSpPr/>
          <p:nvPr/>
        </p:nvCxnSpPr>
        <p:spPr>
          <a:xfrm>
            <a:off x="5134610" y="4048125"/>
            <a:ext cx="2059305" cy="1003300"/>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grpSp>
        <p:nvGrpSpPr>
          <p:cNvPr id="78" name="组合 77" descr="7b0a202020202274657874626f78223a2022220a7d0a"/>
          <p:cNvGrpSpPr/>
          <p:nvPr/>
        </p:nvGrpSpPr>
        <p:grpSpPr>
          <a:xfrm>
            <a:off x="7287895" y="5106035"/>
            <a:ext cx="4173855" cy="1155065"/>
            <a:chOff x="5370" y="3510"/>
            <a:chExt cx="8461" cy="3780"/>
          </a:xfrm>
        </p:grpSpPr>
        <p:sp>
          <p:nvSpPr>
            <p:cNvPr id="79" name="矩形 78"/>
            <p:cNvSpPr/>
            <p:nvPr/>
          </p:nvSpPr>
          <p:spPr>
            <a:xfrm>
              <a:off x="5720" y="3832"/>
              <a:ext cx="7885" cy="3134"/>
            </a:xfrm>
            <a:prstGeom prst="rect">
              <a:avLst/>
            </a:prstGeom>
            <a:solidFill>
              <a:srgbClr val="F8F8F8"/>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sp>
          <p:nvSpPr>
            <p:cNvPr id="80" name="椭圆 79"/>
            <p:cNvSpPr/>
            <p:nvPr/>
          </p:nvSpPr>
          <p:spPr>
            <a:xfrm>
              <a:off x="5370" y="3510"/>
              <a:ext cx="227" cy="227"/>
            </a:xfrm>
            <a:prstGeom prst="ellipse">
              <a:avLst/>
            </a:prstGeom>
            <a:solidFill>
              <a:srgbClr val="C0C0C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cxnSp>
          <p:nvCxnSpPr>
            <p:cNvPr id="81" name="直接连接符 80"/>
            <p:cNvCxnSpPr/>
            <p:nvPr/>
          </p:nvCxnSpPr>
          <p:spPr>
            <a:xfrm>
              <a:off x="5596" y="3616"/>
              <a:ext cx="794" cy="0"/>
            </a:xfrm>
            <a:prstGeom prst="line">
              <a:avLst/>
            </a:prstGeom>
            <a:ln w="6350" cmpd="sng">
              <a:solidFill>
                <a:srgbClr val="FF0000"/>
              </a:solidFill>
              <a:prstDash val="sysDash"/>
              <a:round/>
              <a:headEnd type="none"/>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12914" y="7177"/>
              <a:ext cx="763" cy="0"/>
            </a:xfrm>
            <a:prstGeom prst="line">
              <a:avLst/>
            </a:prstGeom>
            <a:ln w="635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5" name="椭圆 84"/>
            <p:cNvSpPr/>
            <p:nvPr/>
          </p:nvSpPr>
          <p:spPr>
            <a:xfrm>
              <a:off x="13604" y="7063"/>
              <a:ext cx="227" cy="227"/>
            </a:xfrm>
            <a:prstGeom prst="ellipse">
              <a:avLst/>
            </a:prstGeom>
            <a:solidFill>
              <a:srgbClr val="C0C0C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sp>
          <p:nvSpPr>
            <p:cNvPr id="86" name="文本框 85"/>
            <p:cNvSpPr txBox="1"/>
            <p:nvPr/>
          </p:nvSpPr>
          <p:spPr>
            <a:xfrm>
              <a:off x="5720" y="3831"/>
              <a:ext cx="7886" cy="2966"/>
            </a:xfrm>
            <a:prstGeom prst="rect">
              <a:avLst/>
            </a:prstGeom>
            <a:noFill/>
            <a:ln w="6350">
              <a:solidFill>
                <a:srgbClr val="FF0000"/>
              </a:solidFill>
            </a:ln>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lang="zh-CN" sz="1400">
                  <a:latin typeface="汉仪中黑简" panose="02010600000101010101" charset="-122"/>
                  <a:ea typeface="汉仪中黑简" panose="02010600000101010101" charset="-122"/>
                  <a:cs typeface="汉仪晓波折纸体简" panose="00020600040101010101" charset="-122"/>
                  <a:sym typeface="汉仪中黑简" panose="02010600000101010101" charset="-122"/>
                </a:rPr>
                <a:t>不但会给出最终结果，还会给出</a:t>
              </a:r>
              <a:r>
                <a:rPr lang="zh-CN" sz="1400" b="1">
                  <a:latin typeface="汉仪中黑简" panose="02010600000101010101" charset="-122"/>
                  <a:ea typeface="汉仪中黑简" panose="02010600000101010101" charset="-122"/>
                  <a:cs typeface="汉仪晓波折纸体简" panose="00020600040101010101" charset="-122"/>
                  <a:sym typeface="汉仪中黑简" panose="02010600000101010101" charset="-122"/>
                </a:rPr>
                <a:t>思考推理过程</a:t>
              </a:r>
              <a:r>
                <a:rPr lang="zh-CN" sz="1400">
                  <a:latin typeface="汉仪中黑简" panose="02010600000101010101" charset="-122"/>
                  <a:ea typeface="汉仪中黑简" panose="02010600000101010101" charset="-122"/>
                  <a:cs typeface="汉仪晓波折纸体简" panose="00020600040101010101" charset="-122"/>
                  <a:sym typeface="汉仪中黑简" panose="02010600000101010101" charset="-122"/>
                </a:rPr>
                <a:t>，给人引导和启发。</a:t>
              </a:r>
              <a:endParaRPr lang="zh-CN" sz="1400">
                <a:latin typeface="汉仪中黑简" panose="02010600000101010101" charset="-122"/>
                <a:ea typeface="汉仪中黑简" panose="02010600000101010101" charset="-122"/>
                <a:cs typeface="汉仪晓波折纸体简" panose="00020600040101010101" charset="-122"/>
                <a:sym typeface="汉仪中黑简" panose="02010600000101010101" charset="-122"/>
              </a:endParaRPr>
            </a:p>
          </p:txBody>
        </p:sp>
      </p:grpSp>
      <p:sp>
        <p:nvSpPr>
          <p:cNvPr id="10" name="矩形 9"/>
          <p:cNvSpPr/>
          <p:nvPr/>
        </p:nvSpPr>
        <p:spPr>
          <a:xfrm>
            <a:off x="1660525" y="4805680"/>
            <a:ext cx="1178560" cy="347980"/>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cxnSp>
        <p:nvCxnSpPr>
          <p:cNvPr id="11" name="直接箭头连接符 10"/>
          <p:cNvCxnSpPr/>
          <p:nvPr/>
        </p:nvCxnSpPr>
        <p:spPr>
          <a:xfrm flipH="1">
            <a:off x="1178560" y="5195570"/>
            <a:ext cx="622935" cy="521970"/>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grpSp>
        <p:nvGrpSpPr>
          <p:cNvPr id="4" name="组合 3" descr="7b0a202020202274657874626f78223a2022220a7d0a"/>
          <p:cNvGrpSpPr/>
          <p:nvPr/>
        </p:nvGrpSpPr>
        <p:grpSpPr>
          <a:xfrm>
            <a:off x="821690" y="5702935"/>
            <a:ext cx="3822065" cy="1008380"/>
            <a:chOff x="5370" y="3510"/>
            <a:chExt cx="8461" cy="3780"/>
          </a:xfrm>
        </p:grpSpPr>
        <p:sp>
          <p:nvSpPr>
            <p:cNvPr id="13" name="矩形 12"/>
            <p:cNvSpPr/>
            <p:nvPr/>
          </p:nvSpPr>
          <p:spPr>
            <a:xfrm>
              <a:off x="5720" y="3832"/>
              <a:ext cx="7885" cy="3134"/>
            </a:xfrm>
            <a:prstGeom prst="rect">
              <a:avLst/>
            </a:prstGeom>
            <a:solidFill>
              <a:srgbClr val="F8F8F8"/>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椭圆 13"/>
            <p:cNvSpPr/>
            <p:nvPr/>
          </p:nvSpPr>
          <p:spPr>
            <a:xfrm>
              <a:off x="5370" y="3510"/>
              <a:ext cx="227" cy="227"/>
            </a:xfrm>
            <a:prstGeom prst="ellipse">
              <a:avLst/>
            </a:prstGeom>
            <a:solidFill>
              <a:srgbClr val="C0C0C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15" name="直接连接符 14"/>
            <p:cNvCxnSpPr/>
            <p:nvPr/>
          </p:nvCxnSpPr>
          <p:spPr>
            <a:xfrm>
              <a:off x="5596" y="3616"/>
              <a:ext cx="794" cy="0"/>
            </a:xfrm>
            <a:prstGeom prst="line">
              <a:avLst/>
            </a:prstGeom>
            <a:ln w="6350" cmpd="sng">
              <a:solidFill>
                <a:srgbClr val="FF0000"/>
              </a:solidFill>
              <a:prstDash val="sysDash"/>
              <a:round/>
              <a:headEnd type="none"/>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2914" y="7177"/>
              <a:ext cx="763" cy="0"/>
            </a:xfrm>
            <a:prstGeom prst="line">
              <a:avLst/>
            </a:prstGeom>
            <a:ln w="635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13604" y="7063"/>
              <a:ext cx="227" cy="227"/>
            </a:xfrm>
            <a:prstGeom prst="ellipse">
              <a:avLst/>
            </a:prstGeom>
            <a:solidFill>
              <a:srgbClr val="C0C0C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文本框 17"/>
            <p:cNvSpPr txBox="1"/>
            <p:nvPr/>
          </p:nvSpPr>
          <p:spPr>
            <a:xfrm>
              <a:off x="5720" y="3831"/>
              <a:ext cx="7886" cy="2966"/>
            </a:xfrm>
            <a:prstGeom prst="rect">
              <a:avLst/>
            </a:prstGeom>
            <a:noFill/>
            <a:ln w="6350">
              <a:solidFill>
                <a:srgbClr val="FF0000"/>
              </a:solidFill>
            </a:ln>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lang="zh-CN" sz="1400">
                  <a:latin typeface="+mn-ea"/>
                  <a:cs typeface="汉仪晓波折纸体简" panose="00020600040101010101" charset="-122"/>
                </a:rPr>
                <a:t>用自然语言提问，</a:t>
              </a:r>
              <a:r>
                <a:rPr lang="en-US" altLang="zh-CN" sz="1400">
                  <a:latin typeface="+mn-ea"/>
                  <a:cs typeface="汉仪晓波折纸体简" panose="00020600040101010101" charset="-122"/>
                </a:rPr>
                <a:t>AI</a:t>
              </a:r>
              <a:r>
                <a:rPr lang="zh-CN" altLang="en-US" sz="1400">
                  <a:latin typeface="+mn-ea"/>
                  <a:cs typeface="汉仪晓波折纸体简" panose="00020600040101010101" charset="-122"/>
                </a:rPr>
                <a:t>将在知网的</a:t>
              </a:r>
              <a:r>
                <a:rPr lang="zh-CN" sz="1400" b="1">
                  <a:latin typeface="+mn-ea"/>
                  <a:cs typeface="汉仪晓波折纸体简" panose="00020600040101010101" charset="-122"/>
                </a:rPr>
                <a:t>核心期刊</a:t>
              </a:r>
              <a:r>
                <a:rPr lang="zh-CN" sz="1400">
                  <a:latin typeface="+mn-ea"/>
                  <a:cs typeface="汉仪晓波折纸体简" panose="00020600040101010101" charset="-122"/>
                </a:rPr>
                <a:t>中寻找</a:t>
              </a:r>
              <a:r>
                <a:rPr lang="zh-CN" sz="1400">
                  <a:latin typeface="+mn-ea"/>
                  <a:cs typeface="汉仪晓波折纸体简" panose="00020600040101010101" charset="-122"/>
                </a:rPr>
                <a:t>答案。</a:t>
              </a:r>
              <a:endParaRPr lang="zh-CN" sz="1400">
                <a:latin typeface="+mn-ea"/>
                <a:cs typeface="汉仪晓波折纸体简" panose="00020600040101010101" charset="-122"/>
              </a:endParaRPr>
            </a:p>
          </p:txBody>
        </p:sp>
      </p:grpSp>
      <p:sp>
        <p:nvSpPr>
          <p:cNvPr id="74" name="标题 73"/>
          <p:cNvSpPr>
            <a:spLocks noGrp="1"/>
          </p:cNvSpPr>
          <p:nvPr>
            <p:custDataLst>
              <p:tags r:id="rId5"/>
            </p:custDataLst>
          </p:nvPr>
        </p:nvSpPr>
        <p:spPr>
          <a:xfrm>
            <a:off x="578485" y="828040"/>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en-US" altLang="zh-CN" sz="1700" dirty="0">
                <a:solidFill>
                  <a:schemeClr val="tx1"/>
                </a:solidFill>
                <a:latin typeface="+mj-ea"/>
                <a:cs typeface="+mj-ea"/>
                <a:sym typeface="+mn-ea"/>
              </a:rPr>
              <a:t>1</a:t>
            </a:r>
            <a:r>
              <a:rPr lang="zh-CN" altLang="en-US" sz="1700" dirty="0">
                <a:solidFill>
                  <a:schemeClr val="tx1"/>
                </a:solidFill>
                <a:latin typeface="+mj-ea"/>
                <a:cs typeface="+mj-ea"/>
                <a:sym typeface="+mn-ea"/>
              </a:rPr>
              <a:t>、用自然语言在</a:t>
            </a:r>
            <a:r>
              <a:rPr lang="zh-CN" altLang="en-US" sz="1700" dirty="0">
                <a:solidFill>
                  <a:schemeClr val="bg2">
                    <a:lumMod val="50000"/>
                  </a:schemeClr>
                </a:solidFill>
                <a:latin typeface="+mj-ea"/>
                <a:cs typeface="+mj-ea"/>
                <a:sym typeface="+mn-ea"/>
              </a:rPr>
              <a:t>【</a:t>
            </a:r>
            <a:r>
              <a:rPr lang="zh-CN" altLang="en-US" sz="1700" dirty="0">
                <a:solidFill>
                  <a:schemeClr val="bg2">
                    <a:lumMod val="50000"/>
                  </a:schemeClr>
                </a:solidFill>
                <a:latin typeface="+mj-ea"/>
                <a:cs typeface="+mj-ea"/>
                <a:sym typeface="+mn-ea"/>
              </a:rPr>
              <a:t>知识问答】</a:t>
            </a:r>
            <a:r>
              <a:rPr lang="zh-CN" altLang="en-US" sz="1700" dirty="0">
                <a:solidFill>
                  <a:schemeClr val="tx1"/>
                </a:solidFill>
                <a:latin typeface="+mj-ea"/>
                <a:cs typeface="+mj-ea"/>
                <a:sym typeface="+mn-ea"/>
              </a:rPr>
              <a:t>中提问</a:t>
            </a:r>
            <a:endParaRPr lang="zh-CN" altLang="en-US" sz="1700" dirty="0">
              <a:solidFill>
                <a:schemeClr val="tx1"/>
              </a:solidFill>
              <a:latin typeface="+mj-ea"/>
              <a:cs typeface="+mj-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par>
    </p:tnLst>
    <p:bldLst>
      <p:bldP spid="8" grpId="1" animBg="1"/>
      <p:bldP spid="10"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辅助选题</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74" name="标题 73"/>
          <p:cNvSpPr>
            <a:spLocks noGrp="1"/>
          </p:cNvSpPr>
          <p:nvPr>
            <p:custDataLst>
              <p:tags r:id="rId4"/>
            </p:custDataLst>
          </p:nvPr>
        </p:nvSpPr>
        <p:spPr>
          <a:xfrm>
            <a:off x="699770" y="960755"/>
            <a:ext cx="8964295" cy="576580"/>
          </a:xfrm>
          <a:prstGeom prst="rect">
            <a:avLst/>
          </a:prstGeom>
          <a:ln>
            <a:noFill/>
          </a:ln>
        </p:spPr>
        <p:txBody>
          <a:bodyPr vert="horz" wrap="square" lIns="0" tIns="0" rIns="0" bIns="0" rtlCol="0" anchor="ctr" anchorCtr="0">
            <a:normAutofit fontScale="80000"/>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zh-CN" altLang="en-US" sz="2430" dirty="0">
                <a:solidFill>
                  <a:schemeClr val="tx1">
                    <a:lumMod val="85000"/>
                    <a:lumOff val="15000"/>
                  </a:schemeClr>
                </a:solidFill>
                <a:latin typeface="+mj-ea"/>
                <a:cs typeface="+mj-ea"/>
                <a:sym typeface="+mn-ea"/>
              </a:rPr>
              <a:t>请根据人工智能、教育、应用这些</a:t>
            </a:r>
            <a:r>
              <a:rPr lang="zh-CN" altLang="en-US" sz="2430" dirty="0">
                <a:solidFill>
                  <a:srgbClr val="FF0000"/>
                </a:solidFill>
                <a:latin typeface="+mj-ea"/>
                <a:cs typeface="+mj-ea"/>
                <a:sym typeface="+mn-ea"/>
              </a:rPr>
              <a:t>关键词</a:t>
            </a:r>
            <a:r>
              <a:rPr lang="zh-CN" altLang="en-US" sz="2430" dirty="0">
                <a:solidFill>
                  <a:schemeClr val="tx1">
                    <a:lumMod val="85000"/>
                    <a:lumOff val="15000"/>
                  </a:schemeClr>
                </a:solidFill>
                <a:latin typeface="+mj-ea"/>
                <a:cs typeface="+mj-ea"/>
                <a:sym typeface="+mn-ea"/>
              </a:rPr>
              <a:t>，为我生成相关的研究</a:t>
            </a:r>
            <a:r>
              <a:rPr lang="zh-CN" altLang="en-US" sz="2430" dirty="0">
                <a:solidFill>
                  <a:srgbClr val="FF0000"/>
                </a:solidFill>
                <a:latin typeface="+mj-ea"/>
                <a:cs typeface="+mj-ea"/>
                <a:sym typeface="+mn-ea"/>
              </a:rPr>
              <a:t>选题方向和选题</a:t>
            </a:r>
            <a:endParaRPr lang="zh-CN" altLang="en-US" sz="2430" dirty="0">
              <a:solidFill>
                <a:srgbClr val="FF0000"/>
              </a:solidFill>
              <a:latin typeface="+mj-ea"/>
              <a:cs typeface="+mj-ea"/>
              <a:sym typeface="+mn-ea"/>
            </a:endParaRPr>
          </a:p>
        </p:txBody>
      </p:sp>
      <p:pic>
        <p:nvPicPr>
          <p:cNvPr id="4" name="图片 3"/>
          <p:cNvPicPr>
            <a:picLocks noChangeAspect="1"/>
          </p:cNvPicPr>
          <p:nvPr/>
        </p:nvPicPr>
        <p:blipFill>
          <a:blip r:embed="rId5"/>
          <a:stretch>
            <a:fillRect/>
          </a:stretch>
        </p:blipFill>
        <p:spPr>
          <a:xfrm>
            <a:off x="0" y="1688465"/>
            <a:ext cx="12192000" cy="4389120"/>
          </a:xfrm>
          <a:prstGeom prst="rect">
            <a:avLst/>
          </a:prstGeom>
        </p:spPr>
      </p:pic>
      <p:pic>
        <p:nvPicPr>
          <p:cNvPr id="7" name="图片 6"/>
          <p:cNvPicPr>
            <a:picLocks noChangeAspect="1"/>
          </p:cNvPicPr>
          <p:nvPr/>
        </p:nvPicPr>
        <p:blipFill>
          <a:blip r:embed="rId6"/>
          <a:stretch>
            <a:fillRect/>
          </a:stretch>
        </p:blipFill>
        <p:spPr>
          <a:xfrm>
            <a:off x="635" y="1805305"/>
            <a:ext cx="12191365" cy="4749800"/>
          </a:xfrm>
          <a:prstGeom prst="rect">
            <a:avLst/>
          </a:prstGeom>
        </p:spPr>
      </p:pic>
      <p:pic>
        <p:nvPicPr>
          <p:cNvPr id="10" name="图片 9"/>
          <p:cNvPicPr>
            <a:picLocks noChangeAspect="1"/>
          </p:cNvPicPr>
          <p:nvPr/>
        </p:nvPicPr>
        <p:blipFill>
          <a:blip r:embed="rId7"/>
          <a:stretch>
            <a:fillRect/>
          </a:stretch>
        </p:blipFill>
        <p:spPr>
          <a:xfrm>
            <a:off x="635" y="1537335"/>
            <a:ext cx="12190730" cy="53994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辅助选题</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74" name="标题 73"/>
          <p:cNvSpPr>
            <a:spLocks noGrp="1"/>
          </p:cNvSpPr>
          <p:nvPr>
            <p:custDataLst>
              <p:tags r:id="rId4"/>
            </p:custDataLst>
          </p:nvPr>
        </p:nvSpPr>
        <p:spPr>
          <a:xfrm>
            <a:off x="578485" y="984885"/>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zh-CN" altLang="en-US" sz="1700" dirty="0">
                <a:solidFill>
                  <a:schemeClr val="tx1">
                    <a:lumMod val="85000"/>
                    <a:lumOff val="15000"/>
                  </a:schemeClr>
                </a:solidFill>
                <a:latin typeface="+mj-ea"/>
                <a:cs typeface="+mj-ea"/>
                <a:sym typeface="+mn-ea"/>
              </a:rPr>
              <a:t>也可以使用</a:t>
            </a:r>
            <a:r>
              <a:rPr lang="zh-CN" altLang="en-US" sz="1700" dirty="0">
                <a:solidFill>
                  <a:schemeClr val="bg2">
                    <a:lumMod val="50000"/>
                  </a:schemeClr>
                </a:solidFill>
                <a:latin typeface="+mj-ea"/>
                <a:cs typeface="+mj-ea"/>
                <a:sym typeface="+mn-ea"/>
              </a:rPr>
              <a:t>【</a:t>
            </a:r>
            <a:r>
              <a:rPr lang="en-US" altLang="zh-CN" sz="1700" dirty="0">
                <a:solidFill>
                  <a:schemeClr val="bg2">
                    <a:lumMod val="50000"/>
                  </a:schemeClr>
                </a:solidFill>
                <a:latin typeface="+mj-ea"/>
                <a:cs typeface="+mj-ea"/>
                <a:sym typeface="+mn-ea"/>
              </a:rPr>
              <a:t>AI</a:t>
            </a:r>
            <a:r>
              <a:rPr lang="zh-CN" altLang="en-US" sz="1700" dirty="0">
                <a:solidFill>
                  <a:schemeClr val="bg2">
                    <a:lumMod val="50000"/>
                  </a:schemeClr>
                </a:solidFill>
                <a:latin typeface="+mj-ea"/>
                <a:cs typeface="+mj-ea"/>
                <a:sym typeface="+mn-ea"/>
              </a:rPr>
              <a:t>问答图谱】</a:t>
            </a:r>
            <a:r>
              <a:rPr lang="zh-CN" altLang="en-US" sz="1700" dirty="0">
                <a:solidFill>
                  <a:schemeClr val="tx1">
                    <a:lumMod val="85000"/>
                    <a:lumOff val="15000"/>
                  </a:schemeClr>
                </a:solidFill>
                <a:latin typeface="+mj-ea"/>
                <a:cs typeface="+mj-ea"/>
                <a:sym typeface="+mn-ea"/>
              </a:rPr>
              <a:t>，增加对研究主题的了解</a:t>
            </a:r>
            <a:endParaRPr lang="zh-CN" altLang="en-US" sz="1700" dirty="0">
              <a:solidFill>
                <a:schemeClr val="tx1">
                  <a:lumMod val="85000"/>
                  <a:lumOff val="15000"/>
                </a:schemeClr>
              </a:solidFill>
              <a:latin typeface="+mj-ea"/>
              <a:cs typeface="+mj-ea"/>
              <a:sym typeface="+mn-ea"/>
            </a:endParaRPr>
          </a:p>
        </p:txBody>
      </p:sp>
      <p:pic>
        <p:nvPicPr>
          <p:cNvPr id="8" name="图片 7"/>
          <p:cNvPicPr>
            <a:picLocks noChangeAspect="1"/>
          </p:cNvPicPr>
          <p:nvPr/>
        </p:nvPicPr>
        <p:blipFill>
          <a:blip r:embed="rId5"/>
          <a:stretch>
            <a:fillRect/>
          </a:stretch>
        </p:blipFill>
        <p:spPr>
          <a:xfrm>
            <a:off x="578485" y="1758950"/>
            <a:ext cx="11003280" cy="4286885"/>
          </a:xfrm>
          <a:prstGeom prst="rect">
            <a:avLst/>
          </a:prstGeom>
          <a:ln>
            <a:solidFill>
              <a:schemeClr val="bg2">
                <a:lumMod val="50000"/>
              </a:schemeClr>
            </a:solidFill>
          </a:ln>
        </p:spPr>
      </p:pic>
      <p:pic>
        <p:nvPicPr>
          <p:cNvPr id="3" name="图片 2"/>
          <p:cNvPicPr>
            <a:picLocks noChangeAspect="1"/>
          </p:cNvPicPr>
          <p:nvPr/>
        </p:nvPicPr>
        <p:blipFill>
          <a:blip r:embed="rId6"/>
          <a:stretch>
            <a:fillRect/>
          </a:stretch>
        </p:blipFill>
        <p:spPr>
          <a:xfrm>
            <a:off x="4757420" y="5066030"/>
            <a:ext cx="6754495" cy="897255"/>
          </a:xfrm>
          <a:prstGeom prst="rect">
            <a:avLst/>
          </a:prstGeom>
          <a:ln>
            <a:noFill/>
          </a:ln>
          <a:effectLst>
            <a:outerShdw blurRad="50800" dist="38100" dir="8100000" algn="tr" rotWithShape="0">
              <a:prstClr val="black">
                <a:alpha val="40000"/>
              </a:prstClr>
            </a:outerShdw>
          </a:effectLst>
        </p:spPr>
      </p:pic>
      <p:pic>
        <p:nvPicPr>
          <p:cNvPr id="7" name="图片 6"/>
          <p:cNvPicPr>
            <a:picLocks noChangeAspect="1"/>
          </p:cNvPicPr>
          <p:nvPr/>
        </p:nvPicPr>
        <p:blipFill>
          <a:blip r:embed="rId7"/>
          <a:srcRect l="2995" r="3515"/>
          <a:stretch>
            <a:fillRect/>
          </a:stretch>
        </p:blipFill>
        <p:spPr>
          <a:xfrm>
            <a:off x="532765" y="1732915"/>
            <a:ext cx="11116310" cy="4715510"/>
          </a:xfrm>
          <a:prstGeom prst="rect">
            <a:avLst/>
          </a:prstGeom>
          <a:ln>
            <a:solidFill>
              <a:schemeClr val="bg2">
                <a:lumMod val="50000"/>
              </a:schemeClr>
            </a:solidFill>
          </a:ln>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辅助选题</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74" name="标题 73"/>
          <p:cNvSpPr>
            <a:spLocks noGrp="1"/>
          </p:cNvSpPr>
          <p:nvPr>
            <p:custDataLst>
              <p:tags r:id="rId4"/>
            </p:custDataLst>
          </p:nvPr>
        </p:nvSpPr>
        <p:spPr>
          <a:xfrm>
            <a:off x="578485" y="852170"/>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zh-CN" altLang="en-US" sz="1700" dirty="0">
                <a:solidFill>
                  <a:schemeClr val="tx1">
                    <a:lumMod val="85000"/>
                    <a:lumOff val="15000"/>
                  </a:schemeClr>
                </a:solidFill>
                <a:latin typeface="+mj-ea"/>
                <a:cs typeface="+mj-ea"/>
                <a:sym typeface="+mn-ea"/>
              </a:rPr>
              <a:t>为满足不同人群对知识的个性化需求，可以使用</a:t>
            </a:r>
            <a:r>
              <a:rPr lang="zh-CN" altLang="en-US" sz="1700" dirty="0">
                <a:solidFill>
                  <a:schemeClr val="bg2">
                    <a:lumMod val="50000"/>
                  </a:schemeClr>
                </a:solidFill>
                <a:latin typeface="+mj-ea"/>
                <a:cs typeface="+mj-ea"/>
                <a:sym typeface="+mn-ea"/>
              </a:rPr>
              <a:t>【可控生成】</a:t>
            </a:r>
            <a:r>
              <a:rPr lang="zh-CN" altLang="en-US" sz="1700" dirty="0">
                <a:solidFill>
                  <a:schemeClr val="tx1">
                    <a:lumMod val="85000"/>
                    <a:lumOff val="15000"/>
                  </a:schemeClr>
                </a:solidFill>
                <a:latin typeface="+mj-ea"/>
                <a:cs typeface="+mj-ea"/>
                <a:sym typeface="+mn-ea"/>
              </a:rPr>
              <a:t>限定</a:t>
            </a:r>
            <a:r>
              <a:rPr lang="en-US" altLang="zh-CN" sz="1700" dirty="0">
                <a:solidFill>
                  <a:schemeClr val="tx1">
                    <a:lumMod val="85000"/>
                    <a:lumOff val="15000"/>
                  </a:schemeClr>
                </a:solidFill>
                <a:latin typeface="+mj-ea"/>
                <a:cs typeface="+mj-ea"/>
                <a:sym typeface="+mn-ea"/>
              </a:rPr>
              <a:t>AI</a:t>
            </a:r>
            <a:r>
              <a:rPr lang="zh-CN" altLang="en-US" sz="1700" dirty="0">
                <a:solidFill>
                  <a:schemeClr val="tx1">
                    <a:lumMod val="85000"/>
                    <a:lumOff val="15000"/>
                  </a:schemeClr>
                </a:solidFill>
                <a:latin typeface="+mj-ea"/>
                <a:cs typeface="+mj-ea"/>
                <a:sym typeface="+mn-ea"/>
              </a:rPr>
              <a:t>学习的范围</a:t>
            </a:r>
            <a:r>
              <a:rPr lang="zh-CN" altLang="en-US" sz="1700" dirty="0">
                <a:solidFill>
                  <a:schemeClr val="bg2">
                    <a:lumMod val="50000"/>
                  </a:schemeClr>
                </a:solidFill>
                <a:latin typeface="+mj-ea"/>
                <a:cs typeface="+mj-ea"/>
                <a:sym typeface="+mn-ea"/>
              </a:rPr>
              <a:t>（选文可控）</a:t>
            </a:r>
            <a:endParaRPr lang="zh-CN" altLang="en-US" sz="1700" dirty="0">
              <a:solidFill>
                <a:schemeClr val="bg2">
                  <a:lumMod val="50000"/>
                </a:schemeClr>
              </a:solidFill>
              <a:latin typeface="+mj-ea"/>
              <a:cs typeface="+mj-ea"/>
              <a:sym typeface="+mn-ea"/>
            </a:endParaRPr>
          </a:p>
        </p:txBody>
      </p:sp>
      <p:pic>
        <p:nvPicPr>
          <p:cNvPr id="3" name="图片 2"/>
          <p:cNvPicPr>
            <a:picLocks noChangeAspect="1"/>
          </p:cNvPicPr>
          <p:nvPr/>
        </p:nvPicPr>
        <p:blipFill>
          <a:blip r:embed="rId5"/>
          <a:stretch>
            <a:fillRect/>
          </a:stretch>
        </p:blipFill>
        <p:spPr>
          <a:xfrm>
            <a:off x="1159510" y="1617980"/>
            <a:ext cx="9872345" cy="5149215"/>
          </a:xfrm>
          <a:prstGeom prst="rect">
            <a:avLst/>
          </a:prstGeom>
          <a:ln>
            <a:solidFill>
              <a:schemeClr val="bg2">
                <a:lumMod val="50000"/>
              </a:schemeClr>
            </a:solidFill>
          </a:ln>
        </p:spPr>
      </p:pic>
      <p:sp>
        <p:nvSpPr>
          <p:cNvPr id="4" name="矩形 3"/>
          <p:cNvSpPr/>
          <p:nvPr/>
        </p:nvSpPr>
        <p:spPr>
          <a:xfrm>
            <a:off x="1766570" y="1560830"/>
            <a:ext cx="1178560" cy="380365"/>
          </a:xfrm>
          <a:prstGeom prst="rect">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cxnSp>
        <p:nvCxnSpPr>
          <p:cNvPr id="9" name="直接箭头连接符 8"/>
          <p:cNvCxnSpPr/>
          <p:nvPr/>
        </p:nvCxnSpPr>
        <p:spPr>
          <a:xfrm flipV="1">
            <a:off x="2152650" y="2403475"/>
            <a:ext cx="3486150" cy="1604645"/>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sp>
        <p:nvSpPr>
          <p:cNvPr id="5" name="矩形 4"/>
          <p:cNvSpPr/>
          <p:nvPr/>
        </p:nvSpPr>
        <p:spPr>
          <a:xfrm>
            <a:off x="1431925" y="2869565"/>
            <a:ext cx="438785" cy="3300730"/>
          </a:xfrm>
          <a:prstGeom prst="rect">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
        <p:nvSpPr>
          <p:cNvPr id="7" name="矩形 6"/>
          <p:cNvSpPr/>
          <p:nvPr/>
        </p:nvSpPr>
        <p:spPr>
          <a:xfrm>
            <a:off x="5819140" y="2125345"/>
            <a:ext cx="2945130" cy="380365"/>
          </a:xfrm>
          <a:prstGeom prst="rect">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cxnSp>
        <p:nvCxnSpPr>
          <p:cNvPr id="11" name="直接箭头连接符 10"/>
          <p:cNvCxnSpPr/>
          <p:nvPr/>
        </p:nvCxnSpPr>
        <p:spPr>
          <a:xfrm flipH="1">
            <a:off x="1713865" y="2045335"/>
            <a:ext cx="553720" cy="692785"/>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4" grpId="0" bldLvl="0" animBg="1"/>
      <p:bldP spid="7" grpId="0" bldLvl="0" animBg="1"/>
      <p:bldP spid="5" grpId="1" animBg="1"/>
      <p:bldP spid="4" grpId="1" animBg="1"/>
      <p:bldP spid="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辅助选题</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74" name="标题 73"/>
          <p:cNvSpPr>
            <a:spLocks noGrp="1"/>
          </p:cNvSpPr>
          <p:nvPr>
            <p:custDataLst>
              <p:tags r:id="rId4"/>
            </p:custDataLst>
          </p:nvPr>
        </p:nvSpPr>
        <p:spPr>
          <a:xfrm>
            <a:off x="578485" y="864235"/>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zh-CN" altLang="en-US" sz="1700" dirty="0">
                <a:solidFill>
                  <a:schemeClr val="tx1">
                    <a:lumMod val="85000"/>
                    <a:lumOff val="15000"/>
                  </a:schemeClr>
                </a:solidFill>
                <a:latin typeface="+mj-ea"/>
                <a:cs typeface="+mj-ea"/>
                <a:sym typeface="+mn-ea"/>
              </a:rPr>
              <a:t>为满足不同人群对知识的个性化需求，可以使用</a:t>
            </a:r>
            <a:r>
              <a:rPr lang="zh-CN" altLang="en-US" sz="1700" dirty="0">
                <a:solidFill>
                  <a:schemeClr val="bg2">
                    <a:lumMod val="50000"/>
                  </a:schemeClr>
                </a:solidFill>
                <a:latin typeface="+mj-ea"/>
                <a:cs typeface="+mj-ea"/>
                <a:sym typeface="+mn-ea"/>
              </a:rPr>
              <a:t>【可控生成】</a:t>
            </a:r>
            <a:r>
              <a:rPr lang="zh-CN" altLang="en-US" sz="1700" dirty="0">
                <a:solidFill>
                  <a:schemeClr val="tx1">
                    <a:lumMod val="85000"/>
                    <a:lumOff val="15000"/>
                  </a:schemeClr>
                </a:solidFill>
                <a:latin typeface="+mj-ea"/>
                <a:cs typeface="+mj-ea"/>
                <a:sym typeface="+mn-ea"/>
              </a:rPr>
              <a:t>限定</a:t>
            </a:r>
            <a:r>
              <a:rPr lang="en-US" altLang="zh-CN" sz="1700" dirty="0">
                <a:solidFill>
                  <a:schemeClr val="tx1">
                    <a:lumMod val="85000"/>
                    <a:lumOff val="15000"/>
                  </a:schemeClr>
                </a:solidFill>
                <a:latin typeface="+mj-ea"/>
                <a:cs typeface="+mj-ea"/>
                <a:sym typeface="+mn-ea"/>
              </a:rPr>
              <a:t>AI</a:t>
            </a:r>
            <a:r>
              <a:rPr lang="zh-CN" altLang="en-US" sz="1700" dirty="0">
                <a:solidFill>
                  <a:schemeClr val="tx1">
                    <a:lumMod val="85000"/>
                    <a:lumOff val="15000"/>
                  </a:schemeClr>
                </a:solidFill>
                <a:latin typeface="+mj-ea"/>
                <a:cs typeface="+mj-ea"/>
                <a:sym typeface="+mn-ea"/>
              </a:rPr>
              <a:t>学习的范围</a:t>
            </a:r>
            <a:r>
              <a:rPr lang="zh-CN" altLang="en-US" sz="1700" dirty="0">
                <a:solidFill>
                  <a:schemeClr val="bg2">
                    <a:lumMod val="50000"/>
                  </a:schemeClr>
                </a:solidFill>
                <a:latin typeface="+mj-ea"/>
                <a:cs typeface="+mj-ea"/>
                <a:sym typeface="+mn-ea"/>
              </a:rPr>
              <a:t>（分组可控）</a:t>
            </a:r>
            <a:endParaRPr lang="zh-CN" altLang="en-US" sz="1700" dirty="0">
              <a:solidFill>
                <a:schemeClr val="tx1">
                  <a:lumMod val="85000"/>
                  <a:lumOff val="15000"/>
                </a:schemeClr>
              </a:solidFill>
              <a:latin typeface="+mj-ea"/>
              <a:cs typeface="+mj-ea"/>
              <a:sym typeface="+mn-ea"/>
            </a:endParaRPr>
          </a:p>
        </p:txBody>
      </p:sp>
      <p:pic>
        <p:nvPicPr>
          <p:cNvPr id="7" name="图片 6"/>
          <p:cNvPicPr>
            <a:picLocks noChangeAspect="1"/>
          </p:cNvPicPr>
          <p:nvPr/>
        </p:nvPicPr>
        <p:blipFill>
          <a:blip r:embed="rId5"/>
          <a:srcRect t="899" b="899"/>
          <a:stretch>
            <a:fillRect/>
          </a:stretch>
        </p:blipFill>
        <p:spPr>
          <a:xfrm>
            <a:off x="1045845" y="1569720"/>
            <a:ext cx="10099040" cy="5219065"/>
          </a:xfrm>
          <a:prstGeom prst="rect">
            <a:avLst/>
          </a:prstGeom>
          <a:ln>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辅助选题</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图片 2"/>
          <p:cNvPicPr>
            <a:picLocks noChangeAspect="1"/>
          </p:cNvPicPr>
          <p:nvPr/>
        </p:nvPicPr>
        <p:blipFill>
          <a:blip r:embed="rId4"/>
          <a:stretch>
            <a:fillRect/>
          </a:stretch>
        </p:blipFill>
        <p:spPr>
          <a:xfrm>
            <a:off x="2009775" y="2085340"/>
            <a:ext cx="7974330" cy="2947670"/>
          </a:xfrm>
          <a:prstGeom prst="roundRect">
            <a:avLst/>
          </a:prstGeom>
          <a:effectLst>
            <a:glow rad="63500">
              <a:schemeClr val="bg2">
                <a:lumMod val="50000"/>
                <a:alpha val="40000"/>
              </a:schemeClr>
            </a:glow>
          </a:effectLst>
        </p:spPr>
      </p:pic>
      <p:sp>
        <p:nvSpPr>
          <p:cNvPr id="13" name="矩形 12"/>
          <p:cNvSpPr/>
          <p:nvPr/>
        </p:nvSpPr>
        <p:spPr>
          <a:xfrm>
            <a:off x="2850515" y="3855085"/>
            <a:ext cx="6041390" cy="722630"/>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cxnSp>
        <p:nvCxnSpPr>
          <p:cNvPr id="14" name="直接箭头连接符 13"/>
          <p:cNvCxnSpPr/>
          <p:nvPr/>
        </p:nvCxnSpPr>
        <p:spPr>
          <a:xfrm>
            <a:off x="6659880" y="4653280"/>
            <a:ext cx="786130" cy="724535"/>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grpSp>
        <p:nvGrpSpPr>
          <p:cNvPr id="78" name="组合 77" descr="7b0a202020202274657874626f78223a2022220a7d0a"/>
          <p:cNvGrpSpPr/>
          <p:nvPr/>
        </p:nvGrpSpPr>
        <p:grpSpPr>
          <a:xfrm>
            <a:off x="7517130" y="5396865"/>
            <a:ext cx="4334510" cy="1034415"/>
            <a:chOff x="5370" y="3510"/>
            <a:chExt cx="8461" cy="3780"/>
          </a:xfrm>
        </p:grpSpPr>
        <p:sp>
          <p:nvSpPr>
            <p:cNvPr id="79" name="矩形 78"/>
            <p:cNvSpPr/>
            <p:nvPr/>
          </p:nvSpPr>
          <p:spPr>
            <a:xfrm>
              <a:off x="5720" y="3832"/>
              <a:ext cx="7885" cy="3134"/>
            </a:xfrm>
            <a:prstGeom prst="rect">
              <a:avLst/>
            </a:prstGeom>
            <a:solidFill>
              <a:srgbClr val="F8F8F8"/>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sp>
          <p:nvSpPr>
            <p:cNvPr id="80" name="椭圆 79"/>
            <p:cNvSpPr/>
            <p:nvPr/>
          </p:nvSpPr>
          <p:spPr>
            <a:xfrm>
              <a:off x="5370" y="3510"/>
              <a:ext cx="227" cy="227"/>
            </a:xfrm>
            <a:prstGeom prst="ellipse">
              <a:avLst/>
            </a:prstGeom>
            <a:solidFill>
              <a:srgbClr val="C0C0C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cxnSp>
          <p:nvCxnSpPr>
            <p:cNvPr id="81" name="直接连接符 80"/>
            <p:cNvCxnSpPr/>
            <p:nvPr/>
          </p:nvCxnSpPr>
          <p:spPr>
            <a:xfrm>
              <a:off x="5596" y="3616"/>
              <a:ext cx="794" cy="0"/>
            </a:xfrm>
            <a:prstGeom prst="line">
              <a:avLst/>
            </a:prstGeom>
            <a:ln w="6350" cmpd="sng">
              <a:solidFill>
                <a:srgbClr val="FF0000"/>
              </a:solidFill>
              <a:prstDash val="sysDash"/>
              <a:round/>
              <a:headEnd type="none"/>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12914" y="7177"/>
              <a:ext cx="763" cy="0"/>
            </a:xfrm>
            <a:prstGeom prst="line">
              <a:avLst/>
            </a:prstGeom>
            <a:ln w="635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5" name="椭圆 84"/>
            <p:cNvSpPr/>
            <p:nvPr/>
          </p:nvSpPr>
          <p:spPr>
            <a:xfrm>
              <a:off x="13604" y="7063"/>
              <a:ext cx="227" cy="227"/>
            </a:xfrm>
            <a:prstGeom prst="ellipse">
              <a:avLst/>
            </a:prstGeom>
            <a:solidFill>
              <a:srgbClr val="C0C0C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sp>
          <p:nvSpPr>
            <p:cNvPr id="86" name="文本框 85"/>
            <p:cNvSpPr txBox="1"/>
            <p:nvPr/>
          </p:nvSpPr>
          <p:spPr>
            <a:xfrm>
              <a:off x="5720" y="3831"/>
              <a:ext cx="7886" cy="2966"/>
            </a:xfrm>
            <a:prstGeom prst="rect">
              <a:avLst/>
            </a:prstGeom>
            <a:noFill/>
            <a:ln w="6350">
              <a:solidFill>
                <a:srgbClr val="FF0000"/>
              </a:solidFill>
            </a:ln>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lang="zh-CN" sz="1400">
                  <a:latin typeface="汉仪中黑简" panose="02010600000101010101" charset="-122"/>
                  <a:ea typeface="汉仪中黑简" panose="02010600000101010101" charset="-122"/>
                  <a:cs typeface="汉仪晓波折纸体简" panose="00020600040101010101" charset="-122"/>
                  <a:sym typeface="汉仪中黑简" panose="02010600000101010101" charset="-122"/>
                </a:rPr>
                <a:t>输入</a:t>
              </a:r>
              <a:r>
                <a:rPr lang="en-US" altLang="zh-CN" sz="1400">
                  <a:latin typeface="汉仪中黑简" panose="02010600000101010101" charset="-122"/>
                  <a:ea typeface="汉仪中黑简" panose="02010600000101010101" charset="-122"/>
                  <a:cs typeface="汉仪晓波折纸体简" panose="00020600040101010101" charset="-122"/>
                  <a:sym typeface="汉仪中黑简" panose="02010600000101010101" charset="-122"/>
                </a:rPr>
                <a:t>1-2</a:t>
              </a:r>
              <a:r>
                <a:rPr lang="zh-CN" altLang="en-US" sz="1400">
                  <a:latin typeface="汉仪中黑简" panose="02010600000101010101" charset="-122"/>
                  <a:ea typeface="汉仪中黑简" panose="02010600000101010101" charset="-122"/>
                  <a:cs typeface="汉仪晓波折纸体简" panose="00020600040101010101" charset="-122"/>
                  <a:sym typeface="汉仪中黑简" panose="02010600000101010101" charset="-122"/>
                </a:rPr>
                <a:t>个关键词，</a:t>
              </a:r>
              <a:r>
                <a:rPr lang="en-US" altLang="zh-CN" sz="1400">
                  <a:latin typeface="汉仪中黑简" panose="02010600000101010101" charset="-122"/>
                  <a:ea typeface="汉仪中黑简" panose="02010600000101010101" charset="-122"/>
                  <a:cs typeface="汉仪晓波折纸体简" panose="00020600040101010101" charset="-122"/>
                  <a:sym typeface="汉仪中黑简" panose="02010600000101010101" charset="-122"/>
                </a:rPr>
                <a:t>AI</a:t>
              </a:r>
              <a:r>
                <a:rPr lang="zh-CN" altLang="en-US" sz="1400">
                  <a:latin typeface="汉仪中黑简" panose="02010600000101010101" charset="-122"/>
                  <a:ea typeface="汉仪中黑简" panose="02010600000101010101" charset="-122"/>
                  <a:cs typeface="汉仪晓波折纸体简" panose="00020600040101010101" charset="-122"/>
                  <a:sym typeface="汉仪中黑简" panose="02010600000101010101" charset="-122"/>
                </a:rPr>
                <a:t>助手将基于知网文献</a:t>
              </a:r>
              <a:r>
                <a:rPr lang="zh-CN" altLang="en-US" sz="1400">
                  <a:latin typeface="汉仪中黑简" panose="02010600000101010101" charset="-122"/>
                  <a:ea typeface="汉仪中黑简" panose="02010600000101010101" charset="-122"/>
                  <a:cs typeface="汉仪晓波折纸体简" panose="00020600040101010101" charset="-122"/>
                  <a:sym typeface="汉仪中黑简" panose="02010600000101010101" charset="-122"/>
                </a:rPr>
                <a:t>资源生成领域概貌，并以图表方式呈现领域发展脉络</a:t>
              </a:r>
              <a:endParaRPr lang="zh-CN" altLang="en-US" sz="1400">
                <a:latin typeface="汉仪中黑简" panose="02010600000101010101" charset="-122"/>
                <a:ea typeface="汉仪中黑简" panose="02010600000101010101" charset="-122"/>
                <a:cs typeface="汉仪晓波折纸体简" panose="00020600040101010101" charset="-122"/>
                <a:sym typeface="汉仪中黑简" panose="02010600000101010101" charset="-122"/>
              </a:endParaRPr>
            </a:p>
          </p:txBody>
        </p:sp>
      </p:grpSp>
      <p:sp>
        <p:nvSpPr>
          <p:cNvPr id="4" name="标题 73"/>
          <p:cNvSpPr>
            <a:spLocks noGrp="1"/>
          </p:cNvSpPr>
          <p:nvPr>
            <p:custDataLst>
              <p:tags r:id="rId5"/>
            </p:custDataLst>
          </p:nvPr>
        </p:nvSpPr>
        <p:spPr>
          <a:xfrm>
            <a:off x="578485" y="960755"/>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en-US" altLang="zh-CN" sz="1700" dirty="0">
                <a:solidFill>
                  <a:schemeClr val="tx1"/>
                </a:solidFill>
                <a:latin typeface="+mj-ea"/>
                <a:cs typeface="+mj-ea"/>
                <a:sym typeface="+mn-ea"/>
              </a:rPr>
              <a:t>2</a:t>
            </a:r>
            <a:r>
              <a:rPr lang="zh-CN" altLang="en-US" sz="1700" dirty="0">
                <a:solidFill>
                  <a:schemeClr val="tx1"/>
                </a:solidFill>
                <a:latin typeface="+mj-ea"/>
                <a:cs typeface="+mj-ea"/>
                <a:sym typeface="+mn-ea"/>
              </a:rPr>
              <a:t>、通过</a:t>
            </a:r>
            <a:r>
              <a:rPr lang="zh-CN" altLang="en-US" sz="1700" dirty="0">
                <a:solidFill>
                  <a:schemeClr val="bg2">
                    <a:lumMod val="50000"/>
                  </a:schemeClr>
                </a:solidFill>
                <a:latin typeface="+mj-ea"/>
                <a:cs typeface="+mj-ea"/>
                <a:sym typeface="+mn-ea"/>
              </a:rPr>
              <a:t>【学术趋势】</a:t>
            </a:r>
            <a:r>
              <a:rPr lang="zh-CN" altLang="en-US" sz="1700" dirty="0">
                <a:solidFill>
                  <a:schemeClr val="tx1"/>
                </a:solidFill>
                <a:latin typeface="+mj-ea"/>
                <a:cs typeface="+mj-ea"/>
                <a:sym typeface="+mn-ea"/>
              </a:rPr>
              <a:t>进行智能数据分析和挖掘生成领域概貌，为选题方向提供指引</a:t>
            </a:r>
            <a:endParaRPr lang="zh-CN" altLang="en-US" sz="1700" dirty="0">
              <a:solidFill>
                <a:schemeClr val="tx1"/>
              </a:solidFill>
              <a:latin typeface="+mj-ea"/>
              <a:cs typeface="+mj-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par>
    </p:tnLst>
    <p:bldLst>
      <p:bldP spid="1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辅助选题</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74" name="标题 73"/>
          <p:cNvSpPr>
            <a:spLocks noGrp="1"/>
          </p:cNvSpPr>
          <p:nvPr>
            <p:custDataLst>
              <p:tags r:id="rId4"/>
            </p:custDataLst>
          </p:nvPr>
        </p:nvSpPr>
        <p:spPr>
          <a:xfrm>
            <a:off x="578485" y="864235"/>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zh-CN" altLang="en-US" sz="1700" dirty="0">
                <a:solidFill>
                  <a:schemeClr val="tx1">
                    <a:lumMod val="85000"/>
                    <a:lumOff val="15000"/>
                  </a:schemeClr>
                </a:solidFill>
                <a:latin typeface="+mj-ea"/>
                <a:cs typeface="+mj-ea"/>
                <a:sym typeface="+mn-ea"/>
              </a:rPr>
              <a:t>举个例子：输入</a:t>
            </a:r>
            <a:r>
              <a:rPr lang="en-US" altLang="zh-CN" sz="1700" dirty="0">
                <a:solidFill>
                  <a:schemeClr val="tx1">
                    <a:lumMod val="85000"/>
                    <a:lumOff val="15000"/>
                  </a:schemeClr>
                </a:solidFill>
                <a:latin typeface="+mj-ea"/>
                <a:cs typeface="+mj-ea"/>
                <a:sym typeface="+mn-ea"/>
              </a:rPr>
              <a:t>“</a:t>
            </a:r>
            <a:r>
              <a:rPr lang="zh-CN" altLang="en-US" sz="1700" dirty="0">
                <a:solidFill>
                  <a:schemeClr val="tx1">
                    <a:lumMod val="85000"/>
                    <a:lumOff val="15000"/>
                  </a:schemeClr>
                </a:solidFill>
                <a:latin typeface="+mj-ea"/>
                <a:cs typeface="+mj-ea"/>
                <a:sym typeface="+mn-ea"/>
              </a:rPr>
              <a:t>人工智能</a:t>
            </a:r>
            <a:r>
              <a:rPr lang="en-US" altLang="zh-CN" sz="1700" dirty="0">
                <a:solidFill>
                  <a:schemeClr val="tx1">
                    <a:lumMod val="85000"/>
                    <a:lumOff val="15000"/>
                  </a:schemeClr>
                </a:solidFill>
                <a:latin typeface="+mj-ea"/>
                <a:cs typeface="+mj-ea"/>
                <a:sym typeface="+mn-ea"/>
              </a:rPr>
              <a:t>”</a:t>
            </a:r>
            <a:r>
              <a:rPr lang="zh-CN" altLang="en-US" sz="1700" dirty="0">
                <a:solidFill>
                  <a:schemeClr val="tx1">
                    <a:lumMod val="85000"/>
                    <a:lumOff val="15000"/>
                  </a:schemeClr>
                </a:solidFill>
                <a:latin typeface="+mj-ea"/>
                <a:cs typeface="+mj-ea"/>
                <a:sym typeface="+mn-ea"/>
              </a:rPr>
              <a:t>、</a:t>
            </a:r>
            <a:r>
              <a:rPr lang="en-US" altLang="zh-CN" sz="1700" dirty="0">
                <a:solidFill>
                  <a:schemeClr val="tx1">
                    <a:lumMod val="85000"/>
                    <a:lumOff val="15000"/>
                  </a:schemeClr>
                </a:solidFill>
                <a:latin typeface="+mj-ea"/>
                <a:cs typeface="+mj-ea"/>
                <a:sym typeface="+mn-ea"/>
              </a:rPr>
              <a:t>“</a:t>
            </a:r>
            <a:r>
              <a:rPr lang="zh-CN" altLang="en-US" sz="1700" dirty="0">
                <a:solidFill>
                  <a:schemeClr val="tx1">
                    <a:lumMod val="85000"/>
                    <a:lumOff val="15000"/>
                  </a:schemeClr>
                </a:solidFill>
                <a:latin typeface="+mj-ea"/>
                <a:cs typeface="+mj-ea"/>
                <a:sym typeface="+mn-ea"/>
              </a:rPr>
              <a:t>教育</a:t>
            </a:r>
            <a:r>
              <a:rPr lang="en-US" altLang="zh-CN" sz="1700" dirty="0">
                <a:solidFill>
                  <a:schemeClr val="tx1">
                    <a:lumMod val="85000"/>
                    <a:lumOff val="15000"/>
                  </a:schemeClr>
                </a:solidFill>
                <a:latin typeface="+mj-ea"/>
                <a:cs typeface="+mj-ea"/>
                <a:sym typeface="+mn-ea"/>
              </a:rPr>
              <a:t>”</a:t>
            </a:r>
            <a:endParaRPr lang="en-US" altLang="zh-CN" sz="1700" dirty="0">
              <a:solidFill>
                <a:schemeClr val="tx1">
                  <a:lumMod val="85000"/>
                  <a:lumOff val="15000"/>
                </a:schemeClr>
              </a:solidFill>
              <a:latin typeface="+mj-ea"/>
              <a:cs typeface="+mj-ea"/>
              <a:sym typeface="+mn-ea"/>
            </a:endParaRPr>
          </a:p>
        </p:txBody>
      </p:sp>
      <p:pic>
        <p:nvPicPr>
          <p:cNvPr id="3" name="图片 2"/>
          <p:cNvPicPr>
            <a:picLocks noChangeAspect="1"/>
          </p:cNvPicPr>
          <p:nvPr/>
        </p:nvPicPr>
        <p:blipFill>
          <a:blip r:embed="rId5"/>
          <a:srcRect t="5092"/>
          <a:stretch>
            <a:fillRect/>
          </a:stretch>
        </p:blipFill>
        <p:spPr>
          <a:xfrm>
            <a:off x="323850" y="1525905"/>
            <a:ext cx="11544300" cy="5243195"/>
          </a:xfrm>
          <a:prstGeom prst="rect">
            <a:avLst/>
          </a:prstGeom>
          <a:ln>
            <a:solidFill>
              <a:schemeClr val="bg2">
                <a:lumMod val="50000"/>
              </a:schemeClr>
            </a:solidFill>
          </a:ln>
        </p:spPr>
      </p:pic>
      <p:pic>
        <p:nvPicPr>
          <p:cNvPr id="10" name="图片 9"/>
          <p:cNvPicPr>
            <a:picLocks noChangeAspect="1"/>
          </p:cNvPicPr>
          <p:nvPr/>
        </p:nvPicPr>
        <p:blipFill>
          <a:blip r:embed="rId6"/>
          <a:stretch>
            <a:fillRect/>
          </a:stretch>
        </p:blipFill>
        <p:spPr>
          <a:xfrm>
            <a:off x="819150" y="1525905"/>
            <a:ext cx="10553700" cy="5142865"/>
          </a:xfrm>
          <a:prstGeom prst="rect">
            <a:avLst/>
          </a:prstGeom>
        </p:spPr>
      </p:pic>
      <p:pic>
        <p:nvPicPr>
          <p:cNvPr id="11" name="图片 10"/>
          <p:cNvPicPr>
            <a:picLocks noChangeAspect="1"/>
          </p:cNvPicPr>
          <p:nvPr/>
        </p:nvPicPr>
        <p:blipFill>
          <a:blip r:embed="rId7"/>
          <a:stretch>
            <a:fillRect/>
          </a:stretch>
        </p:blipFill>
        <p:spPr>
          <a:xfrm>
            <a:off x="874395" y="1560195"/>
            <a:ext cx="10396855" cy="51517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sym typeface="+mn-ea"/>
              </a:rPr>
              <a:t>图片中有几根手指？</a:t>
            </a:r>
            <a:endParaRPr lang="zh-CN" altLang="en-US" sz="3200" b="1" dirty="0">
              <a:solidFill>
                <a:srgbClr val="0070C0"/>
              </a:solidFill>
              <a:latin typeface="微软雅黑" charset="-122"/>
              <a:ea typeface="微软雅黑" charset="-122"/>
              <a:sym typeface="+mn-ea"/>
            </a:endParaRPr>
          </a:p>
        </p:txBody>
      </p: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5" name="直接连接符 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27" name="矩形 326"/>
          <p:cNvSpPr/>
          <p:nvPr>
            <p:custDataLst>
              <p:tags r:id="rId4"/>
            </p:custDataLst>
          </p:nvPr>
        </p:nvSpPr>
        <p:spPr>
          <a:xfrm>
            <a:off x="634365" y="1375410"/>
            <a:ext cx="2923540" cy="4521200"/>
          </a:xfrm>
          <a:prstGeom prst="rect">
            <a:avLst/>
          </a:prstGeom>
          <a:solidFill>
            <a:schemeClr val="tx1"/>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黑体" panose="02010609060101010101" charset="-122"/>
            </a:endParaRPr>
          </a:p>
        </p:txBody>
      </p:sp>
      <p:pic>
        <p:nvPicPr>
          <p:cNvPr id="328" name="图片 327" descr="蓝色头发的卡通人物&#10;&#10;描述已自动生成"/>
          <p:cNvPicPr>
            <a:picLocks noChangeAspect="1"/>
          </p:cNvPicPr>
          <p:nvPr>
            <p:custDataLst>
              <p:tags r:id="rId5"/>
            </p:custDataLst>
          </p:nvPr>
        </p:nvPicPr>
        <p:blipFill>
          <a:blip r:embed="rId6" cstate="email"/>
          <a:srcRect l="11226" t="-3" r="11226" b="6640"/>
          <a:stretch>
            <a:fillRect/>
          </a:stretch>
        </p:blipFill>
        <p:spPr>
          <a:xfrm>
            <a:off x="492125" y="1423035"/>
            <a:ext cx="2893695" cy="4176395"/>
          </a:xfrm>
          <a:custGeom>
            <a:avLst/>
            <a:gdLst>
              <a:gd name="connsiteX0" fmla="*/ 0 w 2805280"/>
              <a:gd name="connsiteY0" fmla="*/ 0 h 4336656"/>
              <a:gd name="connsiteX1" fmla="*/ 2805280 w 2805280"/>
              <a:gd name="connsiteY1" fmla="*/ 0 h 4336656"/>
              <a:gd name="connsiteX2" fmla="*/ 2805280 w 2805280"/>
              <a:gd name="connsiteY2" fmla="*/ 4336656 h 4336656"/>
              <a:gd name="connsiteX3" fmla="*/ 0 w 2805280"/>
              <a:gd name="connsiteY3" fmla="*/ 4336656 h 4336656"/>
            </a:gdLst>
            <a:ahLst/>
            <a:cxnLst>
              <a:cxn ang="0">
                <a:pos x="connsiteX0" y="connsiteY0"/>
              </a:cxn>
              <a:cxn ang="0">
                <a:pos x="connsiteX1" y="connsiteY1"/>
              </a:cxn>
              <a:cxn ang="0">
                <a:pos x="connsiteX2" y="connsiteY2"/>
              </a:cxn>
              <a:cxn ang="0">
                <a:pos x="connsiteX3" y="connsiteY3"/>
              </a:cxn>
            </a:cxnLst>
            <a:rect l="l" t="t" r="r" b="b"/>
            <a:pathLst>
              <a:path w="2805280" h="4336656">
                <a:moveTo>
                  <a:pt x="0" y="0"/>
                </a:moveTo>
                <a:lnTo>
                  <a:pt x="2805280" y="0"/>
                </a:lnTo>
                <a:lnTo>
                  <a:pt x="2805280" y="4336656"/>
                </a:lnTo>
                <a:lnTo>
                  <a:pt x="0" y="4336656"/>
                </a:lnTo>
                <a:close/>
              </a:path>
            </a:pathLst>
          </a:custGeom>
          <a:ln w="38100">
            <a:solidFill>
              <a:srgbClr val="000000"/>
            </a:solidFill>
          </a:ln>
        </p:spPr>
      </p:pic>
      <p:sp>
        <p:nvSpPr>
          <p:cNvPr id="330" name="矩形 329"/>
          <p:cNvSpPr/>
          <p:nvPr>
            <p:custDataLst>
              <p:tags r:id="rId7"/>
            </p:custDataLst>
          </p:nvPr>
        </p:nvSpPr>
        <p:spPr>
          <a:xfrm>
            <a:off x="492125" y="5035550"/>
            <a:ext cx="2893695" cy="664845"/>
          </a:xfrm>
          <a:prstGeom prst="rect">
            <a:avLst/>
          </a:prstGeom>
          <a:solidFill>
            <a:srgbClr val="FFFFFF"/>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黑体" panose="02010609060101010101" charset="-122"/>
            </a:endParaRPr>
          </a:p>
        </p:txBody>
      </p:sp>
      <p:sp>
        <p:nvSpPr>
          <p:cNvPr id="329" name="矩形 328"/>
          <p:cNvSpPr/>
          <p:nvPr>
            <p:custDataLst>
              <p:tags r:id="rId8"/>
            </p:custDataLst>
          </p:nvPr>
        </p:nvSpPr>
        <p:spPr>
          <a:xfrm>
            <a:off x="492125" y="1226185"/>
            <a:ext cx="2882900" cy="480695"/>
          </a:xfrm>
          <a:prstGeom prst="rect">
            <a:avLst/>
          </a:prstGeom>
          <a:solidFill>
            <a:srgbClr val="FFFFFF"/>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黑体" panose="02010609060101010101" charset="-122"/>
            </a:endParaRPr>
          </a:p>
        </p:txBody>
      </p:sp>
      <p:pic>
        <p:nvPicPr>
          <p:cNvPr id="568" name="图片 567" descr="15c75dce8b3c4fdc1de315a0fe1a7278"/>
          <p:cNvPicPr>
            <a:picLocks noChangeAspect="1"/>
          </p:cNvPicPr>
          <p:nvPr>
            <p:custDataLst>
              <p:tags r:id="rId9"/>
            </p:custDataLst>
          </p:nvPr>
        </p:nvPicPr>
        <p:blipFill>
          <a:blip r:embed="rId10"/>
          <a:srcRect b="37889"/>
          <a:stretch>
            <a:fillRect/>
          </a:stretch>
        </p:blipFill>
        <p:spPr>
          <a:xfrm>
            <a:off x="6101080" y="755650"/>
            <a:ext cx="4288790" cy="5775960"/>
          </a:xfrm>
          <a:prstGeom prst="rect">
            <a:avLst/>
          </a:prstGeom>
          <a:ln>
            <a:solidFill>
              <a:srgbClr val="FF0000"/>
            </a:solidFill>
          </a:ln>
        </p:spPr>
      </p:pic>
      <p:pic>
        <p:nvPicPr>
          <p:cNvPr id="3" name="图片 2"/>
          <p:cNvPicPr>
            <a:picLocks noChangeAspect="1"/>
          </p:cNvPicPr>
          <p:nvPr>
            <p:custDataLst>
              <p:tags r:id="rId11"/>
            </p:custDataLst>
          </p:nvPr>
        </p:nvPicPr>
        <p:blipFill>
          <a:blip r:embed="rId12"/>
          <a:stretch>
            <a:fillRect/>
          </a:stretch>
        </p:blipFill>
        <p:spPr>
          <a:xfrm>
            <a:off x="719455" y="1226185"/>
            <a:ext cx="10753090" cy="4473575"/>
          </a:xfrm>
          <a:prstGeom prst="rect">
            <a:avLst/>
          </a:prstGeom>
          <a:ln>
            <a:solidFill>
              <a:schemeClr val="tx1"/>
            </a:solidFill>
          </a:ln>
        </p:spPr>
      </p:pic>
      <p:sp>
        <p:nvSpPr>
          <p:cNvPr id="331" name="椭圆 330"/>
          <p:cNvSpPr/>
          <p:nvPr>
            <p:custDataLst>
              <p:tags r:id="rId13"/>
            </p:custDataLst>
          </p:nvPr>
        </p:nvSpPr>
        <p:spPr>
          <a:xfrm>
            <a:off x="634365" y="1358265"/>
            <a:ext cx="170815" cy="170815"/>
          </a:xfrm>
          <a:prstGeom prst="ellipse">
            <a:avLst/>
          </a:prstGeom>
          <a:solidFill>
            <a:schemeClr val="accent1"/>
          </a:solidFill>
          <a:ln w="317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黑体" panose="02010609060101010101" charset="-122"/>
            </a:endParaRPr>
          </a:p>
        </p:txBody>
      </p:sp>
      <p:sp>
        <p:nvSpPr>
          <p:cNvPr id="332" name="椭圆 331"/>
          <p:cNvSpPr/>
          <p:nvPr>
            <p:custDataLst>
              <p:tags r:id="rId14"/>
            </p:custDataLst>
          </p:nvPr>
        </p:nvSpPr>
        <p:spPr>
          <a:xfrm>
            <a:off x="2641600" y="1358265"/>
            <a:ext cx="170815" cy="170815"/>
          </a:xfrm>
          <a:prstGeom prst="ellipse">
            <a:avLst/>
          </a:prstGeom>
          <a:solidFill>
            <a:schemeClr val="accent2"/>
          </a:solidFill>
          <a:ln w="317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黑体" panose="02010609060101010101" charset="-122"/>
            </a:endParaRPr>
          </a:p>
        </p:txBody>
      </p:sp>
      <p:sp>
        <p:nvSpPr>
          <p:cNvPr id="333" name="椭圆 332"/>
          <p:cNvSpPr/>
          <p:nvPr>
            <p:custDataLst>
              <p:tags r:id="rId15"/>
            </p:custDataLst>
          </p:nvPr>
        </p:nvSpPr>
        <p:spPr>
          <a:xfrm>
            <a:off x="2997835" y="1358265"/>
            <a:ext cx="170815" cy="170815"/>
          </a:xfrm>
          <a:prstGeom prst="ellipse">
            <a:avLst/>
          </a:prstGeom>
          <a:solidFill>
            <a:schemeClr val="accent3"/>
          </a:solidFill>
          <a:ln w="317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黑体" panose="02010609060101010101" charset="-122"/>
            </a:endParaRPr>
          </a:p>
        </p:txBody>
      </p:sp>
      <p:sp>
        <p:nvSpPr>
          <p:cNvPr id="334" name="任意多边形: 形状 99"/>
          <p:cNvSpPr/>
          <p:nvPr>
            <p:custDataLst>
              <p:tags r:id="rId16"/>
            </p:custDataLst>
          </p:nvPr>
        </p:nvSpPr>
        <p:spPr>
          <a:xfrm flipH="1" flipV="1">
            <a:off x="492125" y="4716145"/>
            <a:ext cx="616585" cy="642620"/>
          </a:xfrm>
          <a:custGeom>
            <a:avLst/>
            <a:gdLst>
              <a:gd name="connsiteX0" fmla="*/ 1143000 w 2269958"/>
              <a:gd name="connsiteY0" fmla="*/ 2366210 h 2366210"/>
              <a:gd name="connsiteX1" fmla="*/ 1135481 w 2269958"/>
              <a:gd name="connsiteY1" fmla="*/ 2366210 h 2366210"/>
              <a:gd name="connsiteX2" fmla="*/ 1134477 w 2269958"/>
              <a:gd name="connsiteY2" fmla="*/ 2366210 h 2366210"/>
              <a:gd name="connsiteX3" fmla="*/ 1126958 w 2269958"/>
              <a:gd name="connsiteY3" fmla="*/ 2366210 h 2366210"/>
              <a:gd name="connsiteX4" fmla="*/ 1126958 w 2269958"/>
              <a:gd name="connsiteY4" fmla="*/ 2334032 h 2366210"/>
              <a:gd name="connsiteX5" fmla="*/ 1122531 w 2269958"/>
              <a:gd name="connsiteY5" fmla="*/ 2315087 h 2366210"/>
              <a:gd name="connsiteX6" fmla="*/ 126815 w 2269958"/>
              <a:gd name="connsiteY6" fmla="*/ 1192501 h 2366210"/>
              <a:gd name="connsiteX7" fmla="*/ 103648 w 2269958"/>
              <a:gd name="connsiteY7" fmla="*/ 1191126 h 2366210"/>
              <a:gd name="connsiteX8" fmla="*/ 0 w 2269958"/>
              <a:gd name="connsiteY8" fmla="*/ 1191126 h 2366210"/>
              <a:gd name="connsiteX9" fmla="*/ 0 w 2269958"/>
              <a:gd name="connsiteY9" fmla="*/ 1189971 h 2366210"/>
              <a:gd name="connsiteX10" fmla="*/ 0 w 2269958"/>
              <a:gd name="connsiteY10" fmla="*/ 1176239 h 2366210"/>
              <a:gd name="connsiteX11" fmla="*/ 0 w 2269958"/>
              <a:gd name="connsiteY11" fmla="*/ 1175084 h 2366210"/>
              <a:gd name="connsiteX12" fmla="*/ 103648 w 2269958"/>
              <a:gd name="connsiteY12" fmla="*/ 1175084 h 2366210"/>
              <a:gd name="connsiteX13" fmla="*/ 126815 w 2269958"/>
              <a:gd name="connsiteY13" fmla="*/ 1173709 h 2366210"/>
              <a:gd name="connsiteX14" fmla="*/ 1122531 w 2269958"/>
              <a:gd name="connsiteY14" fmla="*/ 51123 h 2366210"/>
              <a:gd name="connsiteX15" fmla="*/ 1126958 w 2269958"/>
              <a:gd name="connsiteY15" fmla="*/ 32178 h 2366210"/>
              <a:gd name="connsiteX16" fmla="*/ 1126958 w 2269958"/>
              <a:gd name="connsiteY16" fmla="*/ 0 h 2366210"/>
              <a:gd name="connsiteX17" fmla="*/ 1134477 w 2269958"/>
              <a:gd name="connsiteY17" fmla="*/ 0 h 2366210"/>
              <a:gd name="connsiteX18" fmla="*/ 1135481 w 2269958"/>
              <a:gd name="connsiteY18" fmla="*/ 0 h 2366210"/>
              <a:gd name="connsiteX19" fmla="*/ 1143000 w 2269958"/>
              <a:gd name="connsiteY19" fmla="*/ 0 h 2366210"/>
              <a:gd name="connsiteX20" fmla="*/ 1143000 w 2269958"/>
              <a:gd name="connsiteY20" fmla="*/ 32178 h 2366210"/>
              <a:gd name="connsiteX21" fmla="*/ 1147427 w 2269958"/>
              <a:gd name="connsiteY21" fmla="*/ 51123 h 2366210"/>
              <a:gd name="connsiteX22" fmla="*/ 2143143 w 2269958"/>
              <a:gd name="connsiteY22" fmla="*/ 1173709 h 2366210"/>
              <a:gd name="connsiteX23" fmla="*/ 2166310 w 2269958"/>
              <a:gd name="connsiteY23" fmla="*/ 1175084 h 2366210"/>
              <a:gd name="connsiteX24" fmla="*/ 2269958 w 2269958"/>
              <a:gd name="connsiteY24" fmla="*/ 1175084 h 2366210"/>
              <a:gd name="connsiteX25" fmla="*/ 2269958 w 2269958"/>
              <a:gd name="connsiteY25" fmla="*/ 1176239 h 2366210"/>
              <a:gd name="connsiteX26" fmla="*/ 2269958 w 2269958"/>
              <a:gd name="connsiteY26" fmla="*/ 1189971 h 2366210"/>
              <a:gd name="connsiteX27" fmla="*/ 2269958 w 2269958"/>
              <a:gd name="connsiteY27" fmla="*/ 1191126 h 2366210"/>
              <a:gd name="connsiteX28" fmla="*/ 2166310 w 2269958"/>
              <a:gd name="connsiteY28" fmla="*/ 1191126 h 2366210"/>
              <a:gd name="connsiteX29" fmla="*/ 2143143 w 2269958"/>
              <a:gd name="connsiteY29" fmla="*/ 1192501 h 2366210"/>
              <a:gd name="connsiteX30" fmla="*/ 1147427 w 2269958"/>
              <a:gd name="connsiteY30" fmla="*/ 2315087 h 2366210"/>
              <a:gd name="connsiteX31" fmla="*/ 1143000 w 2269958"/>
              <a:gd name="connsiteY31" fmla="*/ 2334032 h 236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69958" h="2366210">
                <a:moveTo>
                  <a:pt x="1143000" y="2366210"/>
                </a:moveTo>
                <a:lnTo>
                  <a:pt x="1135481" y="2366210"/>
                </a:lnTo>
                <a:lnTo>
                  <a:pt x="1134477" y="2366210"/>
                </a:lnTo>
                <a:lnTo>
                  <a:pt x="1126958" y="2366210"/>
                </a:lnTo>
                <a:lnTo>
                  <a:pt x="1126958" y="2334032"/>
                </a:lnTo>
                <a:lnTo>
                  <a:pt x="1122531" y="2315087"/>
                </a:lnTo>
                <a:cubicBezTo>
                  <a:pt x="954721" y="1693655"/>
                  <a:pt x="575935" y="1246027"/>
                  <a:pt x="126815" y="1192501"/>
                </a:cubicBezTo>
                <a:lnTo>
                  <a:pt x="103648" y="1191126"/>
                </a:lnTo>
                <a:lnTo>
                  <a:pt x="0" y="1191126"/>
                </a:lnTo>
                <a:lnTo>
                  <a:pt x="0" y="1189971"/>
                </a:lnTo>
                <a:lnTo>
                  <a:pt x="0" y="1176239"/>
                </a:lnTo>
                <a:lnTo>
                  <a:pt x="0" y="1175084"/>
                </a:lnTo>
                <a:lnTo>
                  <a:pt x="103648" y="1175084"/>
                </a:lnTo>
                <a:lnTo>
                  <a:pt x="126815" y="1173709"/>
                </a:lnTo>
                <a:cubicBezTo>
                  <a:pt x="575935" y="1120183"/>
                  <a:pt x="954721" y="672555"/>
                  <a:pt x="1122531" y="51123"/>
                </a:cubicBezTo>
                <a:lnTo>
                  <a:pt x="1126958" y="32178"/>
                </a:lnTo>
                <a:lnTo>
                  <a:pt x="1126958" y="0"/>
                </a:lnTo>
                <a:lnTo>
                  <a:pt x="1134477" y="0"/>
                </a:lnTo>
                <a:lnTo>
                  <a:pt x="1135481" y="0"/>
                </a:lnTo>
                <a:lnTo>
                  <a:pt x="1143000" y="0"/>
                </a:lnTo>
                <a:lnTo>
                  <a:pt x="1143000" y="32178"/>
                </a:lnTo>
                <a:lnTo>
                  <a:pt x="1147427" y="51123"/>
                </a:lnTo>
                <a:cubicBezTo>
                  <a:pt x="1315237" y="672555"/>
                  <a:pt x="1694024" y="1120183"/>
                  <a:pt x="2143143" y="1173709"/>
                </a:cubicBezTo>
                <a:lnTo>
                  <a:pt x="2166310" y="1175084"/>
                </a:lnTo>
                <a:lnTo>
                  <a:pt x="2269958" y="1175084"/>
                </a:lnTo>
                <a:lnTo>
                  <a:pt x="2269958" y="1176239"/>
                </a:lnTo>
                <a:lnTo>
                  <a:pt x="2269958" y="1189971"/>
                </a:lnTo>
                <a:lnTo>
                  <a:pt x="2269958" y="1191126"/>
                </a:lnTo>
                <a:lnTo>
                  <a:pt x="2166310" y="1191126"/>
                </a:lnTo>
                <a:lnTo>
                  <a:pt x="2143143" y="1192501"/>
                </a:lnTo>
                <a:cubicBezTo>
                  <a:pt x="1694024" y="1246027"/>
                  <a:pt x="1315237" y="1693655"/>
                  <a:pt x="1147427" y="2315087"/>
                </a:cubicBezTo>
                <a:lnTo>
                  <a:pt x="1143000" y="2334032"/>
                </a:lnTo>
                <a:close/>
              </a:path>
            </a:pathLst>
          </a:custGeom>
          <a:solidFill>
            <a:schemeClr val="accent3"/>
          </a:solidFill>
          <a:ln w="50800" cap="rnd">
            <a:solidFill>
              <a:srgbClr val="0000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cs typeface="黑体" panose="02010609060101010101" charset="-122"/>
            </a:endParaRPr>
          </a:p>
        </p:txBody>
      </p:sp>
    </p:spTree>
    <p:custDataLst>
      <p:tags r:id="rId17"/>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68"/>
                                        </p:tgtEl>
                                        <p:attrNameLst>
                                          <p:attrName>style.visibility</p:attrName>
                                        </p:attrNameLst>
                                      </p:cBhvr>
                                      <p:to>
                                        <p:strVal val="visible"/>
                                      </p:to>
                                    </p:set>
                                    <p:animEffect transition="in" filter="blinds(horizontal)">
                                      <p:cBhvr>
                                        <p:cTn id="7" dur="500"/>
                                        <p:tgtEl>
                                          <p:spTgt spid="5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文献调研流程</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椭圆 3"/>
          <p:cNvSpPr/>
          <p:nvPr>
            <p:custDataLst>
              <p:tags r:id="rId4"/>
            </p:custDataLst>
          </p:nvPr>
        </p:nvSpPr>
        <p:spPr>
          <a:xfrm>
            <a:off x="635318" y="1500505"/>
            <a:ext cx="4092575" cy="4093210"/>
          </a:xfrm>
          <a:prstGeom prst="ellipse">
            <a:avLst/>
          </a:prstGeom>
          <a:gradFill flip="none" rotWithShape="1">
            <a:gsLst>
              <a:gs pos="85000">
                <a:schemeClr val="accent1">
                  <a:alpha val="0"/>
                </a:schemeClr>
              </a:gs>
              <a:gs pos="15000">
                <a:schemeClr val="accent1">
                  <a:alpha val="0"/>
                </a:schemeClr>
              </a:gs>
              <a:gs pos="51000">
                <a:schemeClr val="accent1">
                  <a:alpha val="10000"/>
                </a:schemeClr>
              </a:gs>
            </a:gsLst>
            <a:lin ang="5400000"/>
          </a:gradFill>
          <a:ln w="8572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charset="-122"/>
              <a:ea typeface="思源黑体 CN Regular" panose="020B0500000000000000" charset="-122"/>
              <a:cs typeface="+mn-cs"/>
            </a:endParaRPr>
          </a:p>
        </p:txBody>
      </p:sp>
      <p:sp useBgFill="1">
        <p:nvSpPr>
          <p:cNvPr id="5" name="椭圆 4"/>
          <p:cNvSpPr/>
          <p:nvPr>
            <p:custDataLst>
              <p:tags r:id="rId5"/>
            </p:custDataLst>
          </p:nvPr>
        </p:nvSpPr>
        <p:spPr>
          <a:xfrm>
            <a:off x="962978" y="1814195"/>
            <a:ext cx="3460750" cy="3460750"/>
          </a:xfrm>
          <a:prstGeom prst="ellipse">
            <a:avLst/>
          </a:prstGeom>
          <a:ln>
            <a:noFill/>
          </a:ln>
          <a:effectLst>
            <a:outerShdw blurRad="368300" dist="38100" dir="5400000" algn="t" rotWithShape="0">
              <a:schemeClr val="accent1">
                <a:lumMod val="7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2400" b="1">
              <a:solidFill>
                <a:schemeClr val="lt1"/>
              </a:solidFill>
              <a:cs typeface="微软雅黑" charset="-122"/>
              <a:sym typeface="+mn-ea"/>
            </a:endParaRPr>
          </a:p>
        </p:txBody>
      </p:sp>
      <p:sp>
        <p:nvSpPr>
          <p:cNvPr id="7" name="椭圆 6"/>
          <p:cNvSpPr/>
          <p:nvPr>
            <p:custDataLst>
              <p:tags r:id="rId6"/>
            </p:custDataLst>
          </p:nvPr>
        </p:nvSpPr>
        <p:spPr>
          <a:xfrm>
            <a:off x="962978" y="1814195"/>
            <a:ext cx="3460750" cy="3460750"/>
          </a:xfrm>
          <a:prstGeom prst="ellipse">
            <a:avLst/>
          </a:pr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2400" b="1">
              <a:solidFill>
                <a:schemeClr val="lt1"/>
              </a:solidFill>
              <a:cs typeface="微软雅黑" charset="-122"/>
              <a:sym typeface="+mn-ea"/>
            </a:endParaRPr>
          </a:p>
        </p:txBody>
      </p:sp>
      <p:sp>
        <p:nvSpPr>
          <p:cNvPr id="8" name="椭圆 7"/>
          <p:cNvSpPr/>
          <p:nvPr>
            <p:custDataLst>
              <p:tags r:id="rId7"/>
            </p:custDataLst>
          </p:nvPr>
        </p:nvSpPr>
        <p:spPr>
          <a:xfrm>
            <a:off x="1519873" y="2359025"/>
            <a:ext cx="2357755" cy="2357755"/>
          </a:xfrm>
          <a:prstGeom prst="ellipse">
            <a:avLst/>
          </a:prstGeom>
          <a:gradFill>
            <a:gsLst>
              <a:gs pos="74000">
                <a:schemeClr val="accent1">
                  <a:alpha val="85000"/>
                </a:schemeClr>
              </a:gs>
              <a:gs pos="10000">
                <a:schemeClr val="accent1">
                  <a:alpha val="40000"/>
                </a:schemeClr>
              </a:gs>
            </a:gsLst>
            <a:lin ang="2700000" scaled="0"/>
          </a:gradFill>
          <a:ln>
            <a:noFill/>
          </a:ln>
          <a:effectLst>
            <a:outerShdw blurRad="177800" dist="38100" dir="2700000" algn="tl" rotWithShape="0">
              <a:schemeClr val="accent1">
                <a:lumMod val="50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2400" b="1">
              <a:solidFill>
                <a:schemeClr val="lt1"/>
              </a:solidFill>
              <a:cs typeface="微软雅黑" charset="-122"/>
              <a:sym typeface="+mn-ea"/>
            </a:endParaRPr>
          </a:p>
        </p:txBody>
      </p:sp>
      <p:sp>
        <p:nvSpPr>
          <p:cNvPr id="9" name="椭圆 8"/>
          <p:cNvSpPr/>
          <p:nvPr>
            <p:custDataLst>
              <p:tags r:id="rId8"/>
            </p:custDataLst>
          </p:nvPr>
        </p:nvSpPr>
        <p:spPr>
          <a:xfrm>
            <a:off x="1844993" y="2684145"/>
            <a:ext cx="1707515" cy="1707515"/>
          </a:xfrm>
          <a:prstGeom prst="ellipse">
            <a:avLst/>
          </a:prstGeom>
          <a:noFill/>
          <a:ln w="19050">
            <a:gradFill>
              <a:gsLst>
                <a:gs pos="0">
                  <a:schemeClr val="accent1">
                    <a:lumMod val="20000"/>
                    <a:lumOff val="80000"/>
                    <a:alpha val="67000"/>
                  </a:schemeClr>
                </a:gs>
                <a:gs pos="100000">
                  <a:schemeClr val="accent1">
                    <a:lumMod val="20000"/>
                    <a:lumOff val="80000"/>
                    <a:alpha val="53000"/>
                  </a:schemeClr>
                </a:gs>
              </a:gsLst>
              <a:lin ang="2700000" scaled="1"/>
            </a:gradFill>
          </a:ln>
          <a:effectLst>
            <a:outerShdw blurRad="635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3200" b="1">
              <a:solidFill>
                <a:schemeClr val="accent1"/>
              </a:solidFill>
              <a:cs typeface="微软雅黑" charset="-122"/>
              <a:sym typeface="+mn-ea"/>
            </a:endParaRPr>
          </a:p>
        </p:txBody>
      </p:sp>
      <p:pic>
        <p:nvPicPr>
          <p:cNvPr id="10" name="图片 9" descr="个人能力"/>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2241868" y="3081020"/>
            <a:ext cx="914400" cy="914400"/>
          </a:xfrm>
          <a:prstGeom prst="rect">
            <a:avLst/>
          </a:prstGeom>
        </p:spPr>
      </p:pic>
      <p:sp>
        <p:nvSpPr>
          <p:cNvPr id="11" name="弧形 10"/>
          <p:cNvSpPr/>
          <p:nvPr>
            <p:custDataLst>
              <p:tags r:id="rId12"/>
            </p:custDataLst>
          </p:nvPr>
        </p:nvSpPr>
        <p:spPr>
          <a:xfrm rot="1620000">
            <a:off x="1307783" y="2167890"/>
            <a:ext cx="2778125" cy="2778125"/>
          </a:xfrm>
          <a:prstGeom prst="arc">
            <a:avLst/>
          </a:prstGeom>
          <a:noFill/>
          <a:ln w="28575" cap="rnd">
            <a:gradFill>
              <a:gsLst>
                <a:gs pos="0">
                  <a:schemeClr val="accent1">
                    <a:alpha val="0"/>
                  </a:schemeClr>
                </a:gs>
                <a:gs pos="100000">
                  <a:schemeClr val="accent1">
                    <a:alpha val="63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charset="-122"/>
              <a:ea typeface="思源黑体 CN Regular" panose="020B0500000000000000" charset="-122"/>
              <a:cs typeface="+mn-cs"/>
            </a:endParaRPr>
          </a:p>
        </p:txBody>
      </p:sp>
      <p:sp>
        <p:nvSpPr>
          <p:cNvPr id="13" name="弧形 12"/>
          <p:cNvSpPr/>
          <p:nvPr>
            <p:custDataLst>
              <p:tags r:id="rId13"/>
            </p:custDataLst>
          </p:nvPr>
        </p:nvSpPr>
        <p:spPr>
          <a:xfrm rot="11520000">
            <a:off x="1307783" y="2167890"/>
            <a:ext cx="2778125" cy="2778125"/>
          </a:xfrm>
          <a:prstGeom prst="arc">
            <a:avLst/>
          </a:prstGeom>
          <a:noFill/>
          <a:ln w="28575" cap="rnd">
            <a:gradFill>
              <a:gsLst>
                <a:gs pos="0">
                  <a:schemeClr val="accent1">
                    <a:alpha val="0"/>
                  </a:schemeClr>
                </a:gs>
                <a:gs pos="100000">
                  <a:schemeClr val="accent1">
                    <a:alpha val="5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pPr>
            <a:endParaRPr lang="zh-CN" altLang="en-US" noProof="0" dirty="0">
              <a:ln>
                <a:noFill/>
              </a:ln>
              <a:solidFill>
                <a:prstClr val="white"/>
              </a:solidFill>
              <a:effectLst/>
              <a:uLnTx/>
              <a:uFillTx/>
              <a:latin typeface="思源黑体 CN Regular" panose="020B0500000000000000" charset="-122"/>
              <a:ea typeface="思源黑体 CN Regular" panose="020B0500000000000000" charset="-122"/>
              <a:sym typeface="+mn-ea"/>
            </a:endParaRPr>
          </a:p>
        </p:txBody>
      </p:sp>
      <p:sp>
        <p:nvSpPr>
          <p:cNvPr id="14" name="矩形"/>
          <p:cNvSpPr/>
          <p:nvPr>
            <p:custDataLst>
              <p:tags r:id="rId14"/>
            </p:custDataLst>
          </p:nvPr>
        </p:nvSpPr>
        <p:spPr>
          <a:xfrm>
            <a:off x="5858828" y="1875155"/>
            <a:ext cx="5576570" cy="720090"/>
          </a:xfrm>
          <a:prstGeom prst="rect">
            <a:avLst/>
          </a:prstGeom>
          <a:noFill/>
          <a:ln w="12700" cmpd="sng">
            <a:solidFill>
              <a:schemeClr val="accent1">
                <a:shade val="50000"/>
              </a:schemeClr>
            </a:solidFill>
            <a:prstDash val="dash"/>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p>
            <a:pPr algn="ctr" defTabSz="1216025">
              <a:lnSpc>
                <a:spcPct val="150000"/>
              </a:lnSpc>
              <a:spcBef>
                <a:spcPct val="0"/>
              </a:spcBef>
              <a:spcAft>
                <a:spcPct val="0"/>
              </a:spcAft>
            </a:pPr>
            <a:r>
              <a:rPr lang="zh-CN" altLang="en-US" sz="1600" kern="0" dirty="0">
                <a:ln>
                  <a:noFill/>
                  <a:prstDash val="sysDot"/>
                </a:ln>
                <a:solidFill>
                  <a:schemeClr val="tx1">
                    <a:lumMod val="85000"/>
                    <a:lumOff val="15000"/>
                  </a:schemeClr>
                </a:solidFill>
                <a:latin typeface="+mn-ea"/>
                <a:cs typeface="+mn-ea"/>
                <a:sym typeface="+mn-ea"/>
              </a:rPr>
              <a:t>收集期刊论文、书籍等多种类型的文献资料。</a:t>
            </a:r>
            <a:endParaRPr lang="zh-CN" altLang="en-US" sz="1600" kern="0" dirty="0">
              <a:ln>
                <a:noFill/>
                <a:prstDash val="sysDot"/>
              </a:ln>
              <a:solidFill>
                <a:schemeClr val="tx1">
                  <a:lumMod val="85000"/>
                  <a:lumOff val="15000"/>
                </a:schemeClr>
              </a:solidFill>
              <a:latin typeface="+mn-ea"/>
              <a:cs typeface="+mn-ea"/>
              <a:sym typeface="+mn-ea"/>
            </a:endParaRPr>
          </a:p>
        </p:txBody>
      </p:sp>
      <p:sp useBgFill="1">
        <p:nvSpPr>
          <p:cNvPr id="15" name="圆角矩形"/>
          <p:cNvSpPr/>
          <p:nvPr>
            <p:custDataLst>
              <p:tags r:id="rId15"/>
            </p:custDataLst>
          </p:nvPr>
        </p:nvSpPr>
        <p:spPr>
          <a:xfrm>
            <a:off x="3778568" y="1948180"/>
            <a:ext cx="1760220" cy="574040"/>
          </a:xfrm>
          <a:prstGeom prst="roundRect">
            <a:avLst>
              <a:gd name="adj" fmla="val 50000"/>
            </a:avLst>
          </a:prstGeom>
          <a:ln>
            <a:noFill/>
          </a:ln>
          <a:effectLst>
            <a:outerShdw blurRad="177800" dist="38100" dir="2700000" algn="tl"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p>
            <a:pPr lvl="0" algn="ctr">
              <a:buClrTx/>
              <a:buSzTx/>
              <a:buFontTx/>
            </a:pPr>
            <a:endParaRPr lang="zh-CN" altLang="en-US" sz="2000" b="1" dirty="0">
              <a:solidFill>
                <a:schemeClr val="accent1"/>
              </a:solidFill>
              <a:cs typeface="微软雅黑" charset="-122"/>
              <a:sym typeface="+mn-ea"/>
            </a:endParaRPr>
          </a:p>
        </p:txBody>
      </p:sp>
      <p:sp>
        <p:nvSpPr>
          <p:cNvPr id="16" name="圆角矩形"/>
          <p:cNvSpPr/>
          <p:nvPr>
            <p:custDataLst>
              <p:tags r:id="rId16"/>
            </p:custDataLst>
          </p:nvPr>
        </p:nvSpPr>
        <p:spPr>
          <a:xfrm>
            <a:off x="3772218" y="1948180"/>
            <a:ext cx="1760220" cy="574040"/>
          </a:xfrm>
          <a:prstGeom prst="roundRect">
            <a:avLst>
              <a:gd name="adj" fmla="val 50000"/>
            </a:avLst>
          </a:prstGeom>
          <a:solidFill>
            <a:schemeClr val="bg1">
              <a:alpha val="20000"/>
            </a:schemeClr>
          </a:solidFill>
          <a:ln>
            <a:solidFill>
              <a:schemeClr val="accent1">
                <a:alpha val="30000"/>
              </a:schemeClr>
            </a:solidFill>
          </a:ln>
          <a:effectLst>
            <a:outerShdw blurRad="177800" dist="38100" dir="2700000" algn="tl"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p>
            <a:pPr lvl="0" algn="ctr">
              <a:buClrTx/>
              <a:buSzTx/>
              <a:buFontTx/>
            </a:pPr>
            <a:r>
              <a:rPr lang="zh-CN" altLang="en-US" sz="2000" b="1" dirty="0">
                <a:solidFill>
                  <a:schemeClr val="accent1"/>
                </a:solidFill>
                <a:cs typeface="微软雅黑" charset="-122"/>
                <a:sym typeface="+mn-ea"/>
              </a:rPr>
              <a:t>文献收集</a:t>
            </a:r>
            <a:endParaRPr lang="zh-CN" altLang="en-US" sz="2000" b="1" kern="0" dirty="0">
              <a:ln>
                <a:noFill/>
                <a:prstDash val="sysDot"/>
              </a:ln>
              <a:solidFill>
                <a:srgbClr val="44C97E"/>
              </a:solidFill>
              <a:latin typeface="+mj-ea"/>
              <a:ea typeface="+mj-ea"/>
              <a:cs typeface="+mn-ea"/>
              <a:sym typeface="+mn-ea"/>
            </a:endParaRPr>
          </a:p>
        </p:txBody>
      </p:sp>
      <p:sp>
        <p:nvSpPr>
          <p:cNvPr id="17" name="矩形"/>
          <p:cNvSpPr/>
          <p:nvPr>
            <p:custDataLst>
              <p:tags r:id="rId17"/>
            </p:custDataLst>
          </p:nvPr>
        </p:nvSpPr>
        <p:spPr>
          <a:xfrm>
            <a:off x="6362383" y="2746375"/>
            <a:ext cx="5069205" cy="720090"/>
          </a:xfrm>
          <a:prstGeom prst="rect">
            <a:avLst/>
          </a:prstGeom>
          <a:noFill/>
          <a:ln w="12700" cmpd="sng">
            <a:solidFill>
              <a:schemeClr val="accent1">
                <a:shade val="50000"/>
              </a:schemeClr>
            </a:solidFill>
            <a:prstDash val="dash"/>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p>
            <a:pPr algn="ctr" defTabSz="1216025">
              <a:lnSpc>
                <a:spcPct val="150000"/>
              </a:lnSpc>
              <a:spcBef>
                <a:spcPct val="0"/>
              </a:spcBef>
              <a:spcAft>
                <a:spcPct val="0"/>
              </a:spcAft>
            </a:pPr>
            <a:r>
              <a:rPr lang="zh-CN" altLang="en-US" sz="1600" kern="0" dirty="0">
                <a:ln>
                  <a:noFill/>
                  <a:prstDash val="sysDot"/>
                </a:ln>
                <a:solidFill>
                  <a:schemeClr val="tx1">
                    <a:lumMod val="85000"/>
                    <a:lumOff val="15000"/>
                  </a:schemeClr>
                </a:solidFill>
                <a:latin typeface="+mn-ea"/>
                <a:cs typeface="+mn-ea"/>
                <a:sym typeface="+mn-ea"/>
              </a:rPr>
              <a:t>结合粗读和精读方法，有针对性地获取知识。</a:t>
            </a:r>
            <a:endParaRPr lang="zh-CN" altLang="en-US" sz="1600" kern="0" dirty="0">
              <a:ln>
                <a:noFill/>
                <a:prstDash val="sysDot"/>
              </a:ln>
              <a:solidFill>
                <a:schemeClr val="tx1">
                  <a:lumMod val="85000"/>
                  <a:lumOff val="15000"/>
                </a:schemeClr>
              </a:solidFill>
              <a:latin typeface="+mn-ea"/>
              <a:cs typeface="+mn-ea"/>
              <a:sym typeface="+mn-ea"/>
            </a:endParaRPr>
          </a:p>
        </p:txBody>
      </p:sp>
      <p:sp useBgFill="1">
        <p:nvSpPr>
          <p:cNvPr id="18" name="圆角矩形"/>
          <p:cNvSpPr/>
          <p:nvPr>
            <p:custDataLst>
              <p:tags r:id="rId18"/>
            </p:custDataLst>
          </p:nvPr>
        </p:nvSpPr>
        <p:spPr>
          <a:xfrm>
            <a:off x="4268153" y="2819400"/>
            <a:ext cx="1760220" cy="574040"/>
          </a:xfrm>
          <a:prstGeom prst="roundRect">
            <a:avLst>
              <a:gd name="adj" fmla="val 50000"/>
            </a:avLst>
          </a:prstGeom>
          <a:ln>
            <a:noFill/>
          </a:ln>
          <a:effectLst>
            <a:outerShdw blurRad="177800" dist="38100" dir="2700000" algn="tl"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p>
            <a:pPr lvl="0" algn="ctr">
              <a:buClrTx/>
              <a:buSzTx/>
              <a:buFontTx/>
            </a:pPr>
            <a:endParaRPr lang="zh-CN" altLang="en-US" sz="2000" b="1" dirty="0">
              <a:solidFill>
                <a:schemeClr val="accent1"/>
              </a:solidFill>
              <a:cs typeface="微软雅黑" charset="-122"/>
              <a:sym typeface="+mn-ea"/>
            </a:endParaRPr>
          </a:p>
        </p:txBody>
      </p:sp>
      <p:sp>
        <p:nvSpPr>
          <p:cNvPr id="21" name="圆角矩形"/>
          <p:cNvSpPr/>
          <p:nvPr>
            <p:custDataLst>
              <p:tags r:id="rId19"/>
            </p:custDataLst>
          </p:nvPr>
        </p:nvSpPr>
        <p:spPr>
          <a:xfrm>
            <a:off x="4261803" y="2819400"/>
            <a:ext cx="1760220" cy="574040"/>
          </a:xfrm>
          <a:prstGeom prst="roundRect">
            <a:avLst>
              <a:gd name="adj" fmla="val 50000"/>
            </a:avLst>
          </a:prstGeom>
          <a:solidFill>
            <a:schemeClr val="bg1">
              <a:alpha val="20000"/>
            </a:schemeClr>
          </a:solidFill>
          <a:ln>
            <a:solidFill>
              <a:schemeClr val="accent1">
                <a:alpha val="30000"/>
              </a:schemeClr>
            </a:solidFill>
          </a:ln>
          <a:effectLst>
            <a:outerShdw blurRad="177800" dist="38100" dir="2700000" algn="tl"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p>
            <a:pPr lvl="0" algn="ctr">
              <a:buClrTx/>
              <a:buSzTx/>
              <a:buFontTx/>
            </a:pPr>
            <a:r>
              <a:rPr lang="zh-CN" altLang="en-US" sz="2000" b="1" dirty="0">
                <a:solidFill>
                  <a:schemeClr val="accent1"/>
                </a:solidFill>
                <a:cs typeface="微软雅黑" charset="-122"/>
                <a:sym typeface="+mn-ea"/>
              </a:rPr>
              <a:t>文献</a:t>
            </a:r>
            <a:r>
              <a:rPr lang="zh-CN" altLang="en-US" sz="2000" b="1" dirty="0">
                <a:solidFill>
                  <a:schemeClr val="accent1"/>
                </a:solidFill>
                <a:cs typeface="微软雅黑" charset="-122"/>
                <a:sym typeface="+mn-ea"/>
              </a:rPr>
              <a:t>阅读</a:t>
            </a:r>
            <a:endParaRPr lang="zh-CN" altLang="en-US" sz="2000" b="1" dirty="0">
              <a:solidFill>
                <a:schemeClr val="accent1"/>
              </a:solidFill>
              <a:cs typeface="微软雅黑" charset="-122"/>
              <a:sym typeface="+mn-ea"/>
            </a:endParaRPr>
          </a:p>
        </p:txBody>
      </p:sp>
      <p:sp>
        <p:nvSpPr>
          <p:cNvPr id="23" name="矩形"/>
          <p:cNvSpPr/>
          <p:nvPr>
            <p:custDataLst>
              <p:tags r:id="rId20"/>
            </p:custDataLst>
          </p:nvPr>
        </p:nvSpPr>
        <p:spPr>
          <a:xfrm>
            <a:off x="5868353" y="4488815"/>
            <a:ext cx="5559425" cy="720090"/>
          </a:xfrm>
          <a:prstGeom prst="rect">
            <a:avLst/>
          </a:prstGeom>
          <a:noFill/>
          <a:ln w="12700" cmpd="sng">
            <a:solidFill>
              <a:schemeClr val="accent1">
                <a:shade val="50000"/>
              </a:schemeClr>
            </a:solidFill>
            <a:prstDash val="dash"/>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p>
            <a:pPr algn="ctr" defTabSz="1216025">
              <a:lnSpc>
                <a:spcPct val="150000"/>
              </a:lnSpc>
              <a:spcBef>
                <a:spcPct val="0"/>
              </a:spcBef>
              <a:spcAft>
                <a:spcPct val="0"/>
              </a:spcAft>
            </a:pPr>
            <a:r>
              <a:rPr lang="zh-CN" altLang="en-US" sz="1600" kern="0" dirty="0">
                <a:ln>
                  <a:noFill/>
                  <a:prstDash val="sysDot"/>
                </a:ln>
                <a:solidFill>
                  <a:schemeClr val="tx1">
                    <a:lumMod val="85000"/>
                    <a:lumOff val="15000"/>
                  </a:schemeClr>
                </a:solidFill>
                <a:latin typeface="+mn-ea"/>
                <a:cs typeface="+mn-ea"/>
                <a:sym typeface="+mn-ea"/>
              </a:rPr>
              <a:t>在整理和分析基础上，撰写文献综述</a:t>
            </a:r>
            <a:endParaRPr lang="zh-CN" altLang="en-US" sz="1600" kern="0" dirty="0">
              <a:ln>
                <a:noFill/>
                <a:prstDash val="sysDot"/>
              </a:ln>
              <a:solidFill>
                <a:schemeClr val="tx1">
                  <a:lumMod val="85000"/>
                  <a:lumOff val="15000"/>
                </a:schemeClr>
              </a:solidFill>
              <a:latin typeface="+mn-ea"/>
              <a:cs typeface="+mn-ea"/>
              <a:sym typeface="+mn-ea"/>
            </a:endParaRPr>
          </a:p>
        </p:txBody>
      </p:sp>
      <p:sp useBgFill="1">
        <p:nvSpPr>
          <p:cNvPr id="24" name="圆角矩形"/>
          <p:cNvSpPr/>
          <p:nvPr>
            <p:custDataLst>
              <p:tags r:id="rId21"/>
            </p:custDataLst>
          </p:nvPr>
        </p:nvSpPr>
        <p:spPr>
          <a:xfrm>
            <a:off x="3788093" y="4561840"/>
            <a:ext cx="1760220" cy="574040"/>
          </a:xfrm>
          <a:prstGeom prst="roundRect">
            <a:avLst>
              <a:gd name="adj" fmla="val 50000"/>
            </a:avLst>
          </a:prstGeom>
          <a:ln>
            <a:noFill/>
          </a:ln>
          <a:effectLst>
            <a:outerShdw blurRad="177800" dist="38100" dir="2700000" algn="tl"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p>
            <a:pPr lvl="0" algn="ctr">
              <a:buClrTx/>
              <a:buSzTx/>
              <a:buFontTx/>
            </a:pPr>
            <a:endParaRPr lang="zh-CN" altLang="en-US" sz="2000" b="1" dirty="0">
              <a:solidFill>
                <a:schemeClr val="accent1"/>
              </a:solidFill>
              <a:cs typeface="微软雅黑" charset="-122"/>
              <a:sym typeface="+mn-ea"/>
            </a:endParaRPr>
          </a:p>
        </p:txBody>
      </p:sp>
      <p:sp>
        <p:nvSpPr>
          <p:cNvPr id="26" name="圆角矩形"/>
          <p:cNvSpPr/>
          <p:nvPr>
            <p:custDataLst>
              <p:tags r:id="rId22"/>
            </p:custDataLst>
          </p:nvPr>
        </p:nvSpPr>
        <p:spPr>
          <a:xfrm>
            <a:off x="3781743" y="4561840"/>
            <a:ext cx="1760220" cy="574040"/>
          </a:xfrm>
          <a:prstGeom prst="roundRect">
            <a:avLst>
              <a:gd name="adj" fmla="val 50000"/>
            </a:avLst>
          </a:prstGeom>
          <a:solidFill>
            <a:schemeClr val="bg1">
              <a:alpha val="20000"/>
            </a:schemeClr>
          </a:solidFill>
          <a:ln>
            <a:solidFill>
              <a:schemeClr val="accent1">
                <a:alpha val="30000"/>
              </a:schemeClr>
            </a:solidFill>
          </a:ln>
          <a:effectLst>
            <a:outerShdw blurRad="177800" dist="38100" dir="2700000" algn="tl"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p>
            <a:pPr lvl="0" algn="ctr">
              <a:buClrTx/>
              <a:buSzTx/>
              <a:buFontTx/>
            </a:pPr>
            <a:r>
              <a:rPr lang="zh-CN" altLang="en-US" sz="2000" b="1" dirty="0">
                <a:solidFill>
                  <a:schemeClr val="accent1"/>
                </a:solidFill>
                <a:cs typeface="微软雅黑" charset="-122"/>
                <a:sym typeface="+mn-ea"/>
              </a:rPr>
              <a:t>综述</a:t>
            </a:r>
            <a:r>
              <a:rPr lang="zh-CN" altLang="en-US" sz="2000" b="1" dirty="0">
                <a:solidFill>
                  <a:schemeClr val="accent1"/>
                </a:solidFill>
                <a:cs typeface="微软雅黑" charset="-122"/>
                <a:sym typeface="+mn-ea"/>
              </a:rPr>
              <a:t>撰写</a:t>
            </a:r>
            <a:endParaRPr lang="zh-CN" altLang="en-US" sz="2000" b="1" dirty="0">
              <a:solidFill>
                <a:schemeClr val="accent1"/>
              </a:solidFill>
              <a:cs typeface="微软雅黑" charset="-122"/>
              <a:sym typeface="+mn-ea"/>
            </a:endParaRPr>
          </a:p>
        </p:txBody>
      </p:sp>
      <p:sp>
        <p:nvSpPr>
          <p:cNvPr id="27" name="矩形"/>
          <p:cNvSpPr/>
          <p:nvPr>
            <p:custDataLst>
              <p:tags r:id="rId23"/>
            </p:custDataLst>
          </p:nvPr>
        </p:nvSpPr>
        <p:spPr>
          <a:xfrm>
            <a:off x="6363018" y="3617595"/>
            <a:ext cx="5064125" cy="720090"/>
          </a:xfrm>
          <a:prstGeom prst="rect">
            <a:avLst/>
          </a:prstGeom>
          <a:noFill/>
          <a:ln w="12700" cmpd="sng">
            <a:solidFill>
              <a:schemeClr val="accent1">
                <a:shade val="50000"/>
              </a:schemeClr>
            </a:solidFill>
            <a:prstDash val="dash"/>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p>
            <a:pPr algn="ctr" defTabSz="1216025">
              <a:lnSpc>
                <a:spcPct val="150000"/>
              </a:lnSpc>
              <a:spcBef>
                <a:spcPct val="0"/>
              </a:spcBef>
              <a:spcAft>
                <a:spcPct val="0"/>
              </a:spcAft>
            </a:pPr>
            <a:r>
              <a:rPr lang="zh-CN" altLang="en-US" sz="1600" kern="0" dirty="0">
                <a:ln>
                  <a:noFill/>
                  <a:prstDash val="sysDot"/>
                </a:ln>
                <a:solidFill>
                  <a:schemeClr val="tx1">
                    <a:lumMod val="85000"/>
                    <a:lumOff val="15000"/>
                  </a:schemeClr>
                </a:solidFill>
                <a:latin typeface="+mn-ea"/>
                <a:cs typeface="+mn-ea"/>
                <a:sym typeface="+mn-ea"/>
              </a:rPr>
              <a:t>对收集到的文献进行分析、整理</a:t>
            </a:r>
            <a:endParaRPr lang="zh-CN" altLang="en-US" sz="1600" kern="0" dirty="0">
              <a:ln>
                <a:noFill/>
                <a:prstDash val="sysDot"/>
              </a:ln>
              <a:solidFill>
                <a:schemeClr val="tx1">
                  <a:lumMod val="85000"/>
                  <a:lumOff val="15000"/>
                </a:schemeClr>
              </a:solidFill>
              <a:latin typeface="+mn-ea"/>
              <a:cs typeface="+mn-ea"/>
              <a:sym typeface="+mn-ea"/>
            </a:endParaRPr>
          </a:p>
        </p:txBody>
      </p:sp>
      <p:sp useBgFill="1">
        <p:nvSpPr>
          <p:cNvPr id="29" name="圆角矩形"/>
          <p:cNvSpPr/>
          <p:nvPr>
            <p:custDataLst>
              <p:tags r:id="rId24"/>
            </p:custDataLst>
          </p:nvPr>
        </p:nvSpPr>
        <p:spPr>
          <a:xfrm>
            <a:off x="4268788" y="3690620"/>
            <a:ext cx="1760220" cy="574040"/>
          </a:xfrm>
          <a:prstGeom prst="roundRect">
            <a:avLst>
              <a:gd name="adj" fmla="val 50000"/>
            </a:avLst>
          </a:prstGeom>
          <a:ln>
            <a:noFill/>
          </a:ln>
          <a:effectLst>
            <a:outerShdw blurRad="177800" dist="38100" dir="2700000" algn="tl"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p>
            <a:pPr lvl="0" algn="ctr">
              <a:buClrTx/>
              <a:buSzTx/>
              <a:buFontTx/>
            </a:pPr>
            <a:endParaRPr lang="zh-CN" altLang="en-US" sz="2000" b="1" dirty="0">
              <a:solidFill>
                <a:schemeClr val="accent1"/>
              </a:solidFill>
              <a:cs typeface="微软雅黑" charset="-122"/>
              <a:sym typeface="+mn-ea"/>
            </a:endParaRPr>
          </a:p>
        </p:txBody>
      </p:sp>
      <p:sp>
        <p:nvSpPr>
          <p:cNvPr id="30" name="圆角矩形"/>
          <p:cNvSpPr/>
          <p:nvPr>
            <p:custDataLst>
              <p:tags r:id="rId25"/>
            </p:custDataLst>
          </p:nvPr>
        </p:nvSpPr>
        <p:spPr>
          <a:xfrm>
            <a:off x="4262438" y="3690620"/>
            <a:ext cx="1760220" cy="574040"/>
          </a:xfrm>
          <a:prstGeom prst="roundRect">
            <a:avLst>
              <a:gd name="adj" fmla="val 50000"/>
            </a:avLst>
          </a:prstGeom>
          <a:solidFill>
            <a:schemeClr val="bg1">
              <a:alpha val="20000"/>
            </a:schemeClr>
          </a:solidFill>
          <a:ln>
            <a:solidFill>
              <a:schemeClr val="accent1">
                <a:alpha val="30000"/>
              </a:schemeClr>
            </a:solidFill>
          </a:ln>
          <a:effectLst>
            <a:outerShdw blurRad="177800" dist="38100" dir="2700000" algn="tl"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p>
            <a:pPr lvl="0" algn="ctr">
              <a:buClrTx/>
              <a:buSzTx/>
              <a:buFontTx/>
            </a:pPr>
            <a:r>
              <a:rPr lang="zh-CN" altLang="en-US" sz="2000" b="1" dirty="0">
                <a:solidFill>
                  <a:schemeClr val="accent1"/>
                </a:solidFill>
                <a:cs typeface="微软雅黑" charset="-122"/>
                <a:sym typeface="+mn-ea"/>
              </a:rPr>
              <a:t>整理与</a:t>
            </a:r>
            <a:r>
              <a:rPr lang="zh-CN" altLang="en-US" sz="2000" b="1" dirty="0">
                <a:solidFill>
                  <a:schemeClr val="accent1"/>
                </a:solidFill>
                <a:cs typeface="微软雅黑" charset="-122"/>
                <a:sym typeface="+mn-ea"/>
              </a:rPr>
              <a:t>分析</a:t>
            </a:r>
            <a:endParaRPr lang="zh-CN" altLang="en-US" sz="2000" b="1" dirty="0">
              <a:solidFill>
                <a:schemeClr val="accent1"/>
              </a:solidFill>
              <a:cs typeface="微软雅黑"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24中国知网logo-修改版"/>
          <p:cNvPicPr>
            <a:picLocks noChangeAspect="1"/>
          </p:cNvPicPr>
          <p:nvPr/>
        </p:nvPicPr>
        <p:blipFill>
          <a:blip r:embed="rId1"/>
          <a:srcRect t="8609" b="23003"/>
          <a:stretch>
            <a:fillRect/>
          </a:stretch>
        </p:blipFill>
        <p:spPr>
          <a:xfrm>
            <a:off x="10105390" y="120015"/>
            <a:ext cx="1821815" cy="592455"/>
          </a:xfrm>
          <a:prstGeom prst="rect">
            <a:avLst/>
          </a:prstGeom>
        </p:spPr>
      </p:pic>
      <p:sp>
        <p:nvSpPr>
          <p:cNvPr id="3" name="Text 0"/>
          <p:cNvSpPr/>
          <p:nvPr/>
        </p:nvSpPr>
        <p:spPr>
          <a:xfrm>
            <a:off x="704850" y="1593850"/>
            <a:ext cx="11290300" cy="3034665"/>
          </a:xfrm>
          <a:prstGeom prst="rect">
            <a:avLst/>
          </a:prstGeom>
          <a:noFill/>
        </p:spPr>
        <p:txBody>
          <a:bodyPr vert="horz" wrap="square" lIns="0" tIns="0" rIns="0" bIns="0" rtlCol="0" anchor="ctr"/>
          <a:p>
            <a:pPr marL="0" indent="0" algn="l" fontAlgn="ctr">
              <a:lnSpc>
                <a:spcPct val="100000"/>
              </a:lnSpc>
              <a:buNone/>
            </a:pPr>
            <a:r>
              <a:rPr lang="zh-CN" altLang="en-US" sz="7500" b="1" dirty="0">
                <a:solidFill>
                  <a:srgbClr val="3F3F3F"/>
                </a:solidFill>
                <a:latin typeface="微软雅黑" charset="-122"/>
                <a:ea typeface="微软雅黑" charset="-122"/>
                <a:cs typeface="微软雅黑" pitchFamily="34" charset="-120"/>
              </a:rPr>
              <a:t>如何用</a:t>
            </a:r>
            <a:endParaRPr lang="zh-CN" altLang="en-US" sz="7500" b="1" dirty="0">
              <a:solidFill>
                <a:srgbClr val="3F3F3F"/>
              </a:solidFill>
              <a:latin typeface="微软雅黑" charset="-122"/>
              <a:ea typeface="微软雅黑" charset="-122"/>
              <a:cs typeface="微软雅黑" pitchFamily="34" charset="-120"/>
            </a:endParaRPr>
          </a:p>
          <a:p>
            <a:pPr marL="0" indent="0" algn="l" fontAlgn="ctr">
              <a:lnSpc>
                <a:spcPct val="100000"/>
              </a:lnSpc>
              <a:buNone/>
            </a:pPr>
            <a:r>
              <a:rPr lang="en-US" sz="7500" b="1" dirty="0">
                <a:solidFill>
                  <a:srgbClr val="3F3F3F"/>
                </a:solidFill>
                <a:latin typeface="微软雅黑" charset="-122"/>
                <a:ea typeface="微软雅黑" charset="-122"/>
                <a:cs typeface="微软雅黑" pitchFamily="34" charset="-120"/>
                <a:sym typeface="+mn-ea"/>
              </a:rPr>
              <a:t>CNKI AI </a:t>
            </a:r>
            <a:r>
              <a:rPr lang="zh-CN" altLang="en-US" sz="7500" b="1" dirty="0">
                <a:solidFill>
                  <a:srgbClr val="00529B"/>
                </a:solidFill>
                <a:latin typeface="微软雅黑" charset="-122"/>
                <a:ea typeface="微软雅黑" charset="-122"/>
                <a:cs typeface="微软雅黑" pitchFamily="34" charset="-120"/>
              </a:rPr>
              <a:t>查找文献</a:t>
            </a:r>
            <a:r>
              <a:rPr lang="zh-CN" altLang="en-US" sz="7500" b="1" dirty="0">
                <a:solidFill>
                  <a:srgbClr val="3F3F3F"/>
                </a:solidFill>
                <a:latin typeface="微软雅黑" charset="-122"/>
                <a:ea typeface="微软雅黑" charset="-122"/>
                <a:cs typeface="微软雅黑" pitchFamily="34" charset="-120"/>
              </a:rPr>
              <a:t>？</a:t>
            </a:r>
            <a:endParaRPr lang="zh-CN" altLang="en-US" sz="7500" b="1" dirty="0">
              <a:solidFill>
                <a:srgbClr val="3F3F3F"/>
              </a:solidFill>
              <a:latin typeface="微软雅黑" charset="-122"/>
              <a:ea typeface="微软雅黑" charset="-122"/>
              <a:cs typeface="微软雅黑" pitchFamily="34" charset="-120"/>
            </a:endParaRPr>
          </a:p>
        </p:txBody>
      </p:sp>
      <p:cxnSp>
        <p:nvCxnSpPr>
          <p:cNvPr id="6" name="直接连接符 5"/>
          <p:cNvCxnSpPr/>
          <p:nvPr/>
        </p:nvCxnSpPr>
        <p:spPr>
          <a:xfrm>
            <a:off x="626745" y="4446905"/>
            <a:ext cx="10715625" cy="8255"/>
          </a:xfrm>
          <a:prstGeom prst="line">
            <a:avLst/>
          </a:prstGeom>
          <a:ln w="31750" cap="sq" cmpd="dbl">
            <a:solidFill>
              <a:schemeClr val="accent1"/>
            </a:solidFill>
            <a:round/>
          </a:ln>
        </p:spPr>
        <p:style>
          <a:lnRef idx="0">
            <a:srgbClr val="FFFFFF"/>
          </a:lnRef>
          <a:fillRef idx="0">
            <a:srgbClr val="FFFFFF"/>
          </a:fillRef>
          <a:effectRef idx="0">
            <a:srgbClr val="FFFFFF"/>
          </a:effectRef>
          <a:fontRef idx="minor">
            <a:schemeClr val="tx1"/>
          </a:fontRef>
        </p:style>
      </p:cxnSp>
      <p:sp>
        <p:nvSpPr>
          <p:cNvPr id="9" name="文本框 8"/>
          <p:cNvSpPr txBox="1"/>
          <p:nvPr/>
        </p:nvSpPr>
        <p:spPr>
          <a:xfrm>
            <a:off x="626745" y="5158740"/>
            <a:ext cx="10598785" cy="368300"/>
          </a:xfrm>
          <a:prstGeom prst="rect">
            <a:avLst/>
          </a:prstGeom>
          <a:noFill/>
        </p:spPr>
        <p:txBody>
          <a:bodyPr wrap="square" rtlCol="0" anchor="t">
            <a:spAutoFit/>
          </a:bodyPr>
          <a:p>
            <a:r>
              <a:rPr lang="zh-CN" altLang="en-US"/>
              <a:t>科研工作的基础和前提，也是提升科研人员学术素养和科研能力的重要途径。</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915035"/>
            <a:ext cx="12192000" cy="5764530"/>
          </a:xfrm>
          <a:prstGeom prst="rect">
            <a:avLst/>
          </a:prstGeom>
        </p:spPr>
      </p:pic>
      <p:sp>
        <p:nvSpPr>
          <p:cNvPr id="2" name="文本框 1"/>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en-US" altLang="zh-CN" sz="3200" b="1" dirty="0">
                <a:solidFill>
                  <a:srgbClr val="0070C0"/>
                </a:solidFill>
                <a:latin typeface="微软雅黑" charset="-122"/>
                <a:ea typeface="微软雅黑" charset="-122"/>
                <a:cs typeface="微软雅黑" charset="-122"/>
                <a:sym typeface="+mn-ea"/>
              </a:rPr>
              <a:t>AI</a:t>
            </a:r>
            <a:r>
              <a:rPr lang="zh-CN" altLang="en-US" sz="3200" b="1" dirty="0">
                <a:solidFill>
                  <a:srgbClr val="0070C0"/>
                </a:solidFill>
                <a:latin typeface="微软雅黑" charset="-122"/>
                <a:ea typeface="微软雅黑" charset="-122"/>
                <a:cs typeface="微软雅黑" charset="-122"/>
                <a:sym typeface="+mn-ea"/>
              </a:rPr>
              <a:t>增强检索</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矩形 4"/>
          <p:cNvSpPr/>
          <p:nvPr/>
        </p:nvSpPr>
        <p:spPr>
          <a:xfrm>
            <a:off x="3304540" y="2245360"/>
            <a:ext cx="1641475" cy="328295"/>
          </a:xfrm>
          <a:prstGeom prst="rect">
            <a:avLst/>
          </a:prstGeom>
          <a:noFill/>
          <a:ln w="3810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3250565" y="2694305"/>
            <a:ext cx="6217285" cy="322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a:solidFill>
                  <a:srgbClr val="FF0000"/>
                </a:solidFill>
              </a:rPr>
              <a:t>近5年发表的主题为人工智能和</a:t>
            </a:r>
            <a:r>
              <a:rPr lang="zh-CN" altLang="en-US" sz="1600">
                <a:solidFill>
                  <a:srgbClr val="FF0000"/>
                </a:solidFill>
              </a:rPr>
              <a:t>新质生产力相关发文，按被引排序</a:t>
            </a:r>
            <a:endParaRPr lang="zh-CN" altLang="en-US" sz="1600">
              <a:solidFill>
                <a:srgbClr val="FF0000"/>
              </a:solidFill>
            </a:endParaRPr>
          </a:p>
        </p:txBody>
      </p:sp>
      <p:pic>
        <p:nvPicPr>
          <p:cNvPr id="8" name="图片 7" descr="/private/var/folders/n0/n9y6wp0n6418jj8wcdv7j1p00000gn/T/com.kingsoft.wpsoffice.mac/photoeditapp/20250808165902/temp.pngtemp"/>
          <p:cNvPicPr>
            <a:picLocks noChangeAspect="1"/>
          </p:cNvPicPr>
          <p:nvPr/>
        </p:nvPicPr>
        <p:blipFill>
          <a:blip r:embed="rId5"/>
          <a:stretch>
            <a:fillRect/>
          </a:stretch>
        </p:blipFill>
        <p:spPr>
          <a:xfrm>
            <a:off x="635" y="889635"/>
            <a:ext cx="12190730" cy="57899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7"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7" name="矩形 6"/>
            <p:cNvSpPr/>
            <p:nvPr>
              <p:custDataLst>
                <p:tags r:id="rId1"/>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直角三角形 7"/>
            <p:cNvSpPr/>
            <p:nvPr>
              <p:custDataLst>
                <p:tags r:id="rId2"/>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8433" name="文本框 73"/>
          <p:cNvSpPr txBox="1"/>
          <p:nvPr>
            <p:custDataLst>
              <p:tags r:id="rId3"/>
            </p:custDataLst>
          </p:nvPr>
        </p:nvSpPr>
        <p:spPr>
          <a:xfrm>
            <a:off x="547370" y="929005"/>
            <a:ext cx="11191875" cy="1087755"/>
          </a:xfrm>
          <a:prstGeom prst="rect">
            <a:avLst/>
          </a:prstGeom>
          <a:noFill/>
          <a:ln w="9525">
            <a:noFill/>
          </a:ln>
        </p:spPr>
        <p:txBody>
          <a:bodyPr wrap="square" anchor="t" anchorCtr="0">
            <a:spAutoFit/>
          </a:bodyPr>
          <a:p>
            <a:pPr>
              <a:lnSpc>
                <a:spcPct val="120000"/>
              </a:lnSpc>
            </a:pPr>
            <a:r>
              <a:rPr lang="zh-CN" b="1" dirty="0">
                <a:solidFill>
                  <a:srgbClr val="C00000"/>
                </a:solidFill>
                <a:latin typeface="微软雅黑 (正文)" charset="0"/>
                <a:ea typeface="微软雅黑" charset="-122"/>
                <a:cs typeface="微软雅黑 (正文)" charset="0"/>
                <a:sym typeface="Arial" panose="020B0604020202090204" pitchFamily="34" charset="0"/>
              </a:rPr>
              <a:t>段落检索：</a:t>
            </a:r>
            <a:r>
              <a:rPr b="1" dirty="0">
                <a:solidFill>
                  <a:schemeClr val="tx1"/>
                </a:solidFill>
                <a:latin typeface="微软雅黑 (正文)" charset="0"/>
                <a:ea typeface="微软雅黑" charset="-122"/>
                <a:cs typeface="微软雅黑 (正文)" charset="0"/>
                <a:sym typeface="Arial" panose="020B0604020202090204" pitchFamily="34" charset="0"/>
              </a:rPr>
              <a:t>直接检索原文段落，并直观呈现与检索主题相关的正文内容</a:t>
            </a:r>
            <a:r>
              <a:rPr lang="zh-CN" b="1" dirty="0">
                <a:solidFill>
                  <a:schemeClr val="tx1"/>
                </a:solidFill>
                <a:latin typeface="微软雅黑 (正文)" charset="0"/>
                <a:ea typeface="微软雅黑" charset="-122"/>
                <a:cs typeface="微软雅黑 (正文)" charset="0"/>
                <a:sym typeface="+mn-ea"/>
              </a:rPr>
              <a:t>，显著提高文献调研的效率。</a:t>
            </a:r>
            <a:endParaRPr lang="zh-CN" b="1" dirty="0">
              <a:solidFill>
                <a:schemeClr val="tx1"/>
              </a:solidFill>
              <a:latin typeface="微软雅黑 (正文)" charset="0"/>
              <a:ea typeface="微软雅黑" charset="-122"/>
              <a:cs typeface="微软雅黑 (正文)" charset="0"/>
              <a:sym typeface="+mn-ea"/>
            </a:endParaRPr>
          </a:p>
          <a:p>
            <a:pPr>
              <a:lnSpc>
                <a:spcPct val="120000"/>
              </a:lnSpc>
            </a:pPr>
            <a:r>
              <a:rPr lang="zh-CN" b="1" dirty="0">
                <a:solidFill>
                  <a:srgbClr val="C00000"/>
                </a:solidFill>
                <a:latin typeface="微软雅黑 (正文)" charset="0"/>
                <a:ea typeface="微软雅黑" charset="-122"/>
                <a:cs typeface="微软雅黑 (正文)" charset="0"/>
                <a:sym typeface="+mn-ea"/>
              </a:rPr>
              <a:t>检索项支持切换：</a:t>
            </a:r>
            <a:r>
              <a:rPr lang="zh-CN" b="1" dirty="0">
                <a:solidFill>
                  <a:schemeClr val="tx1"/>
                </a:solidFill>
                <a:latin typeface="微软雅黑 (正文)" charset="0"/>
                <a:ea typeface="微软雅黑" charset="-122"/>
                <a:cs typeface="微软雅黑 (正文)" charset="0"/>
                <a:sym typeface="+mn-ea"/>
              </a:rPr>
              <a:t>段落主题、篇名</a:t>
            </a:r>
            <a:r>
              <a:rPr lang="en-US" altLang="zh-CN" b="1" dirty="0">
                <a:solidFill>
                  <a:schemeClr val="tx1"/>
                </a:solidFill>
                <a:latin typeface="微软雅黑 (正文)" charset="0"/>
                <a:ea typeface="微软雅黑" charset="-122"/>
                <a:cs typeface="微软雅黑 (正文)" charset="0"/>
                <a:sym typeface="+mn-ea"/>
              </a:rPr>
              <a:t>&amp;</a:t>
            </a:r>
            <a:r>
              <a:rPr lang="zh-CN" altLang="en-US" b="1" dirty="0">
                <a:solidFill>
                  <a:schemeClr val="tx1"/>
                </a:solidFill>
                <a:latin typeface="微软雅黑 (正文)" charset="0"/>
                <a:ea typeface="微软雅黑" charset="-122"/>
                <a:cs typeface="微软雅黑 (正文)" charset="0"/>
                <a:sym typeface="+mn-ea"/>
              </a:rPr>
              <a:t>小标题、小标题。</a:t>
            </a:r>
            <a:endParaRPr lang="zh-CN" b="1" dirty="0">
              <a:solidFill>
                <a:schemeClr val="tx1"/>
              </a:solidFill>
              <a:latin typeface="微软雅黑 (正文)" charset="0"/>
              <a:ea typeface="微软雅黑" charset="-122"/>
              <a:cs typeface="微软雅黑 (正文)" charset="0"/>
              <a:sym typeface="+mn-ea"/>
            </a:endParaRPr>
          </a:p>
          <a:p>
            <a:pPr>
              <a:lnSpc>
                <a:spcPct val="120000"/>
              </a:lnSpc>
            </a:pPr>
            <a:endParaRPr lang="zh-CN" b="1" dirty="0">
              <a:solidFill>
                <a:schemeClr val="tx1"/>
              </a:solidFill>
              <a:latin typeface="微软雅黑 (正文)" charset="0"/>
              <a:ea typeface="微软雅黑" charset="-122"/>
              <a:cs typeface="微软雅黑 (正文)" charset="0"/>
              <a:sym typeface="+mn-ea"/>
            </a:endParaRPr>
          </a:p>
        </p:txBody>
      </p:sp>
      <p:pic>
        <p:nvPicPr>
          <p:cNvPr id="2" name="图片 1"/>
          <p:cNvPicPr>
            <a:picLocks noChangeAspect="1"/>
          </p:cNvPicPr>
          <p:nvPr/>
        </p:nvPicPr>
        <p:blipFill>
          <a:blip r:embed="rId4"/>
          <a:srcRect b="24971"/>
          <a:stretch>
            <a:fillRect/>
          </a:stretch>
        </p:blipFill>
        <p:spPr>
          <a:xfrm>
            <a:off x="1464310" y="1772920"/>
            <a:ext cx="9314180" cy="4843145"/>
          </a:xfrm>
          <a:prstGeom prst="rect">
            <a:avLst/>
          </a:prstGeom>
        </p:spPr>
      </p:pic>
      <p:cxnSp>
        <p:nvCxnSpPr>
          <p:cNvPr id="4" name="直接连接符 3"/>
          <p:cNvCxnSpPr/>
          <p:nvPr/>
        </p:nvCxnSpPr>
        <p:spPr>
          <a:xfrm flipV="1">
            <a:off x="4584065" y="4293235"/>
            <a:ext cx="5328285" cy="4445"/>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flipV="1">
            <a:off x="7247890" y="4725035"/>
            <a:ext cx="2664460" cy="1905"/>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3935730" y="4864735"/>
            <a:ext cx="5976620" cy="4445"/>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a:off x="3935730" y="4436745"/>
            <a:ext cx="5976620" cy="635"/>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flipV="1">
            <a:off x="3935730" y="4580890"/>
            <a:ext cx="1944370" cy="635"/>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flipV="1">
            <a:off x="3935730" y="5013325"/>
            <a:ext cx="5976620" cy="1905"/>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4" name="直接连接符 13"/>
          <p:cNvCxnSpPr/>
          <p:nvPr/>
        </p:nvCxnSpPr>
        <p:spPr>
          <a:xfrm flipV="1">
            <a:off x="3935730" y="5157470"/>
            <a:ext cx="935990" cy="381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15" name="文本框 14"/>
          <p:cNvSpPr txBox="1"/>
          <p:nvPr>
            <p:custDataLst>
              <p:tags r:id="rId5"/>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en-US" altLang="zh-CN" sz="3200" b="1" dirty="0">
                <a:solidFill>
                  <a:srgbClr val="0070C0"/>
                </a:solidFill>
                <a:latin typeface="微软雅黑" charset="-122"/>
                <a:ea typeface="微软雅黑" charset="-122"/>
                <a:cs typeface="微软雅黑" charset="-122"/>
                <a:sym typeface="+mn-ea"/>
              </a:rPr>
              <a:t>AI</a:t>
            </a:r>
            <a:r>
              <a:rPr lang="zh-CN" altLang="en-US" sz="3200" b="1" dirty="0">
                <a:solidFill>
                  <a:srgbClr val="0070C0"/>
                </a:solidFill>
                <a:latin typeface="微软雅黑" charset="-122"/>
                <a:ea typeface="微软雅黑" charset="-122"/>
                <a:cs typeface="微软雅黑" charset="-122"/>
                <a:sym typeface="+mn-ea"/>
              </a:rPr>
              <a:t>增强检索</a:t>
            </a:r>
            <a:endParaRPr lang="zh-CN" altLang="en-US" sz="3200" b="1" dirty="0">
              <a:solidFill>
                <a:srgbClr val="0070C0"/>
              </a:solidFill>
              <a:latin typeface="微软雅黑" charset="-122"/>
              <a:ea typeface="微软雅黑" charset="-122"/>
              <a:cs typeface="微软雅黑" charset="-122"/>
              <a:sym typeface="+mn-ea"/>
            </a:endParaRPr>
          </a:p>
        </p:txBody>
      </p:sp>
    </p:spTree>
    <p:custDataLst>
      <p:tags r:id="rId6"/>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1"/>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2"/>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8" name="图片 17"/>
          <p:cNvPicPr>
            <a:picLocks noChangeAspect="1"/>
          </p:cNvPicPr>
          <p:nvPr/>
        </p:nvPicPr>
        <p:blipFill>
          <a:blip r:embed="rId3"/>
          <a:stretch>
            <a:fillRect/>
          </a:stretch>
        </p:blipFill>
        <p:spPr>
          <a:xfrm>
            <a:off x="1271270" y="1557020"/>
            <a:ext cx="9782810" cy="5126355"/>
          </a:xfrm>
          <a:prstGeom prst="rect">
            <a:avLst/>
          </a:prstGeom>
          <a:effectLst>
            <a:outerShdw blurRad="38100" algn="ctr" rotWithShape="0">
              <a:prstClr val="black">
                <a:alpha val="40000"/>
              </a:prstClr>
            </a:outerShdw>
          </a:effectLst>
        </p:spPr>
      </p:pic>
      <p:sp>
        <p:nvSpPr>
          <p:cNvPr id="4" name="文本框 73"/>
          <p:cNvSpPr txBox="1"/>
          <p:nvPr>
            <p:custDataLst>
              <p:tags r:id="rId4"/>
            </p:custDataLst>
          </p:nvPr>
        </p:nvSpPr>
        <p:spPr>
          <a:xfrm>
            <a:off x="547370" y="929005"/>
            <a:ext cx="11644630" cy="506730"/>
          </a:xfrm>
          <a:prstGeom prst="rect">
            <a:avLst/>
          </a:prstGeom>
          <a:noFill/>
          <a:ln w="9525">
            <a:noFill/>
          </a:ln>
        </p:spPr>
        <p:txBody>
          <a:bodyPr wrap="square" anchor="t" anchorCtr="0">
            <a:spAutoFit/>
          </a:bodyPr>
          <a:p>
            <a:pPr>
              <a:lnSpc>
                <a:spcPct val="150000"/>
              </a:lnSpc>
            </a:pPr>
            <a:r>
              <a:rPr lang="zh-CN" sz="1800" b="1" dirty="0">
                <a:solidFill>
                  <a:srgbClr val="C00000"/>
                </a:solidFill>
                <a:latin typeface="微软雅黑 (正文)" charset="0"/>
                <a:ea typeface="微软雅黑" charset="-122"/>
                <a:cs typeface="微软雅黑 (正文)" charset="0"/>
                <a:sym typeface="+mn-ea"/>
              </a:rPr>
              <a:t>定位原文：</a:t>
            </a:r>
            <a:r>
              <a:rPr lang="zh-CN" sz="1800" b="1" dirty="0">
                <a:solidFill>
                  <a:schemeClr val="tx1"/>
                </a:solidFill>
                <a:latin typeface="微软雅黑 (正文)" charset="0"/>
                <a:ea typeface="微软雅黑" charset="-122"/>
                <a:cs typeface="微软雅黑 (正文)" charset="0"/>
                <a:sym typeface="+mn-ea"/>
              </a:rPr>
              <a:t>一键追溯原文出处，精准定位原文片段</a:t>
            </a:r>
            <a:endParaRPr lang="zh-CN" sz="1800" b="1" dirty="0">
              <a:solidFill>
                <a:schemeClr val="tx1"/>
              </a:solidFill>
              <a:latin typeface="微软雅黑 (正文)" charset="0"/>
              <a:ea typeface="微软雅黑" charset="-122"/>
              <a:cs typeface="微软雅黑 (正文)" charset="0"/>
              <a:sym typeface="+mn-ea"/>
            </a:endParaRPr>
          </a:p>
        </p:txBody>
      </p:sp>
      <p:sp>
        <p:nvSpPr>
          <p:cNvPr id="23" name="圆角矩形 22"/>
          <p:cNvSpPr/>
          <p:nvPr/>
        </p:nvSpPr>
        <p:spPr>
          <a:xfrm>
            <a:off x="9164455" y="4005100"/>
            <a:ext cx="376507" cy="274589"/>
          </a:xfrm>
          <a:prstGeom prst="roundRect">
            <a:avLst/>
          </a:prstGeom>
          <a:noFill/>
          <a:ln w="12700">
            <a:solidFill>
              <a:srgbClr val="FF0000"/>
            </a:solidFill>
            <a:prstDash val="sysDash"/>
          </a:ln>
        </p:spPr>
        <p:txBody>
          <a:bodyPr wrap="square" lIns="0" tIns="0" rIns="0" bIns="0" rtlCol="0" anchor="b">
            <a:noAutofit/>
          </a:bodyPr>
          <a:p>
            <a:pPr lvl="0" algn="l">
              <a:buClrTx/>
              <a:buSzTx/>
              <a:buFontTx/>
            </a:pPr>
            <a:endParaRPr lang="zh-CN" altLang="en-US" sz="2000" b="1">
              <a:solidFill>
                <a:schemeClr val="tx1"/>
              </a:solidFill>
              <a:latin typeface="+mn-ea"/>
              <a:cs typeface="MiSans Normal" panose="00000500000000000000" charset="-122"/>
              <a:sym typeface="MiSans Normal" panose="00000500000000000000" charset="-122"/>
            </a:endParaRPr>
          </a:p>
        </p:txBody>
      </p:sp>
      <p:sp>
        <p:nvSpPr>
          <p:cNvPr id="5" name="圆角矩形标注 4"/>
          <p:cNvSpPr/>
          <p:nvPr/>
        </p:nvSpPr>
        <p:spPr>
          <a:xfrm>
            <a:off x="8688349" y="3573415"/>
            <a:ext cx="1215059" cy="373576"/>
          </a:xfrm>
          <a:prstGeom prst="wedgeRoundRectCallout">
            <a:avLst>
              <a:gd name="adj1" fmla="val -49606"/>
              <a:gd name="adj2" fmla="val 3571"/>
              <a:gd name="adj3" fmla="val 16667"/>
            </a:avLst>
          </a:prstGeom>
          <a:ln>
            <a:solidFill>
              <a:schemeClr val="tx1"/>
            </a:solidFill>
            <a:prstDash val="dash"/>
          </a:ln>
        </p:spPr>
        <p:style>
          <a:lnRef idx="0">
            <a:srgbClr val="FFFFFF"/>
          </a:lnRef>
          <a:fillRef idx="2">
            <a:schemeClr val="accent1"/>
          </a:fillRef>
          <a:effectRef idx="0">
            <a:srgbClr val="FFFFFF"/>
          </a:effectRef>
          <a:fontRef idx="minor">
            <a:schemeClr val="lt1"/>
          </a:fontRef>
        </p:style>
        <p:txBody>
          <a:bodyPr wrap="square" lIns="0" tIns="0" rIns="0" bIns="0" rtlCol="0" anchor="ctr" anchorCtr="0">
            <a:noAutofit/>
          </a:bodyPr>
          <a:p>
            <a:pPr lvl="0" algn="ctr">
              <a:lnSpc>
                <a:spcPct val="110000"/>
              </a:lnSpc>
              <a:buClrTx/>
              <a:buSzTx/>
              <a:buFontTx/>
            </a:pPr>
            <a:r>
              <a:rPr lang="zh-CN" altLang="en-US" sz="2000" b="1">
                <a:solidFill>
                  <a:schemeClr val="tx1"/>
                </a:solidFill>
                <a:effectLst>
                  <a:outerShdw blurRad="38100" dist="19050" dir="2700000" algn="tl" rotWithShape="0">
                    <a:schemeClr val="dk1">
                      <a:alpha val="40000"/>
                    </a:schemeClr>
                  </a:outerShdw>
                </a:effectLst>
                <a:latin typeface="+mn-ea"/>
                <a:cs typeface="MiSans Normal" panose="00000500000000000000" charset="-122"/>
                <a:sym typeface="MiSans Normal" panose="00000500000000000000" charset="-122"/>
              </a:rPr>
              <a:t>定位原文</a:t>
            </a:r>
            <a:endParaRPr lang="zh-CN" altLang="en-US" sz="2000" b="1">
              <a:solidFill>
                <a:schemeClr val="tx1"/>
              </a:solidFill>
              <a:effectLst>
                <a:outerShdw blurRad="38100" dist="19050" dir="2700000" algn="tl" rotWithShape="0">
                  <a:schemeClr val="dk1">
                    <a:alpha val="40000"/>
                  </a:schemeClr>
                </a:outerShdw>
              </a:effectLst>
              <a:latin typeface="+mn-ea"/>
              <a:cs typeface="MiSans Normal" panose="00000500000000000000" charset="-122"/>
              <a:sym typeface="MiSans Normal" panose="00000500000000000000" charset="-122"/>
            </a:endParaRPr>
          </a:p>
        </p:txBody>
      </p:sp>
      <p:sp>
        <p:nvSpPr>
          <p:cNvPr id="16" name="文本框 15"/>
          <p:cNvSpPr txBox="1"/>
          <p:nvPr>
            <p:custDataLst>
              <p:tags r:id="rId5"/>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en-US" altLang="zh-CN" sz="3200" b="1" dirty="0">
                <a:solidFill>
                  <a:srgbClr val="0070C0"/>
                </a:solidFill>
                <a:latin typeface="微软雅黑" charset="-122"/>
                <a:ea typeface="微软雅黑" charset="-122"/>
                <a:cs typeface="微软雅黑" charset="-122"/>
                <a:sym typeface="+mn-ea"/>
              </a:rPr>
              <a:t>AI</a:t>
            </a:r>
            <a:r>
              <a:rPr lang="zh-CN" altLang="en-US" sz="3200" b="1" dirty="0">
                <a:solidFill>
                  <a:srgbClr val="0070C0"/>
                </a:solidFill>
                <a:latin typeface="微软雅黑" charset="-122"/>
                <a:ea typeface="微软雅黑" charset="-122"/>
                <a:cs typeface="微软雅黑" charset="-122"/>
                <a:sym typeface="+mn-ea"/>
              </a:rPr>
              <a:t>增强检索</a:t>
            </a:r>
            <a:endParaRPr lang="zh-CN" altLang="en-US" sz="3200" b="1" dirty="0">
              <a:solidFill>
                <a:srgbClr val="0070C0"/>
              </a:solidFill>
              <a:latin typeface="微软雅黑" charset="-122"/>
              <a:ea typeface="微软雅黑" charset="-122"/>
              <a:cs typeface="微软雅黑"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1"/>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2"/>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1" name="图片 10"/>
          <p:cNvPicPr>
            <a:picLocks noChangeAspect="1"/>
          </p:cNvPicPr>
          <p:nvPr/>
        </p:nvPicPr>
        <p:blipFill>
          <a:blip r:embed="rId3"/>
          <a:stretch>
            <a:fillRect/>
          </a:stretch>
        </p:blipFill>
        <p:spPr>
          <a:xfrm>
            <a:off x="1945640" y="1511300"/>
            <a:ext cx="8451215" cy="5203825"/>
          </a:xfrm>
          <a:prstGeom prst="rect">
            <a:avLst/>
          </a:prstGeom>
          <a:effectLst>
            <a:outerShdw blurRad="38100" algn="ctr" rotWithShape="0">
              <a:prstClr val="black">
                <a:alpha val="40000"/>
              </a:prstClr>
            </a:outerShdw>
          </a:effectLst>
        </p:spPr>
      </p:pic>
      <p:sp>
        <p:nvSpPr>
          <p:cNvPr id="3" name="文本框 73"/>
          <p:cNvSpPr txBox="1"/>
          <p:nvPr>
            <p:custDataLst>
              <p:tags r:id="rId4"/>
            </p:custDataLst>
          </p:nvPr>
        </p:nvSpPr>
        <p:spPr>
          <a:xfrm>
            <a:off x="547370" y="929005"/>
            <a:ext cx="11644630" cy="506730"/>
          </a:xfrm>
          <a:prstGeom prst="rect">
            <a:avLst/>
          </a:prstGeom>
          <a:noFill/>
          <a:ln w="9525">
            <a:noFill/>
          </a:ln>
        </p:spPr>
        <p:txBody>
          <a:bodyPr wrap="square" anchor="t" anchorCtr="0">
            <a:spAutoFit/>
          </a:bodyPr>
          <a:p>
            <a:pPr>
              <a:lnSpc>
                <a:spcPct val="150000"/>
              </a:lnSpc>
            </a:pPr>
            <a:r>
              <a:rPr lang="zh-CN" b="1" dirty="0">
                <a:solidFill>
                  <a:srgbClr val="C00000"/>
                </a:solidFill>
                <a:latin typeface="微软雅黑 (正文)" charset="0"/>
                <a:ea typeface="微软雅黑" charset="-122"/>
                <a:cs typeface="微软雅黑 (正文)" charset="0"/>
                <a:sym typeface="+mn-ea"/>
              </a:rPr>
              <a:t>定位原文：</a:t>
            </a:r>
            <a:r>
              <a:rPr lang="zh-CN" sz="1800" b="1" dirty="0">
                <a:solidFill>
                  <a:schemeClr val="tx1"/>
                </a:solidFill>
                <a:latin typeface="微软雅黑 (正文)" charset="0"/>
                <a:ea typeface="微软雅黑" charset="-122"/>
                <a:cs typeface="微软雅黑 (正文)" charset="0"/>
                <a:sym typeface="+mn-ea"/>
              </a:rPr>
              <a:t>一键追溯原文出处，精准定位原文片段</a:t>
            </a:r>
            <a:endParaRPr lang="zh-CN" sz="1800" b="1" dirty="0">
              <a:solidFill>
                <a:schemeClr val="tx1"/>
              </a:solidFill>
              <a:latin typeface="微软雅黑 (正文)" charset="0"/>
              <a:ea typeface="微软雅黑" charset="-122"/>
              <a:cs typeface="微软雅黑 (正文)" charset="0"/>
              <a:sym typeface="+mn-ea"/>
            </a:endParaRPr>
          </a:p>
        </p:txBody>
      </p:sp>
      <p:sp>
        <p:nvSpPr>
          <p:cNvPr id="7" name="环形箭头 6"/>
          <p:cNvSpPr/>
          <p:nvPr/>
        </p:nvSpPr>
        <p:spPr>
          <a:xfrm>
            <a:off x="5946140" y="2052320"/>
            <a:ext cx="951230" cy="896620"/>
          </a:xfrm>
          <a:prstGeom prst="circularArrow">
            <a:avLst/>
          </a:prstGeom>
          <a:noFill/>
          <a:ln>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8" name="圆角矩形 7"/>
          <p:cNvSpPr/>
          <p:nvPr/>
        </p:nvSpPr>
        <p:spPr>
          <a:xfrm>
            <a:off x="2095500" y="1927860"/>
            <a:ext cx="3890010" cy="1531620"/>
          </a:xfrm>
          <a:prstGeom prst="roundRect">
            <a:avLst>
              <a:gd name="adj" fmla="val 4307"/>
            </a:avLst>
          </a:prstGeom>
          <a:noFill/>
          <a:ln w="12700">
            <a:solidFill>
              <a:srgbClr val="FF0000"/>
            </a:solidFill>
            <a:prstDash val="sysDash"/>
          </a:ln>
        </p:spPr>
        <p:txBody>
          <a:bodyPr wrap="square" lIns="0" tIns="0" rIns="0" bIns="0" rtlCol="0" anchor="b">
            <a:noAutofit/>
          </a:bodyPr>
          <a:p>
            <a:pPr lvl="0" algn="l">
              <a:buClrTx/>
              <a:buSzTx/>
              <a:buFontTx/>
            </a:pPr>
            <a:endParaRPr lang="zh-CN" altLang="en-US" sz="2000" b="1">
              <a:solidFill>
                <a:schemeClr val="tx1"/>
              </a:solidFill>
              <a:latin typeface="+mn-ea"/>
              <a:cs typeface="MiSans Normal" panose="00000500000000000000" charset="-122"/>
              <a:sym typeface="MiSans Normal" panose="00000500000000000000" charset="-122"/>
            </a:endParaRPr>
          </a:p>
        </p:txBody>
      </p:sp>
      <p:sp>
        <p:nvSpPr>
          <p:cNvPr id="9" name="圆角矩形 8"/>
          <p:cNvSpPr/>
          <p:nvPr/>
        </p:nvSpPr>
        <p:spPr>
          <a:xfrm>
            <a:off x="6384290" y="2520315"/>
            <a:ext cx="3748405" cy="3904615"/>
          </a:xfrm>
          <a:prstGeom prst="roundRect">
            <a:avLst>
              <a:gd name="adj" fmla="val 4307"/>
            </a:avLst>
          </a:prstGeom>
          <a:noFill/>
          <a:ln w="12700">
            <a:solidFill>
              <a:srgbClr val="FF0000"/>
            </a:solidFill>
            <a:prstDash val="sysDash"/>
          </a:ln>
        </p:spPr>
        <p:txBody>
          <a:bodyPr wrap="square" lIns="0" tIns="0" rIns="0" bIns="0" rtlCol="0" anchor="b">
            <a:noAutofit/>
          </a:bodyPr>
          <a:p>
            <a:pPr lvl="0" algn="l">
              <a:buClrTx/>
              <a:buSzTx/>
              <a:buFontTx/>
            </a:pPr>
            <a:endParaRPr lang="zh-CN" altLang="en-US" sz="2000" b="1">
              <a:solidFill>
                <a:schemeClr val="tx1"/>
              </a:solidFill>
              <a:latin typeface="+mn-ea"/>
              <a:cs typeface="MiSans Normal" panose="00000500000000000000" charset="-122"/>
              <a:sym typeface="MiSans Normal" panose="00000500000000000000" charset="-122"/>
            </a:endParaRPr>
          </a:p>
        </p:txBody>
      </p:sp>
      <p:sp>
        <p:nvSpPr>
          <p:cNvPr id="16" name="文本框 15"/>
          <p:cNvSpPr txBox="1"/>
          <p:nvPr>
            <p:custDataLst>
              <p:tags r:id="rId5"/>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en-US" altLang="zh-CN" sz="3200" b="1" dirty="0">
                <a:solidFill>
                  <a:srgbClr val="0070C0"/>
                </a:solidFill>
                <a:latin typeface="微软雅黑" charset="-122"/>
                <a:ea typeface="微软雅黑" charset="-122"/>
                <a:cs typeface="微软雅黑" charset="-122"/>
                <a:sym typeface="+mn-ea"/>
              </a:rPr>
              <a:t>AI</a:t>
            </a:r>
            <a:r>
              <a:rPr lang="zh-CN" altLang="en-US" sz="3200" b="1" dirty="0">
                <a:solidFill>
                  <a:srgbClr val="0070C0"/>
                </a:solidFill>
                <a:latin typeface="微软雅黑" charset="-122"/>
                <a:ea typeface="微软雅黑" charset="-122"/>
                <a:cs typeface="微软雅黑" charset="-122"/>
                <a:sym typeface="+mn-ea"/>
              </a:rPr>
              <a:t>增强检索</a:t>
            </a:r>
            <a:endParaRPr lang="zh-CN" altLang="en-US" sz="3200" b="1" dirty="0">
              <a:solidFill>
                <a:srgbClr val="0070C0"/>
              </a:solidFill>
              <a:latin typeface="微软雅黑" charset="-122"/>
              <a:ea typeface="微软雅黑" charset="-122"/>
              <a:cs typeface="微软雅黑"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7" name="矩形 6"/>
            <p:cNvSpPr/>
            <p:nvPr>
              <p:custDataLst>
                <p:tags r:id="rId1"/>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直角三角形 7"/>
            <p:cNvSpPr/>
            <p:nvPr>
              <p:custDataLst>
                <p:tags r:id="rId2"/>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4" name="图片 3"/>
          <p:cNvPicPr>
            <a:picLocks noChangeAspect="1"/>
          </p:cNvPicPr>
          <p:nvPr/>
        </p:nvPicPr>
        <p:blipFill>
          <a:blip r:embed="rId3"/>
          <a:stretch>
            <a:fillRect/>
          </a:stretch>
        </p:blipFill>
        <p:spPr>
          <a:xfrm>
            <a:off x="1631315" y="1466850"/>
            <a:ext cx="9153525" cy="5241290"/>
          </a:xfrm>
          <a:prstGeom prst="rect">
            <a:avLst/>
          </a:prstGeom>
        </p:spPr>
      </p:pic>
      <p:sp>
        <p:nvSpPr>
          <p:cNvPr id="36" name="圆角矩形标注 35"/>
          <p:cNvSpPr/>
          <p:nvPr/>
        </p:nvSpPr>
        <p:spPr>
          <a:xfrm>
            <a:off x="8256270" y="4428490"/>
            <a:ext cx="2116455" cy="435610"/>
          </a:xfrm>
          <a:prstGeom prst="wedgeRoundRectCallout">
            <a:avLst>
              <a:gd name="adj1" fmla="val -49606"/>
              <a:gd name="adj2" fmla="val 3571"/>
              <a:gd name="adj3" fmla="val 16667"/>
            </a:avLst>
          </a:prstGeom>
          <a:ln w="12700">
            <a:solidFill>
              <a:schemeClr val="tx1"/>
            </a:solidFill>
            <a:prstDash val="dash"/>
          </a:ln>
        </p:spPr>
        <p:style>
          <a:lnRef idx="0">
            <a:srgbClr val="FFFFFF"/>
          </a:lnRef>
          <a:fillRef idx="2">
            <a:schemeClr val="accent1"/>
          </a:fillRef>
          <a:effectRef idx="0">
            <a:srgbClr val="FFFFFF"/>
          </a:effectRef>
          <a:fontRef idx="minor">
            <a:schemeClr val="lt1"/>
          </a:fontRef>
        </p:style>
        <p:txBody>
          <a:bodyPr wrap="square" lIns="0" tIns="0" rIns="0" bIns="0" rtlCol="0" anchor="ctr" anchorCtr="0">
            <a:noAutofit/>
          </a:bodyPr>
          <a:p>
            <a:pPr lvl="0" algn="ctr">
              <a:lnSpc>
                <a:spcPct val="110000"/>
              </a:lnSpc>
              <a:buClrTx/>
              <a:buSzTx/>
              <a:buFontTx/>
            </a:pPr>
            <a:r>
              <a:rPr lang="zh-CN" altLang="en-US" sz="2000" b="1">
                <a:solidFill>
                  <a:schemeClr val="tx1"/>
                </a:solidFill>
                <a:effectLst>
                  <a:outerShdw blurRad="38100" dist="19050" dir="2700000" algn="tl" rotWithShape="0">
                    <a:schemeClr val="dk1">
                      <a:alpha val="40000"/>
                    </a:schemeClr>
                  </a:outerShdw>
                </a:effectLst>
                <a:latin typeface="+mn-ea"/>
                <a:cs typeface="MiSans Normal" panose="00000500000000000000" charset="-122"/>
                <a:sym typeface="MiSans Normal" panose="00000500000000000000" charset="-122"/>
              </a:rPr>
              <a:t>智能生成引用文本</a:t>
            </a:r>
            <a:endParaRPr lang="zh-CN" altLang="en-US" sz="2000" b="1">
              <a:solidFill>
                <a:schemeClr val="tx1"/>
              </a:solidFill>
              <a:effectLst>
                <a:outerShdw blurRad="38100" dist="19050" dir="2700000" algn="tl" rotWithShape="0">
                  <a:schemeClr val="dk1">
                    <a:alpha val="40000"/>
                  </a:schemeClr>
                </a:outerShdw>
              </a:effectLst>
              <a:latin typeface="+mn-ea"/>
              <a:cs typeface="MiSans Normal" panose="00000500000000000000" charset="-122"/>
              <a:sym typeface="MiSans Normal" panose="00000500000000000000" charset="-122"/>
            </a:endParaRPr>
          </a:p>
        </p:txBody>
      </p:sp>
      <p:sp>
        <p:nvSpPr>
          <p:cNvPr id="37" name="圆角矩形 36"/>
          <p:cNvSpPr/>
          <p:nvPr/>
        </p:nvSpPr>
        <p:spPr>
          <a:xfrm>
            <a:off x="3792855" y="4864100"/>
            <a:ext cx="6762115" cy="1763395"/>
          </a:xfrm>
          <a:prstGeom prst="roundRect">
            <a:avLst>
              <a:gd name="adj" fmla="val 4527"/>
            </a:avLst>
          </a:prstGeom>
          <a:noFill/>
          <a:ln w="12700">
            <a:solidFill>
              <a:srgbClr val="FF0000"/>
            </a:solidFill>
            <a:prstDash val="sys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5" name="圆角矩形 4"/>
          <p:cNvSpPr/>
          <p:nvPr/>
        </p:nvSpPr>
        <p:spPr>
          <a:xfrm>
            <a:off x="9637395" y="3212465"/>
            <a:ext cx="728980" cy="285115"/>
          </a:xfrm>
          <a:prstGeom prst="roundRect">
            <a:avLst/>
          </a:prstGeom>
          <a:noFill/>
          <a:ln w="12700">
            <a:solidFill>
              <a:srgbClr val="FF0000"/>
            </a:solidFill>
            <a:prstDash val="sys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9" name="文本框 73"/>
          <p:cNvSpPr txBox="1"/>
          <p:nvPr>
            <p:custDataLst>
              <p:tags r:id="rId4"/>
            </p:custDataLst>
          </p:nvPr>
        </p:nvSpPr>
        <p:spPr>
          <a:xfrm>
            <a:off x="547370" y="929005"/>
            <a:ext cx="11645265" cy="506730"/>
          </a:xfrm>
          <a:prstGeom prst="rect">
            <a:avLst/>
          </a:prstGeom>
          <a:noFill/>
          <a:ln w="9525">
            <a:noFill/>
          </a:ln>
        </p:spPr>
        <p:txBody>
          <a:bodyPr wrap="square" anchor="t" anchorCtr="0">
            <a:spAutoFit/>
          </a:bodyPr>
          <a:p>
            <a:pPr>
              <a:lnSpc>
                <a:spcPct val="150000"/>
              </a:lnSpc>
            </a:pPr>
            <a:r>
              <a:rPr lang="zh-CN" altLang="en-US" sz="1800" b="1" dirty="0">
                <a:solidFill>
                  <a:srgbClr val="C00000"/>
                </a:solidFill>
                <a:latin typeface="微软雅黑 (正文)" charset="0"/>
                <a:ea typeface="微软雅黑" charset="-122"/>
                <a:cs typeface="微软雅黑 (正文)" charset="0"/>
                <a:sym typeface="Arial" panose="020B0604020202090204" pitchFamily="34" charset="0"/>
              </a:rPr>
              <a:t>智能生成文献引用文本：</a:t>
            </a:r>
            <a:r>
              <a:rPr sz="1800" b="1" dirty="0">
                <a:solidFill>
                  <a:schemeClr val="tx1"/>
                </a:solidFill>
                <a:latin typeface="微软雅黑 (正文)" charset="0"/>
                <a:ea typeface="微软雅黑" charset="-122"/>
                <a:cs typeface="微软雅黑 (正文)" charset="0"/>
                <a:sym typeface="+mn-ea"/>
              </a:rPr>
              <a:t>智能分析段落内容，提炼核心要义，自动生成精炼的引用语句，快速引用他人观点</a:t>
            </a:r>
            <a:endParaRPr sz="1800" b="1" dirty="0">
              <a:solidFill>
                <a:schemeClr val="tx1"/>
              </a:solidFill>
              <a:latin typeface="微软雅黑 (正文)" charset="0"/>
              <a:ea typeface="微软雅黑" charset="-122"/>
              <a:cs typeface="微软雅黑 (正文)" charset="0"/>
              <a:sym typeface="+mn-ea"/>
            </a:endParaRPr>
          </a:p>
        </p:txBody>
      </p:sp>
      <p:sp>
        <p:nvSpPr>
          <p:cNvPr id="16" name="文本框 15"/>
          <p:cNvSpPr txBox="1"/>
          <p:nvPr>
            <p:custDataLst>
              <p:tags r:id="rId5"/>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en-US" altLang="zh-CN" sz="3200" b="1" dirty="0">
                <a:solidFill>
                  <a:srgbClr val="0070C0"/>
                </a:solidFill>
                <a:latin typeface="微软雅黑" charset="-122"/>
                <a:ea typeface="微软雅黑" charset="-122"/>
                <a:cs typeface="微软雅黑" charset="-122"/>
                <a:sym typeface="+mn-ea"/>
              </a:rPr>
              <a:t>AI</a:t>
            </a:r>
            <a:r>
              <a:rPr lang="zh-CN" altLang="en-US" sz="3200" b="1" dirty="0">
                <a:solidFill>
                  <a:srgbClr val="0070C0"/>
                </a:solidFill>
                <a:latin typeface="微软雅黑" charset="-122"/>
                <a:ea typeface="微软雅黑" charset="-122"/>
                <a:cs typeface="微软雅黑" charset="-122"/>
                <a:sym typeface="+mn-ea"/>
              </a:rPr>
              <a:t>增强检索</a:t>
            </a:r>
            <a:endParaRPr lang="zh-CN" altLang="en-US" sz="3200" b="1" dirty="0">
              <a:solidFill>
                <a:srgbClr val="0070C0"/>
              </a:solidFill>
              <a:latin typeface="微软雅黑" charset="-122"/>
              <a:ea typeface="微软雅黑" charset="-122"/>
              <a:cs typeface="微软雅黑" charset="-122"/>
              <a:sym typeface="+mn-ea"/>
            </a:endParaRPr>
          </a:p>
        </p:txBody>
      </p:sp>
    </p:spTree>
    <p:custDataLst>
      <p:tags r:id="rId6"/>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文献</a:t>
            </a:r>
            <a:r>
              <a:rPr lang="zh-CN" altLang="en-US" sz="3200" b="1" dirty="0">
                <a:solidFill>
                  <a:srgbClr val="0070C0"/>
                </a:solidFill>
                <a:latin typeface="微软雅黑" charset="-122"/>
                <a:ea typeface="微软雅黑" charset="-122"/>
                <a:cs typeface="微软雅黑" charset="-122"/>
                <a:sym typeface="+mn-ea"/>
              </a:rPr>
              <a:t>查找</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图片 2"/>
          <p:cNvPicPr>
            <a:picLocks noChangeAspect="1"/>
          </p:cNvPicPr>
          <p:nvPr/>
        </p:nvPicPr>
        <p:blipFill>
          <a:blip r:embed="rId4"/>
          <a:srcRect l="1225" r="1225"/>
          <a:stretch>
            <a:fillRect/>
          </a:stretch>
        </p:blipFill>
        <p:spPr>
          <a:xfrm>
            <a:off x="544195" y="1882775"/>
            <a:ext cx="11102975" cy="4330065"/>
          </a:xfrm>
          <a:prstGeom prst="roundRect">
            <a:avLst>
              <a:gd name="adj" fmla="val 10603"/>
            </a:avLst>
          </a:prstGeom>
          <a:effectLst>
            <a:glow rad="63500">
              <a:schemeClr val="accent1">
                <a:lumMod val="75000"/>
                <a:alpha val="40000"/>
              </a:schemeClr>
            </a:glow>
          </a:effectLst>
        </p:spPr>
      </p:pic>
      <p:cxnSp>
        <p:nvCxnSpPr>
          <p:cNvPr id="14" name="直接箭头连接符 13"/>
          <p:cNvCxnSpPr/>
          <p:nvPr/>
        </p:nvCxnSpPr>
        <p:spPr>
          <a:xfrm flipV="1">
            <a:off x="4627245" y="2409825"/>
            <a:ext cx="808355" cy="124460"/>
          </a:xfrm>
          <a:prstGeom prst="straightConnector1">
            <a:avLst/>
          </a:prstGeom>
          <a:ln w="19050">
            <a:solidFill>
              <a:srgbClr val="FF0000"/>
            </a:solidFill>
            <a:prstDash val="sysDot"/>
            <a:tailEnd type="arrow"/>
          </a:ln>
          <a:effectLst>
            <a:outerShdw blurRad="63500" sx="102000" sy="102000" algn="ctr" rotWithShape="0">
              <a:prstClr val="black">
                <a:alpha val="40000"/>
              </a:prstClr>
            </a:outerShdw>
          </a:effectLst>
        </p:spPr>
        <p:style>
          <a:lnRef idx="2">
            <a:schemeClr val="accent1"/>
          </a:lnRef>
          <a:fillRef idx="0">
            <a:srgbClr val="FFFFFF"/>
          </a:fillRef>
          <a:effectRef idx="0">
            <a:srgbClr val="FFFFFF"/>
          </a:effectRef>
          <a:fontRef idx="minor">
            <a:schemeClr val="tx1"/>
          </a:fontRef>
        </p:style>
      </p:cxnSp>
      <p:sp>
        <p:nvSpPr>
          <p:cNvPr id="74" name="标题 73"/>
          <p:cNvSpPr>
            <a:spLocks noGrp="1"/>
          </p:cNvSpPr>
          <p:nvPr>
            <p:custDataLst>
              <p:tags r:id="rId5"/>
            </p:custDataLst>
          </p:nvPr>
        </p:nvSpPr>
        <p:spPr>
          <a:xfrm>
            <a:off x="578485" y="1009015"/>
            <a:ext cx="7659370"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en-US" altLang="zh-CN" sz="1700" dirty="0">
                <a:solidFill>
                  <a:schemeClr val="tx1"/>
                </a:solidFill>
                <a:latin typeface="+mj-ea"/>
                <a:cs typeface="+mj-ea"/>
                <a:sym typeface="+mn-ea"/>
              </a:rPr>
              <a:t>2</a:t>
            </a:r>
            <a:r>
              <a:rPr lang="zh-CN" altLang="en-US" sz="1700" dirty="0">
                <a:solidFill>
                  <a:schemeClr val="tx1"/>
                </a:solidFill>
                <a:latin typeface="+mj-ea"/>
                <a:cs typeface="+mj-ea"/>
                <a:sym typeface="+mn-ea"/>
              </a:rPr>
              <a:t>、通过</a:t>
            </a:r>
            <a:r>
              <a:rPr lang="zh-CN" altLang="en-US" sz="1700" dirty="0">
                <a:solidFill>
                  <a:schemeClr val="bg2">
                    <a:lumMod val="50000"/>
                  </a:schemeClr>
                </a:solidFill>
                <a:latin typeface="+mj-ea"/>
                <a:cs typeface="+mj-ea"/>
                <a:sym typeface="+mn-ea"/>
              </a:rPr>
              <a:t>【学术趋势】</a:t>
            </a:r>
            <a:r>
              <a:rPr lang="zh-CN" altLang="en-US" sz="1700" dirty="0">
                <a:solidFill>
                  <a:schemeClr val="tx1"/>
                </a:solidFill>
                <a:latin typeface="+mj-ea"/>
                <a:cs typeface="+mj-ea"/>
                <a:sym typeface="+mn-ea"/>
              </a:rPr>
              <a:t>了解研究领域的重要</a:t>
            </a:r>
            <a:r>
              <a:rPr lang="zh-CN" altLang="en-US" sz="1700" dirty="0">
                <a:solidFill>
                  <a:schemeClr val="tx1"/>
                </a:solidFill>
                <a:latin typeface="+mj-ea"/>
                <a:cs typeface="+mj-ea"/>
                <a:sym typeface="+mn-ea"/>
              </a:rPr>
              <a:t>文献</a:t>
            </a:r>
            <a:endParaRPr lang="zh-CN" altLang="en-US" sz="1700" dirty="0">
              <a:solidFill>
                <a:schemeClr val="tx1"/>
              </a:solidFill>
              <a:latin typeface="+mj-ea"/>
              <a:cs typeface="+mj-ea"/>
              <a:sym typeface="+mn-ea"/>
            </a:endParaRPr>
          </a:p>
        </p:txBody>
      </p:sp>
      <p:pic>
        <p:nvPicPr>
          <p:cNvPr id="5" name="图片 4"/>
          <p:cNvPicPr>
            <a:picLocks noChangeAspect="1"/>
          </p:cNvPicPr>
          <p:nvPr/>
        </p:nvPicPr>
        <p:blipFill>
          <a:blip r:embed="rId6"/>
          <a:stretch>
            <a:fillRect/>
          </a:stretch>
        </p:blipFill>
        <p:spPr>
          <a:xfrm>
            <a:off x="5739765" y="1968500"/>
            <a:ext cx="5548630" cy="4140835"/>
          </a:xfrm>
          <a:prstGeom prst="rect">
            <a:avLst/>
          </a:prstGeom>
          <a:ln>
            <a:solidFill>
              <a:srgbClr val="FF0000"/>
            </a:solidFill>
          </a:ln>
          <a:effectLst>
            <a:outerShdw blurRad="63500" sx="102000" sy="102000" algn="ctr" rotWithShape="0">
              <a:prstClr val="black">
                <a:alpha val="40000"/>
              </a:prstClr>
            </a:outerShdw>
          </a:effectLst>
        </p:spPr>
      </p:pic>
      <p:pic>
        <p:nvPicPr>
          <p:cNvPr id="4" name="图片 3"/>
          <p:cNvPicPr>
            <a:picLocks noChangeAspect="1"/>
          </p:cNvPicPr>
          <p:nvPr/>
        </p:nvPicPr>
        <p:blipFill>
          <a:blip r:embed="rId7"/>
          <a:stretch>
            <a:fillRect/>
          </a:stretch>
        </p:blipFill>
        <p:spPr>
          <a:xfrm>
            <a:off x="3564255" y="2365375"/>
            <a:ext cx="758825" cy="3015615"/>
          </a:xfrm>
          <a:prstGeom prst="rect">
            <a:avLst/>
          </a:prstGeom>
          <a:ln>
            <a:noFill/>
          </a:ln>
          <a:effectLst>
            <a:outerShdw blurRad="63500" sx="102000" sy="102000" algn="ctr" rotWithShape="0">
              <a:prstClr val="black">
                <a:alpha val="40000"/>
              </a:prstClr>
            </a:outerShdw>
          </a:effectLst>
        </p:spPr>
      </p:pic>
      <p:sp>
        <p:nvSpPr>
          <p:cNvPr id="13" name="矩形 12"/>
          <p:cNvSpPr/>
          <p:nvPr/>
        </p:nvSpPr>
        <p:spPr>
          <a:xfrm>
            <a:off x="3411855" y="2365375"/>
            <a:ext cx="1099185" cy="356235"/>
          </a:xfrm>
          <a:prstGeom prst="rect">
            <a:avLst/>
          </a:prstGeom>
          <a:noFill/>
          <a:ln w="19050">
            <a:solidFill>
              <a:srgbClr val="FF0000"/>
            </a:solidFill>
            <a:prstDash val="sysDash"/>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
        <p:nvSpPr>
          <p:cNvPr id="7" name="矩形 6"/>
          <p:cNvSpPr/>
          <p:nvPr/>
        </p:nvSpPr>
        <p:spPr>
          <a:xfrm>
            <a:off x="5655945" y="2221230"/>
            <a:ext cx="1091565" cy="356235"/>
          </a:xfrm>
          <a:prstGeom prst="rect">
            <a:avLst/>
          </a:prstGeom>
          <a:noFill/>
          <a:ln w="19050">
            <a:solidFill>
              <a:srgbClr val="FF0000"/>
            </a:solidFill>
            <a:prstDash val="sysDash"/>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7" grpId="0" bldLvl="0" animBg="1"/>
      <p:bldP spid="13" grpId="1" animBg="1"/>
      <p:bldP spid="7"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24中国知网logo-修改版"/>
          <p:cNvPicPr>
            <a:picLocks noChangeAspect="1"/>
          </p:cNvPicPr>
          <p:nvPr/>
        </p:nvPicPr>
        <p:blipFill>
          <a:blip r:embed="rId1"/>
          <a:srcRect t="8609" b="23003"/>
          <a:stretch>
            <a:fillRect/>
          </a:stretch>
        </p:blipFill>
        <p:spPr>
          <a:xfrm>
            <a:off x="10105390" y="120015"/>
            <a:ext cx="1821815" cy="592455"/>
          </a:xfrm>
          <a:prstGeom prst="rect">
            <a:avLst/>
          </a:prstGeom>
        </p:spPr>
      </p:pic>
      <p:cxnSp>
        <p:nvCxnSpPr>
          <p:cNvPr id="5" name="直接连接符 4"/>
          <p:cNvCxnSpPr/>
          <p:nvPr/>
        </p:nvCxnSpPr>
        <p:spPr>
          <a:xfrm>
            <a:off x="738505" y="4549775"/>
            <a:ext cx="10715625" cy="8255"/>
          </a:xfrm>
          <a:prstGeom prst="line">
            <a:avLst/>
          </a:prstGeom>
          <a:ln w="31750" cap="sq" cmpd="dbl">
            <a:solidFill>
              <a:schemeClr val="accent1"/>
            </a:solidFill>
            <a:round/>
          </a:ln>
        </p:spPr>
        <p:style>
          <a:lnRef idx="0">
            <a:srgbClr val="FFFFFF"/>
          </a:lnRef>
          <a:fillRef idx="0">
            <a:srgbClr val="FFFFFF"/>
          </a:fillRef>
          <a:effectRef idx="0">
            <a:srgbClr val="FFFFFF"/>
          </a:effectRef>
          <a:fontRef idx="minor">
            <a:schemeClr val="tx1"/>
          </a:fontRef>
        </p:style>
      </p:cxnSp>
      <p:sp>
        <p:nvSpPr>
          <p:cNvPr id="7" name="Text 0"/>
          <p:cNvSpPr/>
          <p:nvPr/>
        </p:nvSpPr>
        <p:spPr>
          <a:xfrm>
            <a:off x="704850" y="1593850"/>
            <a:ext cx="11290300" cy="3034665"/>
          </a:xfrm>
          <a:prstGeom prst="rect">
            <a:avLst/>
          </a:prstGeom>
          <a:noFill/>
        </p:spPr>
        <p:txBody>
          <a:bodyPr vert="horz" wrap="square" lIns="0" tIns="0" rIns="0" bIns="0" rtlCol="0" anchor="ctr"/>
          <a:p>
            <a:pPr marL="0" indent="0" algn="l" fontAlgn="ctr">
              <a:lnSpc>
                <a:spcPct val="100000"/>
              </a:lnSpc>
              <a:buNone/>
            </a:pPr>
            <a:r>
              <a:rPr lang="zh-CN" altLang="en-US" sz="7500" b="1" dirty="0">
                <a:solidFill>
                  <a:srgbClr val="3F3F3F"/>
                </a:solidFill>
                <a:latin typeface="微软雅黑" charset="-122"/>
                <a:ea typeface="微软雅黑" charset="-122"/>
                <a:cs typeface="微软雅黑" pitchFamily="34" charset="-120"/>
              </a:rPr>
              <a:t>如何用</a:t>
            </a:r>
            <a:endParaRPr lang="zh-CN" altLang="en-US" sz="7500" b="1" dirty="0">
              <a:solidFill>
                <a:srgbClr val="3F3F3F"/>
              </a:solidFill>
              <a:latin typeface="微软雅黑" charset="-122"/>
              <a:ea typeface="微软雅黑" charset="-122"/>
              <a:cs typeface="微软雅黑" pitchFamily="34" charset="-120"/>
            </a:endParaRPr>
          </a:p>
          <a:p>
            <a:pPr marL="0" indent="0" algn="l" fontAlgn="ctr">
              <a:lnSpc>
                <a:spcPct val="100000"/>
              </a:lnSpc>
              <a:buNone/>
            </a:pPr>
            <a:r>
              <a:rPr lang="en-US" sz="7500" b="1" dirty="0">
                <a:solidFill>
                  <a:srgbClr val="3F3F3F"/>
                </a:solidFill>
                <a:latin typeface="微软雅黑" charset="-122"/>
                <a:ea typeface="微软雅黑" charset="-122"/>
                <a:cs typeface="微软雅黑" pitchFamily="34" charset="-120"/>
                <a:sym typeface="+mn-ea"/>
              </a:rPr>
              <a:t>CNKI AI </a:t>
            </a:r>
            <a:r>
              <a:rPr lang="zh-CN" altLang="en-US" sz="7500" b="1" dirty="0">
                <a:solidFill>
                  <a:srgbClr val="00529B"/>
                </a:solidFill>
                <a:latin typeface="微软雅黑" charset="-122"/>
                <a:ea typeface="微软雅黑" charset="-122"/>
                <a:cs typeface="微软雅黑" pitchFamily="34" charset="-120"/>
              </a:rPr>
              <a:t>研读</a:t>
            </a:r>
            <a:r>
              <a:rPr lang="zh-CN" altLang="en-US" sz="7500" b="1" dirty="0">
                <a:solidFill>
                  <a:srgbClr val="00529B"/>
                </a:solidFill>
                <a:latin typeface="微软雅黑" charset="-122"/>
                <a:ea typeface="微软雅黑" charset="-122"/>
                <a:cs typeface="微软雅黑" pitchFamily="34" charset="-120"/>
                <a:sym typeface="+mn-ea"/>
              </a:rPr>
              <a:t>文献</a:t>
            </a:r>
            <a:r>
              <a:rPr lang="zh-CN" altLang="en-US" sz="7500" b="1" dirty="0">
                <a:solidFill>
                  <a:srgbClr val="3F3F3F"/>
                </a:solidFill>
                <a:latin typeface="微软雅黑" charset="-122"/>
                <a:ea typeface="微软雅黑" charset="-122"/>
                <a:cs typeface="微软雅黑" pitchFamily="34" charset="-120"/>
              </a:rPr>
              <a:t>？</a:t>
            </a:r>
            <a:endParaRPr lang="zh-CN" altLang="en-US" sz="7500" b="1" dirty="0">
              <a:solidFill>
                <a:srgbClr val="3F3F3F"/>
              </a:solidFill>
              <a:latin typeface="微软雅黑" charset="-122"/>
              <a:ea typeface="微软雅黑" charset="-122"/>
              <a:cs typeface="微软雅黑" pitchFamily="34" charset="-120"/>
            </a:endParaRPr>
          </a:p>
        </p:txBody>
      </p:sp>
      <p:sp>
        <p:nvSpPr>
          <p:cNvPr id="8" name="文本框 7"/>
          <p:cNvSpPr txBox="1"/>
          <p:nvPr/>
        </p:nvSpPr>
        <p:spPr>
          <a:xfrm>
            <a:off x="704850" y="5057775"/>
            <a:ext cx="10426700" cy="368300"/>
          </a:xfrm>
          <a:prstGeom prst="rect">
            <a:avLst/>
          </a:prstGeom>
          <a:noFill/>
        </p:spPr>
        <p:txBody>
          <a:bodyPr wrap="square" rtlCol="0" anchor="t">
            <a:spAutoFit/>
          </a:bodyPr>
          <a:p>
            <a:r>
              <a:rPr lang="zh-CN" altLang="en-US"/>
              <a:t>通过</a:t>
            </a:r>
            <a:r>
              <a:rPr lang="en-US" altLang="zh-CN"/>
              <a:t>AI</a:t>
            </a:r>
            <a:r>
              <a:rPr lang="zh-CN" altLang="en-US"/>
              <a:t>助手的总结提炼、思维导图、文章精要等功能，加速阅读文献的效率与质量，提高知识</a:t>
            </a:r>
            <a:r>
              <a:rPr lang="zh-CN" altLang="en-US"/>
              <a:t>吸收率。</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文献</a:t>
            </a:r>
            <a:r>
              <a:rPr lang="zh-CN" altLang="en-US" sz="3200" b="1" dirty="0">
                <a:solidFill>
                  <a:srgbClr val="0070C0"/>
                </a:solidFill>
                <a:latin typeface="微软雅黑" charset="-122"/>
                <a:ea typeface="微软雅黑" charset="-122"/>
                <a:cs typeface="微软雅黑" charset="-122"/>
                <a:sym typeface="+mn-ea"/>
              </a:rPr>
              <a:t>研读</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96" name="标题 73"/>
          <p:cNvSpPr>
            <a:spLocks noGrp="1"/>
          </p:cNvSpPr>
          <p:nvPr>
            <p:custDataLst>
              <p:tags r:id="rId4"/>
            </p:custDataLst>
          </p:nvPr>
        </p:nvSpPr>
        <p:spPr>
          <a:xfrm>
            <a:off x="3490595" y="1057910"/>
            <a:ext cx="4996815" cy="576580"/>
          </a:xfrm>
          <a:prstGeom prst="rect">
            <a:avLst/>
          </a:prstGeom>
        </p:spPr>
        <p:style>
          <a:lnRef idx="2">
            <a:schemeClr val="accent1"/>
          </a:lnRef>
          <a:fillRef idx="2">
            <a:schemeClr val="accent1"/>
          </a:fillRef>
          <a:effectRef idx="0">
            <a:srgbClr val="FFFFFF"/>
          </a:effectRef>
          <a:fontRef idx="minor">
            <a:schemeClr val="dk1"/>
          </a:fontRef>
        </p:style>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dk1"/>
                </a:solidFill>
                <a:latin typeface="+mj-lt"/>
                <a:ea typeface="+mj-ea"/>
                <a:cs typeface="+mj-cs"/>
              </a:defRPr>
            </a:lvl1pPr>
          </a:lstStyle>
          <a:p>
            <a:pPr lvl="0" algn="ctr">
              <a:buClrTx/>
              <a:buSzTx/>
              <a:buFontTx/>
            </a:pPr>
            <a:r>
              <a:rPr lang="en-US" altLang="zh-CN" sz="2800" dirty="0">
                <a:solidFill>
                  <a:schemeClr val="tx1">
                    <a:lumMod val="85000"/>
                    <a:lumOff val="15000"/>
                  </a:schemeClr>
                </a:solidFill>
                <a:latin typeface="汉仪铸字招牌黑W" panose="00020600040101010101" charset="-122"/>
                <a:ea typeface="汉仪铸字招牌黑W" panose="00020600040101010101" charset="-122"/>
                <a:cs typeface="汉仪铸字招牌黑W" panose="00020600040101010101" charset="-122"/>
                <a:sym typeface="+mn-ea"/>
              </a:rPr>
              <a:t>AI</a:t>
            </a:r>
            <a:r>
              <a:rPr lang="zh-CN" altLang="en-US" sz="2800" dirty="0">
                <a:solidFill>
                  <a:schemeClr val="tx1">
                    <a:lumMod val="85000"/>
                    <a:lumOff val="15000"/>
                  </a:schemeClr>
                </a:solidFill>
                <a:latin typeface="汉仪铸字招牌黑W" panose="00020600040101010101" charset="-122"/>
                <a:ea typeface="汉仪铸字招牌黑W" panose="00020600040101010101" charset="-122"/>
                <a:cs typeface="汉仪铸字招牌黑W" panose="00020600040101010101" charset="-122"/>
                <a:sym typeface="+mn-ea"/>
              </a:rPr>
              <a:t>辅助研读</a:t>
            </a:r>
            <a:r>
              <a:rPr lang="en-US" altLang="zh-CN" sz="2800" dirty="0">
                <a:solidFill>
                  <a:schemeClr val="tx1">
                    <a:lumMod val="85000"/>
                    <a:lumOff val="15000"/>
                  </a:schemeClr>
                </a:solidFill>
                <a:latin typeface="汉仪铸字招牌黑W" panose="00020600040101010101" charset="-122"/>
                <a:ea typeface="汉仪铸字招牌黑W" panose="00020600040101010101" charset="-122"/>
                <a:cs typeface="汉仪铸字招牌黑W" panose="00020600040101010101" charset="-122"/>
                <a:sym typeface="+mn-ea"/>
              </a:rPr>
              <a:t>—</a:t>
            </a:r>
            <a:r>
              <a:rPr lang="zh-CN" altLang="en-US" sz="2800" dirty="0">
                <a:solidFill>
                  <a:schemeClr val="tx1">
                    <a:lumMod val="85000"/>
                    <a:lumOff val="15000"/>
                  </a:schemeClr>
                </a:solidFill>
                <a:latin typeface="汉仪铸字招牌黑W" panose="00020600040101010101" charset="-122"/>
                <a:ea typeface="汉仪铸字招牌黑W" panose="00020600040101010101" charset="-122"/>
                <a:cs typeface="汉仪铸字招牌黑W" panose="00020600040101010101" charset="-122"/>
                <a:sym typeface="+mn-ea"/>
              </a:rPr>
              <a:t>文献阅读三步法</a:t>
            </a:r>
            <a:endParaRPr lang="zh-CN" altLang="en-US" sz="2800" dirty="0">
              <a:solidFill>
                <a:schemeClr val="tx1">
                  <a:lumMod val="85000"/>
                  <a:lumOff val="15000"/>
                </a:schemeClr>
              </a:solidFill>
              <a:latin typeface="汉仪铸字招牌黑W" panose="00020600040101010101" charset="-122"/>
              <a:ea typeface="汉仪铸字招牌黑W" panose="00020600040101010101" charset="-122"/>
              <a:cs typeface="汉仪铸字招牌黑W" panose="00020600040101010101" charset="-122"/>
              <a:sym typeface="+mn-ea"/>
            </a:endParaRPr>
          </a:p>
        </p:txBody>
      </p:sp>
      <p:grpSp>
        <p:nvGrpSpPr>
          <p:cNvPr id="68" name="组合 67"/>
          <p:cNvGrpSpPr/>
          <p:nvPr>
            <p:custDataLst>
              <p:tags r:id="rId5"/>
            </p:custDataLst>
          </p:nvPr>
        </p:nvGrpSpPr>
        <p:grpSpPr>
          <a:xfrm>
            <a:off x="831850" y="2469515"/>
            <a:ext cx="3559175" cy="3346450"/>
            <a:chOff x="2461" y="3835"/>
            <a:chExt cx="4356" cy="4266"/>
          </a:xfrm>
        </p:grpSpPr>
        <p:sp>
          <p:nvSpPr>
            <p:cNvPr id="198" name="任意多边形: 形状 30"/>
            <p:cNvSpPr/>
            <p:nvPr>
              <p:custDataLst>
                <p:tags r:id="rId6"/>
              </p:custDataLst>
            </p:nvPr>
          </p:nvSpPr>
          <p:spPr>
            <a:xfrm>
              <a:off x="2461" y="4372"/>
              <a:ext cx="3407" cy="3408"/>
            </a:xfrm>
            <a:custGeom>
              <a:avLst/>
              <a:gdLst>
                <a:gd name="connsiteX0" fmla="*/ 1583813 w 3191256"/>
                <a:gd name="connsiteY0" fmla="*/ 492315 h 3191256"/>
                <a:gd name="connsiteX1" fmla="*/ 491213 w 3191256"/>
                <a:gd name="connsiteY1" fmla="*/ 1584915 h 3191256"/>
                <a:gd name="connsiteX2" fmla="*/ 1583813 w 3191256"/>
                <a:gd name="connsiteY2" fmla="*/ 2677515 h 3191256"/>
                <a:gd name="connsiteX3" fmla="*/ 2676413 w 3191256"/>
                <a:gd name="connsiteY3" fmla="*/ 1584915 h 3191256"/>
                <a:gd name="connsiteX4" fmla="*/ 1583813 w 3191256"/>
                <a:gd name="connsiteY4" fmla="*/ 492315 h 3191256"/>
                <a:gd name="connsiteX5" fmla="*/ 1595628 w 3191256"/>
                <a:gd name="connsiteY5" fmla="*/ 0 h 3191256"/>
                <a:gd name="connsiteX6" fmla="*/ 3191256 w 3191256"/>
                <a:gd name="connsiteY6" fmla="*/ 1595628 h 3191256"/>
                <a:gd name="connsiteX7" fmla="*/ 1595628 w 3191256"/>
                <a:gd name="connsiteY7" fmla="*/ 3191256 h 3191256"/>
                <a:gd name="connsiteX8" fmla="*/ 0 w 3191256"/>
                <a:gd name="connsiteY8" fmla="*/ 1595628 h 3191256"/>
                <a:gd name="connsiteX9" fmla="*/ 1595628 w 3191256"/>
                <a:gd name="connsiteY9" fmla="*/ 0 h 319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1256" h="3191256">
                  <a:moveTo>
                    <a:pt x="1583813" y="492315"/>
                  </a:moveTo>
                  <a:cubicBezTo>
                    <a:pt x="980387" y="492315"/>
                    <a:pt x="491213" y="981489"/>
                    <a:pt x="491213" y="1584915"/>
                  </a:cubicBezTo>
                  <a:cubicBezTo>
                    <a:pt x="491213" y="2188341"/>
                    <a:pt x="980387" y="2677515"/>
                    <a:pt x="1583813" y="2677515"/>
                  </a:cubicBezTo>
                  <a:cubicBezTo>
                    <a:pt x="2187239" y="2677515"/>
                    <a:pt x="2676413" y="2188341"/>
                    <a:pt x="2676413" y="1584915"/>
                  </a:cubicBezTo>
                  <a:cubicBezTo>
                    <a:pt x="2676413" y="981489"/>
                    <a:pt x="2187239" y="492315"/>
                    <a:pt x="1583813" y="492315"/>
                  </a:cubicBezTo>
                  <a:close/>
                  <a:moveTo>
                    <a:pt x="1595628" y="0"/>
                  </a:moveTo>
                  <a:cubicBezTo>
                    <a:pt x="2476869" y="0"/>
                    <a:pt x="3191256" y="714387"/>
                    <a:pt x="3191256" y="1595628"/>
                  </a:cubicBezTo>
                  <a:cubicBezTo>
                    <a:pt x="3191256" y="2476869"/>
                    <a:pt x="2476869" y="3191256"/>
                    <a:pt x="1595628" y="3191256"/>
                  </a:cubicBezTo>
                  <a:cubicBezTo>
                    <a:pt x="714387" y="3191256"/>
                    <a:pt x="0" y="2476869"/>
                    <a:pt x="0" y="1595628"/>
                  </a:cubicBezTo>
                  <a:cubicBezTo>
                    <a:pt x="0" y="714387"/>
                    <a:pt x="714387" y="0"/>
                    <a:pt x="1595628" y="0"/>
                  </a:cubicBezTo>
                  <a:close/>
                </a:path>
              </a:pathLst>
            </a:custGeom>
            <a:solidFill>
              <a:srgbClr val="000000">
                <a:lumMod val="40000"/>
                <a:lumOff val="60000"/>
                <a:alpha val="15000"/>
              </a:srgbClr>
            </a:solidFill>
          </p:spPr>
          <p:txBody>
            <a:bodyPr wrap="square">
              <a:noAutofit/>
            </a:bodyPr>
            <a:p>
              <a:endParaRPr lang="zh-CN" altLang="en-US" sz="1495">
                <a:solidFill>
                  <a:schemeClr val="tx1"/>
                </a:solidFill>
              </a:endParaRPr>
            </a:p>
          </p:txBody>
        </p:sp>
        <p:sp>
          <p:nvSpPr>
            <p:cNvPr id="199" name="任意多边形: 形状 33"/>
            <p:cNvSpPr/>
            <p:nvPr>
              <p:custDataLst>
                <p:tags r:id="rId7"/>
              </p:custDataLst>
            </p:nvPr>
          </p:nvSpPr>
          <p:spPr>
            <a:xfrm>
              <a:off x="4180" y="6653"/>
              <a:ext cx="1738" cy="1449"/>
            </a:xfrm>
            <a:custGeom>
              <a:avLst/>
              <a:gdLst>
                <a:gd name="connsiteX0" fmla="*/ 925566 w 1628002"/>
                <a:gd name="connsiteY0" fmla="*/ 0 h 1357077"/>
                <a:gd name="connsiteX1" fmla="*/ 1600200 w 1628002"/>
                <a:gd name="connsiteY1" fmla="*/ 387813 h 1357077"/>
                <a:gd name="connsiteX2" fmla="*/ 1618488 w 1628002"/>
                <a:gd name="connsiteY2" fmla="*/ 460965 h 1357077"/>
                <a:gd name="connsiteX3" fmla="*/ 950976 w 1628002"/>
                <a:gd name="connsiteY3" fmla="*/ 1110189 h 1357077"/>
                <a:gd name="connsiteX4" fmla="*/ 54864 w 1628002"/>
                <a:gd name="connsiteY4" fmla="*/ 1357077 h 1357077"/>
                <a:gd name="connsiteX5" fmla="*/ 0 w 1628002"/>
                <a:gd name="connsiteY5" fmla="*/ 1293069 h 1357077"/>
                <a:gd name="connsiteX6" fmla="*/ 0 w 1628002"/>
                <a:gd name="connsiteY6" fmla="*/ 550646 h 1357077"/>
                <a:gd name="connsiteX7" fmla="*/ 88695 w 1628002"/>
                <a:gd name="connsiteY7" fmla="*/ 546167 h 1357077"/>
                <a:gd name="connsiteX8" fmla="*/ 882984 w 1628002"/>
                <a:gd name="connsiteY8" fmla="*/ 70091 h 135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002" h="1357077">
                  <a:moveTo>
                    <a:pt x="925566" y="0"/>
                  </a:moveTo>
                  <a:lnTo>
                    <a:pt x="1600200" y="387813"/>
                  </a:lnTo>
                  <a:cubicBezTo>
                    <a:pt x="1627632" y="406101"/>
                    <a:pt x="1636776" y="433533"/>
                    <a:pt x="1618488" y="460965"/>
                  </a:cubicBezTo>
                  <a:cubicBezTo>
                    <a:pt x="1453896" y="726141"/>
                    <a:pt x="1225296" y="945597"/>
                    <a:pt x="950976" y="1110189"/>
                  </a:cubicBezTo>
                  <a:cubicBezTo>
                    <a:pt x="676656" y="1265637"/>
                    <a:pt x="356616" y="1357077"/>
                    <a:pt x="54864" y="1357077"/>
                  </a:cubicBezTo>
                  <a:cubicBezTo>
                    <a:pt x="27432" y="1357077"/>
                    <a:pt x="0" y="1329645"/>
                    <a:pt x="0" y="1293069"/>
                  </a:cubicBezTo>
                  <a:lnTo>
                    <a:pt x="0" y="550646"/>
                  </a:lnTo>
                  <a:lnTo>
                    <a:pt x="88695" y="546167"/>
                  </a:lnTo>
                  <a:cubicBezTo>
                    <a:pt x="419265" y="512596"/>
                    <a:pt x="706271" y="331661"/>
                    <a:pt x="882984" y="70091"/>
                  </a:cubicBezTo>
                  <a:close/>
                </a:path>
              </a:pathLst>
            </a:custGeom>
            <a:solidFill>
              <a:srgbClr val="F6E9FA"/>
            </a:solidFill>
            <a:ln w="25400">
              <a:solidFill>
                <a:srgbClr val="FEFFFF"/>
              </a:solidFill>
              <a:prstDash val="solid"/>
            </a:ln>
            <a:effectLst/>
          </p:spPr>
          <p:style>
            <a:lnRef idx="2">
              <a:srgbClr val="376FFF">
                <a:lumMod val="75000"/>
              </a:srgbClr>
            </a:lnRef>
            <a:fillRef idx="1">
              <a:srgbClr val="376FFF"/>
            </a:fillRef>
            <a:effectRef idx="0">
              <a:srgbClr val="FFFFFF"/>
            </a:effectRef>
            <a:fontRef idx="minor">
              <a:srgbClr val="FFFFFF"/>
            </a:fontRef>
          </p:style>
          <p:txBody>
            <a:bodyPr wrap="square">
              <a:noAutofit/>
            </a:bodyPr>
            <a:p>
              <a:endParaRPr lang="zh-CN" altLang="en-US" sz="1495">
                <a:solidFill>
                  <a:srgbClr val="FFFFFF"/>
                </a:solidFill>
              </a:endParaRPr>
            </a:p>
          </p:txBody>
        </p:sp>
        <p:sp>
          <p:nvSpPr>
            <p:cNvPr id="200" name="任意多边形: 形状 32"/>
            <p:cNvSpPr/>
            <p:nvPr>
              <p:custDataLst>
                <p:tags r:id="rId8"/>
              </p:custDataLst>
            </p:nvPr>
          </p:nvSpPr>
          <p:spPr>
            <a:xfrm>
              <a:off x="5157" y="5026"/>
              <a:ext cx="1142" cy="2096"/>
            </a:xfrm>
            <a:custGeom>
              <a:avLst/>
              <a:gdLst>
                <a:gd name="connsiteX0" fmla="*/ 778817 w 1069282"/>
                <a:gd name="connsiteY0" fmla="*/ 799 h 1962654"/>
                <a:gd name="connsiteX1" fmla="*/ 831538 w 1069282"/>
                <a:gd name="connsiteY1" fmla="*/ 27802 h 1962654"/>
                <a:gd name="connsiteX2" fmla="*/ 1069282 w 1069282"/>
                <a:gd name="connsiteY2" fmla="*/ 978778 h 1962654"/>
                <a:gd name="connsiteX3" fmla="*/ 831538 w 1069282"/>
                <a:gd name="connsiteY3" fmla="*/ 1938898 h 1962654"/>
                <a:gd name="connsiteX4" fmla="*/ 758386 w 1069282"/>
                <a:gd name="connsiteY4" fmla="*/ 1957186 h 1962654"/>
                <a:gd name="connsiteX5" fmla="*/ 0 w 1069282"/>
                <a:gd name="connsiteY5" fmla="*/ 1517667 h 1962654"/>
                <a:gd name="connsiteX6" fmla="*/ 64993 w 1069282"/>
                <a:gd name="connsiteY6" fmla="*/ 1397926 h 1962654"/>
                <a:gd name="connsiteX7" fmla="*/ 150855 w 1069282"/>
                <a:gd name="connsiteY7" fmla="*/ 972637 h 1962654"/>
                <a:gd name="connsiteX8" fmla="*/ 64993 w 1069282"/>
                <a:gd name="connsiteY8" fmla="*/ 547348 h 1962654"/>
                <a:gd name="connsiteX9" fmla="*/ 8847 w 1069282"/>
                <a:gd name="connsiteY9" fmla="*/ 443906 h 1962654"/>
                <a:gd name="connsiteX10" fmla="*/ 758386 w 1069282"/>
                <a:gd name="connsiteY10" fmla="*/ 9514 h 1962654"/>
                <a:gd name="connsiteX11" fmla="*/ 778817 w 1069282"/>
                <a:gd name="connsiteY11" fmla="*/ 799 h 196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9282" h="1962654">
                  <a:moveTo>
                    <a:pt x="778817" y="799"/>
                  </a:moveTo>
                  <a:cubicBezTo>
                    <a:pt x="798963" y="-3059"/>
                    <a:pt x="817822" y="7228"/>
                    <a:pt x="831538" y="27802"/>
                  </a:cubicBezTo>
                  <a:cubicBezTo>
                    <a:pt x="986986" y="320410"/>
                    <a:pt x="1069282" y="649594"/>
                    <a:pt x="1069282" y="978778"/>
                  </a:cubicBezTo>
                  <a:cubicBezTo>
                    <a:pt x="1069282" y="1317106"/>
                    <a:pt x="986986" y="1646290"/>
                    <a:pt x="831538" y="1938898"/>
                  </a:cubicBezTo>
                  <a:cubicBezTo>
                    <a:pt x="813250" y="1966330"/>
                    <a:pt x="785818" y="1966330"/>
                    <a:pt x="758386" y="1957186"/>
                  </a:cubicBezTo>
                  <a:lnTo>
                    <a:pt x="0" y="1517667"/>
                  </a:lnTo>
                  <a:lnTo>
                    <a:pt x="64993" y="1397926"/>
                  </a:lnTo>
                  <a:cubicBezTo>
                    <a:pt x="120282" y="1267209"/>
                    <a:pt x="150855" y="1123494"/>
                    <a:pt x="150855" y="972637"/>
                  </a:cubicBezTo>
                  <a:cubicBezTo>
                    <a:pt x="150855" y="821781"/>
                    <a:pt x="120282" y="678065"/>
                    <a:pt x="64993" y="547348"/>
                  </a:cubicBezTo>
                  <a:lnTo>
                    <a:pt x="8847" y="443906"/>
                  </a:lnTo>
                  <a:lnTo>
                    <a:pt x="758386" y="9514"/>
                  </a:lnTo>
                  <a:cubicBezTo>
                    <a:pt x="765244" y="4942"/>
                    <a:pt x="772102" y="2085"/>
                    <a:pt x="778817" y="799"/>
                  </a:cubicBezTo>
                  <a:close/>
                </a:path>
              </a:pathLst>
            </a:custGeom>
            <a:solidFill>
              <a:srgbClr val="D8E8FF"/>
            </a:solidFill>
            <a:ln w="25400">
              <a:solidFill>
                <a:srgbClr val="FEFFFF"/>
              </a:solidFill>
              <a:prstDash val="solid"/>
            </a:ln>
            <a:effectLst/>
          </p:spPr>
          <p:style>
            <a:lnRef idx="2">
              <a:srgbClr val="376FFF">
                <a:lumMod val="75000"/>
              </a:srgbClr>
            </a:lnRef>
            <a:fillRef idx="1">
              <a:srgbClr val="376FFF"/>
            </a:fillRef>
            <a:effectRef idx="0">
              <a:srgbClr val="FFFFFF"/>
            </a:effectRef>
            <a:fontRef idx="minor">
              <a:srgbClr val="FFFFFF"/>
            </a:fontRef>
          </p:style>
          <p:txBody>
            <a:bodyPr wrap="square">
              <a:noAutofit/>
            </a:bodyPr>
            <a:p>
              <a:endParaRPr lang="zh-CN" altLang="en-US" sz="1495">
                <a:solidFill>
                  <a:srgbClr val="FFFFFF"/>
                </a:solidFill>
              </a:endParaRPr>
            </a:p>
          </p:txBody>
        </p:sp>
        <p:sp>
          <p:nvSpPr>
            <p:cNvPr id="201" name="任意多边形: 形状 31"/>
            <p:cNvSpPr/>
            <p:nvPr>
              <p:custDataLst>
                <p:tags r:id="rId9"/>
              </p:custDataLst>
            </p:nvPr>
          </p:nvSpPr>
          <p:spPr>
            <a:xfrm>
              <a:off x="4159" y="3835"/>
              <a:ext cx="1925" cy="1661"/>
            </a:xfrm>
            <a:custGeom>
              <a:avLst/>
              <a:gdLst>
                <a:gd name="connsiteX0" fmla="*/ 56636 w 1803510"/>
                <a:gd name="connsiteY0" fmla="*/ 0 h 1555664"/>
                <a:gd name="connsiteX1" fmla="*/ 1053332 w 1803510"/>
                <a:gd name="connsiteY1" fmla="*/ 283464 h 1555664"/>
                <a:gd name="connsiteX2" fmla="*/ 1793996 w 1803510"/>
                <a:gd name="connsiteY2" fmla="*/ 1005840 h 1555664"/>
                <a:gd name="connsiteX3" fmla="*/ 1775708 w 1803510"/>
                <a:gd name="connsiteY3" fmla="*/ 1078992 h 1555664"/>
                <a:gd name="connsiteX4" fmla="*/ 947101 w 1803510"/>
                <a:gd name="connsiteY4" fmla="*/ 1555664 h 1555664"/>
                <a:gd name="connsiteX5" fmla="*/ 899282 w 1803510"/>
                <a:gd name="connsiteY5" fmla="*/ 1476952 h 1555664"/>
                <a:gd name="connsiteX6" fmla="*/ 104993 w 1803510"/>
                <a:gd name="connsiteY6" fmla="*/ 1000876 h 1555664"/>
                <a:gd name="connsiteX7" fmla="*/ 46060 w 1803510"/>
                <a:gd name="connsiteY7" fmla="*/ 997900 h 1555664"/>
                <a:gd name="connsiteX8" fmla="*/ 1772 w 1803510"/>
                <a:gd name="connsiteY8" fmla="*/ 45720 h 1555664"/>
                <a:gd name="connsiteX9" fmla="*/ 56636 w 1803510"/>
                <a:gd name="connsiteY9" fmla="*/ 0 h 155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3510" h="1555664">
                  <a:moveTo>
                    <a:pt x="56636" y="0"/>
                  </a:moveTo>
                  <a:cubicBezTo>
                    <a:pt x="404108" y="9144"/>
                    <a:pt x="751580" y="100584"/>
                    <a:pt x="1053332" y="283464"/>
                  </a:cubicBezTo>
                  <a:cubicBezTo>
                    <a:pt x="1355084" y="457200"/>
                    <a:pt x="1611116" y="704088"/>
                    <a:pt x="1793996" y="1005840"/>
                  </a:cubicBezTo>
                  <a:cubicBezTo>
                    <a:pt x="1812284" y="1033272"/>
                    <a:pt x="1803140" y="1060704"/>
                    <a:pt x="1775708" y="1078992"/>
                  </a:cubicBezTo>
                  <a:lnTo>
                    <a:pt x="947101" y="1555664"/>
                  </a:lnTo>
                  <a:lnTo>
                    <a:pt x="899282" y="1476952"/>
                  </a:lnTo>
                  <a:cubicBezTo>
                    <a:pt x="722569" y="1215382"/>
                    <a:pt x="435563" y="1034447"/>
                    <a:pt x="104993" y="1000876"/>
                  </a:cubicBezTo>
                  <a:lnTo>
                    <a:pt x="46060" y="997900"/>
                  </a:lnTo>
                  <a:lnTo>
                    <a:pt x="1772" y="45720"/>
                  </a:lnTo>
                  <a:cubicBezTo>
                    <a:pt x="-7372" y="18288"/>
                    <a:pt x="20060" y="0"/>
                    <a:pt x="56636" y="0"/>
                  </a:cubicBezTo>
                  <a:close/>
                </a:path>
              </a:pathLst>
            </a:custGeom>
            <a:solidFill>
              <a:srgbClr val="AECEFF"/>
            </a:solidFill>
            <a:ln w="25400">
              <a:solidFill>
                <a:srgbClr val="FEFFFF"/>
              </a:solidFill>
              <a:prstDash val="solid"/>
            </a:ln>
            <a:effectLst/>
          </p:spPr>
          <p:style>
            <a:lnRef idx="2">
              <a:srgbClr val="376FFF">
                <a:lumMod val="75000"/>
              </a:srgbClr>
            </a:lnRef>
            <a:fillRef idx="1">
              <a:srgbClr val="376FFF"/>
            </a:fillRef>
            <a:effectRef idx="0">
              <a:srgbClr val="FFFFFF"/>
            </a:effectRef>
            <a:fontRef idx="minor">
              <a:srgbClr val="FFFFFF"/>
            </a:fontRef>
          </p:style>
          <p:txBody>
            <a:bodyPr wrap="square">
              <a:noAutofit/>
            </a:bodyPr>
            <a:p>
              <a:endParaRPr lang="zh-CN" altLang="en-US" sz="1495">
                <a:solidFill>
                  <a:srgbClr val="FFFFFF"/>
                </a:solidFill>
              </a:endParaRPr>
            </a:p>
          </p:txBody>
        </p:sp>
        <p:sp>
          <p:nvSpPr>
            <p:cNvPr id="202" name="对象16"/>
            <p:cNvSpPr/>
            <p:nvPr>
              <p:custDataLst>
                <p:tags r:id="rId10"/>
              </p:custDataLst>
            </p:nvPr>
          </p:nvSpPr>
          <p:spPr>
            <a:xfrm>
              <a:off x="3087" y="5006"/>
              <a:ext cx="2138" cy="2138"/>
            </a:xfrm>
            <a:custGeom>
              <a:avLst/>
              <a:gdLst/>
              <a:ahLst/>
              <a:cxnLst/>
              <a:rect l="l" t="t" r="r" b="b"/>
              <a:pathLst>
                <a:path w="2002536" h="2002536">
                  <a:moveTo>
                    <a:pt x="987552" y="0"/>
                  </a:moveTo>
                  <a:cubicBezTo>
                    <a:pt x="987552" y="0"/>
                    <a:pt x="996696" y="0"/>
                    <a:pt x="1005840" y="0"/>
                  </a:cubicBezTo>
                  <a:cubicBezTo>
                    <a:pt x="1005840" y="0"/>
                    <a:pt x="1014984" y="0"/>
                    <a:pt x="1024128" y="0"/>
                  </a:cubicBezTo>
                  <a:lnTo>
                    <a:pt x="1024128" y="27432"/>
                  </a:lnTo>
                  <a:cubicBezTo>
                    <a:pt x="1014984" y="27432"/>
                    <a:pt x="1005840" y="27432"/>
                    <a:pt x="1005840" y="27432"/>
                  </a:cubicBezTo>
                  <a:cubicBezTo>
                    <a:pt x="996696" y="27432"/>
                    <a:pt x="987552" y="27432"/>
                    <a:pt x="987552" y="27432"/>
                  </a:cubicBezTo>
                  <a:lnTo>
                    <a:pt x="987552" y="0"/>
                  </a:lnTo>
                  <a:moveTo>
                    <a:pt x="905256" y="9144"/>
                  </a:moveTo>
                  <a:cubicBezTo>
                    <a:pt x="914400" y="0"/>
                    <a:pt x="932688" y="0"/>
                    <a:pt x="941832" y="0"/>
                  </a:cubicBezTo>
                  <a:lnTo>
                    <a:pt x="941832" y="27432"/>
                  </a:lnTo>
                  <a:cubicBezTo>
                    <a:pt x="932688" y="27432"/>
                    <a:pt x="923544" y="27432"/>
                    <a:pt x="905256" y="27432"/>
                  </a:cubicBezTo>
                  <a:lnTo>
                    <a:pt x="905256" y="9144"/>
                  </a:lnTo>
                  <a:moveTo>
                    <a:pt x="1060704" y="0"/>
                  </a:moveTo>
                  <a:cubicBezTo>
                    <a:pt x="1078992" y="0"/>
                    <a:pt x="1088136" y="0"/>
                    <a:pt x="1097280" y="9144"/>
                  </a:cubicBezTo>
                  <a:lnTo>
                    <a:pt x="1097280" y="27432"/>
                  </a:lnTo>
                  <a:cubicBezTo>
                    <a:pt x="1088136" y="27432"/>
                    <a:pt x="1069848" y="27432"/>
                    <a:pt x="1060704" y="27432"/>
                  </a:cubicBezTo>
                  <a:lnTo>
                    <a:pt x="1060704" y="0"/>
                  </a:lnTo>
                  <a:moveTo>
                    <a:pt x="822960" y="18288"/>
                  </a:moveTo>
                  <a:cubicBezTo>
                    <a:pt x="841248" y="9144"/>
                    <a:pt x="850392" y="9144"/>
                    <a:pt x="868680" y="9144"/>
                  </a:cubicBezTo>
                  <a:lnTo>
                    <a:pt x="868680" y="36576"/>
                  </a:lnTo>
                  <a:cubicBezTo>
                    <a:pt x="859536" y="36576"/>
                    <a:pt x="841248" y="36576"/>
                    <a:pt x="832104" y="36576"/>
                  </a:cubicBezTo>
                  <a:lnTo>
                    <a:pt x="822960" y="18288"/>
                  </a:lnTo>
                  <a:moveTo>
                    <a:pt x="1143000" y="9144"/>
                  </a:moveTo>
                  <a:cubicBezTo>
                    <a:pt x="1152144" y="9144"/>
                    <a:pt x="1170432" y="9144"/>
                    <a:pt x="1179576" y="18288"/>
                  </a:cubicBezTo>
                  <a:lnTo>
                    <a:pt x="1179576" y="36576"/>
                  </a:lnTo>
                  <a:cubicBezTo>
                    <a:pt x="1161288" y="36576"/>
                    <a:pt x="1152144" y="36576"/>
                    <a:pt x="1133856" y="36576"/>
                  </a:cubicBezTo>
                  <a:lnTo>
                    <a:pt x="1143000" y="9144"/>
                  </a:lnTo>
                  <a:moveTo>
                    <a:pt x="749808" y="36576"/>
                  </a:moveTo>
                  <a:cubicBezTo>
                    <a:pt x="758952" y="27432"/>
                    <a:pt x="777240" y="27432"/>
                    <a:pt x="786384" y="27432"/>
                  </a:cubicBezTo>
                  <a:lnTo>
                    <a:pt x="795528" y="45720"/>
                  </a:lnTo>
                  <a:cubicBezTo>
                    <a:pt x="777240" y="54864"/>
                    <a:pt x="768096" y="54864"/>
                    <a:pt x="758952" y="54864"/>
                  </a:cubicBezTo>
                  <a:lnTo>
                    <a:pt x="749808" y="36576"/>
                  </a:lnTo>
                  <a:moveTo>
                    <a:pt x="1216152" y="27432"/>
                  </a:moveTo>
                  <a:cubicBezTo>
                    <a:pt x="1234440" y="27432"/>
                    <a:pt x="1243584" y="27432"/>
                    <a:pt x="1252728" y="36576"/>
                  </a:cubicBezTo>
                  <a:lnTo>
                    <a:pt x="1252728" y="54864"/>
                  </a:lnTo>
                  <a:cubicBezTo>
                    <a:pt x="1234440" y="54864"/>
                    <a:pt x="1225296" y="54864"/>
                    <a:pt x="1216152" y="45720"/>
                  </a:cubicBezTo>
                  <a:lnTo>
                    <a:pt x="1216152" y="27432"/>
                  </a:lnTo>
                  <a:moveTo>
                    <a:pt x="676656" y="54864"/>
                  </a:moveTo>
                  <a:cubicBezTo>
                    <a:pt x="685800" y="54864"/>
                    <a:pt x="694944" y="45720"/>
                    <a:pt x="713232" y="45720"/>
                  </a:cubicBezTo>
                  <a:lnTo>
                    <a:pt x="722376" y="64008"/>
                  </a:lnTo>
                  <a:cubicBezTo>
                    <a:pt x="704088" y="73152"/>
                    <a:pt x="694944" y="73152"/>
                    <a:pt x="685800" y="82296"/>
                  </a:cubicBezTo>
                  <a:lnTo>
                    <a:pt x="676656" y="54864"/>
                  </a:lnTo>
                  <a:moveTo>
                    <a:pt x="1298448" y="45720"/>
                  </a:moveTo>
                  <a:cubicBezTo>
                    <a:pt x="1307592" y="45720"/>
                    <a:pt x="1316736" y="54864"/>
                    <a:pt x="1335024" y="54864"/>
                  </a:cubicBezTo>
                  <a:lnTo>
                    <a:pt x="1325880" y="82296"/>
                  </a:lnTo>
                  <a:cubicBezTo>
                    <a:pt x="1307592" y="73152"/>
                    <a:pt x="1298448" y="73152"/>
                    <a:pt x="1289304" y="64008"/>
                  </a:cubicBezTo>
                  <a:lnTo>
                    <a:pt x="1298448" y="45720"/>
                  </a:lnTo>
                  <a:moveTo>
                    <a:pt x="603504" y="82296"/>
                  </a:moveTo>
                  <a:cubicBezTo>
                    <a:pt x="612648" y="82296"/>
                    <a:pt x="621792" y="73152"/>
                    <a:pt x="640080" y="73152"/>
                  </a:cubicBezTo>
                  <a:lnTo>
                    <a:pt x="649224" y="91440"/>
                  </a:lnTo>
                  <a:cubicBezTo>
                    <a:pt x="630936" y="100584"/>
                    <a:pt x="621792" y="100584"/>
                    <a:pt x="612648" y="109728"/>
                  </a:cubicBezTo>
                  <a:lnTo>
                    <a:pt x="603504" y="82296"/>
                  </a:lnTo>
                  <a:moveTo>
                    <a:pt x="1371600" y="73152"/>
                  </a:moveTo>
                  <a:cubicBezTo>
                    <a:pt x="1380744" y="73152"/>
                    <a:pt x="1389888" y="82296"/>
                    <a:pt x="1408176" y="82296"/>
                  </a:cubicBezTo>
                  <a:lnTo>
                    <a:pt x="1399032" y="109728"/>
                  </a:lnTo>
                  <a:cubicBezTo>
                    <a:pt x="1380744" y="100584"/>
                    <a:pt x="1371600" y="100584"/>
                    <a:pt x="1362456" y="91440"/>
                  </a:cubicBezTo>
                  <a:lnTo>
                    <a:pt x="1371600" y="73152"/>
                  </a:lnTo>
                  <a:moveTo>
                    <a:pt x="530352" y="118872"/>
                  </a:moveTo>
                  <a:cubicBezTo>
                    <a:pt x="539496" y="109728"/>
                    <a:pt x="557784" y="109728"/>
                    <a:pt x="566928" y="100584"/>
                  </a:cubicBezTo>
                  <a:lnTo>
                    <a:pt x="576072" y="118872"/>
                  </a:lnTo>
                  <a:cubicBezTo>
                    <a:pt x="566928" y="128016"/>
                    <a:pt x="557784" y="137160"/>
                    <a:pt x="539496" y="137160"/>
                  </a:cubicBezTo>
                  <a:lnTo>
                    <a:pt x="530352" y="118872"/>
                  </a:lnTo>
                  <a:moveTo>
                    <a:pt x="1444752" y="100584"/>
                  </a:moveTo>
                  <a:cubicBezTo>
                    <a:pt x="1453896" y="109728"/>
                    <a:pt x="1463040" y="109728"/>
                    <a:pt x="1472184" y="118872"/>
                  </a:cubicBezTo>
                  <a:lnTo>
                    <a:pt x="1463040" y="137160"/>
                  </a:lnTo>
                  <a:cubicBezTo>
                    <a:pt x="1453896" y="137160"/>
                    <a:pt x="1444752" y="128016"/>
                    <a:pt x="1426464" y="118872"/>
                  </a:cubicBezTo>
                  <a:lnTo>
                    <a:pt x="1444752" y="100584"/>
                  </a:lnTo>
                  <a:moveTo>
                    <a:pt x="466344" y="155448"/>
                  </a:moveTo>
                  <a:cubicBezTo>
                    <a:pt x="475488" y="155448"/>
                    <a:pt x="484632" y="146304"/>
                    <a:pt x="493776" y="137160"/>
                  </a:cubicBezTo>
                  <a:lnTo>
                    <a:pt x="512064" y="155448"/>
                  </a:lnTo>
                  <a:cubicBezTo>
                    <a:pt x="493776" y="164592"/>
                    <a:pt x="484632" y="173736"/>
                    <a:pt x="475488" y="182880"/>
                  </a:cubicBezTo>
                  <a:lnTo>
                    <a:pt x="466344" y="155448"/>
                  </a:lnTo>
                  <a:moveTo>
                    <a:pt x="1508760" y="137160"/>
                  </a:moveTo>
                  <a:cubicBezTo>
                    <a:pt x="1517904" y="146304"/>
                    <a:pt x="1536192" y="155448"/>
                    <a:pt x="1545336" y="155448"/>
                  </a:cubicBezTo>
                  <a:lnTo>
                    <a:pt x="1527048" y="182880"/>
                  </a:lnTo>
                  <a:cubicBezTo>
                    <a:pt x="1517904" y="173736"/>
                    <a:pt x="1508760" y="164592"/>
                    <a:pt x="1499616" y="155448"/>
                  </a:cubicBezTo>
                  <a:lnTo>
                    <a:pt x="1508760" y="137160"/>
                  </a:lnTo>
                  <a:moveTo>
                    <a:pt x="1572768" y="182880"/>
                  </a:moveTo>
                  <a:cubicBezTo>
                    <a:pt x="1591056" y="192024"/>
                    <a:pt x="1600200" y="192024"/>
                    <a:pt x="1609344" y="201168"/>
                  </a:cubicBezTo>
                  <a:lnTo>
                    <a:pt x="1591056" y="219456"/>
                  </a:lnTo>
                  <a:cubicBezTo>
                    <a:pt x="1581912" y="219456"/>
                    <a:pt x="1572768" y="210312"/>
                    <a:pt x="1563624" y="201168"/>
                  </a:cubicBezTo>
                  <a:lnTo>
                    <a:pt x="1572768" y="182880"/>
                  </a:lnTo>
                  <a:moveTo>
                    <a:pt x="393192" y="201168"/>
                  </a:moveTo>
                  <a:cubicBezTo>
                    <a:pt x="411480" y="192024"/>
                    <a:pt x="420624" y="192024"/>
                    <a:pt x="429768" y="182880"/>
                  </a:cubicBezTo>
                  <a:lnTo>
                    <a:pt x="448056" y="201168"/>
                  </a:lnTo>
                  <a:cubicBezTo>
                    <a:pt x="429768" y="210312"/>
                    <a:pt x="420624" y="219456"/>
                    <a:pt x="411480" y="219456"/>
                  </a:cubicBezTo>
                  <a:lnTo>
                    <a:pt x="393192" y="201168"/>
                  </a:lnTo>
                  <a:moveTo>
                    <a:pt x="1636776" y="228600"/>
                  </a:moveTo>
                  <a:cubicBezTo>
                    <a:pt x="1645920" y="237744"/>
                    <a:pt x="1664208" y="246888"/>
                    <a:pt x="1673352" y="256032"/>
                  </a:cubicBezTo>
                  <a:lnTo>
                    <a:pt x="1655064" y="274320"/>
                  </a:lnTo>
                  <a:cubicBezTo>
                    <a:pt x="1645920" y="265176"/>
                    <a:pt x="1636776" y="256032"/>
                    <a:pt x="1627632" y="246888"/>
                  </a:cubicBezTo>
                  <a:lnTo>
                    <a:pt x="1636776" y="228600"/>
                  </a:lnTo>
                  <a:moveTo>
                    <a:pt x="338328" y="256032"/>
                  </a:moveTo>
                  <a:cubicBezTo>
                    <a:pt x="347472" y="246888"/>
                    <a:pt x="356616" y="237744"/>
                    <a:pt x="365760" y="228600"/>
                  </a:cubicBezTo>
                  <a:lnTo>
                    <a:pt x="384048" y="246888"/>
                  </a:lnTo>
                  <a:cubicBezTo>
                    <a:pt x="374904" y="256032"/>
                    <a:pt x="365760" y="265176"/>
                    <a:pt x="356616" y="274320"/>
                  </a:cubicBezTo>
                  <a:lnTo>
                    <a:pt x="338328" y="256032"/>
                  </a:lnTo>
                  <a:moveTo>
                    <a:pt x="1700784" y="283464"/>
                  </a:moveTo>
                  <a:cubicBezTo>
                    <a:pt x="1709928" y="292608"/>
                    <a:pt x="1719072" y="301752"/>
                    <a:pt x="1728216" y="310896"/>
                  </a:cubicBezTo>
                  <a:lnTo>
                    <a:pt x="1709928" y="329184"/>
                  </a:lnTo>
                  <a:cubicBezTo>
                    <a:pt x="1700784" y="320040"/>
                    <a:pt x="1691640" y="310896"/>
                    <a:pt x="1682496" y="301752"/>
                  </a:cubicBezTo>
                  <a:lnTo>
                    <a:pt x="1700784" y="283464"/>
                  </a:lnTo>
                  <a:moveTo>
                    <a:pt x="283464" y="310896"/>
                  </a:moveTo>
                  <a:cubicBezTo>
                    <a:pt x="292608" y="301752"/>
                    <a:pt x="301752" y="292608"/>
                    <a:pt x="310896" y="283464"/>
                  </a:cubicBezTo>
                  <a:lnTo>
                    <a:pt x="329184" y="301752"/>
                  </a:lnTo>
                  <a:cubicBezTo>
                    <a:pt x="320040" y="310896"/>
                    <a:pt x="310896" y="320040"/>
                    <a:pt x="301752" y="329184"/>
                  </a:cubicBezTo>
                  <a:lnTo>
                    <a:pt x="283464" y="310896"/>
                  </a:lnTo>
                  <a:moveTo>
                    <a:pt x="1755648" y="338328"/>
                  </a:moveTo>
                  <a:cubicBezTo>
                    <a:pt x="1764792" y="347472"/>
                    <a:pt x="1773936" y="356616"/>
                    <a:pt x="1783080" y="365760"/>
                  </a:cubicBezTo>
                  <a:lnTo>
                    <a:pt x="1755648" y="384048"/>
                  </a:lnTo>
                  <a:cubicBezTo>
                    <a:pt x="1755648" y="374904"/>
                    <a:pt x="1746504" y="365760"/>
                    <a:pt x="1737360" y="356616"/>
                  </a:cubicBezTo>
                  <a:lnTo>
                    <a:pt x="1755648" y="338328"/>
                  </a:lnTo>
                  <a:moveTo>
                    <a:pt x="228600" y="365760"/>
                  </a:moveTo>
                  <a:cubicBezTo>
                    <a:pt x="237744" y="356616"/>
                    <a:pt x="246888" y="347472"/>
                    <a:pt x="256032" y="338328"/>
                  </a:cubicBezTo>
                  <a:lnTo>
                    <a:pt x="274320" y="356616"/>
                  </a:lnTo>
                  <a:cubicBezTo>
                    <a:pt x="265176" y="365760"/>
                    <a:pt x="256032" y="374904"/>
                    <a:pt x="246888" y="384048"/>
                  </a:cubicBezTo>
                  <a:lnTo>
                    <a:pt x="228600" y="365760"/>
                  </a:lnTo>
                  <a:moveTo>
                    <a:pt x="1801368" y="393192"/>
                  </a:moveTo>
                  <a:cubicBezTo>
                    <a:pt x="1810512" y="411480"/>
                    <a:pt x="1819656" y="420624"/>
                    <a:pt x="1828800" y="429768"/>
                  </a:cubicBezTo>
                  <a:lnTo>
                    <a:pt x="1801368" y="448056"/>
                  </a:lnTo>
                  <a:cubicBezTo>
                    <a:pt x="1801368" y="429768"/>
                    <a:pt x="1792224" y="420624"/>
                    <a:pt x="1783080" y="411480"/>
                  </a:cubicBezTo>
                  <a:lnTo>
                    <a:pt x="1801368" y="393192"/>
                  </a:lnTo>
                  <a:moveTo>
                    <a:pt x="182880" y="429768"/>
                  </a:moveTo>
                  <a:cubicBezTo>
                    <a:pt x="192024" y="420624"/>
                    <a:pt x="192024" y="411480"/>
                    <a:pt x="201168" y="393192"/>
                  </a:cubicBezTo>
                  <a:lnTo>
                    <a:pt x="219456" y="411480"/>
                  </a:lnTo>
                  <a:cubicBezTo>
                    <a:pt x="219456" y="420624"/>
                    <a:pt x="210312" y="429768"/>
                    <a:pt x="201168" y="448056"/>
                  </a:cubicBezTo>
                  <a:lnTo>
                    <a:pt x="182880" y="429768"/>
                  </a:lnTo>
                  <a:moveTo>
                    <a:pt x="1847088" y="466344"/>
                  </a:moveTo>
                  <a:cubicBezTo>
                    <a:pt x="1856232" y="475488"/>
                    <a:pt x="1865376" y="484632"/>
                    <a:pt x="1865376" y="493776"/>
                  </a:cubicBezTo>
                  <a:lnTo>
                    <a:pt x="1847088" y="512064"/>
                  </a:lnTo>
                  <a:cubicBezTo>
                    <a:pt x="1837944" y="493776"/>
                    <a:pt x="1837944" y="484632"/>
                    <a:pt x="1828800" y="475488"/>
                  </a:cubicBezTo>
                  <a:lnTo>
                    <a:pt x="1847088" y="466344"/>
                  </a:lnTo>
                  <a:moveTo>
                    <a:pt x="137160" y="493776"/>
                  </a:moveTo>
                  <a:cubicBezTo>
                    <a:pt x="146304" y="484632"/>
                    <a:pt x="155448" y="475488"/>
                    <a:pt x="155448" y="466344"/>
                  </a:cubicBezTo>
                  <a:lnTo>
                    <a:pt x="182880" y="475488"/>
                  </a:lnTo>
                  <a:cubicBezTo>
                    <a:pt x="173736" y="484632"/>
                    <a:pt x="164592" y="493776"/>
                    <a:pt x="155448" y="512064"/>
                  </a:cubicBezTo>
                  <a:lnTo>
                    <a:pt x="137160" y="493776"/>
                  </a:lnTo>
                  <a:moveTo>
                    <a:pt x="100584" y="566928"/>
                  </a:moveTo>
                  <a:cubicBezTo>
                    <a:pt x="109728" y="557784"/>
                    <a:pt x="109728" y="539496"/>
                    <a:pt x="118872" y="530352"/>
                  </a:cubicBezTo>
                  <a:lnTo>
                    <a:pt x="137160" y="539496"/>
                  </a:lnTo>
                  <a:cubicBezTo>
                    <a:pt x="137160" y="557784"/>
                    <a:pt x="128016" y="566928"/>
                    <a:pt x="118872" y="576072"/>
                  </a:cubicBezTo>
                  <a:lnTo>
                    <a:pt x="100584" y="566928"/>
                  </a:lnTo>
                  <a:moveTo>
                    <a:pt x="1892808" y="530352"/>
                  </a:moveTo>
                  <a:cubicBezTo>
                    <a:pt x="1892808" y="539496"/>
                    <a:pt x="1901952" y="557784"/>
                    <a:pt x="1901952" y="566928"/>
                  </a:cubicBezTo>
                  <a:lnTo>
                    <a:pt x="1883664" y="576072"/>
                  </a:lnTo>
                  <a:cubicBezTo>
                    <a:pt x="1874520" y="566928"/>
                    <a:pt x="1874520" y="557784"/>
                    <a:pt x="1865376" y="539496"/>
                  </a:cubicBezTo>
                  <a:lnTo>
                    <a:pt x="1892808" y="530352"/>
                  </a:lnTo>
                  <a:moveTo>
                    <a:pt x="73152" y="640080"/>
                  </a:moveTo>
                  <a:cubicBezTo>
                    <a:pt x="73152" y="621792"/>
                    <a:pt x="82296" y="612648"/>
                    <a:pt x="82296" y="603504"/>
                  </a:cubicBezTo>
                  <a:lnTo>
                    <a:pt x="109728" y="612648"/>
                  </a:lnTo>
                  <a:cubicBezTo>
                    <a:pt x="100584" y="621792"/>
                    <a:pt x="100584" y="630936"/>
                    <a:pt x="91440" y="649224"/>
                  </a:cubicBezTo>
                  <a:lnTo>
                    <a:pt x="73152" y="640080"/>
                  </a:lnTo>
                  <a:moveTo>
                    <a:pt x="1920240" y="603504"/>
                  </a:moveTo>
                  <a:cubicBezTo>
                    <a:pt x="1929384" y="612648"/>
                    <a:pt x="1929384" y="621792"/>
                    <a:pt x="1938528" y="640080"/>
                  </a:cubicBezTo>
                  <a:lnTo>
                    <a:pt x="1911096" y="649224"/>
                  </a:lnTo>
                  <a:cubicBezTo>
                    <a:pt x="1911096" y="630936"/>
                    <a:pt x="1901952" y="621792"/>
                    <a:pt x="1901952" y="612648"/>
                  </a:cubicBezTo>
                  <a:lnTo>
                    <a:pt x="1920240" y="603504"/>
                  </a:lnTo>
                  <a:moveTo>
                    <a:pt x="45720" y="713232"/>
                  </a:moveTo>
                  <a:cubicBezTo>
                    <a:pt x="45720" y="694944"/>
                    <a:pt x="54864" y="685800"/>
                    <a:pt x="54864" y="676656"/>
                  </a:cubicBezTo>
                  <a:lnTo>
                    <a:pt x="82296" y="685800"/>
                  </a:lnTo>
                  <a:cubicBezTo>
                    <a:pt x="73152" y="694944"/>
                    <a:pt x="73152" y="704088"/>
                    <a:pt x="64008" y="722376"/>
                  </a:cubicBezTo>
                  <a:lnTo>
                    <a:pt x="45720" y="713232"/>
                  </a:lnTo>
                  <a:moveTo>
                    <a:pt x="1947672" y="676656"/>
                  </a:moveTo>
                  <a:cubicBezTo>
                    <a:pt x="1956816" y="685800"/>
                    <a:pt x="1956816" y="694944"/>
                    <a:pt x="1965960" y="713232"/>
                  </a:cubicBezTo>
                  <a:lnTo>
                    <a:pt x="1938528" y="722376"/>
                  </a:lnTo>
                  <a:cubicBezTo>
                    <a:pt x="1938528" y="704088"/>
                    <a:pt x="1929384" y="694944"/>
                    <a:pt x="1929384" y="685800"/>
                  </a:cubicBezTo>
                  <a:lnTo>
                    <a:pt x="1947672" y="676656"/>
                  </a:lnTo>
                  <a:moveTo>
                    <a:pt x="27432" y="786384"/>
                  </a:moveTo>
                  <a:cubicBezTo>
                    <a:pt x="27432" y="777240"/>
                    <a:pt x="27432" y="758952"/>
                    <a:pt x="36576" y="749808"/>
                  </a:cubicBezTo>
                  <a:lnTo>
                    <a:pt x="54864" y="758952"/>
                  </a:lnTo>
                  <a:cubicBezTo>
                    <a:pt x="54864" y="768096"/>
                    <a:pt x="54864" y="777240"/>
                    <a:pt x="45720" y="795528"/>
                  </a:cubicBezTo>
                  <a:lnTo>
                    <a:pt x="27432" y="786384"/>
                  </a:lnTo>
                  <a:moveTo>
                    <a:pt x="1975104" y="749808"/>
                  </a:moveTo>
                  <a:cubicBezTo>
                    <a:pt x="1975104" y="758952"/>
                    <a:pt x="1984248" y="777240"/>
                    <a:pt x="1984248" y="786384"/>
                  </a:cubicBezTo>
                  <a:lnTo>
                    <a:pt x="1956816" y="795528"/>
                  </a:lnTo>
                  <a:cubicBezTo>
                    <a:pt x="1956816" y="777240"/>
                    <a:pt x="1956816" y="768096"/>
                    <a:pt x="1947672" y="758952"/>
                  </a:cubicBezTo>
                  <a:lnTo>
                    <a:pt x="1975104" y="749808"/>
                  </a:lnTo>
                  <a:moveTo>
                    <a:pt x="9144" y="868680"/>
                  </a:moveTo>
                  <a:cubicBezTo>
                    <a:pt x="9144" y="850392"/>
                    <a:pt x="9144" y="841248"/>
                    <a:pt x="18288" y="822960"/>
                  </a:cubicBezTo>
                  <a:lnTo>
                    <a:pt x="36576" y="832104"/>
                  </a:lnTo>
                  <a:cubicBezTo>
                    <a:pt x="36576" y="841248"/>
                    <a:pt x="36576" y="859536"/>
                    <a:pt x="36576" y="868680"/>
                  </a:cubicBezTo>
                  <a:lnTo>
                    <a:pt x="9144" y="868680"/>
                  </a:lnTo>
                  <a:moveTo>
                    <a:pt x="1993392" y="822960"/>
                  </a:moveTo>
                  <a:cubicBezTo>
                    <a:pt x="1993392" y="841248"/>
                    <a:pt x="1993392" y="850392"/>
                    <a:pt x="1993392" y="868680"/>
                  </a:cubicBezTo>
                  <a:lnTo>
                    <a:pt x="1975104" y="868680"/>
                  </a:lnTo>
                  <a:cubicBezTo>
                    <a:pt x="1965960" y="859536"/>
                    <a:pt x="1965960" y="841248"/>
                    <a:pt x="1965960" y="832104"/>
                  </a:cubicBezTo>
                  <a:lnTo>
                    <a:pt x="1993392" y="822960"/>
                  </a:lnTo>
                  <a:moveTo>
                    <a:pt x="0" y="941832"/>
                  </a:moveTo>
                  <a:cubicBezTo>
                    <a:pt x="0" y="932688"/>
                    <a:pt x="0" y="914400"/>
                    <a:pt x="9144" y="905256"/>
                  </a:cubicBezTo>
                  <a:lnTo>
                    <a:pt x="27432" y="905256"/>
                  </a:lnTo>
                  <a:cubicBezTo>
                    <a:pt x="27432" y="923544"/>
                    <a:pt x="27432" y="932688"/>
                    <a:pt x="27432" y="941832"/>
                  </a:cubicBezTo>
                  <a:lnTo>
                    <a:pt x="0" y="941832"/>
                  </a:lnTo>
                  <a:moveTo>
                    <a:pt x="2002536" y="905256"/>
                  </a:moveTo>
                  <a:cubicBezTo>
                    <a:pt x="2002536" y="914400"/>
                    <a:pt x="2002536" y="932688"/>
                    <a:pt x="2002536" y="941832"/>
                  </a:cubicBezTo>
                  <a:lnTo>
                    <a:pt x="1975104" y="941832"/>
                  </a:lnTo>
                  <a:cubicBezTo>
                    <a:pt x="1975104" y="932688"/>
                    <a:pt x="1975104" y="923544"/>
                    <a:pt x="1975104" y="905256"/>
                  </a:cubicBezTo>
                  <a:lnTo>
                    <a:pt x="2002536" y="905256"/>
                  </a:lnTo>
                  <a:moveTo>
                    <a:pt x="0" y="1005840"/>
                  </a:moveTo>
                  <a:cubicBezTo>
                    <a:pt x="0" y="996696"/>
                    <a:pt x="0" y="987552"/>
                    <a:pt x="0" y="987552"/>
                  </a:cubicBezTo>
                  <a:lnTo>
                    <a:pt x="27432" y="987552"/>
                  </a:lnTo>
                  <a:cubicBezTo>
                    <a:pt x="27432" y="987552"/>
                    <a:pt x="27432" y="996696"/>
                    <a:pt x="27432" y="1005840"/>
                  </a:cubicBezTo>
                  <a:cubicBezTo>
                    <a:pt x="27432" y="1005840"/>
                    <a:pt x="27432" y="1014984"/>
                    <a:pt x="27432" y="1024128"/>
                  </a:cubicBezTo>
                  <a:lnTo>
                    <a:pt x="0" y="1024128"/>
                  </a:lnTo>
                  <a:cubicBezTo>
                    <a:pt x="0" y="1014984"/>
                    <a:pt x="0" y="1005840"/>
                    <a:pt x="0" y="1005840"/>
                  </a:cubicBezTo>
                  <a:moveTo>
                    <a:pt x="2002536" y="987552"/>
                  </a:moveTo>
                  <a:cubicBezTo>
                    <a:pt x="2002536" y="987552"/>
                    <a:pt x="2002536" y="996696"/>
                    <a:pt x="2002536" y="1005840"/>
                  </a:cubicBezTo>
                  <a:cubicBezTo>
                    <a:pt x="2002536" y="1005840"/>
                    <a:pt x="2002536" y="1014984"/>
                    <a:pt x="2002536" y="1024128"/>
                  </a:cubicBezTo>
                  <a:lnTo>
                    <a:pt x="1984248" y="1024128"/>
                  </a:lnTo>
                  <a:cubicBezTo>
                    <a:pt x="1984248" y="1014984"/>
                    <a:pt x="1984248" y="1005840"/>
                    <a:pt x="1984248" y="1005840"/>
                  </a:cubicBezTo>
                  <a:cubicBezTo>
                    <a:pt x="1984248" y="996696"/>
                    <a:pt x="1984248" y="987552"/>
                    <a:pt x="1984248" y="987552"/>
                  </a:cubicBezTo>
                  <a:lnTo>
                    <a:pt x="2002536" y="987552"/>
                  </a:lnTo>
                  <a:moveTo>
                    <a:pt x="9144" y="1097280"/>
                  </a:moveTo>
                  <a:cubicBezTo>
                    <a:pt x="0" y="1088136"/>
                    <a:pt x="0" y="1078992"/>
                    <a:pt x="0" y="1060704"/>
                  </a:cubicBezTo>
                  <a:lnTo>
                    <a:pt x="27432" y="1060704"/>
                  </a:lnTo>
                  <a:cubicBezTo>
                    <a:pt x="27432" y="1069848"/>
                    <a:pt x="27432" y="1088136"/>
                    <a:pt x="27432" y="1097280"/>
                  </a:cubicBezTo>
                  <a:lnTo>
                    <a:pt x="9144" y="1097280"/>
                  </a:lnTo>
                  <a:moveTo>
                    <a:pt x="2002536" y="1060704"/>
                  </a:moveTo>
                  <a:cubicBezTo>
                    <a:pt x="2002536" y="1078992"/>
                    <a:pt x="2002536" y="1088136"/>
                    <a:pt x="2002536" y="1097280"/>
                  </a:cubicBezTo>
                  <a:lnTo>
                    <a:pt x="1975104" y="1097280"/>
                  </a:lnTo>
                  <a:cubicBezTo>
                    <a:pt x="1975104" y="1088136"/>
                    <a:pt x="1975104" y="1069848"/>
                    <a:pt x="1975104" y="1060704"/>
                  </a:cubicBezTo>
                  <a:lnTo>
                    <a:pt x="2002536" y="1060704"/>
                  </a:lnTo>
                  <a:moveTo>
                    <a:pt x="18288" y="1179576"/>
                  </a:moveTo>
                  <a:cubicBezTo>
                    <a:pt x="9144" y="1170432"/>
                    <a:pt x="9144" y="1152144"/>
                    <a:pt x="9144" y="1143000"/>
                  </a:cubicBezTo>
                  <a:lnTo>
                    <a:pt x="36576" y="1133856"/>
                  </a:lnTo>
                  <a:cubicBezTo>
                    <a:pt x="36576" y="1152144"/>
                    <a:pt x="36576" y="1161288"/>
                    <a:pt x="36576" y="1179576"/>
                  </a:cubicBezTo>
                  <a:lnTo>
                    <a:pt x="18288" y="1179576"/>
                  </a:lnTo>
                  <a:moveTo>
                    <a:pt x="1993392" y="1143000"/>
                  </a:moveTo>
                  <a:cubicBezTo>
                    <a:pt x="1993392" y="1152144"/>
                    <a:pt x="1993392" y="1170432"/>
                    <a:pt x="1993392" y="1179576"/>
                  </a:cubicBezTo>
                  <a:lnTo>
                    <a:pt x="1965960" y="1179576"/>
                  </a:lnTo>
                  <a:cubicBezTo>
                    <a:pt x="1965960" y="1161288"/>
                    <a:pt x="1965960" y="1152144"/>
                    <a:pt x="1975104" y="1133856"/>
                  </a:cubicBezTo>
                  <a:lnTo>
                    <a:pt x="1993392" y="1143000"/>
                  </a:lnTo>
                  <a:moveTo>
                    <a:pt x="36576" y="1252728"/>
                  </a:moveTo>
                  <a:cubicBezTo>
                    <a:pt x="27432" y="1243584"/>
                    <a:pt x="27432" y="1234440"/>
                    <a:pt x="27432" y="1216152"/>
                  </a:cubicBezTo>
                  <a:lnTo>
                    <a:pt x="45720" y="1216152"/>
                  </a:lnTo>
                  <a:cubicBezTo>
                    <a:pt x="54864" y="1225296"/>
                    <a:pt x="54864" y="1234440"/>
                    <a:pt x="54864" y="1252728"/>
                  </a:cubicBezTo>
                  <a:lnTo>
                    <a:pt x="36576" y="1252728"/>
                  </a:lnTo>
                  <a:moveTo>
                    <a:pt x="1984248" y="1216152"/>
                  </a:moveTo>
                  <a:cubicBezTo>
                    <a:pt x="1984248" y="1234440"/>
                    <a:pt x="1975104" y="1243584"/>
                    <a:pt x="1975104" y="1252728"/>
                  </a:cubicBezTo>
                  <a:lnTo>
                    <a:pt x="1947672" y="1252728"/>
                  </a:lnTo>
                  <a:cubicBezTo>
                    <a:pt x="1956816" y="1234440"/>
                    <a:pt x="1956816" y="1225296"/>
                    <a:pt x="1956816" y="1216152"/>
                  </a:cubicBezTo>
                  <a:lnTo>
                    <a:pt x="1984248" y="1216152"/>
                  </a:lnTo>
                  <a:moveTo>
                    <a:pt x="54864" y="1335024"/>
                  </a:moveTo>
                  <a:cubicBezTo>
                    <a:pt x="54864" y="1316736"/>
                    <a:pt x="45720" y="1307592"/>
                    <a:pt x="45720" y="1298448"/>
                  </a:cubicBezTo>
                  <a:lnTo>
                    <a:pt x="64008" y="1289304"/>
                  </a:lnTo>
                  <a:cubicBezTo>
                    <a:pt x="73152" y="1298448"/>
                    <a:pt x="73152" y="1307592"/>
                    <a:pt x="82296" y="1325880"/>
                  </a:cubicBezTo>
                  <a:lnTo>
                    <a:pt x="54864" y="1335024"/>
                  </a:lnTo>
                  <a:moveTo>
                    <a:pt x="1965960" y="1298448"/>
                  </a:moveTo>
                  <a:cubicBezTo>
                    <a:pt x="1956816" y="1307592"/>
                    <a:pt x="1956816" y="1316736"/>
                    <a:pt x="1947672" y="1335024"/>
                  </a:cubicBezTo>
                  <a:lnTo>
                    <a:pt x="1929384" y="1325880"/>
                  </a:lnTo>
                  <a:cubicBezTo>
                    <a:pt x="1929384" y="1307592"/>
                    <a:pt x="1938528" y="1298448"/>
                    <a:pt x="1938528" y="1289304"/>
                  </a:cubicBezTo>
                  <a:lnTo>
                    <a:pt x="1965960" y="1298448"/>
                  </a:lnTo>
                  <a:moveTo>
                    <a:pt x="82296" y="1408176"/>
                  </a:moveTo>
                  <a:cubicBezTo>
                    <a:pt x="82296" y="1389888"/>
                    <a:pt x="73152" y="1380744"/>
                    <a:pt x="73152" y="1371600"/>
                  </a:cubicBezTo>
                  <a:lnTo>
                    <a:pt x="91440" y="1362456"/>
                  </a:lnTo>
                  <a:cubicBezTo>
                    <a:pt x="100584" y="1371600"/>
                    <a:pt x="100584" y="1380744"/>
                    <a:pt x="109728" y="1399032"/>
                  </a:cubicBezTo>
                  <a:lnTo>
                    <a:pt x="82296" y="1408176"/>
                  </a:lnTo>
                  <a:moveTo>
                    <a:pt x="1938528" y="1371600"/>
                  </a:moveTo>
                  <a:cubicBezTo>
                    <a:pt x="1929384" y="1380744"/>
                    <a:pt x="1929384" y="1389888"/>
                    <a:pt x="1920240" y="1408176"/>
                  </a:cubicBezTo>
                  <a:lnTo>
                    <a:pt x="1901952" y="1399032"/>
                  </a:lnTo>
                  <a:cubicBezTo>
                    <a:pt x="1901952" y="1380744"/>
                    <a:pt x="1911096" y="1371600"/>
                    <a:pt x="1911096" y="1362456"/>
                  </a:cubicBezTo>
                  <a:lnTo>
                    <a:pt x="1938528" y="1371600"/>
                  </a:lnTo>
                  <a:moveTo>
                    <a:pt x="118872" y="1472184"/>
                  </a:moveTo>
                  <a:cubicBezTo>
                    <a:pt x="109728" y="1463040"/>
                    <a:pt x="109728" y="1453896"/>
                    <a:pt x="100584" y="1444752"/>
                  </a:cubicBezTo>
                  <a:lnTo>
                    <a:pt x="118872" y="1426464"/>
                  </a:lnTo>
                  <a:cubicBezTo>
                    <a:pt x="128016" y="1444752"/>
                    <a:pt x="137160" y="1453896"/>
                    <a:pt x="137160" y="1463040"/>
                  </a:cubicBezTo>
                  <a:lnTo>
                    <a:pt x="118872" y="1472184"/>
                  </a:lnTo>
                  <a:moveTo>
                    <a:pt x="1901952" y="1444752"/>
                  </a:moveTo>
                  <a:cubicBezTo>
                    <a:pt x="1901952" y="1453896"/>
                    <a:pt x="1892808" y="1463040"/>
                    <a:pt x="1892808" y="1472184"/>
                  </a:cubicBezTo>
                  <a:lnTo>
                    <a:pt x="1865376" y="1463040"/>
                  </a:lnTo>
                  <a:cubicBezTo>
                    <a:pt x="1874520" y="1453896"/>
                    <a:pt x="1874520" y="1444752"/>
                    <a:pt x="1883664" y="1426464"/>
                  </a:cubicBezTo>
                  <a:lnTo>
                    <a:pt x="1901952" y="1444752"/>
                  </a:lnTo>
                  <a:moveTo>
                    <a:pt x="155448" y="1545336"/>
                  </a:moveTo>
                  <a:cubicBezTo>
                    <a:pt x="155448" y="1536192"/>
                    <a:pt x="146304" y="1517904"/>
                    <a:pt x="137160" y="1508760"/>
                  </a:cubicBezTo>
                  <a:lnTo>
                    <a:pt x="155448" y="1499616"/>
                  </a:lnTo>
                  <a:cubicBezTo>
                    <a:pt x="164592" y="1508760"/>
                    <a:pt x="173736" y="1517904"/>
                    <a:pt x="182880" y="1527048"/>
                  </a:cubicBezTo>
                  <a:lnTo>
                    <a:pt x="155448" y="1545336"/>
                  </a:lnTo>
                  <a:moveTo>
                    <a:pt x="1865376" y="1508760"/>
                  </a:moveTo>
                  <a:cubicBezTo>
                    <a:pt x="1865376" y="1517904"/>
                    <a:pt x="1856232" y="1536192"/>
                    <a:pt x="1847088" y="1545336"/>
                  </a:cubicBezTo>
                  <a:lnTo>
                    <a:pt x="1828800" y="1527048"/>
                  </a:lnTo>
                  <a:cubicBezTo>
                    <a:pt x="1837944" y="1517904"/>
                    <a:pt x="1837944" y="1508760"/>
                    <a:pt x="1847088" y="1499616"/>
                  </a:cubicBezTo>
                  <a:lnTo>
                    <a:pt x="1865376" y="1508760"/>
                  </a:lnTo>
                  <a:moveTo>
                    <a:pt x="201168" y="1609344"/>
                  </a:moveTo>
                  <a:cubicBezTo>
                    <a:pt x="192024" y="1600200"/>
                    <a:pt x="192024" y="1591056"/>
                    <a:pt x="182880" y="1572768"/>
                  </a:cubicBezTo>
                  <a:lnTo>
                    <a:pt x="201168" y="1563624"/>
                  </a:lnTo>
                  <a:cubicBezTo>
                    <a:pt x="210312" y="1572768"/>
                    <a:pt x="219456" y="1581912"/>
                    <a:pt x="219456" y="1591056"/>
                  </a:cubicBezTo>
                  <a:lnTo>
                    <a:pt x="201168" y="1609344"/>
                  </a:lnTo>
                  <a:moveTo>
                    <a:pt x="1828800" y="1572768"/>
                  </a:moveTo>
                  <a:cubicBezTo>
                    <a:pt x="1819656" y="1591056"/>
                    <a:pt x="1810512" y="1600200"/>
                    <a:pt x="1801368" y="1609344"/>
                  </a:cubicBezTo>
                  <a:lnTo>
                    <a:pt x="1783080" y="1591056"/>
                  </a:lnTo>
                  <a:cubicBezTo>
                    <a:pt x="1792224" y="1581912"/>
                    <a:pt x="1801368" y="1572768"/>
                    <a:pt x="1801368" y="1563624"/>
                  </a:cubicBezTo>
                  <a:lnTo>
                    <a:pt x="1828800" y="1572768"/>
                  </a:lnTo>
                  <a:moveTo>
                    <a:pt x="1783080" y="1636776"/>
                  </a:moveTo>
                  <a:cubicBezTo>
                    <a:pt x="1773936" y="1645920"/>
                    <a:pt x="1764792" y="1664208"/>
                    <a:pt x="1755648" y="1673352"/>
                  </a:cubicBezTo>
                  <a:lnTo>
                    <a:pt x="1737360" y="1655064"/>
                  </a:lnTo>
                  <a:cubicBezTo>
                    <a:pt x="1746504" y="1645920"/>
                    <a:pt x="1755648" y="1636776"/>
                    <a:pt x="1755648" y="1627632"/>
                  </a:cubicBezTo>
                  <a:lnTo>
                    <a:pt x="1783080" y="1636776"/>
                  </a:lnTo>
                  <a:moveTo>
                    <a:pt x="256032" y="1673352"/>
                  </a:moveTo>
                  <a:cubicBezTo>
                    <a:pt x="246888" y="1664208"/>
                    <a:pt x="237744" y="1645920"/>
                    <a:pt x="228600" y="1636776"/>
                  </a:cubicBezTo>
                  <a:lnTo>
                    <a:pt x="246888" y="1627632"/>
                  </a:lnTo>
                  <a:cubicBezTo>
                    <a:pt x="256032" y="1636776"/>
                    <a:pt x="265176" y="1645920"/>
                    <a:pt x="274320" y="1655064"/>
                  </a:cubicBezTo>
                  <a:lnTo>
                    <a:pt x="256032" y="1673352"/>
                  </a:lnTo>
                  <a:moveTo>
                    <a:pt x="1728216" y="1700784"/>
                  </a:moveTo>
                  <a:cubicBezTo>
                    <a:pt x="1719072" y="1709928"/>
                    <a:pt x="1709928" y="1719072"/>
                    <a:pt x="1700784" y="1728216"/>
                  </a:cubicBezTo>
                  <a:lnTo>
                    <a:pt x="1682496" y="1709928"/>
                  </a:lnTo>
                  <a:cubicBezTo>
                    <a:pt x="1691640" y="1700784"/>
                    <a:pt x="1700784" y="1691640"/>
                    <a:pt x="1709928" y="1682496"/>
                  </a:cubicBezTo>
                  <a:lnTo>
                    <a:pt x="1728216" y="1700784"/>
                  </a:lnTo>
                  <a:moveTo>
                    <a:pt x="310896" y="1728216"/>
                  </a:moveTo>
                  <a:cubicBezTo>
                    <a:pt x="301752" y="1719072"/>
                    <a:pt x="292608" y="1709928"/>
                    <a:pt x="283464" y="1700784"/>
                  </a:cubicBezTo>
                  <a:lnTo>
                    <a:pt x="301752" y="1682496"/>
                  </a:lnTo>
                  <a:cubicBezTo>
                    <a:pt x="310896" y="1691640"/>
                    <a:pt x="320040" y="1700784"/>
                    <a:pt x="329184" y="1709928"/>
                  </a:cubicBezTo>
                  <a:lnTo>
                    <a:pt x="310896" y="1728216"/>
                  </a:lnTo>
                  <a:moveTo>
                    <a:pt x="365760" y="1783080"/>
                  </a:moveTo>
                  <a:cubicBezTo>
                    <a:pt x="356616" y="1773936"/>
                    <a:pt x="347472" y="1764792"/>
                    <a:pt x="338328" y="1755648"/>
                  </a:cubicBezTo>
                  <a:lnTo>
                    <a:pt x="356616" y="1737360"/>
                  </a:lnTo>
                  <a:cubicBezTo>
                    <a:pt x="365760" y="1746504"/>
                    <a:pt x="374904" y="1755648"/>
                    <a:pt x="384048" y="1755648"/>
                  </a:cubicBezTo>
                  <a:lnTo>
                    <a:pt x="365760" y="1783080"/>
                  </a:lnTo>
                  <a:moveTo>
                    <a:pt x="1673352" y="1755648"/>
                  </a:moveTo>
                  <a:cubicBezTo>
                    <a:pt x="1664208" y="1764792"/>
                    <a:pt x="1645920" y="1773936"/>
                    <a:pt x="1636776" y="1783080"/>
                  </a:cubicBezTo>
                  <a:lnTo>
                    <a:pt x="1627632" y="1755648"/>
                  </a:lnTo>
                  <a:cubicBezTo>
                    <a:pt x="1636776" y="1755648"/>
                    <a:pt x="1645920" y="1746504"/>
                    <a:pt x="1655064" y="1737360"/>
                  </a:cubicBezTo>
                  <a:lnTo>
                    <a:pt x="1673352" y="1755648"/>
                  </a:lnTo>
                  <a:moveTo>
                    <a:pt x="429768" y="1828800"/>
                  </a:moveTo>
                  <a:cubicBezTo>
                    <a:pt x="420624" y="1819656"/>
                    <a:pt x="411480" y="1810512"/>
                    <a:pt x="393192" y="1801368"/>
                  </a:cubicBezTo>
                  <a:lnTo>
                    <a:pt x="411480" y="1783080"/>
                  </a:lnTo>
                  <a:cubicBezTo>
                    <a:pt x="420624" y="1792224"/>
                    <a:pt x="429768" y="1801368"/>
                    <a:pt x="448056" y="1801368"/>
                  </a:cubicBezTo>
                  <a:lnTo>
                    <a:pt x="429768" y="1828800"/>
                  </a:lnTo>
                  <a:moveTo>
                    <a:pt x="1609344" y="1801368"/>
                  </a:moveTo>
                  <a:cubicBezTo>
                    <a:pt x="1600200" y="1810512"/>
                    <a:pt x="1591056" y="1819656"/>
                    <a:pt x="1572768" y="1828800"/>
                  </a:cubicBezTo>
                  <a:lnTo>
                    <a:pt x="1563624" y="1801368"/>
                  </a:lnTo>
                  <a:cubicBezTo>
                    <a:pt x="1572768" y="1801368"/>
                    <a:pt x="1581912" y="1792224"/>
                    <a:pt x="1591056" y="1783080"/>
                  </a:cubicBezTo>
                  <a:lnTo>
                    <a:pt x="1609344" y="1801368"/>
                  </a:lnTo>
                  <a:moveTo>
                    <a:pt x="493776" y="1865376"/>
                  </a:moveTo>
                  <a:cubicBezTo>
                    <a:pt x="484632" y="1865376"/>
                    <a:pt x="475488" y="1856232"/>
                    <a:pt x="466344" y="1847088"/>
                  </a:cubicBezTo>
                  <a:lnTo>
                    <a:pt x="475488" y="1828800"/>
                  </a:lnTo>
                  <a:cubicBezTo>
                    <a:pt x="484632" y="1837944"/>
                    <a:pt x="493776" y="1837944"/>
                    <a:pt x="512064" y="1847088"/>
                  </a:cubicBezTo>
                  <a:lnTo>
                    <a:pt x="493776" y="1865376"/>
                  </a:lnTo>
                  <a:moveTo>
                    <a:pt x="1545336" y="1847088"/>
                  </a:moveTo>
                  <a:cubicBezTo>
                    <a:pt x="1536192" y="1856232"/>
                    <a:pt x="1517904" y="1865376"/>
                    <a:pt x="1508760" y="1865376"/>
                  </a:cubicBezTo>
                  <a:lnTo>
                    <a:pt x="1499616" y="1847088"/>
                  </a:lnTo>
                  <a:cubicBezTo>
                    <a:pt x="1508760" y="1837944"/>
                    <a:pt x="1517904" y="1837944"/>
                    <a:pt x="1527048" y="1828800"/>
                  </a:cubicBezTo>
                  <a:lnTo>
                    <a:pt x="1545336" y="1847088"/>
                  </a:lnTo>
                  <a:moveTo>
                    <a:pt x="566928" y="1901952"/>
                  </a:moveTo>
                  <a:cubicBezTo>
                    <a:pt x="557784" y="1901952"/>
                    <a:pt x="539496" y="1892808"/>
                    <a:pt x="530352" y="1892808"/>
                  </a:cubicBezTo>
                  <a:lnTo>
                    <a:pt x="539496" y="1865376"/>
                  </a:lnTo>
                  <a:cubicBezTo>
                    <a:pt x="557784" y="1874520"/>
                    <a:pt x="566928" y="1874520"/>
                    <a:pt x="576072" y="1883664"/>
                  </a:cubicBezTo>
                  <a:lnTo>
                    <a:pt x="566928" y="1901952"/>
                  </a:lnTo>
                  <a:moveTo>
                    <a:pt x="1472184" y="1892808"/>
                  </a:moveTo>
                  <a:cubicBezTo>
                    <a:pt x="1463040" y="1892808"/>
                    <a:pt x="1453896" y="1901952"/>
                    <a:pt x="1444752" y="1901952"/>
                  </a:cubicBezTo>
                  <a:lnTo>
                    <a:pt x="1426464" y="1883664"/>
                  </a:lnTo>
                  <a:cubicBezTo>
                    <a:pt x="1444752" y="1874520"/>
                    <a:pt x="1453896" y="1874520"/>
                    <a:pt x="1463040" y="1865376"/>
                  </a:cubicBezTo>
                  <a:lnTo>
                    <a:pt x="1472184" y="1892808"/>
                  </a:lnTo>
                  <a:moveTo>
                    <a:pt x="640080" y="1938528"/>
                  </a:moveTo>
                  <a:cubicBezTo>
                    <a:pt x="621792" y="1929384"/>
                    <a:pt x="612648" y="1929384"/>
                    <a:pt x="603504" y="1920240"/>
                  </a:cubicBezTo>
                  <a:lnTo>
                    <a:pt x="612648" y="1901952"/>
                  </a:lnTo>
                  <a:cubicBezTo>
                    <a:pt x="621792" y="1901952"/>
                    <a:pt x="630936" y="1911096"/>
                    <a:pt x="649224" y="1911096"/>
                  </a:cubicBezTo>
                  <a:lnTo>
                    <a:pt x="640080" y="1938528"/>
                  </a:lnTo>
                  <a:moveTo>
                    <a:pt x="1408176" y="1920240"/>
                  </a:moveTo>
                  <a:cubicBezTo>
                    <a:pt x="1389888" y="1929384"/>
                    <a:pt x="1380744" y="1929384"/>
                    <a:pt x="1371600" y="1938528"/>
                  </a:cubicBezTo>
                  <a:lnTo>
                    <a:pt x="1362456" y="1911096"/>
                  </a:lnTo>
                  <a:cubicBezTo>
                    <a:pt x="1371600" y="1911096"/>
                    <a:pt x="1380744" y="1901952"/>
                    <a:pt x="1399032" y="1901952"/>
                  </a:cubicBezTo>
                  <a:lnTo>
                    <a:pt x="1408176" y="1920240"/>
                  </a:lnTo>
                  <a:moveTo>
                    <a:pt x="713232" y="1965960"/>
                  </a:moveTo>
                  <a:cubicBezTo>
                    <a:pt x="694944" y="1956816"/>
                    <a:pt x="685800" y="1956816"/>
                    <a:pt x="676656" y="1947672"/>
                  </a:cubicBezTo>
                  <a:lnTo>
                    <a:pt x="685800" y="1929384"/>
                  </a:lnTo>
                  <a:cubicBezTo>
                    <a:pt x="694944" y="1929384"/>
                    <a:pt x="704088" y="1938528"/>
                    <a:pt x="722376" y="1938528"/>
                  </a:cubicBezTo>
                  <a:lnTo>
                    <a:pt x="713232" y="1965960"/>
                  </a:lnTo>
                  <a:moveTo>
                    <a:pt x="1335024" y="1947672"/>
                  </a:moveTo>
                  <a:cubicBezTo>
                    <a:pt x="1316736" y="1956816"/>
                    <a:pt x="1307592" y="1956816"/>
                    <a:pt x="1298448" y="1965960"/>
                  </a:cubicBezTo>
                  <a:lnTo>
                    <a:pt x="1289304" y="1938528"/>
                  </a:lnTo>
                  <a:cubicBezTo>
                    <a:pt x="1298448" y="1938528"/>
                    <a:pt x="1307592" y="1929384"/>
                    <a:pt x="1325880" y="1929384"/>
                  </a:cubicBezTo>
                  <a:lnTo>
                    <a:pt x="1335024" y="1947672"/>
                  </a:lnTo>
                  <a:moveTo>
                    <a:pt x="786384" y="1984248"/>
                  </a:moveTo>
                  <a:cubicBezTo>
                    <a:pt x="777240" y="1984248"/>
                    <a:pt x="758952" y="1975104"/>
                    <a:pt x="749808" y="1975104"/>
                  </a:cubicBezTo>
                  <a:lnTo>
                    <a:pt x="758952" y="1947672"/>
                  </a:lnTo>
                  <a:cubicBezTo>
                    <a:pt x="768096" y="1956816"/>
                    <a:pt x="777240" y="1956816"/>
                    <a:pt x="795528" y="1956816"/>
                  </a:cubicBezTo>
                  <a:lnTo>
                    <a:pt x="786384" y="1984248"/>
                  </a:lnTo>
                  <a:moveTo>
                    <a:pt x="1252728" y="1975104"/>
                  </a:moveTo>
                  <a:cubicBezTo>
                    <a:pt x="1243584" y="1975104"/>
                    <a:pt x="1234440" y="1984248"/>
                    <a:pt x="1216152" y="1984248"/>
                  </a:cubicBezTo>
                  <a:lnTo>
                    <a:pt x="1216152" y="1956816"/>
                  </a:lnTo>
                  <a:cubicBezTo>
                    <a:pt x="1225296" y="1956816"/>
                    <a:pt x="1234440" y="1956816"/>
                    <a:pt x="1252728" y="1947672"/>
                  </a:cubicBezTo>
                  <a:lnTo>
                    <a:pt x="1252728" y="1975104"/>
                  </a:lnTo>
                  <a:moveTo>
                    <a:pt x="868680" y="1993392"/>
                  </a:moveTo>
                  <a:cubicBezTo>
                    <a:pt x="850392" y="1993392"/>
                    <a:pt x="841248" y="1993392"/>
                    <a:pt x="822960" y="1993392"/>
                  </a:cubicBezTo>
                  <a:lnTo>
                    <a:pt x="832104" y="1965960"/>
                  </a:lnTo>
                  <a:cubicBezTo>
                    <a:pt x="841248" y="1965960"/>
                    <a:pt x="859536" y="1965960"/>
                    <a:pt x="868680" y="1975104"/>
                  </a:cubicBezTo>
                  <a:lnTo>
                    <a:pt x="868680" y="1993392"/>
                  </a:lnTo>
                  <a:moveTo>
                    <a:pt x="1179576" y="1993392"/>
                  </a:moveTo>
                  <a:cubicBezTo>
                    <a:pt x="1170432" y="1993392"/>
                    <a:pt x="1152144" y="1993392"/>
                    <a:pt x="1143000" y="1993392"/>
                  </a:cubicBezTo>
                  <a:lnTo>
                    <a:pt x="1133856" y="1975104"/>
                  </a:lnTo>
                  <a:cubicBezTo>
                    <a:pt x="1152144" y="1965960"/>
                    <a:pt x="1161288" y="1965960"/>
                    <a:pt x="1179576" y="1965960"/>
                  </a:cubicBezTo>
                  <a:lnTo>
                    <a:pt x="1179576" y="1993392"/>
                  </a:lnTo>
                  <a:moveTo>
                    <a:pt x="941832" y="2002536"/>
                  </a:moveTo>
                  <a:cubicBezTo>
                    <a:pt x="932688" y="2002536"/>
                    <a:pt x="914400" y="2002536"/>
                    <a:pt x="905256" y="2002536"/>
                  </a:cubicBezTo>
                  <a:lnTo>
                    <a:pt x="905256" y="1975104"/>
                  </a:lnTo>
                  <a:cubicBezTo>
                    <a:pt x="923544" y="1975104"/>
                    <a:pt x="932688" y="1975104"/>
                    <a:pt x="941832" y="1975104"/>
                  </a:cubicBezTo>
                  <a:lnTo>
                    <a:pt x="941832" y="2002536"/>
                  </a:lnTo>
                  <a:moveTo>
                    <a:pt x="1097280" y="2002536"/>
                  </a:moveTo>
                  <a:cubicBezTo>
                    <a:pt x="1088136" y="2002536"/>
                    <a:pt x="1078992" y="2002536"/>
                    <a:pt x="1060704" y="2002536"/>
                  </a:cubicBezTo>
                  <a:lnTo>
                    <a:pt x="1060704" y="1975104"/>
                  </a:lnTo>
                  <a:cubicBezTo>
                    <a:pt x="1069848" y="1975104"/>
                    <a:pt x="1088136" y="1975104"/>
                    <a:pt x="1097280" y="1975104"/>
                  </a:cubicBezTo>
                  <a:lnTo>
                    <a:pt x="1097280" y="2002536"/>
                  </a:lnTo>
                  <a:moveTo>
                    <a:pt x="1005840" y="2002536"/>
                  </a:moveTo>
                  <a:cubicBezTo>
                    <a:pt x="996696" y="2002536"/>
                    <a:pt x="987552" y="2002536"/>
                    <a:pt x="987552" y="2002536"/>
                  </a:cubicBezTo>
                  <a:lnTo>
                    <a:pt x="987552" y="1984248"/>
                  </a:lnTo>
                  <a:cubicBezTo>
                    <a:pt x="987552" y="1984248"/>
                    <a:pt x="996696" y="1984248"/>
                    <a:pt x="1005840" y="1984248"/>
                  </a:cubicBezTo>
                  <a:cubicBezTo>
                    <a:pt x="1005840" y="1984248"/>
                    <a:pt x="1014984" y="1984248"/>
                    <a:pt x="1024128" y="1984248"/>
                  </a:cubicBezTo>
                  <a:lnTo>
                    <a:pt x="1024128" y="2002536"/>
                  </a:lnTo>
                  <a:cubicBezTo>
                    <a:pt x="1014984" y="2002536"/>
                    <a:pt x="1005840" y="2002536"/>
                    <a:pt x="1005840" y="2002536"/>
                  </a:cubicBezTo>
                </a:path>
              </a:pathLst>
            </a:custGeom>
            <a:solidFill>
              <a:schemeClr val="accent1">
                <a:alpha val="38000"/>
              </a:schemeClr>
            </a:solidFill>
          </p:spPr>
          <p:txBody>
            <a:bodyPr anchor="ctr" anchorCtr="0">
              <a:noAutofit/>
            </a:bodyPr>
            <a:p>
              <a:pPr lvl="0" algn="ctr">
                <a:buClrTx/>
                <a:buSzTx/>
                <a:buFontTx/>
              </a:pPr>
              <a:r>
                <a:rPr lang="zh-CN" altLang="en-US" sz="2000" b="1">
                  <a:solidFill>
                    <a:schemeClr val="accent1"/>
                  </a:solidFill>
                  <a:sym typeface="+mn-ea"/>
                </a:rPr>
                <a:t>文献阅读</a:t>
              </a:r>
              <a:endParaRPr lang="zh-CN" altLang="en-US" sz="2000" b="1">
                <a:solidFill>
                  <a:schemeClr val="accent1"/>
                </a:solidFill>
                <a:sym typeface="+mn-ea"/>
              </a:endParaRPr>
            </a:p>
            <a:p>
              <a:pPr lvl="0" algn="ctr">
                <a:buClrTx/>
                <a:buSzTx/>
                <a:buFontTx/>
              </a:pPr>
              <a:r>
                <a:rPr lang="zh-CN" altLang="en-US" sz="2000" b="1">
                  <a:solidFill>
                    <a:schemeClr val="accent1"/>
                  </a:solidFill>
                  <a:sym typeface="+mn-ea"/>
                </a:rPr>
                <a:t>三步法</a:t>
              </a:r>
              <a:endParaRPr lang="zh-CN" altLang="en-US" sz="2000" b="1">
                <a:solidFill>
                  <a:schemeClr val="accent1"/>
                </a:solidFill>
                <a:sym typeface="+mn-ea"/>
              </a:endParaRPr>
            </a:p>
          </p:txBody>
        </p:sp>
        <p:pic>
          <p:nvPicPr>
            <p:cNvPr id="203" name="图片 16" descr="/data/temp/03299916-f304-11ef-ae55-72c372de39b8.png03299916-f304-11ef-ae55-72c372de39b8"/>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rcRect/>
            <a:stretch>
              <a:fillRect/>
            </a:stretch>
          </p:blipFill>
          <p:spPr>
            <a:xfrm>
              <a:off x="4877" y="4507"/>
              <a:ext cx="338" cy="338"/>
            </a:xfrm>
            <a:prstGeom prst="rect">
              <a:avLst/>
            </a:prstGeom>
          </p:spPr>
        </p:pic>
        <p:pic>
          <p:nvPicPr>
            <p:cNvPr id="204" name="图片 15" descr="/data/temp/03299c1a-f304-11ef-ae55-72c372de39b8.png03299c1a-f304-11ef-ae55-72c372de39b8"/>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rcRect/>
            <a:stretch>
              <a:fillRect/>
            </a:stretch>
          </p:blipFill>
          <p:spPr>
            <a:xfrm>
              <a:off x="5623" y="5896"/>
              <a:ext cx="338" cy="338"/>
            </a:xfrm>
            <a:prstGeom prst="rect">
              <a:avLst/>
            </a:prstGeom>
          </p:spPr>
        </p:pic>
        <p:pic>
          <p:nvPicPr>
            <p:cNvPr id="205" name="图片 19" descr="/data/temp/03299c1d-f304-11ef-ae55-72c372de39b8.png03299c1d-f304-11ef-ae55-72c372de39b8"/>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rcRect/>
            <a:stretch>
              <a:fillRect/>
            </a:stretch>
          </p:blipFill>
          <p:spPr>
            <a:xfrm>
              <a:off x="4902" y="7231"/>
              <a:ext cx="338" cy="338"/>
            </a:xfrm>
            <a:prstGeom prst="rect">
              <a:avLst/>
            </a:prstGeom>
          </p:spPr>
        </p:pic>
        <p:sp>
          <p:nvSpPr>
            <p:cNvPr id="209" name="任意多边形: 形状 88"/>
            <p:cNvSpPr/>
            <p:nvPr>
              <p:custDataLst>
                <p:tags r:id="rId20"/>
              </p:custDataLst>
            </p:nvPr>
          </p:nvSpPr>
          <p:spPr>
            <a:xfrm>
              <a:off x="5574" y="4090"/>
              <a:ext cx="1243" cy="252"/>
            </a:xfrm>
            <a:custGeom>
              <a:avLst/>
              <a:gdLst>
                <a:gd name="connsiteX0" fmla="*/ 0 w 1833"/>
                <a:gd name="connsiteY0" fmla="*/ 373 h 373"/>
                <a:gd name="connsiteX1" fmla="*/ 288 w 1833"/>
                <a:gd name="connsiteY1" fmla="*/ 0 h 373"/>
                <a:gd name="connsiteX2" fmla="*/ 1833 w 1833"/>
                <a:gd name="connsiteY2" fmla="*/ 0 h 373"/>
              </a:gdLst>
              <a:ahLst/>
              <a:cxnLst>
                <a:cxn ang="0">
                  <a:pos x="connsiteX0" y="connsiteY0"/>
                </a:cxn>
                <a:cxn ang="0">
                  <a:pos x="connsiteX1" y="connsiteY1"/>
                </a:cxn>
                <a:cxn ang="0">
                  <a:pos x="connsiteX2" y="connsiteY2"/>
                </a:cxn>
              </a:cxnLst>
              <a:rect l="l" t="t" r="r" b="b"/>
              <a:pathLst>
                <a:path w="1833" h="373">
                  <a:moveTo>
                    <a:pt x="0" y="373"/>
                  </a:moveTo>
                  <a:lnTo>
                    <a:pt x="288" y="0"/>
                  </a:lnTo>
                  <a:lnTo>
                    <a:pt x="1833" y="0"/>
                  </a:lnTo>
                </a:path>
              </a:pathLst>
            </a:custGeom>
            <a:noFill/>
            <a:ln>
              <a:solidFill>
                <a:schemeClr val="accent1"/>
              </a:solidFill>
              <a:prstDash val="dash"/>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en-US" altLang="zh-CN" sz="1495">
                <a:solidFill>
                  <a:srgbClr val="FFFFFF"/>
                </a:solidFill>
              </a:endParaRPr>
            </a:p>
          </p:txBody>
        </p:sp>
        <p:cxnSp>
          <p:nvCxnSpPr>
            <p:cNvPr id="210" name="直接连接符 209"/>
            <p:cNvCxnSpPr/>
            <p:nvPr>
              <p:custDataLst>
                <p:tags r:id="rId21"/>
              </p:custDataLst>
            </p:nvPr>
          </p:nvCxnSpPr>
          <p:spPr>
            <a:xfrm>
              <a:off x="6299" y="6041"/>
              <a:ext cx="518" cy="0"/>
            </a:xfrm>
            <a:prstGeom prst="line">
              <a:avLst/>
            </a:prstGeom>
            <a:noFill/>
            <a:ln>
              <a:solidFill>
                <a:schemeClr val="accent1">
                  <a:alpha val="70000"/>
                </a:schemeClr>
              </a:solidFill>
              <a:prstDash val="dash"/>
            </a:ln>
          </p:spPr>
          <p:style>
            <a:lnRef idx="2">
              <a:srgbClr val="376FFF">
                <a:shade val="15000"/>
              </a:srgbClr>
            </a:lnRef>
            <a:fillRef idx="1">
              <a:srgbClr val="376FFF"/>
            </a:fillRef>
            <a:effectRef idx="0">
              <a:srgbClr val="376FFF"/>
            </a:effectRef>
            <a:fontRef idx="minor">
              <a:srgbClr val="FFFFFF"/>
            </a:fontRef>
          </p:style>
        </p:cxnSp>
        <p:sp>
          <p:nvSpPr>
            <p:cNvPr id="211" name="任意多边形: 形状 5"/>
            <p:cNvSpPr/>
            <p:nvPr>
              <p:custDataLst>
                <p:tags r:id="rId22"/>
              </p:custDataLst>
            </p:nvPr>
          </p:nvSpPr>
          <p:spPr>
            <a:xfrm flipV="1">
              <a:off x="5489" y="7623"/>
              <a:ext cx="1328" cy="371"/>
            </a:xfrm>
            <a:custGeom>
              <a:avLst/>
              <a:gdLst>
                <a:gd name="connsiteX0" fmla="*/ 0 w 1959"/>
                <a:gd name="connsiteY0" fmla="*/ 547 h 547"/>
                <a:gd name="connsiteX1" fmla="*/ 414 w 1959"/>
                <a:gd name="connsiteY1" fmla="*/ 0 h 547"/>
                <a:gd name="connsiteX2" fmla="*/ 1959 w 1959"/>
                <a:gd name="connsiteY2" fmla="*/ 0 h 547"/>
              </a:gdLst>
              <a:ahLst/>
              <a:cxnLst>
                <a:cxn ang="0">
                  <a:pos x="connsiteX0" y="connsiteY0"/>
                </a:cxn>
                <a:cxn ang="0">
                  <a:pos x="connsiteX1" y="connsiteY1"/>
                </a:cxn>
                <a:cxn ang="0">
                  <a:pos x="connsiteX2" y="connsiteY2"/>
                </a:cxn>
              </a:cxnLst>
              <a:rect l="l" t="t" r="r" b="b"/>
              <a:pathLst>
                <a:path w="1959" h="547">
                  <a:moveTo>
                    <a:pt x="0" y="547"/>
                  </a:moveTo>
                  <a:lnTo>
                    <a:pt x="414" y="0"/>
                  </a:lnTo>
                  <a:lnTo>
                    <a:pt x="1959" y="0"/>
                  </a:lnTo>
                </a:path>
              </a:pathLst>
            </a:custGeom>
            <a:noFill/>
            <a:ln>
              <a:solidFill>
                <a:schemeClr val="accent1"/>
              </a:solidFill>
              <a:prstDash val="dash"/>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sz="1495">
                <a:solidFill>
                  <a:srgbClr val="FFFFFF"/>
                </a:solidFill>
              </a:endParaRPr>
            </a:p>
          </p:txBody>
        </p:sp>
      </p:grpSp>
      <p:grpSp>
        <p:nvGrpSpPr>
          <p:cNvPr id="69" name="组合 68"/>
          <p:cNvGrpSpPr/>
          <p:nvPr/>
        </p:nvGrpSpPr>
        <p:grpSpPr>
          <a:xfrm>
            <a:off x="4742815" y="2460625"/>
            <a:ext cx="6155055" cy="3870325"/>
            <a:chOff x="10929" y="-1728"/>
            <a:chExt cx="9693" cy="6095"/>
          </a:xfrm>
        </p:grpSpPr>
        <p:sp>
          <p:nvSpPr>
            <p:cNvPr id="213" name="Text 7"/>
            <p:cNvSpPr/>
            <p:nvPr/>
          </p:nvSpPr>
          <p:spPr>
            <a:xfrm>
              <a:off x="10929" y="-1728"/>
              <a:ext cx="2244" cy="671"/>
            </a:xfrm>
            <a:prstGeom prst="rect">
              <a:avLst/>
            </a:prstGeom>
            <a:noFill/>
          </p:spPr>
          <p:txBody>
            <a:bodyPr vert="horz" wrap="square" lIns="0" tIns="0" rIns="0" bIns="0" rtlCol="0" anchor="ctr" anchorCtr="0"/>
            <a:p>
              <a:pPr indent="0" algn="l" fontAlgn="auto">
                <a:lnSpc>
                  <a:spcPct val="100000"/>
                </a:lnSpc>
                <a:buNone/>
              </a:pPr>
              <a:r>
                <a:rPr lang="zh-CN" altLang="en-US" sz="2000" b="1" dirty="0">
                  <a:solidFill>
                    <a:srgbClr val="3F3F3F"/>
                  </a:solidFill>
                  <a:latin typeface="微软雅黑" charset="-122"/>
                  <a:ea typeface="微软雅黑" charset="-122"/>
                  <a:cs typeface="微软雅黑" pitchFamily="34" charset="-120"/>
                </a:rPr>
                <a:t>筛选与粗</a:t>
              </a:r>
              <a:r>
                <a:rPr lang="zh-CN" altLang="en-US" sz="2000" b="1" dirty="0">
                  <a:solidFill>
                    <a:srgbClr val="3F3F3F"/>
                  </a:solidFill>
                  <a:latin typeface="微软雅黑" charset="-122"/>
                  <a:ea typeface="微软雅黑" charset="-122"/>
                  <a:cs typeface="微软雅黑" pitchFamily="34" charset="-120"/>
                </a:rPr>
                <a:t>读</a:t>
              </a:r>
              <a:endParaRPr lang="zh-CN" altLang="en-US" sz="2000" b="1" dirty="0">
                <a:solidFill>
                  <a:srgbClr val="3F3F3F"/>
                </a:solidFill>
                <a:latin typeface="微软雅黑" charset="-122"/>
                <a:ea typeface="微软雅黑" charset="-122"/>
                <a:cs typeface="微软雅黑" pitchFamily="34" charset="-120"/>
              </a:endParaRPr>
            </a:p>
          </p:txBody>
        </p:sp>
        <p:sp>
          <p:nvSpPr>
            <p:cNvPr id="214" name="Text 7"/>
            <p:cNvSpPr/>
            <p:nvPr/>
          </p:nvSpPr>
          <p:spPr>
            <a:xfrm>
              <a:off x="10929" y="2599"/>
              <a:ext cx="2389" cy="671"/>
            </a:xfrm>
            <a:prstGeom prst="rect">
              <a:avLst/>
            </a:prstGeom>
            <a:noFill/>
          </p:spPr>
          <p:txBody>
            <a:bodyPr vert="horz" wrap="square" lIns="0" tIns="0" rIns="0" bIns="0" rtlCol="0" anchor="ctr" anchorCtr="0"/>
            <a:p>
              <a:pPr indent="0" algn="l" fontAlgn="auto">
                <a:lnSpc>
                  <a:spcPct val="100000"/>
                </a:lnSpc>
                <a:buNone/>
              </a:pPr>
              <a:r>
                <a:rPr lang="zh-CN" altLang="en-US" sz="2000" b="1" dirty="0">
                  <a:solidFill>
                    <a:srgbClr val="3F3F3F"/>
                  </a:solidFill>
                  <a:latin typeface="微软雅黑" charset="-122"/>
                  <a:ea typeface="微软雅黑" charset="-122"/>
                  <a:cs typeface="微软雅黑" pitchFamily="34" charset="-120"/>
                </a:rPr>
                <a:t>总结与</a:t>
              </a:r>
              <a:r>
                <a:rPr lang="zh-CN" altLang="en-US" sz="2000" b="1" dirty="0">
                  <a:solidFill>
                    <a:srgbClr val="3F3F3F"/>
                  </a:solidFill>
                  <a:latin typeface="微软雅黑" charset="-122"/>
                  <a:ea typeface="微软雅黑" charset="-122"/>
                  <a:cs typeface="微软雅黑" pitchFamily="34" charset="-120"/>
                </a:rPr>
                <a:t>拓展</a:t>
              </a:r>
              <a:endParaRPr lang="zh-CN" altLang="en-US" sz="2000" b="1" dirty="0">
                <a:solidFill>
                  <a:srgbClr val="3F3F3F"/>
                </a:solidFill>
                <a:latin typeface="微软雅黑" charset="-122"/>
                <a:ea typeface="微软雅黑" charset="-122"/>
                <a:cs typeface="微软雅黑" pitchFamily="34" charset="-120"/>
              </a:endParaRPr>
            </a:p>
          </p:txBody>
        </p:sp>
        <p:sp>
          <p:nvSpPr>
            <p:cNvPr id="215" name="Text 7"/>
            <p:cNvSpPr/>
            <p:nvPr/>
          </p:nvSpPr>
          <p:spPr>
            <a:xfrm>
              <a:off x="10929" y="216"/>
              <a:ext cx="2243" cy="671"/>
            </a:xfrm>
            <a:prstGeom prst="rect">
              <a:avLst/>
            </a:prstGeom>
            <a:noFill/>
          </p:spPr>
          <p:txBody>
            <a:bodyPr vert="horz" wrap="square" lIns="0" tIns="0" rIns="0" bIns="0" rtlCol="0" anchor="ctr" anchorCtr="0"/>
            <a:p>
              <a:pPr indent="0" algn="l" fontAlgn="auto">
                <a:lnSpc>
                  <a:spcPct val="100000"/>
                </a:lnSpc>
                <a:buNone/>
              </a:pPr>
              <a:r>
                <a:rPr lang="zh-CN" altLang="en-US" sz="2000" b="1" dirty="0">
                  <a:solidFill>
                    <a:srgbClr val="3F3F3F"/>
                  </a:solidFill>
                  <a:latin typeface="微软雅黑" charset="-122"/>
                  <a:ea typeface="微软雅黑" charset="-122"/>
                  <a:cs typeface="微软雅黑" pitchFamily="34" charset="-120"/>
                </a:rPr>
                <a:t>精读与</a:t>
              </a:r>
              <a:r>
                <a:rPr lang="zh-CN" altLang="en-US" sz="2000" b="1" dirty="0">
                  <a:solidFill>
                    <a:srgbClr val="3F3F3F"/>
                  </a:solidFill>
                  <a:latin typeface="微软雅黑" charset="-122"/>
                  <a:ea typeface="微软雅黑" charset="-122"/>
                  <a:cs typeface="微软雅黑" pitchFamily="34" charset="-120"/>
                </a:rPr>
                <a:t>理解</a:t>
              </a:r>
              <a:endParaRPr lang="zh-CN" altLang="en-US" sz="2000" b="1" dirty="0">
                <a:solidFill>
                  <a:srgbClr val="3F3F3F"/>
                </a:solidFill>
                <a:latin typeface="微软雅黑" charset="-122"/>
                <a:ea typeface="微软雅黑" charset="-122"/>
                <a:cs typeface="微软雅黑" pitchFamily="34" charset="-120"/>
              </a:endParaRPr>
            </a:p>
          </p:txBody>
        </p:sp>
        <p:sp>
          <p:nvSpPr>
            <p:cNvPr id="216" name="Text 2"/>
            <p:cNvSpPr/>
            <p:nvPr/>
          </p:nvSpPr>
          <p:spPr>
            <a:xfrm>
              <a:off x="10929" y="-1115"/>
              <a:ext cx="7134" cy="635"/>
            </a:xfrm>
            <a:prstGeom prst="rect">
              <a:avLst/>
            </a:prstGeom>
            <a:noFill/>
          </p:spPr>
          <p:txBody>
            <a:bodyPr vert="horz" wrap="square" lIns="0" tIns="0" rIns="0" bIns="0" rtlCol="0" anchor="ctr"/>
            <a:p>
              <a:pPr marL="0" indent="0" algn="l">
                <a:lnSpc>
                  <a:spcPts val="1650"/>
                </a:lnSpc>
                <a:buNone/>
              </a:pPr>
              <a:r>
                <a:rPr lang="zh-CN" altLang="en-US" sz="1400" dirty="0">
                  <a:solidFill>
                    <a:schemeClr val="bg2">
                      <a:lumMod val="50000"/>
                    </a:schemeClr>
                  </a:solidFill>
                  <a:latin typeface="微软雅黑" charset="-122"/>
                  <a:ea typeface="微软雅黑" charset="-122"/>
                  <a:cs typeface="阿里巴巴普惠体 3.0 105 Heavy" panose="00020600040101010101" charset="-122"/>
                  <a:sym typeface="+mn-ea"/>
                </a:rPr>
                <a:t>快速评估文献的相关性和重要性，初步了解文献的主旨。</a:t>
              </a:r>
              <a:endParaRPr lang="zh-CN" altLang="en-US" sz="1400" dirty="0">
                <a:solidFill>
                  <a:schemeClr val="bg2">
                    <a:lumMod val="50000"/>
                  </a:schemeClr>
                </a:solidFill>
                <a:latin typeface="微软雅黑" charset="-122"/>
                <a:ea typeface="微软雅黑" charset="-122"/>
                <a:cs typeface="阿里巴巴普惠体 3.0 105 Heavy" panose="00020600040101010101" charset="-122"/>
                <a:sym typeface="+mn-ea"/>
              </a:endParaRPr>
            </a:p>
          </p:txBody>
        </p:sp>
        <p:sp>
          <p:nvSpPr>
            <p:cNvPr id="217" name="Text 2"/>
            <p:cNvSpPr/>
            <p:nvPr/>
          </p:nvSpPr>
          <p:spPr>
            <a:xfrm>
              <a:off x="10929" y="1031"/>
              <a:ext cx="9516" cy="635"/>
            </a:xfrm>
            <a:prstGeom prst="rect">
              <a:avLst/>
            </a:prstGeom>
            <a:noFill/>
          </p:spPr>
          <p:txBody>
            <a:bodyPr vert="horz" wrap="square" lIns="0" tIns="0" rIns="0" bIns="0" rtlCol="0" anchor="ctr"/>
            <a:p>
              <a:pPr marL="0" indent="0" algn="l">
                <a:lnSpc>
                  <a:spcPts val="1650"/>
                </a:lnSpc>
                <a:buNone/>
              </a:pPr>
              <a:r>
                <a:rPr lang="zh-CN" altLang="en-US" sz="1400" dirty="0">
                  <a:solidFill>
                    <a:schemeClr val="bg2">
                      <a:lumMod val="50000"/>
                    </a:schemeClr>
                  </a:solidFill>
                  <a:latin typeface="微软雅黑" charset="-122"/>
                  <a:ea typeface="微软雅黑" charset="-122"/>
                  <a:cs typeface="阿里巴巴普惠体 3.0 105 Heavy" panose="00020600040101010101" charset="-122"/>
                  <a:sym typeface="+mn-ea"/>
                </a:rPr>
                <a:t>深入理解文献的详细内容，掌握研究的方法、过程和重要细节</a:t>
              </a:r>
              <a:endParaRPr lang="zh-CN" altLang="en-US" sz="1400" dirty="0">
                <a:solidFill>
                  <a:srgbClr val="0A5EFE"/>
                </a:solidFill>
                <a:latin typeface="微软雅黑" charset="-122"/>
                <a:ea typeface="微软雅黑" charset="-122"/>
                <a:cs typeface="阿里巴巴普惠体 3.0 105 Heavy" panose="00020600040101010101" charset="-122"/>
                <a:sym typeface="+mn-ea"/>
              </a:endParaRPr>
            </a:p>
          </p:txBody>
        </p:sp>
        <p:sp>
          <p:nvSpPr>
            <p:cNvPr id="218" name="Text 2"/>
            <p:cNvSpPr/>
            <p:nvPr/>
          </p:nvSpPr>
          <p:spPr>
            <a:xfrm>
              <a:off x="10929" y="3478"/>
              <a:ext cx="9693" cy="889"/>
            </a:xfrm>
            <a:prstGeom prst="rect">
              <a:avLst/>
            </a:prstGeom>
            <a:noFill/>
          </p:spPr>
          <p:txBody>
            <a:bodyPr vert="horz" wrap="square" lIns="0" tIns="0" rIns="0" bIns="0" rtlCol="0" anchor="t" anchorCtr="0">
              <a:noAutofit/>
            </a:bodyPr>
            <a:p>
              <a:pPr lvl="0" algn="l">
                <a:lnSpc>
                  <a:spcPct val="120000"/>
                </a:lnSpc>
                <a:spcBef>
                  <a:spcPts val="0"/>
                </a:spcBef>
                <a:spcAft>
                  <a:spcPts val="0"/>
                </a:spcAft>
                <a:buClrTx/>
                <a:buSzTx/>
                <a:buFontTx/>
              </a:pPr>
              <a:r>
                <a:rPr lang="zh-CN" altLang="en-US" sz="1400" dirty="0">
                  <a:solidFill>
                    <a:schemeClr val="bg2">
                      <a:lumMod val="50000"/>
                    </a:schemeClr>
                  </a:solidFill>
                  <a:latin typeface="微软雅黑" charset="-122"/>
                  <a:ea typeface="微软雅黑" charset="-122"/>
                  <a:cs typeface="阿里巴巴普惠体 3.0 105 Heavy" panose="00020600040101010101" charset="-122"/>
                  <a:sym typeface="+mn-ea"/>
                </a:rPr>
                <a:t>对文献进行全面总结，并将文献中的知识与其他相关知识进行整合和拓展</a:t>
              </a:r>
              <a:endParaRPr lang="zh-CN" altLang="en-US" sz="1400" dirty="0">
                <a:solidFill>
                  <a:schemeClr val="bg2">
                    <a:lumMod val="50000"/>
                  </a:schemeClr>
                </a:solidFill>
                <a:latin typeface="微软雅黑" charset="-122"/>
                <a:ea typeface="微软雅黑" charset="-122"/>
                <a:cs typeface="阿里巴巴普惠体 3.0 105 Heavy" panose="00020600040101010101" charset="-122"/>
                <a:sym typeface="+mn-ea"/>
              </a:endParaRPr>
            </a:p>
          </p:txBody>
        </p:sp>
      </p:grpSp>
      <p:sp>
        <p:nvSpPr>
          <p:cNvPr id="70" name="矩形 69"/>
          <p:cNvSpPr/>
          <p:nvPr/>
        </p:nvSpPr>
        <p:spPr>
          <a:xfrm>
            <a:off x="4480560" y="2354580"/>
            <a:ext cx="1849120" cy="535940"/>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cxnSp>
        <p:nvCxnSpPr>
          <p:cNvPr id="71" name="直接箭头连接符 70"/>
          <p:cNvCxnSpPr/>
          <p:nvPr/>
        </p:nvCxnSpPr>
        <p:spPr>
          <a:xfrm flipV="1">
            <a:off x="6419215" y="2274570"/>
            <a:ext cx="1099185" cy="304165"/>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grpSp>
        <p:nvGrpSpPr>
          <p:cNvPr id="78" name="组合 77" descr="7b0a202020202274657874626f78223a2022220a7d0a"/>
          <p:cNvGrpSpPr/>
          <p:nvPr/>
        </p:nvGrpSpPr>
        <p:grpSpPr>
          <a:xfrm rot="0">
            <a:off x="7607935" y="2044065"/>
            <a:ext cx="3491230" cy="575310"/>
            <a:chOff x="5370" y="3510"/>
            <a:chExt cx="8461" cy="3780"/>
          </a:xfrm>
        </p:grpSpPr>
        <p:sp>
          <p:nvSpPr>
            <p:cNvPr id="79" name="矩形 78"/>
            <p:cNvSpPr/>
            <p:nvPr/>
          </p:nvSpPr>
          <p:spPr>
            <a:xfrm>
              <a:off x="5720" y="3832"/>
              <a:ext cx="7885" cy="3134"/>
            </a:xfrm>
            <a:prstGeom prst="rect">
              <a:avLst/>
            </a:prstGeom>
            <a:solidFill>
              <a:srgbClr val="F8F8F8"/>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sp>
          <p:nvSpPr>
            <p:cNvPr id="72" name="椭圆 71"/>
            <p:cNvSpPr/>
            <p:nvPr/>
          </p:nvSpPr>
          <p:spPr>
            <a:xfrm>
              <a:off x="5370" y="3510"/>
              <a:ext cx="227" cy="227"/>
            </a:xfrm>
            <a:prstGeom prst="ellipse">
              <a:avLst/>
            </a:prstGeom>
            <a:solidFill>
              <a:srgbClr val="C0C0C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cxnSp>
          <p:nvCxnSpPr>
            <p:cNvPr id="73" name="直接连接符 72"/>
            <p:cNvCxnSpPr/>
            <p:nvPr/>
          </p:nvCxnSpPr>
          <p:spPr>
            <a:xfrm>
              <a:off x="5596" y="3616"/>
              <a:ext cx="794" cy="0"/>
            </a:xfrm>
            <a:prstGeom prst="line">
              <a:avLst/>
            </a:prstGeom>
            <a:ln w="6350" cmpd="sng">
              <a:solidFill>
                <a:srgbClr val="FF0000"/>
              </a:solidFill>
              <a:prstDash val="sysDash"/>
              <a:round/>
              <a:headEnd type="none"/>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12914" y="7177"/>
              <a:ext cx="763" cy="0"/>
            </a:xfrm>
            <a:prstGeom prst="line">
              <a:avLst/>
            </a:prstGeom>
            <a:ln w="635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5" name="椭圆 74"/>
            <p:cNvSpPr/>
            <p:nvPr/>
          </p:nvSpPr>
          <p:spPr>
            <a:xfrm>
              <a:off x="13604" y="7063"/>
              <a:ext cx="227" cy="227"/>
            </a:xfrm>
            <a:prstGeom prst="ellipse">
              <a:avLst/>
            </a:prstGeom>
            <a:solidFill>
              <a:srgbClr val="C0C0C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sp>
          <p:nvSpPr>
            <p:cNvPr id="76" name="文本框 75"/>
            <p:cNvSpPr txBox="1"/>
            <p:nvPr/>
          </p:nvSpPr>
          <p:spPr>
            <a:xfrm>
              <a:off x="5720" y="3831"/>
              <a:ext cx="7916" cy="2966"/>
            </a:xfrm>
            <a:prstGeom prst="rect">
              <a:avLst/>
            </a:prstGeom>
            <a:noFill/>
            <a:ln w="6350">
              <a:solidFill>
                <a:srgbClr val="FF0000"/>
              </a:solidFill>
            </a:ln>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lang="zh-CN" altLang="en-US" sz="1200">
                  <a:latin typeface="+mn-ea"/>
                  <a:cs typeface="+mn-ea"/>
                  <a:sym typeface="汉仪中黑简" panose="02010600000101010101" charset="-122"/>
                </a:rPr>
                <a:t>总结提炼：核心思想、文章观点、文献要点</a:t>
              </a:r>
              <a:r>
                <a:rPr lang="zh-CN" altLang="en-US" sz="1200">
                  <a:latin typeface="+mn-ea"/>
                  <a:cs typeface="+mn-ea"/>
                  <a:sym typeface="汉仪中黑简" panose="02010600000101010101" charset="-122"/>
                </a:rPr>
                <a:t>等</a:t>
              </a:r>
              <a:endParaRPr lang="zh-CN" altLang="en-US" sz="1200">
                <a:latin typeface="+mn-ea"/>
                <a:cs typeface="+mn-ea"/>
                <a:sym typeface="汉仪中黑简" panose="02010600000101010101" charset="-122"/>
              </a:endParaRPr>
            </a:p>
          </p:txBody>
        </p:sp>
      </p:grpSp>
      <p:sp>
        <p:nvSpPr>
          <p:cNvPr id="88" name="矩形 87"/>
          <p:cNvSpPr/>
          <p:nvPr/>
        </p:nvSpPr>
        <p:spPr>
          <a:xfrm>
            <a:off x="4481195" y="5133340"/>
            <a:ext cx="1849120" cy="535940"/>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cxnSp>
        <p:nvCxnSpPr>
          <p:cNvPr id="89" name="直接箭头连接符 88"/>
          <p:cNvCxnSpPr/>
          <p:nvPr/>
        </p:nvCxnSpPr>
        <p:spPr>
          <a:xfrm flipV="1">
            <a:off x="6494780" y="5140960"/>
            <a:ext cx="1099185" cy="304165"/>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grpSp>
        <p:nvGrpSpPr>
          <p:cNvPr id="90" name="组合 89" descr="7b0a202020202274657874626f78223a2022220a7d0a"/>
          <p:cNvGrpSpPr/>
          <p:nvPr/>
        </p:nvGrpSpPr>
        <p:grpSpPr>
          <a:xfrm rot="0">
            <a:off x="7654925" y="4714240"/>
            <a:ext cx="3491230" cy="575310"/>
            <a:chOff x="5370" y="3510"/>
            <a:chExt cx="8461" cy="3780"/>
          </a:xfrm>
        </p:grpSpPr>
        <p:sp>
          <p:nvSpPr>
            <p:cNvPr id="91" name="矩形 90"/>
            <p:cNvSpPr/>
            <p:nvPr/>
          </p:nvSpPr>
          <p:spPr>
            <a:xfrm>
              <a:off x="5720" y="3832"/>
              <a:ext cx="7885" cy="3134"/>
            </a:xfrm>
            <a:prstGeom prst="rect">
              <a:avLst/>
            </a:prstGeom>
            <a:solidFill>
              <a:srgbClr val="F8F8F8"/>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sp>
          <p:nvSpPr>
            <p:cNvPr id="92" name="椭圆 91"/>
            <p:cNvSpPr/>
            <p:nvPr/>
          </p:nvSpPr>
          <p:spPr>
            <a:xfrm>
              <a:off x="5370" y="3510"/>
              <a:ext cx="227" cy="227"/>
            </a:xfrm>
            <a:prstGeom prst="ellipse">
              <a:avLst/>
            </a:prstGeom>
            <a:solidFill>
              <a:srgbClr val="C0C0C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cxnSp>
          <p:nvCxnSpPr>
            <p:cNvPr id="93" name="直接连接符 92"/>
            <p:cNvCxnSpPr/>
            <p:nvPr/>
          </p:nvCxnSpPr>
          <p:spPr>
            <a:xfrm>
              <a:off x="5596" y="3616"/>
              <a:ext cx="794" cy="0"/>
            </a:xfrm>
            <a:prstGeom prst="line">
              <a:avLst/>
            </a:prstGeom>
            <a:ln w="6350" cmpd="sng">
              <a:solidFill>
                <a:srgbClr val="FF0000"/>
              </a:solidFill>
              <a:prstDash val="sysDash"/>
              <a:round/>
              <a:headEnd type="none"/>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12914" y="7177"/>
              <a:ext cx="763" cy="0"/>
            </a:xfrm>
            <a:prstGeom prst="line">
              <a:avLst/>
            </a:prstGeom>
            <a:ln w="635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5" name="椭圆 94"/>
            <p:cNvSpPr/>
            <p:nvPr/>
          </p:nvSpPr>
          <p:spPr>
            <a:xfrm>
              <a:off x="13604" y="7063"/>
              <a:ext cx="227" cy="227"/>
            </a:xfrm>
            <a:prstGeom prst="ellipse">
              <a:avLst/>
            </a:prstGeom>
            <a:solidFill>
              <a:srgbClr val="C0C0C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sp>
          <p:nvSpPr>
            <p:cNvPr id="96" name="文本框 95"/>
            <p:cNvSpPr txBox="1"/>
            <p:nvPr/>
          </p:nvSpPr>
          <p:spPr>
            <a:xfrm>
              <a:off x="5720" y="3831"/>
              <a:ext cx="7886" cy="2966"/>
            </a:xfrm>
            <a:prstGeom prst="rect">
              <a:avLst/>
            </a:prstGeom>
            <a:noFill/>
            <a:ln w="6350">
              <a:solidFill>
                <a:srgbClr val="FF0000"/>
              </a:solidFill>
            </a:ln>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lang="zh-CN" altLang="en-US" sz="1200">
                  <a:latin typeface="+mn-ea"/>
                  <a:cs typeface="+mn-ea"/>
                  <a:sym typeface="汉仪中黑简" panose="02010600000101010101" charset="-122"/>
                </a:rPr>
                <a:t>文章精要、思维导图、观点对比、拓展研究</a:t>
              </a:r>
              <a:r>
                <a:rPr lang="zh-CN" altLang="en-US" sz="1200">
                  <a:latin typeface="+mn-ea"/>
                  <a:cs typeface="+mn-ea"/>
                  <a:sym typeface="汉仪中黑简" panose="02010600000101010101" charset="-122"/>
                </a:rPr>
                <a:t>等</a:t>
              </a:r>
              <a:endParaRPr lang="zh-CN" altLang="en-US" sz="1200">
                <a:latin typeface="+mn-ea"/>
                <a:cs typeface="+mn-ea"/>
                <a:sym typeface="汉仪中黑简" panose="02010600000101010101" charset="-122"/>
              </a:endParaRPr>
            </a:p>
          </p:txBody>
        </p:sp>
      </p:grpSp>
      <p:sp>
        <p:nvSpPr>
          <p:cNvPr id="98" name="矩形 97"/>
          <p:cNvSpPr/>
          <p:nvPr/>
        </p:nvSpPr>
        <p:spPr>
          <a:xfrm>
            <a:off x="4481195" y="3605530"/>
            <a:ext cx="1849120" cy="535940"/>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cxnSp>
        <p:nvCxnSpPr>
          <p:cNvPr id="99" name="直接箭头连接符 98"/>
          <p:cNvCxnSpPr/>
          <p:nvPr/>
        </p:nvCxnSpPr>
        <p:spPr>
          <a:xfrm flipV="1">
            <a:off x="6621780" y="3689350"/>
            <a:ext cx="1099185" cy="304165"/>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grpSp>
        <p:nvGrpSpPr>
          <p:cNvPr id="100" name="组合 99" descr="7b0a202020202274657874626f78223a2022220a7d0a"/>
          <p:cNvGrpSpPr/>
          <p:nvPr/>
        </p:nvGrpSpPr>
        <p:grpSpPr>
          <a:xfrm rot="0">
            <a:off x="7607935" y="3423920"/>
            <a:ext cx="3538855" cy="575310"/>
            <a:chOff x="5370" y="3510"/>
            <a:chExt cx="8461" cy="3780"/>
          </a:xfrm>
        </p:grpSpPr>
        <p:sp>
          <p:nvSpPr>
            <p:cNvPr id="101" name="矩形 100"/>
            <p:cNvSpPr/>
            <p:nvPr/>
          </p:nvSpPr>
          <p:spPr>
            <a:xfrm>
              <a:off x="5720" y="3832"/>
              <a:ext cx="7885" cy="3134"/>
            </a:xfrm>
            <a:prstGeom prst="rect">
              <a:avLst/>
            </a:prstGeom>
            <a:solidFill>
              <a:srgbClr val="F8F8F8"/>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sp>
          <p:nvSpPr>
            <p:cNvPr id="102" name="椭圆 101"/>
            <p:cNvSpPr/>
            <p:nvPr/>
          </p:nvSpPr>
          <p:spPr>
            <a:xfrm>
              <a:off x="5370" y="3510"/>
              <a:ext cx="227" cy="227"/>
            </a:xfrm>
            <a:prstGeom prst="ellipse">
              <a:avLst/>
            </a:prstGeom>
            <a:solidFill>
              <a:srgbClr val="C0C0C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cxnSp>
          <p:nvCxnSpPr>
            <p:cNvPr id="103" name="直接连接符 102"/>
            <p:cNvCxnSpPr/>
            <p:nvPr/>
          </p:nvCxnSpPr>
          <p:spPr>
            <a:xfrm>
              <a:off x="5596" y="3616"/>
              <a:ext cx="794" cy="0"/>
            </a:xfrm>
            <a:prstGeom prst="line">
              <a:avLst/>
            </a:prstGeom>
            <a:ln w="6350" cmpd="sng">
              <a:solidFill>
                <a:srgbClr val="FF0000"/>
              </a:solidFill>
              <a:prstDash val="sysDash"/>
              <a:round/>
              <a:headEnd type="none"/>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12914" y="7177"/>
              <a:ext cx="763" cy="0"/>
            </a:xfrm>
            <a:prstGeom prst="line">
              <a:avLst/>
            </a:prstGeom>
            <a:ln w="635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5" name="椭圆 104"/>
            <p:cNvSpPr/>
            <p:nvPr/>
          </p:nvSpPr>
          <p:spPr>
            <a:xfrm>
              <a:off x="13604" y="7063"/>
              <a:ext cx="227" cy="227"/>
            </a:xfrm>
            <a:prstGeom prst="ellipse">
              <a:avLst/>
            </a:prstGeom>
            <a:solidFill>
              <a:srgbClr val="C0C0C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sp>
          <p:nvSpPr>
            <p:cNvPr id="109" name="文本框 108"/>
            <p:cNvSpPr txBox="1"/>
            <p:nvPr/>
          </p:nvSpPr>
          <p:spPr>
            <a:xfrm>
              <a:off x="5720" y="3831"/>
              <a:ext cx="7914" cy="2966"/>
            </a:xfrm>
            <a:prstGeom prst="rect">
              <a:avLst/>
            </a:prstGeom>
            <a:noFill/>
            <a:ln w="6350">
              <a:solidFill>
                <a:srgbClr val="FF0000"/>
              </a:solidFill>
            </a:ln>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lang="zh-CN" altLang="en-US" sz="1200">
                  <a:latin typeface="+mn-ea"/>
                  <a:cs typeface="+mn-ea"/>
                  <a:sym typeface="汉仪中黑简" panose="02010600000101010101" charset="-122"/>
                </a:rPr>
                <a:t>文章伴读、自由提问、通用问题、延展问题</a:t>
              </a:r>
              <a:r>
                <a:rPr lang="zh-CN" altLang="en-US" sz="1200">
                  <a:latin typeface="+mn-ea"/>
                  <a:cs typeface="+mn-ea"/>
                  <a:sym typeface="汉仪中黑简" panose="02010600000101010101" charset="-122"/>
                </a:rPr>
                <a:t>等</a:t>
              </a:r>
              <a:endParaRPr lang="zh-CN" altLang="en-US" sz="1200">
                <a:latin typeface="+mn-ea"/>
                <a:cs typeface="+mn-ea"/>
                <a:sym typeface="汉仪中黑简" panose="0201060000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bldLvl="0" animBg="1"/>
      <p:bldP spid="98" grpId="0" bldLvl="0" animBg="1"/>
      <p:bldP spid="88" grpId="0" bldLvl="0" animBg="1"/>
      <p:bldP spid="70" grpId="1" animBg="1"/>
      <p:bldP spid="98" grpId="1" animBg="1"/>
      <p:bldP spid="8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sym typeface="+mn-ea"/>
              </a:rPr>
              <a:t>数手指的问题给了我们什么启发？</a:t>
            </a:r>
            <a:endParaRPr lang="zh-CN" altLang="en-US" sz="3200" b="1" dirty="0">
              <a:solidFill>
                <a:srgbClr val="0070C0"/>
              </a:solidFill>
              <a:latin typeface="微软雅黑" charset="-122"/>
              <a:ea typeface="微软雅黑" charset="-122"/>
              <a:sym typeface="+mn-ea"/>
            </a:endParaRPr>
          </a:p>
        </p:txBody>
      </p: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5" name="直接连接符 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圆角矩形 6"/>
          <p:cNvSpPr/>
          <p:nvPr/>
        </p:nvSpPr>
        <p:spPr>
          <a:xfrm>
            <a:off x="6564630" y="1426210"/>
            <a:ext cx="4802505" cy="763905"/>
          </a:xfrm>
          <a:prstGeom prst="roundRect">
            <a:avLst/>
          </a:prstGeom>
          <a:solidFill>
            <a:schemeClr val="accent1">
              <a:lumMod val="60000"/>
              <a:lumOff val="40000"/>
            </a:schemeClr>
          </a:solidFill>
        </p:spPr>
        <p:style>
          <a:lnRef idx="0">
            <a:srgbClr val="FFFFFF"/>
          </a:lnRef>
          <a:fillRef idx="2">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nvSpPr>
        <p:spPr>
          <a:xfrm>
            <a:off x="848995" y="1426210"/>
            <a:ext cx="4802505" cy="763905"/>
          </a:xfrm>
          <a:prstGeom prst="roundRect">
            <a:avLst/>
          </a:prstGeom>
          <a:solidFill>
            <a:schemeClr val="accent1">
              <a:lumMod val="60000"/>
              <a:lumOff val="40000"/>
            </a:schemeClr>
          </a:solidFill>
        </p:spPr>
        <p:style>
          <a:lnRef idx="0">
            <a:srgbClr val="FFFFFF"/>
          </a:lnRef>
          <a:fillRef idx="2">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1141730" y="3302000"/>
            <a:ext cx="10191115" cy="2825115"/>
          </a:xfrm>
          <a:prstGeom prst="rect">
            <a:avLst/>
          </a:prstGeom>
          <a:solidFill>
            <a:schemeClr val="accent1">
              <a:lumMod val="60000"/>
              <a:lumOff val="40000"/>
            </a:schemeClr>
          </a:solidFill>
        </p:spPr>
        <p:style>
          <a:lnRef idx="0">
            <a:srgbClr val="FFFFFF"/>
          </a:lnRef>
          <a:fillRef idx="2">
            <a:schemeClr val="accent1"/>
          </a:fillRef>
          <a:effectRef idx="0">
            <a:srgbClr val="FFFFFF"/>
          </a:effectRef>
          <a:fontRef idx="minor">
            <a:schemeClr val="lt1"/>
          </a:fontRef>
        </p:style>
        <p:txBody>
          <a:bodyPr wrap="square">
            <a:noAutofit/>
          </a:bodyPr>
          <a:p>
            <a:pPr algn="ctr">
              <a:lnSpc>
                <a:spcPct val="150000"/>
              </a:lnSpc>
            </a:pPr>
            <a:r>
              <a:rPr sz="2400" b="1">
                <a:solidFill>
                  <a:srgbClr val="FFFF00"/>
                </a:solidFill>
                <a:latin typeface="微软雅黑" charset="-122"/>
                <a:ea typeface="微软雅黑" charset="-122"/>
                <a:sym typeface="+mn-ea"/>
              </a:rPr>
              <a:t>人工智能素养</a:t>
            </a:r>
            <a:r>
              <a:rPr lang="zh-CN" sz="2400" b="1">
                <a:solidFill>
                  <a:srgbClr val="FFFF00"/>
                </a:solidFill>
                <a:latin typeface="微软雅黑" charset="-122"/>
                <a:ea typeface="微软雅黑" charset="-122"/>
                <a:sym typeface="+mn-ea"/>
              </a:rPr>
              <a:t>（Artificial Intelligence</a:t>
            </a:r>
            <a:r>
              <a:rPr lang="en-US" altLang="zh-CN" sz="2400" b="1">
                <a:solidFill>
                  <a:srgbClr val="FFFF00"/>
                </a:solidFill>
                <a:latin typeface="微软雅黑" charset="-122"/>
                <a:ea typeface="微软雅黑" charset="-122"/>
                <a:sym typeface="+mn-ea"/>
              </a:rPr>
              <a:t> </a:t>
            </a:r>
            <a:r>
              <a:rPr lang="zh-CN" altLang="en-US" sz="2400" b="1" dirty="0">
                <a:solidFill>
                  <a:srgbClr val="FFFF00"/>
                </a:solidFill>
                <a:latin typeface="微软雅黑" charset="-122"/>
                <a:ea typeface="微软雅黑" charset="-122"/>
                <a:sym typeface="+mn-ea"/>
              </a:rPr>
              <a:t>Literacy</a:t>
            </a:r>
            <a:r>
              <a:rPr lang="zh-CN" sz="2400" b="1">
                <a:solidFill>
                  <a:srgbClr val="FFFF00"/>
                </a:solidFill>
                <a:latin typeface="微软雅黑" charset="-122"/>
                <a:ea typeface="微软雅黑" charset="-122"/>
                <a:sym typeface="+mn-ea"/>
              </a:rPr>
              <a:t>）</a:t>
            </a:r>
            <a:endParaRPr lang="zh-CN" altLang="en-US" sz="2400" b="1" dirty="0">
              <a:solidFill>
                <a:srgbClr val="FFFF00"/>
              </a:solidFill>
              <a:latin typeface="微软雅黑" charset="-122"/>
              <a:ea typeface="微软雅黑" charset="-122"/>
              <a:sym typeface="+mn-ea"/>
            </a:endParaRPr>
          </a:p>
          <a:p>
            <a:pPr algn="just">
              <a:lnSpc>
                <a:spcPct val="150000"/>
              </a:lnSpc>
            </a:pPr>
            <a:r>
              <a:rPr lang="zh-CN" sz="2400">
                <a:solidFill>
                  <a:schemeClr val="bg1"/>
                </a:solidFill>
                <a:latin typeface="微软雅黑" charset="-122"/>
                <a:ea typeface="微软雅黑" charset="-122"/>
                <a:sym typeface="+mn-ea"/>
              </a:rPr>
              <a:t>我们在</a:t>
            </a:r>
            <a:r>
              <a:rPr sz="2400">
                <a:solidFill>
                  <a:schemeClr val="bg1"/>
                </a:solidFill>
                <a:latin typeface="微软雅黑" charset="-122"/>
                <a:ea typeface="微软雅黑" charset="-122"/>
                <a:sym typeface="+mn-ea"/>
              </a:rPr>
              <a:t>面对人工智能技术时</a:t>
            </a:r>
            <a:r>
              <a:rPr lang="zh-CN" sz="2400">
                <a:solidFill>
                  <a:schemeClr val="bg1"/>
                </a:solidFill>
                <a:latin typeface="微软雅黑" charset="-122"/>
                <a:ea typeface="微软雅黑" charset="-122"/>
                <a:sym typeface="+mn-ea"/>
              </a:rPr>
              <a:t>要具备一定的</a:t>
            </a:r>
            <a:r>
              <a:rPr sz="2400">
                <a:solidFill>
                  <a:schemeClr val="bg1"/>
                </a:solidFill>
                <a:latin typeface="微软雅黑" charset="-122"/>
                <a:ea typeface="微软雅黑" charset="-122"/>
                <a:sym typeface="+mn-ea"/>
              </a:rPr>
              <a:t>能力和素养，这些包括对人工智能技术的</a:t>
            </a:r>
            <a:r>
              <a:rPr sz="2400" b="1">
                <a:solidFill>
                  <a:schemeClr val="bg1"/>
                </a:solidFill>
                <a:latin typeface="微软雅黑" charset="-122"/>
                <a:ea typeface="微软雅黑" charset="-122"/>
                <a:sym typeface="+mn-ea"/>
              </a:rPr>
              <a:t>理解、应用、创新和批判性思维</a:t>
            </a:r>
            <a:r>
              <a:rPr sz="2400">
                <a:solidFill>
                  <a:schemeClr val="bg1"/>
                </a:solidFill>
                <a:latin typeface="微软雅黑" charset="-122"/>
                <a:ea typeface="微软雅黑" charset="-122"/>
                <a:sym typeface="+mn-ea"/>
              </a:rPr>
              <a:t>等。</a:t>
            </a:r>
            <a:endParaRPr sz="2400">
              <a:solidFill>
                <a:schemeClr val="bg1"/>
              </a:solidFill>
              <a:latin typeface="微软雅黑" charset="-122"/>
              <a:ea typeface="微软雅黑" charset="-122"/>
              <a:sym typeface="+mn-ea"/>
            </a:endParaRPr>
          </a:p>
          <a:p>
            <a:pPr algn="just">
              <a:lnSpc>
                <a:spcPct val="150000"/>
              </a:lnSpc>
            </a:pPr>
            <a:r>
              <a:rPr lang="zh-CN" sz="2400">
                <a:solidFill>
                  <a:schemeClr val="bg1"/>
                </a:solidFill>
                <a:latin typeface="微软雅黑" charset="-122"/>
                <a:ea typeface="微软雅黑" charset="-122"/>
                <a:sym typeface="+mn-ea"/>
              </a:rPr>
              <a:t>通过提升</a:t>
            </a:r>
            <a:r>
              <a:rPr lang="en-US" altLang="zh-CN" sz="2400">
                <a:solidFill>
                  <a:schemeClr val="bg1"/>
                </a:solidFill>
                <a:latin typeface="微软雅黑" charset="-122"/>
                <a:ea typeface="微软雅黑" charset="-122"/>
                <a:sym typeface="+mn-ea"/>
              </a:rPr>
              <a:t>AI</a:t>
            </a:r>
            <a:r>
              <a:rPr lang="zh-CN" altLang="en-US" sz="2400">
                <a:solidFill>
                  <a:schemeClr val="bg1"/>
                </a:solidFill>
                <a:latin typeface="微软雅黑" charset="-122"/>
                <a:ea typeface="微软雅黑" charset="-122"/>
                <a:sym typeface="+mn-ea"/>
              </a:rPr>
              <a:t>素养能才使我们</a:t>
            </a:r>
            <a:r>
              <a:rPr lang="zh-CN" altLang="en-US" sz="2400" dirty="0">
                <a:latin typeface="微软雅黑" charset="-122"/>
                <a:ea typeface="微软雅黑" charset="-122"/>
              </a:rPr>
              <a:t>有效地</a:t>
            </a:r>
            <a:r>
              <a:rPr lang="zh-CN" altLang="en-US" sz="2400" b="1" dirty="0">
                <a:latin typeface="微软雅黑" charset="-122"/>
                <a:ea typeface="微软雅黑" charset="-122"/>
              </a:rPr>
              <a:t>与AI沟通和协作</a:t>
            </a:r>
            <a:r>
              <a:rPr lang="zh-CN" altLang="en-US" sz="2400" dirty="0">
                <a:latin typeface="微软雅黑" charset="-122"/>
                <a:ea typeface="微软雅黑" charset="-122"/>
              </a:rPr>
              <a:t>，并将</a:t>
            </a:r>
            <a:r>
              <a:rPr lang="en-US" altLang="zh-CN" sz="2400" dirty="0">
                <a:latin typeface="微软雅黑" charset="-122"/>
                <a:ea typeface="微软雅黑" charset="-122"/>
              </a:rPr>
              <a:t>AI</a:t>
            </a:r>
            <a:r>
              <a:rPr lang="zh-CN" altLang="en-US" sz="2400" dirty="0">
                <a:latin typeface="微软雅黑" charset="-122"/>
                <a:ea typeface="微软雅黑" charset="-122"/>
              </a:rPr>
              <a:t>作为工具应用于在线、</a:t>
            </a:r>
            <a:r>
              <a:rPr lang="zh-CN" altLang="en-US" sz="2400" dirty="0">
                <a:latin typeface="微软雅黑" charset="-122"/>
                <a:ea typeface="微软雅黑" charset="-122"/>
              </a:rPr>
              <a:t>学习和工作场所。</a:t>
            </a:r>
            <a:endParaRPr lang="zh-CN" altLang="en-US" sz="2400" dirty="0">
              <a:latin typeface="微软雅黑" charset="-122"/>
              <a:ea typeface="微软雅黑" charset="-122"/>
            </a:endParaRPr>
          </a:p>
          <a:p>
            <a:pPr algn="ctr">
              <a:lnSpc>
                <a:spcPct val="150000"/>
              </a:lnSpc>
            </a:pPr>
            <a:endParaRPr lang="zh-CN" altLang="en-US" sz="2400" dirty="0">
              <a:solidFill>
                <a:srgbClr val="FF0000"/>
              </a:solidFill>
              <a:latin typeface="微软雅黑" charset="-122"/>
              <a:ea typeface="微软雅黑" charset="-122"/>
              <a:sym typeface="+mn-ea"/>
            </a:endParaRPr>
          </a:p>
        </p:txBody>
      </p:sp>
      <p:sp>
        <p:nvSpPr>
          <p:cNvPr id="6" name="文本框 5"/>
          <p:cNvSpPr txBox="1"/>
          <p:nvPr/>
        </p:nvSpPr>
        <p:spPr>
          <a:xfrm>
            <a:off x="880745" y="1586230"/>
            <a:ext cx="5214620" cy="460375"/>
          </a:xfrm>
          <a:prstGeom prst="rect">
            <a:avLst/>
          </a:prstGeom>
          <a:noFill/>
        </p:spPr>
        <p:txBody>
          <a:bodyPr wrap="square" rtlCol="0">
            <a:spAutoFit/>
          </a:bodyPr>
          <a:p>
            <a:r>
              <a:rPr lang="zh-CN" sz="2400" b="1">
                <a:solidFill>
                  <a:schemeClr val="bg1"/>
                </a:solidFill>
                <a:latin typeface="微软雅黑" charset="-122"/>
                <a:ea typeface="微软雅黑" charset="-122"/>
              </a:rPr>
              <a:t>1.在使用AI进行交互时要学会提问</a:t>
            </a:r>
            <a:endParaRPr lang="zh-CN" sz="2400" b="1">
              <a:solidFill>
                <a:schemeClr val="bg1"/>
              </a:solidFill>
              <a:latin typeface="微软雅黑" charset="-122"/>
              <a:ea typeface="微软雅黑" charset="-122"/>
            </a:endParaRPr>
          </a:p>
        </p:txBody>
      </p:sp>
      <p:sp>
        <p:nvSpPr>
          <p:cNvPr id="9" name="文本框 8"/>
          <p:cNvSpPr txBox="1"/>
          <p:nvPr/>
        </p:nvSpPr>
        <p:spPr>
          <a:xfrm>
            <a:off x="6564630" y="1586230"/>
            <a:ext cx="4802505" cy="460375"/>
          </a:xfrm>
          <a:prstGeom prst="rect">
            <a:avLst/>
          </a:prstGeom>
          <a:noFill/>
        </p:spPr>
        <p:txBody>
          <a:bodyPr wrap="square" rtlCol="0">
            <a:spAutoFit/>
          </a:bodyPr>
          <a:p>
            <a:pPr algn="l">
              <a:buClrTx/>
              <a:buSzTx/>
              <a:buFontTx/>
            </a:pPr>
            <a:r>
              <a:rPr lang="zh-CN" sz="2400">
                <a:solidFill>
                  <a:schemeClr val="bg1"/>
                </a:solidFill>
                <a:latin typeface="微软雅黑" charset="-122"/>
                <a:ea typeface="微软雅黑" charset="-122"/>
              </a:rPr>
              <a:t>2</a:t>
            </a:r>
            <a:r>
              <a:rPr lang="zh-CN" sz="2400" b="1">
                <a:solidFill>
                  <a:schemeClr val="bg1"/>
                </a:solidFill>
                <a:latin typeface="微软雅黑" charset="-122"/>
                <a:ea typeface="微软雅黑" charset="-122"/>
              </a:rPr>
              <a:t>.要对AI给出的回答内容进行判断</a:t>
            </a:r>
            <a:endParaRPr lang="zh-CN" sz="2400" b="1">
              <a:solidFill>
                <a:schemeClr val="bg1"/>
              </a:solidFill>
              <a:latin typeface="微软雅黑" charset="-122"/>
              <a:ea typeface="微软雅黑" charset="-122"/>
            </a:endParaRPr>
          </a:p>
        </p:txBody>
      </p:sp>
      <p:cxnSp>
        <p:nvCxnSpPr>
          <p:cNvPr id="10" name="曲线连接符 9"/>
          <p:cNvCxnSpPr>
            <a:stCxn id="2" idx="2"/>
            <a:endCxn id="4" idx="0"/>
          </p:cNvCxnSpPr>
          <p:nvPr/>
        </p:nvCxnSpPr>
        <p:spPr>
          <a:xfrm rot="5400000" flipV="1">
            <a:off x="4188143" y="1252538"/>
            <a:ext cx="1111885" cy="2987040"/>
          </a:xfrm>
          <a:prstGeom prst="curvedConnector3">
            <a:avLst>
              <a:gd name="adj1" fmla="val 50000"/>
            </a:avLst>
          </a:prstGeom>
          <a:ln>
            <a:tailEnd type="arrow"/>
          </a:ln>
        </p:spPr>
        <p:style>
          <a:lnRef idx="2">
            <a:schemeClr val="accent1"/>
          </a:lnRef>
          <a:fillRef idx="0">
            <a:srgbClr val="FFFFFF"/>
          </a:fillRef>
          <a:effectRef idx="0">
            <a:srgbClr val="FFFFFF"/>
          </a:effectRef>
          <a:fontRef idx="minor">
            <a:schemeClr val="tx1"/>
          </a:fontRef>
        </p:style>
      </p:cxnSp>
      <p:cxnSp>
        <p:nvCxnSpPr>
          <p:cNvPr id="11" name="曲线连接符 10"/>
          <p:cNvCxnSpPr>
            <a:stCxn id="7" idx="2"/>
            <a:endCxn id="4" idx="0"/>
          </p:cNvCxnSpPr>
          <p:nvPr/>
        </p:nvCxnSpPr>
        <p:spPr>
          <a:xfrm rot="5400000">
            <a:off x="7045960" y="1381760"/>
            <a:ext cx="1111885" cy="2728595"/>
          </a:xfrm>
          <a:prstGeom prst="curvedConnector3">
            <a:avLst>
              <a:gd name="adj1" fmla="val 50029"/>
            </a:avLst>
          </a:prstGeom>
          <a:ln>
            <a:tailEnd type="arrow"/>
          </a:ln>
        </p:spPr>
        <p:style>
          <a:lnRef idx="2">
            <a:schemeClr val="accent1"/>
          </a:lnRef>
          <a:fillRef idx="0">
            <a:srgbClr val="FFFFFF"/>
          </a:fillRef>
          <a:effectRef idx="0">
            <a:srgbClr val="FFFFFF"/>
          </a:effectRef>
          <a:fontRef idx="minor">
            <a:schemeClr val="tx1"/>
          </a:fontRef>
        </p:style>
      </p:cxnSp>
    </p:spTree>
    <p:custDataLst>
      <p:tags r:id="rId4"/>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929640"/>
            <a:ext cx="12192000" cy="5785485"/>
          </a:xfrm>
          <a:prstGeom prst="rect">
            <a:avLst/>
          </a:prstGeom>
        </p:spPr>
      </p:pic>
      <p:sp>
        <p:nvSpPr>
          <p:cNvPr id="2" name="文本框 1"/>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文献</a:t>
            </a:r>
            <a:r>
              <a:rPr lang="zh-CN" altLang="en-US" sz="3200" b="1" dirty="0">
                <a:solidFill>
                  <a:srgbClr val="0070C0"/>
                </a:solidFill>
                <a:latin typeface="微软雅黑" charset="-122"/>
                <a:ea typeface="微软雅黑" charset="-122"/>
                <a:cs typeface="微软雅黑" charset="-122"/>
                <a:sym typeface="+mn-ea"/>
              </a:rPr>
              <a:t>研读</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4" name="组合 13"/>
          <p:cNvGrpSpPr/>
          <p:nvPr/>
        </p:nvGrpSpPr>
        <p:grpSpPr>
          <a:xfrm>
            <a:off x="0" y="956945"/>
            <a:ext cx="12192000" cy="5781040"/>
            <a:chOff x="0" y="1507"/>
            <a:chExt cx="19200" cy="9104"/>
          </a:xfrm>
        </p:grpSpPr>
        <p:pic>
          <p:nvPicPr>
            <p:cNvPr id="13" name="图片 12"/>
            <p:cNvPicPr>
              <a:picLocks noChangeAspect="1"/>
            </p:cNvPicPr>
            <p:nvPr/>
          </p:nvPicPr>
          <p:blipFill>
            <a:blip r:embed="rId5"/>
            <a:stretch>
              <a:fillRect/>
            </a:stretch>
          </p:blipFill>
          <p:spPr>
            <a:xfrm>
              <a:off x="0" y="1507"/>
              <a:ext cx="19200" cy="9105"/>
            </a:xfrm>
            <a:prstGeom prst="rect">
              <a:avLst/>
            </a:prstGeom>
          </p:spPr>
        </p:pic>
        <p:sp>
          <p:nvSpPr>
            <p:cNvPr id="98" name="矩形 97"/>
            <p:cNvSpPr/>
            <p:nvPr/>
          </p:nvSpPr>
          <p:spPr>
            <a:xfrm>
              <a:off x="17072" y="9882"/>
              <a:ext cx="497" cy="502"/>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
          <p:nvSpPr>
            <p:cNvPr id="5" name="矩形 4"/>
            <p:cNvSpPr/>
            <p:nvPr/>
          </p:nvSpPr>
          <p:spPr>
            <a:xfrm>
              <a:off x="14133" y="7849"/>
              <a:ext cx="3602" cy="940"/>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
          <p:nvSpPr>
            <p:cNvPr id="7" name="矩形 6"/>
            <p:cNvSpPr/>
            <p:nvPr/>
          </p:nvSpPr>
          <p:spPr>
            <a:xfrm>
              <a:off x="1272" y="2851"/>
              <a:ext cx="1295" cy="621"/>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
          <p:nvSpPr>
            <p:cNvPr id="8" name="矩形 7"/>
            <p:cNvSpPr/>
            <p:nvPr/>
          </p:nvSpPr>
          <p:spPr>
            <a:xfrm>
              <a:off x="14546" y="9882"/>
              <a:ext cx="1469" cy="578"/>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0" y="1023620"/>
            <a:ext cx="12192000" cy="5438140"/>
          </a:xfrm>
          <a:prstGeom prst="rect">
            <a:avLst/>
          </a:prstGeom>
        </p:spPr>
      </p:pic>
      <p:sp>
        <p:nvSpPr>
          <p:cNvPr id="2" name="文本框 1"/>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文献</a:t>
            </a:r>
            <a:r>
              <a:rPr lang="zh-CN" altLang="en-US" sz="3200" b="1" dirty="0">
                <a:solidFill>
                  <a:srgbClr val="0070C0"/>
                </a:solidFill>
                <a:latin typeface="微软雅黑" charset="-122"/>
                <a:ea typeface="微软雅黑" charset="-122"/>
                <a:cs typeface="微软雅黑" charset="-122"/>
                <a:sym typeface="+mn-ea"/>
              </a:rPr>
              <a:t>研读</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5" name="组合 14"/>
          <p:cNvGrpSpPr/>
          <p:nvPr/>
        </p:nvGrpSpPr>
        <p:grpSpPr>
          <a:xfrm>
            <a:off x="11010900" y="5955665"/>
            <a:ext cx="590550" cy="328930"/>
            <a:chOff x="17340" y="9379"/>
            <a:chExt cx="930" cy="518"/>
          </a:xfrm>
        </p:grpSpPr>
        <p:sp>
          <p:nvSpPr>
            <p:cNvPr id="98" name="矩形 97"/>
            <p:cNvSpPr/>
            <p:nvPr/>
          </p:nvSpPr>
          <p:spPr>
            <a:xfrm>
              <a:off x="17774" y="9533"/>
              <a:ext cx="497" cy="365"/>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cxnSp>
          <p:nvCxnSpPr>
            <p:cNvPr id="71" name="直接箭头连接符 70"/>
            <p:cNvCxnSpPr/>
            <p:nvPr/>
          </p:nvCxnSpPr>
          <p:spPr>
            <a:xfrm flipH="1" flipV="1">
              <a:off x="17340" y="9379"/>
              <a:ext cx="588" cy="199"/>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grpSp>
      <p:sp>
        <p:nvSpPr>
          <p:cNvPr id="70" name="矩形 69"/>
          <p:cNvSpPr/>
          <p:nvPr/>
        </p:nvSpPr>
        <p:spPr>
          <a:xfrm>
            <a:off x="3431540" y="3703955"/>
            <a:ext cx="4073525" cy="509905"/>
          </a:xfrm>
          <a:prstGeom prst="rect">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grpSp>
        <p:nvGrpSpPr>
          <p:cNvPr id="14" name="组合 13"/>
          <p:cNvGrpSpPr/>
          <p:nvPr/>
        </p:nvGrpSpPr>
        <p:grpSpPr>
          <a:xfrm>
            <a:off x="4123690" y="2668905"/>
            <a:ext cx="7855585" cy="3146425"/>
            <a:chOff x="8346" y="5682"/>
            <a:chExt cx="11464" cy="4422"/>
          </a:xfrm>
        </p:grpSpPr>
        <p:sp>
          <p:nvSpPr>
            <p:cNvPr id="5" name="矩形 4"/>
            <p:cNvSpPr/>
            <p:nvPr/>
          </p:nvSpPr>
          <p:spPr>
            <a:xfrm>
              <a:off x="8346" y="5682"/>
              <a:ext cx="11465" cy="4422"/>
            </a:xfrm>
            <a:prstGeom prst="rect">
              <a:avLst/>
            </a:prstGeom>
            <a:solidFill>
              <a:schemeClr val="bg1"/>
            </a:solidFill>
            <a:ln w="19050">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pic>
          <p:nvPicPr>
            <p:cNvPr id="11" name="图片 10"/>
            <p:cNvPicPr>
              <a:picLocks noChangeAspect="1"/>
            </p:cNvPicPr>
            <p:nvPr/>
          </p:nvPicPr>
          <p:blipFill>
            <a:blip r:embed="rId5"/>
            <a:stretch>
              <a:fillRect/>
            </a:stretch>
          </p:blipFill>
          <p:spPr>
            <a:xfrm>
              <a:off x="8485" y="5833"/>
              <a:ext cx="5478" cy="4139"/>
            </a:xfrm>
            <a:prstGeom prst="rect">
              <a:avLst/>
            </a:prstGeom>
            <a:ln>
              <a:solidFill>
                <a:srgbClr val="FF0000"/>
              </a:solidFill>
            </a:ln>
          </p:spPr>
        </p:pic>
        <p:pic>
          <p:nvPicPr>
            <p:cNvPr id="13" name="图片 12"/>
            <p:cNvPicPr>
              <a:picLocks noChangeAspect="1"/>
            </p:cNvPicPr>
            <p:nvPr/>
          </p:nvPicPr>
          <p:blipFill>
            <a:blip r:embed="rId6"/>
            <a:stretch>
              <a:fillRect/>
            </a:stretch>
          </p:blipFill>
          <p:spPr>
            <a:xfrm>
              <a:off x="14076" y="5818"/>
              <a:ext cx="5580" cy="4140"/>
            </a:xfrm>
            <a:prstGeom prst="rect">
              <a:avLst/>
            </a:prstGeom>
            <a:ln>
              <a:solidFill>
                <a:srgbClr val="FF0000"/>
              </a:solidFill>
            </a:ln>
          </p:spPr>
        </p:pic>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文献</a:t>
            </a:r>
            <a:r>
              <a:rPr lang="zh-CN" altLang="en-US" sz="3200" b="1" dirty="0">
                <a:solidFill>
                  <a:srgbClr val="0070C0"/>
                </a:solidFill>
                <a:latin typeface="微软雅黑" charset="-122"/>
                <a:ea typeface="微软雅黑" charset="-122"/>
                <a:cs typeface="微软雅黑" charset="-122"/>
                <a:sym typeface="+mn-ea"/>
              </a:rPr>
              <a:t>研读</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图片 2"/>
          <p:cNvPicPr>
            <a:picLocks noChangeAspect="1"/>
          </p:cNvPicPr>
          <p:nvPr/>
        </p:nvPicPr>
        <p:blipFill>
          <a:blip r:embed="rId4"/>
          <a:srcRect t="8337"/>
          <a:stretch>
            <a:fillRect/>
          </a:stretch>
        </p:blipFill>
        <p:spPr>
          <a:xfrm>
            <a:off x="277495" y="1268730"/>
            <a:ext cx="11636375" cy="5068570"/>
          </a:xfrm>
          <a:prstGeom prst="rect">
            <a:avLst/>
          </a:prstGeom>
          <a:ln>
            <a:solidFill>
              <a:schemeClr val="bg2">
                <a:lumMod val="50000"/>
              </a:schemeClr>
            </a:solidFill>
          </a:ln>
        </p:spPr>
      </p:pic>
      <p:cxnSp>
        <p:nvCxnSpPr>
          <p:cNvPr id="71" name="直接箭头连接符 70"/>
          <p:cNvCxnSpPr/>
          <p:nvPr/>
        </p:nvCxnSpPr>
        <p:spPr>
          <a:xfrm flipH="1">
            <a:off x="5481320" y="1450975"/>
            <a:ext cx="453390" cy="443865"/>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sp>
        <p:nvSpPr>
          <p:cNvPr id="98" name="矩形 97"/>
          <p:cNvSpPr/>
          <p:nvPr/>
        </p:nvSpPr>
        <p:spPr>
          <a:xfrm>
            <a:off x="6035675" y="1268730"/>
            <a:ext cx="488950" cy="231775"/>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
        <p:nvSpPr>
          <p:cNvPr id="4" name="矩形 3"/>
          <p:cNvSpPr/>
          <p:nvPr/>
        </p:nvSpPr>
        <p:spPr>
          <a:xfrm>
            <a:off x="9162415" y="1268730"/>
            <a:ext cx="315595" cy="231775"/>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pic>
        <p:nvPicPr>
          <p:cNvPr id="5" name="图片 4"/>
          <p:cNvPicPr>
            <a:picLocks noChangeAspect="1"/>
          </p:cNvPicPr>
          <p:nvPr/>
        </p:nvPicPr>
        <p:blipFill>
          <a:blip r:embed="rId5"/>
          <a:srcRect l="18780" r="17964"/>
          <a:stretch>
            <a:fillRect/>
          </a:stretch>
        </p:blipFill>
        <p:spPr>
          <a:xfrm>
            <a:off x="344170" y="1992630"/>
            <a:ext cx="7658100" cy="3996690"/>
          </a:xfrm>
          <a:prstGeom prst="rect">
            <a:avLst/>
          </a:prstGeom>
          <a:ln>
            <a:solidFill>
              <a:srgbClr val="FF0000"/>
            </a:solidFill>
          </a:ln>
        </p:spPr>
      </p:pic>
      <p:pic>
        <p:nvPicPr>
          <p:cNvPr id="7" name="图片 6"/>
          <p:cNvPicPr>
            <a:picLocks noChangeAspect="1"/>
          </p:cNvPicPr>
          <p:nvPr/>
        </p:nvPicPr>
        <p:blipFill>
          <a:blip r:embed="rId6"/>
          <a:srcRect b="29348"/>
          <a:stretch>
            <a:fillRect/>
          </a:stretch>
        </p:blipFill>
        <p:spPr>
          <a:xfrm>
            <a:off x="8410575" y="2017395"/>
            <a:ext cx="3332480" cy="4239895"/>
          </a:xfrm>
          <a:prstGeom prst="rect">
            <a:avLst/>
          </a:prstGeom>
          <a:ln>
            <a:solidFill>
              <a:srgbClr val="FF0000"/>
            </a:solidFill>
          </a:ln>
        </p:spPr>
      </p:pic>
      <p:sp>
        <p:nvSpPr>
          <p:cNvPr id="9" name="矩形 8"/>
          <p:cNvSpPr/>
          <p:nvPr/>
        </p:nvSpPr>
        <p:spPr>
          <a:xfrm>
            <a:off x="8305800" y="1536700"/>
            <a:ext cx="3541395" cy="431800"/>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cxnSp>
        <p:nvCxnSpPr>
          <p:cNvPr id="8" name="直接箭头连接符 7"/>
          <p:cNvCxnSpPr/>
          <p:nvPr/>
        </p:nvCxnSpPr>
        <p:spPr>
          <a:xfrm>
            <a:off x="7698105" y="1752600"/>
            <a:ext cx="397510" cy="0"/>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p:nvPr/>
        </p:nvCxnSpPr>
        <p:spPr>
          <a:xfrm flipH="1">
            <a:off x="9547225" y="1312545"/>
            <a:ext cx="397510" cy="81915"/>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1017905"/>
            <a:ext cx="12192000" cy="5353050"/>
          </a:xfrm>
          <a:prstGeom prst="rect">
            <a:avLst/>
          </a:prstGeom>
        </p:spPr>
      </p:pic>
      <p:sp>
        <p:nvSpPr>
          <p:cNvPr id="2" name="文本框 1"/>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文献</a:t>
            </a:r>
            <a:r>
              <a:rPr lang="zh-CN" altLang="en-US" sz="3200" b="1" dirty="0">
                <a:solidFill>
                  <a:srgbClr val="0070C0"/>
                </a:solidFill>
                <a:latin typeface="微软雅黑" charset="-122"/>
                <a:ea typeface="微软雅黑" charset="-122"/>
                <a:cs typeface="微软雅黑" charset="-122"/>
                <a:sym typeface="+mn-ea"/>
              </a:rPr>
              <a:t>研读</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4" name="图片 3"/>
          <p:cNvPicPr>
            <a:picLocks noChangeAspect="1"/>
          </p:cNvPicPr>
          <p:nvPr/>
        </p:nvPicPr>
        <p:blipFill>
          <a:blip r:embed="rId5"/>
          <a:stretch>
            <a:fillRect/>
          </a:stretch>
        </p:blipFill>
        <p:spPr>
          <a:xfrm>
            <a:off x="3811905" y="1009650"/>
            <a:ext cx="4061460" cy="1188720"/>
          </a:xfrm>
          <a:prstGeom prst="rect">
            <a:avLst/>
          </a:prstGeom>
          <a:ln>
            <a:solidFill>
              <a:srgbClr val="FF0000"/>
            </a:solidFill>
          </a:ln>
          <a:effectLst>
            <a:outerShdw blurRad="50800" dist="38100" dir="8100000" algn="tr" rotWithShape="0">
              <a:prstClr val="black">
                <a:alpha val="40000"/>
              </a:prstClr>
            </a:outerShdw>
          </a:effectLst>
        </p:spPr>
      </p:pic>
      <p:sp>
        <p:nvSpPr>
          <p:cNvPr id="5" name="矩形 4"/>
          <p:cNvSpPr/>
          <p:nvPr/>
        </p:nvSpPr>
        <p:spPr>
          <a:xfrm>
            <a:off x="758825" y="1993900"/>
            <a:ext cx="939165" cy="361950"/>
          </a:xfrm>
          <a:prstGeom prst="rect">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cxnSp>
        <p:nvCxnSpPr>
          <p:cNvPr id="8" name="直接箭头连接符 7"/>
          <p:cNvCxnSpPr/>
          <p:nvPr/>
        </p:nvCxnSpPr>
        <p:spPr>
          <a:xfrm flipV="1">
            <a:off x="1697990" y="1731010"/>
            <a:ext cx="1962785" cy="462280"/>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par>
    </p:tnLst>
    <p:bldLst>
      <p:bldP spid="5"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955040"/>
            <a:ext cx="12192000" cy="5786120"/>
          </a:xfrm>
          <a:prstGeom prst="rect">
            <a:avLst/>
          </a:prstGeom>
        </p:spPr>
      </p:pic>
      <p:sp>
        <p:nvSpPr>
          <p:cNvPr id="2" name="文本框 1"/>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文献</a:t>
            </a:r>
            <a:r>
              <a:rPr lang="zh-CN" altLang="en-US" sz="3200" b="1" dirty="0">
                <a:solidFill>
                  <a:srgbClr val="0070C0"/>
                </a:solidFill>
                <a:latin typeface="微软雅黑" charset="-122"/>
                <a:ea typeface="微软雅黑" charset="-122"/>
                <a:cs typeface="微软雅黑" charset="-122"/>
                <a:sym typeface="+mn-ea"/>
              </a:rPr>
              <a:t>研读</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8" name="矩形 97"/>
          <p:cNvSpPr/>
          <p:nvPr/>
        </p:nvSpPr>
        <p:spPr>
          <a:xfrm>
            <a:off x="11299190" y="6294755"/>
            <a:ext cx="315595" cy="323215"/>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
        <p:nvSpPr>
          <p:cNvPr id="10" name="矩形 9"/>
          <p:cNvSpPr/>
          <p:nvPr/>
        </p:nvSpPr>
        <p:spPr>
          <a:xfrm>
            <a:off x="9012555" y="4966335"/>
            <a:ext cx="3026410" cy="883285"/>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
        <p:nvSpPr>
          <p:cNvPr id="11" name="矩形 10"/>
          <p:cNvSpPr/>
          <p:nvPr/>
        </p:nvSpPr>
        <p:spPr>
          <a:xfrm>
            <a:off x="1555750" y="1862455"/>
            <a:ext cx="822325" cy="394335"/>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bldLvl="0" animBg="1"/>
      <p:bldP spid="10" grpId="0" bldLvl="0" animBg="1"/>
      <p:bldP spid="98" grpId="1" animBg="1"/>
      <p:bldP spid="10"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24中国知网logo-修改版"/>
          <p:cNvPicPr>
            <a:picLocks noChangeAspect="1"/>
          </p:cNvPicPr>
          <p:nvPr/>
        </p:nvPicPr>
        <p:blipFill>
          <a:blip r:embed="rId1"/>
          <a:srcRect t="8609" b="23003"/>
          <a:stretch>
            <a:fillRect/>
          </a:stretch>
        </p:blipFill>
        <p:spPr>
          <a:xfrm>
            <a:off x="10105390" y="120015"/>
            <a:ext cx="1821815" cy="592455"/>
          </a:xfrm>
          <a:prstGeom prst="rect">
            <a:avLst/>
          </a:prstGeom>
        </p:spPr>
      </p:pic>
      <p:sp>
        <p:nvSpPr>
          <p:cNvPr id="3" name="Text 0"/>
          <p:cNvSpPr/>
          <p:nvPr/>
        </p:nvSpPr>
        <p:spPr>
          <a:xfrm>
            <a:off x="808990" y="1593850"/>
            <a:ext cx="10608310" cy="3034665"/>
          </a:xfrm>
          <a:prstGeom prst="rect">
            <a:avLst/>
          </a:prstGeom>
          <a:noFill/>
        </p:spPr>
        <p:txBody>
          <a:bodyPr vert="horz" wrap="square" lIns="0" tIns="0" rIns="0" bIns="0" rtlCol="0" anchor="ctr"/>
          <a:p>
            <a:pPr marL="0" indent="0" algn="l" fontAlgn="ctr">
              <a:lnSpc>
                <a:spcPct val="100000"/>
              </a:lnSpc>
              <a:buNone/>
            </a:pPr>
            <a:r>
              <a:rPr lang="zh-CN" altLang="en-US" sz="7500" b="1" dirty="0">
                <a:solidFill>
                  <a:srgbClr val="3F3F3F"/>
                </a:solidFill>
                <a:latin typeface="微软雅黑" charset="-122"/>
                <a:ea typeface="微软雅黑" charset="-122"/>
                <a:cs typeface="微软雅黑" pitchFamily="34" charset="-120"/>
              </a:rPr>
              <a:t>如何用</a:t>
            </a:r>
            <a:endParaRPr lang="zh-CN" altLang="en-US" sz="7500" b="1" dirty="0">
              <a:solidFill>
                <a:srgbClr val="3F3F3F"/>
              </a:solidFill>
              <a:latin typeface="微软雅黑" charset="-122"/>
              <a:ea typeface="微软雅黑" charset="-122"/>
              <a:cs typeface="微软雅黑" pitchFamily="34" charset="-120"/>
            </a:endParaRPr>
          </a:p>
          <a:p>
            <a:pPr marL="0" indent="0" algn="l" fontAlgn="ctr">
              <a:lnSpc>
                <a:spcPct val="100000"/>
              </a:lnSpc>
              <a:buNone/>
            </a:pPr>
            <a:r>
              <a:rPr lang="en-US" sz="7500" b="1" dirty="0">
                <a:solidFill>
                  <a:srgbClr val="3F3F3F"/>
                </a:solidFill>
                <a:latin typeface="微软雅黑" charset="-122"/>
                <a:ea typeface="微软雅黑" charset="-122"/>
                <a:cs typeface="微软雅黑" pitchFamily="34" charset="-120"/>
                <a:sym typeface="+mn-ea"/>
              </a:rPr>
              <a:t>CNKI AI </a:t>
            </a:r>
            <a:r>
              <a:rPr lang="zh-CN" altLang="en-US" sz="7500" b="1" dirty="0">
                <a:solidFill>
                  <a:srgbClr val="00529B"/>
                </a:solidFill>
                <a:latin typeface="微软雅黑" charset="-122"/>
                <a:ea typeface="微软雅黑" charset="-122"/>
                <a:cs typeface="微软雅黑" pitchFamily="34" charset="-120"/>
              </a:rPr>
              <a:t>撰写</a:t>
            </a:r>
            <a:r>
              <a:rPr lang="zh-CN" altLang="en-US" sz="7500" b="1" dirty="0">
                <a:solidFill>
                  <a:srgbClr val="00529B"/>
                </a:solidFill>
                <a:latin typeface="微软雅黑" charset="-122"/>
                <a:ea typeface="微软雅黑" charset="-122"/>
                <a:cs typeface="微软雅黑" pitchFamily="34" charset="-120"/>
                <a:sym typeface="+mn-ea"/>
              </a:rPr>
              <a:t>综述</a:t>
            </a:r>
            <a:r>
              <a:rPr lang="zh-CN" altLang="en-US" sz="7500" b="1" dirty="0">
                <a:solidFill>
                  <a:srgbClr val="3F3F3F"/>
                </a:solidFill>
                <a:latin typeface="微软雅黑" charset="-122"/>
                <a:ea typeface="微软雅黑" charset="-122"/>
                <a:cs typeface="微软雅黑" pitchFamily="34" charset="-120"/>
              </a:rPr>
              <a:t>？</a:t>
            </a:r>
            <a:endParaRPr lang="zh-CN" altLang="en-US" sz="7500" b="1" dirty="0">
              <a:solidFill>
                <a:srgbClr val="3F3F3F"/>
              </a:solidFill>
              <a:latin typeface="微软雅黑" charset="-122"/>
              <a:ea typeface="微软雅黑" charset="-122"/>
              <a:cs typeface="微软雅黑" pitchFamily="34" charset="-120"/>
            </a:endParaRPr>
          </a:p>
        </p:txBody>
      </p:sp>
      <p:cxnSp>
        <p:nvCxnSpPr>
          <p:cNvPr id="6" name="直接连接符 5"/>
          <p:cNvCxnSpPr/>
          <p:nvPr/>
        </p:nvCxnSpPr>
        <p:spPr>
          <a:xfrm>
            <a:off x="913765" y="4549775"/>
            <a:ext cx="10715625" cy="8255"/>
          </a:xfrm>
          <a:prstGeom prst="line">
            <a:avLst/>
          </a:prstGeom>
          <a:ln w="31750" cap="sq" cmpd="dbl">
            <a:solidFill>
              <a:schemeClr val="accent1"/>
            </a:solidFill>
            <a:round/>
          </a:ln>
        </p:spPr>
        <p:style>
          <a:lnRef idx="0">
            <a:srgbClr val="FFFFFF"/>
          </a:lnRef>
          <a:fillRef idx="0">
            <a:srgbClr val="FFFFFF"/>
          </a:fillRef>
          <a:effectRef idx="0">
            <a:srgbClr val="FFFFFF"/>
          </a:effectRef>
          <a:fontRef idx="minor">
            <a:schemeClr val="tx1"/>
          </a:fontRef>
        </p:style>
      </p:cxnSp>
      <p:sp>
        <p:nvSpPr>
          <p:cNvPr id="9" name="文本框 8"/>
          <p:cNvSpPr txBox="1"/>
          <p:nvPr/>
        </p:nvSpPr>
        <p:spPr>
          <a:xfrm>
            <a:off x="808990" y="4888230"/>
            <a:ext cx="10716260" cy="810260"/>
          </a:xfrm>
          <a:prstGeom prst="rect">
            <a:avLst/>
          </a:prstGeom>
          <a:noFill/>
        </p:spPr>
        <p:txBody>
          <a:bodyPr wrap="square" rtlCol="0" anchor="t">
            <a:spAutoFit/>
          </a:bodyPr>
          <a:p>
            <a:pPr indent="0" fontAlgn="auto">
              <a:lnSpc>
                <a:spcPct val="130000"/>
              </a:lnSpc>
            </a:pPr>
            <a:r>
              <a:rPr lang="zh-CN" altLang="en-US"/>
              <a:t>把某个领域目前为止的各种研究进行一个集合，把大家排排队、分分类，理出一个清晰的框架来，用一种高屋建瓴的大视角、大框架来理解某个领域的文献。</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撰写</a:t>
            </a:r>
            <a:r>
              <a:rPr lang="zh-CN" altLang="en-US" sz="3200" b="1" dirty="0">
                <a:solidFill>
                  <a:srgbClr val="0070C0"/>
                </a:solidFill>
                <a:latin typeface="微软雅黑" charset="-122"/>
                <a:ea typeface="微软雅黑" charset="-122"/>
                <a:cs typeface="微软雅黑" charset="-122"/>
                <a:sym typeface="+mn-ea"/>
              </a:rPr>
              <a:t>综述</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74" name="标题 73"/>
          <p:cNvSpPr>
            <a:spLocks noGrp="1"/>
          </p:cNvSpPr>
          <p:nvPr>
            <p:custDataLst>
              <p:tags r:id="rId4"/>
            </p:custDataLst>
          </p:nvPr>
        </p:nvSpPr>
        <p:spPr>
          <a:xfrm>
            <a:off x="578485" y="876300"/>
            <a:ext cx="7659370"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en-US" altLang="zh-CN" sz="1700" dirty="0">
                <a:solidFill>
                  <a:schemeClr val="tx1"/>
                </a:solidFill>
                <a:latin typeface="+mj-ea"/>
                <a:cs typeface="+mj-ea"/>
                <a:sym typeface="+mn-ea"/>
              </a:rPr>
              <a:t>1</a:t>
            </a:r>
            <a:r>
              <a:rPr lang="zh-CN" altLang="en-US" sz="1700" dirty="0">
                <a:solidFill>
                  <a:schemeClr val="tx1"/>
                </a:solidFill>
                <a:latin typeface="+mj-ea"/>
                <a:cs typeface="+mj-ea"/>
                <a:sym typeface="+mn-ea"/>
              </a:rPr>
              <a:t>、通过</a:t>
            </a:r>
            <a:r>
              <a:rPr lang="zh-CN" altLang="en-US" sz="1700" dirty="0">
                <a:solidFill>
                  <a:schemeClr val="bg2">
                    <a:lumMod val="50000"/>
                  </a:schemeClr>
                </a:solidFill>
                <a:latin typeface="+mj-ea"/>
                <a:cs typeface="+mj-ea"/>
                <a:sym typeface="+mn-ea"/>
              </a:rPr>
              <a:t>【知识</a:t>
            </a:r>
            <a:r>
              <a:rPr lang="zh-CN" altLang="en-US" sz="1700" dirty="0">
                <a:solidFill>
                  <a:schemeClr val="bg2">
                    <a:lumMod val="50000"/>
                  </a:schemeClr>
                </a:solidFill>
                <a:latin typeface="+mj-ea"/>
                <a:cs typeface="+mj-ea"/>
                <a:sym typeface="+mn-ea"/>
              </a:rPr>
              <a:t>问答】</a:t>
            </a:r>
            <a:r>
              <a:rPr lang="zh-CN" altLang="en-US" sz="1700" dirty="0">
                <a:solidFill>
                  <a:schemeClr val="tx1"/>
                </a:solidFill>
                <a:latin typeface="+mj-ea"/>
                <a:cs typeface="+mj-ea"/>
                <a:sym typeface="+mn-ea"/>
              </a:rPr>
              <a:t>生成文献</a:t>
            </a:r>
            <a:r>
              <a:rPr lang="zh-CN" altLang="en-US" sz="1700" dirty="0">
                <a:solidFill>
                  <a:schemeClr val="tx1"/>
                </a:solidFill>
                <a:latin typeface="+mj-ea"/>
                <a:cs typeface="+mj-ea"/>
                <a:sym typeface="+mn-ea"/>
              </a:rPr>
              <a:t>综述</a:t>
            </a:r>
            <a:endParaRPr lang="zh-CN" altLang="en-US" sz="1700" dirty="0">
              <a:solidFill>
                <a:schemeClr val="tx1"/>
              </a:solidFill>
              <a:latin typeface="+mj-ea"/>
              <a:cs typeface="+mj-ea"/>
              <a:sym typeface="+mn-ea"/>
            </a:endParaRPr>
          </a:p>
        </p:txBody>
      </p:sp>
      <p:pic>
        <p:nvPicPr>
          <p:cNvPr id="3" name="图片 2"/>
          <p:cNvPicPr>
            <a:picLocks noChangeAspect="1"/>
          </p:cNvPicPr>
          <p:nvPr/>
        </p:nvPicPr>
        <p:blipFill>
          <a:blip r:embed="rId5"/>
          <a:stretch>
            <a:fillRect/>
          </a:stretch>
        </p:blipFill>
        <p:spPr>
          <a:xfrm>
            <a:off x="0" y="1421765"/>
            <a:ext cx="12192000" cy="5365750"/>
          </a:xfrm>
          <a:prstGeom prst="rect">
            <a:avLst/>
          </a:prstGeom>
        </p:spPr>
      </p:pic>
      <p:sp>
        <p:nvSpPr>
          <p:cNvPr id="17" name="矩形 16"/>
          <p:cNvSpPr/>
          <p:nvPr/>
        </p:nvSpPr>
        <p:spPr>
          <a:xfrm>
            <a:off x="8872220" y="1522730"/>
            <a:ext cx="680720" cy="217805"/>
          </a:xfrm>
          <a:prstGeom prst="rect">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t="9345"/>
          <a:stretch>
            <a:fillRect/>
          </a:stretch>
        </p:blipFill>
        <p:spPr>
          <a:xfrm>
            <a:off x="0" y="1475740"/>
            <a:ext cx="12192000" cy="5260975"/>
          </a:xfrm>
          <a:prstGeom prst="rect">
            <a:avLst/>
          </a:prstGeom>
        </p:spPr>
      </p:pic>
      <p:sp>
        <p:nvSpPr>
          <p:cNvPr id="2" name="文本框 1"/>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撰写</a:t>
            </a:r>
            <a:r>
              <a:rPr lang="zh-CN" altLang="en-US" sz="3200" b="1" dirty="0">
                <a:solidFill>
                  <a:srgbClr val="0070C0"/>
                </a:solidFill>
                <a:latin typeface="微软雅黑" charset="-122"/>
                <a:ea typeface="微软雅黑" charset="-122"/>
                <a:cs typeface="微软雅黑" charset="-122"/>
                <a:sym typeface="+mn-ea"/>
              </a:rPr>
              <a:t>综述</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标题 73"/>
          <p:cNvSpPr>
            <a:spLocks noGrp="1"/>
          </p:cNvSpPr>
          <p:nvPr>
            <p:custDataLst>
              <p:tags r:id="rId5"/>
            </p:custDataLst>
          </p:nvPr>
        </p:nvSpPr>
        <p:spPr>
          <a:xfrm>
            <a:off x="578485" y="864235"/>
            <a:ext cx="7659370"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en-US" altLang="zh-CN" sz="1700" dirty="0">
                <a:solidFill>
                  <a:schemeClr val="tx1"/>
                </a:solidFill>
                <a:latin typeface="+mj-ea"/>
                <a:cs typeface="+mj-ea"/>
                <a:sym typeface="+mn-ea"/>
              </a:rPr>
              <a:t>2</a:t>
            </a:r>
            <a:r>
              <a:rPr lang="zh-CN" altLang="en-US" sz="1700" dirty="0">
                <a:solidFill>
                  <a:schemeClr val="tx1"/>
                </a:solidFill>
                <a:latin typeface="+mj-ea"/>
                <a:cs typeface="+mj-ea"/>
                <a:sym typeface="+mn-ea"/>
              </a:rPr>
              <a:t>、通过</a:t>
            </a:r>
            <a:r>
              <a:rPr lang="zh-CN" altLang="en-US" sz="1700" dirty="0">
                <a:solidFill>
                  <a:schemeClr val="bg2">
                    <a:lumMod val="50000"/>
                  </a:schemeClr>
                </a:solidFill>
                <a:latin typeface="+mj-ea"/>
                <a:cs typeface="+mj-ea"/>
                <a:sym typeface="+mn-ea"/>
              </a:rPr>
              <a:t>【专题问答】</a:t>
            </a:r>
            <a:r>
              <a:rPr lang="zh-CN" altLang="en-US" sz="1700" dirty="0">
                <a:solidFill>
                  <a:schemeClr val="tx1"/>
                </a:solidFill>
                <a:latin typeface="+mj-ea"/>
                <a:cs typeface="+mj-ea"/>
                <a:sym typeface="+mn-ea"/>
              </a:rPr>
              <a:t>选择、或</a:t>
            </a:r>
            <a:r>
              <a:rPr lang="zh-CN" altLang="en-US" sz="1700" dirty="0">
                <a:solidFill>
                  <a:schemeClr val="tx1"/>
                </a:solidFill>
                <a:latin typeface="+mj-ea"/>
                <a:cs typeface="+mj-ea"/>
                <a:sym typeface="+mn-ea"/>
              </a:rPr>
              <a:t>上次参考文献，生成文献</a:t>
            </a:r>
            <a:r>
              <a:rPr lang="zh-CN" altLang="en-US" sz="1700" dirty="0">
                <a:solidFill>
                  <a:schemeClr val="tx1"/>
                </a:solidFill>
                <a:latin typeface="+mj-ea"/>
                <a:cs typeface="+mj-ea"/>
                <a:sym typeface="+mn-ea"/>
              </a:rPr>
              <a:t>综述</a:t>
            </a:r>
            <a:endParaRPr lang="zh-CN" altLang="en-US" sz="1700" dirty="0">
              <a:solidFill>
                <a:schemeClr val="tx1"/>
              </a:solidFill>
              <a:latin typeface="+mj-ea"/>
              <a:cs typeface="+mj-ea"/>
              <a:sym typeface="+mn-ea"/>
            </a:endParaRPr>
          </a:p>
        </p:txBody>
      </p:sp>
      <p:sp>
        <p:nvSpPr>
          <p:cNvPr id="7" name="圆角矩形 6"/>
          <p:cNvSpPr/>
          <p:nvPr/>
        </p:nvSpPr>
        <p:spPr>
          <a:xfrm>
            <a:off x="9039225" y="5584190"/>
            <a:ext cx="750570" cy="300990"/>
          </a:xfrm>
          <a:prstGeom prst="roundRect">
            <a:avLst/>
          </a:prstGeom>
          <a:noFill/>
          <a:ln w="19050">
            <a:solidFill>
              <a:srgbClr val="FF000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矩形 9"/>
          <p:cNvSpPr/>
          <p:nvPr/>
        </p:nvSpPr>
        <p:spPr>
          <a:xfrm>
            <a:off x="1618615" y="1897380"/>
            <a:ext cx="638810" cy="387350"/>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pic>
        <p:nvPicPr>
          <p:cNvPr id="5" name="图片 4"/>
          <p:cNvPicPr>
            <a:picLocks noChangeAspect="1"/>
          </p:cNvPicPr>
          <p:nvPr/>
        </p:nvPicPr>
        <p:blipFill>
          <a:blip r:embed="rId6"/>
          <a:stretch>
            <a:fillRect/>
          </a:stretch>
        </p:blipFill>
        <p:spPr>
          <a:xfrm>
            <a:off x="6031230" y="1491615"/>
            <a:ext cx="6160770" cy="5260340"/>
          </a:xfrm>
          <a:prstGeom prst="rect">
            <a:avLst/>
          </a:prstGeom>
          <a:effectLst>
            <a:outerShdw blurRad="50800" dist="38100" dir="10800000" algn="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撰写</a:t>
            </a:r>
            <a:r>
              <a:rPr lang="zh-CN" altLang="en-US" sz="3200" b="1" dirty="0">
                <a:solidFill>
                  <a:srgbClr val="0070C0"/>
                </a:solidFill>
                <a:latin typeface="微软雅黑" charset="-122"/>
                <a:ea typeface="微软雅黑" charset="-122"/>
                <a:cs typeface="微软雅黑" charset="-122"/>
                <a:sym typeface="+mn-ea"/>
              </a:rPr>
              <a:t>综述</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 name="组合 2"/>
          <p:cNvGrpSpPr/>
          <p:nvPr/>
        </p:nvGrpSpPr>
        <p:grpSpPr>
          <a:xfrm>
            <a:off x="1737360" y="1838325"/>
            <a:ext cx="8717280" cy="1233170"/>
            <a:chOff x="1233" y="2878"/>
            <a:chExt cx="17433" cy="2621"/>
          </a:xfrm>
        </p:grpSpPr>
        <p:sp>
          <p:nvSpPr>
            <p:cNvPr id="729" name="椭圆"/>
            <p:cNvSpPr/>
            <p:nvPr>
              <p:custDataLst>
                <p:tags r:id="rId4"/>
              </p:custDataLst>
            </p:nvPr>
          </p:nvSpPr>
          <p:spPr>
            <a:xfrm>
              <a:off x="2508" y="2976"/>
              <a:ext cx="1713" cy="1728"/>
            </a:xfrm>
            <a:prstGeom prst="ellipse">
              <a:avLst/>
            </a:prstGeom>
            <a:noFill/>
            <a:ln w="6350">
              <a:gradFill flip="none" rotWithShape="1">
                <a:gsLst>
                  <a:gs pos="0">
                    <a:schemeClr val="bg2">
                      <a:lumMod val="50000"/>
                    </a:schemeClr>
                  </a:gs>
                  <a:gs pos="88000">
                    <a:srgbClr val="376FFF">
                      <a:alpha val="0"/>
                    </a:srgbClr>
                  </a:gs>
                </a:gsLst>
                <a:lin ang="2640000" scaled="0"/>
                <a:tileRect/>
              </a:gradFill>
            </a:ln>
          </p:spPr>
          <p:style>
            <a:lnRef idx="2">
              <a:srgbClr val="376FFF">
                <a:shade val="50000"/>
              </a:srgbClr>
            </a:lnRef>
            <a:fillRef idx="1">
              <a:srgbClr val="376FFF"/>
            </a:fillRef>
            <a:effectRef idx="0">
              <a:srgbClr val="376FFF"/>
            </a:effectRef>
            <a:fontRef idx="minor">
              <a:srgbClr val="FFFFFF"/>
            </a:fontRef>
          </p:style>
          <p:txBody>
            <a:bodyPr lIns="92969" tIns="46484" rIns="92969" bIns="46484"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bg-BG" sz="2035" b="0" i="0" baseline="0" noProof="0" dirty="0">
                <a:ln>
                  <a:noFill/>
                </a:ln>
                <a:solidFill>
                  <a:prstClr val="white"/>
                </a:solidFill>
                <a:effectLst/>
                <a:uLnTx/>
                <a:uFillTx/>
                <a:latin typeface="+mn-ea"/>
                <a:cs typeface="OPPOSans M" panose="00020600040101010101" charset="-122"/>
                <a:sym typeface="OPPOSans M" panose="00020600040101010101" charset="-122"/>
              </a:endParaRPr>
            </a:p>
          </p:txBody>
        </p:sp>
        <p:sp>
          <p:nvSpPr>
            <p:cNvPr id="730" name="椭圆 729"/>
            <p:cNvSpPr/>
            <p:nvPr>
              <p:custDataLst>
                <p:tags r:id="rId5"/>
              </p:custDataLst>
            </p:nvPr>
          </p:nvSpPr>
          <p:spPr>
            <a:xfrm>
              <a:off x="2666" y="3136"/>
              <a:ext cx="1397" cy="1409"/>
            </a:xfrm>
            <a:prstGeom prst="ellipse">
              <a:avLst/>
            </a:prstGeom>
            <a:solidFill>
              <a:schemeClr val="bg2">
                <a:lumMod val="50000"/>
              </a:schemeClr>
            </a:solidFill>
          </p:spPr>
          <p:txBody>
            <a:bodyPr wrap="none" lIns="0" tIns="0" rIns="0" bIns="0" rtlCol="0" anchor="ctr" anchorCtr="0">
              <a:noAutofit/>
            </a:bodyPr>
            <a:p>
              <a:pPr algn="ctr">
                <a:spcBef>
                  <a:spcPct val="0"/>
                </a:spcBef>
                <a:spcAft>
                  <a:spcPct val="0"/>
                </a:spcAft>
              </a:pPr>
              <a:r>
                <a:rPr lang="en-US" altLang="zh-CN" sz="2035" b="1">
                  <a:solidFill>
                    <a:srgbClr val="FFFFFF"/>
                  </a:solidFill>
                  <a:latin typeface="+mn-ea"/>
                  <a:cs typeface="+mn-ea"/>
                  <a:sym typeface="+mn-ea"/>
                </a:rPr>
                <a:t>01</a:t>
              </a:r>
              <a:endParaRPr lang="en-US" altLang="zh-CN" sz="2035" b="1">
                <a:solidFill>
                  <a:srgbClr val="FFFFFF"/>
                </a:solidFill>
                <a:latin typeface="+mn-ea"/>
                <a:cs typeface="+mn-ea"/>
                <a:sym typeface="+mn-ea"/>
              </a:endParaRPr>
            </a:p>
          </p:txBody>
        </p:sp>
        <p:sp>
          <p:nvSpPr>
            <p:cNvPr id="731" name="弧形 85"/>
            <p:cNvSpPr/>
            <p:nvPr>
              <p:custDataLst>
                <p:tags r:id="rId6"/>
              </p:custDataLst>
            </p:nvPr>
          </p:nvSpPr>
          <p:spPr>
            <a:xfrm rot="16200000">
              <a:off x="2374" y="2916"/>
              <a:ext cx="1856" cy="1841"/>
            </a:xfrm>
            <a:prstGeom prst="arc">
              <a:avLst>
                <a:gd name="adj1" fmla="val 2657162"/>
                <a:gd name="adj2" fmla="val 8176062"/>
              </a:avLst>
            </a:prstGeom>
            <a:noFill/>
            <a:ln w="38100" cap="rnd">
              <a:solidFill>
                <a:schemeClr val="bg2">
                  <a:lumMod val="50000"/>
                </a:schemeClr>
              </a:solidFill>
            </a:ln>
          </p:spPr>
          <p:style>
            <a:lnRef idx="2">
              <a:srgbClr val="376FFF">
                <a:shade val="50000"/>
              </a:srgbClr>
            </a:lnRef>
            <a:fillRef idx="1">
              <a:srgbClr val="376FFF"/>
            </a:fillRef>
            <a:effectRef idx="0">
              <a:srgbClr val="376FFF"/>
            </a:effectRef>
            <a:fontRef idx="minor">
              <a:srgbClr val="FFFFFF"/>
            </a:fontRef>
          </p:style>
          <p:txBody>
            <a:bodyPr rtlCol="0" anchor="ctr">
              <a:noAutofit/>
            </a:bodyPr>
            <a:p>
              <a:pPr algn="ctr"/>
              <a:endParaRPr lang="zh-CN" altLang="en-US" sz="2035" dirty="0">
                <a:solidFill>
                  <a:prstClr val="white"/>
                </a:solidFill>
                <a:latin typeface="+mn-ea"/>
                <a:sym typeface="OPPOSans M" panose="00020600040101010101" charset="-122"/>
              </a:endParaRPr>
            </a:p>
          </p:txBody>
        </p:sp>
        <p:sp>
          <p:nvSpPr>
            <p:cNvPr id="732" name="椭圆"/>
            <p:cNvSpPr/>
            <p:nvPr>
              <p:custDataLst>
                <p:tags r:id="rId7"/>
              </p:custDataLst>
            </p:nvPr>
          </p:nvSpPr>
          <p:spPr>
            <a:xfrm>
              <a:off x="7015" y="2976"/>
              <a:ext cx="1713" cy="1728"/>
            </a:xfrm>
            <a:prstGeom prst="ellipse">
              <a:avLst/>
            </a:prstGeom>
            <a:noFill/>
            <a:ln w="6350">
              <a:gradFill flip="none" rotWithShape="1">
                <a:gsLst>
                  <a:gs pos="0">
                    <a:schemeClr val="bg2">
                      <a:lumMod val="50000"/>
                    </a:schemeClr>
                  </a:gs>
                  <a:gs pos="88000">
                    <a:srgbClr val="376FFF">
                      <a:alpha val="0"/>
                    </a:srgbClr>
                  </a:gs>
                </a:gsLst>
                <a:lin ang="2700000" scaled="1"/>
                <a:tileRect/>
              </a:gradFill>
            </a:ln>
          </p:spPr>
          <p:style>
            <a:lnRef idx="2">
              <a:srgbClr val="376FFF">
                <a:shade val="50000"/>
              </a:srgbClr>
            </a:lnRef>
            <a:fillRef idx="1">
              <a:srgbClr val="376FFF"/>
            </a:fillRef>
            <a:effectRef idx="0">
              <a:srgbClr val="376FFF"/>
            </a:effectRef>
            <a:fontRef idx="minor">
              <a:srgbClr val="FFFFFF"/>
            </a:fontRef>
          </p:style>
          <p:txBody>
            <a:bodyPr lIns="92969" tIns="46484" rIns="92969" bIns="46484"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bg-BG" sz="2035" b="0" i="0" baseline="0" noProof="0" dirty="0">
                <a:ln>
                  <a:noFill/>
                </a:ln>
                <a:solidFill>
                  <a:prstClr val="white"/>
                </a:solidFill>
                <a:effectLst/>
                <a:uLnTx/>
                <a:uFillTx/>
                <a:latin typeface="+mn-ea"/>
                <a:cs typeface="OPPOSans M" panose="00020600040101010101" charset="-122"/>
                <a:sym typeface="OPPOSans M" panose="00020600040101010101" charset="-122"/>
              </a:endParaRPr>
            </a:p>
          </p:txBody>
        </p:sp>
        <p:sp>
          <p:nvSpPr>
            <p:cNvPr id="733" name="椭圆 732"/>
            <p:cNvSpPr/>
            <p:nvPr>
              <p:custDataLst>
                <p:tags r:id="rId8"/>
              </p:custDataLst>
            </p:nvPr>
          </p:nvSpPr>
          <p:spPr>
            <a:xfrm>
              <a:off x="7174" y="3136"/>
              <a:ext cx="1397" cy="1409"/>
            </a:xfrm>
            <a:prstGeom prst="ellipse">
              <a:avLst/>
            </a:prstGeom>
            <a:solidFill>
              <a:schemeClr val="bg2">
                <a:lumMod val="50000"/>
              </a:schemeClr>
            </a:solidFill>
          </p:spPr>
          <p:txBody>
            <a:bodyPr wrap="none" lIns="0" tIns="0" rIns="0" bIns="0" rtlCol="0" anchor="ctr" anchorCtr="0">
              <a:noAutofit/>
            </a:bodyPr>
            <a:p>
              <a:pPr algn="ctr">
                <a:spcBef>
                  <a:spcPct val="0"/>
                </a:spcBef>
                <a:spcAft>
                  <a:spcPct val="0"/>
                </a:spcAft>
              </a:pPr>
              <a:r>
                <a:rPr lang="en-US" altLang="zh-CN" sz="2035" b="1">
                  <a:solidFill>
                    <a:srgbClr val="FFFFFF"/>
                  </a:solidFill>
                  <a:latin typeface="+mn-ea"/>
                  <a:cs typeface="+mn-ea"/>
                  <a:sym typeface="+mn-ea"/>
                </a:rPr>
                <a:t>02</a:t>
              </a:r>
              <a:endParaRPr lang="en-US" altLang="zh-CN" sz="2035" b="1">
                <a:solidFill>
                  <a:srgbClr val="FFFFFF"/>
                </a:solidFill>
                <a:latin typeface="+mn-ea"/>
                <a:cs typeface="+mn-ea"/>
                <a:sym typeface="+mn-ea"/>
              </a:endParaRPr>
            </a:p>
          </p:txBody>
        </p:sp>
        <p:sp>
          <p:nvSpPr>
            <p:cNvPr id="734" name="弧形 85"/>
            <p:cNvSpPr/>
            <p:nvPr>
              <p:custDataLst>
                <p:tags r:id="rId9"/>
              </p:custDataLst>
            </p:nvPr>
          </p:nvSpPr>
          <p:spPr>
            <a:xfrm rot="16200000">
              <a:off x="6881" y="2916"/>
              <a:ext cx="1856" cy="1841"/>
            </a:xfrm>
            <a:prstGeom prst="arc">
              <a:avLst>
                <a:gd name="adj1" fmla="val 2657162"/>
                <a:gd name="adj2" fmla="val 8176062"/>
              </a:avLst>
            </a:prstGeom>
            <a:noFill/>
            <a:ln w="38100" cap="rnd">
              <a:solidFill>
                <a:schemeClr val="bg2">
                  <a:lumMod val="50000"/>
                </a:schemeClr>
              </a:solidFill>
            </a:ln>
          </p:spPr>
          <p:style>
            <a:lnRef idx="2">
              <a:srgbClr val="376FFF">
                <a:shade val="50000"/>
              </a:srgbClr>
            </a:lnRef>
            <a:fillRef idx="1">
              <a:srgbClr val="376FFF"/>
            </a:fillRef>
            <a:effectRef idx="0">
              <a:srgbClr val="376FFF"/>
            </a:effectRef>
            <a:fontRef idx="minor">
              <a:srgbClr val="FFFFFF"/>
            </a:fontRef>
          </p:style>
          <p:txBody>
            <a:bodyPr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035" b="0" i="0" baseline="0" noProof="0" dirty="0">
                <a:ln>
                  <a:noFill/>
                </a:ln>
                <a:solidFill>
                  <a:prstClr val="white"/>
                </a:solidFill>
                <a:effectLst/>
                <a:uLnTx/>
                <a:uFillTx/>
                <a:latin typeface="+mn-ea"/>
                <a:cs typeface="OPPOSans M" panose="00020600040101010101" charset="-122"/>
                <a:sym typeface="OPPOSans M" panose="00020600040101010101" charset="-122"/>
              </a:endParaRPr>
            </a:p>
          </p:txBody>
        </p:sp>
        <p:sp>
          <p:nvSpPr>
            <p:cNvPr id="735" name="椭圆"/>
            <p:cNvSpPr/>
            <p:nvPr>
              <p:custDataLst>
                <p:tags r:id="rId10"/>
              </p:custDataLst>
            </p:nvPr>
          </p:nvSpPr>
          <p:spPr>
            <a:xfrm>
              <a:off x="11283" y="2976"/>
              <a:ext cx="1713" cy="1728"/>
            </a:xfrm>
            <a:prstGeom prst="ellipse">
              <a:avLst/>
            </a:prstGeom>
            <a:noFill/>
            <a:ln w="6350">
              <a:gradFill flip="none" rotWithShape="1">
                <a:gsLst>
                  <a:gs pos="0">
                    <a:schemeClr val="bg2">
                      <a:lumMod val="50000"/>
                    </a:schemeClr>
                  </a:gs>
                  <a:gs pos="88000">
                    <a:srgbClr val="376FFF">
                      <a:alpha val="0"/>
                    </a:srgbClr>
                  </a:gs>
                </a:gsLst>
                <a:lin ang="2700000" scaled="1"/>
                <a:tileRect/>
              </a:gradFill>
            </a:ln>
          </p:spPr>
          <p:style>
            <a:lnRef idx="2">
              <a:srgbClr val="376FFF">
                <a:shade val="50000"/>
              </a:srgbClr>
            </a:lnRef>
            <a:fillRef idx="1">
              <a:srgbClr val="376FFF"/>
            </a:fillRef>
            <a:effectRef idx="0">
              <a:srgbClr val="376FFF"/>
            </a:effectRef>
            <a:fontRef idx="minor">
              <a:srgbClr val="FFFFFF"/>
            </a:fontRef>
          </p:style>
          <p:txBody>
            <a:bodyPr lIns="92969" tIns="46484" rIns="92969" bIns="46484"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bg-BG" sz="2035" b="0" i="0" baseline="0" noProof="0" dirty="0">
                <a:ln>
                  <a:noFill/>
                </a:ln>
                <a:solidFill>
                  <a:prstClr val="white"/>
                </a:solidFill>
                <a:effectLst/>
                <a:uLnTx/>
                <a:uFillTx/>
                <a:latin typeface="+mn-ea"/>
                <a:cs typeface="OPPOSans M" panose="00020600040101010101" charset="-122"/>
                <a:sym typeface="OPPOSans M" panose="00020600040101010101" charset="-122"/>
              </a:endParaRPr>
            </a:p>
          </p:txBody>
        </p:sp>
        <p:sp>
          <p:nvSpPr>
            <p:cNvPr id="736" name="椭圆 735"/>
            <p:cNvSpPr/>
            <p:nvPr>
              <p:custDataLst>
                <p:tags r:id="rId11"/>
              </p:custDataLst>
            </p:nvPr>
          </p:nvSpPr>
          <p:spPr>
            <a:xfrm>
              <a:off x="11442" y="3136"/>
              <a:ext cx="1397" cy="1409"/>
            </a:xfrm>
            <a:prstGeom prst="ellipse">
              <a:avLst/>
            </a:prstGeom>
            <a:solidFill>
              <a:schemeClr val="bg2">
                <a:lumMod val="50000"/>
              </a:schemeClr>
            </a:solidFill>
          </p:spPr>
          <p:txBody>
            <a:bodyPr wrap="none" lIns="0" tIns="0" rIns="0" bIns="0" rtlCol="0" anchor="ctr" anchorCtr="0">
              <a:noAutofit/>
            </a:bodyPr>
            <a:p>
              <a:pPr algn="ctr">
                <a:spcBef>
                  <a:spcPct val="0"/>
                </a:spcBef>
                <a:spcAft>
                  <a:spcPct val="0"/>
                </a:spcAft>
              </a:pPr>
              <a:r>
                <a:rPr lang="en-US" altLang="zh-CN" sz="2035" b="1">
                  <a:solidFill>
                    <a:srgbClr val="FFFFFF"/>
                  </a:solidFill>
                  <a:latin typeface="+mn-ea"/>
                  <a:cs typeface="+mn-ea"/>
                  <a:sym typeface="+mn-ea"/>
                </a:rPr>
                <a:t>03</a:t>
              </a:r>
              <a:endParaRPr lang="en-US" altLang="zh-CN" sz="2035" b="1">
                <a:solidFill>
                  <a:srgbClr val="FFFFFF"/>
                </a:solidFill>
                <a:latin typeface="+mn-ea"/>
                <a:cs typeface="+mn-ea"/>
                <a:sym typeface="+mn-ea"/>
              </a:endParaRPr>
            </a:p>
          </p:txBody>
        </p:sp>
        <p:sp>
          <p:nvSpPr>
            <p:cNvPr id="737" name="弧形 85"/>
            <p:cNvSpPr/>
            <p:nvPr>
              <p:custDataLst>
                <p:tags r:id="rId12"/>
              </p:custDataLst>
            </p:nvPr>
          </p:nvSpPr>
          <p:spPr>
            <a:xfrm rot="16200000">
              <a:off x="11148" y="2916"/>
              <a:ext cx="1856" cy="1841"/>
            </a:xfrm>
            <a:prstGeom prst="arc">
              <a:avLst>
                <a:gd name="adj1" fmla="val 2657162"/>
                <a:gd name="adj2" fmla="val 8176062"/>
              </a:avLst>
            </a:prstGeom>
            <a:noFill/>
            <a:ln w="38100" cap="rnd">
              <a:solidFill>
                <a:schemeClr val="bg2">
                  <a:lumMod val="50000"/>
                </a:schemeClr>
              </a:solidFill>
            </a:ln>
          </p:spPr>
          <p:style>
            <a:lnRef idx="2">
              <a:srgbClr val="376FFF">
                <a:shade val="50000"/>
              </a:srgbClr>
            </a:lnRef>
            <a:fillRef idx="1">
              <a:srgbClr val="376FFF"/>
            </a:fillRef>
            <a:effectRef idx="0">
              <a:srgbClr val="376FFF"/>
            </a:effectRef>
            <a:fontRef idx="minor">
              <a:srgbClr val="FFFFFF"/>
            </a:fontRef>
          </p:style>
          <p:txBody>
            <a:bodyPr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035" b="0" i="0" baseline="0" noProof="0" dirty="0">
                <a:ln>
                  <a:noFill/>
                </a:ln>
                <a:solidFill>
                  <a:prstClr val="white"/>
                </a:solidFill>
                <a:effectLst/>
                <a:uLnTx/>
                <a:uFillTx/>
                <a:latin typeface="+mn-ea"/>
                <a:cs typeface="OPPOSans M" panose="00020600040101010101" charset="-122"/>
                <a:sym typeface="OPPOSans M" panose="00020600040101010101" charset="-122"/>
              </a:endParaRPr>
            </a:p>
          </p:txBody>
        </p:sp>
        <p:cxnSp>
          <p:nvCxnSpPr>
            <p:cNvPr id="741" name="直接连接符 740"/>
            <p:cNvCxnSpPr/>
            <p:nvPr>
              <p:custDataLst>
                <p:tags r:id="rId13"/>
              </p:custDataLst>
            </p:nvPr>
          </p:nvCxnSpPr>
          <p:spPr>
            <a:xfrm>
              <a:off x="4487" y="3820"/>
              <a:ext cx="2528" cy="20"/>
            </a:xfrm>
            <a:prstGeom prst="line">
              <a:avLst/>
            </a:prstGeom>
            <a:ln w="15875">
              <a:solidFill>
                <a:schemeClr val="bg2">
                  <a:lumMod val="50000"/>
                </a:schemeClr>
              </a:solidFill>
              <a:tailEnd type="oval"/>
            </a:ln>
          </p:spPr>
          <p:style>
            <a:lnRef idx="1">
              <a:srgbClr val="376FFF"/>
            </a:lnRef>
            <a:fillRef idx="0">
              <a:srgbClr val="376FFF"/>
            </a:fillRef>
            <a:effectRef idx="0">
              <a:srgbClr val="376FFF"/>
            </a:effectRef>
            <a:fontRef idx="minor">
              <a:srgbClr val="000000"/>
            </a:fontRef>
          </p:style>
        </p:cxnSp>
        <p:cxnSp>
          <p:nvCxnSpPr>
            <p:cNvPr id="742" name="直接连接符 741"/>
            <p:cNvCxnSpPr/>
            <p:nvPr>
              <p:custDataLst>
                <p:tags r:id="rId14"/>
              </p:custDataLst>
            </p:nvPr>
          </p:nvCxnSpPr>
          <p:spPr>
            <a:xfrm>
              <a:off x="8761" y="3834"/>
              <a:ext cx="2364" cy="16"/>
            </a:xfrm>
            <a:prstGeom prst="line">
              <a:avLst/>
            </a:prstGeom>
            <a:ln w="15875">
              <a:solidFill>
                <a:schemeClr val="bg2">
                  <a:lumMod val="50000"/>
                </a:schemeClr>
              </a:solidFill>
              <a:tailEnd type="oval"/>
            </a:ln>
          </p:spPr>
          <p:style>
            <a:lnRef idx="1">
              <a:srgbClr val="376FFF"/>
            </a:lnRef>
            <a:fillRef idx="0">
              <a:srgbClr val="376FFF"/>
            </a:fillRef>
            <a:effectRef idx="0">
              <a:srgbClr val="376FFF"/>
            </a:effectRef>
            <a:fontRef idx="minor">
              <a:srgbClr val="000000"/>
            </a:fontRef>
          </p:style>
        </p:cxnSp>
        <p:sp>
          <p:nvSpPr>
            <p:cNvPr id="745" name="矩形 744"/>
            <p:cNvSpPr/>
            <p:nvPr>
              <p:custDataLst>
                <p:tags r:id="rId15"/>
              </p:custDataLst>
            </p:nvPr>
          </p:nvSpPr>
          <p:spPr>
            <a:xfrm>
              <a:off x="1233" y="4791"/>
              <a:ext cx="4413" cy="708"/>
            </a:xfrm>
            <a:prstGeom prst="rect">
              <a:avLst/>
            </a:prstGeom>
            <a:noFill/>
            <a:extLst>
              <a:ext uri="{909E8E84-426E-40DD-AFC4-6F175D3DCCD1}">
                <a14:hiddenFill xmlns:a14="http://schemas.microsoft.com/office/drawing/2010/main">
                  <a:solidFill>
                    <a:srgbClr val="376FFF"/>
                  </a:solidFill>
                </a14:hiddenFill>
              </a:ext>
            </a:extLst>
          </p:spPr>
          <p:txBody>
            <a:bodyPr wrap="square" lIns="0" tIns="0" rIns="0" bIns="0" rtlCol="0" anchor="ctr" anchorCtr="0">
              <a:noAutofit/>
            </a:bodyPr>
            <a:p>
              <a:pPr algn="ctr">
                <a:spcBef>
                  <a:spcPct val="0"/>
                </a:spcBef>
                <a:spcAft>
                  <a:spcPct val="0"/>
                </a:spcAft>
              </a:pPr>
              <a:r>
                <a:rPr lang="zh-CN" altLang="en-US" sz="1525" b="1">
                  <a:solidFill>
                    <a:schemeClr val="bg2">
                      <a:lumMod val="50000"/>
                    </a:schemeClr>
                  </a:solidFill>
                  <a:latin typeface="+mn-ea"/>
                  <a:cs typeface="+mn-ea"/>
                  <a:sym typeface="+mn-ea"/>
                </a:rPr>
                <a:t>输入综述</a:t>
              </a:r>
              <a:r>
                <a:rPr lang="zh-CN" altLang="en-US" sz="1525" b="1">
                  <a:solidFill>
                    <a:schemeClr val="bg2">
                      <a:lumMod val="50000"/>
                    </a:schemeClr>
                  </a:solidFill>
                  <a:latin typeface="+mn-ea"/>
                  <a:cs typeface="+mn-ea"/>
                  <a:sym typeface="+mn-ea"/>
                </a:rPr>
                <a:t>题目</a:t>
              </a:r>
              <a:endParaRPr lang="zh-CN" altLang="en-US" sz="1525" b="1">
                <a:solidFill>
                  <a:schemeClr val="bg2">
                    <a:lumMod val="50000"/>
                  </a:schemeClr>
                </a:solidFill>
                <a:latin typeface="+mn-ea"/>
                <a:cs typeface="+mn-ea"/>
                <a:sym typeface="+mn-ea"/>
              </a:endParaRPr>
            </a:p>
          </p:txBody>
        </p:sp>
        <p:sp>
          <p:nvSpPr>
            <p:cNvPr id="746" name="矩形 745"/>
            <p:cNvSpPr/>
            <p:nvPr>
              <p:custDataLst>
                <p:tags r:id="rId16"/>
              </p:custDataLst>
            </p:nvPr>
          </p:nvSpPr>
          <p:spPr>
            <a:xfrm>
              <a:off x="9987" y="4791"/>
              <a:ext cx="4413" cy="708"/>
            </a:xfrm>
            <a:prstGeom prst="rect">
              <a:avLst/>
            </a:prstGeom>
            <a:noFill/>
            <a:extLst>
              <a:ext uri="{909E8E84-426E-40DD-AFC4-6F175D3DCCD1}">
                <a14:hiddenFill xmlns:a14="http://schemas.microsoft.com/office/drawing/2010/main">
                  <a:solidFill>
                    <a:srgbClr val="376FFF"/>
                  </a:solidFill>
                </a14:hiddenFill>
              </a:ext>
            </a:extLst>
          </p:spPr>
          <p:txBody>
            <a:bodyPr wrap="square" lIns="0" tIns="0" rIns="0" bIns="0" rtlCol="0" anchor="ctr" anchorCtr="0">
              <a:noAutofit/>
            </a:bodyPr>
            <a:p>
              <a:pPr algn="ctr">
                <a:spcBef>
                  <a:spcPct val="0"/>
                </a:spcBef>
                <a:spcAft>
                  <a:spcPct val="0"/>
                </a:spcAft>
              </a:pPr>
              <a:r>
                <a:rPr lang="zh-CN" altLang="en-US" sz="1525" b="1">
                  <a:solidFill>
                    <a:schemeClr val="bg2">
                      <a:lumMod val="50000"/>
                    </a:schemeClr>
                  </a:solidFill>
                  <a:latin typeface="+mn-ea"/>
                  <a:cs typeface="+mn-ea"/>
                  <a:sym typeface="+mn-ea"/>
                </a:rPr>
                <a:t>生成综述</a:t>
              </a:r>
              <a:r>
                <a:rPr lang="zh-CN" altLang="en-US" sz="1525" b="1">
                  <a:solidFill>
                    <a:schemeClr val="bg2">
                      <a:lumMod val="50000"/>
                    </a:schemeClr>
                  </a:solidFill>
                  <a:latin typeface="+mn-ea"/>
                  <a:cs typeface="+mn-ea"/>
                  <a:sym typeface="+mn-ea"/>
                </a:rPr>
                <a:t>提纲</a:t>
              </a:r>
              <a:endParaRPr lang="zh-CN" altLang="en-US" sz="1525" b="1">
                <a:solidFill>
                  <a:schemeClr val="bg2">
                    <a:lumMod val="50000"/>
                  </a:schemeClr>
                </a:solidFill>
                <a:latin typeface="+mn-ea"/>
                <a:cs typeface="+mn-ea"/>
                <a:sym typeface="+mn-ea"/>
              </a:endParaRPr>
            </a:p>
          </p:txBody>
        </p:sp>
        <p:sp>
          <p:nvSpPr>
            <p:cNvPr id="747" name="矩形 746"/>
            <p:cNvSpPr/>
            <p:nvPr>
              <p:custDataLst>
                <p:tags r:id="rId17"/>
              </p:custDataLst>
            </p:nvPr>
          </p:nvSpPr>
          <p:spPr>
            <a:xfrm>
              <a:off x="5646" y="4791"/>
              <a:ext cx="4413" cy="708"/>
            </a:xfrm>
            <a:prstGeom prst="rect">
              <a:avLst/>
            </a:prstGeom>
            <a:noFill/>
            <a:extLst>
              <a:ext uri="{909E8E84-426E-40DD-AFC4-6F175D3DCCD1}">
                <a14:hiddenFill xmlns:a14="http://schemas.microsoft.com/office/drawing/2010/main">
                  <a:solidFill>
                    <a:srgbClr val="376FFF"/>
                  </a:solidFill>
                </a14:hiddenFill>
              </a:ext>
            </a:extLst>
          </p:spPr>
          <p:txBody>
            <a:bodyPr wrap="square" lIns="0" tIns="0" rIns="0" bIns="0" rtlCol="0" anchor="ctr" anchorCtr="0">
              <a:noAutofit/>
            </a:bodyPr>
            <a:p>
              <a:pPr algn="ctr">
                <a:spcBef>
                  <a:spcPct val="0"/>
                </a:spcBef>
                <a:spcAft>
                  <a:spcPct val="0"/>
                </a:spcAft>
              </a:pPr>
              <a:r>
                <a:rPr lang="zh-CN" altLang="en-US" sz="1525" b="1">
                  <a:solidFill>
                    <a:schemeClr val="bg2">
                      <a:lumMod val="50000"/>
                    </a:schemeClr>
                  </a:solidFill>
                  <a:latin typeface="+mn-ea"/>
                  <a:cs typeface="+mn-ea"/>
                  <a:sym typeface="+mn-ea"/>
                </a:rPr>
                <a:t>选择参考</a:t>
              </a:r>
              <a:r>
                <a:rPr lang="zh-CN" altLang="en-US" sz="1525" b="1">
                  <a:solidFill>
                    <a:schemeClr val="bg2">
                      <a:lumMod val="50000"/>
                    </a:schemeClr>
                  </a:solidFill>
                  <a:latin typeface="+mn-ea"/>
                  <a:cs typeface="+mn-ea"/>
                  <a:sym typeface="+mn-ea"/>
                </a:rPr>
                <a:t>文献</a:t>
              </a:r>
              <a:endParaRPr lang="zh-CN" altLang="en-US" sz="1525" b="1">
                <a:solidFill>
                  <a:schemeClr val="bg2">
                    <a:lumMod val="50000"/>
                  </a:schemeClr>
                </a:solidFill>
                <a:latin typeface="+mn-ea"/>
                <a:cs typeface="+mn-ea"/>
                <a:sym typeface="+mn-ea"/>
              </a:endParaRPr>
            </a:p>
          </p:txBody>
        </p:sp>
        <p:sp>
          <p:nvSpPr>
            <p:cNvPr id="4" name="椭圆"/>
            <p:cNvSpPr/>
            <p:nvPr>
              <p:custDataLst>
                <p:tags r:id="rId18"/>
              </p:custDataLst>
            </p:nvPr>
          </p:nvSpPr>
          <p:spPr>
            <a:xfrm>
              <a:off x="15550" y="2946"/>
              <a:ext cx="1713" cy="1728"/>
            </a:xfrm>
            <a:prstGeom prst="ellipse">
              <a:avLst/>
            </a:prstGeom>
            <a:noFill/>
            <a:ln w="6350">
              <a:gradFill flip="none" rotWithShape="1">
                <a:gsLst>
                  <a:gs pos="0">
                    <a:schemeClr val="bg2">
                      <a:lumMod val="50000"/>
                    </a:schemeClr>
                  </a:gs>
                  <a:gs pos="88000">
                    <a:srgbClr val="376FFF">
                      <a:alpha val="0"/>
                    </a:srgbClr>
                  </a:gs>
                </a:gsLst>
                <a:lin ang="2700000" scaled="1"/>
                <a:tileRect/>
              </a:gradFill>
            </a:ln>
          </p:spPr>
          <p:style>
            <a:lnRef idx="2">
              <a:srgbClr val="376FFF">
                <a:shade val="50000"/>
              </a:srgbClr>
            </a:lnRef>
            <a:fillRef idx="1">
              <a:srgbClr val="376FFF"/>
            </a:fillRef>
            <a:effectRef idx="0">
              <a:srgbClr val="376FFF"/>
            </a:effectRef>
            <a:fontRef idx="minor">
              <a:srgbClr val="FFFFFF"/>
            </a:fontRef>
          </p:style>
          <p:txBody>
            <a:bodyPr lIns="92969" tIns="46484" rIns="92969" bIns="46484"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bg-BG" sz="2035" b="0" i="0" baseline="0" noProof="0" dirty="0">
                <a:ln>
                  <a:noFill/>
                </a:ln>
                <a:solidFill>
                  <a:prstClr val="white"/>
                </a:solidFill>
                <a:effectLst/>
                <a:uLnTx/>
                <a:uFillTx/>
                <a:latin typeface="+mn-ea"/>
                <a:cs typeface="OPPOSans M" panose="00020600040101010101" charset="-122"/>
                <a:sym typeface="OPPOSans M" panose="00020600040101010101" charset="-122"/>
              </a:endParaRPr>
            </a:p>
          </p:txBody>
        </p:sp>
        <p:sp>
          <p:nvSpPr>
            <p:cNvPr id="7" name="椭圆 6"/>
            <p:cNvSpPr/>
            <p:nvPr>
              <p:custDataLst>
                <p:tags r:id="rId19"/>
              </p:custDataLst>
            </p:nvPr>
          </p:nvSpPr>
          <p:spPr>
            <a:xfrm>
              <a:off x="15709" y="3106"/>
              <a:ext cx="1397" cy="1409"/>
            </a:xfrm>
            <a:prstGeom prst="ellipse">
              <a:avLst/>
            </a:prstGeom>
            <a:solidFill>
              <a:schemeClr val="bg2">
                <a:lumMod val="50000"/>
              </a:schemeClr>
            </a:solidFill>
          </p:spPr>
          <p:txBody>
            <a:bodyPr wrap="none" lIns="0" tIns="0" rIns="0" bIns="0" rtlCol="0" anchor="ctr" anchorCtr="0">
              <a:noAutofit/>
            </a:bodyPr>
            <a:p>
              <a:pPr algn="ctr">
                <a:spcBef>
                  <a:spcPct val="0"/>
                </a:spcBef>
                <a:spcAft>
                  <a:spcPct val="0"/>
                </a:spcAft>
              </a:pPr>
              <a:r>
                <a:rPr lang="en-US" altLang="zh-CN" sz="2035" b="1">
                  <a:solidFill>
                    <a:srgbClr val="FFFFFF"/>
                  </a:solidFill>
                  <a:latin typeface="+mn-ea"/>
                  <a:cs typeface="+mn-ea"/>
                  <a:sym typeface="+mn-ea"/>
                </a:rPr>
                <a:t>03</a:t>
              </a:r>
              <a:endParaRPr lang="en-US" altLang="zh-CN" sz="2035" b="1">
                <a:solidFill>
                  <a:srgbClr val="FFFFFF"/>
                </a:solidFill>
                <a:latin typeface="+mn-ea"/>
                <a:cs typeface="+mn-ea"/>
                <a:sym typeface="+mn-ea"/>
              </a:endParaRPr>
            </a:p>
          </p:txBody>
        </p:sp>
        <p:sp>
          <p:nvSpPr>
            <p:cNvPr id="8" name="弧形 85"/>
            <p:cNvSpPr/>
            <p:nvPr>
              <p:custDataLst>
                <p:tags r:id="rId20"/>
              </p:custDataLst>
            </p:nvPr>
          </p:nvSpPr>
          <p:spPr>
            <a:xfrm rot="16200000">
              <a:off x="15415" y="2886"/>
              <a:ext cx="1856" cy="1841"/>
            </a:xfrm>
            <a:prstGeom prst="arc">
              <a:avLst>
                <a:gd name="adj1" fmla="val 2657162"/>
                <a:gd name="adj2" fmla="val 8176062"/>
              </a:avLst>
            </a:prstGeom>
            <a:noFill/>
            <a:ln w="38100" cap="rnd">
              <a:solidFill>
                <a:schemeClr val="bg2">
                  <a:lumMod val="50000"/>
                </a:schemeClr>
              </a:solidFill>
            </a:ln>
          </p:spPr>
          <p:style>
            <a:lnRef idx="2">
              <a:srgbClr val="376FFF">
                <a:shade val="50000"/>
              </a:srgbClr>
            </a:lnRef>
            <a:fillRef idx="1">
              <a:srgbClr val="376FFF"/>
            </a:fillRef>
            <a:effectRef idx="0">
              <a:srgbClr val="376FFF"/>
            </a:effectRef>
            <a:fontRef idx="minor">
              <a:srgbClr val="FFFFFF"/>
            </a:fontRef>
          </p:style>
          <p:txBody>
            <a:bodyPr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035" b="0" i="0" baseline="0" noProof="0" dirty="0">
                <a:ln>
                  <a:noFill/>
                </a:ln>
                <a:solidFill>
                  <a:prstClr val="white"/>
                </a:solidFill>
                <a:effectLst/>
                <a:uLnTx/>
                <a:uFillTx/>
                <a:latin typeface="+mn-ea"/>
                <a:cs typeface="OPPOSans M" panose="00020600040101010101" charset="-122"/>
                <a:sym typeface="OPPOSans M" panose="00020600040101010101" charset="-122"/>
              </a:endParaRPr>
            </a:p>
          </p:txBody>
        </p:sp>
        <p:cxnSp>
          <p:nvCxnSpPr>
            <p:cNvPr id="9" name="直接连接符 8"/>
            <p:cNvCxnSpPr/>
            <p:nvPr>
              <p:custDataLst>
                <p:tags r:id="rId21"/>
              </p:custDataLst>
            </p:nvPr>
          </p:nvCxnSpPr>
          <p:spPr>
            <a:xfrm>
              <a:off x="13028" y="3804"/>
              <a:ext cx="2364" cy="16"/>
            </a:xfrm>
            <a:prstGeom prst="line">
              <a:avLst/>
            </a:prstGeom>
            <a:ln w="15875">
              <a:solidFill>
                <a:schemeClr val="bg2">
                  <a:lumMod val="50000"/>
                </a:schemeClr>
              </a:solidFill>
              <a:tailEnd type="oval"/>
            </a:ln>
          </p:spPr>
          <p:style>
            <a:lnRef idx="1">
              <a:srgbClr val="376FFF"/>
            </a:lnRef>
            <a:fillRef idx="0">
              <a:srgbClr val="376FFF"/>
            </a:fillRef>
            <a:effectRef idx="0">
              <a:srgbClr val="376FFF"/>
            </a:effectRef>
            <a:fontRef idx="minor">
              <a:srgbClr val="000000"/>
            </a:fontRef>
          </p:style>
        </p:cxnSp>
        <p:sp>
          <p:nvSpPr>
            <p:cNvPr id="10" name="矩形 9"/>
            <p:cNvSpPr/>
            <p:nvPr>
              <p:custDataLst>
                <p:tags r:id="rId22"/>
              </p:custDataLst>
            </p:nvPr>
          </p:nvSpPr>
          <p:spPr>
            <a:xfrm>
              <a:off x="14254" y="4791"/>
              <a:ext cx="4413" cy="708"/>
            </a:xfrm>
            <a:prstGeom prst="rect">
              <a:avLst/>
            </a:prstGeom>
            <a:noFill/>
            <a:extLst>
              <a:ext uri="{909E8E84-426E-40DD-AFC4-6F175D3DCCD1}">
                <a14:hiddenFill xmlns:a14="http://schemas.microsoft.com/office/drawing/2010/main">
                  <a:solidFill>
                    <a:srgbClr val="376FFF"/>
                  </a:solidFill>
                </a14:hiddenFill>
              </a:ext>
            </a:extLst>
          </p:spPr>
          <p:txBody>
            <a:bodyPr wrap="square" lIns="0" tIns="0" rIns="0" bIns="0" rtlCol="0" anchor="ctr" anchorCtr="0">
              <a:noAutofit/>
            </a:bodyPr>
            <a:p>
              <a:pPr algn="ctr">
                <a:spcBef>
                  <a:spcPct val="0"/>
                </a:spcBef>
                <a:spcAft>
                  <a:spcPct val="0"/>
                </a:spcAft>
              </a:pPr>
              <a:r>
                <a:rPr lang="zh-CN" altLang="en-US" sz="1525" b="1">
                  <a:solidFill>
                    <a:schemeClr val="bg2">
                      <a:lumMod val="50000"/>
                    </a:schemeClr>
                  </a:solidFill>
                  <a:latin typeface="+mn-ea"/>
                  <a:cs typeface="+mn-ea"/>
                  <a:sym typeface="+mn-ea"/>
                </a:rPr>
                <a:t>生成综述</a:t>
              </a:r>
              <a:r>
                <a:rPr lang="zh-CN" altLang="en-US" sz="1525" b="1">
                  <a:solidFill>
                    <a:schemeClr val="bg2">
                      <a:lumMod val="50000"/>
                    </a:schemeClr>
                  </a:solidFill>
                  <a:latin typeface="+mn-ea"/>
                  <a:cs typeface="+mn-ea"/>
                  <a:sym typeface="+mn-ea"/>
                </a:rPr>
                <a:t>全文</a:t>
              </a:r>
              <a:endParaRPr lang="zh-CN" altLang="en-US" sz="1525" b="1">
                <a:solidFill>
                  <a:schemeClr val="bg2">
                    <a:lumMod val="50000"/>
                  </a:schemeClr>
                </a:solidFill>
                <a:latin typeface="+mn-ea"/>
                <a:cs typeface="+mn-ea"/>
                <a:sym typeface="+mn-ea"/>
              </a:endParaRPr>
            </a:p>
          </p:txBody>
        </p:sp>
      </p:grpSp>
      <p:pic>
        <p:nvPicPr>
          <p:cNvPr id="13" name="图片 12"/>
          <p:cNvPicPr>
            <a:picLocks noChangeAspect="1"/>
          </p:cNvPicPr>
          <p:nvPr/>
        </p:nvPicPr>
        <p:blipFill>
          <a:blip r:embed="rId23"/>
          <a:stretch>
            <a:fillRect/>
          </a:stretch>
        </p:blipFill>
        <p:spPr>
          <a:xfrm>
            <a:off x="349250" y="3427095"/>
            <a:ext cx="5688330" cy="3247390"/>
          </a:xfrm>
          <a:prstGeom prst="rect">
            <a:avLst/>
          </a:prstGeom>
          <a:ln>
            <a:solidFill>
              <a:schemeClr val="bg2">
                <a:lumMod val="50000"/>
              </a:schemeClr>
            </a:solidFill>
          </a:ln>
        </p:spPr>
      </p:pic>
      <p:pic>
        <p:nvPicPr>
          <p:cNvPr id="14" name="图片 13"/>
          <p:cNvPicPr>
            <a:picLocks noChangeAspect="1"/>
          </p:cNvPicPr>
          <p:nvPr/>
        </p:nvPicPr>
        <p:blipFill>
          <a:blip r:embed="rId24"/>
          <a:srcRect l="2780"/>
          <a:stretch>
            <a:fillRect/>
          </a:stretch>
        </p:blipFill>
        <p:spPr>
          <a:xfrm>
            <a:off x="6150610" y="3427095"/>
            <a:ext cx="5735955" cy="3249930"/>
          </a:xfrm>
          <a:prstGeom prst="rect">
            <a:avLst/>
          </a:prstGeom>
          <a:ln>
            <a:solidFill>
              <a:schemeClr val="bg2">
                <a:lumMod val="50000"/>
              </a:schemeClr>
            </a:solidFill>
          </a:ln>
        </p:spPr>
      </p:pic>
      <p:sp>
        <p:nvSpPr>
          <p:cNvPr id="15" name="矩形 14"/>
          <p:cNvSpPr/>
          <p:nvPr/>
        </p:nvSpPr>
        <p:spPr>
          <a:xfrm>
            <a:off x="340360" y="1677670"/>
            <a:ext cx="11546205" cy="1593215"/>
          </a:xfrm>
          <a:prstGeom prst="rect">
            <a:avLst/>
          </a:prstGeom>
          <a:noFill/>
          <a:ln>
            <a:solidFill>
              <a:schemeClr val="bg2">
                <a:lumMod val="50000"/>
              </a:schemeClr>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标题 73"/>
          <p:cNvSpPr>
            <a:spLocks noGrp="1"/>
          </p:cNvSpPr>
          <p:nvPr>
            <p:custDataLst>
              <p:tags r:id="rId25"/>
            </p:custDataLst>
          </p:nvPr>
        </p:nvSpPr>
        <p:spPr>
          <a:xfrm>
            <a:off x="578485" y="888365"/>
            <a:ext cx="7659370"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en-US" altLang="zh-CN" sz="1700" dirty="0">
                <a:solidFill>
                  <a:schemeClr val="tx1"/>
                </a:solidFill>
                <a:latin typeface="+mj-ea"/>
                <a:cs typeface="+mj-ea"/>
                <a:sym typeface="+mn-ea"/>
              </a:rPr>
              <a:t>3</a:t>
            </a:r>
            <a:r>
              <a:rPr lang="zh-CN" altLang="en-US" sz="1700" dirty="0">
                <a:solidFill>
                  <a:schemeClr val="tx1"/>
                </a:solidFill>
                <a:latin typeface="+mj-ea"/>
                <a:cs typeface="+mj-ea"/>
                <a:sym typeface="+mn-ea"/>
              </a:rPr>
              <a:t>、通过</a:t>
            </a:r>
            <a:r>
              <a:rPr lang="zh-CN" altLang="en-US" sz="1700" dirty="0">
                <a:solidFill>
                  <a:schemeClr val="bg2">
                    <a:lumMod val="50000"/>
                  </a:schemeClr>
                </a:solidFill>
                <a:latin typeface="+mj-ea"/>
                <a:cs typeface="+mj-ea"/>
                <a:sym typeface="+mn-ea"/>
              </a:rPr>
              <a:t>【苹果树智能体】</a:t>
            </a:r>
            <a:r>
              <a:rPr lang="zh-CN" altLang="en-US" sz="1700" dirty="0">
                <a:solidFill>
                  <a:schemeClr val="tx1"/>
                </a:solidFill>
                <a:latin typeface="+mj-ea"/>
                <a:cs typeface="+mj-ea"/>
                <a:sym typeface="+mn-ea"/>
              </a:rPr>
              <a:t>选择参考文献，生成文献</a:t>
            </a:r>
            <a:r>
              <a:rPr lang="zh-CN" altLang="en-US" sz="1700" dirty="0">
                <a:solidFill>
                  <a:schemeClr val="tx1"/>
                </a:solidFill>
                <a:latin typeface="+mj-ea"/>
                <a:cs typeface="+mj-ea"/>
                <a:sym typeface="+mn-ea"/>
              </a:rPr>
              <a:t>综述</a:t>
            </a:r>
            <a:endParaRPr lang="zh-CN" altLang="en-US" sz="1700" dirty="0">
              <a:solidFill>
                <a:schemeClr val="tx1"/>
              </a:solidFill>
              <a:latin typeface="+mj-ea"/>
              <a:cs typeface="+mj-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24中国知网logo-修改版"/>
          <p:cNvPicPr>
            <a:picLocks noChangeAspect="1"/>
          </p:cNvPicPr>
          <p:nvPr/>
        </p:nvPicPr>
        <p:blipFill>
          <a:blip r:embed="rId1"/>
          <a:srcRect t="8609" b="23003"/>
          <a:stretch>
            <a:fillRect/>
          </a:stretch>
        </p:blipFill>
        <p:spPr>
          <a:xfrm>
            <a:off x="10105390" y="120015"/>
            <a:ext cx="1821815" cy="592455"/>
          </a:xfrm>
          <a:prstGeom prst="rect">
            <a:avLst/>
          </a:prstGeom>
        </p:spPr>
      </p:pic>
      <p:sp>
        <p:nvSpPr>
          <p:cNvPr id="3" name="Text 0"/>
          <p:cNvSpPr/>
          <p:nvPr/>
        </p:nvSpPr>
        <p:spPr>
          <a:xfrm>
            <a:off x="808990" y="1593850"/>
            <a:ext cx="10608310" cy="3034665"/>
          </a:xfrm>
          <a:prstGeom prst="rect">
            <a:avLst/>
          </a:prstGeom>
          <a:noFill/>
        </p:spPr>
        <p:txBody>
          <a:bodyPr vert="horz" wrap="square" lIns="0" tIns="0" rIns="0" bIns="0" rtlCol="0" anchor="ctr"/>
          <a:p>
            <a:pPr marL="0" indent="0" algn="l" fontAlgn="ctr">
              <a:lnSpc>
                <a:spcPct val="100000"/>
              </a:lnSpc>
              <a:buNone/>
            </a:pPr>
            <a:r>
              <a:rPr lang="zh-CN" altLang="en-US" sz="7500" b="1" dirty="0">
                <a:solidFill>
                  <a:srgbClr val="3F3F3F"/>
                </a:solidFill>
                <a:latin typeface="微软雅黑" charset="-122"/>
                <a:ea typeface="微软雅黑" charset="-122"/>
                <a:cs typeface="微软雅黑" pitchFamily="34" charset="-120"/>
              </a:rPr>
              <a:t>如何用</a:t>
            </a:r>
            <a:endParaRPr lang="zh-CN" altLang="en-US" sz="7500" b="1" dirty="0">
              <a:solidFill>
                <a:srgbClr val="3F3F3F"/>
              </a:solidFill>
              <a:latin typeface="微软雅黑" charset="-122"/>
              <a:ea typeface="微软雅黑" charset="-122"/>
              <a:cs typeface="微软雅黑" pitchFamily="34" charset="-120"/>
            </a:endParaRPr>
          </a:p>
          <a:p>
            <a:pPr marL="0" indent="0" algn="l" fontAlgn="ctr">
              <a:lnSpc>
                <a:spcPct val="100000"/>
              </a:lnSpc>
              <a:buNone/>
            </a:pPr>
            <a:r>
              <a:rPr lang="en-US" sz="7500" b="1" dirty="0">
                <a:solidFill>
                  <a:srgbClr val="3F3F3F"/>
                </a:solidFill>
                <a:latin typeface="微软雅黑" charset="-122"/>
                <a:ea typeface="微软雅黑" charset="-122"/>
                <a:cs typeface="微软雅黑" pitchFamily="34" charset="-120"/>
                <a:sym typeface="+mn-ea"/>
              </a:rPr>
              <a:t>CNKI AI </a:t>
            </a:r>
            <a:r>
              <a:rPr lang="zh-CN" altLang="en-US" sz="7500" b="1" dirty="0">
                <a:solidFill>
                  <a:srgbClr val="00529B"/>
                </a:solidFill>
                <a:latin typeface="微软雅黑" charset="-122"/>
                <a:ea typeface="微软雅黑" charset="-122"/>
                <a:cs typeface="微软雅黑" pitchFamily="34" charset="-120"/>
              </a:rPr>
              <a:t>辅助创作</a:t>
            </a:r>
            <a:r>
              <a:rPr lang="zh-CN" altLang="en-US" sz="7500" b="1" dirty="0">
                <a:solidFill>
                  <a:srgbClr val="3F3F3F"/>
                </a:solidFill>
                <a:latin typeface="微软雅黑" charset="-122"/>
                <a:ea typeface="微软雅黑" charset="-122"/>
                <a:cs typeface="微软雅黑" pitchFamily="34" charset="-120"/>
              </a:rPr>
              <a:t>？</a:t>
            </a:r>
            <a:endParaRPr lang="zh-CN" altLang="en-US" sz="7500" b="1" dirty="0">
              <a:solidFill>
                <a:srgbClr val="3F3F3F"/>
              </a:solidFill>
              <a:latin typeface="微软雅黑" charset="-122"/>
              <a:ea typeface="微软雅黑" charset="-122"/>
              <a:cs typeface="微软雅黑" pitchFamily="34" charset="-120"/>
            </a:endParaRPr>
          </a:p>
        </p:txBody>
      </p:sp>
      <p:cxnSp>
        <p:nvCxnSpPr>
          <p:cNvPr id="6" name="直接连接符 5"/>
          <p:cNvCxnSpPr/>
          <p:nvPr/>
        </p:nvCxnSpPr>
        <p:spPr>
          <a:xfrm>
            <a:off x="913765" y="4549775"/>
            <a:ext cx="10715625" cy="8255"/>
          </a:xfrm>
          <a:prstGeom prst="line">
            <a:avLst/>
          </a:prstGeom>
          <a:ln w="31750" cap="sq" cmpd="dbl">
            <a:solidFill>
              <a:schemeClr val="accent1"/>
            </a:solidFill>
            <a:round/>
          </a:ln>
        </p:spPr>
        <p:style>
          <a:lnRef idx="0">
            <a:srgbClr val="FFFFFF"/>
          </a:lnRef>
          <a:fillRef idx="0">
            <a:srgbClr val="FFFFFF"/>
          </a:fillRef>
          <a:effectRef idx="0">
            <a:srgbClr val="FFFFFF"/>
          </a:effectRef>
          <a:fontRef idx="minor">
            <a:schemeClr val="tx1"/>
          </a:fontRef>
        </p:style>
      </p:cxnSp>
      <p:sp>
        <p:nvSpPr>
          <p:cNvPr id="9" name="文本框 8"/>
          <p:cNvSpPr txBox="1"/>
          <p:nvPr/>
        </p:nvSpPr>
        <p:spPr>
          <a:xfrm>
            <a:off x="808990" y="5013325"/>
            <a:ext cx="10715625" cy="450850"/>
          </a:xfrm>
          <a:prstGeom prst="rect">
            <a:avLst/>
          </a:prstGeom>
          <a:noFill/>
        </p:spPr>
        <p:txBody>
          <a:bodyPr wrap="square" rtlCol="0" anchor="t">
            <a:spAutoFit/>
          </a:bodyPr>
          <a:p>
            <a:pPr indent="0" fontAlgn="auto">
              <a:lnSpc>
                <a:spcPct val="130000"/>
              </a:lnSpc>
            </a:pPr>
            <a:r>
              <a:rPr lang="zh-CN" altLang="en-US"/>
              <a:t>使文章表述更清晰、内容更精准。润色能够提升文章质量，增强可读性和说服力，提高论文发表成功率。</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en-US" altLang="zh-CN" sz="3200" b="1" dirty="0">
                <a:solidFill>
                  <a:srgbClr val="0070C0"/>
                </a:solidFill>
                <a:latin typeface="微软雅黑" charset="-122"/>
                <a:ea typeface="微软雅黑" charset="-122"/>
                <a:sym typeface="+mn-ea"/>
              </a:rPr>
              <a:t>AI</a:t>
            </a:r>
            <a:r>
              <a:rPr lang="zh-CN" altLang="en-US" sz="3200" b="1" dirty="0">
                <a:solidFill>
                  <a:srgbClr val="0070C0"/>
                </a:solidFill>
                <a:latin typeface="微软雅黑" charset="-122"/>
                <a:ea typeface="微软雅黑" charset="-122"/>
                <a:sym typeface="+mn-ea"/>
              </a:rPr>
              <a:t>提问技巧</a:t>
            </a:r>
            <a:endParaRPr lang="zh-CN" altLang="en-US" sz="3200" b="1" dirty="0">
              <a:solidFill>
                <a:srgbClr val="0070C0"/>
              </a:solidFill>
              <a:latin typeface="微软雅黑" charset="-122"/>
              <a:ea typeface="微软雅黑" charset="-122"/>
              <a:sym typeface="+mn-ea"/>
            </a:endParaRPr>
          </a:p>
        </p:txBody>
      </p: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5" name="直接连接符 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748665" y="972820"/>
            <a:ext cx="10858500" cy="675005"/>
          </a:xfrm>
          <a:prstGeom prst="rect">
            <a:avLst/>
          </a:prstGeom>
        </p:spPr>
        <p:txBody>
          <a:bodyPr wrap="square" anchor="b" anchorCtr="0">
            <a:noAutofit/>
          </a:bodyPr>
          <a:lstStyle/>
          <a:p>
            <a:pPr algn="ctr">
              <a:buSzPct val="25000"/>
            </a:pPr>
            <a:r>
              <a:rPr lang="zh-CN" altLang="en-US" sz="3200" dirty="0">
                <a:latin typeface="微软雅黑" charset="-122"/>
                <a:ea typeface="微软雅黑" charset="-122"/>
                <a:sym typeface="+mn-ea"/>
              </a:rPr>
              <a:t>从</a:t>
            </a:r>
            <a:r>
              <a:rPr lang="en-US" altLang="zh-CN" sz="3200" dirty="0">
                <a:latin typeface="微软雅黑" charset="-122"/>
                <a:ea typeface="微软雅黑" charset="-122"/>
                <a:sym typeface="+mn-ea"/>
              </a:rPr>
              <a:t>"</a:t>
            </a:r>
            <a:r>
              <a:rPr lang="zh-CN" altLang="en-US" sz="3200" dirty="0">
                <a:latin typeface="微软雅黑" charset="-122"/>
                <a:ea typeface="微软雅黑" charset="-122"/>
                <a:sym typeface="+mn-ea"/>
              </a:rPr>
              <a:t>按按钮的人</a:t>
            </a:r>
            <a:r>
              <a:rPr lang="en-US" altLang="zh-CN" sz="3200" dirty="0">
                <a:latin typeface="微软雅黑" charset="-122"/>
                <a:ea typeface="微软雅黑" charset="-122"/>
                <a:sym typeface="+mn-ea"/>
              </a:rPr>
              <a:t>"</a:t>
            </a:r>
            <a:r>
              <a:rPr lang="zh-CN" altLang="en-US" sz="3200" dirty="0">
                <a:latin typeface="微软雅黑" charset="-122"/>
                <a:ea typeface="微软雅黑" charset="-122"/>
                <a:sym typeface="+mn-ea"/>
              </a:rPr>
              <a:t>升级为</a:t>
            </a:r>
            <a:r>
              <a:rPr lang="en-US" altLang="zh-CN" sz="3200" dirty="0">
                <a:latin typeface="微软雅黑" charset="-122"/>
                <a:ea typeface="微软雅黑" charset="-122"/>
                <a:sym typeface="+mn-ea"/>
              </a:rPr>
              <a:t>"</a:t>
            </a:r>
            <a:r>
              <a:rPr lang="zh-CN" altLang="en-US" sz="3200" dirty="0">
                <a:latin typeface="微软雅黑" charset="-122"/>
                <a:ea typeface="微软雅黑" charset="-122"/>
                <a:sym typeface="+mn-ea"/>
              </a:rPr>
              <a:t>和</a:t>
            </a:r>
            <a:r>
              <a:rPr lang="en-US" altLang="zh-CN" sz="3200" dirty="0">
                <a:latin typeface="微软雅黑" charset="-122"/>
                <a:ea typeface="微软雅黑" charset="-122"/>
                <a:sym typeface="+mn-ea"/>
              </a:rPr>
              <a:t>AI</a:t>
            </a:r>
            <a:r>
              <a:rPr lang="zh-CN" altLang="en-US" sz="3200" dirty="0">
                <a:latin typeface="微软雅黑" charset="-122"/>
                <a:ea typeface="微软雅黑" charset="-122"/>
                <a:sym typeface="+mn-ea"/>
              </a:rPr>
              <a:t>搭档工作的伙伴</a:t>
            </a:r>
            <a:r>
              <a:rPr lang="en-US" altLang="zh-CN" sz="3200" dirty="0">
                <a:latin typeface="微软雅黑" charset="-122"/>
                <a:ea typeface="微软雅黑" charset="-122"/>
                <a:sym typeface="+mn-ea"/>
              </a:rPr>
              <a:t>"</a:t>
            </a:r>
            <a:endParaRPr lang="en-US" altLang="zh-CN" sz="3200" dirty="0">
              <a:latin typeface="微软雅黑" charset="-122"/>
              <a:ea typeface="微软雅黑" charset="-122"/>
              <a:sym typeface="+mn-ea"/>
            </a:endParaRPr>
          </a:p>
        </p:txBody>
      </p:sp>
      <p:grpSp>
        <p:nvGrpSpPr>
          <p:cNvPr id="12" name="组合 11"/>
          <p:cNvGrpSpPr/>
          <p:nvPr>
            <p:custDataLst>
              <p:tags r:id="rId4"/>
            </p:custDataLst>
          </p:nvPr>
        </p:nvGrpSpPr>
        <p:grpSpPr>
          <a:xfrm>
            <a:off x="471170" y="1776581"/>
            <a:ext cx="2388235" cy="3513456"/>
            <a:chOff x="966026" y="3117175"/>
            <a:chExt cx="2122572" cy="3433595"/>
          </a:xfrm>
        </p:grpSpPr>
        <p:sp>
          <p:nvSpPr>
            <p:cNvPr id="13" name="圆角矩形 90"/>
            <p:cNvSpPr/>
            <p:nvPr>
              <p:custDataLst>
                <p:tags r:id="rId5"/>
              </p:custDataLst>
            </p:nvPr>
          </p:nvSpPr>
          <p:spPr>
            <a:xfrm>
              <a:off x="1061968" y="3225154"/>
              <a:ext cx="2026630" cy="3325616"/>
            </a:xfrm>
            <a:prstGeom prst="roundRect">
              <a:avLst>
                <a:gd name="adj" fmla="val 4533"/>
              </a:avLst>
            </a:prstGeom>
            <a:solidFill>
              <a:srgbClr val="2F99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charset="-122"/>
                <a:ea typeface="微软雅黑" charset="-122"/>
              </a:endParaRPr>
            </a:p>
          </p:txBody>
        </p:sp>
        <p:grpSp>
          <p:nvGrpSpPr>
            <p:cNvPr id="14" name="组合 13"/>
            <p:cNvGrpSpPr/>
            <p:nvPr/>
          </p:nvGrpSpPr>
          <p:grpSpPr>
            <a:xfrm>
              <a:off x="1258307" y="3563060"/>
              <a:ext cx="1702685" cy="2982442"/>
              <a:chOff x="2574725" y="2910422"/>
              <a:chExt cx="1702685" cy="2982442"/>
            </a:xfrm>
          </p:grpSpPr>
          <p:sp>
            <p:nvSpPr>
              <p:cNvPr id="15" name="文本框 14"/>
              <p:cNvSpPr txBox="1"/>
              <p:nvPr>
                <p:custDataLst>
                  <p:tags r:id="rId6"/>
                </p:custDataLst>
              </p:nvPr>
            </p:nvSpPr>
            <p:spPr>
              <a:xfrm>
                <a:off x="2574725" y="2910422"/>
                <a:ext cx="1543053" cy="361170"/>
              </a:xfrm>
              <a:prstGeom prst="rect">
                <a:avLst/>
              </a:prstGeom>
              <a:noFill/>
            </p:spPr>
            <p:txBody>
              <a:bodyPr wrap="square" lIns="90000" tIns="46800" rIns="90000" bIns="46800" rtlCol="0" anchor="ctr" anchorCtr="0">
                <a:spAutoFit/>
              </a:bodyPr>
              <a:lstStyle/>
              <a:p>
                <a:r>
                  <a:rPr lang="en-US" altLang="zh-CN" b="1" dirty="0">
                    <a:solidFill>
                      <a:schemeClr val="accent1"/>
                    </a:solidFill>
                    <a:latin typeface="微软雅黑" charset="-122"/>
                    <a:ea typeface="微软雅黑" charset="-122"/>
                  </a:rPr>
                  <a:t> </a:t>
                </a:r>
                <a:r>
                  <a:rPr lang="zh-CN" altLang="en-US" b="1" dirty="0">
                    <a:solidFill>
                      <a:schemeClr val="accent1"/>
                    </a:solidFill>
                    <a:latin typeface="微软雅黑" charset="-122"/>
                    <a:ea typeface="微软雅黑" charset="-122"/>
                  </a:rPr>
                  <a:t>从命令到对话</a:t>
                </a:r>
                <a:endParaRPr lang="zh-CN" altLang="en-US" b="1" dirty="0">
                  <a:solidFill>
                    <a:schemeClr val="accent1"/>
                  </a:solidFill>
                  <a:latin typeface="微软雅黑" charset="-122"/>
                  <a:ea typeface="微软雅黑" charset="-122"/>
                </a:endParaRPr>
              </a:p>
            </p:txBody>
          </p:sp>
          <p:sp>
            <p:nvSpPr>
              <p:cNvPr id="2" name="矩形 1"/>
              <p:cNvSpPr/>
              <p:nvPr>
                <p:custDataLst>
                  <p:tags r:id="rId7"/>
                </p:custDataLst>
              </p:nvPr>
            </p:nvSpPr>
            <p:spPr>
              <a:xfrm flipH="1">
                <a:off x="2574725" y="3426733"/>
                <a:ext cx="1702685" cy="2466131"/>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t" anchorCtr="0" forceAA="0" compatLnSpc="1">
                <a:noAutofit/>
              </a:bodyPr>
              <a:lstStyle/>
              <a:p>
                <a:pPr lvl="0" algn="l" defTabSz="913765">
                  <a:spcBef>
                    <a:spcPts val="0"/>
                  </a:spcBef>
                  <a:spcAft>
                    <a:spcPts val="0"/>
                  </a:spcAft>
                  <a:buClrTx/>
                  <a:buSzPct val="25000"/>
                  <a:buFontTx/>
                  <a:defRPr/>
                </a:pPr>
                <a:r>
                  <a:rPr lang="en-US" altLang="en-US" sz="1600" b="1" noProof="0" dirty="0">
                    <a:ln>
                      <a:noFill/>
                    </a:ln>
                    <a:solidFill>
                      <a:schemeClr val="tx1"/>
                    </a:solidFill>
                    <a:effectLst/>
                    <a:uLnTx/>
                    <a:uFillTx/>
                    <a:latin typeface="微软雅黑" charset="-122"/>
                    <a:ea typeface="微软雅黑" charset="-122"/>
                    <a:sym typeface="+mn-ea"/>
                  </a:rPr>
                  <a:t>×</a:t>
                </a:r>
                <a:r>
                  <a:rPr lang="en-US" altLang="en-US" sz="1600" b="1" noProof="0" dirty="0">
                    <a:ln>
                      <a:noFill/>
                    </a:ln>
                    <a:solidFill>
                      <a:schemeClr val="tx1"/>
                    </a:solidFill>
                    <a:effectLst/>
                    <a:uLnTx/>
                    <a:uFillTx/>
                    <a:latin typeface="微软雅黑" charset="-122"/>
                    <a:ea typeface="微软雅黑" charset="-122"/>
                    <a:sym typeface="+mn-ea"/>
                  </a:rPr>
                  <a:t> "</a:t>
                </a:r>
                <a:r>
                  <a:rPr lang="en-US" altLang="en-US" sz="1600" b="1" noProof="0" dirty="0">
                    <a:ln>
                      <a:noFill/>
                    </a:ln>
                    <a:solidFill>
                      <a:schemeClr val="tx1"/>
                    </a:solidFill>
                    <a:effectLst/>
                    <a:uLnTx/>
                    <a:uFillTx/>
                    <a:latin typeface="微软雅黑" charset="-122"/>
                    <a:ea typeface="微软雅黑" charset="-122"/>
                    <a:sym typeface="+mn-ea"/>
                  </a:rPr>
                  <a:t>写</a:t>
                </a:r>
                <a:r>
                  <a:rPr lang="en-US" altLang="en-US" sz="1600" b="1" noProof="0" dirty="0">
                    <a:ln>
                      <a:noFill/>
                    </a:ln>
                    <a:solidFill>
                      <a:schemeClr val="tx1"/>
                    </a:solidFill>
                    <a:effectLst/>
                    <a:uLnTx/>
                    <a:uFillTx/>
                    <a:latin typeface="微软雅黑" charset="-122"/>
                    <a:ea typeface="微软雅黑" charset="-122"/>
                    <a:sym typeface="+mn-ea"/>
                  </a:rPr>
                  <a:t>200</a:t>
                </a:r>
                <a:r>
                  <a:rPr lang="en-US" altLang="en-US" sz="1600" b="1" noProof="0" dirty="0">
                    <a:ln>
                      <a:noFill/>
                    </a:ln>
                    <a:solidFill>
                      <a:schemeClr val="tx1"/>
                    </a:solidFill>
                    <a:effectLst/>
                    <a:uLnTx/>
                    <a:uFillTx/>
                    <a:latin typeface="微软雅黑" charset="-122"/>
                    <a:ea typeface="微软雅黑" charset="-122"/>
                    <a:sym typeface="+mn-ea"/>
                  </a:rPr>
                  <a:t>字产品介绍</a:t>
                </a:r>
                <a:r>
                  <a:rPr lang="en-US" altLang="en-US" sz="1600" b="1" noProof="0" dirty="0">
                    <a:ln>
                      <a:noFill/>
                    </a:ln>
                    <a:solidFill>
                      <a:schemeClr val="tx1"/>
                    </a:solidFill>
                    <a:effectLst/>
                    <a:uLnTx/>
                    <a:uFillTx/>
                    <a:latin typeface="微软雅黑" charset="-122"/>
                    <a:ea typeface="微软雅黑" charset="-122"/>
                    <a:sym typeface="+mn-ea"/>
                  </a:rPr>
                  <a:t>"</a:t>
                </a:r>
                <a:endParaRPr lang="en-US" altLang="en-US" sz="1600" b="1" noProof="0" dirty="0">
                  <a:ln>
                    <a:noFill/>
                  </a:ln>
                  <a:solidFill>
                    <a:schemeClr val="tx1"/>
                  </a:solidFill>
                  <a:effectLst/>
                  <a:uLnTx/>
                  <a:uFillTx/>
                  <a:latin typeface="微软雅黑" charset="-122"/>
                  <a:ea typeface="微软雅黑" charset="-122"/>
                  <a:sym typeface="+mn-ea"/>
                </a:endParaRPr>
              </a:p>
              <a:p>
                <a:pPr lvl="0" algn="l" defTabSz="913765">
                  <a:spcBef>
                    <a:spcPts val="0"/>
                  </a:spcBef>
                  <a:spcAft>
                    <a:spcPts val="0"/>
                  </a:spcAft>
                  <a:buClrTx/>
                  <a:buSzPct val="25000"/>
                  <a:buFontTx/>
                  <a:defRPr/>
                </a:pPr>
                <a:endParaRPr lang="en-US" altLang="en-US" sz="1600" b="1" noProof="0" dirty="0">
                  <a:ln>
                    <a:noFill/>
                  </a:ln>
                  <a:solidFill>
                    <a:schemeClr val="tx1"/>
                  </a:solidFill>
                  <a:effectLst/>
                  <a:uLnTx/>
                  <a:uFillTx/>
                  <a:latin typeface="微软雅黑" charset="-122"/>
                  <a:ea typeface="微软雅黑" charset="-122"/>
                  <a:sym typeface="+mn-ea"/>
                </a:endParaRPr>
              </a:p>
              <a:p>
                <a:pPr lvl="0" algn="l" defTabSz="913765">
                  <a:spcBef>
                    <a:spcPts val="0"/>
                  </a:spcBef>
                  <a:spcAft>
                    <a:spcPts val="0"/>
                  </a:spcAft>
                  <a:buClrTx/>
                  <a:buSzPct val="25000"/>
                  <a:buFontTx/>
                  <a:defRPr/>
                </a:pPr>
                <a:r>
                  <a:rPr lang="en-US" altLang="en-US" sz="1600" b="1" noProof="0" dirty="0">
                    <a:ln>
                      <a:noFill/>
                    </a:ln>
                    <a:solidFill>
                      <a:schemeClr val="tx1"/>
                    </a:solidFill>
                    <a:effectLst/>
                    <a:uLnTx/>
                    <a:uFillTx/>
                    <a:latin typeface="微软雅黑" charset="-122"/>
                    <a:ea typeface="微软雅黑" charset="-122"/>
                    <a:sym typeface="+mn-ea"/>
                  </a:rPr>
                  <a:t>√ </a:t>
                </a:r>
                <a:r>
                  <a:rPr lang="en-US" altLang="en-US" sz="1600" b="1" noProof="0" dirty="0">
                    <a:ln>
                      <a:noFill/>
                    </a:ln>
                    <a:solidFill>
                      <a:schemeClr val="tx1"/>
                    </a:solidFill>
                    <a:effectLst/>
                    <a:uLnTx/>
                    <a:uFillTx/>
                    <a:latin typeface="微软雅黑" charset="-122"/>
                    <a:ea typeface="微软雅黑" charset="-122"/>
                    <a:sym typeface="+mn-ea"/>
                  </a:rPr>
                  <a:t>"</a:t>
                </a:r>
                <a:r>
                  <a:rPr lang="en-US" altLang="en-US" sz="1600" b="1" noProof="0" dirty="0">
                    <a:ln>
                      <a:noFill/>
                    </a:ln>
                    <a:solidFill>
                      <a:schemeClr val="tx1"/>
                    </a:solidFill>
                    <a:effectLst/>
                    <a:uLnTx/>
                    <a:uFillTx/>
                    <a:latin typeface="微软雅黑" charset="-122"/>
                    <a:ea typeface="微软雅黑" charset="-122"/>
                    <a:sym typeface="+mn-ea"/>
                  </a:rPr>
                  <a:t>我们要推出一款户外电源，目标客群是露营爱好者，帮我列</a:t>
                </a:r>
                <a:r>
                  <a:rPr lang="en-US" altLang="en-US" sz="1600" b="1" noProof="0" dirty="0">
                    <a:ln>
                      <a:noFill/>
                    </a:ln>
                    <a:solidFill>
                      <a:schemeClr val="tx1"/>
                    </a:solidFill>
                    <a:effectLst/>
                    <a:uLnTx/>
                    <a:uFillTx/>
                    <a:latin typeface="微软雅黑" charset="-122"/>
                    <a:ea typeface="微软雅黑" charset="-122"/>
                    <a:sym typeface="+mn-ea"/>
                  </a:rPr>
                  <a:t>3</a:t>
                </a:r>
                <a:r>
                  <a:rPr lang="en-US" altLang="en-US" sz="1600" b="1" noProof="0" dirty="0">
                    <a:ln>
                      <a:noFill/>
                    </a:ln>
                    <a:solidFill>
                      <a:schemeClr val="tx1"/>
                    </a:solidFill>
                    <a:effectLst/>
                    <a:uLnTx/>
                    <a:uFillTx/>
                    <a:latin typeface="微软雅黑" charset="-122"/>
                    <a:ea typeface="微软雅黑" charset="-122"/>
                    <a:sym typeface="+mn-ea"/>
                  </a:rPr>
                  <a:t>个不同角度的文案框架，重点突出轻便和安全特性</a:t>
                </a:r>
                <a:r>
                  <a:rPr lang="en-US" altLang="en-US" sz="1600" b="1" noProof="0" dirty="0">
                    <a:ln>
                      <a:noFill/>
                    </a:ln>
                    <a:solidFill>
                      <a:schemeClr val="tx1"/>
                    </a:solidFill>
                    <a:effectLst/>
                    <a:uLnTx/>
                    <a:uFillTx/>
                    <a:latin typeface="微软雅黑" charset="-122"/>
                    <a:ea typeface="微软雅黑" charset="-122"/>
                    <a:sym typeface="+mn-ea"/>
                  </a:rPr>
                  <a:t>"</a:t>
                </a:r>
                <a:endParaRPr lang="en-US" altLang="en-US" sz="1600" b="1" noProof="0" dirty="0">
                  <a:ln>
                    <a:noFill/>
                  </a:ln>
                  <a:solidFill>
                    <a:schemeClr val="tx1"/>
                  </a:solidFill>
                  <a:effectLst/>
                  <a:uLnTx/>
                  <a:uFillTx/>
                  <a:latin typeface="微软雅黑" charset="-122"/>
                  <a:ea typeface="微软雅黑" charset="-122"/>
                  <a:sym typeface="+mn-ea"/>
                </a:endParaRPr>
              </a:p>
              <a:p>
                <a:pPr lvl="0" algn="l" defTabSz="913765">
                  <a:spcBef>
                    <a:spcPts val="0"/>
                  </a:spcBef>
                  <a:spcAft>
                    <a:spcPts val="0"/>
                  </a:spcAft>
                  <a:buClrTx/>
                  <a:buSzPct val="25000"/>
                  <a:buFontTx/>
                  <a:defRPr/>
                </a:pPr>
                <a:endParaRPr lang="en-US" altLang="en-US" sz="1600" b="1" noProof="0" dirty="0">
                  <a:ln>
                    <a:noFill/>
                  </a:ln>
                  <a:solidFill>
                    <a:schemeClr val="tx1"/>
                  </a:solidFill>
                  <a:effectLst/>
                  <a:uLnTx/>
                  <a:uFillTx/>
                  <a:latin typeface="微软雅黑" charset="-122"/>
                  <a:ea typeface="微软雅黑" charset="-122"/>
                  <a:sym typeface="+mn-ea"/>
                </a:endParaRPr>
              </a:p>
            </p:txBody>
          </p:sp>
        </p:grpSp>
        <p:grpSp>
          <p:nvGrpSpPr>
            <p:cNvPr id="17" name="组合 16"/>
            <p:cNvGrpSpPr/>
            <p:nvPr/>
          </p:nvGrpSpPr>
          <p:grpSpPr>
            <a:xfrm>
              <a:off x="966026" y="3117175"/>
              <a:ext cx="500846" cy="566280"/>
              <a:chOff x="908731" y="-433648"/>
              <a:chExt cx="500846" cy="566280"/>
            </a:xfrm>
          </p:grpSpPr>
          <p:sp>
            <p:nvSpPr>
              <p:cNvPr id="19" name="任意多边形 36"/>
              <p:cNvSpPr/>
              <p:nvPr>
                <p:custDataLst>
                  <p:tags r:id="rId8"/>
                </p:custDataLst>
              </p:nvPr>
            </p:nvSpPr>
            <p:spPr>
              <a:xfrm>
                <a:off x="908731" y="-433648"/>
                <a:ext cx="500846" cy="566280"/>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rgbClr val="2F99FF"/>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latin typeface="微软雅黑" charset="-122"/>
                  <a:ea typeface="微软雅黑" charset="-122"/>
                </a:endParaRPr>
              </a:p>
            </p:txBody>
          </p:sp>
          <p:sp>
            <p:nvSpPr>
              <p:cNvPr id="3" name="任意多边形 37"/>
              <p:cNvSpPr/>
              <p:nvPr>
                <p:custDataLst>
                  <p:tags r:id="rId9"/>
                </p:custDataLst>
              </p:nvPr>
            </p:nvSpPr>
            <p:spPr>
              <a:xfrm>
                <a:off x="997237" y="-236301"/>
                <a:ext cx="203752" cy="152813"/>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419 w 533400"/>
                  <a:gd name="connsiteY9" fmla="*/ 198646 h 400050"/>
                  <a:gd name="connsiteX10" fmla="*/ 351414 w 533400"/>
                  <a:gd name="connsiteY10" fmla="*/ 204170 h 400050"/>
                  <a:gd name="connsiteX11" fmla="*/ 351414 w 533400"/>
                  <a:gd name="connsiteY11" fmla="*/ 204170 h 400050"/>
                  <a:gd name="connsiteX12" fmla="*/ 267118 w 533400"/>
                  <a:gd name="connsiteY12" fmla="*/ 315613 h 400050"/>
                  <a:gd name="connsiteX13" fmla="*/ 264641 w 533400"/>
                  <a:gd name="connsiteY13" fmla="*/ 318470 h 400050"/>
                  <a:gd name="connsiteX14" fmla="*/ 224255 w 533400"/>
                  <a:gd name="connsiteY14" fmla="*/ 318756 h 400050"/>
                  <a:gd name="connsiteX15" fmla="*/ 224255 w 533400"/>
                  <a:gd name="connsiteY15" fmla="*/ 318756 h 400050"/>
                  <a:gd name="connsiteX16" fmla="*/ 162152 w 533400"/>
                  <a:gd name="connsiteY16" fmla="*/ 257415 h 400050"/>
                  <a:gd name="connsiteX17" fmla="*/ 160247 w 533400"/>
                  <a:gd name="connsiteY17" fmla="*/ 255701 h 400050"/>
                  <a:gd name="connsiteX18" fmla="*/ 120052 w 533400"/>
                  <a:gd name="connsiteY18" fmla="*/ 259606 h 400050"/>
                  <a:gd name="connsiteX19" fmla="*/ 120052 w 533400"/>
                  <a:gd name="connsiteY19" fmla="*/ 259606 h 400050"/>
                  <a:gd name="connsiteX20" fmla="*/ 32517 w 533400"/>
                  <a:gd name="connsiteY20" fmla="*/ 366095 h 400050"/>
                  <a:gd name="connsiteX21" fmla="*/ 30326 w 533400"/>
                  <a:gd name="connsiteY21" fmla="*/ 372096 h 400050"/>
                  <a:gd name="connsiteX22" fmla="*/ 39851 w 533400"/>
                  <a:gd name="connsiteY22" fmla="*/ 381621 h 400050"/>
                  <a:gd name="connsiteX23" fmla="*/ 39851 w 533400"/>
                  <a:gd name="connsiteY23" fmla="*/ 381621 h 400050"/>
                  <a:gd name="connsiteX24" fmla="*/ 497242 w 533400"/>
                  <a:gd name="connsiteY24" fmla="*/ 381621 h 400050"/>
                  <a:gd name="connsiteX25" fmla="*/ 502480 w 533400"/>
                  <a:gd name="connsiteY25" fmla="*/ 380002 h 400050"/>
                  <a:gd name="connsiteX26" fmla="*/ 505147 w 533400"/>
                  <a:gd name="connsiteY26" fmla="*/ 366762 h 400050"/>
                  <a:gd name="connsiteX27" fmla="*/ 505147 w 533400"/>
                  <a:gd name="connsiteY27" fmla="*/ 366762 h 400050"/>
                  <a:gd name="connsiteX28" fmla="*/ 397991 w 533400"/>
                  <a:gd name="connsiteY28" fmla="*/ 205504 h 400050"/>
                  <a:gd name="connsiteX29" fmla="*/ 391419 w 533400"/>
                  <a:gd name="connsiteY29" fmla="*/ 198646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245" y="621"/>
                      <a:pt x="534008" y="13385"/>
                      <a:pt x="534008" y="29196"/>
                    </a:cubicBezTo>
                    <a:lnTo>
                      <a:pt x="534008" y="372096"/>
                    </a:lnTo>
                    <a:cubicBezTo>
                      <a:pt x="534008" y="387907"/>
                      <a:pt x="521245" y="400671"/>
                      <a:pt x="505433" y="400671"/>
                    </a:cubicBezTo>
                    <a:lnTo>
                      <a:pt x="29183" y="400671"/>
                    </a:lnTo>
                    <a:cubicBezTo>
                      <a:pt x="13371" y="400671"/>
                      <a:pt x="608" y="387907"/>
                      <a:pt x="608" y="372096"/>
                    </a:cubicBezTo>
                    <a:lnTo>
                      <a:pt x="608" y="29196"/>
                    </a:lnTo>
                    <a:cubicBezTo>
                      <a:pt x="608" y="13385"/>
                      <a:pt x="13371" y="621"/>
                      <a:pt x="29183" y="621"/>
                    </a:cubicBezTo>
                    <a:lnTo>
                      <a:pt x="505433" y="621"/>
                    </a:lnTo>
                    <a:close/>
                    <a:moveTo>
                      <a:pt x="391419" y="198646"/>
                    </a:moveTo>
                    <a:cubicBezTo>
                      <a:pt x="378846" y="189121"/>
                      <a:pt x="360939" y="191597"/>
                      <a:pt x="351414" y="204170"/>
                    </a:cubicBezTo>
                    <a:lnTo>
                      <a:pt x="351414" y="204170"/>
                    </a:lnTo>
                    <a:lnTo>
                      <a:pt x="267118" y="315613"/>
                    </a:lnTo>
                    <a:cubicBezTo>
                      <a:pt x="266355" y="316660"/>
                      <a:pt x="265498" y="317518"/>
                      <a:pt x="264641" y="318470"/>
                    </a:cubicBezTo>
                    <a:cubicBezTo>
                      <a:pt x="253592" y="329710"/>
                      <a:pt x="235495" y="329805"/>
                      <a:pt x="224255" y="318756"/>
                    </a:cubicBezTo>
                    <a:lnTo>
                      <a:pt x="224255" y="318756"/>
                    </a:lnTo>
                    <a:lnTo>
                      <a:pt x="162152" y="257415"/>
                    </a:lnTo>
                    <a:cubicBezTo>
                      <a:pt x="161485" y="256844"/>
                      <a:pt x="160914" y="256177"/>
                      <a:pt x="160247" y="255701"/>
                    </a:cubicBezTo>
                    <a:cubicBezTo>
                      <a:pt x="148055" y="245699"/>
                      <a:pt x="130053" y="247414"/>
                      <a:pt x="120052" y="259606"/>
                    </a:cubicBezTo>
                    <a:lnTo>
                      <a:pt x="120052" y="259606"/>
                    </a:lnTo>
                    <a:lnTo>
                      <a:pt x="32517" y="366095"/>
                    </a:lnTo>
                    <a:cubicBezTo>
                      <a:pt x="31088" y="367810"/>
                      <a:pt x="30326" y="369905"/>
                      <a:pt x="30326" y="372096"/>
                    </a:cubicBezTo>
                    <a:cubicBezTo>
                      <a:pt x="30326" y="377335"/>
                      <a:pt x="34612" y="381621"/>
                      <a:pt x="39851" y="381621"/>
                    </a:cubicBezTo>
                    <a:lnTo>
                      <a:pt x="39851" y="381621"/>
                    </a:lnTo>
                    <a:lnTo>
                      <a:pt x="497242" y="381621"/>
                    </a:lnTo>
                    <a:cubicBezTo>
                      <a:pt x="499146" y="381621"/>
                      <a:pt x="500956" y="381050"/>
                      <a:pt x="502480" y="380002"/>
                    </a:cubicBezTo>
                    <a:cubicBezTo>
                      <a:pt x="506862" y="377049"/>
                      <a:pt x="508005" y="371144"/>
                      <a:pt x="505147" y="366762"/>
                    </a:cubicBezTo>
                    <a:lnTo>
                      <a:pt x="505147" y="366762"/>
                    </a:lnTo>
                    <a:lnTo>
                      <a:pt x="397991" y="205504"/>
                    </a:lnTo>
                    <a:cubicBezTo>
                      <a:pt x="396181" y="202932"/>
                      <a:pt x="393990" y="200551"/>
                      <a:pt x="391419" y="198646"/>
                    </a:cubicBezTo>
                    <a:close/>
                    <a:moveTo>
                      <a:pt x="95858" y="57771"/>
                    </a:moveTo>
                    <a:cubicBezTo>
                      <a:pt x="74808" y="57771"/>
                      <a:pt x="57758" y="74821"/>
                      <a:pt x="57758" y="95871"/>
                    </a:cubicBezTo>
                    <a:cubicBezTo>
                      <a:pt x="57758" y="116921"/>
                      <a:pt x="74808" y="133971"/>
                      <a:pt x="95858" y="133971"/>
                    </a:cubicBezTo>
                    <a:cubicBezTo>
                      <a:pt x="116908" y="133971"/>
                      <a:pt x="133958" y="116921"/>
                      <a:pt x="133958" y="95871"/>
                    </a:cubicBezTo>
                    <a:cubicBezTo>
                      <a:pt x="133958" y="74821"/>
                      <a:pt x="116908" y="57771"/>
                      <a:pt x="95858" y="57771"/>
                    </a:cubicBez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latin typeface="微软雅黑" charset="-122"/>
                  <a:ea typeface="微软雅黑" charset="-122"/>
                </a:endParaRPr>
              </a:p>
            </p:txBody>
          </p:sp>
        </p:grpSp>
      </p:grpSp>
      <p:grpSp>
        <p:nvGrpSpPr>
          <p:cNvPr id="43" name="组合 42"/>
          <p:cNvGrpSpPr/>
          <p:nvPr>
            <p:custDataLst>
              <p:tags r:id="rId10"/>
            </p:custDataLst>
          </p:nvPr>
        </p:nvGrpSpPr>
        <p:grpSpPr>
          <a:xfrm>
            <a:off x="3356610" y="1772285"/>
            <a:ext cx="2387600" cy="3512185"/>
            <a:chOff x="6461" y="4760"/>
            <a:chExt cx="3675" cy="5703"/>
          </a:xfrm>
        </p:grpSpPr>
        <p:sp>
          <p:nvSpPr>
            <p:cNvPr id="25" name="圆角矩形 93"/>
            <p:cNvSpPr/>
            <p:nvPr>
              <p:custDataLst>
                <p:tags r:id="rId11"/>
              </p:custDataLst>
            </p:nvPr>
          </p:nvSpPr>
          <p:spPr>
            <a:xfrm>
              <a:off x="6627" y="4930"/>
              <a:ext cx="3509" cy="5533"/>
            </a:xfrm>
            <a:prstGeom prst="roundRect">
              <a:avLst>
                <a:gd name="adj" fmla="val 4533"/>
              </a:avLst>
            </a:prstGeom>
            <a:solidFill>
              <a:srgbClr val="2FC4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charset="-122"/>
                <a:ea typeface="微软雅黑" charset="-122"/>
              </a:endParaRPr>
            </a:p>
          </p:txBody>
        </p:sp>
        <p:sp>
          <p:nvSpPr>
            <p:cNvPr id="26" name="文本框 25"/>
            <p:cNvSpPr txBox="1"/>
            <p:nvPr>
              <p:custDataLst>
                <p:tags r:id="rId12"/>
              </p:custDataLst>
            </p:nvPr>
          </p:nvSpPr>
          <p:spPr>
            <a:xfrm>
              <a:off x="6926" y="5454"/>
              <a:ext cx="2826" cy="600"/>
            </a:xfrm>
            <a:prstGeom prst="rect">
              <a:avLst/>
            </a:prstGeom>
            <a:noFill/>
          </p:spPr>
          <p:txBody>
            <a:bodyPr wrap="square" lIns="90000" tIns="46800" rIns="90000" bIns="46800" rtlCol="0" anchor="ctr" anchorCtr="0">
              <a:spAutoFit/>
            </a:bodyPr>
            <a:lstStyle/>
            <a:p>
              <a:r>
                <a:rPr lang="zh-CN" altLang="en-US" b="1" dirty="0">
                  <a:solidFill>
                    <a:srgbClr val="2FC4FF"/>
                  </a:solidFill>
                  <a:latin typeface="微软雅黑" charset="-122"/>
                  <a:ea typeface="微软雅黑" charset="-122"/>
                </a:rPr>
                <a:t>给</a:t>
              </a:r>
              <a:r>
                <a:rPr lang="en-US" altLang="zh-CN" b="1" dirty="0">
                  <a:solidFill>
                    <a:srgbClr val="2FC4FF"/>
                  </a:solidFill>
                  <a:latin typeface="微软雅黑" charset="-122"/>
                  <a:ea typeface="微软雅黑" charset="-122"/>
                </a:rPr>
                <a:t>AI"</a:t>
              </a:r>
              <a:r>
                <a:rPr lang="zh-CN" altLang="en-US" b="1" dirty="0">
                  <a:solidFill>
                    <a:srgbClr val="2FC4FF"/>
                  </a:solidFill>
                  <a:latin typeface="微软雅黑" charset="-122"/>
                  <a:ea typeface="微软雅黑" charset="-122"/>
                </a:rPr>
                <a:t>上下文</a:t>
              </a:r>
              <a:r>
                <a:rPr lang="en-US" altLang="zh-CN" b="1" dirty="0">
                  <a:solidFill>
                    <a:srgbClr val="2FC4FF"/>
                  </a:solidFill>
                  <a:latin typeface="微软雅黑" charset="-122"/>
                  <a:ea typeface="微软雅黑" charset="-122"/>
                </a:rPr>
                <a:t>"</a:t>
              </a:r>
              <a:endParaRPr lang="en-US" altLang="zh-CN" b="1" dirty="0">
                <a:solidFill>
                  <a:srgbClr val="2FC4FF"/>
                </a:solidFill>
                <a:latin typeface="微软雅黑" charset="-122"/>
                <a:ea typeface="微软雅黑" charset="-122"/>
              </a:endParaRPr>
            </a:p>
          </p:txBody>
        </p:sp>
        <p:sp>
          <p:nvSpPr>
            <p:cNvPr id="27" name="矩形 26"/>
            <p:cNvSpPr/>
            <p:nvPr>
              <p:custDataLst>
                <p:tags r:id="rId13"/>
              </p:custDataLst>
            </p:nvPr>
          </p:nvSpPr>
          <p:spPr>
            <a:xfrm flipH="1">
              <a:off x="6967" y="6142"/>
              <a:ext cx="2949" cy="3695"/>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t" anchorCtr="0" forceAA="0" compatLnSpc="1">
              <a:noAutofit/>
            </a:bodyPr>
            <a:lstStyle/>
            <a:p>
              <a:pPr lvl="0" algn="l" defTabSz="913765">
                <a:spcBef>
                  <a:spcPts val="0"/>
                </a:spcBef>
                <a:spcAft>
                  <a:spcPts val="0"/>
                </a:spcAft>
                <a:buClrTx/>
                <a:buSzPct val="25000"/>
                <a:buFontTx/>
                <a:defRPr/>
              </a:pPr>
              <a:r>
                <a:rPr lang="en-US" altLang="en-US" sz="1600" b="1" noProof="0" dirty="0">
                  <a:ln>
                    <a:noFill/>
                  </a:ln>
                  <a:solidFill>
                    <a:schemeClr val="tx1"/>
                  </a:solidFill>
                  <a:effectLst/>
                  <a:uLnTx/>
                  <a:uFillTx/>
                  <a:latin typeface="微软雅黑" charset="-122"/>
                  <a:ea typeface="微软雅黑" charset="-122"/>
                  <a:sym typeface="+mn-ea"/>
                </a:rPr>
                <a:t>×</a:t>
              </a:r>
              <a:r>
                <a:rPr lang="en-US" altLang="en-US" sz="1600" b="1" noProof="0" dirty="0">
                  <a:ln>
                    <a:noFill/>
                  </a:ln>
                  <a:solidFill>
                    <a:schemeClr val="tx1"/>
                  </a:solidFill>
                  <a:effectLst/>
                  <a:uLnTx/>
                  <a:uFillTx/>
                  <a:latin typeface="微软雅黑" charset="-122"/>
                  <a:ea typeface="微软雅黑" charset="-122"/>
                  <a:sym typeface="+mn-ea"/>
                </a:rPr>
                <a:t> "</a:t>
              </a:r>
              <a:r>
                <a:rPr lang="en-US" altLang="en-US" sz="1600" b="1" noProof="0" dirty="0">
                  <a:ln>
                    <a:noFill/>
                  </a:ln>
                  <a:solidFill>
                    <a:schemeClr val="tx1"/>
                  </a:solidFill>
                  <a:effectLst/>
                  <a:uLnTx/>
                  <a:uFillTx/>
                  <a:latin typeface="微软雅黑" charset="-122"/>
                  <a:ea typeface="微软雅黑" charset="-122"/>
                  <a:sym typeface="+mn-ea"/>
                </a:rPr>
                <a:t>翻译这段话</a:t>
              </a:r>
              <a:r>
                <a:rPr lang="en-US" altLang="en-US" sz="1600" b="1" noProof="0" dirty="0">
                  <a:ln>
                    <a:noFill/>
                  </a:ln>
                  <a:solidFill>
                    <a:schemeClr val="tx1"/>
                  </a:solidFill>
                  <a:effectLst/>
                  <a:uLnTx/>
                  <a:uFillTx/>
                  <a:latin typeface="微软雅黑" charset="-122"/>
                  <a:ea typeface="微软雅黑" charset="-122"/>
                  <a:sym typeface="+mn-ea"/>
                </a:rPr>
                <a:t>"</a:t>
              </a:r>
              <a:endParaRPr lang="en-US" altLang="en-US" sz="1600" b="1" noProof="0" dirty="0">
                <a:ln>
                  <a:noFill/>
                </a:ln>
                <a:solidFill>
                  <a:schemeClr val="tx1"/>
                </a:solidFill>
                <a:effectLst/>
                <a:uLnTx/>
                <a:uFillTx/>
                <a:latin typeface="微软雅黑" charset="-122"/>
                <a:ea typeface="微软雅黑" charset="-122"/>
                <a:sym typeface="+mn-ea"/>
              </a:endParaRPr>
            </a:p>
            <a:p>
              <a:pPr lvl="0" algn="l" defTabSz="913765">
                <a:spcBef>
                  <a:spcPts val="0"/>
                </a:spcBef>
                <a:spcAft>
                  <a:spcPts val="0"/>
                </a:spcAft>
                <a:buClrTx/>
                <a:buSzPct val="25000"/>
                <a:buFontTx/>
                <a:defRPr/>
              </a:pPr>
              <a:endParaRPr lang="en-US" altLang="en-US" sz="1600" b="1" noProof="0" dirty="0">
                <a:ln>
                  <a:noFill/>
                </a:ln>
                <a:solidFill>
                  <a:schemeClr val="tx1"/>
                </a:solidFill>
                <a:effectLst/>
                <a:uLnTx/>
                <a:uFillTx/>
                <a:latin typeface="微软雅黑" charset="-122"/>
                <a:ea typeface="微软雅黑" charset="-122"/>
                <a:sym typeface="+mn-ea"/>
              </a:endParaRPr>
            </a:p>
            <a:p>
              <a:pPr lvl="0" algn="l" defTabSz="913765">
                <a:spcBef>
                  <a:spcPts val="0"/>
                </a:spcBef>
                <a:spcAft>
                  <a:spcPts val="0"/>
                </a:spcAft>
                <a:buClrTx/>
                <a:buSzPct val="25000"/>
                <a:buFontTx/>
                <a:defRPr/>
              </a:pPr>
              <a:endParaRPr lang="en-US" altLang="en-US" sz="1600" b="1" noProof="0" dirty="0">
                <a:ln>
                  <a:noFill/>
                </a:ln>
                <a:solidFill>
                  <a:schemeClr val="tx1"/>
                </a:solidFill>
                <a:effectLst/>
                <a:uLnTx/>
                <a:uFillTx/>
                <a:latin typeface="微软雅黑" charset="-122"/>
                <a:ea typeface="微软雅黑" charset="-122"/>
                <a:sym typeface="+mn-ea"/>
              </a:endParaRPr>
            </a:p>
            <a:p>
              <a:pPr lvl="0" algn="l" defTabSz="913765">
                <a:spcBef>
                  <a:spcPts val="0"/>
                </a:spcBef>
                <a:spcAft>
                  <a:spcPts val="0"/>
                </a:spcAft>
                <a:buClrTx/>
                <a:buSzPct val="25000"/>
                <a:buFontTx/>
                <a:defRPr/>
              </a:pPr>
              <a:r>
                <a:rPr lang="en-US" altLang="en-US" sz="1600" b="1" noProof="0" dirty="0">
                  <a:ln>
                    <a:noFill/>
                  </a:ln>
                  <a:solidFill>
                    <a:schemeClr val="tx1"/>
                  </a:solidFill>
                  <a:effectLst/>
                  <a:uLnTx/>
                  <a:uFillTx/>
                  <a:latin typeface="微软雅黑" charset="-122"/>
                  <a:ea typeface="微软雅黑" charset="-122"/>
                  <a:sym typeface="+mn-ea"/>
                </a:rPr>
                <a:t>√ "</a:t>
              </a:r>
              <a:r>
                <a:rPr lang="en-US" altLang="en-US" sz="1600" b="1" noProof="0" dirty="0">
                  <a:ln>
                    <a:noFill/>
                  </a:ln>
                  <a:solidFill>
                    <a:schemeClr val="tx1"/>
                  </a:solidFill>
                  <a:effectLst/>
                  <a:uLnTx/>
                  <a:uFillTx/>
                  <a:latin typeface="微软雅黑" charset="-122"/>
                  <a:ea typeface="微软雅黑" charset="-122"/>
                  <a:sym typeface="+mn-ea"/>
                </a:rPr>
                <a:t>这是给法国供应商的邮件，需要商务正式语气，附件合同条款部分要特别强调交货时间</a:t>
              </a:r>
              <a:r>
                <a:rPr lang="en-US" altLang="en-US" sz="1600" b="1" noProof="0" dirty="0">
                  <a:ln>
                    <a:noFill/>
                  </a:ln>
                  <a:solidFill>
                    <a:schemeClr val="tx1"/>
                  </a:solidFill>
                  <a:effectLst/>
                  <a:uLnTx/>
                  <a:uFillTx/>
                  <a:latin typeface="微软雅黑" charset="-122"/>
                  <a:ea typeface="微软雅黑" charset="-122"/>
                  <a:sym typeface="+mn-ea"/>
                </a:rPr>
                <a:t>"</a:t>
              </a:r>
              <a:endParaRPr lang="en-US" altLang="en-US" sz="1600" b="1" noProof="0" dirty="0">
                <a:ln>
                  <a:noFill/>
                </a:ln>
                <a:solidFill>
                  <a:schemeClr val="tx1"/>
                </a:solidFill>
                <a:effectLst/>
                <a:uLnTx/>
                <a:uFillTx/>
                <a:latin typeface="微软雅黑" charset="-122"/>
                <a:ea typeface="微软雅黑" charset="-122"/>
                <a:sym typeface="+mn-ea"/>
              </a:endParaRPr>
            </a:p>
            <a:p>
              <a:pPr lvl="0" algn="l" defTabSz="913765">
                <a:spcBef>
                  <a:spcPts val="0"/>
                </a:spcBef>
                <a:spcAft>
                  <a:spcPts val="0"/>
                </a:spcAft>
                <a:buClrTx/>
                <a:buSzPct val="25000"/>
                <a:buFontTx/>
                <a:defRPr/>
              </a:pPr>
              <a:endParaRPr lang="en-US" altLang="en-US" sz="1600" b="1" noProof="0" dirty="0">
                <a:ln>
                  <a:noFill/>
                </a:ln>
                <a:solidFill>
                  <a:schemeClr val="tx1"/>
                </a:solidFill>
                <a:effectLst/>
                <a:uLnTx/>
                <a:uFillTx/>
                <a:latin typeface="微软雅黑" charset="-122"/>
                <a:ea typeface="微软雅黑" charset="-122"/>
                <a:sym typeface="+mn-ea"/>
              </a:endParaRPr>
            </a:p>
          </p:txBody>
        </p:sp>
        <p:sp>
          <p:nvSpPr>
            <p:cNvPr id="28" name="任意多边形 16"/>
            <p:cNvSpPr/>
            <p:nvPr>
              <p:custDataLst>
                <p:tags r:id="rId14"/>
              </p:custDataLst>
            </p:nvPr>
          </p:nvSpPr>
          <p:spPr>
            <a:xfrm>
              <a:off x="6461" y="4760"/>
              <a:ext cx="867" cy="892"/>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rgbClr val="2FC4FF">
                <a:alpha val="60000"/>
              </a:srgb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latin typeface="微软雅黑" charset="-122"/>
                <a:ea typeface="微软雅黑" charset="-122"/>
              </a:endParaRPr>
            </a:p>
          </p:txBody>
        </p:sp>
        <p:sp>
          <p:nvSpPr>
            <p:cNvPr id="29" name="任意多边形 17"/>
            <p:cNvSpPr/>
            <p:nvPr>
              <p:custDataLst>
                <p:tags r:id="rId15"/>
              </p:custDataLst>
            </p:nvPr>
          </p:nvSpPr>
          <p:spPr>
            <a:xfrm>
              <a:off x="6615" y="5039"/>
              <a:ext cx="353" cy="292"/>
            </a:xfrm>
            <a:custGeom>
              <a:avLst/>
              <a:gdLst>
                <a:gd name="connsiteX0" fmla="*/ 125329 w 533400"/>
                <a:gd name="connsiteY0" fmla="*/ 229221 h 485775"/>
                <a:gd name="connsiteX1" fmla="*/ 125329 w 533400"/>
                <a:gd name="connsiteY1" fmla="*/ 276846 h 485775"/>
                <a:gd name="connsiteX2" fmla="*/ 144379 w 533400"/>
                <a:gd name="connsiteY2" fmla="*/ 276846 h 485775"/>
                <a:gd name="connsiteX3" fmla="*/ 144379 w 533400"/>
                <a:gd name="connsiteY3" fmla="*/ 229221 h 485775"/>
                <a:gd name="connsiteX4" fmla="*/ 392029 w 533400"/>
                <a:gd name="connsiteY4" fmla="*/ 229221 h 485775"/>
                <a:gd name="connsiteX5" fmla="*/ 392029 w 533400"/>
                <a:gd name="connsiteY5" fmla="*/ 276846 h 485775"/>
                <a:gd name="connsiteX6" fmla="*/ 411079 w 533400"/>
                <a:gd name="connsiteY6" fmla="*/ 276846 h 485775"/>
                <a:gd name="connsiteX7" fmla="*/ 411079 w 533400"/>
                <a:gd name="connsiteY7" fmla="*/ 229221 h 485775"/>
                <a:gd name="connsiteX8" fmla="*/ 534904 w 533400"/>
                <a:gd name="connsiteY8" fmla="*/ 229221 h 485775"/>
                <a:gd name="connsiteX9" fmla="*/ 534904 w 533400"/>
                <a:gd name="connsiteY9" fmla="*/ 457821 h 485775"/>
                <a:gd name="connsiteX10" fmla="*/ 506329 w 533400"/>
                <a:gd name="connsiteY10" fmla="*/ 486396 h 485775"/>
                <a:gd name="connsiteX11" fmla="*/ 30079 w 533400"/>
                <a:gd name="connsiteY11" fmla="*/ 486396 h 485775"/>
                <a:gd name="connsiteX12" fmla="*/ 1504 w 533400"/>
                <a:gd name="connsiteY12" fmla="*/ 457821 h 485775"/>
                <a:gd name="connsiteX13" fmla="*/ 1504 w 533400"/>
                <a:gd name="connsiteY13" fmla="*/ 229221 h 485775"/>
                <a:gd name="connsiteX14" fmla="*/ 125329 w 533400"/>
                <a:gd name="connsiteY14" fmla="*/ 229221 h 485775"/>
                <a:gd name="connsiteX15" fmla="*/ 372979 w 533400"/>
                <a:gd name="connsiteY15" fmla="*/ 621 h 485775"/>
                <a:gd name="connsiteX16" fmla="*/ 411079 w 533400"/>
                <a:gd name="connsiteY16" fmla="*/ 36816 h 485775"/>
                <a:gd name="connsiteX17" fmla="*/ 411079 w 533400"/>
                <a:gd name="connsiteY17" fmla="*/ 38721 h 485775"/>
                <a:gd name="connsiteX18" fmla="*/ 411079 w 533400"/>
                <a:gd name="connsiteY18" fmla="*/ 114921 h 485775"/>
                <a:gd name="connsiteX19" fmla="*/ 506329 w 533400"/>
                <a:gd name="connsiteY19" fmla="*/ 114921 h 485775"/>
                <a:gd name="connsiteX20" fmla="*/ 534904 w 533400"/>
                <a:gd name="connsiteY20" fmla="*/ 143496 h 485775"/>
                <a:gd name="connsiteX21" fmla="*/ 534904 w 533400"/>
                <a:gd name="connsiteY21" fmla="*/ 210171 h 485775"/>
                <a:gd name="connsiteX22" fmla="*/ 1504 w 533400"/>
                <a:gd name="connsiteY22" fmla="*/ 210171 h 485775"/>
                <a:gd name="connsiteX23" fmla="*/ 1504 w 533400"/>
                <a:gd name="connsiteY23" fmla="*/ 143496 h 485775"/>
                <a:gd name="connsiteX24" fmla="*/ 30079 w 533400"/>
                <a:gd name="connsiteY24" fmla="*/ 114921 h 485775"/>
                <a:gd name="connsiteX25" fmla="*/ 125329 w 533400"/>
                <a:gd name="connsiteY25" fmla="*/ 114921 h 485775"/>
                <a:gd name="connsiteX26" fmla="*/ 125329 w 533400"/>
                <a:gd name="connsiteY26" fmla="*/ 38721 h 485775"/>
                <a:gd name="connsiteX27" fmla="*/ 161524 w 533400"/>
                <a:gd name="connsiteY27" fmla="*/ 621 h 485775"/>
                <a:gd name="connsiteX28" fmla="*/ 163429 w 533400"/>
                <a:gd name="connsiteY28" fmla="*/ 621 h 485775"/>
                <a:gd name="connsiteX29" fmla="*/ 372979 w 533400"/>
                <a:gd name="connsiteY29" fmla="*/ 621 h 485775"/>
                <a:gd name="connsiteX30" fmla="*/ 372979 w 533400"/>
                <a:gd name="connsiteY30" fmla="*/ 19671 h 485775"/>
                <a:gd name="connsiteX31" fmla="*/ 163429 w 533400"/>
                <a:gd name="connsiteY31" fmla="*/ 19671 h 485775"/>
                <a:gd name="connsiteX32" fmla="*/ 144474 w 533400"/>
                <a:gd name="connsiteY32" fmla="*/ 37292 h 485775"/>
                <a:gd name="connsiteX33" fmla="*/ 144379 w 533400"/>
                <a:gd name="connsiteY33" fmla="*/ 38721 h 485775"/>
                <a:gd name="connsiteX34" fmla="*/ 144379 w 533400"/>
                <a:gd name="connsiteY34" fmla="*/ 114921 h 485775"/>
                <a:gd name="connsiteX35" fmla="*/ 392029 w 533400"/>
                <a:gd name="connsiteY35" fmla="*/ 114921 h 485775"/>
                <a:gd name="connsiteX36" fmla="*/ 392029 w 533400"/>
                <a:gd name="connsiteY36" fmla="*/ 38721 h 485775"/>
                <a:gd name="connsiteX37" fmla="*/ 375836 w 533400"/>
                <a:gd name="connsiteY37" fmla="*/ 19862 h 485775"/>
                <a:gd name="connsiteX38" fmla="*/ 374408 w 533400"/>
                <a:gd name="connsiteY38" fmla="*/ 19671 h 485775"/>
                <a:gd name="connsiteX39" fmla="*/ 372979 w 533400"/>
                <a:gd name="connsiteY39" fmla="*/ 1967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3400" h="485775">
                  <a:moveTo>
                    <a:pt x="125329" y="229221"/>
                  </a:moveTo>
                  <a:lnTo>
                    <a:pt x="125329" y="276846"/>
                  </a:lnTo>
                  <a:lnTo>
                    <a:pt x="144379" y="276846"/>
                  </a:lnTo>
                  <a:lnTo>
                    <a:pt x="144379" y="229221"/>
                  </a:lnTo>
                  <a:lnTo>
                    <a:pt x="392029" y="229221"/>
                  </a:lnTo>
                  <a:lnTo>
                    <a:pt x="392029" y="276846"/>
                  </a:lnTo>
                  <a:lnTo>
                    <a:pt x="411079" y="276846"/>
                  </a:lnTo>
                  <a:lnTo>
                    <a:pt x="411079" y="229221"/>
                  </a:lnTo>
                  <a:lnTo>
                    <a:pt x="534904" y="229221"/>
                  </a:lnTo>
                  <a:lnTo>
                    <a:pt x="534904" y="457821"/>
                  </a:lnTo>
                  <a:cubicBezTo>
                    <a:pt x="534904" y="473632"/>
                    <a:pt x="522141" y="486396"/>
                    <a:pt x="506329" y="486396"/>
                  </a:cubicBezTo>
                  <a:lnTo>
                    <a:pt x="30079" y="486396"/>
                  </a:lnTo>
                  <a:cubicBezTo>
                    <a:pt x="14267" y="486396"/>
                    <a:pt x="1504" y="473632"/>
                    <a:pt x="1504" y="457821"/>
                  </a:cubicBezTo>
                  <a:lnTo>
                    <a:pt x="1504" y="229221"/>
                  </a:lnTo>
                  <a:lnTo>
                    <a:pt x="125329" y="229221"/>
                  </a:lnTo>
                  <a:close/>
                  <a:moveTo>
                    <a:pt x="372979" y="621"/>
                  </a:moveTo>
                  <a:cubicBezTo>
                    <a:pt x="393363" y="621"/>
                    <a:pt x="410031" y="16623"/>
                    <a:pt x="411079" y="36816"/>
                  </a:cubicBezTo>
                  <a:lnTo>
                    <a:pt x="411079" y="38721"/>
                  </a:lnTo>
                  <a:lnTo>
                    <a:pt x="411079" y="114921"/>
                  </a:lnTo>
                  <a:lnTo>
                    <a:pt x="506329" y="114921"/>
                  </a:lnTo>
                  <a:cubicBezTo>
                    <a:pt x="522141" y="114921"/>
                    <a:pt x="534904" y="127685"/>
                    <a:pt x="534904" y="143496"/>
                  </a:cubicBezTo>
                  <a:lnTo>
                    <a:pt x="534904" y="210171"/>
                  </a:lnTo>
                  <a:lnTo>
                    <a:pt x="1504" y="210171"/>
                  </a:lnTo>
                  <a:lnTo>
                    <a:pt x="1504" y="143496"/>
                  </a:lnTo>
                  <a:cubicBezTo>
                    <a:pt x="1504" y="127685"/>
                    <a:pt x="14267" y="114921"/>
                    <a:pt x="30079" y="114921"/>
                  </a:cubicBezTo>
                  <a:lnTo>
                    <a:pt x="125329" y="114921"/>
                  </a:lnTo>
                  <a:lnTo>
                    <a:pt x="125329" y="38721"/>
                  </a:lnTo>
                  <a:cubicBezTo>
                    <a:pt x="125329" y="18337"/>
                    <a:pt x="141331" y="1669"/>
                    <a:pt x="161524" y="621"/>
                  </a:cubicBezTo>
                  <a:lnTo>
                    <a:pt x="163429" y="621"/>
                  </a:lnTo>
                  <a:lnTo>
                    <a:pt x="372979" y="621"/>
                  </a:lnTo>
                  <a:close/>
                  <a:moveTo>
                    <a:pt x="372979" y="19671"/>
                  </a:moveTo>
                  <a:lnTo>
                    <a:pt x="163429" y="19671"/>
                  </a:lnTo>
                  <a:cubicBezTo>
                    <a:pt x="153428" y="19671"/>
                    <a:pt x="145141" y="27482"/>
                    <a:pt x="144474" y="37292"/>
                  </a:cubicBezTo>
                  <a:lnTo>
                    <a:pt x="144379" y="38721"/>
                  </a:lnTo>
                  <a:lnTo>
                    <a:pt x="144379" y="114921"/>
                  </a:lnTo>
                  <a:lnTo>
                    <a:pt x="392029" y="114921"/>
                  </a:lnTo>
                  <a:lnTo>
                    <a:pt x="392029" y="38721"/>
                  </a:lnTo>
                  <a:cubicBezTo>
                    <a:pt x="392029" y="29196"/>
                    <a:pt x="384981" y="21290"/>
                    <a:pt x="375836" y="19862"/>
                  </a:cubicBezTo>
                  <a:lnTo>
                    <a:pt x="374408" y="19671"/>
                  </a:lnTo>
                  <a:lnTo>
                    <a:pt x="372979" y="19671"/>
                  </a:ln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latin typeface="微软雅黑" charset="-122"/>
                <a:ea typeface="微软雅黑" charset="-122"/>
              </a:endParaRPr>
            </a:p>
          </p:txBody>
        </p:sp>
      </p:grpSp>
      <p:grpSp>
        <p:nvGrpSpPr>
          <p:cNvPr id="30" name="组合 29"/>
          <p:cNvGrpSpPr/>
          <p:nvPr>
            <p:custDataLst>
              <p:tags r:id="rId16"/>
            </p:custDataLst>
          </p:nvPr>
        </p:nvGrpSpPr>
        <p:grpSpPr>
          <a:xfrm>
            <a:off x="6242050" y="1748155"/>
            <a:ext cx="2533650" cy="3528695"/>
            <a:chOff x="6444127" y="2127024"/>
            <a:chExt cx="2251717" cy="3554875"/>
          </a:xfrm>
        </p:grpSpPr>
        <p:sp>
          <p:nvSpPr>
            <p:cNvPr id="31" name="圆角矩形 101"/>
            <p:cNvSpPr/>
            <p:nvPr>
              <p:custDataLst>
                <p:tags r:id="rId17"/>
              </p:custDataLst>
            </p:nvPr>
          </p:nvSpPr>
          <p:spPr>
            <a:xfrm>
              <a:off x="6540065" y="2235135"/>
              <a:ext cx="2026545" cy="3446764"/>
            </a:xfrm>
            <a:prstGeom prst="roundRect">
              <a:avLst>
                <a:gd name="adj" fmla="val 4533"/>
              </a:avLst>
            </a:prstGeom>
            <a:solidFill>
              <a:srgbClr val="2F99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charset="-122"/>
                <a:ea typeface="微软雅黑" charset="-122"/>
              </a:endParaRPr>
            </a:p>
          </p:txBody>
        </p:sp>
        <p:grpSp>
          <p:nvGrpSpPr>
            <p:cNvPr id="32" name="组合 31"/>
            <p:cNvGrpSpPr/>
            <p:nvPr/>
          </p:nvGrpSpPr>
          <p:grpSpPr>
            <a:xfrm>
              <a:off x="6602055" y="2597828"/>
              <a:ext cx="2093789" cy="1743594"/>
              <a:chOff x="1700188" y="2935341"/>
              <a:chExt cx="2093789" cy="1743594"/>
            </a:xfrm>
          </p:grpSpPr>
          <p:sp>
            <p:nvSpPr>
              <p:cNvPr id="33" name="文本框 32"/>
              <p:cNvSpPr txBox="1"/>
              <p:nvPr>
                <p:custDataLst>
                  <p:tags r:id="rId18"/>
                </p:custDataLst>
              </p:nvPr>
            </p:nvSpPr>
            <p:spPr>
              <a:xfrm>
                <a:off x="1871190" y="2935341"/>
                <a:ext cx="1922787" cy="372312"/>
              </a:xfrm>
              <a:prstGeom prst="rect">
                <a:avLst/>
              </a:prstGeom>
              <a:noFill/>
            </p:spPr>
            <p:txBody>
              <a:bodyPr wrap="square" lIns="90000" tIns="46800" rIns="90000" bIns="46800" rtlCol="0" anchor="ctr" anchorCtr="0">
                <a:spAutoFit/>
              </a:bodyPr>
              <a:lstStyle/>
              <a:p>
                <a:r>
                  <a:rPr lang="zh-CN" altLang="en-US" b="1" dirty="0">
                    <a:solidFill>
                      <a:srgbClr val="82C2FF"/>
                    </a:solidFill>
                    <a:latin typeface="微软雅黑" charset="-122"/>
                    <a:ea typeface="微软雅黑" charset="-122"/>
                  </a:rPr>
                  <a:t>做</a:t>
                </a:r>
                <a:r>
                  <a:rPr lang="en-US" altLang="zh-CN" b="1" dirty="0">
                    <a:solidFill>
                      <a:srgbClr val="82C2FF"/>
                    </a:solidFill>
                    <a:latin typeface="微软雅黑" charset="-122"/>
                    <a:ea typeface="微软雅黑" charset="-122"/>
                  </a:rPr>
                  <a:t>AI</a:t>
                </a:r>
                <a:r>
                  <a:rPr lang="zh-CN" altLang="en-US" b="1" dirty="0">
                    <a:solidFill>
                      <a:srgbClr val="82C2FF"/>
                    </a:solidFill>
                    <a:latin typeface="微软雅黑" charset="-122"/>
                    <a:ea typeface="微软雅黑" charset="-122"/>
                  </a:rPr>
                  <a:t>的</a:t>
                </a:r>
                <a:r>
                  <a:rPr lang="en-US" altLang="zh-CN" b="1" dirty="0">
                    <a:solidFill>
                      <a:srgbClr val="82C2FF"/>
                    </a:solidFill>
                    <a:latin typeface="微软雅黑" charset="-122"/>
                    <a:ea typeface="微软雅黑" charset="-122"/>
                  </a:rPr>
                  <a:t>"</a:t>
                </a:r>
                <a:r>
                  <a:rPr lang="zh-CN" altLang="en-US" b="1" dirty="0">
                    <a:solidFill>
                      <a:srgbClr val="82C2FF"/>
                    </a:solidFill>
                    <a:latin typeface="微软雅黑" charset="-122"/>
                    <a:ea typeface="微软雅黑" charset="-122"/>
                  </a:rPr>
                  <a:t>质量总监</a:t>
                </a:r>
                <a:r>
                  <a:rPr lang="en-US" altLang="zh-CN" b="1" dirty="0">
                    <a:solidFill>
                      <a:srgbClr val="82C2FF"/>
                    </a:solidFill>
                    <a:latin typeface="微软雅黑" charset="-122"/>
                    <a:ea typeface="微软雅黑" charset="-122"/>
                  </a:rPr>
                  <a:t>"</a:t>
                </a:r>
                <a:endParaRPr lang="en-US" altLang="zh-CN" b="1" dirty="0">
                  <a:solidFill>
                    <a:srgbClr val="82C2FF"/>
                  </a:solidFill>
                  <a:latin typeface="微软雅黑" charset="-122"/>
                  <a:ea typeface="微软雅黑" charset="-122"/>
                </a:endParaRPr>
              </a:p>
            </p:txBody>
          </p:sp>
          <p:sp>
            <p:nvSpPr>
              <p:cNvPr id="34" name="矩形 33"/>
              <p:cNvSpPr/>
              <p:nvPr>
                <p:custDataLst>
                  <p:tags r:id="rId19"/>
                </p:custDataLst>
              </p:nvPr>
            </p:nvSpPr>
            <p:spPr>
              <a:xfrm flipH="1">
                <a:off x="1700188" y="3342260"/>
                <a:ext cx="1972129" cy="1336675"/>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t" anchorCtr="0" forceAA="0" compatLnSpc="1">
                <a:noAutofit/>
              </a:bodyPr>
              <a:lstStyle/>
              <a:p>
                <a:pPr lvl="0" algn="l" defTabSz="913765">
                  <a:spcBef>
                    <a:spcPts val="0"/>
                  </a:spcBef>
                  <a:spcAft>
                    <a:spcPts val="0"/>
                  </a:spcAft>
                  <a:buClrTx/>
                  <a:buSzPct val="25000"/>
                  <a:buFontTx/>
                  <a:defRPr/>
                </a:pPr>
                <a:r>
                  <a:rPr lang="en-US" altLang="en-US" sz="1600" b="1" noProof="0" dirty="0">
                    <a:ln>
                      <a:noFill/>
                    </a:ln>
                    <a:solidFill>
                      <a:schemeClr val="tx1"/>
                    </a:solidFill>
                    <a:effectLst/>
                    <a:uLnTx/>
                    <a:uFillTx/>
                    <a:latin typeface="微软雅黑" charset="-122"/>
                    <a:ea typeface="微软雅黑" charset="-122"/>
                    <a:sym typeface="+mn-ea"/>
                  </a:rPr>
                  <a:t>✓</a:t>
                </a:r>
                <a:r>
                  <a:rPr lang="en-US" altLang="en-US" sz="1600" b="1" noProof="0" dirty="0">
                    <a:ln>
                      <a:noFill/>
                    </a:ln>
                    <a:solidFill>
                      <a:schemeClr val="tx1"/>
                    </a:solidFill>
                    <a:effectLst/>
                    <a:uLnTx/>
                    <a:uFillTx/>
                    <a:latin typeface="微软雅黑" charset="-122"/>
                    <a:ea typeface="微软雅黑" charset="-122"/>
                    <a:sym typeface="+mn-ea"/>
                  </a:rPr>
                  <a:t> </a:t>
                </a:r>
                <a:r>
                  <a:rPr lang="en-US" altLang="en-US" sz="1600" b="1" noProof="0" dirty="0">
                    <a:ln>
                      <a:noFill/>
                    </a:ln>
                    <a:solidFill>
                      <a:schemeClr val="tx1"/>
                    </a:solidFill>
                    <a:effectLst/>
                    <a:uLnTx/>
                    <a:uFillTx/>
                    <a:latin typeface="微软雅黑" charset="-122"/>
                    <a:ea typeface="微软雅黑" charset="-122"/>
                    <a:sym typeface="+mn-ea"/>
                  </a:rPr>
                  <a:t>用</a:t>
                </a:r>
                <a:r>
                  <a:rPr lang="en-US" altLang="en-US" sz="1600" b="1" noProof="0" dirty="0">
                    <a:ln>
                      <a:noFill/>
                    </a:ln>
                    <a:solidFill>
                      <a:schemeClr val="tx1"/>
                    </a:solidFill>
                    <a:effectLst/>
                    <a:uLnTx/>
                    <a:uFillTx/>
                    <a:latin typeface="微软雅黑" charset="-122"/>
                    <a:ea typeface="微软雅黑" charset="-122"/>
                    <a:sym typeface="+mn-ea"/>
                  </a:rPr>
                  <a:t>AI</a:t>
                </a:r>
                <a:r>
                  <a:rPr lang="en-US" altLang="en-US" sz="1600" b="1" noProof="0" dirty="0">
                    <a:ln>
                      <a:noFill/>
                    </a:ln>
                    <a:solidFill>
                      <a:schemeClr val="tx1"/>
                    </a:solidFill>
                    <a:effectLst/>
                    <a:uLnTx/>
                    <a:uFillTx/>
                    <a:latin typeface="微软雅黑" charset="-122"/>
                    <a:ea typeface="微软雅黑" charset="-122"/>
                    <a:sym typeface="+mn-ea"/>
                  </a:rPr>
                  <a:t>生成思维导图后，手动调整逻辑结构</a:t>
                </a:r>
                <a:endParaRPr lang="en-US" altLang="en-US" sz="1600" b="1" noProof="0" dirty="0">
                  <a:ln>
                    <a:noFill/>
                  </a:ln>
                  <a:solidFill>
                    <a:schemeClr val="tx1"/>
                  </a:solidFill>
                  <a:effectLst/>
                  <a:uLnTx/>
                  <a:uFillTx/>
                  <a:latin typeface="微软雅黑" charset="-122"/>
                  <a:ea typeface="微软雅黑" charset="-122"/>
                  <a:sym typeface="+mn-ea"/>
                </a:endParaRPr>
              </a:p>
              <a:p>
                <a:pPr lvl="0" algn="l" defTabSz="913765">
                  <a:spcBef>
                    <a:spcPts val="0"/>
                  </a:spcBef>
                  <a:spcAft>
                    <a:spcPts val="0"/>
                  </a:spcAft>
                  <a:buClrTx/>
                  <a:buSzPct val="25000"/>
                  <a:buFontTx/>
                  <a:defRPr/>
                </a:pPr>
                <a:endParaRPr lang="en-US" altLang="en-US" sz="1600" b="1" noProof="0" dirty="0">
                  <a:ln>
                    <a:noFill/>
                  </a:ln>
                  <a:solidFill>
                    <a:schemeClr val="tx1"/>
                  </a:solidFill>
                  <a:effectLst/>
                  <a:uLnTx/>
                  <a:uFillTx/>
                  <a:latin typeface="微软雅黑" charset="-122"/>
                  <a:ea typeface="微软雅黑" charset="-122"/>
                  <a:sym typeface="+mn-ea"/>
                </a:endParaRPr>
              </a:p>
              <a:p>
                <a:pPr lvl="0" algn="l" defTabSz="913765">
                  <a:spcBef>
                    <a:spcPts val="0"/>
                  </a:spcBef>
                  <a:spcAft>
                    <a:spcPts val="0"/>
                  </a:spcAft>
                  <a:buClrTx/>
                  <a:buSzPct val="25000"/>
                  <a:buFontTx/>
                  <a:defRPr/>
                </a:pPr>
                <a:r>
                  <a:rPr lang="en-US" altLang="en-US" sz="1600" b="1" noProof="0" dirty="0">
                    <a:ln>
                      <a:noFill/>
                    </a:ln>
                    <a:solidFill>
                      <a:schemeClr val="tx1"/>
                    </a:solidFill>
                    <a:effectLst/>
                    <a:uLnTx/>
                    <a:uFillTx/>
                    <a:latin typeface="微软雅黑" charset="-122"/>
                    <a:ea typeface="微软雅黑" charset="-122"/>
                    <a:sym typeface="+mn-ea"/>
                  </a:rPr>
                  <a:t>✓</a:t>
                </a:r>
                <a:r>
                  <a:rPr lang="en-US" altLang="en-US" sz="1600" b="1" noProof="0" dirty="0">
                    <a:ln>
                      <a:noFill/>
                    </a:ln>
                    <a:solidFill>
                      <a:schemeClr val="tx1"/>
                    </a:solidFill>
                    <a:effectLst/>
                    <a:uLnTx/>
                    <a:uFillTx/>
                    <a:latin typeface="微软雅黑" charset="-122"/>
                    <a:ea typeface="微软雅黑" charset="-122"/>
                    <a:sym typeface="+mn-ea"/>
                  </a:rPr>
                  <a:t> </a:t>
                </a:r>
                <a:r>
                  <a:rPr lang="en-US" altLang="en-US" sz="1600" b="1" noProof="0" dirty="0">
                    <a:ln>
                      <a:noFill/>
                    </a:ln>
                    <a:solidFill>
                      <a:schemeClr val="tx1"/>
                    </a:solidFill>
                    <a:effectLst/>
                    <a:uLnTx/>
                    <a:uFillTx/>
                    <a:latin typeface="微软雅黑" charset="-122"/>
                    <a:ea typeface="微软雅黑" charset="-122"/>
                    <a:sym typeface="+mn-ea"/>
                  </a:rPr>
                  <a:t>让</a:t>
                </a:r>
                <a:r>
                  <a:rPr lang="en-US" altLang="en-US" sz="1600" b="1" noProof="0" dirty="0">
                    <a:ln>
                      <a:noFill/>
                    </a:ln>
                    <a:solidFill>
                      <a:schemeClr val="tx1"/>
                    </a:solidFill>
                    <a:effectLst/>
                    <a:uLnTx/>
                    <a:uFillTx/>
                    <a:latin typeface="微软雅黑" charset="-122"/>
                    <a:ea typeface="微软雅黑" charset="-122"/>
                    <a:sym typeface="+mn-ea"/>
                  </a:rPr>
                  <a:t>AI</a:t>
                </a:r>
                <a:r>
                  <a:rPr lang="en-US" altLang="en-US" sz="1600" b="1" noProof="0" dirty="0">
                    <a:ln>
                      <a:noFill/>
                    </a:ln>
                    <a:solidFill>
                      <a:schemeClr val="tx1"/>
                    </a:solidFill>
                    <a:effectLst/>
                    <a:uLnTx/>
                    <a:uFillTx/>
                    <a:latin typeface="微软雅黑" charset="-122"/>
                    <a:ea typeface="微软雅黑" charset="-122"/>
                    <a:sym typeface="+mn-ea"/>
                  </a:rPr>
                  <a:t>分析数据报表时，追问</a:t>
                </a:r>
                <a:r>
                  <a:rPr lang="en-US" altLang="en-US" sz="1600" b="1" noProof="0" dirty="0">
                    <a:ln>
                      <a:noFill/>
                    </a:ln>
                    <a:solidFill>
                      <a:schemeClr val="tx1"/>
                    </a:solidFill>
                    <a:effectLst/>
                    <a:uLnTx/>
                    <a:uFillTx/>
                    <a:latin typeface="微软雅黑" charset="-122"/>
                    <a:ea typeface="微软雅黑" charset="-122"/>
                    <a:sym typeface="+mn-ea"/>
                  </a:rPr>
                  <a:t>"</a:t>
                </a:r>
                <a:r>
                  <a:rPr lang="en-US" altLang="en-US" sz="1600" b="1" noProof="0" dirty="0">
                    <a:ln>
                      <a:noFill/>
                    </a:ln>
                    <a:solidFill>
                      <a:schemeClr val="tx1"/>
                    </a:solidFill>
                    <a:effectLst/>
                    <a:uLnTx/>
                    <a:uFillTx/>
                    <a:latin typeface="微软雅黑" charset="-122"/>
                    <a:ea typeface="微软雅黑" charset="-122"/>
                    <a:sym typeface="+mn-ea"/>
                  </a:rPr>
                  <a:t>这个结论的置信度是多少？</a:t>
                </a:r>
                <a:r>
                  <a:rPr lang="en-US" altLang="en-US" sz="1600" b="1" noProof="0" dirty="0">
                    <a:ln>
                      <a:noFill/>
                    </a:ln>
                    <a:solidFill>
                      <a:schemeClr val="tx1"/>
                    </a:solidFill>
                    <a:effectLst/>
                    <a:uLnTx/>
                    <a:uFillTx/>
                    <a:latin typeface="微软雅黑" charset="-122"/>
                    <a:ea typeface="微软雅黑" charset="-122"/>
                    <a:sym typeface="+mn-ea"/>
                  </a:rPr>
                  <a:t>"</a:t>
                </a:r>
                <a:endParaRPr lang="en-US" altLang="en-US" sz="1600" b="1" noProof="0" dirty="0">
                  <a:ln>
                    <a:noFill/>
                  </a:ln>
                  <a:solidFill>
                    <a:schemeClr val="tx1"/>
                  </a:solidFill>
                  <a:effectLst/>
                  <a:uLnTx/>
                  <a:uFillTx/>
                  <a:latin typeface="微软雅黑" charset="-122"/>
                  <a:ea typeface="微软雅黑" charset="-122"/>
                  <a:sym typeface="+mn-ea"/>
                </a:endParaRPr>
              </a:p>
              <a:p>
                <a:pPr lvl="0" algn="l" defTabSz="913765">
                  <a:spcBef>
                    <a:spcPts val="0"/>
                  </a:spcBef>
                  <a:spcAft>
                    <a:spcPts val="0"/>
                  </a:spcAft>
                  <a:buClrTx/>
                  <a:buSzPct val="25000"/>
                  <a:buFontTx/>
                  <a:defRPr/>
                </a:pPr>
                <a:endParaRPr lang="en-US" altLang="en-US" sz="1600" b="1" noProof="0" dirty="0">
                  <a:ln>
                    <a:noFill/>
                  </a:ln>
                  <a:solidFill>
                    <a:schemeClr val="tx1"/>
                  </a:solidFill>
                  <a:effectLst/>
                  <a:uLnTx/>
                  <a:uFillTx/>
                  <a:latin typeface="微软雅黑" charset="-122"/>
                  <a:ea typeface="微软雅黑" charset="-122"/>
                  <a:sym typeface="+mn-ea"/>
                </a:endParaRPr>
              </a:p>
            </p:txBody>
          </p:sp>
        </p:grpSp>
        <p:grpSp>
          <p:nvGrpSpPr>
            <p:cNvPr id="48" name="组合 47"/>
            <p:cNvGrpSpPr/>
            <p:nvPr/>
          </p:nvGrpSpPr>
          <p:grpSpPr>
            <a:xfrm>
              <a:off x="6444127" y="2127024"/>
              <a:ext cx="500846" cy="566280"/>
              <a:chOff x="1663712" y="180906"/>
              <a:chExt cx="500846" cy="566280"/>
            </a:xfrm>
          </p:grpSpPr>
          <p:sp>
            <p:nvSpPr>
              <p:cNvPr id="49" name="任意多边形 10"/>
              <p:cNvSpPr/>
              <p:nvPr>
                <p:custDataLst>
                  <p:tags r:id="rId20"/>
                </p:custDataLst>
              </p:nvPr>
            </p:nvSpPr>
            <p:spPr>
              <a:xfrm>
                <a:off x="1663712" y="180906"/>
                <a:ext cx="500846" cy="566280"/>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rgbClr val="2F99FF">
                  <a:alpha val="60000"/>
                </a:srgb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latin typeface="微软雅黑" charset="-122"/>
                  <a:ea typeface="微软雅黑" charset="-122"/>
                </a:endParaRPr>
              </a:p>
            </p:txBody>
          </p:sp>
          <p:sp>
            <p:nvSpPr>
              <p:cNvPr id="50" name="任意多边形 11"/>
              <p:cNvSpPr/>
              <p:nvPr>
                <p:custDataLst>
                  <p:tags r:id="rId21"/>
                </p:custDataLst>
              </p:nvPr>
            </p:nvSpPr>
            <p:spPr>
              <a:xfrm>
                <a:off x="1752563" y="358236"/>
                <a:ext cx="203752" cy="200113"/>
              </a:xfrm>
              <a:custGeom>
                <a:avLst/>
                <a:gdLst>
                  <a:gd name="connsiteX0" fmla="*/ 343764 w 533400"/>
                  <a:gd name="connsiteY0" fmla="*/ 276846 h 523875"/>
                  <a:gd name="connsiteX1" fmla="*/ 372339 w 533400"/>
                  <a:gd name="connsiteY1" fmla="*/ 305421 h 523875"/>
                  <a:gd name="connsiteX2" fmla="*/ 372339 w 533400"/>
                  <a:gd name="connsiteY2" fmla="*/ 495921 h 523875"/>
                  <a:gd name="connsiteX3" fmla="*/ 343764 w 533400"/>
                  <a:gd name="connsiteY3" fmla="*/ 524496 h 523875"/>
                  <a:gd name="connsiteX4" fmla="*/ 191364 w 533400"/>
                  <a:gd name="connsiteY4" fmla="*/ 524496 h 523875"/>
                  <a:gd name="connsiteX5" fmla="*/ 162789 w 533400"/>
                  <a:gd name="connsiteY5" fmla="*/ 495921 h 523875"/>
                  <a:gd name="connsiteX6" fmla="*/ 162789 w 533400"/>
                  <a:gd name="connsiteY6" fmla="*/ 305421 h 523875"/>
                  <a:gd name="connsiteX7" fmla="*/ 191364 w 533400"/>
                  <a:gd name="connsiteY7" fmla="*/ 276846 h 523875"/>
                  <a:gd name="connsiteX8" fmla="*/ 343764 w 533400"/>
                  <a:gd name="connsiteY8" fmla="*/ 276846 h 523875"/>
                  <a:gd name="connsiteX9" fmla="*/ 143739 w 533400"/>
                  <a:gd name="connsiteY9" fmla="*/ 114921 h 523875"/>
                  <a:gd name="connsiteX10" fmla="*/ 179934 w 533400"/>
                  <a:gd name="connsiteY10" fmla="*/ 153021 h 523875"/>
                  <a:gd name="connsiteX11" fmla="*/ 181839 w 533400"/>
                  <a:gd name="connsiteY11" fmla="*/ 153021 h 523875"/>
                  <a:gd name="connsiteX12" fmla="*/ 353289 w 533400"/>
                  <a:gd name="connsiteY12" fmla="*/ 153021 h 523875"/>
                  <a:gd name="connsiteX13" fmla="*/ 391389 w 533400"/>
                  <a:gd name="connsiteY13" fmla="*/ 116826 h 523875"/>
                  <a:gd name="connsiteX14" fmla="*/ 391389 w 533400"/>
                  <a:gd name="connsiteY14" fmla="*/ 114921 h 523875"/>
                  <a:gd name="connsiteX15" fmla="*/ 505689 w 533400"/>
                  <a:gd name="connsiteY15" fmla="*/ 114921 h 523875"/>
                  <a:gd name="connsiteX16" fmla="*/ 534264 w 533400"/>
                  <a:gd name="connsiteY16" fmla="*/ 143496 h 523875"/>
                  <a:gd name="connsiteX17" fmla="*/ 534264 w 533400"/>
                  <a:gd name="connsiteY17" fmla="*/ 381621 h 523875"/>
                  <a:gd name="connsiteX18" fmla="*/ 505689 w 533400"/>
                  <a:gd name="connsiteY18" fmla="*/ 410196 h 523875"/>
                  <a:gd name="connsiteX19" fmla="*/ 391389 w 533400"/>
                  <a:gd name="connsiteY19" fmla="*/ 410196 h 523875"/>
                  <a:gd name="connsiteX20" fmla="*/ 391389 w 533400"/>
                  <a:gd name="connsiteY20" fmla="*/ 295896 h 523875"/>
                  <a:gd name="connsiteX21" fmla="*/ 355194 w 533400"/>
                  <a:gd name="connsiteY21" fmla="*/ 257796 h 523875"/>
                  <a:gd name="connsiteX22" fmla="*/ 353289 w 533400"/>
                  <a:gd name="connsiteY22" fmla="*/ 257796 h 523875"/>
                  <a:gd name="connsiteX23" fmla="*/ 181839 w 533400"/>
                  <a:gd name="connsiteY23" fmla="*/ 257796 h 523875"/>
                  <a:gd name="connsiteX24" fmla="*/ 143739 w 533400"/>
                  <a:gd name="connsiteY24" fmla="*/ 293991 h 523875"/>
                  <a:gd name="connsiteX25" fmla="*/ 143739 w 533400"/>
                  <a:gd name="connsiteY25" fmla="*/ 295896 h 523875"/>
                  <a:gd name="connsiteX26" fmla="*/ 143739 w 533400"/>
                  <a:gd name="connsiteY26" fmla="*/ 410196 h 523875"/>
                  <a:gd name="connsiteX27" fmla="*/ 29439 w 533400"/>
                  <a:gd name="connsiteY27" fmla="*/ 410196 h 523875"/>
                  <a:gd name="connsiteX28" fmla="*/ 864 w 533400"/>
                  <a:gd name="connsiteY28" fmla="*/ 381621 h 523875"/>
                  <a:gd name="connsiteX29" fmla="*/ 864 w 533400"/>
                  <a:gd name="connsiteY29" fmla="*/ 201408 h 523875"/>
                  <a:gd name="connsiteX30" fmla="*/ 11151 w 533400"/>
                  <a:gd name="connsiteY30" fmla="*/ 175405 h 523875"/>
                  <a:gd name="connsiteX31" fmla="*/ 56300 w 533400"/>
                  <a:gd name="connsiteY31" fmla="*/ 127018 h 523875"/>
                  <a:gd name="connsiteX32" fmla="*/ 84112 w 533400"/>
                  <a:gd name="connsiteY32" fmla="*/ 114921 h 523875"/>
                  <a:gd name="connsiteX33" fmla="*/ 143739 w 533400"/>
                  <a:gd name="connsiteY33" fmla="*/ 114921 h 523875"/>
                  <a:gd name="connsiteX34" fmla="*/ 462827 w 533400"/>
                  <a:gd name="connsiteY34" fmla="*/ 172071 h 523875"/>
                  <a:gd name="connsiteX35" fmla="*/ 448539 w 533400"/>
                  <a:gd name="connsiteY35" fmla="*/ 186359 h 523875"/>
                  <a:gd name="connsiteX36" fmla="*/ 462827 w 533400"/>
                  <a:gd name="connsiteY36" fmla="*/ 200646 h 523875"/>
                  <a:gd name="connsiteX37" fmla="*/ 477114 w 533400"/>
                  <a:gd name="connsiteY37" fmla="*/ 186359 h 523875"/>
                  <a:gd name="connsiteX38" fmla="*/ 462827 w 533400"/>
                  <a:gd name="connsiteY38" fmla="*/ 172071 h 523875"/>
                  <a:gd name="connsiteX39" fmla="*/ 343764 w 533400"/>
                  <a:gd name="connsiteY39" fmla="*/ 621 h 523875"/>
                  <a:gd name="connsiteX40" fmla="*/ 372339 w 533400"/>
                  <a:gd name="connsiteY40" fmla="*/ 29196 h 523875"/>
                  <a:gd name="connsiteX41" fmla="*/ 372339 w 533400"/>
                  <a:gd name="connsiteY41" fmla="*/ 105396 h 523875"/>
                  <a:gd name="connsiteX42" fmla="*/ 343764 w 533400"/>
                  <a:gd name="connsiteY42" fmla="*/ 133971 h 523875"/>
                  <a:gd name="connsiteX43" fmla="*/ 191364 w 533400"/>
                  <a:gd name="connsiteY43" fmla="*/ 133971 h 523875"/>
                  <a:gd name="connsiteX44" fmla="*/ 162789 w 533400"/>
                  <a:gd name="connsiteY44" fmla="*/ 105396 h 523875"/>
                  <a:gd name="connsiteX45" fmla="*/ 162789 w 533400"/>
                  <a:gd name="connsiteY45" fmla="*/ 29196 h 523875"/>
                  <a:gd name="connsiteX46" fmla="*/ 191364 w 533400"/>
                  <a:gd name="connsiteY46" fmla="*/ 621 h 523875"/>
                  <a:gd name="connsiteX47" fmla="*/ 343764 w 533400"/>
                  <a:gd name="connsiteY47" fmla="*/ 62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33400" h="523875">
                    <a:moveTo>
                      <a:pt x="343764" y="276846"/>
                    </a:moveTo>
                    <a:cubicBezTo>
                      <a:pt x="359576" y="276846"/>
                      <a:pt x="372339" y="289610"/>
                      <a:pt x="372339" y="305421"/>
                    </a:cubicBezTo>
                    <a:lnTo>
                      <a:pt x="372339" y="495921"/>
                    </a:lnTo>
                    <a:cubicBezTo>
                      <a:pt x="372339" y="511732"/>
                      <a:pt x="359576" y="524496"/>
                      <a:pt x="343764" y="524496"/>
                    </a:cubicBezTo>
                    <a:lnTo>
                      <a:pt x="191364" y="524496"/>
                    </a:lnTo>
                    <a:cubicBezTo>
                      <a:pt x="175552" y="524496"/>
                      <a:pt x="162789" y="511732"/>
                      <a:pt x="162789" y="495921"/>
                    </a:cubicBezTo>
                    <a:lnTo>
                      <a:pt x="162789" y="305421"/>
                    </a:lnTo>
                    <a:cubicBezTo>
                      <a:pt x="162789" y="289610"/>
                      <a:pt x="175552" y="276846"/>
                      <a:pt x="191364" y="276846"/>
                    </a:cubicBezTo>
                    <a:lnTo>
                      <a:pt x="343764" y="276846"/>
                    </a:lnTo>
                    <a:close/>
                    <a:moveTo>
                      <a:pt x="143739" y="114921"/>
                    </a:moveTo>
                    <a:cubicBezTo>
                      <a:pt x="143739" y="135305"/>
                      <a:pt x="159741" y="151973"/>
                      <a:pt x="179934" y="153021"/>
                    </a:cubicBezTo>
                    <a:lnTo>
                      <a:pt x="181839" y="153021"/>
                    </a:lnTo>
                    <a:lnTo>
                      <a:pt x="353289" y="153021"/>
                    </a:lnTo>
                    <a:cubicBezTo>
                      <a:pt x="373673" y="153021"/>
                      <a:pt x="390341" y="137019"/>
                      <a:pt x="391389" y="116826"/>
                    </a:cubicBezTo>
                    <a:lnTo>
                      <a:pt x="391389" y="114921"/>
                    </a:lnTo>
                    <a:lnTo>
                      <a:pt x="505689" y="114921"/>
                    </a:lnTo>
                    <a:cubicBezTo>
                      <a:pt x="521501" y="114921"/>
                      <a:pt x="534264" y="127685"/>
                      <a:pt x="534264" y="143496"/>
                    </a:cubicBezTo>
                    <a:lnTo>
                      <a:pt x="534264" y="381621"/>
                    </a:lnTo>
                    <a:cubicBezTo>
                      <a:pt x="534264" y="397432"/>
                      <a:pt x="521501" y="410196"/>
                      <a:pt x="505689" y="410196"/>
                    </a:cubicBezTo>
                    <a:lnTo>
                      <a:pt x="391389" y="410196"/>
                    </a:lnTo>
                    <a:lnTo>
                      <a:pt x="391389" y="295896"/>
                    </a:lnTo>
                    <a:cubicBezTo>
                      <a:pt x="391389" y="275512"/>
                      <a:pt x="375387" y="258844"/>
                      <a:pt x="355194" y="257796"/>
                    </a:cubicBezTo>
                    <a:lnTo>
                      <a:pt x="353289" y="257796"/>
                    </a:lnTo>
                    <a:lnTo>
                      <a:pt x="181839" y="257796"/>
                    </a:lnTo>
                    <a:cubicBezTo>
                      <a:pt x="161455" y="257796"/>
                      <a:pt x="144787" y="273798"/>
                      <a:pt x="143739" y="293991"/>
                    </a:cubicBezTo>
                    <a:lnTo>
                      <a:pt x="143739" y="295896"/>
                    </a:lnTo>
                    <a:lnTo>
                      <a:pt x="143739" y="410196"/>
                    </a:lnTo>
                    <a:lnTo>
                      <a:pt x="29439" y="410196"/>
                    </a:lnTo>
                    <a:cubicBezTo>
                      <a:pt x="13627" y="410196"/>
                      <a:pt x="864" y="397432"/>
                      <a:pt x="864" y="381621"/>
                    </a:cubicBezTo>
                    <a:lnTo>
                      <a:pt x="864" y="201408"/>
                    </a:lnTo>
                    <a:cubicBezTo>
                      <a:pt x="864" y="191788"/>
                      <a:pt x="4484" y="182454"/>
                      <a:pt x="11151" y="175405"/>
                    </a:cubicBezTo>
                    <a:lnTo>
                      <a:pt x="56300" y="127018"/>
                    </a:lnTo>
                    <a:cubicBezTo>
                      <a:pt x="63538" y="119303"/>
                      <a:pt x="73635" y="114921"/>
                      <a:pt x="84112" y="114921"/>
                    </a:cubicBezTo>
                    <a:lnTo>
                      <a:pt x="143739" y="114921"/>
                    </a:lnTo>
                    <a:close/>
                    <a:moveTo>
                      <a:pt x="462827" y="172071"/>
                    </a:moveTo>
                    <a:cubicBezTo>
                      <a:pt x="454921" y="172071"/>
                      <a:pt x="448539" y="178453"/>
                      <a:pt x="448539" y="186359"/>
                    </a:cubicBezTo>
                    <a:cubicBezTo>
                      <a:pt x="448539" y="194264"/>
                      <a:pt x="454921" y="200646"/>
                      <a:pt x="462827" y="200646"/>
                    </a:cubicBezTo>
                    <a:cubicBezTo>
                      <a:pt x="470732" y="200646"/>
                      <a:pt x="477114" y="194264"/>
                      <a:pt x="477114" y="186359"/>
                    </a:cubicBezTo>
                    <a:cubicBezTo>
                      <a:pt x="477114" y="178453"/>
                      <a:pt x="470732" y="172071"/>
                      <a:pt x="462827" y="172071"/>
                    </a:cubicBezTo>
                    <a:close/>
                    <a:moveTo>
                      <a:pt x="343764" y="621"/>
                    </a:moveTo>
                    <a:cubicBezTo>
                      <a:pt x="359576" y="621"/>
                      <a:pt x="372339" y="13385"/>
                      <a:pt x="372339" y="29196"/>
                    </a:cubicBezTo>
                    <a:lnTo>
                      <a:pt x="372339" y="105396"/>
                    </a:lnTo>
                    <a:cubicBezTo>
                      <a:pt x="372339" y="121207"/>
                      <a:pt x="359576" y="133971"/>
                      <a:pt x="343764" y="133971"/>
                    </a:cubicBezTo>
                    <a:lnTo>
                      <a:pt x="191364" y="133971"/>
                    </a:lnTo>
                    <a:cubicBezTo>
                      <a:pt x="175552" y="133971"/>
                      <a:pt x="162789" y="121207"/>
                      <a:pt x="162789" y="105396"/>
                    </a:cubicBezTo>
                    <a:lnTo>
                      <a:pt x="162789" y="29196"/>
                    </a:lnTo>
                    <a:cubicBezTo>
                      <a:pt x="162789" y="13385"/>
                      <a:pt x="175552" y="621"/>
                      <a:pt x="191364" y="621"/>
                    </a:cubicBezTo>
                    <a:lnTo>
                      <a:pt x="343764" y="621"/>
                    </a:ln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3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latin typeface="微软雅黑" charset="-122"/>
                  <a:ea typeface="微软雅黑" charset="-122"/>
                </a:endParaRPr>
              </a:p>
            </p:txBody>
          </p:sp>
        </p:grpSp>
      </p:grpSp>
      <p:grpSp>
        <p:nvGrpSpPr>
          <p:cNvPr id="42" name="组合 41"/>
          <p:cNvGrpSpPr/>
          <p:nvPr>
            <p:custDataLst>
              <p:tags r:id="rId22"/>
            </p:custDataLst>
          </p:nvPr>
        </p:nvGrpSpPr>
        <p:grpSpPr>
          <a:xfrm>
            <a:off x="9175750" y="1711960"/>
            <a:ext cx="2431415" cy="3578860"/>
            <a:chOff x="15342" y="4760"/>
            <a:chExt cx="3742" cy="5703"/>
          </a:xfrm>
        </p:grpSpPr>
        <p:sp>
          <p:nvSpPr>
            <p:cNvPr id="37" name="圆角矩形 93"/>
            <p:cNvSpPr/>
            <p:nvPr>
              <p:custDataLst>
                <p:tags r:id="rId23"/>
              </p:custDataLst>
            </p:nvPr>
          </p:nvSpPr>
          <p:spPr>
            <a:xfrm>
              <a:off x="15508" y="4930"/>
              <a:ext cx="3509" cy="5533"/>
            </a:xfrm>
            <a:prstGeom prst="roundRect">
              <a:avLst>
                <a:gd name="adj" fmla="val 4533"/>
              </a:avLst>
            </a:prstGeom>
            <a:solidFill>
              <a:srgbClr val="2FC4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charset="-122"/>
                <a:ea typeface="微软雅黑" charset="-122"/>
              </a:endParaRPr>
            </a:p>
          </p:txBody>
        </p:sp>
        <p:sp>
          <p:nvSpPr>
            <p:cNvPr id="38" name="文本框 37"/>
            <p:cNvSpPr txBox="1"/>
            <p:nvPr>
              <p:custDataLst>
                <p:tags r:id="rId24"/>
              </p:custDataLst>
            </p:nvPr>
          </p:nvSpPr>
          <p:spPr>
            <a:xfrm>
              <a:off x="15728" y="5471"/>
              <a:ext cx="3356" cy="589"/>
            </a:xfrm>
            <a:prstGeom prst="rect">
              <a:avLst/>
            </a:prstGeom>
            <a:noFill/>
          </p:spPr>
          <p:txBody>
            <a:bodyPr wrap="square" lIns="90000" tIns="46800" rIns="90000" bIns="46800" rtlCol="0" anchor="ctr" anchorCtr="0">
              <a:spAutoFit/>
            </a:bodyPr>
            <a:lstStyle/>
            <a:p>
              <a:r>
                <a:rPr lang="zh-CN" altLang="en-US" b="1" dirty="0">
                  <a:solidFill>
                    <a:srgbClr val="2FC4FF"/>
                  </a:solidFill>
                  <a:latin typeface="微软雅黑" charset="-122"/>
                  <a:ea typeface="微软雅黑" charset="-122"/>
                </a:rPr>
                <a:t>培养</a:t>
              </a:r>
              <a:r>
                <a:rPr lang="en-US" altLang="zh-CN" b="1" dirty="0">
                  <a:solidFill>
                    <a:srgbClr val="2FC4FF"/>
                  </a:solidFill>
                  <a:latin typeface="微软雅黑" charset="-122"/>
                  <a:ea typeface="微软雅黑" charset="-122"/>
                </a:rPr>
                <a:t>AI</a:t>
              </a:r>
              <a:r>
                <a:rPr lang="zh-CN" altLang="en-US" b="1" dirty="0">
                  <a:solidFill>
                    <a:srgbClr val="2FC4FF"/>
                  </a:solidFill>
                  <a:latin typeface="微软雅黑" charset="-122"/>
                  <a:ea typeface="微软雅黑" charset="-122"/>
                </a:rPr>
                <a:t>学习习惯</a:t>
              </a:r>
              <a:endParaRPr lang="zh-CN" altLang="en-US" b="1" dirty="0">
                <a:solidFill>
                  <a:srgbClr val="2FC4FF"/>
                </a:solidFill>
                <a:latin typeface="微软雅黑" charset="-122"/>
                <a:ea typeface="微软雅黑" charset="-122"/>
              </a:endParaRPr>
            </a:p>
          </p:txBody>
        </p:sp>
        <p:sp>
          <p:nvSpPr>
            <p:cNvPr id="39" name="矩形 38"/>
            <p:cNvSpPr/>
            <p:nvPr>
              <p:custDataLst>
                <p:tags r:id="rId25"/>
              </p:custDataLst>
            </p:nvPr>
          </p:nvSpPr>
          <p:spPr>
            <a:xfrm flipH="1">
              <a:off x="15727" y="6142"/>
              <a:ext cx="3321" cy="3100"/>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t" anchorCtr="0" forceAA="0" compatLnSpc="1">
              <a:noAutofit/>
            </a:bodyPr>
            <a:lstStyle/>
            <a:p>
              <a:pPr lvl="0" algn="l" defTabSz="913765">
                <a:spcBef>
                  <a:spcPts val="0"/>
                </a:spcBef>
                <a:spcAft>
                  <a:spcPts val="0"/>
                </a:spcAft>
                <a:buClrTx/>
                <a:buSzPct val="25000"/>
                <a:buFontTx/>
                <a:defRPr/>
              </a:pPr>
              <a:r>
                <a:rPr lang="en-US" altLang="en-US" sz="1600" b="1" noProof="0" dirty="0">
                  <a:ln>
                    <a:noFill/>
                  </a:ln>
                  <a:solidFill>
                    <a:schemeClr val="tx1"/>
                  </a:solidFill>
                  <a:effectLst/>
                  <a:uLnTx/>
                  <a:uFillTx/>
                  <a:latin typeface="微软雅黑" charset="-122"/>
                  <a:ea typeface="微软雅黑" charset="-122"/>
                  <a:sym typeface="+mn-ea"/>
                </a:rPr>
                <a:t>▪️ 建立常用指令库（如："用</a:t>
              </a:r>
              <a:r>
                <a:rPr lang="zh-CN" altLang="en-US" sz="1600" b="1" noProof="0" dirty="0">
                  <a:ln>
                    <a:noFill/>
                  </a:ln>
                  <a:solidFill>
                    <a:schemeClr val="tx1"/>
                  </a:solidFill>
                  <a:effectLst/>
                  <a:uLnTx/>
                  <a:uFillTx/>
                  <a:latin typeface="微软雅黑" charset="-122"/>
                  <a:ea typeface="微软雅黑" charset="-122"/>
                  <a:sym typeface="+mn-ea"/>
                </a:rPr>
                <a:t>高中</a:t>
              </a:r>
              <a:r>
                <a:rPr lang="en-US" altLang="en-US" sz="1600" b="1" noProof="0" dirty="0">
                  <a:ln>
                    <a:noFill/>
                  </a:ln>
                  <a:solidFill>
                    <a:schemeClr val="tx1"/>
                  </a:solidFill>
                  <a:effectLst/>
                  <a:uLnTx/>
                  <a:uFillTx/>
                  <a:latin typeface="微软雅黑" charset="-122"/>
                  <a:ea typeface="微软雅黑" charset="-122"/>
                  <a:sym typeface="+mn-ea"/>
                </a:rPr>
                <a:t>生能听懂的语言解释</a:t>
              </a:r>
              <a:r>
                <a:rPr lang="en-US" altLang="en-US" sz="1600" b="1" noProof="0" dirty="0">
                  <a:ln>
                    <a:noFill/>
                  </a:ln>
                  <a:solidFill>
                    <a:schemeClr val="tx1"/>
                  </a:solidFill>
                  <a:effectLst/>
                  <a:uLnTx/>
                  <a:uFillTx/>
                  <a:latin typeface="微软雅黑" charset="-122"/>
                  <a:ea typeface="微软雅黑" charset="-122"/>
                  <a:sym typeface="+mn-ea"/>
                </a:rPr>
                <a:t>xx</a:t>
              </a:r>
              <a:r>
                <a:rPr lang="en-US" altLang="en-US" sz="1600" b="1" noProof="0" dirty="0">
                  <a:ln>
                    <a:noFill/>
                  </a:ln>
                  <a:solidFill>
                    <a:schemeClr val="tx1"/>
                  </a:solidFill>
                  <a:effectLst/>
                  <a:uLnTx/>
                  <a:uFillTx/>
                  <a:latin typeface="微软雅黑" charset="-122"/>
                  <a:ea typeface="微软雅黑" charset="-122"/>
                  <a:sym typeface="+mn-ea"/>
                </a:rPr>
                <a:t>概念</a:t>
              </a:r>
              <a:r>
                <a:rPr lang="en-US" altLang="en-US" sz="1600" b="1" noProof="0" dirty="0">
                  <a:ln>
                    <a:noFill/>
                  </a:ln>
                  <a:solidFill>
                    <a:schemeClr val="tx1"/>
                  </a:solidFill>
                  <a:effectLst/>
                  <a:uLnTx/>
                  <a:uFillTx/>
                  <a:latin typeface="微软雅黑" charset="-122"/>
                  <a:ea typeface="微软雅黑" charset="-122"/>
                  <a:sym typeface="+mn-ea"/>
                </a:rPr>
                <a:t>"</a:t>
              </a:r>
              <a:r>
                <a:rPr lang="en-US" altLang="en-US" sz="1600" b="1" noProof="0" dirty="0">
                  <a:ln>
                    <a:noFill/>
                  </a:ln>
                  <a:solidFill>
                    <a:schemeClr val="tx1"/>
                  </a:solidFill>
                  <a:effectLst/>
                  <a:uLnTx/>
                  <a:uFillTx/>
                  <a:latin typeface="微软雅黑" charset="-122"/>
                  <a:ea typeface="微软雅黑" charset="-122"/>
                  <a:sym typeface="+mn-ea"/>
                </a:rPr>
                <a:t>）</a:t>
              </a:r>
              <a:endParaRPr lang="en-US" altLang="en-US" sz="1600" b="1" noProof="0" dirty="0">
                <a:ln>
                  <a:noFill/>
                </a:ln>
                <a:solidFill>
                  <a:schemeClr val="tx1"/>
                </a:solidFill>
                <a:effectLst/>
                <a:uLnTx/>
                <a:uFillTx/>
                <a:latin typeface="微软雅黑" charset="-122"/>
                <a:ea typeface="微软雅黑" charset="-122"/>
                <a:sym typeface="+mn-ea"/>
              </a:endParaRPr>
            </a:p>
            <a:p>
              <a:pPr lvl="0" algn="l" defTabSz="913765">
                <a:spcBef>
                  <a:spcPts val="0"/>
                </a:spcBef>
                <a:spcAft>
                  <a:spcPts val="0"/>
                </a:spcAft>
                <a:buClrTx/>
                <a:buSzPct val="25000"/>
                <a:buFontTx/>
                <a:defRPr/>
              </a:pPr>
              <a:endParaRPr lang="en-US" altLang="en-US" sz="1600" b="1" noProof="0" dirty="0">
                <a:ln>
                  <a:noFill/>
                </a:ln>
                <a:solidFill>
                  <a:schemeClr val="tx1"/>
                </a:solidFill>
                <a:effectLst/>
                <a:uLnTx/>
                <a:uFillTx/>
                <a:latin typeface="微软雅黑" charset="-122"/>
                <a:ea typeface="微软雅黑" charset="-122"/>
                <a:sym typeface="+mn-ea"/>
              </a:endParaRPr>
            </a:p>
            <a:p>
              <a:pPr lvl="0" algn="l" defTabSz="913765">
                <a:spcBef>
                  <a:spcPts val="0"/>
                </a:spcBef>
                <a:spcAft>
                  <a:spcPts val="0"/>
                </a:spcAft>
                <a:buClrTx/>
                <a:buSzPct val="25000"/>
                <a:buFontTx/>
                <a:defRPr/>
              </a:pPr>
              <a:endParaRPr lang="en-US" altLang="en-US" sz="1600" b="1" noProof="0" dirty="0">
                <a:ln>
                  <a:noFill/>
                </a:ln>
                <a:solidFill>
                  <a:schemeClr val="tx1"/>
                </a:solidFill>
                <a:effectLst/>
                <a:uLnTx/>
                <a:uFillTx/>
                <a:latin typeface="微软雅黑" charset="-122"/>
                <a:ea typeface="微软雅黑" charset="-122"/>
                <a:sym typeface="+mn-ea"/>
              </a:endParaRPr>
            </a:p>
          </p:txBody>
        </p:sp>
        <p:sp>
          <p:nvSpPr>
            <p:cNvPr id="40" name="任意多边形 16"/>
            <p:cNvSpPr/>
            <p:nvPr>
              <p:custDataLst>
                <p:tags r:id="rId26"/>
              </p:custDataLst>
            </p:nvPr>
          </p:nvSpPr>
          <p:spPr>
            <a:xfrm>
              <a:off x="15342" y="4760"/>
              <a:ext cx="867" cy="892"/>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rgbClr val="2FC4FF">
                <a:alpha val="60000"/>
              </a:srgb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latin typeface="微软雅黑" charset="-122"/>
                <a:ea typeface="微软雅黑" charset="-122"/>
              </a:endParaRPr>
            </a:p>
          </p:txBody>
        </p:sp>
        <p:sp>
          <p:nvSpPr>
            <p:cNvPr id="41" name="任意多边形 17"/>
            <p:cNvSpPr/>
            <p:nvPr>
              <p:custDataLst>
                <p:tags r:id="rId27"/>
              </p:custDataLst>
            </p:nvPr>
          </p:nvSpPr>
          <p:spPr>
            <a:xfrm>
              <a:off x="15496" y="5039"/>
              <a:ext cx="353" cy="292"/>
            </a:xfrm>
            <a:custGeom>
              <a:avLst/>
              <a:gdLst>
                <a:gd name="connsiteX0" fmla="*/ 125329 w 533400"/>
                <a:gd name="connsiteY0" fmla="*/ 229221 h 485775"/>
                <a:gd name="connsiteX1" fmla="*/ 125329 w 533400"/>
                <a:gd name="connsiteY1" fmla="*/ 276846 h 485775"/>
                <a:gd name="connsiteX2" fmla="*/ 144379 w 533400"/>
                <a:gd name="connsiteY2" fmla="*/ 276846 h 485775"/>
                <a:gd name="connsiteX3" fmla="*/ 144379 w 533400"/>
                <a:gd name="connsiteY3" fmla="*/ 229221 h 485775"/>
                <a:gd name="connsiteX4" fmla="*/ 392029 w 533400"/>
                <a:gd name="connsiteY4" fmla="*/ 229221 h 485775"/>
                <a:gd name="connsiteX5" fmla="*/ 392029 w 533400"/>
                <a:gd name="connsiteY5" fmla="*/ 276846 h 485775"/>
                <a:gd name="connsiteX6" fmla="*/ 411079 w 533400"/>
                <a:gd name="connsiteY6" fmla="*/ 276846 h 485775"/>
                <a:gd name="connsiteX7" fmla="*/ 411079 w 533400"/>
                <a:gd name="connsiteY7" fmla="*/ 229221 h 485775"/>
                <a:gd name="connsiteX8" fmla="*/ 534904 w 533400"/>
                <a:gd name="connsiteY8" fmla="*/ 229221 h 485775"/>
                <a:gd name="connsiteX9" fmla="*/ 534904 w 533400"/>
                <a:gd name="connsiteY9" fmla="*/ 457821 h 485775"/>
                <a:gd name="connsiteX10" fmla="*/ 506329 w 533400"/>
                <a:gd name="connsiteY10" fmla="*/ 486396 h 485775"/>
                <a:gd name="connsiteX11" fmla="*/ 30079 w 533400"/>
                <a:gd name="connsiteY11" fmla="*/ 486396 h 485775"/>
                <a:gd name="connsiteX12" fmla="*/ 1504 w 533400"/>
                <a:gd name="connsiteY12" fmla="*/ 457821 h 485775"/>
                <a:gd name="connsiteX13" fmla="*/ 1504 w 533400"/>
                <a:gd name="connsiteY13" fmla="*/ 229221 h 485775"/>
                <a:gd name="connsiteX14" fmla="*/ 125329 w 533400"/>
                <a:gd name="connsiteY14" fmla="*/ 229221 h 485775"/>
                <a:gd name="connsiteX15" fmla="*/ 372979 w 533400"/>
                <a:gd name="connsiteY15" fmla="*/ 621 h 485775"/>
                <a:gd name="connsiteX16" fmla="*/ 411079 w 533400"/>
                <a:gd name="connsiteY16" fmla="*/ 36816 h 485775"/>
                <a:gd name="connsiteX17" fmla="*/ 411079 w 533400"/>
                <a:gd name="connsiteY17" fmla="*/ 38721 h 485775"/>
                <a:gd name="connsiteX18" fmla="*/ 411079 w 533400"/>
                <a:gd name="connsiteY18" fmla="*/ 114921 h 485775"/>
                <a:gd name="connsiteX19" fmla="*/ 506329 w 533400"/>
                <a:gd name="connsiteY19" fmla="*/ 114921 h 485775"/>
                <a:gd name="connsiteX20" fmla="*/ 534904 w 533400"/>
                <a:gd name="connsiteY20" fmla="*/ 143496 h 485775"/>
                <a:gd name="connsiteX21" fmla="*/ 534904 w 533400"/>
                <a:gd name="connsiteY21" fmla="*/ 210171 h 485775"/>
                <a:gd name="connsiteX22" fmla="*/ 1504 w 533400"/>
                <a:gd name="connsiteY22" fmla="*/ 210171 h 485775"/>
                <a:gd name="connsiteX23" fmla="*/ 1504 w 533400"/>
                <a:gd name="connsiteY23" fmla="*/ 143496 h 485775"/>
                <a:gd name="connsiteX24" fmla="*/ 30079 w 533400"/>
                <a:gd name="connsiteY24" fmla="*/ 114921 h 485775"/>
                <a:gd name="connsiteX25" fmla="*/ 125329 w 533400"/>
                <a:gd name="connsiteY25" fmla="*/ 114921 h 485775"/>
                <a:gd name="connsiteX26" fmla="*/ 125329 w 533400"/>
                <a:gd name="connsiteY26" fmla="*/ 38721 h 485775"/>
                <a:gd name="connsiteX27" fmla="*/ 161524 w 533400"/>
                <a:gd name="connsiteY27" fmla="*/ 621 h 485775"/>
                <a:gd name="connsiteX28" fmla="*/ 163429 w 533400"/>
                <a:gd name="connsiteY28" fmla="*/ 621 h 485775"/>
                <a:gd name="connsiteX29" fmla="*/ 372979 w 533400"/>
                <a:gd name="connsiteY29" fmla="*/ 621 h 485775"/>
                <a:gd name="connsiteX30" fmla="*/ 372979 w 533400"/>
                <a:gd name="connsiteY30" fmla="*/ 19671 h 485775"/>
                <a:gd name="connsiteX31" fmla="*/ 163429 w 533400"/>
                <a:gd name="connsiteY31" fmla="*/ 19671 h 485775"/>
                <a:gd name="connsiteX32" fmla="*/ 144474 w 533400"/>
                <a:gd name="connsiteY32" fmla="*/ 37292 h 485775"/>
                <a:gd name="connsiteX33" fmla="*/ 144379 w 533400"/>
                <a:gd name="connsiteY33" fmla="*/ 38721 h 485775"/>
                <a:gd name="connsiteX34" fmla="*/ 144379 w 533400"/>
                <a:gd name="connsiteY34" fmla="*/ 114921 h 485775"/>
                <a:gd name="connsiteX35" fmla="*/ 392029 w 533400"/>
                <a:gd name="connsiteY35" fmla="*/ 114921 h 485775"/>
                <a:gd name="connsiteX36" fmla="*/ 392029 w 533400"/>
                <a:gd name="connsiteY36" fmla="*/ 38721 h 485775"/>
                <a:gd name="connsiteX37" fmla="*/ 375836 w 533400"/>
                <a:gd name="connsiteY37" fmla="*/ 19862 h 485775"/>
                <a:gd name="connsiteX38" fmla="*/ 374408 w 533400"/>
                <a:gd name="connsiteY38" fmla="*/ 19671 h 485775"/>
                <a:gd name="connsiteX39" fmla="*/ 372979 w 533400"/>
                <a:gd name="connsiteY39" fmla="*/ 1967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3400" h="485775">
                  <a:moveTo>
                    <a:pt x="125329" y="229221"/>
                  </a:moveTo>
                  <a:lnTo>
                    <a:pt x="125329" y="276846"/>
                  </a:lnTo>
                  <a:lnTo>
                    <a:pt x="144379" y="276846"/>
                  </a:lnTo>
                  <a:lnTo>
                    <a:pt x="144379" y="229221"/>
                  </a:lnTo>
                  <a:lnTo>
                    <a:pt x="392029" y="229221"/>
                  </a:lnTo>
                  <a:lnTo>
                    <a:pt x="392029" y="276846"/>
                  </a:lnTo>
                  <a:lnTo>
                    <a:pt x="411079" y="276846"/>
                  </a:lnTo>
                  <a:lnTo>
                    <a:pt x="411079" y="229221"/>
                  </a:lnTo>
                  <a:lnTo>
                    <a:pt x="534904" y="229221"/>
                  </a:lnTo>
                  <a:lnTo>
                    <a:pt x="534904" y="457821"/>
                  </a:lnTo>
                  <a:cubicBezTo>
                    <a:pt x="534904" y="473632"/>
                    <a:pt x="522141" y="486396"/>
                    <a:pt x="506329" y="486396"/>
                  </a:cubicBezTo>
                  <a:lnTo>
                    <a:pt x="30079" y="486396"/>
                  </a:lnTo>
                  <a:cubicBezTo>
                    <a:pt x="14267" y="486396"/>
                    <a:pt x="1504" y="473632"/>
                    <a:pt x="1504" y="457821"/>
                  </a:cubicBezTo>
                  <a:lnTo>
                    <a:pt x="1504" y="229221"/>
                  </a:lnTo>
                  <a:lnTo>
                    <a:pt x="125329" y="229221"/>
                  </a:lnTo>
                  <a:close/>
                  <a:moveTo>
                    <a:pt x="372979" y="621"/>
                  </a:moveTo>
                  <a:cubicBezTo>
                    <a:pt x="393363" y="621"/>
                    <a:pt x="410031" y="16623"/>
                    <a:pt x="411079" y="36816"/>
                  </a:cubicBezTo>
                  <a:lnTo>
                    <a:pt x="411079" y="38721"/>
                  </a:lnTo>
                  <a:lnTo>
                    <a:pt x="411079" y="114921"/>
                  </a:lnTo>
                  <a:lnTo>
                    <a:pt x="506329" y="114921"/>
                  </a:lnTo>
                  <a:cubicBezTo>
                    <a:pt x="522141" y="114921"/>
                    <a:pt x="534904" y="127685"/>
                    <a:pt x="534904" y="143496"/>
                  </a:cubicBezTo>
                  <a:lnTo>
                    <a:pt x="534904" y="210171"/>
                  </a:lnTo>
                  <a:lnTo>
                    <a:pt x="1504" y="210171"/>
                  </a:lnTo>
                  <a:lnTo>
                    <a:pt x="1504" y="143496"/>
                  </a:lnTo>
                  <a:cubicBezTo>
                    <a:pt x="1504" y="127685"/>
                    <a:pt x="14267" y="114921"/>
                    <a:pt x="30079" y="114921"/>
                  </a:cubicBezTo>
                  <a:lnTo>
                    <a:pt x="125329" y="114921"/>
                  </a:lnTo>
                  <a:lnTo>
                    <a:pt x="125329" y="38721"/>
                  </a:lnTo>
                  <a:cubicBezTo>
                    <a:pt x="125329" y="18337"/>
                    <a:pt x="141331" y="1669"/>
                    <a:pt x="161524" y="621"/>
                  </a:cubicBezTo>
                  <a:lnTo>
                    <a:pt x="163429" y="621"/>
                  </a:lnTo>
                  <a:lnTo>
                    <a:pt x="372979" y="621"/>
                  </a:lnTo>
                  <a:close/>
                  <a:moveTo>
                    <a:pt x="372979" y="19671"/>
                  </a:moveTo>
                  <a:lnTo>
                    <a:pt x="163429" y="19671"/>
                  </a:lnTo>
                  <a:cubicBezTo>
                    <a:pt x="153428" y="19671"/>
                    <a:pt x="145141" y="27482"/>
                    <a:pt x="144474" y="37292"/>
                  </a:cubicBezTo>
                  <a:lnTo>
                    <a:pt x="144379" y="38721"/>
                  </a:lnTo>
                  <a:lnTo>
                    <a:pt x="144379" y="114921"/>
                  </a:lnTo>
                  <a:lnTo>
                    <a:pt x="392029" y="114921"/>
                  </a:lnTo>
                  <a:lnTo>
                    <a:pt x="392029" y="38721"/>
                  </a:lnTo>
                  <a:cubicBezTo>
                    <a:pt x="392029" y="29196"/>
                    <a:pt x="384981" y="21290"/>
                    <a:pt x="375836" y="19862"/>
                  </a:cubicBezTo>
                  <a:lnTo>
                    <a:pt x="374408" y="19671"/>
                  </a:lnTo>
                  <a:lnTo>
                    <a:pt x="372979" y="19671"/>
                  </a:ln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latin typeface="微软雅黑" charset="-122"/>
                <a:ea typeface="微软雅黑" charset="-122"/>
              </a:endParaRPr>
            </a:p>
          </p:txBody>
        </p:sp>
      </p:grpSp>
      <p:sp>
        <p:nvSpPr>
          <p:cNvPr id="35" name="矩形 34"/>
          <p:cNvSpPr/>
          <p:nvPr/>
        </p:nvSpPr>
        <p:spPr>
          <a:xfrm>
            <a:off x="2912745" y="5461635"/>
            <a:ext cx="6513830" cy="1012825"/>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t" anchorCtr="0" forceAA="0" compatLnSpc="1">
            <a:noAutofit/>
          </a:bodyPr>
          <a:p>
            <a:pPr lvl="0" indent="0" algn="l" defTabSz="913765" fontAlgn="auto">
              <a:lnSpc>
                <a:spcPct val="100000"/>
              </a:lnSpc>
              <a:spcBef>
                <a:spcPts val="0"/>
              </a:spcBef>
              <a:spcAft>
                <a:spcPts val="0"/>
              </a:spcAft>
              <a:buClrTx/>
              <a:buSzPct val="25000"/>
              <a:buFontTx/>
              <a:defRPr/>
            </a:pPr>
            <a:r>
              <a:rPr lang="zh-CN" altLang="en-US" sz="2000" b="1" noProof="0" dirty="0">
                <a:ln>
                  <a:noFill/>
                </a:ln>
                <a:solidFill>
                  <a:schemeClr val="accent1"/>
                </a:solidFill>
                <a:effectLst/>
                <a:uLnTx/>
                <a:uFillTx/>
                <a:latin typeface="微软雅黑" charset="-122"/>
                <a:ea typeface="微软雅黑" charset="-122"/>
                <a:sym typeface="+mn-ea"/>
              </a:rPr>
              <a:t>关键区别：</a:t>
            </a:r>
            <a:endParaRPr lang="zh-CN" altLang="en-US" sz="2000" b="1" noProof="0" dirty="0">
              <a:ln>
                <a:noFill/>
              </a:ln>
              <a:solidFill>
                <a:schemeClr val="accent1"/>
              </a:solidFill>
              <a:effectLst/>
              <a:uLnTx/>
              <a:uFillTx/>
              <a:latin typeface="微软雅黑" charset="-122"/>
              <a:ea typeface="微软雅黑" charset="-122"/>
              <a:sym typeface="+mn-ea"/>
            </a:endParaRPr>
          </a:p>
          <a:p>
            <a:pPr lvl="0" indent="0" algn="l" defTabSz="913765" fontAlgn="auto">
              <a:lnSpc>
                <a:spcPct val="100000"/>
              </a:lnSpc>
              <a:spcBef>
                <a:spcPts val="0"/>
              </a:spcBef>
              <a:spcAft>
                <a:spcPts val="0"/>
              </a:spcAft>
              <a:buClrTx/>
              <a:buSzPct val="25000"/>
              <a:buFontTx/>
              <a:defRPr/>
            </a:pPr>
            <a:r>
              <a:rPr lang="en-US" altLang="en-US" sz="2000" noProof="0" dirty="0">
                <a:ln>
                  <a:noFill/>
                </a:ln>
                <a:solidFill>
                  <a:schemeClr val="tx1"/>
                </a:solidFill>
                <a:effectLst/>
                <a:uLnTx/>
                <a:uFillTx/>
                <a:latin typeface="微软雅黑" charset="-122"/>
                <a:ea typeface="微软雅黑" charset="-122"/>
                <a:sym typeface="+mn-ea"/>
              </a:rPr>
              <a:t>使用者：把AI当瑞士军刀（解决单一问题）</a:t>
            </a:r>
            <a:endParaRPr lang="en-US" altLang="en-US" sz="2000" noProof="0" dirty="0">
              <a:ln>
                <a:noFill/>
              </a:ln>
              <a:solidFill>
                <a:schemeClr val="tx1"/>
              </a:solidFill>
              <a:effectLst/>
              <a:uLnTx/>
              <a:uFillTx/>
              <a:latin typeface="微软雅黑" charset="-122"/>
              <a:ea typeface="微软雅黑" charset="-122"/>
              <a:sym typeface="+mn-ea"/>
            </a:endParaRPr>
          </a:p>
          <a:p>
            <a:pPr lvl="0" indent="0" algn="l" defTabSz="913765" fontAlgn="auto">
              <a:lnSpc>
                <a:spcPct val="100000"/>
              </a:lnSpc>
              <a:spcBef>
                <a:spcPts val="0"/>
              </a:spcBef>
              <a:spcAft>
                <a:spcPts val="0"/>
              </a:spcAft>
              <a:buClrTx/>
              <a:buSzPct val="25000"/>
              <a:buFontTx/>
              <a:defRPr/>
            </a:pPr>
            <a:r>
              <a:rPr lang="en-US" altLang="en-US" sz="2000" noProof="0" dirty="0">
                <a:ln>
                  <a:noFill/>
                </a:ln>
                <a:solidFill>
                  <a:schemeClr val="tx1"/>
                </a:solidFill>
                <a:effectLst/>
                <a:uLnTx/>
                <a:uFillTx/>
                <a:latin typeface="微软雅黑" charset="-122"/>
                <a:ea typeface="微软雅黑" charset="-122"/>
                <a:sym typeface="+mn-ea"/>
              </a:rPr>
              <a:t>协作者：把AI当乐高积木（组合创造新价值</a:t>
            </a:r>
            <a:r>
              <a:rPr lang="en-US" altLang="en-US" sz="2000" b="1" noProof="0" dirty="0">
                <a:ln>
                  <a:noFill/>
                </a:ln>
                <a:solidFill>
                  <a:schemeClr val="tx1"/>
                </a:solidFill>
                <a:effectLst/>
                <a:uLnTx/>
                <a:uFillTx/>
                <a:latin typeface="微软雅黑" charset="-122"/>
                <a:ea typeface="微软雅黑" charset="-122"/>
                <a:sym typeface="+mn-ea"/>
              </a:rPr>
              <a:t>）</a:t>
            </a:r>
            <a:endParaRPr lang="en-US" altLang="en-US" sz="2000" b="1" noProof="0" dirty="0">
              <a:ln>
                <a:noFill/>
              </a:ln>
              <a:solidFill>
                <a:schemeClr val="tx1"/>
              </a:solidFill>
              <a:effectLst/>
              <a:uLnTx/>
              <a:uFillTx/>
              <a:latin typeface="微软雅黑" charset="-122"/>
              <a:ea typeface="微软雅黑" charset="-122"/>
              <a:sym typeface="+mn-ea"/>
            </a:endParaRPr>
          </a:p>
        </p:txBody>
      </p:sp>
    </p:spTree>
    <p:custDataLst>
      <p:tags r:id="rId28"/>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构建论文架构</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文本框 2"/>
          <p:cNvSpPr txBox="1"/>
          <p:nvPr/>
        </p:nvSpPr>
        <p:spPr>
          <a:xfrm>
            <a:off x="318135" y="2179320"/>
            <a:ext cx="4586605" cy="3681095"/>
          </a:xfrm>
          <a:prstGeom prst="rect">
            <a:avLst/>
          </a:prstGeom>
          <a:noFill/>
        </p:spPr>
        <p:txBody>
          <a:bodyPr wrap="square" rtlCol="0">
            <a:noAutofit/>
          </a:bodyPr>
          <a:p>
            <a:pPr marL="342900" indent="-342900" algn="l" fontAlgn="auto">
              <a:lnSpc>
                <a:spcPct val="150000"/>
              </a:lnSpc>
              <a:buClrTx/>
              <a:buSzTx/>
              <a:buFont typeface="Wingdings" panose="05000000000000000000" charset="0"/>
              <a:buChar char="p"/>
            </a:pPr>
            <a:r>
              <a:rPr lang="zh-CN" altLang="en-US" sz="1600" b="1" i="0">
                <a:solidFill>
                  <a:srgbClr val="063F8E"/>
                </a:solidFill>
                <a:latin typeface="微软雅黑" charset="-122"/>
                <a:ea typeface="微软雅黑" charset="-122"/>
                <a:cs typeface="微软雅黑" charset="-122"/>
                <a:sym typeface="+mn-ea"/>
              </a:rPr>
              <a:t>创作素材引入：</a:t>
            </a:r>
            <a:r>
              <a:rPr lang="zh-CN" altLang="en-US" sz="1600" b="0" i="0">
                <a:latin typeface="微软雅黑" charset="-122"/>
                <a:ea typeface="微软雅黑" charset="-122"/>
                <a:cs typeface="微软雅黑" charset="-122"/>
                <a:sym typeface="+mn-ea"/>
              </a:rPr>
              <a:t>整合问答、检索、研读过程中的笔记形成素材库，</a:t>
            </a:r>
            <a:r>
              <a:rPr lang="zh-CN" altLang="en-US" sz="1600">
                <a:latin typeface="微软雅黑" charset="-122"/>
                <a:ea typeface="微软雅黑" charset="-122"/>
                <a:cs typeface="微软雅黑" charset="-122"/>
                <a:sym typeface="+mn-ea"/>
              </a:rPr>
              <a:t>点击</a:t>
            </a:r>
            <a:r>
              <a:rPr lang="en-US" altLang="zh-CN" sz="1600">
                <a:latin typeface="微软雅黑" charset="-122"/>
                <a:ea typeface="微软雅黑" charset="-122"/>
                <a:cs typeface="微软雅黑" charset="-122"/>
                <a:sym typeface="+mn-ea"/>
              </a:rPr>
              <a:t>“</a:t>
            </a:r>
            <a:r>
              <a:rPr lang="zh-CN" altLang="en-US" sz="1600">
                <a:latin typeface="微软雅黑" charset="-122"/>
                <a:ea typeface="微软雅黑" charset="-122"/>
                <a:cs typeface="微软雅黑" charset="-122"/>
                <a:sym typeface="+mn-ea"/>
              </a:rPr>
              <a:t>推送</a:t>
            </a:r>
            <a:r>
              <a:rPr lang="en-US" altLang="zh-CN" sz="1600">
                <a:latin typeface="微软雅黑" charset="-122"/>
                <a:ea typeface="微软雅黑" charset="-122"/>
                <a:cs typeface="微软雅黑" charset="-122"/>
                <a:sym typeface="+mn-ea"/>
              </a:rPr>
              <a:t>”</a:t>
            </a:r>
            <a:r>
              <a:rPr lang="zh-CN" altLang="en-US" sz="1600">
                <a:latin typeface="微软雅黑" charset="-122"/>
                <a:ea typeface="微软雅黑" charset="-122"/>
                <a:cs typeface="微软雅黑" charset="-122"/>
                <a:sym typeface="+mn-ea"/>
              </a:rPr>
              <a:t>，即可一键式插入在线编辑区。</a:t>
            </a:r>
            <a:r>
              <a:rPr lang="zh-CN" altLang="en-US" sz="1600" b="0" i="0">
                <a:latin typeface="微软雅黑" charset="-122"/>
                <a:ea typeface="微软雅黑" charset="-122"/>
                <a:cs typeface="微软雅黑" charset="-122"/>
                <a:sym typeface="+mn-ea"/>
              </a:rPr>
              <a:t>全流程无缝衔接，提升效率。</a:t>
            </a:r>
            <a:endParaRPr lang="zh-CN" altLang="en-US" sz="1600" b="0" i="0">
              <a:latin typeface="微软雅黑" charset="-122"/>
              <a:ea typeface="微软雅黑" charset="-122"/>
              <a:cs typeface="微软雅黑" charset="-122"/>
              <a:sym typeface="+mn-ea"/>
            </a:endParaRPr>
          </a:p>
          <a:p>
            <a:pPr indent="0" algn="l" fontAlgn="auto">
              <a:lnSpc>
                <a:spcPct val="150000"/>
              </a:lnSpc>
              <a:buClrTx/>
              <a:buSzTx/>
              <a:buFont typeface="Wingdings" panose="05000000000000000000" charset="0"/>
              <a:buNone/>
            </a:pPr>
            <a:endParaRPr lang="zh-CN" altLang="en-US" sz="1600" b="0" i="0">
              <a:highlight>
                <a:srgbClr val="FFFF00"/>
              </a:highlight>
              <a:latin typeface="微软雅黑" charset="-122"/>
              <a:ea typeface="微软雅黑" charset="-122"/>
              <a:cs typeface="微软雅黑" charset="-122"/>
              <a:sym typeface="+mn-ea"/>
            </a:endParaRPr>
          </a:p>
          <a:p>
            <a:pPr marL="342900" indent="-342900" algn="l" fontAlgn="auto">
              <a:lnSpc>
                <a:spcPct val="150000"/>
              </a:lnSpc>
              <a:buClrTx/>
              <a:buSzTx/>
              <a:buFont typeface="Wingdings" panose="05000000000000000000" charset="0"/>
              <a:buChar char="p"/>
            </a:pPr>
            <a:r>
              <a:rPr lang="zh-CN" altLang="en-US" sz="1600" b="1" i="0">
                <a:solidFill>
                  <a:srgbClr val="063F8E"/>
                </a:solidFill>
                <a:latin typeface="微软雅黑" charset="-122"/>
                <a:ea typeface="微软雅黑" charset="-122"/>
                <a:cs typeface="微软雅黑" charset="-122"/>
                <a:sym typeface="+mn-ea"/>
              </a:rPr>
              <a:t>问答辅助写作</a:t>
            </a:r>
            <a:r>
              <a:rPr lang="zh-CN" altLang="en-US" sz="1600" b="0" i="0">
                <a:latin typeface="微软雅黑" charset="-122"/>
                <a:ea typeface="微软雅黑" charset="-122"/>
                <a:cs typeface="微软雅黑" charset="-122"/>
                <a:sym typeface="+mn-ea"/>
              </a:rPr>
              <a:t>：以对话形式引导创作，实时提问解答。写作过程提供扩写、缩写、改写、润色、概念解释、中英翻译等功能。同时支持润色，对文章进行深度优化。</a:t>
            </a:r>
            <a:endParaRPr lang="zh-CN" altLang="en-US" sz="1600" b="0" i="0">
              <a:latin typeface="微软雅黑" charset="-122"/>
              <a:ea typeface="微软雅黑" charset="-122"/>
              <a:cs typeface="微软雅黑" charset="-122"/>
              <a:sym typeface="+mn-ea"/>
            </a:endParaRPr>
          </a:p>
          <a:p>
            <a:pPr marL="342900" indent="-342900" algn="l" fontAlgn="auto">
              <a:lnSpc>
                <a:spcPct val="150000"/>
              </a:lnSpc>
              <a:buClrTx/>
              <a:buSzTx/>
              <a:buFont typeface="Wingdings" panose="05000000000000000000" charset="0"/>
              <a:buChar char="p"/>
            </a:pPr>
            <a:endParaRPr lang="zh-CN" altLang="en-US" sz="1600" b="0" i="0">
              <a:latin typeface="微软雅黑" charset="-122"/>
              <a:ea typeface="微软雅黑" charset="-122"/>
              <a:cs typeface="微软雅黑" charset="-122"/>
              <a:sym typeface="+mn-ea"/>
            </a:endParaRPr>
          </a:p>
        </p:txBody>
      </p:sp>
      <p:sp>
        <p:nvSpPr>
          <p:cNvPr id="5" name="文本框 4"/>
          <p:cNvSpPr txBox="1"/>
          <p:nvPr/>
        </p:nvSpPr>
        <p:spPr>
          <a:xfrm>
            <a:off x="336550" y="1400810"/>
            <a:ext cx="5205095" cy="894715"/>
          </a:xfrm>
          <a:prstGeom prst="rect">
            <a:avLst/>
          </a:prstGeom>
          <a:noFill/>
        </p:spPr>
        <p:txBody>
          <a:bodyPr wrap="square" rtlCol="0">
            <a:noAutofit/>
          </a:bodyPr>
          <a:p>
            <a:r>
              <a:rPr lang="en-US" altLang="zh-CN" b="1">
                <a:solidFill>
                  <a:srgbClr val="063F8E"/>
                </a:solidFill>
                <a:latin typeface="微软雅黑" charset="-122"/>
                <a:ea typeface="微软雅黑" charset="-122"/>
                <a:cs typeface="微软雅黑" charset="-122"/>
                <a:sym typeface="+mn-ea"/>
              </a:rPr>
              <a:t>AI</a:t>
            </a:r>
            <a:r>
              <a:rPr lang="zh-CN" altLang="en-US" b="1">
                <a:solidFill>
                  <a:srgbClr val="063F8E"/>
                </a:solidFill>
                <a:latin typeface="微软雅黑" charset="-122"/>
                <a:ea typeface="微软雅黑" charset="-122"/>
                <a:cs typeface="微软雅黑" charset="-122"/>
                <a:sym typeface="+mn-ea"/>
              </a:rPr>
              <a:t>辅助创作，构建</a:t>
            </a:r>
            <a:r>
              <a:rPr lang="en-US" altLang="zh-CN" b="1">
                <a:solidFill>
                  <a:srgbClr val="063F8E"/>
                </a:solidFill>
                <a:latin typeface="微软雅黑" charset="-122"/>
                <a:ea typeface="微软雅黑" charset="-122"/>
                <a:cs typeface="微软雅黑" charset="-122"/>
                <a:sym typeface="+mn-ea"/>
              </a:rPr>
              <a:t>"</a:t>
            </a:r>
            <a:r>
              <a:rPr lang="zh-CN" altLang="en-US" b="1">
                <a:solidFill>
                  <a:srgbClr val="063F8E"/>
                </a:solidFill>
                <a:latin typeface="微软雅黑" charset="-122"/>
                <a:ea typeface="微软雅黑" charset="-122"/>
                <a:cs typeface="微软雅黑" charset="-122"/>
                <a:sym typeface="+mn-ea"/>
              </a:rPr>
              <a:t>查、问、读、创</a:t>
            </a:r>
            <a:r>
              <a:rPr lang="en-US" altLang="zh-CN" b="1">
                <a:solidFill>
                  <a:srgbClr val="063F8E"/>
                </a:solidFill>
                <a:latin typeface="微软雅黑" charset="-122"/>
                <a:ea typeface="微软雅黑" charset="-122"/>
                <a:cs typeface="微软雅黑" charset="-122"/>
                <a:sym typeface="+mn-ea"/>
              </a:rPr>
              <a:t>"</a:t>
            </a:r>
            <a:r>
              <a:rPr lang="zh-CN" altLang="en-US" b="1">
                <a:solidFill>
                  <a:srgbClr val="063F8E"/>
                </a:solidFill>
                <a:latin typeface="微软雅黑" charset="-122"/>
                <a:ea typeface="微软雅黑" charset="-122"/>
                <a:cs typeface="微软雅黑" charset="-122"/>
                <a:sym typeface="+mn-ea"/>
              </a:rPr>
              <a:t>全流程闭环</a:t>
            </a:r>
            <a:endParaRPr lang="zh-CN" altLang="en-US" b="1" i="0">
              <a:solidFill>
                <a:srgbClr val="063F8E"/>
              </a:solidFill>
              <a:latin typeface="微软雅黑" charset="-122"/>
              <a:ea typeface="微软雅黑" charset="-122"/>
              <a:cs typeface="微软雅黑" charset="-122"/>
              <a:sym typeface="+mn-ea"/>
            </a:endParaRPr>
          </a:p>
          <a:p>
            <a:endParaRPr lang="zh-CN" altLang="en-US"/>
          </a:p>
        </p:txBody>
      </p:sp>
      <p:sp>
        <p:nvSpPr>
          <p:cNvPr id="8" name="圆角矩形 7"/>
          <p:cNvSpPr/>
          <p:nvPr/>
        </p:nvSpPr>
        <p:spPr>
          <a:xfrm>
            <a:off x="5882640" y="1164590"/>
            <a:ext cx="5939155" cy="4316730"/>
          </a:xfrm>
          <a:prstGeom prst="roundRect">
            <a:avLst>
              <a:gd name="adj" fmla="val 7855"/>
            </a:avLst>
          </a:prstGeom>
          <a:blipFill rotWithShape="1">
            <a:blip r:embed="rId4"/>
            <a:stretch>
              <a:fillRect/>
            </a:stretch>
          </a:blipFill>
          <a:ln>
            <a:solidFill>
              <a:srgbClr val="063F8E"/>
            </a:solidFill>
          </a:ln>
          <a:effectLst>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r>
              <a:rPr lang="zh-CN" altLang="en-US">
                <a:latin typeface="黑体" panose="02010609060101010101" charset="-122"/>
                <a:ea typeface="黑体" panose="02010609060101010101" charset="-122"/>
              </a:rPr>
              <a:t>聚焦科研框架搭建与知识整合</a:t>
            </a:r>
            <a:endParaRPr lang="zh-CN" altLang="en-US">
              <a:latin typeface="黑体" panose="02010609060101010101" charset="-122"/>
              <a:ea typeface="黑体" panose="02010609060101010101" charset="-122"/>
            </a:endParaRPr>
          </a:p>
        </p:txBody>
      </p:sp>
      <p:pic>
        <p:nvPicPr>
          <p:cNvPr id="9" name="图片 8"/>
          <p:cNvPicPr>
            <a:picLocks noChangeAspect="1"/>
          </p:cNvPicPr>
          <p:nvPr/>
        </p:nvPicPr>
        <p:blipFill>
          <a:blip r:embed="rId5"/>
          <a:stretch>
            <a:fillRect/>
          </a:stretch>
        </p:blipFill>
        <p:spPr>
          <a:xfrm>
            <a:off x="5025390" y="4102735"/>
            <a:ext cx="2785745" cy="2124075"/>
          </a:xfrm>
          <a:prstGeom prst="rect">
            <a:avLst/>
          </a:prstGeom>
          <a:ln>
            <a:solidFill>
              <a:srgbClr val="063F8E"/>
            </a:solidFill>
          </a:ln>
        </p:spPr>
      </p:pic>
      <p:sp>
        <p:nvSpPr>
          <p:cNvPr id="11" name="矩形: 圆角 10"/>
          <p:cNvSpPr/>
          <p:nvPr/>
        </p:nvSpPr>
        <p:spPr>
          <a:xfrm>
            <a:off x="5025390" y="4102735"/>
            <a:ext cx="1116330" cy="179705"/>
          </a:xfrm>
          <a:prstGeom prst="roundRect">
            <a:avLst>
              <a:gd name="adj" fmla="val 50000"/>
            </a:avLst>
          </a:prstGeom>
          <a:solidFill>
            <a:srgbClr val="063F8E"/>
          </a:solidFill>
          <a:ln>
            <a:noFill/>
          </a:ln>
          <a:effectLst>
            <a:outerShdw blurRad="177800" dist="190500" dir="7380000" algn="tr" rotWithShape="0">
              <a:schemeClr val="accent1">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n-cs"/>
              </a:rPr>
              <a:t>创作素材引入</a:t>
            </a:r>
            <a:endParaRPr kumimoji="0" lang="zh-CN" altLang="en-US" sz="1000" b="1"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n-cs"/>
            </a:endParaRPr>
          </a:p>
        </p:txBody>
      </p:sp>
      <p:pic>
        <p:nvPicPr>
          <p:cNvPr id="13" name="图片 12"/>
          <p:cNvPicPr>
            <a:picLocks noChangeAspect="1"/>
          </p:cNvPicPr>
          <p:nvPr/>
        </p:nvPicPr>
        <p:blipFill>
          <a:blip r:embed="rId6"/>
          <a:stretch>
            <a:fillRect/>
          </a:stretch>
        </p:blipFill>
        <p:spPr>
          <a:xfrm>
            <a:off x="8083550" y="3258820"/>
            <a:ext cx="3683412" cy="3024000"/>
          </a:xfrm>
          <a:prstGeom prst="rect">
            <a:avLst/>
          </a:prstGeom>
          <a:ln>
            <a:solidFill>
              <a:srgbClr val="063F9E"/>
            </a:solidFill>
          </a:ln>
        </p:spPr>
      </p:pic>
      <p:sp>
        <p:nvSpPr>
          <p:cNvPr id="14" name="矩形: 圆角 10"/>
          <p:cNvSpPr/>
          <p:nvPr/>
        </p:nvSpPr>
        <p:spPr>
          <a:xfrm>
            <a:off x="8083550" y="3258820"/>
            <a:ext cx="1116330" cy="179705"/>
          </a:xfrm>
          <a:prstGeom prst="roundRect">
            <a:avLst>
              <a:gd name="adj" fmla="val 50000"/>
            </a:avLst>
          </a:prstGeom>
          <a:solidFill>
            <a:srgbClr val="063F8E"/>
          </a:solidFill>
          <a:ln>
            <a:noFill/>
          </a:ln>
          <a:effectLst>
            <a:outerShdw blurRad="177800" dist="190500" dir="7380000" algn="tr" rotWithShape="0">
              <a:schemeClr val="accent1">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n-cs"/>
              </a:rPr>
              <a:t>问答辅助写作</a:t>
            </a:r>
            <a:endParaRPr kumimoji="0" lang="zh-CN" altLang="en-US" sz="1000" b="1"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辅助创作</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4" name="矩形 3"/>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直角三角形 4"/>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7" name="图片 6"/>
          <p:cNvPicPr>
            <a:picLocks noChangeAspect="1"/>
          </p:cNvPicPr>
          <p:nvPr/>
        </p:nvPicPr>
        <p:blipFill>
          <a:blip r:embed="rId4"/>
          <a:stretch>
            <a:fillRect/>
          </a:stretch>
        </p:blipFill>
        <p:spPr>
          <a:xfrm>
            <a:off x="0" y="891540"/>
            <a:ext cx="12192000" cy="578612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圆角矩形 8"/>
          <p:cNvSpPr/>
          <p:nvPr/>
        </p:nvSpPr>
        <p:spPr>
          <a:xfrm>
            <a:off x="661670" y="1889125"/>
            <a:ext cx="3378835" cy="4084320"/>
          </a:xfrm>
          <a:prstGeom prst="roundRect">
            <a:avLst>
              <a:gd name="adj" fmla="val 5449"/>
            </a:avLst>
          </a:prstGeom>
          <a:solidFill>
            <a:srgbClr val="316AEF">
              <a:alpha val="12000"/>
            </a:srgb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759460" y="2030095"/>
            <a:ext cx="3183890" cy="805180"/>
          </a:xfrm>
          <a:prstGeom prst="roundRect">
            <a:avLst/>
          </a:prstGeom>
          <a:solidFill>
            <a:schemeClr val="bg1"/>
          </a:solidFill>
          <a:ln>
            <a:solidFill>
              <a:srgbClr val="316AEF"/>
            </a:solidFill>
          </a:ln>
          <a:effectLst>
            <a:glow>
              <a:schemeClr val="accent1">
                <a:satMod val="175000"/>
                <a:alpha val="40000"/>
              </a:schemeClr>
            </a:glow>
          </a:effectLst>
        </p:spPr>
        <p:style>
          <a:lnRef idx="2">
            <a:schemeClr val="accent1">
              <a:lumMod val="75000"/>
            </a:schemeClr>
          </a:lnRef>
          <a:fillRef idx="1">
            <a:schemeClr val="accent1"/>
          </a:fillRef>
          <a:effectRef idx="0">
            <a:srgbClr val="FFFFFF"/>
          </a:effectRef>
          <a:fontRef idx="minor">
            <a:schemeClr val="lt1"/>
          </a:fontRef>
        </p:style>
        <p:txBody>
          <a:bodyPr rtlCol="0" anchor="t" anchorCtr="0"/>
          <a:p>
            <a:pPr indent="0" algn="l" fontAlgn="auto">
              <a:lnSpc>
                <a:spcPct val="130000"/>
              </a:lnSpc>
              <a:spcAft>
                <a:spcPts val="0"/>
              </a:spcAft>
            </a:pPr>
            <a:r>
              <a:rPr lang="zh-CN" altLang="en-US" sz="1400" b="1" dirty="0">
                <a:solidFill>
                  <a:srgbClr val="3B64FC"/>
                </a:solidFill>
                <a:sym typeface="+mn-ea"/>
              </a:rPr>
              <a:t>选题推荐：</a:t>
            </a:r>
            <a:r>
              <a:rPr lang="zh-CN" altLang="en-US" sz="1400" dirty="0">
                <a:solidFill>
                  <a:schemeClr val="tx1"/>
                </a:solidFill>
                <a:sym typeface="+mn-ea"/>
              </a:rPr>
              <a:t>根据用户提供的关键词或研究领域，给出选题建议。</a:t>
            </a:r>
            <a:endParaRPr lang="en-US" altLang="zh-CN" sz="1400" dirty="0">
              <a:solidFill>
                <a:schemeClr val="tx1"/>
              </a:solidFill>
              <a:sym typeface="+mn-ea"/>
            </a:endParaRPr>
          </a:p>
        </p:txBody>
      </p:sp>
      <p:sp>
        <p:nvSpPr>
          <p:cNvPr id="22" name="圆角矩形 21"/>
          <p:cNvSpPr/>
          <p:nvPr/>
        </p:nvSpPr>
        <p:spPr>
          <a:xfrm>
            <a:off x="759460" y="3011170"/>
            <a:ext cx="3183890" cy="810260"/>
          </a:xfrm>
          <a:prstGeom prst="roundRect">
            <a:avLst/>
          </a:prstGeom>
          <a:solidFill>
            <a:schemeClr val="bg1"/>
          </a:solidFill>
          <a:ln>
            <a:solidFill>
              <a:srgbClr val="316AEF"/>
            </a:solidFill>
          </a:ln>
          <a:effectLst>
            <a:glow>
              <a:schemeClr val="accent1">
                <a:satMod val="175000"/>
                <a:alpha val="40000"/>
              </a:schemeClr>
            </a:glow>
          </a:effectLst>
        </p:spPr>
        <p:style>
          <a:lnRef idx="2">
            <a:schemeClr val="accent1">
              <a:lumMod val="75000"/>
            </a:schemeClr>
          </a:lnRef>
          <a:fillRef idx="1">
            <a:schemeClr val="accent1"/>
          </a:fillRef>
          <a:effectRef idx="0">
            <a:srgbClr val="FFFFFF"/>
          </a:effectRef>
          <a:fontRef idx="minor">
            <a:schemeClr val="lt1"/>
          </a:fontRef>
        </p:style>
        <p:txBody>
          <a:bodyPr rtlCol="0" anchor="t" anchorCtr="0"/>
          <a:p>
            <a:pPr indent="0" algn="l" fontAlgn="auto">
              <a:lnSpc>
                <a:spcPct val="130000"/>
              </a:lnSpc>
              <a:spcAft>
                <a:spcPts val="0"/>
              </a:spcAft>
            </a:pPr>
            <a:r>
              <a:rPr lang="zh-CN" altLang="en-US" sz="1400" b="1" dirty="0">
                <a:solidFill>
                  <a:srgbClr val="3B64FC"/>
                </a:solidFill>
                <a:sym typeface="+mn-ea"/>
              </a:rPr>
              <a:t>文章大纲：</a:t>
            </a:r>
            <a:r>
              <a:rPr lang="zh-CN" altLang="en-US" sz="1400" dirty="0">
                <a:solidFill>
                  <a:schemeClr val="tx1"/>
                </a:solidFill>
                <a:sym typeface="+mn-ea"/>
              </a:rPr>
              <a:t>为特定主题生成标准化文章大纲，</a:t>
            </a:r>
            <a:r>
              <a:rPr lang="zh-CN" altLang="en-US" sz="1400" dirty="0">
                <a:solidFill>
                  <a:schemeClr val="tx1"/>
                </a:solidFill>
                <a:sym typeface="+mn-ea"/>
              </a:rPr>
              <a:t>以及一系列相关子主题</a:t>
            </a:r>
            <a:r>
              <a:rPr lang="zh-CN" altLang="en-US" sz="1400" dirty="0">
                <a:solidFill>
                  <a:schemeClr val="tx1"/>
                </a:solidFill>
                <a:sym typeface="+mn-ea"/>
              </a:rPr>
              <a:t>。</a:t>
            </a:r>
            <a:endParaRPr lang="zh-CN" altLang="en-US" sz="1400" dirty="0">
              <a:solidFill>
                <a:schemeClr val="tx1"/>
              </a:solidFill>
              <a:sym typeface="+mn-ea"/>
            </a:endParaRPr>
          </a:p>
        </p:txBody>
      </p:sp>
      <p:sp>
        <p:nvSpPr>
          <p:cNvPr id="7" name="圆角矩形 6"/>
          <p:cNvSpPr/>
          <p:nvPr/>
        </p:nvSpPr>
        <p:spPr>
          <a:xfrm>
            <a:off x="759460" y="3998595"/>
            <a:ext cx="3183890" cy="844550"/>
          </a:xfrm>
          <a:prstGeom prst="roundRect">
            <a:avLst/>
          </a:prstGeom>
          <a:solidFill>
            <a:schemeClr val="bg1"/>
          </a:solidFill>
          <a:ln>
            <a:solidFill>
              <a:srgbClr val="316AEF"/>
            </a:solidFill>
          </a:ln>
          <a:effectLst>
            <a:glow>
              <a:schemeClr val="accent1">
                <a:satMod val="175000"/>
                <a:alpha val="40000"/>
              </a:schemeClr>
            </a:glow>
          </a:effectLst>
        </p:spPr>
        <p:style>
          <a:lnRef idx="2">
            <a:schemeClr val="accent1">
              <a:lumMod val="75000"/>
            </a:schemeClr>
          </a:lnRef>
          <a:fillRef idx="1">
            <a:schemeClr val="accent1"/>
          </a:fillRef>
          <a:effectRef idx="0">
            <a:srgbClr val="FFFFFF"/>
          </a:effectRef>
          <a:fontRef idx="minor">
            <a:schemeClr val="lt1"/>
          </a:fontRef>
        </p:style>
        <p:txBody>
          <a:bodyPr rtlCol="0" anchor="t" anchorCtr="0"/>
          <a:p>
            <a:pPr indent="0" algn="l" fontAlgn="auto">
              <a:lnSpc>
                <a:spcPct val="130000"/>
              </a:lnSpc>
              <a:spcAft>
                <a:spcPts val="0"/>
              </a:spcAft>
            </a:pPr>
            <a:r>
              <a:rPr lang="zh-CN" altLang="en-US" sz="1400" b="1" dirty="0">
                <a:solidFill>
                  <a:srgbClr val="3B64FC"/>
                </a:solidFill>
                <a:sym typeface="+mn-ea"/>
              </a:rPr>
              <a:t>文献</a:t>
            </a:r>
            <a:r>
              <a:rPr lang="zh-CN" altLang="en-US" sz="1400" b="1" dirty="0">
                <a:solidFill>
                  <a:srgbClr val="3B64FC"/>
                </a:solidFill>
                <a:sym typeface="+mn-ea"/>
              </a:rPr>
              <a:t>综述：</a:t>
            </a:r>
            <a:r>
              <a:rPr lang="zh-CN" altLang="en-US" sz="1400" dirty="0">
                <a:solidFill>
                  <a:schemeClr val="tx1"/>
                </a:solidFill>
                <a:sym typeface="+mn-ea"/>
              </a:rPr>
              <a:t>根据大纲或主题生成综述背景、研究目的、研究方法等。</a:t>
            </a:r>
            <a:endParaRPr lang="zh-CN" altLang="en-US" sz="1400" dirty="0">
              <a:solidFill>
                <a:schemeClr val="tx1"/>
              </a:solidFill>
              <a:sym typeface="+mn-ea"/>
            </a:endParaRPr>
          </a:p>
        </p:txBody>
      </p:sp>
      <p:sp>
        <p:nvSpPr>
          <p:cNvPr id="28" name="圆角矩形 27"/>
          <p:cNvSpPr/>
          <p:nvPr/>
        </p:nvSpPr>
        <p:spPr>
          <a:xfrm>
            <a:off x="759460" y="5021580"/>
            <a:ext cx="3183890" cy="853440"/>
          </a:xfrm>
          <a:prstGeom prst="roundRect">
            <a:avLst/>
          </a:prstGeom>
          <a:solidFill>
            <a:schemeClr val="bg1"/>
          </a:solidFill>
          <a:ln>
            <a:solidFill>
              <a:srgbClr val="316AEF"/>
            </a:solidFill>
          </a:ln>
          <a:effectLst>
            <a:glow>
              <a:schemeClr val="accent1">
                <a:satMod val="175000"/>
                <a:alpha val="40000"/>
              </a:schemeClr>
            </a:glow>
          </a:effectLst>
        </p:spPr>
        <p:style>
          <a:lnRef idx="2">
            <a:schemeClr val="accent1">
              <a:lumMod val="75000"/>
            </a:schemeClr>
          </a:lnRef>
          <a:fillRef idx="1">
            <a:schemeClr val="accent1"/>
          </a:fillRef>
          <a:effectRef idx="0">
            <a:srgbClr val="FFFFFF"/>
          </a:effectRef>
          <a:fontRef idx="minor">
            <a:schemeClr val="lt1"/>
          </a:fontRef>
        </p:style>
        <p:txBody>
          <a:bodyPr rtlCol="0" anchor="t" anchorCtr="0"/>
          <a:p>
            <a:pPr indent="0" algn="l" fontAlgn="auto">
              <a:lnSpc>
                <a:spcPct val="130000"/>
              </a:lnSpc>
              <a:spcAft>
                <a:spcPts val="0"/>
              </a:spcAft>
            </a:pPr>
            <a:r>
              <a:rPr lang="zh-CN" altLang="en-US" sz="1400" b="1" dirty="0">
                <a:solidFill>
                  <a:srgbClr val="3B64FC"/>
                </a:solidFill>
                <a:sym typeface="+mn-ea"/>
              </a:rPr>
              <a:t>文献推荐：</a:t>
            </a:r>
            <a:r>
              <a:rPr lang="zh-CN" altLang="en-US" sz="1400" dirty="0">
                <a:solidFill>
                  <a:schemeClr val="tx1"/>
                </a:solidFill>
                <a:sym typeface="+mn-ea"/>
              </a:rPr>
              <a:t>推荐相关文献，并对目标文献开启单篇问答研读。</a:t>
            </a:r>
            <a:endParaRPr lang="zh-CN" altLang="en-US" sz="1400" dirty="0">
              <a:solidFill>
                <a:schemeClr val="tx1"/>
              </a:solidFill>
              <a:sym typeface="+mn-ea"/>
            </a:endParaRPr>
          </a:p>
        </p:txBody>
      </p:sp>
      <p:grpSp>
        <p:nvGrpSpPr>
          <p:cNvPr id="16" name="组合 15"/>
          <p:cNvGrpSpPr/>
          <p:nvPr/>
        </p:nvGrpSpPr>
        <p:grpSpPr>
          <a:xfrm>
            <a:off x="727075" y="1369060"/>
            <a:ext cx="3276600" cy="400685"/>
            <a:chOff x="3819" y="2105"/>
            <a:chExt cx="5459" cy="631"/>
          </a:xfrm>
        </p:grpSpPr>
        <p:sp>
          <p:nvSpPr>
            <p:cNvPr id="17" name="圆角矩形 16"/>
            <p:cNvSpPr/>
            <p:nvPr/>
          </p:nvSpPr>
          <p:spPr>
            <a:xfrm>
              <a:off x="3819" y="2105"/>
              <a:ext cx="5459" cy="631"/>
            </a:xfrm>
            <a:prstGeom prst="roundRect">
              <a:avLst>
                <a:gd name="adj" fmla="val 50000"/>
              </a:avLst>
            </a:prstGeom>
            <a:noFill/>
            <a:ln>
              <a:solidFill>
                <a:schemeClr val="tx1">
                  <a:lumMod val="75000"/>
                  <a:lumOff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14" name="文本框 13"/>
            <p:cNvSpPr txBox="1"/>
            <p:nvPr/>
          </p:nvSpPr>
          <p:spPr>
            <a:xfrm>
              <a:off x="4072" y="2135"/>
              <a:ext cx="4922" cy="580"/>
            </a:xfrm>
            <a:prstGeom prst="rect">
              <a:avLst/>
            </a:prstGeom>
            <a:noFill/>
          </p:spPr>
          <p:txBody>
            <a:bodyPr wrap="square" rtlCol="0">
              <a:spAutoFit/>
            </a:bodyPr>
            <a:p>
              <a:pPr algn="ctr"/>
              <a:r>
                <a:rPr lang="zh-CN" altLang="en-US">
                  <a:solidFill>
                    <a:schemeClr val="tx1"/>
                  </a:solidFill>
                  <a:latin typeface="黑体" panose="02010609060101010101" charset="-122"/>
                  <a:ea typeface="黑体" panose="02010609060101010101" charset="-122"/>
                  <a:cs typeface="阿里巴巴普惠体 2.0 65 Medium" panose="00020600040101010101" charset="-122"/>
                </a:rPr>
                <a:t>创作</a:t>
              </a:r>
              <a:r>
                <a:rPr lang="zh-CN" altLang="en-US">
                  <a:solidFill>
                    <a:schemeClr val="tx1"/>
                  </a:solidFill>
                  <a:latin typeface="黑体" panose="02010609060101010101" charset="-122"/>
                  <a:ea typeface="黑体" panose="02010609060101010101" charset="-122"/>
                  <a:cs typeface="阿里巴巴普惠体 2.0 65 Medium" panose="00020600040101010101" charset="-122"/>
                </a:rPr>
                <a:t>起始阶段</a:t>
              </a:r>
              <a:endParaRPr lang="zh-CN" altLang="en-US">
                <a:solidFill>
                  <a:schemeClr val="tx1"/>
                </a:solidFill>
                <a:latin typeface="黑体" panose="02010609060101010101" charset="-122"/>
                <a:ea typeface="黑体" panose="02010609060101010101" charset="-122"/>
                <a:cs typeface="阿里巴巴普惠体 2.0 65 Medium" panose="00020600040101010101" charset="-122"/>
              </a:endParaRPr>
            </a:p>
          </p:txBody>
        </p:sp>
      </p:grpSp>
      <p:sp>
        <p:nvSpPr>
          <p:cNvPr id="20" name="圆角矩形 19"/>
          <p:cNvSpPr/>
          <p:nvPr/>
        </p:nvSpPr>
        <p:spPr>
          <a:xfrm>
            <a:off x="4334510" y="1896110"/>
            <a:ext cx="3465830" cy="4034155"/>
          </a:xfrm>
          <a:prstGeom prst="roundRect">
            <a:avLst>
              <a:gd name="adj" fmla="val 7798"/>
            </a:avLst>
          </a:prstGeom>
          <a:solidFill>
            <a:schemeClr val="bg1"/>
          </a:solidFill>
          <a:ln>
            <a:solidFill>
              <a:srgbClr val="316AEF"/>
            </a:solidFill>
          </a:ln>
          <a:effectLst>
            <a:glow>
              <a:schemeClr val="accent1">
                <a:satMod val="175000"/>
                <a:alpha val="40000"/>
              </a:schemeClr>
            </a:glow>
          </a:effectLst>
        </p:spPr>
        <p:style>
          <a:lnRef idx="2">
            <a:schemeClr val="accent1">
              <a:lumMod val="75000"/>
            </a:schemeClr>
          </a:lnRef>
          <a:fillRef idx="1">
            <a:schemeClr val="accent1"/>
          </a:fillRef>
          <a:effectRef idx="0">
            <a:srgbClr val="FFFFFF"/>
          </a:effectRef>
          <a:fontRef idx="minor">
            <a:schemeClr val="lt1"/>
          </a:fontRef>
        </p:style>
        <p:txBody>
          <a:bodyPr rtlCol="0" anchor="t" anchorCtr="0"/>
          <a:p>
            <a:pPr indent="0" algn="l" fontAlgn="auto">
              <a:lnSpc>
                <a:spcPct val="150000"/>
              </a:lnSpc>
              <a:spcAft>
                <a:spcPts val="1200"/>
              </a:spcAft>
            </a:pPr>
            <a:endParaRPr lang="zh-CN" altLang="en-US" sz="1400" dirty="0">
              <a:solidFill>
                <a:schemeClr val="tx1"/>
              </a:solidFill>
              <a:sym typeface="+mn-ea"/>
            </a:endParaRPr>
          </a:p>
        </p:txBody>
      </p:sp>
      <p:sp>
        <p:nvSpPr>
          <p:cNvPr id="29" name="圆角矩形 28"/>
          <p:cNvSpPr/>
          <p:nvPr/>
        </p:nvSpPr>
        <p:spPr>
          <a:xfrm>
            <a:off x="4437380" y="2041525"/>
            <a:ext cx="3268345" cy="836295"/>
          </a:xfrm>
          <a:prstGeom prst="roundRect">
            <a:avLst/>
          </a:prstGeom>
          <a:solidFill>
            <a:srgbClr val="316AEF">
              <a:alpha val="8000"/>
            </a:srgb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文本框 30"/>
          <p:cNvSpPr txBox="1"/>
          <p:nvPr/>
        </p:nvSpPr>
        <p:spPr>
          <a:xfrm>
            <a:off x="4488180" y="2134870"/>
            <a:ext cx="3218180" cy="650240"/>
          </a:xfrm>
          <a:prstGeom prst="rect">
            <a:avLst/>
          </a:prstGeom>
          <a:noFill/>
        </p:spPr>
        <p:txBody>
          <a:bodyPr wrap="square" rtlCol="0">
            <a:spAutoFit/>
          </a:bodyPr>
          <a:p>
            <a:pPr>
              <a:lnSpc>
                <a:spcPct val="130000"/>
              </a:lnSpc>
            </a:pPr>
            <a:r>
              <a:rPr lang="zh-CN" altLang="en-US" sz="1400" b="1" dirty="0">
                <a:solidFill>
                  <a:srgbClr val="3B64FC"/>
                </a:solidFill>
                <a:sym typeface="+mn-ea"/>
              </a:rPr>
              <a:t>扩写：</a:t>
            </a:r>
            <a:r>
              <a:rPr lang="zh-CN" altLang="en-US" sz="1400" dirty="0">
                <a:sym typeface="+mn-ea"/>
              </a:rPr>
              <a:t>提供语法正确、流畅的内容，激发新见解、新假设。</a:t>
            </a:r>
            <a:endParaRPr lang="zh-CN" altLang="en-US" sz="1400" dirty="0">
              <a:sym typeface="+mn-ea"/>
            </a:endParaRPr>
          </a:p>
        </p:txBody>
      </p:sp>
      <p:sp>
        <p:nvSpPr>
          <p:cNvPr id="32" name="圆角矩形 31"/>
          <p:cNvSpPr/>
          <p:nvPr/>
        </p:nvSpPr>
        <p:spPr>
          <a:xfrm>
            <a:off x="4437380" y="3017520"/>
            <a:ext cx="3268345" cy="836295"/>
          </a:xfrm>
          <a:prstGeom prst="roundRect">
            <a:avLst/>
          </a:prstGeom>
          <a:solidFill>
            <a:srgbClr val="316AEF">
              <a:alpha val="8000"/>
            </a:srgb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文本框 32"/>
          <p:cNvSpPr txBox="1"/>
          <p:nvPr/>
        </p:nvSpPr>
        <p:spPr>
          <a:xfrm>
            <a:off x="4488180" y="3070860"/>
            <a:ext cx="3218180" cy="730885"/>
          </a:xfrm>
          <a:prstGeom prst="rect">
            <a:avLst/>
          </a:prstGeom>
          <a:noFill/>
        </p:spPr>
        <p:txBody>
          <a:bodyPr wrap="square" rtlCol="0" anchor="ctr" anchorCtr="0">
            <a:noAutofit/>
          </a:bodyPr>
          <a:p>
            <a:pPr indent="0" algn="l" fontAlgn="auto">
              <a:lnSpc>
                <a:spcPct val="150000"/>
              </a:lnSpc>
              <a:spcAft>
                <a:spcPts val="1200"/>
              </a:spcAft>
            </a:pPr>
            <a:r>
              <a:rPr lang="zh-CN" altLang="en-US" sz="1400" b="1" dirty="0">
                <a:solidFill>
                  <a:srgbClr val="3B64FC"/>
                </a:solidFill>
                <a:sym typeface="+mn-ea"/>
              </a:rPr>
              <a:t>续写：</a:t>
            </a:r>
            <a:r>
              <a:rPr lang="zh-CN" altLang="en-US" sz="1400" dirty="0">
                <a:sym typeface="+mn-ea"/>
              </a:rPr>
              <a:t>保持续写内容逻辑连贯，风格一致；激发创意和研究深度。</a:t>
            </a:r>
            <a:endParaRPr lang="zh-CN" altLang="en-US" sz="1400" dirty="0">
              <a:sym typeface="+mn-ea"/>
            </a:endParaRPr>
          </a:p>
        </p:txBody>
      </p:sp>
      <p:sp>
        <p:nvSpPr>
          <p:cNvPr id="34" name="圆角矩形 33"/>
          <p:cNvSpPr/>
          <p:nvPr/>
        </p:nvSpPr>
        <p:spPr>
          <a:xfrm>
            <a:off x="4437380" y="3993515"/>
            <a:ext cx="3268345" cy="836295"/>
          </a:xfrm>
          <a:prstGeom prst="roundRect">
            <a:avLst/>
          </a:prstGeom>
          <a:solidFill>
            <a:srgbClr val="316AEF">
              <a:alpha val="8000"/>
            </a:srgb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文本框 34"/>
          <p:cNvSpPr txBox="1"/>
          <p:nvPr/>
        </p:nvSpPr>
        <p:spPr>
          <a:xfrm>
            <a:off x="4488180" y="4043045"/>
            <a:ext cx="3218180" cy="737235"/>
          </a:xfrm>
          <a:prstGeom prst="rect">
            <a:avLst/>
          </a:prstGeom>
          <a:noFill/>
        </p:spPr>
        <p:txBody>
          <a:bodyPr wrap="square" rtlCol="0">
            <a:spAutoFit/>
          </a:bodyPr>
          <a:p>
            <a:pPr indent="0" algn="l" fontAlgn="auto">
              <a:lnSpc>
                <a:spcPct val="150000"/>
              </a:lnSpc>
              <a:spcAft>
                <a:spcPts val="1200"/>
              </a:spcAft>
            </a:pPr>
            <a:r>
              <a:rPr lang="zh-CN" altLang="en-US" sz="1400" b="1" dirty="0">
                <a:solidFill>
                  <a:srgbClr val="3B64FC"/>
                </a:solidFill>
                <a:sym typeface="+mn-ea"/>
              </a:rPr>
              <a:t>缩写：</a:t>
            </a:r>
            <a:r>
              <a:rPr lang="zh-CN" altLang="en-US" sz="1400" dirty="0">
                <a:sym typeface="+mn-ea"/>
              </a:rPr>
              <a:t>提取关键信息，将长文浓缩为简洁概述，提升信息密度。</a:t>
            </a:r>
            <a:endParaRPr lang="zh-CN" altLang="en-US" sz="1400" dirty="0">
              <a:sym typeface="+mn-ea"/>
            </a:endParaRPr>
          </a:p>
        </p:txBody>
      </p:sp>
      <p:sp>
        <p:nvSpPr>
          <p:cNvPr id="36" name="圆角矩形 35"/>
          <p:cNvSpPr/>
          <p:nvPr/>
        </p:nvSpPr>
        <p:spPr>
          <a:xfrm>
            <a:off x="4437380" y="4969510"/>
            <a:ext cx="3268345" cy="836295"/>
          </a:xfrm>
          <a:prstGeom prst="roundRect">
            <a:avLst/>
          </a:prstGeom>
          <a:solidFill>
            <a:srgbClr val="316AEF">
              <a:alpha val="8000"/>
            </a:srgb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文本框 36"/>
          <p:cNvSpPr txBox="1"/>
          <p:nvPr/>
        </p:nvSpPr>
        <p:spPr>
          <a:xfrm>
            <a:off x="4488180" y="5021580"/>
            <a:ext cx="3218180" cy="737235"/>
          </a:xfrm>
          <a:prstGeom prst="rect">
            <a:avLst/>
          </a:prstGeom>
          <a:noFill/>
        </p:spPr>
        <p:txBody>
          <a:bodyPr wrap="square" rtlCol="0">
            <a:spAutoFit/>
          </a:bodyPr>
          <a:p>
            <a:pPr indent="0" algn="l" fontAlgn="auto">
              <a:lnSpc>
                <a:spcPct val="150000"/>
              </a:lnSpc>
              <a:spcAft>
                <a:spcPts val="1200"/>
              </a:spcAft>
            </a:pPr>
            <a:r>
              <a:rPr lang="zh-CN" altLang="en-US" sz="1400" b="1" dirty="0">
                <a:solidFill>
                  <a:srgbClr val="3B64FC"/>
                </a:solidFill>
                <a:sym typeface="+mn-ea"/>
              </a:rPr>
              <a:t>改写：</a:t>
            </a:r>
            <a:r>
              <a:rPr lang="zh-CN" altLang="en-US" sz="1400" dirty="0">
                <a:sym typeface="+mn-ea"/>
              </a:rPr>
              <a:t>4种语气的改写服务，观点更清晰，论点更有力。</a:t>
            </a:r>
            <a:endParaRPr lang="zh-CN" altLang="en-US" sz="1400" dirty="0">
              <a:sym typeface="+mn-ea"/>
            </a:endParaRPr>
          </a:p>
        </p:txBody>
      </p:sp>
      <p:sp>
        <p:nvSpPr>
          <p:cNvPr id="56" name="圆角矩形 55"/>
          <p:cNvSpPr/>
          <p:nvPr/>
        </p:nvSpPr>
        <p:spPr>
          <a:xfrm>
            <a:off x="8151495" y="1893570"/>
            <a:ext cx="3465830" cy="4034155"/>
          </a:xfrm>
          <a:prstGeom prst="roundRect">
            <a:avLst>
              <a:gd name="adj" fmla="val 7798"/>
            </a:avLst>
          </a:prstGeom>
          <a:solidFill>
            <a:schemeClr val="bg1"/>
          </a:solidFill>
          <a:ln>
            <a:solidFill>
              <a:srgbClr val="316AEF"/>
            </a:solidFill>
          </a:ln>
          <a:effectLst>
            <a:glow>
              <a:schemeClr val="accent1">
                <a:satMod val="175000"/>
                <a:alpha val="40000"/>
              </a:schemeClr>
            </a:glow>
          </a:effectLst>
        </p:spPr>
        <p:style>
          <a:lnRef idx="2">
            <a:schemeClr val="accent1">
              <a:lumMod val="75000"/>
            </a:schemeClr>
          </a:lnRef>
          <a:fillRef idx="1">
            <a:schemeClr val="accent1"/>
          </a:fillRef>
          <a:effectRef idx="0">
            <a:srgbClr val="FFFFFF"/>
          </a:effectRef>
          <a:fontRef idx="minor">
            <a:schemeClr val="lt1"/>
          </a:fontRef>
        </p:style>
        <p:txBody>
          <a:bodyPr rtlCol="0" anchor="t" anchorCtr="0"/>
          <a:p>
            <a:pPr indent="0" algn="l" fontAlgn="auto">
              <a:lnSpc>
                <a:spcPct val="150000"/>
              </a:lnSpc>
              <a:spcAft>
                <a:spcPts val="1200"/>
              </a:spcAft>
            </a:pPr>
            <a:endParaRPr lang="zh-CN" altLang="en-US" sz="1400" dirty="0">
              <a:solidFill>
                <a:schemeClr val="tx1"/>
              </a:solidFill>
              <a:sym typeface="+mn-ea"/>
            </a:endParaRPr>
          </a:p>
        </p:txBody>
      </p:sp>
      <p:grpSp>
        <p:nvGrpSpPr>
          <p:cNvPr id="46" name="组合 45"/>
          <p:cNvGrpSpPr/>
          <p:nvPr/>
        </p:nvGrpSpPr>
        <p:grpSpPr>
          <a:xfrm rot="0">
            <a:off x="8250555" y="2041525"/>
            <a:ext cx="3268345" cy="836295"/>
            <a:chOff x="7162" y="3185"/>
            <a:chExt cx="5147" cy="1317"/>
          </a:xfrm>
        </p:grpSpPr>
        <p:sp>
          <p:nvSpPr>
            <p:cNvPr id="42" name="圆角矩形 41"/>
            <p:cNvSpPr/>
            <p:nvPr/>
          </p:nvSpPr>
          <p:spPr>
            <a:xfrm>
              <a:off x="7162" y="3185"/>
              <a:ext cx="5147" cy="1317"/>
            </a:xfrm>
            <a:prstGeom prst="roundRect">
              <a:avLst/>
            </a:prstGeom>
            <a:noFill/>
            <a:ln w="12700" cmpd="sng">
              <a:solidFill>
                <a:srgbClr val="E6E6E6"/>
              </a:solidFill>
              <a:prstDash val="dash"/>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文本框 44"/>
            <p:cNvSpPr txBox="1"/>
            <p:nvPr/>
          </p:nvSpPr>
          <p:spPr>
            <a:xfrm>
              <a:off x="7162" y="3332"/>
              <a:ext cx="5068" cy="1024"/>
            </a:xfrm>
            <a:prstGeom prst="rect">
              <a:avLst/>
            </a:prstGeom>
            <a:noFill/>
          </p:spPr>
          <p:txBody>
            <a:bodyPr wrap="square" rtlCol="0">
              <a:spAutoFit/>
            </a:bodyPr>
            <a:p>
              <a:pPr>
                <a:lnSpc>
                  <a:spcPct val="130000"/>
                </a:lnSpc>
              </a:pPr>
              <a:r>
                <a:rPr lang="zh-CN" altLang="en-US" sz="1400" b="1" dirty="0">
                  <a:solidFill>
                    <a:srgbClr val="3B64FC"/>
                  </a:solidFill>
                  <a:sym typeface="+mn-ea"/>
                </a:rPr>
                <a:t>润色批改：</a:t>
              </a:r>
              <a:r>
                <a:rPr lang="zh-CN" altLang="en-US" sz="1400" dirty="0">
                  <a:solidFill>
                    <a:schemeClr val="tx1"/>
                  </a:solidFill>
                  <a:sym typeface="+mn-ea"/>
                </a:rPr>
                <a:t>提升文章逻辑</a:t>
              </a:r>
              <a:r>
                <a:rPr lang="zh-CN" altLang="en-US" sz="1400" dirty="0">
                  <a:solidFill>
                    <a:schemeClr val="tx1"/>
                  </a:solidFill>
                  <a:sym typeface="+mn-ea"/>
                </a:rPr>
                <a:t>性、规范性和可读性，提供批改痕迹。</a:t>
              </a:r>
              <a:endParaRPr lang="zh-CN" altLang="en-US" sz="1400" dirty="0">
                <a:solidFill>
                  <a:schemeClr val="tx1"/>
                </a:solidFill>
                <a:sym typeface="+mn-ea"/>
              </a:endParaRPr>
            </a:p>
          </p:txBody>
        </p:sp>
      </p:grpSp>
      <p:grpSp>
        <p:nvGrpSpPr>
          <p:cNvPr id="47" name="组合 46"/>
          <p:cNvGrpSpPr/>
          <p:nvPr/>
        </p:nvGrpSpPr>
        <p:grpSpPr>
          <a:xfrm rot="0">
            <a:off x="8250555" y="3017520"/>
            <a:ext cx="3268345" cy="836295"/>
            <a:chOff x="7162" y="3185"/>
            <a:chExt cx="5147" cy="1317"/>
          </a:xfrm>
        </p:grpSpPr>
        <p:sp>
          <p:nvSpPr>
            <p:cNvPr id="48" name="圆角矩形 47"/>
            <p:cNvSpPr/>
            <p:nvPr/>
          </p:nvSpPr>
          <p:spPr>
            <a:xfrm>
              <a:off x="7162" y="3185"/>
              <a:ext cx="5147" cy="1317"/>
            </a:xfrm>
            <a:prstGeom prst="roundRect">
              <a:avLst/>
            </a:prstGeom>
            <a:noFill/>
            <a:ln w="12700" cmpd="sng">
              <a:solidFill>
                <a:srgbClr val="DCDCDC"/>
              </a:solidFill>
              <a:prstDash val="dash"/>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9" name="文本框 48"/>
            <p:cNvSpPr txBox="1"/>
            <p:nvPr/>
          </p:nvSpPr>
          <p:spPr>
            <a:xfrm>
              <a:off x="7162" y="3332"/>
              <a:ext cx="5068" cy="1024"/>
            </a:xfrm>
            <a:prstGeom prst="rect">
              <a:avLst/>
            </a:prstGeom>
            <a:noFill/>
          </p:spPr>
          <p:txBody>
            <a:bodyPr wrap="square" rtlCol="0">
              <a:spAutoFit/>
            </a:bodyPr>
            <a:p>
              <a:pPr>
                <a:lnSpc>
                  <a:spcPct val="130000"/>
                </a:lnSpc>
              </a:pPr>
              <a:r>
                <a:rPr lang="zh-CN" altLang="en-US" sz="1400" b="1" dirty="0">
                  <a:solidFill>
                    <a:srgbClr val="3B64FC"/>
                  </a:solidFill>
                  <a:sym typeface="+mn-ea"/>
                </a:rPr>
                <a:t>据意查词：</a:t>
              </a:r>
              <a:r>
                <a:rPr lang="zh-CN" altLang="en-US" sz="1400" dirty="0">
                  <a:sym typeface="+mn-ea"/>
                </a:rPr>
                <a:t>根据输入的句子，AI助手将推荐相关的近义词或反义词</a:t>
              </a:r>
              <a:r>
                <a:rPr lang="zh-CN" altLang="en-US" sz="1400" dirty="0">
                  <a:sym typeface="+mn-ea"/>
                </a:rPr>
                <a:t>。</a:t>
              </a:r>
              <a:endParaRPr lang="zh-CN" altLang="en-US" sz="1400" dirty="0">
                <a:sym typeface="+mn-ea"/>
              </a:endParaRPr>
            </a:p>
          </p:txBody>
        </p:sp>
      </p:grpSp>
      <p:grpSp>
        <p:nvGrpSpPr>
          <p:cNvPr id="50" name="组合 49"/>
          <p:cNvGrpSpPr/>
          <p:nvPr/>
        </p:nvGrpSpPr>
        <p:grpSpPr>
          <a:xfrm rot="0">
            <a:off x="8250555" y="3993515"/>
            <a:ext cx="3268345" cy="836295"/>
            <a:chOff x="7162" y="3185"/>
            <a:chExt cx="5147" cy="1317"/>
          </a:xfrm>
        </p:grpSpPr>
        <p:sp>
          <p:nvSpPr>
            <p:cNvPr id="51" name="圆角矩形 50"/>
            <p:cNvSpPr/>
            <p:nvPr/>
          </p:nvSpPr>
          <p:spPr>
            <a:xfrm>
              <a:off x="7162" y="3185"/>
              <a:ext cx="5147" cy="1317"/>
            </a:xfrm>
            <a:prstGeom prst="roundRect">
              <a:avLst/>
            </a:prstGeom>
            <a:noFill/>
            <a:ln w="12700" cmpd="sng">
              <a:solidFill>
                <a:srgbClr val="DCDCDC"/>
              </a:solidFill>
              <a:prstDash val="dash"/>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2" name="文本框 51"/>
            <p:cNvSpPr txBox="1"/>
            <p:nvPr/>
          </p:nvSpPr>
          <p:spPr>
            <a:xfrm>
              <a:off x="7162" y="3332"/>
              <a:ext cx="5068" cy="1024"/>
            </a:xfrm>
            <a:prstGeom prst="rect">
              <a:avLst/>
            </a:prstGeom>
            <a:noFill/>
          </p:spPr>
          <p:txBody>
            <a:bodyPr wrap="square" rtlCol="0">
              <a:spAutoFit/>
            </a:bodyPr>
            <a:p>
              <a:pPr>
                <a:lnSpc>
                  <a:spcPct val="130000"/>
                </a:lnSpc>
              </a:pPr>
              <a:r>
                <a:rPr lang="zh-CN" altLang="en-US" sz="1400" b="1" dirty="0">
                  <a:solidFill>
                    <a:srgbClr val="3B64FC"/>
                  </a:solidFill>
                  <a:sym typeface="+mn-ea"/>
                </a:rPr>
                <a:t>概念解释：</a:t>
              </a:r>
              <a:r>
                <a:rPr lang="zh-CN" altLang="en-US" sz="1400" dirty="0">
                  <a:sym typeface="+mn-ea"/>
                </a:rPr>
                <a:t>根据输入词语进行学术概念解释</a:t>
              </a:r>
              <a:r>
                <a:rPr lang="zh-CN" altLang="en-US" sz="1400" dirty="0">
                  <a:sym typeface="+mn-ea"/>
                </a:rPr>
                <a:t>。</a:t>
              </a:r>
              <a:endParaRPr lang="zh-CN" altLang="en-US" sz="1400" dirty="0">
                <a:sym typeface="+mn-ea"/>
              </a:endParaRPr>
            </a:p>
          </p:txBody>
        </p:sp>
      </p:grpSp>
      <p:grpSp>
        <p:nvGrpSpPr>
          <p:cNvPr id="53" name="组合 52"/>
          <p:cNvGrpSpPr/>
          <p:nvPr/>
        </p:nvGrpSpPr>
        <p:grpSpPr>
          <a:xfrm rot="0">
            <a:off x="8250555" y="4969510"/>
            <a:ext cx="3268345" cy="836295"/>
            <a:chOff x="7162" y="3185"/>
            <a:chExt cx="5147" cy="1317"/>
          </a:xfrm>
        </p:grpSpPr>
        <p:sp>
          <p:nvSpPr>
            <p:cNvPr id="54" name="圆角矩形 53"/>
            <p:cNvSpPr/>
            <p:nvPr/>
          </p:nvSpPr>
          <p:spPr>
            <a:xfrm>
              <a:off x="7162" y="3185"/>
              <a:ext cx="5147" cy="1317"/>
            </a:xfrm>
            <a:prstGeom prst="roundRect">
              <a:avLst/>
            </a:prstGeom>
            <a:noFill/>
            <a:ln w="12700" cmpd="sng">
              <a:solidFill>
                <a:srgbClr val="DCDCDC"/>
              </a:solidFill>
              <a:prstDash val="dash"/>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5" name="文本框 54"/>
            <p:cNvSpPr txBox="1"/>
            <p:nvPr/>
          </p:nvSpPr>
          <p:spPr>
            <a:xfrm>
              <a:off x="7162" y="3332"/>
              <a:ext cx="5068" cy="1024"/>
            </a:xfrm>
            <a:prstGeom prst="rect">
              <a:avLst/>
            </a:prstGeom>
            <a:noFill/>
          </p:spPr>
          <p:txBody>
            <a:bodyPr wrap="square" rtlCol="0">
              <a:spAutoFit/>
            </a:bodyPr>
            <a:p>
              <a:pPr>
                <a:lnSpc>
                  <a:spcPct val="130000"/>
                </a:lnSpc>
              </a:pPr>
              <a:r>
                <a:rPr lang="zh-CN" altLang="en-US" sz="1400" b="1" dirty="0">
                  <a:solidFill>
                    <a:srgbClr val="3B64FC"/>
                  </a:solidFill>
                  <a:sym typeface="+mn-ea"/>
                </a:rPr>
                <a:t>言词答句：</a:t>
              </a:r>
              <a:r>
                <a:rPr lang="zh-CN" altLang="en-US" sz="1400" dirty="0">
                  <a:sym typeface="+mn-ea"/>
                </a:rPr>
                <a:t>根据输入的研究主题生成相关句子。</a:t>
              </a:r>
              <a:endParaRPr lang="zh-CN" altLang="en-US" sz="1400" dirty="0">
                <a:sym typeface="+mn-ea"/>
              </a:endParaRPr>
            </a:p>
          </p:txBody>
        </p:sp>
      </p:grpSp>
      <p:sp>
        <p:nvSpPr>
          <p:cNvPr id="58" name="圆角矩形 57"/>
          <p:cNvSpPr/>
          <p:nvPr/>
        </p:nvSpPr>
        <p:spPr>
          <a:xfrm>
            <a:off x="4334510" y="1351280"/>
            <a:ext cx="3466465" cy="400685"/>
          </a:xfrm>
          <a:prstGeom prst="roundRect">
            <a:avLst>
              <a:gd name="adj" fmla="val 50000"/>
            </a:avLst>
          </a:prstGeom>
          <a:noFill/>
          <a:ln>
            <a:solidFill>
              <a:schemeClr val="tx1">
                <a:lumMod val="75000"/>
                <a:lumOff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9" name="文本框 58"/>
          <p:cNvSpPr txBox="1"/>
          <p:nvPr/>
        </p:nvSpPr>
        <p:spPr>
          <a:xfrm>
            <a:off x="4495165" y="1370330"/>
            <a:ext cx="3125470" cy="368300"/>
          </a:xfrm>
          <a:prstGeom prst="rect">
            <a:avLst/>
          </a:prstGeom>
          <a:noFill/>
        </p:spPr>
        <p:txBody>
          <a:bodyPr wrap="square" rtlCol="0">
            <a:spAutoFit/>
          </a:bodyPr>
          <a:p>
            <a:pPr algn="ctr"/>
            <a:r>
              <a:rPr lang="zh-CN" altLang="en-US">
                <a:solidFill>
                  <a:schemeClr val="tx1"/>
                </a:solidFill>
                <a:latin typeface="黑体" panose="02010609060101010101" charset="-122"/>
                <a:ea typeface="黑体" panose="02010609060101010101" charset="-122"/>
                <a:cs typeface="阿里巴巴普惠体 2.0 65 Medium" panose="00020600040101010101" charset="-122"/>
              </a:rPr>
              <a:t>创作</a:t>
            </a:r>
            <a:r>
              <a:rPr lang="zh-CN" altLang="en-US">
                <a:solidFill>
                  <a:schemeClr val="tx1"/>
                </a:solidFill>
                <a:latin typeface="黑体" panose="02010609060101010101" charset="-122"/>
                <a:ea typeface="黑体" panose="02010609060101010101" charset="-122"/>
                <a:cs typeface="阿里巴巴普惠体 2.0 65 Medium" panose="00020600040101010101" charset="-122"/>
              </a:rPr>
              <a:t>阶段</a:t>
            </a:r>
            <a:endParaRPr lang="zh-CN" altLang="en-US">
              <a:solidFill>
                <a:schemeClr val="tx1"/>
              </a:solidFill>
              <a:latin typeface="黑体" panose="02010609060101010101" charset="-122"/>
              <a:ea typeface="黑体" panose="02010609060101010101" charset="-122"/>
              <a:cs typeface="阿里巴巴普惠体 2.0 65 Medium" panose="00020600040101010101" charset="-122"/>
            </a:endParaRPr>
          </a:p>
        </p:txBody>
      </p:sp>
      <p:sp>
        <p:nvSpPr>
          <p:cNvPr id="38" name="圆角矩形 37"/>
          <p:cNvSpPr/>
          <p:nvPr/>
        </p:nvSpPr>
        <p:spPr>
          <a:xfrm>
            <a:off x="8142605" y="1351280"/>
            <a:ext cx="3466465" cy="400685"/>
          </a:xfrm>
          <a:prstGeom prst="roundRect">
            <a:avLst>
              <a:gd name="adj" fmla="val 50000"/>
            </a:avLst>
          </a:prstGeom>
          <a:noFill/>
          <a:ln>
            <a:solidFill>
              <a:schemeClr val="tx1">
                <a:lumMod val="75000"/>
                <a:lumOff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文本框 38"/>
          <p:cNvSpPr txBox="1"/>
          <p:nvPr/>
        </p:nvSpPr>
        <p:spPr>
          <a:xfrm>
            <a:off x="8375741" y="1365250"/>
            <a:ext cx="2954282" cy="368300"/>
          </a:xfrm>
          <a:prstGeom prst="rect">
            <a:avLst/>
          </a:prstGeom>
          <a:noFill/>
        </p:spPr>
        <p:txBody>
          <a:bodyPr wrap="square" rtlCol="0">
            <a:spAutoFit/>
          </a:bodyPr>
          <a:p>
            <a:pPr algn="ctr"/>
            <a:r>
              <a:rPr lang="zh-CN" altLang="en-US">
                <a:solidFill>
                  <a:schemeClr val="tx1"/>
                </a:solidFill>
                <a:latin typeface="黑体" panose="02010609060101010101" charset="-122"/>
                <a:ea typeface="黑体" panose="02010609060101010101" charset="-122"/>
                <a:cs typeface="阿里巴巴普惠体 2.0 65 Medium" panose="00020600040101010101" charset="-122"/>
              </a:rPr>
              <a:t>润色阶段</a:t>
            </a:r>
            <a:endParaRPr lang="zh-CN" altLang="en-US">
              <a:solidFill>
                <a:schemeClr val="tx1"/>
              </a:solidFill>
              <a:latin typeface="黑体" panose="02010609060101010101" charset="-122"/>
              <a:ea typeface="黑体" panose="02010609060101010101" charset="-122"/>
              <a:cs typeface="阿里巴巴普惠体 2.0 65 Medium" panose="00020600040101010101" charset="-122"/>
            </a:endParaRPr>
          </a:p>
        </p:txBody>
      </p:sp>
      <p:sp>
        <p:nvSpPr>
          <p:cNvPr id="3" name="文本框 2"/>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辅助创作</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4" name="矩形 3"/>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直角三角形 4"/>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辅助创作</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4" name="矩形 3"/>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直角三角形 4"/>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文本框 1"/>
          <p:cNvSpPr txBox="1"/>
          <p:nvPr/>
        </p:nvSpPr>
        <p:spPr>
          <a:xfrm>
            <a:off x="492125" y="1252855"/>
            <a:ext cx="5172710" cy="1170305"/>
          </a:xfrm>
          <a:prstGeom prst="rect">
            <a:avLst/>
          </a:prstGeom>
          <a:noFill/>
        </p:spPr>
        <p:txBody>
          <a:bodyPr wrap="square" rtlCol="0">
            <a:noAutofit/>
          </a:bodyPr>
          <a:p>
            <a:pPr algn="l" fontAlgn="auto">
              <a:lnSpc>
                <a:spcPct val="150000"/>
              </a:lnSpc>
              <a:buClrTx/>
              <a:buSzTx/>
              <a:buFontTx/>
            </a:pPr>
            <a:endParaRPr lang="zh-CN" altLang="en-US" sz="2000" b="1" i="0">
              <a:solidFill>
                <a:srgbClr val="063F8E"/>
              </a:solidFill>
              <a:latin typeface="微软雅黑" charset="-122"/>
              <a:ea typeface="微软雅黑" charset="-122"/>
              <a:cs typeface="微软雅黑" charset="-122"/>
              <a:sym typeface="+mn-ea"/>
            </a:endParaRPr>
          </a:p>
          <a:p>
            <a:pPr indent="0" algn="l" fontAlgn="auto">
              <a:lnSpc>
                <a:spcPct val="150000"/>
              </a:lnSpc>
              <a:buClrTx/>
              <a:buSzTx/>
              <a:buFont typeface="Wingdings" panose="05000000000000000000" charset="0"/>
              <a:buNone/>
            </a:pPr>
            <a:endParaRPr lang="zh-CN" altLang="en-US" sz="1600" b="0" i="0">
              <a:latin typeface="微软雅黑" charset="-122"/>
              <a:ea typeface="微软雅黑" charset="-122"/>
              <a:cs typeface="微软雅黑" charset="-122"/>
              <a:sym typeface="+mn-ea"/>
            </a:endParaRPr>
          </a:p>
        </p:txBody>
      </p:sp>
      <p:sp>
        <p:nvSpPr>
          <p:cNvPr id="63" name="文本框 62"/>
          <p:cNvSpPr txBox="1"/>
          <p:nvPr/>
        </p:nvSpPr>
        <p:spPr>
          <a:xfrm>
            <a:off x="373380" y="1551305"/>
            <a:ext cx="3291840" cy="398780"/>
          </a:xfrm>
          <a:prstGeom prst="rect">
            <a:avLst/>
          </a:prstGeom>
          <a:noFill/>
        </p:spPr>
        <p:txBody>
          <a:bodyPr wrap="square" rtlCol="0">
            <a:spAutoFit/>
          </a:bodyPr>
          <a:p>
            <a:r>
              <a:rPr lang="zh-CN" altLang="en-US" sz="2000" b="1">
                <a:solidFill>
                  <a:srgbClr val="063F8E"/>
                </a:solidFill>
                <a:latin typeface="微软雅黑" charset="-122"/>
                <a:ea typeface="微软雅黑" charset="-122"/>
                <a:cs typeface="微软雅黑" charset="-122"/>
                <a:sym typeface="+mn-ea"/>
              </a:rPr>
              <a:t>问答辅助写作</a:t>
            </a:r>
            <a:r>
              <a:rPr lang="en-US" altLang="zh-CN" sz="2000" b="1">
                <a:solidFill>
                  <a:srgbClr val="063F8E"/>
                </a:solidFill>
                <a:latin typeface="微软雅黑" charset="-122"/>
                <a:ea typeface="微软雅黑" charset="-122"/>
                <a:cs typeface="微软雅黑" charset="-122"/>
                <a:sym typeface="+mn-ea"/>
              </a:rPr>
              <a:t>-</a:t>
            </a:r>
            <a:r>
              <a:rPr lang="zh-CN" altLang="en-US" sz="2000" b="1">
                <a:solidFill>
                  <a:srgbClr val="063F8E"/>
                </a:solidFill>
                <a:latin typeface="微软雅黑" charset="-122"/>
                <a:ea typeface="微软雅黑" charset="-122"/>
                <a:cs typeface="微软雅黑" charset="-122"/>
                <a:sym typeface="+mn-ea"/>
              </a:rPr>
              <a:t>语料精修</a:t>
            </a:r>
            <a:endParaRPr lang="zh-CN" altLang="en-US" sz="2000" b="1">
              <a:solidFill>
                <a:srgbClr val="063F8E"/>
              </a:solidFill>
              <a:latin typeface="微软雅黑" charset="-122"/>
              <a:ea typeface="微软雅黑" charset="-122"/>
              <a:cs typeface="微软雅黑" charset="-122"/>
              <a:sym typeface="+mn-ea"/>
            </a:endParaRPr>
          </a:p>
        </p:txBody>
      </p:sp>
      <p:sp>
        <p:nvSpPr>
          <p:cNvPr id="106" name="圆角矩形 105"/>
          <p:cNvSpPr/>
          <p:nvPr>
            <p:custDataLst>
              <p:tags r:id="rId4"/>
            </p:custDataLst>
          </p:nvPr>
        </p:nvSpPr>
        <p:spPr>
          <a:xfrm>
            <a:off x="2169160" y="3655060"/>
            <a:ext cx="1132205" cy="589280"/>
          </a:xfrm>
          <a:prstGeom prst="roundRect">
            <a:avLst/>
          </a:prstGeom>
          <a:gradFill>
            <a:gsLst>
              <a:gs pos="0">
                <a:srgbClr val="034EFD"/>
              </a:gs>
              <a:gs pos="100000">
                <a:srgbClr val="28AFFC"/>
              </a:gs>
            </a:gsLst>
            <a:lin ang="159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a:t>据意查词</a:t>
            </a:r>
            <a:r>
              <a:rPr lang="en-US" altLang="zh-CN" sz="1600" b="1"/>
              <a:t>   </a:t>
            </a:r>
            <a:endParaRPr lang="zh-CN" altLang="en-US" sz="1600" b="1"/>
          </a:p>
        </p:txBody>
      </p:sp>
      <p:sp>
        <p:nvSpPr>
          <p:cNvPr id="68" name="圆角矩形 67"/>
          <p:cNvSpPr/>
          <p:nvPr>
            <p:custDataLst>
              <p:tags r:id="rId5"/>
            </p:custDataLst>
          </p:nvPr>
        </p:nvSpPr>
        <p:spPr>
          <a:xfrm>
            <a:off x="373380" y="3655060"/>
            <a:ext cx="1132205" cy="589280"/>
          </a:xfrm>
          <a:prstGeom prst="roundRect">
            <a:avLst/>
          </a:prstGeom>
          <a:gradFill>
            <a:gsLst>
              <a:gs pos="0">
                <a:srgbClr val="034EFD"/>
              </a:gs>
              <a:gs pos="100000">
                <a:srgbClr val="28AFFC"/>
              </a:gs>
            </a:gsLst>
            <a:lin ang="159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a:t>润色批改</a:t>
            </a:r>
            <a:r>
              <a:rPr lang="en-US" altLang="zh-CN" sz="1600" b="1"/>
              <a:t>   </a:t>
            </a:r>
            <a:endParaRPr lang="zh-CN" altLang="en-US" sz="1600" b="1"/>
          </a:p>
        </p:txBody>
      </p:sp>
      <p:sp>
        <p:nvSpPr>
          <p:cNvPr id="69" name="圆角矩形 68"/>
          <p:cNvSpPr/>
          <p:nvPr>
            <p:custDataLst>
              <p:tags r:id="rId6"/>
            </p:custDataLst>
          </p:nvPr>
        </p:nvSpPr>
        <p:spPr>
          <a:xfrm>
            <a:off x="373380" y="4863465"/>
            <a:ext cx="1132205" cy="589280"/>
          </a:xfrm>
          <a:prstGeom prst="roundRect">
            <a:avLst/>
          </a:prstGeom>
          <a:gradFill>
            <a:gsLst>
              <a:gs pos="0">
                <a:srgbClr val="034EFD"/>
              </a:gs>
              <a:gs pos="100000">
                <a:srgbClr val="28AFFC"/>
              </a:gs>
            </a:gsLst>
            <a:lin ang="159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dirty="0"/>
              <a:t>概念解释</a:t>
            </a:r>
            <a:r>
              <a:rPr lang="en-US" altLang="zh-CN" sz="1600" b="1" dirty="0"/>
              <a:t>   </a:t>
            </a:r>
            <a:endParaRPr lang="zh-CN" altLang="en-US" sz="1600" b="1" dirty="0"/>
          </a:p>
        </p:txBody>
      </p:sp>
      <p:sp>
        <p:nvSpPr>
          <p:cNvPr id="70" name="圆角矩形 69"/>
          <p:cNvSpPr/>
          <p:nvPr>
            <p:custDataLst>
              <p:tags r:id="rId7"/>
            </p:custDataLst>
          </p:nvPr>
        </p:nvSpPr>
        <p:spPr>
          <a:xfrm>
            <a:off x="2169160" y="4863465"/>
            <a:ext cx="1132205" cy="589280"/>
          </a:xfrm>
          <a:prstGeom prst="roundRect">
            <a:avLst/>
          </a:prstGeom>
          <a:gradFill>
            <a:gsLst>
              <a:gs pos="0">
                <a:srgbClr val="034EFD"/>
              </a:gs>
              <a:gs pos="100000">
                <a:srgbClr val="28AFFC"/>
              </a:gs>
            </a:gsLst>
            <a:lin ang="159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a:t>言词答句</a:t>
            </a:r>
            <a:r>
              <a:rPr lang="en-US" altLang="zh-CN" sz="1600" b="1"/>
              <a:t>  </a:t>
            </a:r>
            <a:endParaRPr lang="zh-CN" altLang="en-US" sz="1600" b="1"/>
          </a:p>
        </p:txBody>
      </p:sp>
      <p:sp>
        <p:nvSpPr>
          <p:cNvPr id="13" name="圆角矩形 12"/>
          <p:cNvSpPr/>
          <p:nvPr>
            <p:custDataLst>
              <p:tags r:id="rId8"/>
            </p:custDataLst>
          </p:nvPr>
        </p:nvSpPr>
        <p:spPr>
          <a:xfrm>
            <a:off x="4124960" y="1315720"/>
            <a:ext cx="3602355" cy="4826635"/>
          </a:xfrm>
          <a:prstGeom prst="roundRect">
            <a:avLst>
              <a:gd name="adj" fmla="val 3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p:cNvPicPr>
            <a:picLocks noChangeAspect="1"/>
          </p:cNvPicPr>
          <p:nvPr>
            <p:custDataLst>
              <p:tags r:id="rId9"/>
            </p:custDataLst>
          </p:nvPr>
        </p:nvPicPr>
        <p:blipFill>
          <a:blip r:embed="rId10"/>
          <a:stretch>
            <a:fillRect/>
          </a:stretch>
        </p:blipFill>
        <p:spPr>
          <a:xfrm>
            <a:off x="4311650" y="2054225"/>
            <a:ext cx="3234690" cy="3966845"/>
          </a:xfrm>
          <a:prstGeom prst="roundRect">
            <a:avLst>
              <a:gd name="adj" fmla="val 4574"/>
            </a:avLst>
          </a:prstGeom>
        </p:spPr>
      </p:pic>
      <p:sp>
        <p:nvSpPr>
          <p:cNvPr id="8" name="文本框 7"/>
          <p:cNvSpPr txBox="1"/>
          <p:nvPr>
            <p:custDataLst>
              <p:tags r:id="rId11"/>
            </p:custDataLst>
          </p:nvPr>
        </p:nvSpPr>
        <p:spPr>
          <a:xfrm>
            <a:off x="5215255" y="1501140"/>
            <a:ext cx="1554480" cy="368300"/>
          </a:xfrm>
          <a:prstGeom prst="rect">
            <a:avLst/>
          </a:prstGeom>
          <a:noFill/>
        </p:spPr>
        <p:txBody>
          <a:bodyPr wrap="none" rtlCol="0">
            <a:spAutoFit/>
          </a:bodyPr>
          <a:p>
            <a:r>
              <a:rPr lang="zh-CN" altLang="en-US">
                <a:solidFill>
                  <a:schemeClr val="bg1"/>
                </a:solidFill>
              </a:rPr>
              <a:t>生成润色结果</a:t>
            </a:r>
            <a:endParaRPr lang="zh-CN" altLang="en-US">
              <a:solidFill>
                <a:schemeClr val="bg1"/>
              </a:solidFill>
            </a:endParaRPr>
          </a:p>
        </p:txBody>
      </p:sp>
      <p:sp>
        <p:nvSpPr>
          <p:cNvPr id="9" name="圆角矩形 8"/>
          <p:cNvSpPr/>
          <p:nvPr>
            <p:custDataLst>
              <p:tags r:id="rId12"/>
            </p:custDataLst>
          </p:nvPr>
        </p:nvSpPr>
        <p:spPr>
          <a:xfrm>
            <a:off x="8006715" y="1315720"/>
            <a:ext cx="3602355" cy="4826635"/>
          </a:xfrm>
          <a:prstGeom prst="roundRect">
            <a:avLst>
              <a:gd name="adj" fmla="val 3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custDataLst>
              <p:tags r:id="rId13"/>
            </p:custDataLst>
          </p:nvPr>
        </p:nvSpPr>
        <p:spPr>
          <a:xfrm>
            <a:off x="9097010" y="1501140"/>
            <a:ext cx="1554480" cy="368300"/>
          </a:xfrm>
          <a:prstGeom prst="rect">
            <a:avLst/>
          </a:prstGeom>
          <a:noFill/>
        </p:spPr>
        <p:txBody>
          <a:bodyPr wrap="none" rtlCol="0">
            <a:spAutoFit/>
          </a:bodyPr>
          <a:p>
            <a:r>
              <a:rPr lang="zh-CN" altLang="en-US">
                <a:solidFill>
                  <a:schemeClr val="bg1"/>
                </a:solidFill>
              </a:rPr>
              <a:t>润色批改拆解</a:t>
            </a:r>
            <a:endParaRPr lang="zh-CN" altLang="en-US">
              <a:solidFill>
                <a:schemeClr val="bg1"/>
              </a:solidFill>
            </a:endParaRPr>
          </a:p>
        </p:txBody>
      </p:sp>
      <p:pic>
        <p:nvPicPr>
          <p:cNvPr id="11" name="图片 10"/>
          <p:cNvPicPr>
            <a:picLocks noChangeAspect="1"/>
          </p:cNvPicPr>
          <p:nvPr>
            <p:custDataLst>
              <p:tags r:id="rId14"/>
            </p:custDataLst>
          </p:nvPr>
        </p:nvPicPr>
        <p:blipFill>
          <a:blip r:embed="rId15"/>
          <a:srcRect b="17804"/>
          <a:stretch>
            <a:fillRect/>
          </a:stretch>
        </p:blipFill>
        <p:spPr>
          <a:xfrm>
            <a:off x="8127365" y="2043430"/>
            <a:ext cx="3361055" cy="3922395"/>
          </a:xfrm>
          <a:prstGeom prst="roundRect">
            <a:avLst>
              <a:gd name="adj" fmla="val 3740"/>
            </a:avLst>
          </a:prstGeom>
        </p:spPr>
      </p:pic>
      <p:sp>
        <p:nvSpPr>
          <p:cNvPr id="14" name="文本框 13"/>
          <p:cNvSpPr txBox="1"/>
          <p:nvPr/>
        </p:nvSpPr>
        <p:spPr>
          <a:xfrm>
            <a:off x="373380" y="2007870"/>
            <a:ext cx="3396615" cy="1445260"/>
          </a:xfrm>
          <a:prstGeom prst="rect">
            <a:avLst/>
          </a:prstGeom>
          <a:noFill/>
        </p:spPr>
        <p:txBody>
          <a:bodyPr wrap="square" rtlCol="0">
            <a:spAutoFit/>
          </a:bodyPr>
          <a:p>
            <a:pPr indent="0" fontAlgn="auto">
              <a:lnSpc>
                <a:spcPct val="150000"/>
              </a:lnSpc>
            </a:pPr>
            <a:r>
              <a:rPr lang="zh-CN" altLang="en-US" sz="1600" dirty="0">
                <a:solidFill>
                  <a:schemeClr val="tx1"/>
                </a:solidFill>
                <a:latin typeface="微软雅黑" charset="-122"/>
                <a:ea typeface="微软雅黑" charset="-122"/>
                <a:cs typeface="微软雅黑" charset="-122"/>
                <a:sym typeface="+mn-ea"/>
              </a:rPr>
              <a:t>提升文章语言精准度、逻辑清晰度、内容规范性，文章可读性等，</a:t>
            </a:r>
            <a:r>
              <a:rPr lang="zh-CN" altLang="en-US" sz="1600" dirty="0">
                <a:solidFill>
                  <a:schemeClr val="tx1"/>
                </a:solidFill>
                <a:latin typeface="微软雅黑" charset="-122"/>
                <a:ea typeface="微软雅黑" charset="-122"/>
                <a:cs typeface="微软雅黑" charset="-122"/>
                <a:sym typeface="+mn-ea"/>
              </a:rPr>
              <a:t>深耕语言精准度与学术规范优化。</a:t>
            </a:r>
            <a:endParaRPr lang="zh-CN" altLang="en-US" sz="1600" b="1" dirty="0">
              <a:solidFill>
                <a:schemeClr val="tx1"/>
              </a:solidFill>
              <a:latin typeface="微软雅黑" charset="-122"/>
              <a:ea typeface="微软雅黑" charset="-122"/>
              <a:cs typeface="微软雅黑" charset="-122"/>
              <a:sym typeface="+mn-ea"/>
            </a:endParaRPr>
          </a:p>
          <a:p>
            <a:endParaRPr lang="zh-CN" altLang="en-US" sz="1600" b="1" dirty="0">
              <a:solidFill>
                <a:schemeClr val="tx1"/>
              </a:solidFill>
              <a:latin typeface="微软雅黑" charset="-122"/>
              <a:ea typeface="微软雅黑" charset="-122"/>
              <a:cs typeface="微软雅黑" charset="-122"/>
              <a:sym typeface="+mn-ea"/>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24中国知网logo-修改版"/>
          <p:cNvPicPr>
            <a:picLocks noChangeAspect="1"/>
          </p:cNvPicPr>
          <p:nvPr/>
        </p:nvPicPr>
        <p:blipFill>
          <a:blip r:embed="rId1"/>
          <a:srcRect t="8609" b="23003"/>
          <a:stretch>
            <a:fillRect/>
          </a:stretch>
        </p:blipFill>
        <p:spPr>
          <a:xfrm>
            <a:off x="10105390" y="120015"/>
            <a:ext cx="1821815" cy="592455"/>
          </a:xfrm>
          <a:prstGeom prst="rect">
            <a:avLst/>
          </a:prstGeom>
        </p:spPr>
      </p:pic>
      <p:cxnSp>
        <p:nvCxnSpPr>
          <p:cNvPr id="5" name="直接连接符 4"/>
          <p:cNvCxnSpPr/>
          <p:nvPr/>
        </p:nvCxnSpPr>
        <p:spPr>
          <a:xfrm>
            <a:off x="738505" y="4549775"/>
            <a:ext cx="10715625" cy="8255"/>
          </a:xfrm>
          <a:prstGeom prst="line">
            <a:avLst/>
          </a:prstGeom>
          <a:ln w="31750" cap="sq" cmpd="dbl">
            <a:solidFill>
              <a:schemeClr val="accent1"/>
            </a:solidFill>
            <a:round/>
          </a:ln>
        </p:spPr>
        <p:style>
          <a:lnRef idx="0">
            <a:srgbClr val="FFFFFF"/>
          </a:lnRef>
          <a:fillRef idx="0">
            <a:srgbClr val="FFFFFF"/>
          </a:fillRef>
          <a:effectRef idx="0">
            <a:srgbClr val="FFFFFF"/>
          </a:effectRef>
          <a:fontRef idx="minor">
            <a:schemeClr val="tx1"/>
          </a:fontRef>
        </p:style>
      </p:cxnSp>
      <p:sp>
        <p:nvSpPr>
          <p:cNvPr id="7" name="Text 0"/>
          <p:cNvSpPr/>
          <p:nvPr/>
        </p:nvSpPr>
        <p:spPr>
          <a:xfrm>
            <a:off x="704850" y="1593850"/>
            <a:ext cx="11290300" cy="3034665"/>
          </a:xfrm>
          <a:prstGeom prst="rect">
            <a:avLst/>
          </a:prstGeom>
          <a:noFill/>
        </p:spPr>
        <p:txBody>
          <a:bodyPr vert="horz" wrap="square" lIns="0" tIns="0" rIns="0" bIns="0" rtlCol="0" anchor="ctr"/>
          <a:p>
            <a:pPr marL="0" indent="0" algn="l" fontAlgn="ctr">
              <a:lnSpc>
                <a:spcPct val="100000"/>
              </a:lnSpc>
              <a:buNone/>
            </a:pPr>
            <a:r>
              <a:rPr lang="zh-CN" altLang="en-US" sz="7500" b="1" dirty="0">
                <a:solidFill>
                  <a:srgbClr val="3F3F3F"/>
                </a:solidFill>
                <a:latin typeface="微软雅黑" charset="-122"/>
                <a:ea typeface="微软雅黑" charset="-122"/>
                <a:cs typeface="微软雅黑" pitchFamily="34" charset="-120"/>
              </a:rPr>
              <a:t>如何用</a:t>
            </a:r>
            <a:endParaRPr lang="zh-CN" altLang="en-US" sz="7500" b="1" dirty="0">
              <a:solidFill>
                <a:srgbClr val="3F3F3F"/>
              </a:solidFill>
              <a:latin typeface="微软雅黑" charset="-122"/>
              <a:ea typeface="微软雅黑" charset="-122"/>
              <a:cs typeface="微软雅黑" pitchFamily="34" charset="-120"/>
            </a:endParaRPr>
          </a:p>
          <a:p>
            <a:pPr marL="0" indent="0" algn="l" fontAlgn="ctr">
              <a:lnSpc>
                <a:spcPct val="100000"/>
              </a:lnSpc>
              <a:buNone/>
            </a:pPr>
            <a:r>
              <a:rPr lang="en-US" sz="7500" b="1" dirty="0">
                <a:solidFill>
                  <a:srgbClr val="3F3F3F"/>
                </a:solidFill>
                <a:latin typeface="微软雅黑" charset="-122"/>
                <a:ea typeface="微软雅黑" charset="-122"/>
                <a:cs typeface="微软雅黑" pitchFamily="34" charset="-120"/>
                <a:sym typeface="+mn-ea"/>
              </a:rPr>
              <a:t>CNKI AI </a:t>
            </a:r>
            <a:r>
              <a:rPr lang="zh-CN" altLang="en-US" sz="7500" b="1" dirty="0">
                <a:solidFill>
                  <a:srgbClr val="00529B"/>
                </a:solidFill>
                <a:latin typeface="微软雅黑" charset="-122"/>
                <a:ea typeface="微软雅黑" charset="-122"/>
                <a:cs typeface="微软雅黑" pitchFamily="34" charset="-120"/>
              </a:rPr>
              <a:t>选刊投稿</a:t>
            </a:r>
            <a:r>
              <a:rPr lang="zh-CN" altLang="en-US" sz="7500" b="1" dirty="0">
                <a:solidFill>
                  <a:srgbClr val="3F3F3F"/>
                </a:solidFill>
                <a:latin typeface="微软雅黑" charset="-122"/>
                <a:ea typeface="微软雅黑" charset="-122"/>
                <a:cs typeface="微软雅黑" pitchFamily="34" charset="-120"/>
              </a:rPr>
              <a:t>？</a:t>
            </a:r>
            <a:endParaRPr lang="zh-CN" altLang="en-US" sz="7500" b="1" dirty="0">
              <a:solidFill>
                <a:srgbClr val="3F3F3F"/>
              </a:solidFill>
              <a:latin typeface="微软雅黑" charset="-122"/>
              <a:ea typeface="微软雅黑" charset="-122"/>
              <a:cs typeface="微软雅黑" pitchFamily="34" charset="-120"/>
            </a:endParaRPr>
          </a:p>
        </p:txBody>
      </p:sp>
      <p:sp>
        <p:nvSpPr>
          <p:cNvPr id="8" name="文本框 7"/>
          <p:cNvSpPr txBox="1"/>
          <p:nvPr/>
        </p:nvSpPr>
        <p:spPr>
          <a:xfrm>
            <a:off x="704850" y="4954905"/>
            <a:ext cx="10715625" cy="368300"/>
          </a:xfrm>
          <a:prstGeom prst="rect">
            <a:avLst/>
          </a:prstGeom>
          <a:noFill/>
        </p:spPr>
        <p:txBody>
          <a:bodyPr wrap="square" rtlCol="0" anchor="t">
            <a:spAutoFit/>
          </a:bodyPr>
          <a:p>
            <a:r>
              <a:rPr lang="zh-CN" altLang="en-US"/>
              <a:t>分析</a:t>
            </a:r>
            <a:r>
              <a:rPr lang="en-US" altLang="zh-CN"/>
              <a:t>8.8</a:t>
            </a:r>
            <a:r>
              <a:rPr lang="zh-CN" altLang="en-US"/>
              <a:t>万</a:t>
            </a:r>
            <a:r>
              <a:rPr lang="en-US" altLang="zh-CN"/>
              <a:t>+</a:t>
            </a:r>
            <a:r>
              <a:rPr lang="zh-CN" altLang="en-US"/>
              <a:t>中外期刊，为您推荐适合的期刊。</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选刊投稿</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文本框 2"/>
          <p:cNvSpPr txBox="1"/>
          <p:nvPr/>
        </p:nvSpPr>
        <p:spPr>
          <a:xfrm>
            <a:off x="467360" y="1202690"/>
            <a:ext cx="10640695" cy="2306955"/>
          </a:xfrm>
          <a:prstGeom prst="rect">
            <a:avLst/>
          </a:prstGeom>
          <a:noFill/>
        </p:spPr>
        <p:txBody>
          <a:bodyPr wrap="square" rtlCol="0">
            <a:noAutofit/>
          </a:bodyPr>
          <a:p>
            <a:pPr lvl="0" indent="0" algn="l">
              <a:lnSpc>
                <a:spcPct val="190000"/>
              </a:lnSpc>
              <a:buClrTx/>
              <a:buSzTx/>
              <a:buNone/>
            </a:pPr>
            <a:r>
              <a:rPr lang="zh-CN" altLang="en-US" b="1">
                <a:latin typeface="微软雅黑" charset="-122"/>
                <a:ea typeface="微软雅黑" charset="-122"/>
                <a:cs typeface="微软雅黑" charset="-122"/>
                <a:sym typeface="+mn-ea"/>
              </a:rPr>
              <a:t>输入论文摘要</a:t>
            </a:r>
            <a:endParaRPr lang="zh-CN" altLang="en-US" b="1">
              <a:latin typeface="微软雅黑" charset="-122"/>
              <a:ea typeface="微软雅黑" charset="-122"/>
              <a:cs typeface="微软雅黑" charset="-122"/>
              <a:sym typeface="+mn-ea"/>
            </a:endParaRPr>
          </a:p>
          <a:p>
            <a:pPr marL="342900" lvl="0" indent="-342900" algn="l">
              <a:lnSpc>
                <a:spcPct val="100000"/>
              </a:lnSpc>
              <a:spcBef>
                <a:spcPts val="800"/>
              </a:spcBef>
              <a:buClrTx/>
              <a:buSzTx/>
              <a:buFont typeface="Wingdings" panose="05000000000000000000" charset="0"/>
              <a:buChar char="p"/>
            </a:pPr>
            <a:r>
              <a:rPr lang="zh-CN" altLang="en-US">
                <a:solidFill>
                  <a:srgbClr val="0F1115"/>
                </a:solidFill>
                <a:latin typeface="微软雅黑" charset="-122"/>
                <a:ea typeface="微软雅黑" charset="-122"/>
                <a:cs typeface="微软雅黑" charset="-122"/>
                <a:sym typeface="+mn-ea"/>
              </a:rPr>
              <a:t>“请从审稿人的角度，为这篇论文提出可能存在的3个问题或修改意见。”</a:t>
            </a:r>
            <a:endParaRPr lang="zh-CN" altLang="en-US">
              <a:solidFill>
                <a:srgbClr val="0F1115"/>
              </a:solidFill>
              <a:latin typeface="微软雅黑" charset="-122"/>
              <a:ea typeface="微软雅黑" charset="-122"/>
              <a:cs typeface="微软雅黑" charset="-122"/>
              <a:sym typeface="+mn-ea"/>
            </a:endParaRPr>
          </a:p>
          <a:p>
            <a:pPr lvl="0" indent="0" algn="l">
              <a:lnSpc>
                <a:spcPct val="100000"/>
              </a:lnSpc>
              <a:spcBef>
                <a:spcPts val="800"/>
              </a:spcBef>
              <a:buClrTx/>
              <a:buSzTx/>
              <a:buFont typeface="Wingdings" panose="05000000000000000000" charset="0"/>
              <a:buNone/>
            </a:pPr>
            <a:endParaRPr lang="zh-CN" altLang="en-US">
              <a:solidFill>
                <a:srgbClr val="0F1115"/>
              </a:solidFill>
              <a:latin typeface="微软雅黑" charset="-122"/>
              <a:ea typeface="微软雅黑" charset="-122"/>
              <a:cs typeface="微软雅黑" charset="-122"/>
              <a:sym typeface="+mn-ea"/>
            </a:endParaRPr>
          </a:p>
        </p:txBody>
      </p:sp>
      <p:sp>
        <p:nvSpPr>
          <p:cNvPr id="4" name="文本框 3"/>
          <p:cNvSpPr txBox="1"/>
          <p:nvPr/>
        </p:nvSpPr>
        <p:spPr>
          <a:xfrm>
            <a:off x="1141730" y="962025"/>
            <a:ext cx="6096000" cy="398780"/>
          </a:xfrm>
          <a:prstGeom prst="rect">
            <a:avLst/>
          </a:prstGeom>
          <a:noFill/>
        </p:spPr>
        <p:txBody>
          <a:bodyPr wrap="square" rtlCol="0" anchor="t">
            <a:spAutoFit/>
          </a:bodyPr>
          <a:p>
            <a:pPr lvl="0" algn="just" defTabSz="266700">
              <a:buClrTx/>
              <a:buSzTx/>
              <a:buFontTx/>
            </a:pPr>
            <a:r>
              <a:rPr lang="en-US" altLang="zh-CN" sz="2000">
                <a:latin typeface="微软雅黑" charset="-122"/>
                <a:ea typeface="微软雅黑" charset="-122"/>
                <a:cs typeface="微软雅黑" charset="-122"/>
                <a:sym typeface="+mn-ea"/>
              </a:rPr>
              <a:t>利用CNKI AI辅助完成</a:t>
            </a:r>
            <a:r>
              <a:rPr lang="en-US" altLang="zh-CN" sz="2000">
                <a:highlight>
                  <a:srgbClr val="FFFF00"/>
                </a:highlight>
                <a:latin typeface="微软雅黑" charset="-122"/>
                <a:ea typeface="微软雅黑" charset="-122"/>
                <a:cs typeface="微软雅黑" charset="-122"/>
                <a:sym typeface="+mn-ea"/>
              </a:rPr>
              <a:t>【审稿人视角】</a:t>
            </a:r>
            <a:endParaRPr lang="en-US" altLang="zh-CN" sz="2000">
              <a:highlight>
                <a:srgbClr val="FFFF00"/>
              </a:highlight>
              <a:latin typeface="微软雅黑" charset="-122"/>
              <a:ea typeface="微软雅黑" charset="-122"/>
              <a:cs typeface="微软雅黑" charset="-122"/>
              <a:sym typeface="+mn-ea"/>
            </a:endParaRPr>
          </a:p>
        </p:txBody>
      </p:sp>
      <p:pic>
        <p:nvPicPr>
          <p:cNvPr id="9" name="图片 8"/>
          <p:cNvPicPr>
            <a:picLocks noChangeAspect="1"/>
          </p:cNvPicPr>
          <p:nvPr/>
        </p:nvPicPr>
        <p:blipFill>
          <a:blip r:embed="rId4"/>
          <a:stretch>
            <a:fillRect/>
          </a:stretch>
        </p:blipFill>
        <p:spPr>
          <a:xfrm>
            <a:off x="1709420" y="2162175"/>
            <a:ext cx="8772525" cy="4705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选刊投稿</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图片 2"/>
          <p:cNvPicPr>
            <a:picLocks noChangeAspect="1"/>
          </p:cNvPicPr>
          <p:nvPr/>
        </p:nvPicPr>
        <p:blipFill>
          <a:blip r:embed="rId4"/>
          <a:srcRect l="1421"/>
          <a:stretch>
            <a:fillRect/>
          </a:stretch>
        </p:blipFill>
        <p:spPr>
          <a:xfrm>
            <a:off x="2284095" y="1054100"/>
            <a:ext cx="9913620" cy="5534025"/>
          </a:xfrm>
          <a:prstGeom prst="rect">
            <a:avLst/>
          </a:prstGeom>
        </p:spPr>
      </p:pic>
      <p:sp>
        <p:nvSpPr>
          <p:cNvPr id="17" name="ïṩļiḋê"/>
          <p:cNvSpPr txBox="1"/>
          <p:nvPr>
            <p:custDataLst>
              <p:tags r:id="rId5"/>
            </p:custDataLst>
          </p:nvPr>
        </p:nvSpPr>
        <p:spPr>
          <a:xfrm>
            <a:off x="125095" y="1826895"/>
            <a:ext cx="2286000" cy="3886200"/>
          </a:xfrm>
          <a:prstGeom prst="rect">
            <a:avLst/>
          </a:prstGeom>
          <a:noFill/>
        </p:spPr>
        <p:txBody>
          <a:bodyPr wrap="square" rtlCol="0">
            <a:noAutofit/>
          </a:bodyPr>
          <a:p>
            <a:pPr algn="just">
              <a:lnSpc>
                <a:spcPct val="150000"/>
              </a:lnSpc>
            </a:pPr>
            <a:r>
              <a:rPr lang="zh-CN" altLang="en-US" sz="1600" dirty="0">
                <a:latin typeface="微软雅黑" charset="-122"/>
                <a:ea typeface="微软雅黑" charset="-122"/>
                <a:sym typeface="+mn-ea"/>
              </a:rPr>
              <a:t>依旧利用</a:t>
            </a:r>
            <a:r>
              <a:rPr lang="en-US" altLang="zh-CN" sz="1600" dirty="0">
                <a:latin typeface="微软雅黑" charset="-122"/>
                <a:ea typeface="微软雅黑" charset="-122"/>
                <a:sym typeface="+mn-ea"/>
              </a:rPr>
              <a:t>CNKI AI“</a:t>
            </a:r>
            <a:r>
              <a:rPr lang="zh-CN" altLang="en-US" sz="1800" b="1" dirty="0">
                <a:solidFill>
                  <a:schemeClr val="accent1"/>
                </a:solidFill>
                <a:latin typeface="微软雅黑" charset="-122"/>
                <a:ea typeface="微软雅黑" charset="-122"/>
                <a:sym typeface="+mn-ea"/>
              </a:rPr>
              <a:t>知识问答</a:t>
            </a:r>
            <a:r>
              <a:rPr lang="en-US" altLang="zh-CN" sz="1600" dirty="0">
                <a:latin typeface="微软雅黑" charset="-122"/>
                <a:ea typeface="微软雅黑" charset="-122"/>
                <a:sym typeface="+mn-ea"/>
              </a:rPr>
              <a:t>”</a:t>
            </a:r>
            <a:r>
              <a:rPr lang="zh-CN" altLang="en-US" sz="1600" dirty="0">
                <a:latin typeface="微软雅黑" charset="-122"/>
                <a:ea typeface="微软雅黑" charset="-122"/>
                <a:sym typeface="+mn-ea"/>
              </a:rPr>
              <a:t>结合论文标题、摘要等信息内容，请求推荐合适的期刊</a:t>
            </a:r>
            <a:endParaRPr lang="zh-CN" altLang="en-US" sz="1600" dirty="0">
              <a:latin typeface="微软雅黑" charset="-122"/>
              <a:ea typeface="微软雅黑"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cs typeface="微软雅黑" charset="-122"/>
                <a:sym typeface="+mn-ea"/>
              </a:rPr>
              <a:t>选刊投稿</a:t>
            </a:r>
            <a:endParaRPr lang="zh-CN" altLang="en-US"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4" name="图片 3"/>
          <p:cNvPicPr>
            <a:picLocks noChangeAspect="1"/>
          </p:cNvPicPr>
          <p:nvPr/>
        </p:nvPicPr>
        <p:blipFill>
          <a:blip r:embed="rId4"/>
          <a:stretch>
            <a:fillRect/>
          </a:stretch>
        </p:blipFill>
        <p:spPr>
          <a:xfrm>
            <a:off x="267335" y="1036320"/>
            <a:ext cx="8646160" cy="5109210"/>
          </a:xfrm>
          <a:prstGeom prst="rect">
            <a:avLst/>
          </a:prstGeom>
        </p:spPr>
      </p:pic>
      <p:sp>
        <p:nvSpPr>
          <p:cNvPr id="17" name="ïṩļiḋê"/>
          <p:cNvSpPr txBox="1"/>
          <p:nvPr>
            <p:custDataLst>
              <p:tags r:id="rId5"/>
            </p:custDataLst>
          </p:nvPr>
        </p:nvSpPr>
        <p:spPr>
          <a:xfrm>
            <a:off x="9230360" y="1154430"/>
            <a:ext cx="2637155" cy="3886200"/>
          </a:xfrm>
          <a:prstGeom prst="rect">
            <a:avLst/>
          </a:prstGeom>
          <a:noFill/>
        </p:spPr>
        <p:txBody>
          <a:bodyPr wrap="square" rtlCol="0">
            <a:noAutofit/>
          </a:bodyPr>
          <a:p>
            <a:pPr algn="just">
              <a:lnSpc>
                <a:spcPct val="150000"/>
              </a:lnSpc>
            </a:pPr>
            <a:r>
              <a:rPr lang="zh-CN" altLang="en-US" sz="1600" dirty="0">
                <a:latin typeface="微软雅黑" charset="-122"/>
                <a:ea typeface="微软雅黑" charset="-122"/>
                <a:sym typeface="+mn-ea"/>
              </a:rPr>
              <a:t>进入期刊详情页面，可从右上角</a:t>
            </a:r>
            <a:r>
              <a:rPr lang="en-US" altLang="zh-CN" sz="1600" dirty="0">
                <a:latin typeface="微软雅黑" charset="-122"/>
                <a:ea typeface="微软雅黑" charset="-122"/>
                <a:sym typeface="+mn-ea"/>
              </a:rPr>
              <a:t>“</a:t>
            </a:r>
            <a:r>
              <a:rPr lang="zh-CN" altLang="en-US" sz="1800" b="1" dirty="0">
                <a:solidFill>
                  <a:schemeClr val="accent1"/>
                </a:solidFill>
                <a:latin typeface="微软雅黑" charset="-122"/>
                <a:ea typeface="微软雅黑" charset="-122"/>
                <a:sym typeface="+mn-ea"/>
              </a:rPr>
              <a:t>投稿</a:t>
            </a:r>
            <a:r>
              <a:rPr lang="en-US" altLang="zh-CN" sz="1600" dirty="0">
                <a:latin typeface="微软雅黑" charset="-122"/>
                <a:ea typeface="微软雅黑" charset="-122"/>
                <a:sym typeface="+mn-ea"/>
              </a:rPr>
              <a:t>”</a:t>
            </a:r>
            <a:r>
              <a:rPr lang="zh-CN" altLang="en-US" sz="1600" dirty="0">
                <a:latin typeface="微软雅黑" charset="-122"/>
                <a:ea typeface="微软雅黑" charset="-122"/>
                <a:sym typeface="+mn-ea"/>
              </a:rPr>
              <a:t>按钮跳转到写作投稿服务平台，可获取投稿联系方式，避免钓鱼网站，避免泄露学术成果（部分刊物可链接期刊官方）</a:t>
            </a:r>
            <a:endParaRPr lang="zh-CN" altLang="en-US" sz="1600" dirty="0">
              <a:latin typeface="微软雅黑" charset="-122"/>
              <a:ea typeface="微软雅黑" charset="-122"/>
              <a:sym typeface="+mn-ea"/>
            </a:endParaRPr>
          </a:p>
        </p:txBody>
      </p:sp>
      <p:pic>
        <p:nvPicPr>
          <p:cNvPr id="3" name="图片 2"/>
          <p:cNvPicPr>
            <a:picLocks noChangeAspect="1"/>
          </p:cNvPicPr>
          <p:nvPr/>
        </p:nvPicPr>
        <p:blipFill>
          <a:blip r:embed="rId6"/>
          <a:stretch>
            <a:fillRect/>
          </a:stretch>
        </p:blipFill>
        <p:spPr>
          <a:xfrm>
            <a:off x="-59055" y="1336675"/>
            <a:ext cx="8972550" cy="4508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íṧļiḑe"/>
          <p:cNvSpPr>
            <a:spLocks noGrp="1"/>
          </p:cNvSpPr>
          <p:nvPr>
            <p:ph type="title" idx="4294967295"/>
          </p:nvPr>
        </p:nvSpPr>
        <p:spPr>
          <a:xfrm>
            <a:off x="1030605" y="2578100"/>
            <a:ext cx="10178415" cy="1082040"/>
          </a:xfrm>
        </p:spPr>
        <p:txBody>
          <a:bodyPr>
            <a:noAutofit/>
          </a:bodyPr>
          <a:p>
            <a:pPr algn="ctr">
              <a:buClrTx/>
              <a:buSzTx/>
              <a:buFontTx/>
            </a:pPr>
            <a:r>
              <a:rPr lang="zh-CN" altLang="en-US" sz="5400" b="1" dirty="0">
                <a:solidFill>
                  <a:srgbClr val="080808"/>
                </a:solidFill>
                <a:latin typeface="微软雅黑" charset="-122"/>
                <a:ea typeface="微软雅黑" charset="-122"/>
                <a:sym typeface="+mn-ea"/>
              </a:rPr>
              <a:t>如何规范使用</a:t>
            </a:r>
            <a:r>
              <a:rPr lang="en-US" altLang="zh-CN" sz="5400" b="1" dirty="0">
                <a:solidFill>
                  <a:srgbClr val="080808"/>
                </a:solidFill>
                <a:latin typeface="微软雅黑" charset="-122"/>
                <a:ea typeface="微软雅黑" charset="-122"/>
                <a:sym typeface="+mn-ea"/>
              </a:rPr>
              <a:t>AI</a:t>
            </a:r>
            <a:r>
              <a:rPr lang="zh-CN" altLang="en-US" sz="5400" b="1" dirty="0">
                <a:solidFill>
                  <a:srgbClr val="080808"/>
                </a:solidFill>
                <a:latin typeface="微软雅黑" charset="-122"/>
                <a:ea typeface="微软雅黑" charset="-122"/>
                <a:sym typeface="+mn-ea"/>
              </a:rPr>
              <a:t>辅助学术研究</a:t>
            </a:r>
            <a:endParaRPr lang="zh-CN" altLang="en-US" sz="5400" b="1" dirty="0">
              <a:solidFill>
                <a:srgbClr val="080808"/>
              </a:solidFill>
              <a:latin typeface="微软雅黑" charset="-122"/>
              <a:ea typeface="微软雅黑"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 name="组合 15"/>
          <p:cNvGrpSpPr/>
          <p:nvPr/>
        </p:nvGrpSpPr>
        <p:grpSpPr>
          <a:xfrm>
            <a:off x="0" y="212090"/>
            <a:ext cx="1428864" cy="597535"/>
            <a:chOff x="2904" y="1893"/>
            <a:chExt cx="3716" cy="2690"/>
          </a:xfrm>
        </p:grpSpPr>
        <p:sp>
          <p:nvSpPr>
            <p:cNvPr id="20" name="矩形 19"/>
            <p:cNvSpPr/>
            <p:nvPr>
              <p:custDataLst>
                <p:tags r:id="rId1"/>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2"/>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3" name="文本框 12"/>
          <p:cNvSpPr txBox="1"/>
          <p:nvPr>
            <p:custDataLst>
              <p:tags r:id="rId3"/>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sym typeface="+mn-ea"/>
              </a:rPr>
              <a:t>学术出版中</a:t>
            </a:r>
            <a:r>
              <a:rPr lang="en-US" altLang="zh-CN" sz="3200" b="1" dirty="0">
                <a:solidFill>
                  <a:srgbClr val="0070C0"/>
                </a:solidFill>
                <a:latin typeface="微软雅黑" charset="-122"/>
                <a:ea typeface="微软雅黑" charset="-122"/>
                <a:sym typeface="+mn-ea"/>
              </a:rPr>
              <a:t>AIGC</a:t>
            </a:r>
            <a:r>
              <a:rPr lang="zh-CN" altLang="en-US" sz="3200" b="1" dirty="0">
                <a:solidFill>
                  <a:srgbClr val="0070C0"/>
                </a:solidFill>
                <a:latin typeface="微软雅黑" charset="-122"/>
                <a:ea typeface="微软雅黑" charset="-122"/>
                <a:sym typeface="+mn-ea"/>
              </a:rPr>
              <a:t>使用边界指南</a:t>
            </a:r>
            <a:endParaRPr lang="zh-CN" altLang="en-US" sz="3200" b="1" dirty="0">
              <a:solidFill>
                <a:srgbClr val="0070C0"/>
              </a:solidFill>
              <a:latin typeface="微软雅黑" charset="-122"/>
              <a:ea typeface="微软雅黑" charset="-122"/>
              <a:sym typeface="+mn-ea"/>
            </a:endParaRPr>
          </a:p>
        </p:txBody>
      </p:sp>
      <p:cxnSp>
        <p:nvCxnSpPr>
          <p:cNvPr id="3" name="直接连接符 2"/>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4"/>
          <a:stretch>
            <a:fillRect/>
          </a:stretch>
        </p:blipFill>
        <p:spPr>
          <a:xfrm>
            <a:off x="4734560" y="1386840"/>
            <a:ext cx="3118995" cy="4248000"/>
          </a:xfrm>
          <a:prstGeom prst="rect">
            <a:avLst/>
          </a:prstGeom>
          <a:ln w="12700" cmpd="sng">
            <a:solidFill>
              <a:schemeClr val="accent1">
                <a:shade val="50000"/>
              </a:schemeClr>
            </a:solidFill>
            <a:prstDash val="solid"/>
          </a:ln>
        </p:spPr>
      </p:pic>
      <p:sp>
        <p:nvSpPr>
          <p:cNvPr id="7" name="文本框 6"/>
          <p:cNvSpPr txBox="1"/>
          <p:nvPr/>
        </p:nvSpPr>
        <p:spPr>
          <a:xfrm>
            <a:off x="669925" y="1386840"/>
            <a:ext cx="3522980" cy="4078605"/>
          </a:xfrm>
          <a:prstGeom prst="rect">
            <a:avLst/>
          </a:prstGeom>
          <a:noFill/>
        </p:spPr>
        <p:txBody>
          <a:bodyPr wrap="square">
            <a:spAutoFit/>
          </a:bodyPr>
          <a:p>
            <a:pPr algn="just">
              <a:lnSpc>
                <a:spcPct val="180000"/>
              </a:lnSpc>
            </a:pPr>
            <a:r>
              <a:rPr lang="en-US" altLang="zh-CN" sz="1600" b="0" i="0" dirty="0">
                <a:effectLst/>
                <a:latin typeface="微软雅黑" charset="-122"/>
                <a:ea typeface="微软雅黑" charset="-122"/>
              </a:rPr>
              <a:t>《</a:t>
            </a:r>
            <a:r>
              <a:rPr lang="zh-CN" altLang="en-US" sz="1600" b="0" i="0" dirty="0">
                <a:effectLst/>
                <a:latin typeface="微软雅黑" charset="-122"/>
                <a:ea typeface="微软雅黑" charset="-122"/>
              </a:rPr>
              <a:t>指南</a:t>
            </a:r>
            <a:r>
              <a:rPr lang="en-US" altLang="zh-CN" sz="1600" b="0" i="0" dirty="0">
                <a:effectLst/>
                <a:latin typeface="微软雅黑" charset="-122"/>
                <a:ea typeface="微软雅黑" charset="-122"/>
              </a:rPr>
              <a:t>》</a:t>
            </a:r>
            <a:r>
              <a:rPr lang="zh-CN" altLang="en-US" sz="1600" b="0" i="0" dirty="0">
                <a:effectLst/>
                <a:latin typeface="微软雅黑" charset="-122"/>
                <a:ea typeface="微软雅黑" charset="-122"/>
              </a:rPr>
              <a:t>针对学术出版中</a:t>
            </a:r>
            <a:r>
              <a:rPr lang="en-US" altLang="zh-CN" sz="1600" b="0" i="0" dirty="0">
                <a:effectLst/>
                <a:latin typeface="微软雅黑" charset="-122"/>
                <a:ea typeface="微软雅黑" charset="-122"/>
              </a:rPr>
              <a:t>AIGC</a:t>
            </a:r>
            <a:r>
              <a:rPr lang="zh-CN" altLang="en-US" sz="1600" b="0" i="0" dirty="0">
                <a:effectLst/>
                <a:latin typeface="微软雅黑" charset="-122"/>
                <a:ea typeface="微软雅黑" charset="-122"/>
              </a:rPr>
              <a:t>的使用边界、标注、责任划分等问题开展研究，详细阐述了学术出版中</a:t>
            </a:r>
            <a:r>
              <a:rPr lang="en-US" altLang="zh-CN" sz="1600" b="0" i="0" dirty="0">
                <a:effectLst/>
                <a:latin typeface="微软雅黑" charset="-122"/>
                <a:ea typeface="微软雅黑" charset="-122"/>
              </a:rPr>
              <a:t>AIGC</a:t>
            </a:r>
            <a:r>
              <a:rPr lang="zh-CN" altLang="en-US" sz="1600" b="0" i="0" dirty="0">
                <a:effectLst/>
                <a:latin typeface="微软雅黑" charset="-122"/>
                <a:ea typeface="微软雅黑" charset="-122"/>
              </a:rPr>
              <a:t>的使用原则，并且为作者、研究机构、学术期刊出版单位等相关主体介绍了在学术出版研究开展和论文撰写、投稿、论文发表</a:t>
            </a:r>
            <a:r>
              <a:rPr lang="en-US" altLang="zh-CN" sz="1600" b="0" i="0" dirty="0">
                <a:effectLst/>
                <a:latin typeface="微软雅黑" charset="-122"/>
                <a:ea typeface="微软雅黑" charset="-122"/>
              </a:rPr>
              <a:t>/</a:t>
            </a:r>
            <a:r>
              <a:rPr lang="zh-CN" altLang="en-US" sz="1600" b="0" i="0" dirty="0">
                <a:effectLst/>
                <a:latin typeface="微软雅黑" charset="-122"/>
                <a:ea typeface="微软雅黑" charset="-122"/>
              </a:rPr>
              <a:t>出版后各阶段符合诚信原则的行为框架或实践指导，以达到防范学术不端、凝练各方共识的目的。</a:t>
            </a:r>
            <a:endParaRPr lang="zh-CN" altLang="en-US" sz="1600" b="0" i="0" dirty="0">
              <a:effectLst/>
              <a:latin typeface="微软雅黑" charset="-122"/>
              <a:ea typeface="微软雅黑" charset="-122"/>
            </a:endParaRPr>
          </a:p>
        </p:txBody>
      </p:sp>
      <p:pic>
        <p:nvPicPr>
          <p:cNvPr id="2" name="图片 1"/>
          <p:cNvPicPr>
            <a:picLocks noChangeAspect="1"/>
          </p:cNvPicPr>
          <p:nvPr/>
        </p:nvPicPr>
        <p:blipFill>
          <a:blip r:embed="rId5"/>
          <a:stretch>
            <a:fillRect/>
          </a:stretch>
        </p:blipFill>
        <p:spPr>
          <a:xfrm>
            <a:off x="8255000" y="1386840"/>
            <a:ext cx="3058844" cy="4248000"/>
          </a:xfrm>
          <a:prstGeom prst="rect">
            <a:avLst/>
          </a:prstGeom>
          <a:ln>
            <a:solidFill>
              <a:schemeClr val="accent1"/>
            </a:solidFill>
          </a:ln>
        </p:spPr>
      </p:pic>
      <p:pic>
        <p:nvPicPr>
          <p:cNvPr id="9" name="图片 8"/>
          <p:cNvPicPr>
            <a:picLocks noChangeAspect="1"/>
          </p:cNvPicPr>
          <p:nvPr/>
        </p:nvPicPr>
        <p:blipFill>
          <a:blip r:embed="rId6"/>
          <a:srcRect l="3511"/>
          <a:stretch>
            <a:fillRect/>
          </a:stretch>
        </p:blipFill>
        <p:spPr>
          <a:xfrm>
            <a:off x="3052445" y="3175"/>
            <a:ext cx="6482715" cy="6854825"/>
          </a:xfrm>
          <a:prstGeom prst="rect">
            <a:avLst/>
          </a:prstGeom>
        </p:spPr>
      </p:pic>
      <p:grpSp>
        <p:nvGrpSpPr>
          <p:cNvPr id="4" name="组合 3"/>
          <p:cNvGrpSpPr/>
          <p:nvPr/>
        </p:nvGrpSpPr>
        <p:grpSpPr>
          <a:xfrm>
            <a:off x="7793990" y="1798955"/>
            <a:ext cx="4238625" cy="4900930"/>
            <a:chOff x="12274" y="2833"/>
            <a:chExt cx="6675" cy="7718"/>
          </a:xfrm>
        </p:grpSpPr>
        <p:sp>
          <p:nvSpPr>
            <p:cNvPr id="6" name="矩形 5"/>
            <p:cNvSpPr/>
            <p:nvPr/>
          </p:nvSpPr>
          <p:spPr>
            <a:xfrm>
              <a:off x="12274" y="2833"/>
              <a:ext cx="6675" cy="7719"/>
            </a:xfrm>
            <a:prstGeom prst="rect">
              <a:avLst/>
            </a:prstGeom>
          </p:spPr>
          <p:style>
            <a:lnRef idx="0">
              <a:srgbClr val="FFFFFF"/>
            </a:lnRef>
            <a:fillRef idx="2">
              <a:schemeClr val="accent1"/>
            </a:fillRef>
            <a:effectRef idx="1">
              <a:schemeClr val="accent1"/>
            </a:effectRef>
            <a:fontRef idx="minor">
              <a:schemeClr val="lt1"/>
            </a:fontRef>
          </p:style>
          <p:txBody>
            <a:bodyPr rtlCol="0" anchor="ctr"/>
            <a:p>
              <a:pPr algn="ctr"/>
              <a:endParaRPr lang="zh-CN" altLang="en-US"/>
            </a:p>
          </p:txBody>
        </p:sp>
        <p:pic>
          <p:nvPicPr>
            <p:cNvPr id="8" name="图片 7" descr="学术出版中AIGC使用边界指南2.0"/>
            <p:cNvPicPr>
              <a:picLocks noChangeAspect="1"/>
            </p:cNvPicPr>
            <p:nvPr/>
          </p:nvPicPr>
          <p:blipFill>
            <a:blip r:embed="rId7"/>
            <a:stretch>
              <a:fillRect/>
            </a:stretch>
          </p:blipFill>
          <p:spPr>
            <a:xfrm>
              <a:off x="12672" y="4418"/>
              <a:ext cx="6000" cy="6000"/>
            </a:xfrm>
            <a:prstGeom prst="rect">
              <a:avLst/>
            </a:prstGeom>
          </p:spPr>
        </p:pic>
        <p:sp>
          <p:nvSpPr>
            <p:cNvPr id="10" name="文本框 9"/>
            <p:cNvSpPr txBox="1"/>
            <p:nvPr/>
          </p:nvSpPr>
          <p:spPr>
            <a:xfrm>
              <a:off x="12549" y="3245"/>
              <a:ext cx="6400" cy="1016"/>
            </a:xfrm>
            <a:prstGeom prst="rect">
              <a:avLst/>
            </a:prstGeom>
            <a:noFill/>
          </p:spPr>
          <p:txBody>
            <a:bodyPr wrap="square" rtlCol="0">
              <a:spAutoFit/>
            </a:bodyPr>
            <a:p>
              <a:pPr algn="ctr"/>
              <a:r>
                <a:rPr lang="zh-CN" altLang="en-US">
                  <a:solidFill>
                    <a:schemeClr val="bg1"/>
                  </a:solidFill>
                  <a:latin typeface="微软雅黑" charset="-122"/>
                  <a:ea typeface="微软雅黑" charset="-122"/>
                  <a:cs typeface="微软雅黑" charset="-122"/>
                  <a:sym typeface="+mn-ea"/>
                </a:rPr>
                <a:t>《学术出版中</a:t>
              </a:r>
              <a:r>
                <a:rPr lang="en-US" altLang="zh-CN">
                  <a:solidFill>
                    <a:schemeClr val="bg1"/>
                  </a:solidFill>
                  <a:latin typeface="微软雅黑" charset="-122"/>
                  <a:ea typeface="微软雅黑" charset="-122"/>
                  <a:cs typeface="微软雅黑" charset="-122"/>
                  <a:sym typeface="+mn-ea"/>
                </a:rPr>
                <a:t>AIGC</a:t>
              </a:r>
              <a:r>
                <a:rPr lang="zh-CN" altLang="en-US">
                  <a:solidFill>
                    <a:schemeClr val="bg1"/>
                  </a:solidFill>
                  <a:latin typeface="微软雅黑" charset="-122"/>
                  <a:ea typeface="微软雅黑" charset="-122"/>
                  <a:cs typeface="微软雅黑" charset="-122"/>
                  <a:sym typeface="+mn-ea"/>
                </a:rPr>
                <a:t>使用边界指南</a:t>
              </a:r>
              <a:r>
                <a:rPr lang="en-US" altLang="zh-CN">
                  <a:solidFill>
                    <a:schemeClr val="bg1"/>
                  </a:solidFill>
                  <a:latin typeface="微软雅黑" charset="-122"/>
                  <a:ea typeface="微软雅黑" charset="-122"/>
                  <a:cs typeface="微软雅黑" charset="-122"/>
                  <a:sym typeface="+mn-ea"/>
                </a:rPr>
                <a:t>2.0</a:t>
              </a:r>
              <a:r>
                <a:rPr lang="zh-CN" altLang="en-US">
                  <a:solidFill>
                    <a:schemeClr val="bg1"/>
                  </a:solidFill>
                  <a:latin typeface="微软雅黑" charset="-122"/>
                  <a:ea typeface="微软雅黑" charset="-122"/>
                  <a:cs typeface="微软雅黑" charset="-122"/>
                  <a:sym typeface="+mn-ea"/>
                </a:rPr>
                <a:t>》</a:t>
              </a:r>
              <a:r>
                <a:rPr lang="zh-CN" altLang="en-US">
                  <a:solidFill>
                    <a:schemeClr val="bg1"/>
                  </a:solidFill>
                  <a:latin typeface="微软雅黑" charset="-122"/>
                  <a:ea typeface="微软雅黑" charset="-122"/>
                  <a:cs typeface="微软雅黑" charset="-122"/>
                </a:rPr>
                <a:t>下载二维码</a:t>
              </a:r>
              <a:endParaRPr lang="zh-CN" altLang="en-US">
                <a:solidFill>
                  <a:schemeClr val="bg1"/>
                </a:solidFill>
                <a:latin typeface="微软雅黑" charset="-122"/>
                <a:ea typeface="微软雅黑" charset="-122"/>
                <a:cs typeface="微软雅黑"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sym typeface="+mn-ea"/>
              </a:rPr>
              <a:t>选择一个符合自己需要的</a:t>
            </a:r>
            <a:r>
              <a:rPr lang="en-US" altLang="zh-CN" sz="3200" b="1" dirty="0">
                <a:solidFill>
                  <a:srgbClr val="0070C0"/>
                </a:solidFill>
                <a:latin typeface="微软雅黑" charset="-122"/>
                <a:ea typeface="微软雅黑" charset="-122"/>
                <a:sym typeface="+mn-ea"/>
              </a:rPr>
              <a:t>AI </a:t>
            </a:r>
            <a:r>
              <a:rPr lang="zh-CN" altLang="en-US" sz="3200" b="1" dirty="0">
                <a:solidFill>
                  <a:srgbClr val="0070C0"/>
                </a:solidFill>
                <a:latin typeface="微软雅黑" charset="-122"/>
                <a:ea typeface="微软雅黑" charset="-122"/>
                <a:sym typeface="+mn-ea"/>
              </a:rPr>
              <a:t>工具</a:t>
            </a:r>
            <a:endParaRPr lang="zh-CN" altLang="en-US" sz="3200" b="1" dirty="0">
              <a:solidFill>
                <a:srgbClr val="0070C0"/>
              </a:solidFill>
              <a:latin typeface="微软雅黑" charset="-122"/>
              <a:ea typeface="微软雅黑" charset="-122"/>
              <a:sym typeface="+mn-ea"/>
            </a:endParaRPr>
          </a:p>
        </p:txBody>
      </p: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5" name="直接连接符 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 name="内容占位符 1"/>
          <p:cNvPicPr>
            <a:picLocks noChangeAspect="1"/>
          </p:cNvPicPr>
          <p:nvPr>
            <p:ph idx="10"/>
          </p:nvPr>
        </p:nvPicPr>
        <p:blipFill>
          <a:blip r:embed="rId4"/>
          <a:stretch>
            <a:fillRect/>
          </a:stretch>
        </p:blipFill>
        <p:spPr>
          <a:xfrm>
            <a:off x="2183765" y="846455"/>
            <a:ext cx="9597390" cy="5993130"/>
          </a:xfrm>
          <a:prstGeom prst="rect">
            <a:avLst/>
          </a:prstGeom>
        </p:spPr>
      </p:pic>
      <p:sp>
        <p:nvSpPr>
          <p:cNvPr id="3" name="文本框 2"/>
          <p:cNvSpPr txBox="1"/>
          <p:nvPr/>
        </p:nvSpPr>
        <p:spPr>
          <a:xfrm>
            <a:off x="214630" y="2127250"/>
            <a:ext cx="2926080" cy="829945"/>
          </a:xfrm>
          <a:prstGeom prst="rect">
            <a:avLst/>
          </a:prstGeom>
          <a:noFill/>
        </p:spPr>
        <p:txBody>
          <a:bodyPr wrap="square" rtlCol="0">
            <a:spAutoFit/>
          </a:bodyPr>
          <a:p>
            <a:r>
              <a:rPr lang="en-US" altLang="zh-CN" sz="2400">
                <a:solidFill>
                  <a:schemeClr val="tx1">
                    <a:lumMod val="75000"/>
                    <a:lumOff val="25000"/>
                  </a:schemeClr>
                </a:solidFill>
                <a:latin typeface="微软雅黑" charset="-122"/>
                <a:ea typeface="微软雅黑" charset="-122"/>
              </a:rPr>
              <a:t>AI</a:t>
            </a:r>
            <a:r>
              <a:rPr lang="zh-CN" altLang="en-US" sz="2400">
                <a:solidFill>
                  <a:schemeClr val="tx1">
                    <a:lumMod val="75000"/>
                    <a:lumOff val="25000"/>
                  </a:schemeClr>
                </a:solidFill>
                <a:latin typeface="微软雅黑" charset="-122"/>
                <a:ea typeface="微软雅黑" charset="-122"/>
              </a:rPr>
              <a:t>工具</a:t>
            </a:r>
            <a:endParaRPr lang="zh-CN" altLang="en-US" sz="2400">
              <a:solidFill>
                <a:schemeClr val="tx1">
                  <a:lumMod val="75000"/>
                  <a:lumOff val="25000"/>
                </a:schemeClr>
              </a:solidFill>
              <a:latin typeface="微软雅黑" charset="-122"/>
              <a:ea typeface="微软雅黑" charset="-122"/>
            </a:endParaRPr>
          </a:p>
          <a:p>
            <a:r>
              <a:rPr lang="zh-CN" altLang="en-US" sz="2400">
                <a:solidFill>
                  <a:schemeClr val="tx1">
                    <a:lumMod val="75000"/>
                    <a:lumOff val="25000"/>
                  </a:schemeClr>
                </a:solidFill>
                <a:latin typeface="微软雅黑" charset="-122"/>
                <a:ea typeface="微软雅黑" charset="-122"/>
              </a:rPr>
              <a:t>“</a:t>
            </a:r>
            <a:r>
              <a:rPr lang="zh-CN" altLang="en-US" sz="2400">
                <a:solidFill>
                  <a:schemeClr val="tx1">
                    <a:lumMod val="75000"/>
                    <a:lumOff val="25000"/>
                  </a:schemeClr>
                </a:solidFill>
                <a:latin typeface="微软雅黑" charset="-122"/>
                <a:ea typeface="微软雅黑" charset="-122"/>
              </a:rPr>
              <a:t>百家争鸣”</a:t>
            </a:r>
            <a:endParaRPr lang="zh-CN" altLang="en-US" sz="2400">
              <a:solidFill>
                <a:schemeClr val="tx1">
                  <a:lumMod val="75000"/>
                  <a:lumOff val="25000"/>
                </a:schemeClr>
              </a:solidFill>
              <a:latin typeface="微软雅黑" charset="-122"/>
              <a:ea typeface="微软雅黑"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 name="组合 15"/>
          <p:cNvGrpSpPr/>
          <p:nvPr/>
        </p:nvGrpSpPr>
        <p:grpSpPr>
          <a:xfrm>
            <a:off x="0" y="212090"/>
            <a:ext cx="1428864" cy="597535"/>
            <a:chOff x="2904" y="1893"/>
            <a:chExt cx="3716" cy="2690"/>
          </a:xfrm>
        </p:grpSpPr>
        <p:sp>
          <p:nvSpPr>
            <p:cNvPr id="20" name="矩形 19"/>
            <p:cNvSpPr/>
            <p:nvPr>
              <p:custDataLst>
                <p:tags r:id="rId1"/>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2"/>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3" name="文本框 12"/>
          <p:cNvSpPr txBox="1"/>
          <p:nvPr>
            <p:custDataLst>
              <p:tags r:id="rId3"/>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sym typeface="+mn-ea"/>
              </a:rPr>
              <a:t>杂志社关于规范生成式人工智能工具使用的启事</a:t>
            </a:r>
            <a:endParaRPr lang="zh-CN" altLang="en-US" sz="3200" b="1" dirty="0">
              <a:solidFill>
                <a:srgbClr val="0070C0"/>
              </a:solidFill>
              <a:latin typeface="微软雅黑" charset="-122"/>
              <a:ea typeface="微软雅黑" charset="-122"/>
              <a:sym typeface="+mn-ea"/>
            </a:endParaRPr>
          </a:p>
        </p:txBody>
      </p:sp>
      <p:cxnSp>
        <p:nvCxnSpPr>
          <p:cNvPr id="3" name="直接连接符 2"/>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4"/>
          <a:stretch>
            <a:fillRect/>
          </a:stretch>
        </p:blipFill>
        <p:spPr>
          <a:xfrm>
            <a:off x="199390" y="994410"/>
            <a:ext cx="7505700" cy="5295900"/>
          </a:xfrm>
          <a:prstGeom prst="rect">
            <a:avLst/>
          </a:prstGeom>
          <a:effectLst>
            <a:outerShdw blurRad="50800" dist="38100" dir="10800000" algn="r" rotWithShape="0">
              <a:prstClr val="black">
                <a:alpha val="40000"/>
              </a:prstClr>
            </a:outerShdw>
          </a:effectLst>
        </p:spPr>
      </p:pic>
      <p:pic>
        <p:nvPicPr>
          <p:cNvPr id="2" name="图片 1"/>
          <p:cNvPicPr>
            <a:picLocks noChangeAspect="1"/>
          </p:cNvPicPr>
          <p:nvPr/>
        </p:nvPicPr>
        <p:blipFill>
          <a:blip r:embed="rId5"/>
          <a:stretch>
            <a:fillRect/>
          </a:stretch>
        </p:blipFill>
        <p:spPr>
          <a:xfrm>
            <a:off x="4413250" y="1589405"/>
            <a:ext cx="7400925" cy="5143500"/>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 name="组合 15"/>
          <p:cNvGrpSpPr/>
          <p:nvPr/>
        </p:nvGrpSpPr>
        <p:grpSpPr>
          <a:xfrm>
            <a:off x="0" y="212090"/>
            <a:ext cx="1428864" cy="597535"/>
            <a:chOff x="2904" y="1893"/>
            <a:chExt cx="3716" cy="2690"/>
          </a:xfrm>
        </p:grpSpPr>
        <p:sp>
          <p:nvSpPr>
            <p:cNvPr id="20" name="矩形 19"/>
            <p:cNvSpPr/>
            <p:nvPr>
              <p:custDataLst>
                <p:tags r:id="rId1"/>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2"/>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3" name="文本框 12"/>
          <p:cNvSpPr txBox="1"/>
          <p:nvPr>
            <p:custDataLst>
              <p:tags r:id="rId3"/>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sym typeface="+mn-ea"/>
              </a:rPr>
              <a:t>中国科学院发布诚信提醒</a:t>
            </a:r>
            <a:endParaRPr lang="zh-CN" altLang="en-US" sz="3200" b="1" dirty="0">
              <a:solidFill>
                <a:srgbClr val="0070C0"/>
              </a:solidFill>
              <a:latin typeface="微软雅黑" charset="-122"/>
              <a:ea typeface="微软雅黑" charset="-122"/>
              <a:sym typeface="+mn-ea"/>
            </a:endParaRPr>
          </a:p>
        </p:txBody>
      </p:sp>
      <p:cxnSp>
        <p:nvCxnSpPr>
          <p:cNvPr id="3" name="直接连接符 2"/>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4"/>
          <a:srcRect t="4000"/>
          <a:stretch>
            <a:fillRect/>
          </a:stretch>
        </p:blipFill>
        <p:spPr>
          <a:xfrm>
            <a:off x="225425" y="995680"/>
            <a:ext cx="9710420" cy="5436235"/>
          </a:xfrm>
          <a:prstGeom prst="rect">
            <a:avLst/>
          </a:prstGeom>
          <a:effectLst>
            <a:outerShdw blurRad="50800" dist="38100" dir="10800000" algn="r" rotWithShape="0">
              <a:prstClr val="black">
                <a:alpha val="40000"/>
              </a:prstClr>
            </a:outerShdw>
          </a:effectLst>
        </p:spPr>
      </p:pic>
      <p:cxnSp>
        <p:nvCxnSpPr>
          <p:cNvPr id="28" name="直接连接符 27"/>
          <p:cNvCxnSpPr/>
          <p:nvPr/>
        </p:nvCxnSpPr>
        <p:spPr>
          <a:xfrm>
            <a:off x="1428115" y="4067810"/>
            <a:ext cx="6012000" cy="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pic>
        <p:nvPicPr>
          <p:cNvPr id="2" name="图片 1"/>
          <p:cNvPicPr>
            <a:picLocks noChangeAspect="1"/>
          </p:cNvPicPr>
          <p:nvPr/>
        </p:nvPicPr>
        <p:blipFill>
          <a:blip r:embed="rId5"/>
          <a:stretch>
            <a:fillRect/>
          </a:stretch>
        </p:blipFill>
        <p:spPr>
          <a:xfrm>
            <a:off x="1781175" y="2001520"/>
            <a:ext cx="10410825" cy="5143500"/>
          </a:xfrm>
          <a:prstGeom prst="rect">
            <a:avLst/>
          </a:prstGeom>
          <a:effectLst>
            <a:outerShdw blurRad="50800" dist="38100" dir="10800000" algn="r" rotWithShape="0">
              <a:prstClr val="black">
                <a:alpha val="40000"/>
              </a:prstClr>
            </a:outerShdw>
          </a:effectLst>
        </p:spPr>
      </p:pic>
      <p:cxnSp>
        <p:nvCxnSpPr>
          <p:cNvPr id="4" name="直接连接符 3"/>
          <p:cNvCxnSpPr/>
          <p:nvPr/>
        </p:nvCxnSpPr>
        <p:spPr>
          <a:xfrm>
            <a:off x="3089910" y="2401570"/>
            <a:ext cx="7560000" cy="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 name="组合 15"/>
          <p:cNvGrpSpPr/>
          <p:nvPr/>
        </p:nvGrpSpPr>
        <p:grpSpPr>
          <a:xfrm>
            <a:off x="0" y="212090"/>
            <a:ext cx="1428864" cy="597535"/>
            <a:chOff x="2904" y="1893"/>
            <a:chExt cx="3716" cy="2690"/>
          </a:xfrm>
        </p:grpSpPr>
        <p:sp>
          <p:nvSpPr>
            <p:cNvPr id="20" name="矩形 19"/>
            <p:cNvSpPr/>
            <p:nvPr>
              <p:custDataLst>
                <p:tags r:id="rId1"/>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2"/>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3" name="文本框 12"/>
          <p:cNvSpPr txBox="1"/>
          <p:nvPr>
            <p:custDataLst>
              <p:tags r:id="rId3"/>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sym typeface="+mn-ea"/>
              </a:rPr>
              <a:t>第七届全国哲学社会科学道德和学风建设论坛</a:t>
            </a:r>
            <a:endParaRPr lang="zh-CN" altLang="en-US" sz="3200" b="1" dirty="0">
              <a:solidFill>
                <a:srgbClr val="0070C0"/>
              </a:solidFill>
              <a:latin typeface="微软雅黑" charset="-122"/>
              <a:ea typeface="微软雅黑" charset="-122"/>
              <a:sym typeface="+mn-ea"/>
            </a:endParaRPr>
          </a:p>
        </p:txBody>
      </p:sp>
      <p:cxnSp>
        <p:nvCxnSpPr>
          <p:cNvPr id="3" name="直接连接符 2"/>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4"/>
          <a:stretch>
            <a:fillRect/>
          </a:stretch>
        </p:blipFill>
        <p:spPr>
          <a:xfrm>
            <a:off x="144780" y="986790"/>
            <a:ext cx="7357110" cy="4538345"/>
          </a:xfrm>
          <a:prstGeom prst="rect">
            <a:avLst/>
          </a:prstGeom>
          <a:effectLst>
            <a:outerShdw blurRad="50800" dist="38100" dir="10800000" algn="r" rotWithShape="0">
              <a:prstClr val="black">
                <a:alpha val="40000"/>
              </a:prstClr>
            </a:outerShdw>
          </a:effectLst>
        </p:spPr>
      </p:pic>
      <p:pic>
        <p:nvPicPr>
          <p:cNvPr id="8" name="图片 7"/>
          <p:cNvPicPr>
            <a:picLocks noChangeAspect="1"/>
          </p:cNvPicPr>
          <p:nvPr/>
        </p:nvPicPr>
        <p:blipFill>
          <a:blip r:embed="rId5"/>
          <a:stretch>
            <a:fillRect/>
          </a:stretch>
        </p:blipFill>
        <p:spPr>
          <a:xfrm>
            <a:off x="4627880" y="1647190"/>
            <a:ext cx="7360920" cy="5142230"/>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 name="组合 15"/>
          <p:cNvGrpSpPr/>
          <p:nvPr/>
        </p:nvGrpSpPr>
        <p:grpSpPr>
          <a:xfrm>
            <a:off x="0" y="212090"/>
            <a:ext cx="1428864" cy="597535"/>
            <a:chOff x="2904" y="1893"/>
            <a:chExt cx="3716" cy="2690"/>
          </a:xfrm>
        </p:grpSpPr>
        <p:sp>
          <p:nvSpPr>
            <p:cNvPr id="20" name="矩形 19"/>
            <p:cNvSpPr/>
            <p:nvPr>
              <p:custDataLst>
                <p:tags r:id="rId1"/>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2"/>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3" name="文本框 12"/>
          <p:cNvSpPr txBox="1"/>
          <p:nvPr>
            <p:custDataLst>
              <p:tags r:id="rId3"/>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en-US" altLang="zh-CN" sz="3200" b="1" dirty="0">
                <a:solidFill>
                  <a:srgbClr val="0070C0"/>
                </a:solidFill>
                <a:latin typeface="微软雅黑" charset="-122"/>
                <a:ea typeface="微软雅黑" charset="-122"/>
                <a:sym typeface="+mn-ea"/>
              </a:rPr>
              <a:t>AIGC</a:t>
            </a:r>
            <a:r>
              <a:rPr lang="zh-CN" altLang="en-US" sz="3200" b="1" dirty="0">
                <a:solidFill>
                  <a:srgbClr val="0070C0"/>
                </a:solidFill>
                <a:latin typeface="微软雅黑" charset="-122"/>
                <a:ea typeface="微软雅黑" charset="-122"/>
                <a:sym typeface="+mn-ea"/>
              </a:rPr>
              <a:t>检测系统</a:t>
            </a:r>
            <a:endParaRPr lang="zh-CN" altLang="en-US" sz="3200" b="1" dirty="0">
              <a:solidFill>
                <a:srgbClr val="0070C0"/>
              </a:solidFill>
              <a:latin typeface="微软雅黑" charset="-122"/>
              <a:ea typeface="微软雅黑" charset="-122"/>
              <a:sym typeface="+mn-ea"/>
            </a:endParaRPr>
          </a:p>
        </p:txBody>
      </p:sp>
      <p:cxnSp>
        <p:nvCxnSpPr>
          <p:cNvPr id="3" name="直接连接符 2"/>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object 11"/>
          <p:cNvSpPr/>
          <p:nvPr/>
        </p:nvSpPr>
        <p:spPr>
          <a:xfrm>
            <a:off x="5664707" y="4979670"/>
            <a:ext cx="1269492" cy="1057656"/>
          </a:xfrm>
          <a:prstGeom prst="rect">
            <a:avLst/>
          </a:prstGeom>
          <a:blipFill>
            <a:blip r:embed="rId4" cstate="print"/>
            <a:stretch>
              <a:fillRect/>
            </a:stretch>
          </a:blipFill>
        </p:spPr>
        <p:txBody>
          <a:bodyPr wrap="square" lIns="0" tIns="0" rIns="0" bIns="0" rtlCol="0"/>
          <a:p/>
        </p:txBody>
      </p:sp>
      <p:sp>
        <p:nvSpPr>
          <p:cNvPr id="29" name="矩形: 圆角 23"/>
          <p:cNvSpPr/>
          <p:nvPr>
            <p:custDataLst>
              <p:tags r:id="rId5"/>
            </p:custDataLst>
          </p:nvPr>
        </p:nvSpPr>
        <p:spPr>
          <a:xfrm>
            <a:off x="483235" y="1179195"/>
            <a:ext cx="4481830" cy="511810"/>
          </a:xfrm>
          <a:prstGeom prst="roundRect">
            <a:avLst>
              <a:gd name="adj" fmla="val 50000"/>
            </a:avLst>
          </a:prstGeom>
          <a:gradFill>
            <a:gsLst>
              <a:gs pos="100000">
                <a:srgbClr val="6264F8"/>
              </a:gs>
              <a:gs pos="49000">
                <a:srgbClr val="B584EC"/>
              </a:gs>
              <a:gs pos="0">
                <a:srgbClr val="EE9AE5"/>
              </a:gs>
            </a:gsLst>
            <a:lin ang="27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chorCtr="0">
            <a:noAutofit/>
          </a:bodyPr>
          <a:p>
            <a:pPr lvl="0" algn="ctr">
              <a:defRPr/>
            </a:pPr>
            <a:r>
              <a:rPr lang="zh-CN" altLang="en-US" sz="2400" b="1" dirty="0">
                <a:solidFill>
                  <a:schemeClr val="bg1"/>
                </a:solidFill>
                <a:cs typeface="+mn-ea"/>
                <a:sym typeface="+mn-lt"/>
              </a:rPr>
              <a:t>aic</a:t>
            </a:r>
            <a:r>
              <a:rPr lang="en-US" altLang="zh-CN" sz="2400" b="1" dirty="0">
                <a:solidFill>
                  <a:schemeClr val="bg1"/>
                </a:solidFill>
                <a:cs typeface="+mn-ea"/>
                <a:sym typeface="+mn-lt"/>
              </a:rPr>
              <a:t>heck</a:t>
            </a:r>
            <a:r>
              <a:rPr lang="zh-CN" altLang="en-US" sz="2400" b="1" dirty="0">
                <a:solidFill>
                  <a:schemeClr val="bg1"/>
                </a:solidFill>
                <a:cs typeface="+mn-ea"/>
                <a:sym typeface="+mn-lt"/>
              </a:rPr>
              <a:t>.cnki.net</a:t>
            </a:r>
            <a:endParaRPr lang="zh-CN" altLang="en-US" sz="2400" b="1" dirty="0">
              <a:solidFill>
                <a:schemeClr val="bg1"/>
              </a:solidFill>
              <a:cs typeface="+mn-ea"/>
              <a:sym typeface="+mn-lt"/>
            </a:endParaRPr>
          </a:p>
        </p:txBody>
      </p:sp>
      <p:grpSp>
        <p:nvGrpSpPr>
          <p:cNvPr id="30" name="组合 29"/>
          <p:cNvGrpSpPr/>
          <p:nvPr/>
        </p:nvGrpSpPr>
        <p:grpSpPr>
          <a:xfrm>
            <a:off x="59055" y="5754370"/>
            <a:ext cx="12082145" cy="455930"/>
            <a:chOff x="-15" y="8396"/>
            <a:chExt cx="19027" cy="1044"/>
          </a:xfrm>
        </p:grpSpPr>
        <p:sp>
          <p:nvSpPr>
            <p:cNvPr id="31" name="五边形 30"/>
            <p:cNvSpPr/>
            <p:nvPr/>
          </p:nvSpPr>
          <p:spPr>
            <a:xfrm>
              <a:off x="-15" y="8415"/>
              <a:ext cx="3080" cy="1025"/>
            </a:xfrm>
            <a:prstGeom prst="homePlate">
              <a:avLst/>
            </a:prstGeom>
            <a:solidFill>
              <a:srgbClr val="6045FE"/>
            </a:solidFill>
          </p:spPr>
          <p:style>
            <a:lnRef idx="0">
              <a:srgbClr val="FFFFFF"/>
            </a:lnRef>
            <a:fillRef idx="1">
              <a:schemeClr val="accent1"/>
            </a:fillRef>
            <a:effectRef idx="0">
              <a:srgbClr val="FFFFFF"/>
            </a:effectRef>
            <a:fontRef idx="minor">
              <a:schemeClr val="lt1"/>
            </a:fontRef>
          </p:style>
          <p:txBody>
            <a:bodyPr rtlCol="0" anchor="t" anchorCtr="0"/>
            <a:p>
              <a:pPr algn="ctr">
                <a:lnSpc>
                  <a:spcPct val="90000"/>
                </a:lnSpc>
              </a:pPr>
              <a:r>
                <a:rPr lang="en-US" altLang="zh-CN" sz="1400">
                  <a:solidFill>
                    <a:schemeClr val="bg1"/>
                  </a:solidFill>
                </a:rPr>
                <a:t> </a:t>
              </a:r>
              <a:r>
                <a:rPr lang="zh-CN" sz="1400" b="1" dirty="0" smtClean="0">
                  <a:solidFill>
                    <a:schemeClr val="bg1"/>
                  </a:solidFill>
                  <a:latin typeface="微软雅黑" charset="-122"/>
                  <a:ea typeface="微软雅黑" charset="-122"/>
                  <a:cs typeface="微软雅黑" charset="-122"/>
                  <a:sym typeface="+mn-ea"/>
                </a:rPr>
                <a:t>技术产品研究</a:t>
              </a:r>
              <a:endParaRPr lang="zh-CN" sz="1400" b="1" dirty="0" smtClean="0">
                <a:solidFill>
                  <a:schemeClr val="bg1"/>
                </a:solidFill>
                <a:latin typeface="微软雅黑" charset="-122"/>
                <a:ea typeface="微软雅黑" charset="-122"/>
                <a:cs typeface="微软雅黑" charset="-122"/>
                <a:sym typeface="+mn-ea"/>
              </a:endParaRPr>
            </a:p>
            <a:p>
              <a:pPr algn="ctr">
                <a:lnSpc>
                  <a:spcPct val="90000"/>
                </a:lnSpc>
              </a:pPr>
              <a:r>
                <a:rPr lang="en-US" sz="1200" b="1" dirty="0" smtClean="0">
                  <a:solidFill>
                    <a:schemeClr val="bg1"/>
                  </a:solidFill>
                  <a:latin typeface="微软雅黑" charset="-122"/>
                  <a:ea typeface="微软雅黑" charset="-122"/>
                  <a:cs typeface="微软雅黑" charset="-122"/>
                  <a:sym typeface="+mn-ea"/>
                </a:rPr>
                <a:t>2022</a:t>
              </a:r>
              <a:r>
                <a:rPr sz="1200" b="1" dirty="0" smtClean="0">
                  <a:solidFill>
                    <a:schemeClr val="bg1"/>
                  </a:solidFill>
                  <a:latin typeface="微软雅黑" charset="-122"/>
                  <a:ea typeface="微软雅黑" charset="-122"/>
                  <a:cs typeface="微软雅黑" charset="-122"/>
                  <a:sym typeface="+mn-ea"/>
                </a:rPr>
                <a:t>-20</a:t>
              </a:r>
              <a:r>
                <a:rPr lang="en-US" sz="1200" b="1" dirty="0" smtClean="0">
                  <a:solidFill>
                    <a:schemeClr val="bg1"/>
                  </a:solidFill>
                  <a:latin typeface="微软雅黑" charset="-122"/>
                  <a:ea typeface="微软雅黑" charset="-122"/>
                  <a:cs typeface="微软雅黑" charset="-122"/>
                  <a:sym typeface="+mn-ea"/>
                </a:rPr>
                <a:t>23</a:t>
              </a:r>
              <a:endParaRPr lang="en-US" altLang="en-US" sz="1200" b="1" dirty="0" smtClean="0">
                <a:solidFill>
                  <a:schemeClr val="bg1"/>
                </a:solidFill>
                <a:latin typeface="微软雅黑" charset="-122"/>
                <a:ea typeface="微软雅黑" charset="-122"/>
                <a:cs typeface="微软雅黑" charset="-122"/>
                <a:sym typeface="+mn-ea"/>
              </a:endParaRPr>
            </a:p>
          </p:txBody>
        </p:sp>
        <p:sp>
          <p:nvSpPr>
            <p:cNvPr id="32" name="燕尾形 31"/>
            <p:cNvSpPr/>
            <p:nvPr/>
          </p:nvSpPr>
          <p:spPr>
            <a:xfrm>
              <a:off x="2569" y="8415"/>
              <a:ext cx="4549" cy="1025"/>
            </a:xfrm>
            <a:prstGeom prst="chevron">
              <a:avLst/>
            </a:prstGeom>
            <a:solidFill>
              <a:srgbClr val="9C8DFD"/>
            </a:solidFill>
          </p:spPr>
          <p:style>
            <a:lnRef idx="0">
              <a:srgbClr val="FFFFFF"/>
            </a:lnRef>
            <a:fillRef idx="1">
              <a:schemeClr val="accent1"/>
            </a:fillRef>
            <a:effectRef idx="0">
              <a:srgbClr val="FFFFFF"/>
            </a:effectRef>
            <a:fontRef idx="minor">
              <a:schemeClr val="lt1"/>
            </a:fontRef>
          </p:style>
          <p:txBody>
            <a:bodyPr rtlCol="0" anchor="t" anchorCtr="0"/>
            <a:p>
              <a:pPr algn="ctr">
                <a:lnSpc>
                  <a:spcPct val="90000"/>
                </a:lnSpc>
              </a:pPr>
              <a:r>
                <a:rPr lang="zh-CN" altLang="en-US" sz="1400" b="1">
                  <a:solidFill>
                    <a:schemeClr val="bg1"/>
                  </a:solidFill>
                  <a:latin typeface="微软雅黑" charset="-122"/>
                  <a:ea typeface="微软雅黑" charset="-122"/>
                  <a:cs typeface="微软雅黑" charset="-122"/>
                  <a:sym typeface="+mn-ea"/>
                </a:rPr>
                <a:t>产品</a:t>
              </a:r>
              <a:r>
                <a:rPr lang="en-US" altLang="zh-CN" sz="1400" b="1">
                  <a:solidFill>
                    <a:schemeClr val="bg1"/>
                  </a:solidFill>
                  <a:latin typeface="微软雅黑" charset="-122"/>
                  <a:ea typeface="微软雅黑" charset="-122"/>
                  <a:cs typeface="微软雅黑" charset="-122"/>
                  <a:sym typeface="+mn-ea"/>
                </a:rPr>
                <a:t>1.0</a:t>
              </a:r>
              <a:r>
                <a:rPr lang="zh-CN" altLang="en-US" sz="1400" b="1">
                  <a:solidFill>
                    <a:schemeClr val="bg1"/>
                  </a:solidFill>
                  <a:latin typeface="微软雅黑" charset="-122"/>
                  <a:ea typeface="微软雅黑" charset="-122"/>
                  <a:cs typeface="微软雅黑" charset="-122"/>
                  <a:sym typeface="+mn-ea"/>
                </a:rPr>
                <a:t>正式发布</a:t>
              </a:r>
              <a:r>
                <a:rPr lang="en-US" altLang="zh-CN" sz="1400" b="1">
                  <a:solidFill>
                    <a:schemeClr val="bg1"/>
                  </a:solidFill>
                  <a:latin typeface="微软雅黑" charset="-122"/>
                  <a:ea typeface="微软雅黑" charset="-122"/>
                  <a:cs typeface="微软雅黑" charset="-122"/>
                  <a:sym typeface="+mn-ea"/>
                </a:rPr>
                <a:t>  </a:t>
              </a:r>
              <a:endParaRPr lang="zh-CN" altLang="en-US" sz="1400">
                <a:solidFill>
                  <a:schemeClr val="bg1"/>
                </a:solidFill>
                <a:latin typeface="微软雅黑" charset="-122"/>
                <a:ea typeface="微软雅黑" charset="-122"/>
                <a:cs typeface="微软雅黑" charset="-122"/>
              </a:endParaRPr>
            </a:p>
            <a:p>
              <a:pPr algn="ctr"/>
              <a:r>
                <a:rPr lang="en-US" altLang="zh-CN" sz="1200" b="1">
                  <a:solidFill>
                    <a:schemeClr val="bg1"/>
                  </a:solidFill>
                  <a:latin typeface="微软雅黑" charset="-122"/>
                  <a:ea typeface="微软雅黑" charset="-122"/>
                  <a:cs typeface="微软雅黑" charset="-122"/>
                  <a:sym typeface="+mn-ea"/>
                </a:rPr>
                <a:t>2023</a:t>
              </a:r>
              <a:r>
                <a:rPr lang="zh-CN" altLang="en-US" sz="1200" b="1">
                  <a:solidFill>
                    <a:schemeClr val="bg1"/>
                  </a:solidFill>
                  <a:latin typeface="微软雅黑" charset="-122"/>
                  <a:ea typeface="微软雅黑" charset="-122"/>
                  <a:cs typeface="微软雅黑" charset="-122"/>
                  <a:sym typeface="+mn-ea"/>
                </a:rPr>
                <a:t>年</a:t>
              </a:r>
              <a:r>
                <a:rPr lang="en-US" altLang="zh-CN" sz="1200" b="1">
                  <a:solidFill>
                    <a:schemeClr val="bg1"/>
                  </a:solidFill>
                  <a:latin typeface="微软雅黑" charset="-122"/>
                  <a:ea typeface="微软雅黑" charset="-122"/>
                  <a:cs typeface="微软雅黑" charset="-122"/>
                  <a:sym typeface="+mn-ea"/>
                </a:rPr>
                <a:t>9</a:t>
              </a:r>
              <a:r>
                <a:rPr lang="zh-CN" altLang="en-US" sz="1200" b="1">
                  <a:solidFill>
                    <a:schemeClr val="bg1"/>
                  </a:solidFill>
                  <a:latin typeface="微软雅黑" charset="-122"/>
                  <a:ea typeface="微软雅黑" charset="-122"/>
                  <a:cs typeface="微软雅黑" charset="-122"/>
                  <a:sym typeface="+mn-ea"/>
                </a:rPr>
                <a:t>月</a:t>
              </a:r>
              <a:r>
                <a:rPr lang="en-US" altLang="zh-CN" sz="1200" b="1">
                  <a:solidFill>
                    <a:schemeClr val="bg1"/>
                  </a:solidFill>
                  <a:latin typeface="微软雅黑" charset="-122"/>
                  <a:ea typeface="微软雅黑" charset="-122"/>
                  <a:cs typeface="微软雅黑" charset="-122"/>
                  <a:sym typeface="+mn-ea"/>
                </a:rPr>
                <a:t>20</a:t>
              </a:r>
              <a:r>
                <a:rPr lang="zh-CN" altLang="en-US" sz="1200" b="1">
                  <a:solidFill>
                    <a:schemeClr val="bg1"/>
                  </a:solidFill>
                  <a:latin typeface="微软雅黑" charset="-122"/>
                  <a:ea typeface="微软雅黑" charset="-122"/>
                  <a:cs typeface="微软雅黑" charset="-122"/>
                  <a:sym typeface="+mn-ea"/>
                </a:rPr>
                <a:t>日</a:t>
              </a:r>
              <a:endParaRPr lang="en-US" altLang="zh-CN" sz="1200" b="1">
                <a:solidFill>
                  <a:schemeClr val="bg1"/>
                </a:solidFill>
                <a:latin typeface="微软雅黑" charset="-122"/>
                <a:ea typeface="微软雅黑" charset="-122"/>
                <a:cs typeface="微软雅黑" charset="-122"/>
                <a:sym typeface="+mn-ea"/>
              </a:endParaRPr>
            </a:p>
          </p:txBody>
        </p:sp>
        <p:sp>
          <p:nvSpPr>
            <p:cNvPr id="33" name="燕尾形 32"/>
            <p:cNvSpPr/>
            <p:nvPr/>
          </p:nvSpPr>
          <p:spPr>
            <a:xfrm>
              <a:off x="6622" y="8396"/>
              <a:ext cx="4402" cy="1044"/>
            </a:xfrm>
            <a:prstGeom prst="chevron">
              <a:avLst/>
            </a:prstGeom>
            <a:solidFill>
              <a:srgbClr val="6045FE"/>
            </a:solidFill>
          </p:spPr>
          <p:style>
            <a:lnRef idx="0">
              <a:srgbClr val="FFFFFF"/>
            </a:lnRef>
            <a:fillRef idx="1">
              <a:schemeClr val="accent1"/>
            </a:fillRef>
            <a:effectRef idx="0">
              <a:srgbClr val="FFFFFF"/>
            </a:effectRef>
            <a:fontRef idx="minor">
              <a:schemeClr val="lt1"/>
            </a:fontRef>
          </p:style>
          <p:txBody>
            <a:bodyPr rtlCol="0" anchor="t" anchorCtr="0"/>
            <a:p>
              <a:pPr algn="ctr">
                <a:lnSpc>
                  <a:spcPct val="90000"/>
                </a:lnSpc>
              </a:pPr>
              <a:r>
                <a:rPr lang="zh-CN" sz="1400" b="1" dirty="0" smtClean="0">
                  <a:solidFill>
                    <a:schemeClr val="bg1"/>
                  </a:solidFill>
                  <a:latin typeface="微软雅黑" charset="-122"/>
                  <a:ea typeface="微软雅黑" charset="-122"/>
                  <a:cs typeface="微软雅黑" charset="-122"/>
                  <a:sym typeface="+mn-ea"/>
                </a:rPr>
                <a:t>上线英文检测 </a:t>
              </a:r>
              <a:endParaRPr lang="zh-CN" sz="1400" b="1" dirty="0" smtClean="0">
                <a:solidFill>
                  <a:schemeClr val="bg1"/>
                </a:solidFill>
                <a:latin typeface="微软雅黑" charset="-122"/>
                <a:ea typeface="微软雅黑" charset="-122"/>
                <a:cs typeface="微软雅黑" charset="-122"/>
                <a:sym typeface="+mn-ea"/>
              </a:endParaRPr>
            </a:p>
            <a:p>
              <a:pPr algn="ctr"/>
              <a:r>
                <a:rPr sz="1200" b="1" dirty="0" smtClean="0">
                  <a:solidFill>
                    <a:schemeClr val="bg1"/>
                  </a:solidFill>
                  <a:latin typeface="微软雅黑" charset="-122"/>
                  <a:ea typeface="微软雅黑" charset="-122"/>
                  <a:cs typeface="微软雅黑" charset="-122"/>
                  <a:sym typeface="+mn-ea"/>
                </a:rPr>
                <a:t>20</a:t>
              </a:r>
              <a:r>
                <a:rPr lang="en-US" sz="1200" b="1" dirty="0" smtClean="0">
                  <a:solidFill>
                    <a:schemeClr val="bg1"/>
                  </a:solidFill>
                  <a:latin typeface="微软雅黑" charset="-122"/>
                  <a:ea typeface="微软雅黑" charset="-122"/>
                  <a:cs typeface="微软雅黑" charset="-122"/>
                  <a:sym typeface="+mn-ea"/>
                </a:rPr>
                <a:t>24</a:t>
              </a:r>
              <a:r>
                <a:rPr lang="zh-CN" sz="1200" b="1" dirty="0" smtClean="0">
                  <a:solidFill>
                    <a:schemeClr val="bg1"/>
                  </a:solidFill>
                  <a:latin typeface="微软雅黑" charset="-122"/>
                  <a:ea typeface="微软雅黑" charset="-122"/>
                  <a:cs typeface="微软雅黑" charset="-122"/>
                  <a:sym typeface="+mn-ea"/>
                </a:rPr>
                <a:t>年</a:t>
              </a:r>
              <a:r>
                <a:rPr lang="en-US" altLang="zh-CN" sz="1200" b="1" dirty="0" smtClean="0">
                  <a:solidFill>
                    <a:schemeClr val="bg1"/>
                  </a:solidFill>
                  <a:latin typeface="微软雅黑" charset="-122"/>
                  <a:ea typeface="微软雅黑" charset="-122"/>
                  <a:cs typeface="微软雅黑" charset="-122"/>
                  <a:sym typeface="+mn-ea"/>
                </a:rPr>
                <a:t>10</a:t>
              </a:r>
              <a:r>
                <a:rPr lang="zh-CN" altLang="en-US" sz="1200" b="1" dirty="0" smtClean="0">
                  <a:solidFill>
                    <a:schemeClr val="bg1"/>
                  </a:solidFill>
                  <a:latin typeface="微软雅黑" charset="-122"/>
                  <a:ea typeface="微软雅黑" charset="-122"/>
                  <a:cs typeface="微软雅黑" charset="-122"/>
                  <a:sym typeface="+mn-ea"/>
                </a:rPr>
                <a:t>月</a:t>
              </a:r>
              <a:endParaRPr lang="zh-CN" altLang="en-US" sz="1200" b="1" dirty="0" smtClean="0">
                <a:solidFill>
                  <a:schemeClr val="bg1"/>
                </a:solidFill>
                <a:latin typeface="微软雅黑" charset="-122"/>
                <a:ea typeface="微软雅黑" charset="-122"/>
                <a:cs typeface="微软雅黑" charset="-122"/>
                <a:sym typeface="+mn-ea"/>
              </a:endParaRPr>
            </a:p>
          </p:txBody>
        </p:sp>
        <p:sp>
          <p:nvSpPr>
            <p:cNvPr id="11" name="燕尾形 10"/>
            <p:cNvSpPr/>
            <p:nvPr/>
          </p:nvSpPr>
          <p:spPr>
            <a:xfrm>
              <a:off x="10528" y="8396"/>
              <a:ext cx="4372" cy="1044"/>
            </a:xfrm>
            <a:prstGeom prst="chevron">
              <a:avLst/>
            </a:prstGeom>
            <a:solidFill>
              <a:srgbClr val="9C8DFD"/>
            </a:solidFill>
          </p:spPr>
          <p:style>
            <a:lnRef idx="0">
              <a:srgbClr val="FFFFFF"/>
            </a:lnRef>
            <a:fillRef idx="1">
              <a:schemeClr val="accent1"/>
            </a:fillRef>
            <a:effectRef idx="0">
              <a:srgbClr val="FFFFFF"/>
            </a:effectRef>
            <a:fontRef idx="minor">
              <a:schemeClr val="lt1"/>
            </a:fontRef>
          </p:style>
          <p:txBody>
            <a:bodyPr rtlCol="0" anchor="t" anchorCtr="0"/>
            <a:p>
              <a:pPr algn="ctr">
                <a:lnSpc>
                  <a:spcPct val="90000"/>
                </a:lnSpc>
              </a:pPr>
              <a:r>
                <a:rPr lang="zh-CN" sz="1400" b="1" dirty="0" smtClean="0">
                  <a:solidFill>
                    <a:schemeClr val="bg1"/>
                  </a:solidFill>
                  <a:latin typeface="微软雅黑" charset="-122"/>
                  <a:ea typeface="微软雅黑" charset="-122"/>
                  <a:cs typeface="微软雅黑" charset="-122"/>
                  <a:sym typeface="+mn-ea"/>
                </a:rPr>
                <a:t>上线</a:t>
              </a:r>
              <a:r>
                <a:rPr lang="zh-CN" altLang="en-US" sz="1400" b="1" dirty="0" smtClean="0">
                  <a:solidFill>
                    <a:schemeClr val="bg1"/>
                  </a:solidFill>
                  <a:latin typeface="微软雅黑" charset="-122"/>
                  <a:ea typeface="微软雅黑" charset="-122"/>
                  <a:cs typeface="微软雅黑" charset="-122"/>
                  <a:sym typeface="+mn-ea"/>
                </a:rPr>
                <a:t>分段检测</a:t>
              </a:r>
              <a:r>
                <a:rPr lang="en-US" altLang="zh-CN" sz="1400" b="1" dirty="0" smtClean="0">
                  <a:solidFill>
                    <a:schemeClr val="bg1"/>
                  </a:solidFill>
                  <a:latin typeface="微软雅黑" charset="-122"/>
                  <a:ea typeface="微软雅黑" charset="-122"/>
                  <a:cs typeface="微软雅黑" charset="-122"/>
                  <a:sym typeface="+mn-ea"/>
                </a:rPr>
                <a:t> </a:t>
              </a:r>
              <a:endParaRPr lang="zh-CN" altLang="en-US" sz="1400" b="1" dirty="0" smtClean="0">
                <a:solidFill>
                  <a:schemeClr val="bg1"/>
                </a:solidFill>
                <a:latin typeface="微软雅黑" charset="-122"/>
                <a:ea typeface="微软雅黑" charset="-122"/>
                <a:cs typeface="微软雅黑" charset="-122"/>
                <a:sym typeface="+mn-ea"/>
              </a:endParaRPr>
            </a:p>
            <a:p>
              <a:pPr algn="ctr"/>
              <a:r>
                <a:rPr sz="1200" b="1" dirty="0" smtClean="0">
                  <a:solidFill>
                    <a:schemeClr val="bg1"/>
                  </a:solidFill>
                  <a:latin typeface="微软雅黑" charset="-122"/>
                  <a:ea typeface="微软雅黑" charset="-122"/>
                  <a:cs typeface="微软雅黑" charset="-122"/>
                  <a:sym typeface="+mn-ea"/>
                </a:rPr>
                <a:t>202</a:t>
              </a:r>
              <a:r>
                <a:rPr lang="en-US" sz="1200" b="1" dirty="0" smtClean="0">
                  <a:solidFill>
                    <a:schemeClr val="bg1"/>
                  </a:solidFill>
                  <a:latin typeface="微软雅黑" charset="-122"/>
                  <a:ea typeface="微软雅黑" charset="-122"/>
                  <a:cs typeface="微软雅黑" charset="-122"/>
                  <a:sym typeface="+mn-ea"/>
                </a:rPr>
                <a:t>4</a:t>
              </a:r>
              <a:r>
                <a:rPr lang="zh-CN" altLang="en-US" sz="1200" b="1" dirty="0" smtClean="0">
                  <a:solidFill>
                    <a:schemeClr val="bg1"/>
                  </a:solidFill>
                  <a:latin typeface="微软雅黑" charset="-122"/>
                  <a:ea typeface="微软雅黑" charset="-122"/>
                  <a:cs typeface="微软雅黑" charset="-122"/>
                  <a:sym typeface="+mn-ea"/>
                </a:rPr>
                <a:t>年</a:t>
              </a:r>
              <a:r>
                <a:rPr lang="en-US" altLang="zh-CN" sz="1200" b="1" dirty="0" smtClean="0">
                  <a:solidFill>
                    <a:schemeClr val="bg1"/>
                  </a:solidFill>
                  <a:latin typeface="微软雅黑" charset="-122"/>
                  <a:ea typeface="微软雅黑" charset="-122"/>
                  <a:cs typeface="微软雅黑" charset="-122"/>
                  <a:sym typeface="+mn-ea"/>
                </a:rPr>
                <a:t>6</a:t>
              </a:r>
              <a:r>
                <a:rPr lang="zh-CN" altLang="en-US" sz="1200" b="1" dirty="0" smtClean="0">
                  <a:solidFill>
                    <a:schemeClr val="bg1"/>
                  </a:solidFill>
                  <a:latin typeface="微软雅黑" charset="-122"/>
                  <a:ea typeface="微软雅黑" charset="-122"/>
                  <a:cs typeface="微软雅黑" charset="-122"/>
                  <a:sym typeface="+mn-ea"/>
                </a:rPr>
                <a:t>月</a:t>
              </a:r>
              <a:r>
                <a:rPr lang="en-US" altLang="zh-CN" sz="1200" b="1" dirty="0" smtClean="0">
                  <a:solidFill>
                    <a:schemeClr val="bg1"/>
                  </a:solidFill>
                  <a:latin typeface="微软雅黑" charset="-122"/>
                  <a:ea typeface="微软雅黑" charset="-122"/>
                  <a:cs typeface="微软雅黑" charset="-122"/>
                  <a:sym typeface="+mn-ea"/>
                </a:rPr>
                <a:t>24</a:t>
              </a:r>
              <a:r>
                <a:rPr lang="zh-CN" altLang="en-US" sz="1200" b="1" dirty="0" smtClean="0">
                  <a:solidFill>
                    <a:schemeClr val="bg1"/>
                  </a:solidFill>
                  <a:latin typeface="微软雅黑" charset="-122"/>
                  <a:ea typeface="微软雅黑" charset="-122"/>
                  <a:cs typeface="微软雅黑" charset="-122"/>
                  <a:sym typeface="+mn-ea"/>
                </a:rPr>
                <a:t>日</a:t>
              </a:r>
              <a:endParaRPr lang="zh-CN" altLang="en-US" sz="1200" b="1" dirty="0" smtClean="0">
                <a:solidFill>
                  <a:schemeClr val="bg1"/>
                </a:solidFill>
                <a:latin typeface="微软雅黑" charset="-122"/>
                <a:ea typeface="微软雅黑" charset="-122"/>
                <a:cs typeface="微软雅黑" charset="-122"/>
                <a:sym typeface="+mn-ea"/>
              </a:endParaRPr>
            </a:p>
          </p:txBody>
        </p:sp>
        <p:sp>
          <p:nvSpPr>
            <p:cNvPr id="35" name="燕尾形 34"/>
            <p:cNvSpPr/>
            <p:nvPr/>
          </p:nvSpPr>
          <p:spPr>
            <a:xfrm>
              <a:off x="14404" y="8413"/>
              <a:ext cx="4608" cy="1027"/>
            </a:xfrm>
            <a:prstGeom prst="chevron">
              <a:avLst/>
            </a:prstGeom>
            <a:solidFill>
              <a:srgbClr val="6045FE"/>
            </a:solidFill>
          </p:spPr>
          <p:style>
            <a:lnRef idx="0">
              <a:srgbClr val="FFFFFF"/>
            </a:lnRef>
            <a:fillRef idx="1">
              <a:schemeClr val="accent1"/>
            </a:fillRef>
            <a:effectRef idx="0">
              <a:srgbClr val="FFFFFF"/>
            </a:effectRef>
            <a:fontRef idx="minor">
              <a:schemeClr val="lt1"/>
            </a:fontRef>
          </p:style>
          <p:txBody>
            <a:bodyPr rtlCol="0" anchor="t" anchorCtr="0"/>
            <a:p>
              <a:pPr algn="ctr">
                <a:lnSpc>
                  <a:spcPct val="90000"/>
                </a:lnSpc>
              </a:pPr>
              <a:r>
                <a:rPr lang="zh-CN" sz="1400" b="1" dirty="0" smtClean="0">
                  <a:solidFill>
                    <a:schemeClr val="bg1"/>
                  </a:solidFill>
                  <a:sym typeface="+mn-ea"/>
                </a:rPr>
                <a:t>产品</a:t>
              </a:r>
              <a:r>
                <a:rPr lang="en-US" altLang="zh-CN" sz="1400" b="1" dirty="0" smtClean="0">
                  <a:solidFill>
                    <a:schemeClr val="bg1"/>
                  </a:solidFill>
                  <a:sym typeface="+mn-ea"/>
                </a:rPr>
                <a:t>2.0</a:t>
              </a:r>
              <a:r>
                <a:rPr lang="zh-CN" altLang="en-US" sz="1400" b="1" dirty="0" smtClean="0">
                  <a:solidFill>
                    <a:schemeClr val="bg1"/>
                  </a:solidFill>
                  <a:sym typeface="+mn-ea"/>
                </a:rPr>
                <a:t>正式发布</a:t>
              </a:r>
              <a:endParaRPr lang="zh-CN" altLang="en-US" sz="1400" b="1" dirty="0" smtClean="0">
                <a:solidFill>
                  <a:schemeClr val="bg1"/>
                </a:solidFill>
                <a:sym typeface="+mn-ea"/>
              </a:endParaRPr>
            </a:p>
            <a:p>
              <a:pPr algn="ctr"/>
              <a:r>
                <a:rPr lang="en-US" altLang="zh-CN" sz="1200" b="1" dirty="0" smtClean="0">
                  <a:solidFill>
                    <a:schemeClr val="bg1"/>
                  </a:solidFill>
                  <a:sym typeface="+mn-ea"/>
                </a:rPr>
                <a:t>2025</a:t>
              </a:r>
              <a:r>
                <a:rPr lang="zh-CN" altLang="en-US" sz="1200" b="1" dirty="0" smtClean="0">
                  <a:solidFill>
                    <a:schemeClr val="bg1"/>
                  </a:solidFill>
                  <a:sym typeface="+mn-ea"/>
                </a:rPr>
                <a:t>年</a:t>
              </a:r>
              <a:r>
                <a:rPr lang="en-US" altLang="zh-CN" sz="1200" b="1" dirty="0" smtClean="0">
                  <a:solidFill>
                    <a:schemeClr val="bg1"/>
                  </a:solidFill>
                  <a:sym typeface="+mn-ea"/>
                </a:rPr>
                <a:t>4</a:t>
              </a:r>
              <a:r>
                <a:rPr lang="zh-CN" altLang="en-US" sz="1200" b="1" dirty="0" smtClean="0">
                  <a:solidFill>
                    <a:schemeClr val="bg1"/>
                  </a:solidFill>
                  <a:sym typeface="+mn-ea"/>
                </a:rPr>
                <a:t>月</a:t>
              </a:r>
              <a:r>
                <a:rPr lang="en-US" altLang="zh-CN" sz="1200" b="1" dirty="0" smtClean="0">
                  <a:solidFill>
                    <a:schemeClr val="bg1"/>
                  </a:solidFill>
                  <a:sym typeface="+mn-ea"/>
                </a:rPr>
                <a:t>8</a:t>
              </a:r>
              <a:r>
                <a:rPr lang="zh-CN" altLang="en-US" sz="1200" b="1" dirty="0" smtClean="0">
                  <a:solidFill>
                    <a:schemeClr val="bg1"/>
                  </a:solidFill>
                  <a:sym typeface="+mn-ea"/>
                </a:rPr>
                <a:t>日</a:t>
              </a:r>
              <a:endParaRPr lang="zh-CN" altLang="en-US" sz="1200" b="1" dirty="0" smtClean="0">
                <a:solidFill>
                  <a:schemeClr val="bg1"/>
                </a:solidFill>
                <a:sym typeface="+mn-ea"/>
              </a:endParaRPr>
            </a:p>
          </p:txBody>
        </p:sp>
      </p:grpSp>
      <p:sp>
        <p:nvSpPr>
          <p:cNvPr id="36" name="矩形 35"/>
          <p:cNvSpPr/>
          <p:nvPr>
            <p:custDataLst>
              <p:tags r:id="rId6"/>
            </p:custDataLst>
          </p:nvPr>
        </p:nvSpPr>
        <p:spPr>
          <a:xfrm>
            <a:off x="575310" y="2141220"/>
            <a:ext cx="6570980" cy="3270885"/>
          </a:xfrm>
          <a:prstGeom prst="rect">
            <a:avLst/>
          </a:prstGeom>
          <a:noFill/>
        </p:spPr>
        <p:txBody>
          <a:bodyPr wrap="square" lIns="0" tIns="0" rIns="0" bIns="0" rtlCol="0" anchor="t" anchorCtr="0">
            <a:noAutofit/>
          </a:bodyPr>
          <a:p>
            <a:pPr marL="285750" indent="-285750" algn="just">
              <a:lnSpc>
                <a:spcPct val="130000"/>
              </a:lnSpc>
              <a:spcBef>
                <a:spcPct val="0"/>
              </a:spcBef>
              <a:spcAft>
                <a:spcPct val="0"/>
              </a:spcAft>
              <a:buFont typeface="Wingdings" panose="05000000000000000000" charset="0"/>
              <a:buChar char="Ø"/>
            </a:pPr>
            <a:r>
              <a:rPr lang="en-US" altLang="zh-CN" sz="1600" dirty="0" smtClean="0">
                <a:solidFill>
                  <a:schemeClr val="tx1"/>
                </a:solidFill>
                <a:latin typeface="微软雅黑" charset="-122"/>
                <a:ea typeface="微软雅黑" charset="-122"/>
                <a:cs typeface="微软雅黑" charset="-122"/>
                <a:sym typeface="+mn-ea"/>
              </a:rPr>
              <a:t>2023</a:t>
            </a:r>
            <a:r>
              <a:rPr lang="zh-CN" altLang="en-US" sz="1600" dirty="0" smtClean="0">
                <a:solidFill>
                  <a:schemeClr val="tx1"/>
                </a:solidFill>
                <a:latin typeface="微软雅黑" charset="-122"/>
                <a:ea typeface="微软雅黑" charset="-122"/>
                <a:cs typeface="微软雅黑" charset="-122"/>
                <a:sym typeface="+mn-ea"/>
              </a:rPr>
              <a:t>年</a:t>
            </a:r>
            <a:r>
              <a:rPr lang="en-US" altLang="zh-CN" sz="1600" dirty="0" smtClean="0">
                <a:solidFill>
                  <a:schemeClr val="tx1"/>
                </a:solidFill>
                <a:latin typeface="微软雅黑" charset="-122"/>
                <a:ea typeface="微软雅黑" charset="-122"/>
                <a:cs typeface="微软雅黑" charset="-122"/>
                <a:sym typeface="+mn-ea"/>
              </a:rPr>
              <a:t>9</a:t>
            </a:r>
            <a:r>
              <a:rPr lang="zh-CN" altLang="en-US" sz="1600" dirty="0" smtClean="0">
                <a:solidFill>
                  <a:schemeClr val="tx1"/>
                </a:solidFill>
                <a:latin typeface="微软雅黑" charset="-122"/>
                <a:ea typeface="微软雅黑" charset="-122"/>
                <a:cs typeface="微软雅黑" charset="-122"/>
                <a:sym typeface="+mn-ea"/>
              </a:rPr>
              <a:t>月推出，</a:t>
            </a:r>
            <a:r>
              <a:rPr lang="zh-CN" altLang="en-US" sz="1600" b="1" dirty="0" smtClean="0">
                <a:solidFill>
                  <a:srgbClr val="F76707"/>
                </a:solidFill>
                <a:latin typeface="微软雅黑" charset="-122"/>
                <a:ea typeface="微软雅黑" charset="-122"/>
                <a:cs typeface="微软雅黑" charset="-122"/>
                <a:sym typeface="+mn-ea"/>
              </a:rPr>
              <a:t>国内</a:t>
            </a:r>
            <a:r>
              <a:rPr sz="1600" b="1" dirty="0" smtClean="0">
                <a:solidFill>
                  <a:srgbClr val="F76707"/>
                </a:solidFill>
                <a:latin typeface="微软雅黑" charset="-122"/>
                <a:ea typeface="微软雅黑" charset="-122"/>
                <a:cs typeface="微软雅黑" charset="-122"/>
                <a:sym typeface="+mn-ea"/>
              </a:rPr>
              <a:t>首创</a:t>
            </a:r>
            <a:r>
              <a:rPr sz="1600" dirty="0" smtClean="0">
                <a:solidFill>
                  <a:schemeClr val="tx1"/>
                </a:solidFill>
                <a:latin typeface="微软雅黑" charset="-122"/>
                <a:ea typeface="微软雅黑" charset="-122"/>
                <a:cs typeface="微软雅黑" charset="-122"/>
                <a:sym typeface="+mn-ea"/>
              </a:rPr>
              <a:t>“知识增强AIGC检测技术”</a:t>
            </a:r>
            <a:endParaRPr sz="1600" dirty="0" smtClean="0">
              <a:solidFill>
                <a:schemeClr val="tx1"/>
              </a:solidFill>
              <a:latin typeface="微软雅黑" charset="-122"/>
              <a:ea typeface="微软雅黑" charset="-122"/>
              <a:cs typeface="微软雅黑" charset="-122"/>
              <a:sym typeface="+mn-ea"/>
            </a:endParaRPr>
          </a:p>
          <a:p>
            <a:pPr marL="285750" indent="-285750" algn="just">
              <a:lnSpc>
                <a:spcPct val="130000"/>
              </a:lnSpc>
              <a:spcBef>
                <a:spcPct val="0"/>
              </a:spcBef>
              <a:spcAft>
                <a:spcPct val="0"/>
              </a:spcAft>
              <a:buFont typeface="Wingdings" panose="05000000000000000000" charset="0"/>
              <a:buChar char="Ø"/>
            </a:pPr>
            <a:endParaRPr lang="zh-CN" altLang="en-US" sz="1600" dirty="0" smtClean="0">
              <a:solidFill>
                <a:schemeClr val="tx1"/>
              </a:solidFill>
              <a:latin typeface="微软雅黑" charset="-122"/>
              <a:ea typeface="微软雅黑" charset="-122"/>
              <a:cs typeface="微软雅黑" charset="-122"/>
              <a:sym typeface="+mn-ea"/>
            </a:endParaRPr>
          </a:p>
          <a:p>
            <a:pPr marL="285750" indent="-285750" algn="l" eaLnBrk="1" latinLnBrk="0" hangingPunct="1">
              <a:lnSpc>
                <a:spcPct val="100000"/>
              </a:lnSpc>
              <a:spcBef>
                <a:spcPts val="0"/>
              </a:spcBef>
              <a:buFont typeface="Wingdings" panose="05000000000000000000" charset="0"/>
              <a:buChar char="Ø"/>
            </a:pPr>
            <a:r>
              <a:rPr lang="zh-CN" altLang="en-US" sz="1600" dirty="0">
                <a:solidFill>
                  <a:schemeClr val="tx1"/>
                </a:solidFill>
                <a:latin typeface="微软雅黑" charset="-122"/>
                <a:ea typeface="微软雅黑" charset="-122"/>
                <a:cs typeface="微软雅黑" charset="-122"/>
                <a:sym typeface="+mn-ea"/>
              </a:rPr>
              <a:t>以知网结构化、碎片化和知识元化的高质量文献大数据资源为基础，基于</a:t>
            </a:r>
            <a:r>
              <a:rPr lang="zh-CN" altLang="en-US" sz="1600" b="1" dirty="0">
                <a:solidFill>
                  <a:schemeClr val="tx1"/>
                </a:solidFill>
                <a:latin typeface="微软雅黑" charset="-122"/>
                <a:ea typeface="微软雅黑" charset="-122"/>
                <a:cs typeface="微软雅黑" charset="-122"/>
                <a:sym typeface="+mn-ea"/>
              </a:rPr>
              <a:t>预训练大语言模型</a:t>
            </a:r>
            <a:r>
              <a:rPr lang="zh-CN" altLang="en-US" sz="1600" dirty="0">
                <a:solidFill>
                  <a:schemeClr val="tx1"/>
                </a:solidFill>
                <a:latin typeface="微软雅黑" charset="-122"/>
                <a:ea typeface="微软雅黑" charset="-122"/>
                <a:cs typeface="微软雅黑" charset="-122"/>
                <a:sym typeface="+mn-ea"/>
              </a:rPr>
              <a:t>算法逻辑，结合“知识增强AIGC检测技术”和若干检测算法，从</a:t>
            </a:r>
            <a:r>
              <a:rPr lang="zh-CN" altLang="en-US" sz="1600" b="1" dirty="0">
                <a:solidFill>
                  <a:schemeClr val="tx1"/>
                </a:solidFill>
                <a:latin typeface="微软雅黑" charset="-122"/>
                <a:ea typeface="微软雅黑" charset="-122"/>
                <a:cs typeface="微软雅黑" charset="-122"/>
                <a:sym typeface="+mn-ea"/>
              </a:rPr>
              <a:t>语言模式</a:t>
            </a:r>
            <a:r>
              <a:rPr lang="zh-CN" altLang="en-US" sz="1600" dirty="0">
                <a:solidFill>
                  <a:schemeClr val="tx1"/>
                </a:solidFill>
                <a:latin typeface="微软雅黑" charset="-122"/>
                <a:ea typeface="微软雅黑" charset="-122"/>
                <a:cs typeface="微软雅黑" charset="-122"/>
                <a:sym typeface="+mn-ea"/>
              </a:rPr>
              <a:t>和</a:t>
            </a:r>
            <a:r>
              <a:rPr lang="zh-CN" altLang="en-US" sz="1600" b="1" dirty="0">
                <a:solidFill>
                  <a:schemeClr val="tx1"/>
                </a:solidFill>
                <a:latin typeface="微软雅黑" charset="-122"/>
                <a:ea typeface="微软雅黑" charset="-122"/>
                <a:cs typeface="微软雅黑" charset="-122"/>
                <a:sym typeface="+mn-ea"/>
              </a:rPr>
              <a:t>语义逻辑</a:t>
            </a:r>
            <a:r>
              <a:rPr lang="zh-CN" altLang="en-US" sz="1600" dirty="0">
                <a:solidFill>
                  <a:schemeClr val="tx1"/>
                </a:solidFill>
                <a:latin typeface="微软雅黑" charset="-122"/>
                <a:ea typeface="微软雅黑" charset="-122"/>
                <a:cs typeface="微软雅黑" charset="-122"/>
                <a:sym typeface="+mn-ea"/>
              </a:rPr>
              <a:t>两条链路，用AI检测AIGC。</a:t>
            </a:r>
            <a:endParaRPr lang="zh-CN" altLang="en-US" sz="1600" dirty="0">
              <a:solidFill>
                <a:schemeClr val="tx1"/>
              </a:solidFill>
              <a:latin typeface="微软雅黑" charset="-122"/>
              <a:ea typeface="微软雅黑" charset="-122"/>
              <a:cs typeface="微软雅黑" charset="-122"/>
              <a:sym typeface="+mn-ea"/>
            </a:endParaRPr>
          </a:p>
          <a:p>
            <a:pPr marL="285750" indent="-285750" algn="l" eaLnBrk="1" latinLnBrk="0" hangingPunct="1">
              <a:lnSpc>
                <a:spcPct val="100000"/>
              </a:lnSpc>
              <a:spcBef>
                <a:spcPts val="0"/>
              </a:spcBef>
              <a:buFont typeface="Wingdings" panose="05000000000000000000" charset="0"/>
              <a:buChar char="Ø"/>
            </a:pPr>
            <a:endParaRPr lang="zh-CN" altLang="en-US" sz="1600" dirty="0">
              <a:solidFill>
                <a:schemeClr val="tx1"/>
              </a:solidFill>
              <a:latin typeface="微软雅黑" charset="-122"/>
              <a:ea typeface="微软雅黑" charset="-122"/>
              <a:cs typeface="微软雅黑" charset="-122"/>
              <a:sym typeface="+mn-ea"/>
            </a:endParaRPr>
          </a:p>
          <a:p>
            <a:pPr marL="285750" indent="-285750" algn="l" eaLnBrk="1" latinLnBrk="0" hangingPunct="1">
              <a:lnSpc>
                <a:spcPct val="100000"/>
              </a:lnSpc>
              <a:spcBef>
                <a:spcPts val="0"/>
              </a:spcBef>
              <a:buFont typeface="Wingdings" panose="05000000000000000000" charset="0"/>
              <a:buChar char="Ø"/>
            </a:pPr>
            <a:r>
              <a:rPr lang="zh-CN" altLang="en-US" sz="1600" dirty="0" smtClean="0">
                <a:solidFill>
                  <a:schemeClr val="tx1"/>
                </a:solidFill>
                <a:latin typeface="微软雅黑" charset="-122"/>
                <a:ea typeface="微软雅黑" charset="-122"/>
                <a:cs typeface="微软雅黑" charset="-122"/>
                <a:sym typeface="+mn-ea"/>
              </a:rPr>
              <a:t>检测范围可覆盖</a:t>
            </a:r>
            <a:r>
              <a:rPr lang="zh-CN" altLang="en-US" sz="1600" b="1" dirty="0" smtClean="0">
                <a:solidFill>
                  <a:srgbClr val="5400EB"/>
                </a:solidFill>
                <a:latin typeface="微软雅黑" charset="-122"/>
                <a:ea typeface="微软雅黑" charset="-122"/>
                <a:cs typeface="微软雅黑" charset="-122"/>
                <a:sym typeface="+mn-ea"/>
              </a:rPr>
              <a:t>国内外主流大模型生成的中英文文本内容</a:t>
            </a:r>
            <a:r>
              <a:rPr lang="zh-CN" altLang="en-US" sz="1600" dirty="0" smtClean="0">
                <a:solidFill>
                  <a:schemeClr val="tx1"/>
                </a:solidFill>
                <a:latin typeface="微软雅黑" charset="-122"/>
                <a:ea typeface="微软雅黑" charset="-122"/>
                <a:cs typeface="微软雅黑" charset="-122"/>
                <a:sym typeface="+mn-ea"/>
              </a:rPr>
              <a:t>，具有较高的识别准确率。</a:t>
            </a:r>
            <a:endParaRPr lang="zh-CN" altLang="en-US" sz="1600" dirty="0" smtClean="0">
              <a:solidFill>
                <a:schemeClr val="tx1"/>
              </a:solidFill>
              <a:latin typeface="微软雅黑" charset="-122"/>
              <a:ea typeface="微软雅黑" charset="-122"/>
              <a:cs typeface="微软雅黑" charset="-122"/>
              <a:sym typeface="+mn-ea"/>
            </a:endParaRPr>
          </a:p>
          <a:p>
            <a:pPr marL="285750" indent="-285750" algn="l" eaLnBrk="1" latinLnBrk="0" hangingPunct="1">
              <a:lnSpc>
                <a:spcPct val="100000"/>
              </a:lnSpc>
              <a:spcBef>
                <a:spcPts val="0"/>
              </a:spcBef>
              <a:buFont typeface="Wingdings" panose="05000000000000000000" charset="0"/>
              <a:buChar char="Ø"/>
            </a:pPr>
            <a:endParaRPr lang="zh-CN" altLang="en-US" sz="1600" dirty="0" smtClean="0">
              <a:solidFill>
                <a:schemeClr val="tx1"/>
              </a:solidFill>
              <a:latin typeface="微软雅黑" charset="-122"/>
              <a:ea typeface="微软雅黑" charset="-122"/>
              <a:cs typeface="微软雅黑" charset="-122"/>
              <a:sym typeface="+mn-ea"/>
            </a:endParaRPr>
          </a:p>
          <a:p>
            <a:pPr marL="285750" indent="-285750" algn="l" eaLnBrk="1" latinLnBrk="0" hangingPunct="1">
              <a:lnSpc>
                <a:spcPct val="100000"/>
              </a:lnSpc>
              <a:spcBef>
                <a:spcPts val="0"/>
              </a:spcBef>
              <a:buFont typeface="Wingdings" panose="05000000000000000000" charset="0"/>
              <a:buChar char="Ø"/>
            </a:pPr>
            <a:r>
              <a:rPr lang="zh-CN" altLang="en-US" sz="1600" dirty="0" smtClean="0">
                <a:solidFill>
                  <a:schemeClr val="tx1"/>
                </a:solidFill>
                <a:latin typeface="微软雅黑" charset="-122"/>
                <a:ea typeface="微软雅黑" charset="-122"/>
                <a:cs typeface="微软雅黑" charset="-122"/>
                <a:sym typeface="+mn-ea"/>
              </a:rPr>
              <a:t>截止</a:t>
            </a:r>
            <a:r>
              <a:rPr lang="en-US" altLang="zh-CN" sz="1600" dirty="0" smtClean="0">
                <a:solidFill>
                  <a:schemeClr val="tx1"/>
                </a:solidFill>
                <a:latin typeface="微软雅黑" charset="-122"/>
                <a:ea typeface="微软雅黑" charset="-122"/>
                <a:cs typeface="微软雅黑" charset="-122"/>
                <a:sym typeface="+mn-ea"/>
              </a:rPr>
              <a:t>2025</a:t>
            </a:r>
            <a:r>
              <a:rPr lang="zh-CN" altLang="en-US" sz="1600" dirty="0" smtClean="0">
                <a:solidFill>
                  <a:schemeClr val="tx1"/>
                </a:solidFill>
                <a:latin typeface="微软雅黑" charset="-122"/>
                <a:ea typeface="微软雅黑" charset="-122"/>
                <a:cs typeface="微软雅黑" charset="-122"/>
                <a:sym typeface="+mn-ea"/>
              </a:rPr>
              <a:t>年</a:t>
            </a:r>
            <a:r>
              <a:rPr lang="en-US" altLang="zh-CN" sz="1600" dirty="0" smtClean="0">
                <a:solidFill>
                  <a:schemeClr val="tx1"/>
                </a:solidFill>
                <a:latin typeface="微软雅黑" charset="-122"/>
                <a:ea typeface="微软雅黑" charset="-122"/>
                <a:cs typeface="微软雅黑" charset="-122"/>
                <a:sym typeface="+mn-ea"/>
              </a:rPr>
              <a:t>6</a:t>
            </a:r>
            <a:r>
              <a:rPr lang="zh-CN" altLang="en-US" sz="1600" dirty="0" smtClean="0">
                <a:solidFill>
                  <a:schemeClr val="tx1"/>
                </a:solidFill>
                <a:latin typeface="微软雅黑" charset="-122"/>
                <a:ea typeface="微软雅黑" charset="-122"/>
                <a:cs typeface="微软雅黑" charset="-122"/>
                <a:sym typeface="+mn-ea"/>
              </a:rPr>
              <a:t>月底，机构采购用户</a:t>
            </a:r>
            <a:r>
              <a:rPr lang="en-US" altLang="zh-CN" sz="1600" b="1" dirty="0" smtClean="0">
                <a:solidFill>
                  <a:schemeClr val="tx1"/>
                </a:solidFill>
                <a:latin typeface="微软雅黑" charset="-122"/>
                <a:ea typeface="微软雅黑" charset="-122"/>
                <a:cs typeface="微软雅黑" charset="-122"/>
                <a:sym typeface="+mn-ea"/>
              </a:rPr>
              <a:t>500+</a:t>
            </a:r>
            <a:r>
              <a:rPr lang="zh-CN" altLang="en-US" sz="1600" b="1" dirty="0" smtClean="0">
                <a:solidFill>
                  <a:schemeClr val="tx1"/>
                </a:solidFill>
                <a:latin typeface="微软雅黑" charset="-122"/>
                <a:ea typeface="微软雅黑" charset="-122"/>
                <a:cs typeface="微软雅黑" charset="-122"/>
                <a:sym typeface="+mn-ea"/>
              </a:rPr>
              <a:t>（清华、北大、北航、南开、北邮、华电、上交、人大、中国科学技术大学等高校，包含研究生院、教务处、学院、</a:t>
            </a:r>
            <a:r>
              <a:rPr lang="zh-CN" altLang="en-US" sz="1600" b="1" dirty="0" smtClean="0">
                <a:latin typeface="微软雅黑" charset="-122"/>
                <a:ea typeface="微软雅黑" charset="-122"/>
                <a:cs typeface="微软雅黑" charset="-122"/>
                <a:sym typeface="+mn-ea"/>
              </a:rPr>
              <a:t>图书馆</a:t>
            </a:r>
            <a:r>
              <a:rPr lang="zh-CN" altLang="en-US" sz="1600" b="1" dirty="0" smtClean="0">
                <a:solidFill>
                  <a:schemeClr val="tx1"/>
                </a:solidFill>
                <a:latin typeface="微软雅黑" charset="-122"/>
                <a:ea typeface="微软雅黑" charset="-122"/>
                <a:cs typeface="微软雅黑" charset="-122"/>
                <a:sym typeface="+mn-ea"/>
              </a:rPr>
              <a:t>等部门）</a:t>
            </a:r>
            <a:endParaRPr lang="zh-CN" altLang="en-US" sz="1600" b="1" dirty="0" smtClean="0">
              <a:solidFill>
                <a:schemeClr val="tx1"/>
              </a:solidFill>
              <a:latin typeface="微软雅黑" charset="-122"/>
              <a:ea typeface="微软雅黑" charset="-122"/>
              <a:cs typeface="微软雅黑" charset="-122"/>
              <a:sym typeface="+mn-ea"/>
            </a:endParaRPr>
          </a:p>
        </p:txBody>
      </p:sp>
      <p:grpSp>
        <p:nvGrpSpPr>
          <p:cNvPr id="37" name="组合 36"/>
          <p:cNvGrpSpPr/>
          <p:nvPr/>
        </p:nvGrpSpPr>
        <p:grpSpPr>
          <a:xfrm>
            <a:off x="7146290" y="2360930"/>
            <a:ext cx="5045075" cy="2899410"/>
            <a:chOff x="11254" y="2930"/>
            <a:chExt cx="7945" cy="4566"/>
          </a:xfrm>
        </p:grpSpPr>
        <p:sp>
          <p:nvSpPr>
            <p:cNvPr id="38" name="矩形 37"/>
            <p:cNvSpPr/>
            <p:nvPr>
              <p:custDataLst>
                <p:tags r:id="rId7"/>
              </p:custDataLst>
            </p:nvPr>
          </p:nvSpPr>
          <p:spPr>
            <a:xfrm>
              <a:off x="11621" y="3334"/>
              <a:ext cx="7579" cy="4163"/>
            </a:xfrm>
            <a:prstGeom prst="rect">
              <a:avLst/>
            </a:prstGeom>
            <a:solidFill>
              <a:srgbClr val="5400E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9" name="图片 38"/>
            <p:cNvPicPr>
              <a:picLocks noChangeAspect="1"/>
            </p:cNvPicPr>
            <p:nvPr/>
          </p:nvPicPr>
          <p:blipFill>
            <a:blip r:embed="rId8"/>
            <a:stretch>
              <a:fillRect/>
            </a:stretch>
          </p:blipFill>
          <p:spPr>
            <a:xfrm>
              <a:off x="11489" y="3183"/>
              <a:ext cx="7396" cy="3970"/>
            </a:xfrm>
            <a:prstGeom prst="roundRect">
              <a:avLst>
                <a:gd name="adj" fmla="val 0"/>
              </a:avLst>
            </a:prstGeom>
          </p:spPr>
        </p:pic>
        <p:sp>
          <p:nvSpPr>
            <p:cNvPr id="40" name="矩形 39"/>
            <p:cNvSpPr/>
            <p:nvPr>
              <p:custDataLst>
                <p:tags r:id="rId9"/>
              </p:custDataLst>
            </p:nvPr>
          </p:nvSpPr>
          <p:spPr>
            <a:xfrm>
              <a:off x="11254" y="2930"/>
              <a:ext cx="1199" cy="352"/>
            </a:xfrm>
            <a:prstGeom prst="rect">
              <a:avLst/>
            </a:prstGeom>
            <a:solidFill>
              <a:srgbClr val="5400E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 name="组合 15"/>
          <p:cNvGrpSpPr/>
          <p:nvPr/>
        </p:nvGrpSpPr>
        <p:grpSpPr>
          <a:xfrm>
            <a:off x="0" y="212090"/>
            <a:ext cx="1428864" cy="597535"/>
            <a:chOff x="2904" y="1893"/>
            <a:chExt cx="3716" cy="2690"/>
          </a:xfrm>
        </p:grpSpPr>
        <p:sp>
          <p:nvSpPr>
            <p:cNvPr id="20" name="矩形 19"/>
            <p:cNvSpPr/>
            <p:nvPr>
              <p:custDataLst>
                <p:tags r:id="rId1"/>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2"/>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3" name="文本框 12"/>
          <p:cNvSpPr txBox="1"/>
          <p:nvPr>
            <p:custDataLst>
              <p:tags r:id="rId3"/>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en-US" altLang="zh-CN" sz="3200" b="1" dirty="0">
                <a:solidFill>
                  <a:srgbClr val="0070C0"/>
                </a:solidFill>
                <a:latin typeface="微软雅黑" charset="-122"/>
                <a:ea typeface="微软雅黑" charset="-122"/>
                <a:sym typeface="+mn-ea"/>
              </a:rPr>
              <a:t>AIGC</a:t>
            </a:r>
            <a:r>
              <a:rPr lang="zh-CN" altLang="en-US" sz="3200" b="1" dirty="0">
                <a:solidFill>
                  <a:srgbClr val="0070C0"/>
                </a:solidFill>
                <a:latin typeface="微软雅黑" charset="-122"/>
                <a:ea typeface="微软雅黑" charset="-122"/>
                <a:sym typeface="+mn-ea"/>
              </a:rPr>
              <a:t>检测系统</a:t>
            </a:r>
            <a:endParaRPr lang="zh-CN" altLang="en-US" sz="3200" b="1" dirty="0">
              <a:solidFill>
                <a:srgbClr val="0070C0"/>
              </a:solidFill>
              <a:latin typeface="微软雅黑" charset="-122"/>
              <a:ea typeface="微软雅黑" charset="-122"/>
              <a:sym typeface="+mn-ea"/>
            </a:endParaRPr>
          </a:p>
        </p:txBody>
      </p:sp>
      <p:cxnSp>
        <p:nvCxnSpPr>
          <p:cNvPr id="3" name="直接连接符 2"/>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78" name="组合 77"/>
          <p:cNvGrpSpPr/>
          <p:nvPr/>
        </p:nvGrpSpPr>
        <p:grpSpPr>
          <a:xfrm>
            <a:off x="4559820" y="1849037"/>
            <a:ext cx="2709411" cy="2710528"/>
            <a:chOff x="4380937" y="1922780"/>
            <a:chExt cx="3430126" cy="3431540"/>
          </a:xfrm>
        </p:grpSpPr>
        <p:cxnSp>
          <p:nvCxnSpPr>
            <p:cNvPr id="79" name="直接连接符 78"/>
            <p:cNvCxnSpPr/>
            <p:nvPr>
              <p:custDataLst>
                <p:tags r:id="rId4"/>
              </p:custDataLst>
            </p:nvPr>
          </p:nvCxnSpPr>
          <p:spPr>
            <a:xfrm flipV="1">
              <a:off x="6099535" y="2407919"/>
              <a:ext cx="0" cy="761309"/>
            </a:xfrm>
            <a:prstGeom prst="line">
              <a:avLst/>
            </a:prstGeom>
            <a:noFill/>
            <a:ln w="3175" cap="flat" cmpd="sng" algn="ctr">
              <a:solidFill>
                <a:sysClr val="window" lastClr="FFFFFF">
                  <a:lumMod val="75000"/>
                </a:sysClr>
              </a:solidFill>
              <a:prstDash val="solid"/>
              <a:miter lim="800000"/>
            </a:ln>
            <a:effectLst/>
          </p:spPr>
        </p:cxnSp>
        <p:cxnSp>
          <p:nvCxnSpPr>
            <p:cNvPr id="80" name="直接连接符 79"/>
            <p:cNvCxnSpPr/>
            <p:nvPr>
              <p:custDataLst>
                <p:tags r:id="rId5"/>
              </p:custDataLst>
            </p:nvPr>
          </p:nvCxnSpPr>
          <p:spPr>
            <a:xfrm>
              <a:off x="6595108" y="3664801"/>
              <a:ext cx="724059" cy="0"/>
            </a:xfrm>
            <a:prstGeom prst="line">
              <a:avLst/>
            </a:prstGeom>
            <a:noFill/>
            <a:ln w="3175" cap="flat" cmpd="sng" algn="ctr">
              <a:solidFill>
                <a:sysClr val="window" lastClr="FFFFFF">
                  <a:lumMod val="75000"/>
                </a:sysClr>
              </a:solidFill>
              <a:prstDash val="solid"/>
              <a:miter lim="800000"/>
            </a:ln>
            <a:effectLst/>
          </p:spPr>
        </p:cxnSp>
        <p:cxnSp>
          <p:nvCxnSpPr>
            <p:cNvPr id="81" name="直接连接符 80"/>
            <p:cNvCxnSpPr/>
            <p:nvPr>
              <p:custDataLst>
                <p:tags r:id="rId6"/>
              </p:custDataLst>
            </p:nvPr>
          </p:nvCxnSpPr>
          <p:spPr>
            <a:xfrm flipV="1">
              <a:off x="6449958" y="2339556"/>
              <a:ext cx="912050" cy="974822"/>
            </a:xfrm>
            <a:prstGeom prst="line">
              <a:avLst/>
            </a:prstGeom>
            <a:noFill/>
            <a:ln w="3175" cap="flat" cmpd="sng" algn="ctr">
              <a:solidFill>
                <a:sysClr val="window" lastClr="FFFFFF">
                  <a:lumMod val="75000"/>
                </a:sysClr>
              </a:solidFill>
              <a:prstDash val="solid"/>
              <a:miter lim="800000"/>
            </a:ln>
            <a:effectLst/>
          </p:spPr>
        </p:cxnSp>
        <p:cxnSp>
          <p:nvCxnSpPr>
            <p:cNvPr id="82" name="直接连接符 81"/>
            <p:cNvCxnSpPr/>
            <p:nvPr>
              <p:custDataLst>
                <p:tags r:id="rId7"/>
              </p:custDataLst>
            </p:nvPr>
          </p:nvCxnSpPr>
          <p:spPr>
            <a:xfrm flipH="1" flipV="1">
              <a:off x="4764529" y="2318437"/>
              <a:ext cx="984583" cy="995941"/>
            </a:xfrm>
            <a:prstGeom prst="line">
              <a:avLst/>
            </a:prstGeom>
            <a:noFill/>
            <a:ln w="3175" cap="flat" cmpd="sng" algn="ctr">
              <a:solidFill>
                <a:sysClr val="window" lastClr="FFFFFF">
                  <a:lumMod val="75000"/>
                </a:sysClr>
              </a:solidFill>
              <a:prstDash val="solid"/>
              <a:miter lim="800000"/>
            </a:ln>
            <a:effectLst/>
          </p:spPr>
        </p:cxnSp>
        <p:cxnSp>
          <p:nvCxnSpPr>
            <p:cNvPr id="83" name="直接连接符 82"/>
            <p:cNvCxnSpPr/>
            <p:nvPr>
              <p:custDataLst>
                <p:tags r:id="rId8"/>
              </p:custDataLst>
            </p:nvPr>
          </p:nvCxnSpPr>
          <p:spPr>
            <a:xfrm flipH="1">
              <a:off x="4854098" y="3664801"/>
              <a:ext cx="749865" cy="0"/>
            </a:xfrm>
            <a:prstGeom prst="line">
              <a:avLst/>
            </a:prstGeom>
            <a:noFill/>
            <a:ln w="3175" cap="flat" cmpd="sng" algn="ctr">
              <a:solidFill>
                <a:sysClr val="window" lastClr="FFFFFF">
                  <a:lumMod val="75000"/>
                </a:sysClr>
              </a:solidFill>
              <a:prstDash val="solid"/>
              <a:miter lim="800000"/>
            </a:ln>
            <a:effectLst/>
          </p:spPr>
        </p:cxnSp>
        <p:cxnSp>
          <p:nvCxnSpPr>
            <p:cNvPr id="84" name="直接连接符 83"/>
            <p:cNvCxnSpPr/>
            <p:nvPr>
              <p:custDataLst>
                <p:tags r:id="rId9"/>
              </p:custDataLst>
            </p:nvPr>
          </p:nvCxnSpPr>
          <p:spPr>
            <a:xfrm flipH="1">
              <a:off x="4796612" y="4015224"/>
              <a:ext cx="952500" cy="956825"/>
            </a:xfrm>
            <a:prstGeom prst="line">
              <a:avLst/>
            </a:prstGeom>
            <a:noFill/>
            <a:ln w="3175" cap="flat" cmpd="sng" algn="ctr">
              <a:solidFill>
                <a:sysClr val="window" lastClr="FFFFFF">
                  <a:lumMod val="75000"/>
                </a:sysClr>
              </a:solidFill>
              <a:prstDash val="solid"/>
              <a:miter lim="800000"/>
            </a:ln>
            <a:effectLst/>
          </p:spPr>
        </p:cxnSp>
        <p:cxnSp>
          <p:nvCxnSpPr>
            <p:cNvPr id="85" name="直接连接符 84"/>
            <p:cNvCxnSpPr/>
            <p:nvPr>
              <p:custDataLst>
                <p:tags r:id="rId10"/>
              </p:custDataLst>
            </p:nvPr>
          </p:nvCxnSpPr>
          <p:spPr>
            <a:xfrm flipH="1">
              <a:off x="6092466" y="4160374"/>
              <a:ext cx="7069" cy="700846"/>
            </a:xfrm>
            <a:prstGeom prst="line">
              <a:avLst/>
            </a:prstGeom>
            <a:noFill/>
            <a:ln w="3175" cap="flat" cmpd="sng" algn="ctr">
              <a:solidFill>
                <a:sysClr val="window" lastClr="FFFFFF">
                  <a:lumMod val="75000"/>
                </a:sysClr>
              </a:solidFill>
              <a:prstDash val="solid"/>
              <a:miter lim="800000"/>
            </a:ln>
            <a:effectLst/>
          </p:spPr>
        </p:cxnSp>
        <p:cxnSp>
          <p:nvCxnSpPr>
            <p:cNvPr id="86" name="直接连接符 85"/>
            <p:cNvCxnSpPr/>
            <p:nvPr>
              <p:custDataLst>
                <p:tags r:id="rId11"/>
              </p:custDataLst>
            </p:nvPr>
          </p:nvCxnSpPr>
          <p:spPr>
            <a:xfrm>
              <a:off x="6449958" y="4015224"/>
              <a:ext cx="951085" cy="951085"/>
            </a:xfrm>
            <a:prstGeom prst="line">
              <a:avLst/>
            </a:prstGeom>
            <a:noFill/>
            <a:ln w="3175" cap="flat" cmpd="sng" algn="ctr">
              <a:solidFill>
                <a:sysClr val="window" lastClr="FFFFFF">
                  <a:lumMod val="75000"/>
                </a:sysClr>
              </a:solidFill>
              <a:prstDash val="solid"/>
              <a:miter lim="800000"/>
            </a:ln>
            <a:effectLst/>
          </p:spPr>
        </p:cxnSp>
        <p:sp>
          <p:nvSpPr>
            <p:cNvPr id="87" name="ïš1íḋe"/>
            <p:cNvSpPr/>
            <p:nvPr>
              <p:custDataLst>
                <p:tags r:id="rId12"/>
              </p:custDataLst>
            </p:nvPr>
          </p:nvSpPr>
          <p:spPr bwMode="auto">
            <a:xfrm>
              <a:off x="5661932" y="4251476"/>
              <a:ext cx="873791" cy="664534"/>
            </a:xfrm>
            <a:custGeom>
              <a:avLst/>
              <a:gdLst>
                <a:gd name="T0" fmla="*/ 647 w 647"/>
                <a:gd name="T1" fmla="*/ 413 h 492"/>
                <a:gd name="T2" fmla="*/ 647 w 647"/>
                <a:gd name="T3" fmla="*/ 413 h 492"/>
                <a:gd name="T4" fmla="*/ 0 w 647"/>
                <a:gd name="T5" fmla="*/ 415 h 492"/>
                <a:gd name="T6" fmla="*/ 153 w 647"/>
                <a:gd name="T7" fmla="*/ 1 h 492"/>
                <a:gd name="T8" fmla="*/ 492 w 647"/>
                <a:gd name="T9" fmla="*/ 0 h 492"/>
                <a:gd name="T10" fmla="*/ 492 w 647"/>
                <a:gd name="T11" fmla="*/ 0 h 492"/>
                <a:gd name="T12" fmla="*/ 647 w 647"/>
                <a:gd name="T13" fmla="*/ 413 h 492"/>
              </a:gdLst>
              <a:ahLst/>
              <a:cxnLst>
                <a:cxn ang="0">
                  <a:pos x="T0" y="T1"/>
                </a:cxn>
                <a:cxn ang="0">
                  <a:pos x="T2" y="T3"/>
                </a:cxn>
                <a:cxn ang="0">
                  <a:pos x="T4" y="T5"/>
                </a:cxn>
                <a:cxn ang="0">
                  <a:pos x="T6" y="T7"/>
                </a:cxn>
                <a:cxn ang="0">
                  <a:pos x="T8" y="T9"/>
                </a:cxn>
                <a:cxn ang="0">
                  <a:pos x="T10" y="T11"/>
                </a:cxn>
                <a:cxn ang="0">
                  <a:pos x="T12" y="T13"/>
                </a:cxn>
              </a:cxnLst>
              <a:rect l="0" t="0" r="r" b="b"/>
              <a:pathLst>
                <a:path w="647" h="492">
                  <a:moveTo>
                    <a:pt x="647" y="413"/>
                  </a:moveTo>
                  <a:cubicBezTo>
                    <a:pt x="647" y="413"/>
                    <a:pt x="647" y="413"/>
                    <a:pt x="647" y="413"/>
                  </a:cubicBezTo>
                  <a:cubicBezTo>
                    <a:pt x="439" y="491"/>
                    <a:pt x="209" y="492"/>
                    <a:pt x="0" y="415"/>
                  </a:cubicBezTo>
                  <a:cubicBezTo>
                    <a:pt x="153" y="1"/>
                    <a:pt x="153" y="1"/>
                    <a:pt x="153" y="1"/>
                  </a:cubicBezTo>
                  <a:cubicBezTo>
                    <a:pt x="263" y="41"/>
                    <a:pt x="383" y="41"/>
                    <a:pt x="492" y="0"/>
                  </a:cubicBezTo>
                  <a:cubicBezTo>
                    <a:pt x="492" y="0"/>
                    <a:pt x="492" y="0"/>
                    <a:pt x="492" y="0"/>
                  </a:cubicBezTo>
                  <a:cubicBezTo>
                    <a:pt x="647" y="413"/>
                    <a:pt x="647" y="413"/>
                    <a:pt x="647" y="413"/>
                  </a:cubicBezTo>
                </a:path>
              </a:pathLst>
            </a:custGeom>
            <a:solidFill>
              <a:sysClr val="windowText" lastClr="000000">
                <a:lumMod val="50000"/>
                <a:lumOff val="50000"/>
              </a:sysClr>
            </a:solidFill>
            <a:ln>
              <a:noFill/>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88" name="íṩḷïḓe"/>
            <p:cNvSpPr/>
            <p:nvPr>
              <p:custDataLst>
                <p:tags r:id="rId13"/>
              </p:custDataLst>
            </p:nvPr>
          </p:nvSpPr>
          <p:spPr bwMode="auto">
            <a:xfrm>
              <a:off x="6507445" y="4046460"/>
              <a:ext cx="1303618" cy="1303617"/>
            </a:xfrm>
            <a:custGeom>
              <a:avLst/>
              <a:gdLst>
                <a:gd name="T0" fmla="*/ 277 w 966"/>
                <a:gd name="T1" fmla="*/ 966 h 966"/>
                <a:gd name="T2" fmla="*/ 0 w 966"/>
                <a:gd name="T3" fmla="*/ 362 h 966"/>
                <a:gd name="T4" fmla="*/ 360 w 966"/>
                <a:gd name="T5" fmla="*/ 0 h 966"/>
                <a:gd name="T6" fmla="*/ 966 w 966"/>
                <a:gd name="T7" fmla="*/ 275 h 966"/>
                <a:gd name="T8" fmla="*/ 277 w 966"/>
                <a:gd name="T9" fmla="*/ 966 h 966"/>
              </a:gdLst>
              <a:ahLst/>
              <a:cxnLst>
                <a:cxn ang="0">
                  <a:pos x="T0" y="T1"/>
                </a:cxn>
                <a:cxn ang="0">
                  <a:pos x="T2" y="T3"/>
                </a:cxn>
                <a:cxn ang="0">
                  <a:pos x="T4" y="T5"/>
                </a:cxn>
                <a:cxn ang="0">
                  <a:pos x="T6" y="T7"/>
                </a:cxn>
                <a:cxn ang="0">
                  <a:pos x="T8" y="T9"/>
                </a:cxn>
              </a:cxnLst>
              <a:rect l="0" t="0" r="r" b="b"/>
              <a:pathLst>
                <a:path w="966" h="966">
                  <a:moveTo>
                    <a:pt x="277" y="966"/>
                  </a:moveTo>
                  <a:cubicBezTo>
                    <a:pt x="0" y="362"/>
                    <a:pt x="0" y="362"/>
                    <a:pt x="0" y="362"/>
                  </a:cubicBezTo>
                  <a:cubicBezTo>
                    <a:pt x="160" y="289"/>
                    <a:pt x="287" y="160"/>
                    <a:pt x="360" y="0"/>
                  </a:cubicBezTo>
                  <a:cubicBezTo>
                    <a:pt x="966" y="275"/>
                    <a:pt x="966" y="275"/>
                    <a:pt x="966" y="275"/>
                  </a:cubicBezTo>
                  <a:cubicBezTo>
                    <a:pt x="827" y="581"/>
                    <a:pt x="582" y="826"/>
                    <a:pt x="277" y="966"/>
                  </a:cubicBezTo>
                </a:path>
              </a:pathLst>
            </a:custGeom>
            <a:solidFill>
              <a:sysClr val="windowText" lastClr="000000"/>
            </a:solidFill>
            <a:ln>
              <a:noFill/>
            </a:ln>
            <a:effectLst>
              <a:outerShdw blurRad="88900" dist="76200" dir="1200000" algn="tl" rotWithShape="0">
                <a:prstClr val="black">
                  <a:alpha val="37000"/>
                </a:prstClr>
              </a:outerShdw>
            </a:effectLst>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89" name="işľîḓé"/>
            <p:cNvSpPr/>
            <p:nvPr>
              <p:custDataLst>
                <p:tags r:id="rId14"/>
              </p:custDataLst>
            </p:nvPr>
          </p:nvSpPr>
          <p:spPr bwMode="auto">
            <a:xfrm>
              <a:off x="4386593" y="4052116"/>
              <a:ext cx="1302204" cy="1302204"/>
            </a:xfrm>
            <a:custGeom>
              <a:avLst/>
              <a:gdLst>
                <a:gd name="T0" fmla="*/ 691 w 966"/>
                <a:gd name="T1" fmla="*/ 965 h 965"/>
                <a:gd name="T2" fmla="*/ 0 w 966"/>
                <a:gd name="T3" fmla="*/ 277 h 965"/>
                <a:gd name="T4" fmla="*/ 604 w 966"/>
                <a:gd name="T5" fmla="*/ 0 h 965"/>
                <a:gd name="T6" fmla="*/ 966 w 966"/>
                <a:gd name="T7" fmla="*/ 360 h 965"/>
                <a:gd name="T8" fmla="*/ 691 w 966"/>
                <a:gd name="T9" fmla="*/ 965 h 965"/>
              </a:gdLst>
              <a:ahLst/>
              <a:cxnLst>
                <a:cxn ang="0">
                  <a:pos x="T0" y="T1"/>
                </a:cxn>
                <a:cxn ang="0">
                  <a:pos x="T2" y="T3"/>
                </a:cxn>
                <a:cxn ang="0">
                  <a:pos x="T4" y="T5"/>
                </a:cxn>
                <a:cxn ang="0">
                  <a:pos x="T6" y="T7"/>
                </a:cxn>
                <a:cxn ang="0">
                  <a:pos x="T8" y="T9"/>
                </a:cxn>
              </a:cxnLst>
              <a:rect l="0" t="0" r="r" b="b"/>
              <a:pathLst>
                <a:path w="966" h="965">
                  <a:moveTo>
                    <a:pt x="691" y="965"/>
                  </a:moveTo>
                  <a:cubicBezTo>
                    <a:pt x="385" y="826"/>
                    <a:pt x="140" y="582"/>
                    <a:pt x="0" y="277"/>
                  </a:cubicBezTo>
                  <a:cubicBezTo>
                    <a:pt x="604" y="0"/>
                    <a:pt x="604" y="0"/>
                    <a:pt x="604" y="0"/>
                  </a:cubicBezTo>
                  <a:cubicBezTo>
                    <a:pt x="677" y="159"/>
                    <a:pt x="805" y="287"/>
                    <a:pt x="966" y="360"/>
                  </a:cubicBezTo>
                  <a:cubicBezTo>
                    <a:pt x="691" y="965"/>
                    <a:pt x="691" y="965"/>
                    <a:pt x="691" y="965"/>
                  </a:cubicBezTo>
                </a:path>
              </a:pathLst>
            </a:custGeom>
            <a:solidFill>
              <a:sysClr val="windowText" lastClr="000000"/>
            </a:solidFill>
            <a:ln>
              <a:noFill/>
            </a:ln>
            <a:effectLst>
              <a:outerShdw blurRad="88900" dist="76200" dir="1200000" algn="tl" rotWithShape="0">
                <a:prstClr val="black">
                  <a:alpha val="37000"/>
                </a:prstClr>
              </a:outerShdw>
            </a:effectLst>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90" name="îṥlïḓê"/>
            <p:cNvSpPr/>
            <p:nvPr>
              <p:custDataLst>
                <p:tags r:id="rId15"/>
              </p:custDataLst>
            </p:nvPr>
          </p:nvSpPr>
          <p:spPr bwMode="auto">
            <a:xfrm>
              <a:off x="6708220" y="3198119"/>
              <a:ext cx="664534" cy="875206"/>
            </a:xfrm>
            <a:custGeom>
              <a:avLst/>
              <a:gdLst>
                <a:gd name="T0" fmla="*/ 415 w 493"/>
                <a:gd name="T1" fmla="*/ 649 h 649"/>
                <a:gd name="T2" fmla="*/ 2 w 493"/>
                <a:gd name="T3" fmla="*/ 495 h 649"/>
                <a:gd name="T4" fmla="*/ 1 w 493"/>
                <a:gd name="T5" fmla="*/ 156 h 649"/>
                <a:gd name="T6" fmla="*/ 0 w 493"/>
                <a:gd name="T7" fmla="*/ 155 h 649"/>
                <a:gd name="T8" fmla="*/ 413 w 493"/>
                <a:gd name="T9" fmla="*/ 0 h 649"/>
                <a:gd name="T10" fmla="*/ 414 w 493"/>
                <a:gd name="T11" fmla="*/ 1 h 649"/>
                <a:gd name="T12" fmla="*/ 415 w 493"/>
                <a:gd name="T13" fmla="*/ 649 h 649"/>
              </a:gdLst>
              <a:ahLst/>
              <a:cxnLst>
                <a:cxn ang="0">
                  <a:pos x="T0" y="T1"/>
                </a:cxn>
                <a:cxn ang="0">
                  <a:pos x="T2" y="T3"/>
                </a:cxn>
                <a:cxn ang="0">
                  <a:pos x="T4" y="T5"/>
                </a:cxn>
                <a:cxn ang="0">
                  <a:pos x="T6" y="T7"/>
                </a:cxn>
                <a:cxn ang="0">
                  <a:pos x="T8" y="T9"/>
                </a:cxn>
                <a:cxn ang="0">
                  <a:pos x="T10" y="T11"/>
                </a:cxn>
                <a:cxn ang="0">
                  <a:pos x="T12" y="T13"/>
                </a:cxn>
              </a:cxnLst>
              <a:rect l="0" t="0" r="r" b="b"/>
              <a:pathLst>
                <a:path w="493" h="649">
                  <a:moveTo>
                    <a:pt x="415" y="649"/>
                  </a:moveTo>
                  <a:cubicBezTo>
                    <a:pt x="2" y="495"/>
                    <a:pt x="2" y="495"/>
                    <a:pt x="2" y="495"/>
                  </a:cubicBezTo>
                  <a:cubicBezTo>
                    <a:pt x="42" y="386"/>
                    <a:pt x="42" y="266"/>
                    <a:pt x="1" y="156"/>
                  </a:cubicBezTo>
                  <a:cubicBezTo>
                    <a:pt x="0" y="155"/>
                    <a:pt x="0" y="155"/>
                    <a:pt x="0" y="155"/>
                  </a:cubicBezTo>
                  <a:cubicBezTo>
                    <a:pt x="413" y="0"/>
                    <a:pt x="413" y="0"/>
                    <a:pt x="413" y="0"/>
                  </a:cubicBezTo>
                  <a:cubicBezTo>
                    <a:pt x="414" y="1"/>
                    <a:pt x="414" y="1"/>
                    <a:pt x="414" y="1"/>
                  </a:cubicBezTo>
                  <a:cubicBezTo>
                    <a:pt x="492" y="210"/>
                    <a:pt x="493" y="440"/>
                    <a:pt x="415" y="649"/>
                  </a:cubicBezTo>
                </a:path>
              </a:pathLst>
            </a:custGeom>
            <a:solidFill>
              <a:sysClr val="windowText" lastClr="000000">
                <a:lumMod val="50000"/>
                <a:lumOff val="50000"/>
              </a:sysClr>
            </a:solidFill>
            <a:ln>
              <a:noFill/>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91" name="ïṥľïďe"/>
            <p:cNvSpPr/>
            <p:nvPr>
              <p:custDataLst>
                <p:tags r:id="rId16"/>
              </p:custDataLst>
            </p:nvPr>
          </p:nvSpPr>
          <p:spPr bwMode="auto">
            <a:xfrm>
              <a:off x="4820660" y="3206603"/>
              <a:ext cx="663120" cy="872378"/>
            </a:xfrm>
            <a:custGeom>
              <a:avLst/>
              <a:gdLst>
                <a:gd name="T0" fmla="*/ 492 w 492"/>
                <a:gd name="T1" fmla="*/ 492 h 647"/>
                <a:gd name="T2" fmla="*/ 79 w 492"/>
                <a:gd name="T3" fmla="*/ 647 h 647"/>
                <a:gd name="T4" fmla="*/ 78 w 492"/>
                <a:gd name="T5" fmla="*/ 646 h 647"/>
                <a:gd name="T6" fmla="*/ 77 w 492"/>
                <a:gd name="T7" fmla="*/ 0 h 647"/>
                <a:gd name="T8" fmla="*/ 491 w 492"/>
                <a:gd name="T9" fmla="*/ 153 h 647"/>
                <a:gd name="T10" fmla="*/ 491 w 492"/>
                <a:gd name="T11" fmla="*/ 491 h 647"/>
                <a:gd name="T12" fmla="*/ 492 w 492"/>
                <a:gd name="T13" fmla="*/ 492 h 647"/>
              </a:gdLst>
              <a:ahLst/>
              <a:cxnLst>
                <a:cxn ang="0">
                  <a:pos x="T0" y="T1"/>
                </a:cxn>
                <a:cxn ang="0">
                  <a:pos x="T2" y="T3"/>
                </a:cxn>
                <a:cxn ang="0">
                  <a:pos x="T4" y="T5"/>
                </a:cxn>
                <a:cxn ang="0">
                  <a:pos x="T6" y="T7"/>
                </a:cxn>
                <a:cxn ang="0">
                  <a:pos x="T8" y="T9"/>
                </a:cxn>
                <a:cxn ang="0">
                  <a:pos x="T10" y="T11"/>
                </a:cxn>
                <a:cxn ang="0">
                  <a:pos x="T12" y="T13"/>
                </a:cxn>
              </a:cxnLst>
              <a:rect l="0" t="0" r="r" b="b"/>
              <a:pathLst>
                <a:path w="492" h="647">
                  <a:moveTo>
                    <a:pt x="492" y="492"/>
                  </a:moveTo>
                  <a:cubicBezTo>
                    <a:pt x="79" y="647"/>
                    <a:pt x="79" y="647"/>
                    <a:pt x="79" y="647"/>
                  </a:cubicBezTo>
                  <a:cubicBezTo>
                    <a:pt x="78" y="646"/>
                    <a:pt x="78" y="646"/>
                    <a:pt x="78" y="646"/>
                  </a:cubicBezTo>
                  <a:cubicBezTo>
                    <a:pt x="0" y="438"/>
                    <a:pt x="0" y="208"/>
                    <a:pt x="77" y="0"/>
                  </a:cubicBezTo>
                  <a:cubicBezTo>
                    <a:pt x="491" y="153"/>
                    <a:pt x="491" y="153"/>
                    <a:pt x="491" y="153"/>
                  </a:cubicBezTo>
                  <a:cubicBezTo>
                    <a:pt x="450" y="262"/>
                    <a:pt x="451" y="382"/>
                    <a:pt x="491" y="491"/>
                  </a:cubicBezTo>
                  <a:cubicBezTo>
                    <a:pt x="492" y="492"/>
                    <a:pt x="492" y="492"/>
                    <a:pt x="492" y="492"/>
                  </a:cubicBezTo>
                </a:path>
              </a:pathLst>
            </a:custGeom>
            <a:solidFill>
              <a:sysClr val="windowText" lastClr="000000">
                <a:lumMod val="50000"/>
                <a:lumOff val="50000"/>
              </a:sysClr>
            </a:solidFill>
            <a:ln>
              <a:noFill/>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92" name="îşlîdè"/>
            <p:cNvSpPr/>
            <p:nvPr>
              <p:custDataLst>
                <p:tags r:id="rId17"/>
              </p:custDataLst>
            </p:nvPr>
          </p:nvSpPr>
          <p:spPr bwMode="auto">
            <a:xfrm>
              <a:off x="6503203" y="1922780"/>
              <a:ext cx="1302204" cy="1302204"/>
            </a:xfrm>
            <a:custGeom>
              <a:avLst/>
              <a:gdLst>
                <a:gd name="T0" fmla="*/ 362 w 966"/>
                <a:gd name="T1" fmla="*/ 965 h 965"/>
                <a:gd name="T2" fmla="*/ 0 w 966"/>
                <a:gd name="T3" fmla="*/ 606 h 965"/>
                <a:gd name="T4" fmla="*/ 274 w 966"/>
                <a:gd name="T5" fmla="*/ 0 h 965"/>
                <a:gd name="T6" fmla="*/ 966 w 966"/>
                <a:gd name="T7" fmla="*/ 687 h 965"/>
                <a:gd name="T8" fmla="*/ 362 w 966"/>
                <a:gd name="T9" fmla="*/ 965 h 965"/>
              </a:gdLst>
              <a:ahLst/>
              <a:cxnLst>
                <a:cxn ang="0">
                  <a:pos x="T0" y="T1"/>
                </a:cxn>
                <a:cxn ang="0">
                  <a:pos x="T2" y="T3"/>
                </a:cxn>
                <a:cxn ang="0">
                  <a:pos x="T4" y="T5"/>
                </a:cxn>
                <a:cxn ang="0">
                  <a:pos x="T6" y="T7"/>
                </a:cxn>
                <a:cxn ang="0">
                  <a:pos x="T8" y="T9"/>
                </a:cxn>
              </a:cxnLst>
              <a:rect l="0" t="0" r="r" b="b"/>
              <a:pathLst>
                <a:path w="966" h="965">
                  <a:moveTo>
                    <a:pt x="362" y="965"/>
                  </a:moveTo>
                  <a:cubicBezTo>
                    <a:pt x="289" y="806"/>
                    <a:pt x="160" y="678"/>
                    <a:pt x="0" y="606"/>
                  </a:cubicBezTo>
                  <a:cubicBezTo>
                    <a:pt x="274" y="0"/>
                    <a:pt x="274" y="0"/>
                    <a:pt x="274" y="0"/>
                  </a:cubicBezTo>
                  <a:cubicBezTo>
                    <a:pt x="580" y="138"/>
                    <a:pt x="826" y="383"/>
                    <a:pt x="966" y="687"/>
                  </a:cubicBezTo>
                  <a:cubicBezTo>
                    <a:pt x="362" y="965"/>
                    <a:pt x="362" y="965"/>
                    <a:pt x="362" y="965"/>
                  </a:cubicBezTo>
                </a:path>
              </a:pathLst>
            </a:custGeom>
            <a:solidFill>
              <a:sysClr val="windowText" lastClr="000000"/>
            </a:solidFill>
            <a:ln>
              <a:noFill/>
            </a:ln>
            <a:effectLst>
              <a:outerShdw blurRad="88900" dist="76200" dir="1200000" algn="tl" rotWithShape="0">
                <a:prstClr val="black">
                  <a:alpha val="37000"/>
                </a:prstClr>
              </a:outerShdw>
            </a:effectLst>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93" name="iśḷîďé"/>
            <p:cNvSpPr/>
            <p:nvPr>
              <p:custDataLst>
                <p:tags r:id="rId18"/>
              </p:custDataLst>
            </p:nvPr>
          </p:nvSpPr>
          <p:spPr bwMode="auto">
            <a:xfrm>
              <a:off x="4380937" y="1928436"/>
              <a:ext cx="1302204" cy="1303617"/>
            </a:xfrm>
            <a:custGeom>
              <a:avLst/>
              <a:gdLst>
                <a:gd name="T0" fmla="*/ 606 w 965"/>
                <a:gd name="T1" fmla="*/ 966 h 966"/>
                <a:gd name="T2" fmla="*/ 0 w 965"/>
                <a:gd name="T3" fmla="*/ 692 h 966"/>
                <a:gd name="T4" fmla="*/ 688 w 965"/>
                <a:gd name="T5" fmla="*/ 0 h 966"/>
                <a:gd name="T6" fmla="*/ 965 w 965"/>
                <a:gd name="T7" fmla="*/ 604 h 966"/>
                <a:gd name="T8" fmla="*/ 606 w 965"/>
                <a:gd name="T9" fmla="*/ 966 h 966"/>
              </a:gdLst>
              <a:ahLst/>
              <a:cxnLst>
                <a:cxn ang="0">
                  <a:pos x="T0" y="T1"/>
                </a:cxn>
                <a:cxn ang="0">
                  <a:pos x="T2" y="T3"/>
                </a:cxn>
                <a:cxn ang="0">
                  <a:pos x="T4" y="T5"/>
                </a:cxn>
                <a:cxn ang="0">
                  <a:pos x="T6" y="T7"/>
                </a:cxn>
                <a:cxn ang="0">
                  <a:pos x="T8" y="T9"/>
                </a:cxn>
              </a:cxnLst>
              <a:rect l="0" t="0" r="r" b="b"/>
              <a:pathLst>
                <a:path w="965" h="966">
                  <a:moveTo>
                    <a:pt x="606" y="966"/>
                  </a:moveTo>
                  <a:cubicBezTo>
                    <a:pt x="0" y="692"/>
                    <a:pt x="0" y="692"/>
                    <a:pt x="0" y="692"/>
                  </a:cubicBezTo>
                  <a:cubicBezTo>
                    <a:pt x="139" y="386"/>
                    <a:pt x="383" y="140"/>
                    <a:pt x="688" y="0"/>
                  </a:cubicBezTo>
                  <a:cubicBezTo>
                    <a:pt x="965" y="604"/>
                    <a:pt x="965" y="604"/>
                    <a:pt x="965" y="604"/>
                  </a:cubicBezTo>
                  <a:cubicBezTo>
                    <a:pt x="806" y="677"/>
                    <a:pt x="678" y="806"/>
                    <a:pt x="606" y="966"/>
                  </a:cubicBezTo>
                </a:path>
              </a:pathLst>
            </a:custGeom>
            <a:solidFill>
              <a:sysClr val="windowText" lastClr="000000"/>
            </a:solidFill>
            <a:ln>
              <a:noFill/>
            </a:ln>
            <a:effectLst>
              <a:outerShdw blurRad="88900" dist="76200" dir="1200000" algn="tl" rotWithShape="0">
                <a:prstClr val="black">
                  <a:alpha val="37000"/>
                </a:prstClr>
              </a:outerShdw>
            </a:effectLst>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94" name="íṡḷïdè"/>
            <p:cNvSpPr/>
            <p:nvPr>
              <p:custDataLst>
                <p:tags r:id="rId19"/>
              </p:custDataLst>
            </p:nvPr>
          </p:nvSpPr>
          <p:spPr bwMode="auto">
            <a:xfrm>
              <a:off x="5656277" y="2362503"/>
              <a:ext cx="872378" cy="664534"/>
            </a:xfrm>
            <a:custGeom>
              <a:avLst/>
              <a:gdLst>
                <a:gd name="T0" fmla="*/ 494 w 647"/>
                <a:gd name="T1" fmla="*/ 491 h 492"/>
                <a:gd name="T2" fmla="*/ 156 w 647"/>
                <a:gd name="T3" fmla="*/ 492 h 492"/>
                <a:gd name="T4" fmla="*/ 155 w 647"/>
                <a:gd name="T5" fmla="*/ 492 h 492"/>
                <a:gd name="T6" fmla="*/ 0 w 647"/>
                <a:gd name="T7" fmla="*/ 79 h 492"/>
                <a:gd name="T8" fmla="*/ 1 w 647"/>
                <a:gd name="T9" fmla="*/ 79 h 492"/>
                <a:gd name="T10" fmla="*/ 647 w 647"/>
                <a:gd name="T11" fmla="*/ 77 h 492"/>
                <a:gd name="T12" fmla="*/ 494 w 647"/>
                <a:gd name="T13" fmla="*/ 491 h 492"/>
              </a:gdLst>
              <a:ahLst/>
              <a:cxnLst>
                <a:cxn ang="0">
                  <a:pos x="T0" y="T1"/>
                </a:cxn>
                <a:cxn ang="0">
                  <a:pos x="T2" y="T3"/>
                </a:cxn>
                <a:cxn ang="0">
                  <a:pos x="T4" y="T5"/>
                </a:cxn>
                <a:cxn ang="0">
                  <a:pos x="T6" y="T7"/>
                </a:cxn>
                <a:cxn ang="0">
                  <a:pos x="T8" y="T9"/>
                </a:cxn>
                <a:cxn ang="0">
                  <a:pos x="T10" y="T11"/>
                </a:cxn>
                <a:cxn ang="0">
                  <a:pos x="T12" y="T13"/>
                </a:cxn>
              </a:cxnLst>
              <a:rect l="0" t="0" r="r" b="b"/>
              <a:pathLst>
                <a:path w="647" h="492">
                  <a:moveTo>
                    <a:pt x="494" y="491"/>
                  </a:moveTo>
                  <a:cubicBezTo>
                    <a:pt x="385" y="450"/>
                    <a:pt x="265" y="451"/>
                    <a:pt x="156" y="492"/>
                  </a:cubicBezTo>
                  <a:cubicBezTo>
                    <a:pt x="155" y="492"/>
                    <a:pt x="155" y="492"/>
                    <a:pt x="155" y="492"/>
                  </a:cubicBezTo>
                  <a:cubicBezTo>
                    <a:pt x="0" y="79"/>
                    <a:pt x="0" y="79"/>
                    <a:pt x="0" y="79"/>
                  </a:cubicBezTo>
                  <a:cubicBezTo>
                    <a:pt x="1" y="79"/>
                    <a:pt x="1" y="79"/>
                    <a:pt x="1" y="79"/>
                  </a:cubicBezTo>
                  <a:cubicBezTo>
                    <a:pt x="209" y="1"/>
                    <a:pt x="439" y="0"/>
                    <a:pt x="647" y="77"/>
                  </a:cubicBezTo>
                  <a:cubicBezTo>
                    <a:pt x="494" y="491"/>
                    <a:pt x="494" y="491"/>
                    <a:pt x="494" y="491"/>
                  </a:cubicBezTo>
                </a:path>
              </a:pathLst>
            </a:custGeom>
            <a:solidFill>
              <a:sysClr val="windowText" lastClr="000000">
                <a:lumMod val="50000"/>
                <a:lumOff val="50000"/>
              </a:sysClr>
            </a:solidFill>
            <a:ln>
              <a:noFill/>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95" name="iṩḷîḓê"/>
            <p:cNvSpPr/>
            <p:nvPr>
              <p:custDataLst>
                <p:tags r:id="rId20"/>
              </p:custDataLst>
            </p:nvPr>
          </p:nvSpPr>
          <p:spPr>
            <a:xfrm>
              <a:off x="5603962" y="3169228"/>
              <a:ext cx="991146" cy="991146"/>
            </a:xfrm>
            <a:prstGeom prst="ellipse">
              <a:avLst/>
            </a:prstGeom>
            <a:solidFill>
              <a:sysClr val="windowText" lastClr="000000">
                <a:lumMod val="50000"/>
                <a:lumOff val="50000"/>
              </a:sysClr>
            </a:solidFill>
            <a:ln w="12700" cap="flat" cmpd="sng" algn="ctr">
              <a:noFill/>
              <a:prstDash val="solid"/>
              <a:miter lim="800000"/>
            </a:ln>
            <a:effectLst/>
          </p:spPr>
          <p:txBody>
            <a:bodyPr wrap="square" lIns="91440" tIns="45720" rIns="91440" bIns="45720"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1" u="none" strike="noStrike" kern="0" cap="none" spc="0" normalizeH="0" baseline="0" noProof="0" dirty="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96" name="六边形 33"/>
            <p:cNvSpPr/>
            <p:nvPr>
              <p:custDataLst>
                <p:tags r:id="rId21"/>
              </p:custDataLst>
            </p:nvPr>
          </p:nvSpPr>
          <p:spPr>
            <a:xfrm>
              <a:off x="5855554" y="3429000"/>
              <a:ext cx="473824" cy="471600"/>
            </a:xfrm>
            <a:custGeom>
              <a:avLst/>
              <a:gdLst>
                <a:gd name="connsiteX0" fmla="*/ 315609 w 338137"/>
                <a:gd name="connsiteY0" fmla="*/ 185737 h 336550"/>
                <a:gd name="connsiteX1" fmla="*/ 338137 w 338137"/>
                <a:gd name="connsiteY1" fmla="*/ 185737 h 336550"/>
                <a:gd name="connsiteX2" fmla="*/ 185737 w 338137"/>
                <a:gd name="connsiteY2" fmla="*/ 336550 h 336550"/>
                <a:gd name="connsiteX3" fmla="*/ 185737 w 338137"/>
                <a:gd name="connsiteY3" fmla="*/ 314256 h 336550"/>
                <a:gd name="connsiteX4" fmla="*/ 315609 w 338137"/>
                <a:gd name="connsiteY4" fmla="*/ 185737 h 336550"/>
                <a:gd name="connsiteX5" fmla="*/ 249042 w 338137"/>
                <a:gd name="connsiteY5" fmla="*/ 185737 h 336550"/>
                <a:gd name="connsiteX6" fmla="*/ 271462 w 338137"/>
                <a:gd name="connsiteY6" fmla="*/ 185737 h 336550"/>
                <a:gd name="connsiteX7" fmla="*/ 185737 w 338137"/>
                <a:gd name="connsiteY7" fmla="*/ 269875 h 336550"/>
                <a:gd name="connsiteX8" fmla="*/ 185737 w 338137"/>
                <a:gd name="connsiteY8" fmla="*/ 247870 h 336550"/>
                <a:gd name="connsiteX9" fmla="*/ 249042 w 338137"/>
                <a:gd name="connsiteY9" fmla="*/ 185737 h 336550"/>
                <a:gd name="connsiteX10" fmla="*/ 66675 w 338137"/>
                <a:gd name="connsiteY10" fmla="*/ 185737 h 336550"/>
                <a:gd name="connsiteX11" fmla="*/ 89095 w 338137"/>
                <a:gd name="connsiteY11" fmla="*/ 185737 h 336550"/>
                <a:gd name="connsiteX12" fmla="*/ 152400 w 338137"/>
                <a:gd name="connsiteY12" fmla="*/ 247870 h 336550"/>
                <a:gd name="connsiteX13" fmla="*/ 152400 w 338137"/>
                <a:gd name="connsiteY13" fmla="*/ 269875 h 336550"/>
                <a:gd name="connsiteX14" fmla="*/ 66675 w 338137"/>
                <a:gd name="connsiteY14" fmla="*/ 185737 h 336550"/>
                <a:gd name="connsiteX15" fmla="*/ 0 w 338137"/>
                <a:gd name="connsiteY15" fmla="*/ 185737 h 336550"/>
                <a:gd name="connsiteX16" fmla="*/ 22528 w 338137"/>
                <a:gd name="connsiteY16" fmla="*/ 185737 h 336550"/>
                <a:gd name="connsiteX17" fmla="*/ 152400 w 338137"/>
                <a:gd name="connsiteY17" fmla="*/ 314256 h 336550"/>
                <a:gd name="connsiteX18" fmla="*/ 152400 w 338137"/>
                <a:gd name="connsiteY18" fmla="*/ 336550 h 336550"/>
                <a:gd name="connsiteX19" fmla="*/ 0 w 338137"/>
                <a:gd name="connsiteY19" fmla="*/ 185737 h 336550"/>
                <a:gd name="connsiteX20" fmla="*/ 169069 w 338137"/>
                <a:gd name="connsiteY20" fmla="*/ 127000 h 336550"/>
                <a:gd name="connsiteX21" fmla="*/ 186045 w 338137"/>
                <a:gd name="connsiteY21" fmla="*/ 130918 h 336550"/>
                <a:gd name="connsiteX22" fmla="*/ 205633 w 338137"/>
                <a:gd name="connsiteY22" fmla="*/ 150506 h 336550"/>
                <a:gd name="connsiteX23" fmla="*/ 209550 w 338137"/>
                <a:gd name="connsiteY23" fmla="*/ 167482 h 336550"/>
                <a:gd name="connsiteX24" fmla="*/ 205633 w 338137"/>
                <a:gd name="connsiteY24" fmla="*/ 184458 h 336550"/>
                <a:gd name="connsiteX25" fmla="*/ 186045 w 338137"/>
                <a:gd name="connsiteY25" fmla="*/ 204046 h 336550"/>
                <a:gd name="connsiteX26" fmla="*/ 169069 w 338137"/>
                <a:gd name="connsiteY26" fmla="*/ 207963 h 336550"/>
                <a:gd name="connsiteX27" fmla="*/ 152093 w 338137"/>
                <a:gd name="connsiteY27" fmla="*/ 204046 h 336550"/>
                <a:gd name="connsiteX28" fmla="*/ 132505 w 338137"/>
                <a:gd name="connsiteY28" fmla="*/ 184458 h 336550"/>
                <a:gd name="connsiteX29" fmla="*/ 128587 w 338137"/>
                <a:gd name="connsiteY29" fmla="*/ 167482 h 336550"/>
                <a:gd name="connsiteX30" fmla="*/ 132505 w 338137"/>
                <a:gd name="connsiteY30" fmla="*/ 150506 h 336550"/>
                <a:gd name="connsiteX31" fmla="*/ 152093 w 338137"/>
                <a:gd name="connsiteY31" fmla="*/ 130918 h 336550"/>
                <a:gd name="connsiteX32" fmla="*/ 169069 w 338137"/>
                <a:gd name="connsiteY32" fmla="*/ 127000 h 336550"/>
                <a:gd name="connsiteX33" fmla="*/ 185737 w 338137"/>
                <a:gd name="connsiteY33" fmla="*/ 65087 h 336550"/>
                <a:gd name="connsiteX34" fmla="*/ 271462 w 338137"/>
                <a:gd name="connsiteY34" fmla="*/ 150812 h 336550"/>
                <a:gd name="connsiteX35" fmla="*/ 249042 w 338137"/>
                <a:gd name="connsiteY35" fmla="*/ 150812 h 336550"/>
                <a:gd name="connsiteX36" fmla="*/ 185737 w 338137"/>
                <a:gd name="connsiteY36" fmla="*/ 87507 h 336550"/>
                <a:gd name="connsiteX37" fmla="*/ 185737 w 338137"/>
                <a:gd name="connsiteY37" fmla="*/ 65087 h 336550"/>
                <a:gd name="connsiteX38" fmla="*/ 152400 w 338137"/>
                <a:gd name="connsiteY38" fmla="*/ 65087 h 336550"/>
                <a:gd name="connsiteX39" fmla="*/ 152400 w 338137"/>
                <a:gd name="connsiteY39" fmla="*/ 87507 h 336550"/>
                <a:gd name="connsiteX40" fmla="*/ 89095 w 338137"/>
                <a:gd name="connsiteY40" fmla="*/ 150812 h 336550"/>
                <a:gd name="connsiteX41" fmla="*/ 66675 w 338137"/>
                <a:gd name="connsiteY41" fmla="*/ 150812 h 336550"/>
                <a:gd name="connsiteX42" fmla="*/ 152400 w 338137"/>
                <a:gd name="connsiteY42" fmla="*/ 65087 h 336550"/>
                <a:gd name="connsiteX43" fmla="*/ 185737 w 338137"/>
                <a:gd name="connsiteY43" fmla="*/ 0 h 336550"/>
                <a:gd name="connsiteX44" fmla="*/ 338137 w 338137"/>
                <a:gd name="connsiteY44" fmla="*/ 150813 h 336550"/>
                <a:gd name="connsiteX45" fmla="*/ 315609 w 338137"/>
                <a:gd name="connsiteY45" fmla="*/ 150813 h 336550"/>
                <a:gd name="connsiteX46" fmla="*/ 185737 w 338137"/>
                <a:gd name="connsiteY46" fmla="*/ 22294 h 336550"/>
                <a:gd name="connsiteX47" fmla="*/ 185737 w 338137"/>
                <a:gd name="connsiteY47" fmla="*/ 0 h 336550"/>
                <a:gd name="connsiteX48" fmla="*/ 152400 w 338137"/>
                <a:gd name="connsiteY48" fmla="*/ 0 h 336550"/>
                <a:gd name="connsiteX49" fmla="*/ 152400 w 338137"/>
                <a:gd name="connsiteY49" fmla="*/ 22294 h 336550"/>
                <a:gd name="connsiteX50" fmla="*/ 22528 w 338137"/>
                <a:gd name="connsiteY50" fmla="*/ 150813 h 336550"/>
                <a:gd name="connsiteX51" fmla="*/ 0 w 338137"/>
                <a:gd name="connsiteY51" fmla="*/ 150813 h 336550"/>
                <a:gd name="connsiteX52" fmla="*/ 152400 w 338137"/>
                <a:gd name="connsiteY5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38137" h="336550">
                  <a:moveTo>
                    <a:pt x="315609" y="185737"/>
                  </a:moveTo>
                  <a:cubicBezTo>
                    <a:pt x="315609" y="185737"/>
                    <a:pt x="315609" y="185737"/>
                    <a:pt x="338137" y="185737"/>
                  </a:cubicBezTo>
                  <a:cubicBezTo>
                    <a:pt x="330186" y="265734"/>
                    <a:pt x="266576" y="328682"/>
                    <a:pt x="185737" y="336550"/>
                  </a:cubicBezTo>
                  <a:cubicBezTo>
                    <a:pt x="185737" y="336550"/>
                    <a:pt x="185737" y="336550"/>
                    <a:pt x="185737" y="314256"/>
                  </a:cubicBezTo>
                  <a:cubicBezTo>
                    <a:pt x="253323" y="306388"/>
                    <a:pt x="307657" y="252620"/>
                    <a:pt x="315609" y="185737"/>
                  </a:cubicBezTo>
                  <a:close/>
                  <a:moveTo>
                    <a:pt x="249042" y="185737"/>
                  </a:moveTo>
                  <a:cubicBezTo>
                    <a:pt x="249042" y="185737"/>
                    <a:pt x="249042" y="185737"/>
                    <a:pt x="271462" y="185737"/>
                  </a:cubicBezTo>
                  <a:cubicBezTo>
                    <a:pt x="264868" y="228453"/>
                    <a:pt x="229259" y="263403"/>
                    <a:pt x="185737" y="269875"/>
                  </a:cubicBezTo>
                  <a:cubicBezTo>
                    <a:pt x="185737" y="269875"/>
                    <a:pt x="185737" y="269875"/>
                    <a:pt x="185737" y="247870"/>
                  </a:cubicBezTo>
                  <a:cubicBezTo>
                    <a:pt x="217390" y="241398"/>
                    <a:pt x="242448" y="216804"/>
                    <a:pt x="249042" y="185737"/>
                  </a:cubicBezTo>
                  <a:close/>
                  <a:moveTo>
                    <a:pt x="66675" y="185737"/>
                  </a:moveTo>
                  <a:cubicBezTo>
                    <a:pt x="66675" y="185737"/>
                    <a:pt x="66675" y="185737"/>
                    <a:pt x="89095" y="185737"/>
                  </a:cubicBezTo>
                  <a:cubicBezTo>
                    <a:pt x="95689" y="216804"/>
                    <a:pt x="120747" y="241398"/>
                    <a:pt x="152400" y="247870"/>
                  </a:cubicBezTo>
                  <a:cubicBezTo>
                    <a:pt x="152400" y="247870"/>
                    <a:pt x="152400" y="247870"/>
                    <a:pt x="152400" y="269875"/>
                  </a:cubicBezTo>
                  <a:cubicBezTo>
                    <a:pt x="108878" y="263403"/>
                    <a:pt x="73269" y="228453"/>
                    <a:pt x="66675" y="185737"/>
                  </a:cubicBezTo>
                  <a:close/>
                  <a:moveTo>
                    <a:pt x="0" y="185737"/>
                  </a:moveTo>
                  <a:cubicBezTo>
                    <a:pt x="0" y="185737"/>
                    <a:pt x="0" y="185737"/>
                    <a:pt x="22528" y="185737"/>
                  </a:cubicBezTo>
                  <a:cubicBezTo>
                    <a:pt x="30480" y="252620"/>
                    <a:pt x="84814" y="306388"/>
                    <a:pt x="152400" y="314256"/>
                  </a:cubicBezTo>
                  <a:cubicBezTo>
                    <a:pt x="152400" y="314256"/>
                    <a:pt x="152400" y="314256"/>
                    <a:pt x="152400" y="336550"/>
                  </a:cubicBezTo>
                  <a:cubicBezTo>
                    <a:pt x="71561" y="328682"/>
                    <a:pt x="7951" y="265734"/>
                    <a:pt x="0" y="185737"/>
                  </a:cubicBezTo>
                  <a:close/>
                  <a:moveTo>
                    <a:pt x="169069" y="127000"/>
                  </a:moveTo>
                  <a:cubicBezTo>
                    <a:pt x="175598" y="127000"/>
                    <a:pt x="180821" y="128306"/>
                    <a:pt x="186045" y="130918"/>
                  </a:cubicBezTo>
                  <a:cubicBezTo>
                    <a:pt x="195186" y="134835"/>
                    <a:pt x="201715" y="141365"/>
                    <a:pt x="205633" y="150506"/>
                  </a:cubicBezTo>
                  <a:cubicBezTo>
                    <a:pt x="208244" y="155729"/>
                    <a:pt x="209550" y="160952"/>
                    <a:pt x="209550" y="167482"/>
                  </a:cubicBezTo>
                  <a:cubicBezTo>
                    <a:pt x="209550" y="174011"/>
                    <a:pt x="208244" y="179234"/>
                    <a:pt x="205633" y="184458"/>
                  </a:cubicBezTo>
                  <a:cubicBezTo>
                    <a:pt x="201715" y="193599"/>
                    <a:pt x="195186" y="200128"/>
                    <a:pt x="186045" y="204046"/>
                  </a:cubicBezTo>
                  <a:cubicBezTo>
                    <a:pt x="180821" y="206657"/>
                    <a:pt x="175598" y="207963"/>
                    <a:pt x="169069" y="207963"/>
                  </a:cubicBezTo>
                  <a:cubicBezTo>
                    <a:pt x="162539" y="207963"/>
                    <a:pt x="157316" y="206657"/>
                    <a:pt x="152093" y="204046"/>
                  </a:cubicBezTo>
                  <a:cubicBezTo>
                    <a:pt x="142952" y="200128"/>
                    <a:pt x="136422" y="193599"/>
                    <a:pt x="132505" y="184458"/>
                  </a:cubicBezTo>
                  <a:cubicBezTo>
                    <a:pt x="129893" y="179234"/>
                    <a:pt x="128587" y="174011"/>
                    <a:pt x="128587" y="167482"/>
                  </a:cubicBezTo>
                  <a:cubicBezTo>
                    <a:pt x="128587" y="160952"/>
                    <a:pt x="129893" y="155729"/>
                    <a:pt x="132505" y="150506"/>
                  </a:cubicBezTo>
                  <a:cubicBezTo>
                    <a:pt x="136422" y="141365"/>
                    <a:pt x="142952" y="134835"/>
                    <a:pt x="152093" y="130918"/>
                  </a:cubicBezTo>
                  <a:cubicBezTo>
                    <a:pt x="157316" y="128306"/>
                    <a:pt x="162539" y="127000"/>
                    <a:pt x="169069" y="127000"/>
                  </a:cubicBezTo>
                  <a:close/>
                  <a:moveTo>
                    <a:pt x="185737" y="65087"/>
                  </a:moveTo>
                  <a:cubicBezTo>
                    <a:pt x="229259" y="71681"/>
                    <a:pt x="264868" y="107290"/>
                    <a:pt x="271462" y="150812"/>
                  </a:cubicBezTo>
                  <a:cubicBezTo>
                    <a:pt x="271462" y="150812"/>
                    <a:pt x="271462" y="150812"/>
                    <a:pt x="249042" y="150812"/>
                  </a:cubicBezTo>
                  <a:cubicBezTo>
                    <a:pt x="242448" y="119159"/>
                    <a:pt x="217390" y="94101"/>
                    <a:pt x="185737" y="87507"/>
                  </a:cubicBezTo>
                  <a:cubicBezTo>
                    <a:pt x="185737" y="87507"/>
                    <a:pt x="185737" y="87507"/>
                    <a:pt x="185737" y="65087"/>
                  </a:cubicBezTo>
                  <a:close/>
                  <a:moveTo>
                    <a:pt x="152400" y="65087"/>
                  </a:moveTo>
                  <a:cubicBezTo>
                    <a:pt x="152400" y="65087"/>
                    <a:pt x="152400" y="65087"/>
                    <a:pt x="152400" y="87507"/>
                  </a:cubicBezTo>
                  <a:cubicBezTo>
                    <a:pt x="120747" y="94101"/>
                    <a:pt x="95689" y="119159"/>
                    <a:pt x="89095" y="150812"/>
                  </a:cubicBezTo>
                  <a:lnTo>
                    <a:pt x="66675" y="150812"/>
                  </a:lnTo>
                  <a:cubicBezTo>
                    <a:pt x="73269" y="107290"/>
                    <a:pt x="108878" y="71681"/>
                    <a:pt x="152400" y="65087"/>
                  </a:cubicBezTo>
                  <a:close/>
                  <a:moveTo>
                    <a:pt x="185737" y="0"/>
                  </a:moveTo>
                  <a:cubicBezTo>
                    <a:pt x="266576" y="7868"/>
                    <a:pt x="330186" y="70816"/>
                    <a:pt x="338137" y="150813"/>
                  </a:cubicBezTo>
                  <a:cubicBezTo>
                    <a:pt x="338137" y="150813"/>
                    <a:pt x="338137" y="150813"/>
                    <a:pt x="315609" y="150813"/>
                  </a:cubicBezTo>
                  <a:cubicBezTo>
                    <a:pt x="307657" y="83930"/>
                    <a:pt x="253323" y="30162"/>
                    <a:pt x="185737" y="22294"/>
                  </a:cubicBezTo>
                  <a:cubicBezTo>
                    <a:pt x="185737" y="22294"/>
                    <a:pt x="185737" y="22294"/>
                    <a:pt x="185737" y="0"/>
                  </a:cubicBezTo>
                  <a:close/>
                  <a:moveTo>
                    <a:pt x="152400" y="0"/>
                  </a:moveTo>
                  <a:cubicBezTo>
                    <a:pt x="152400" y="0"/>
                    <a:pt x="152400" y="0"/>
                    <a:pt x="152400" y="22294"/>
                  </a:cubicBezTo>
                  <a:cubicBezTo>
                    <a:pt x="84814" y="30162"/>
                    <a:pt x="30480" y="83930"/>
                    <a:pt x="22528" y="150813"/>
                  </a:cubicBezTo>
                  <a:cubicBezTo>
                    <a:pt x="22528" y="150813"/>
                    <a:pt x="22528" y="150813"/>
                    <a:pt x="0" y="150813"/>
                  </a:cubicBezTo>
                  <a:cubicBezTo>
                    <a:pt x="7951" y="70816"/>
                    <a:pt x="71561" y="7868"/>
                    <a:pt x="152400" y="0"/>
                  </a:cubicBez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ysClr val="window" lastClr="FFFFFF"/>
                  </a:solidFill>
                  <a:latin typeface="苹方-简" panose="020B0400000000000000" charset="-122"/>
                  <a:ea typeface="苹方-简" panose="020B0400000000000000" charset="-122"/>
                  <a:cs typeface="+mn-ea"/>
                </a:defRPr>
              </a:lvl1pPr>
              <a:lvl2pPr marL="457200" algn="l" defTabSz="914400" rtl="0" eaLnBrk="1" latinLnBrk="0" hangingPunct="1">
                <a:defRPr sz="1800" kern="1200">
                  <a:solidFill>
                    <a:sysClr val="window" lastClr="FFFFFF"/>
                  </a:solidFill>
                  <a:latin typeface="苹方-简" panose="020B0400000000000000" charset="-122"/>
                  <a:ea typeface="苹方-简" panose="020B0400000000000000" charset="-122"/>
                  <a:cs typeface="+mn-ea"/>
                </a:defRPr>
              </a:lvl2pPr>
              <a:lvl3pPr marL="914400" algn="l" defTabSz="914400" rtl="0" eaLnBrk="1" latinLnBrk="0" hangingPunct="1">
                <a:defRPr sz="1800" kern="1200">
                  <a:solidFill>
                    <a:sysClr val="window" lastClr="FFFFFF"/>
                  </a:solidFill>
                  <a:latin typeface="苹方-简" panose="020B0400000000000000" charset="-122"/>
                  <a:ea typeface="苹方-简" panose="020B0400000000000000" charset="-122"/>
                  <a:cs typeface="+mn-ea"/>
                </a:defRPr>
              </a:lvl3pPr>
              <a:lvl4pPr marL="1371600" algn="l" defTabSz="914400" rtl="0" eaLnBrk="1" latinLnBrk="0" hangingPunct="1">
                <a:defRPr sz="1800" kern="1200">
                  <a:solidFill>
                    <a:sysClr val="window" lastClr="FFFFFF"/>
                  </a:solidFill>
                  <a:latin typeface="苹方-简" panose="020B0400000000000000" charset="-122"/>
                  <a:ea typeface="苹方-简" panose="020B0400000000000000" charset="-122"/>
                  <a:cs typeface="+mn-ea"/>
                </a:defRPr>
              </a:lvl4pPr>
              <a:lvl5pPr marL="1828800" algn="l" defTabSz="914400" rtl="0" eaLnBrk="1" latinLnBrk="0" hangingPunct="1">
                <a:defRPr sz="1800" kern="1200">
                  <a:solidFill>
                    <a:sysClr val="window" lastClr="FFFFFF"/>
                  </a:solidFill>
                  <a:latin typeface="苹方-简" panose="020B0400000000000000" charset="-122"/>
                  <a:ea typeface="苹方-简" panose="020B0400000000000000" charset="-122"/>
                  <a:cs typeface="+mn-ea"/>
                </a:defRPr>
              </a:lvl5pPr>
              <a:lvl6pPr marL="2286000" algn="l" defTabSz="914400" rtl="0" eaLnBrk="1" latinLnBrk="0" hangingPunct="1">
                <a:defRPr sz="1800" kern="1200">
                  <a:solidFill>
                    <a:sysClr val="window" lastClr="FFFFFF"/>
                  </a:solidFill>
                  <a:latin typeface="苹方-简" panose="020B0400000000000000" charset="-122"/>
                  <a:ea typeface="苹方-简" panose="020B0400000000000000" charset="-122"/>
                  <a:cs typeface="+mn-ea"/>
                </a:defRPr>
              </a:lvl6pPr>
              <a:lvl7pPr marL="2743200" algn="l" defTabSz="914400" rtl="0" eaLnBrk="1" latinLnBrk="0" hangingPunct="1">
                <a:defRPr sz="1800" kern="1200">
                  <a:solidFill>
                    <a:sysClr val="window" lastClr="FFFFFF"/>
                  </a:solidFill>
                  <a:latin typeface="苹方-简" panose="020B0400000000000000" charset="-122"/>
                  <a:ea typeface="苹方-简" panose="020B0400000000000000" charset="-122"/>
                  <a:cs typeface="+mn-ea"/>
                </a:defRPr>
              </a:lvl7pPr>
              <a:lvl8pPr marL="3200400" algn="l" defTabSz="914400" rtl="0" eaLnBrk="1" latinLnBrk="0" hangingPunct="1">
                <a:defRPr sz="1800" kern="1200">
                  <a:solidFill>
                    <a:sysClr val="window" lastClr="FFFFFF"/>
                  </a:solidFill>
                  <a:latin typeface="苹方-简" panose="020B0400000000000000" charset="-122"/>
                  <a:ea typeface="苹方-简" panose="020B0400000000000000" charset="-122"/>
                  <a:cs typeface="+mn-ea"/>
                </a:defRPr>
              </a:lvl8pPr>
              <a:lvl9pPr marL="3657600" algn="l" defTabSz="914400" rtl="0" eaLnBrk="1" latinLnBrk="0" hangingPunct="1">
                <a:defRPr sz="1800" kern="1200">
                  <a:solidFill>
                    <a:sysClr val="window" lastClr="FFFFFF"/>
                  </a:solidFill>
                  <a:latin typeface="苹方-简" panose="020B0400000000000000" charset="-122"/>
                  <a:ea typeface="苹方-简" panose="020B0400000000000000" charset="-122"/>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97" name="Freeform 249"/>
            <p:cNvSpPr>
              <a:spLocks noEditPoints="1"/>
            </p:cNvSpPr>
            <p:nvPr>
              <p:custDataLst>
                <p:tags r:id="rId22"/>
              </p:custDataLst>
            </p:nvPr>
          </p:nvSpPr>
          <p:spPr bwMode="auto">
            <a:xfrm>
              <a:off x="4842563" y="2318252"/>
              <a:ext cx="431764" cy="509133"/>
            </a:xfrm>
            <a:custGeom>
              <a:avLst/>
              <a:gdLst>
                <a:gd name="T0" fmla="*/ 0 w 78"/>
                <a:gd name="T1" fmla="*/ 84 h 92"/>
                <a:gd name="T2" fmla="*/ 30 w 78"/>
                <a:gd name="T3" fmla="*/ 19 h 92"/>
                <a:gd name="T4" fmla="*/ 39 w 78"/>
                <a:gd name="T5" fmla="*/ 26 h 92"/>
                <a:gd name="T6" fmla="*/ 39 w 78"/>
                <a:gd name="T7" fmla="*/ 26 h 92"/>
                <a:gd name="T8" fmla="*/ 39 w 78"/>
                <a:gd name="T9" fmla="*/ 26 h 92"/>
                <a:gd name="T10" fmla="*/ 40 w 78"/>
                <a:gd name="T11" fmla="*/ 26 h 92"/>
                <a:gd name="T12" fmla="*/ 40 w 78"/>
                <a:gd name="T13" fmla="*/ 27 h 92"/>
                <a:gd name="T14" fmla="*/ 41 w 78"/>
                <a:gd name="T15" fmla="*/ 27 h 92"/>
                <a:gd name="T16" fmla="*/ 41 w 78"/>
                <a:gd name="T17" fmla="*/ 27 h 92"/>
                <a:gd name="T18" fmla="*/ 42 w 78"/>
                <a:gd name="T19" fmla="*/ 28 h 92"/>
                <a:gd name="T20" fmla="*/ 42 w 78"/>
                <a:gd name="T21" fmla="*/ 28 h 92"/>
                <a:gd name="T22" fmla="*/ 43 w 78"/>
                <a:gd name="T23" fmla="*/ 28 h 92"/>
                <a:gd name="T24" fmla="*/ 43 w 78"/>
                <a:gd name="T25" fmla="*/ 29 h 92"/>
                <a:gd name="T26" fmla="*/ 43 w 78"/>
                <a:gd name="T27" fmla="*/ 29 h 92"/>
                <a:gd name="T28" fmla="*/ 44 w 78"/>
                <a:gd name="T29" fmla="*/ 29 h 92"/>
                <a:gd name="T30" fmla="*/ 48 w 78"/>
                <a:gd name="T31" fmla="*/ 32 h 92"/>
                <a:gd name="T32" fmla="*/ 49 w 78"/>
                <a:gd name="T33" fmla="*/ 33 h 92"/>
                <a:gd name="T34" fmla="*/ 49 w 78"/>
                <a:gd name="T35" fmla="*/ 33 h 92"/>
                <a:gd name="T36" fmla="*/ 49 w 78"/>
                <a:gd name="T37" fmla="*/ 33 h 92"/>
                <a:gd name="T38" fmla="*/ 50 w 78"/>
                <a:gd name="T39" fmla="*/ 34 h 92"/>
                <a:gd name="T40" fmla="*/ 50 w 78"/>
                <a:gd name="T41" fmla="*/ 34 h 92"/>
                <a:gd name="T42" fmla="*/ 51 w 78"/>
                <a:gd name="T43" fmla="*/ 34 h 92"/>
                <a:gd name="T44" fmla="*/ 51 w 78"/>
                <a:gd name="T45" fmla="*/ 34 h 92"/>
                <a:gd name="T46" fmla="*/ 52 w 78"/>
                <a:gd name="T47" fmla="*/ 35 h 92"/>
                <a:gd name="T48" fmla="*/ 52 w 78"/>
                <a:gd name="T49" fmla="*/ 35 h 92"/>
                <a:gd name="T50" fmla="*/ 53 w 78"/>
                <a:gd name="T51" fmla="*/ 35 h 92"/>
                <a:gd name="T52" fmla="*/ 53 w 78"/>
                <a:gd name="T53" fmla="*/ 36 h 92"/>
                <a:gd name="T54" fmla="*/ 53 w 78"/>
                <a:gd name="T55" fmla="*/ 36 h 92"/>
                <a:gd name="T56" fmla="*/ 49 w 78"/>
                <a:gd name="T57" fmla="*/ 78 h 92"/>
                <a:gd name="T58" fmla="*/ 8 w 78"/>
                <a:gd name="T59" fmla="*/ 90 h 92"/>
                <a:gd name="T60" fmla="*/ 35 w 78"/>
                <a:gd name="T61" fmla="*/ 63 h 92"/>
                <a:gd name="T62" fmla="*/ 19 w 78"/>
                <a:gd name="T63" fmla="*/ 52 h 92"/>
                <a:gd name="T64" fmla="*/ 3 w 78"/>
                <a:gd name="T65" fmla="*/ 87 h 92"/>
                <a:gd name="T66" fmla="*/ 74 w 78"/>
                <a:gd name="T67" fmla="*/ 92 h 92"/>
                <a:gd name="T68" fmla="*/ 54 w 78"/>
                <a:gd name="T69" fmla="*/ 82 h 92"/>
                <a:gd name="T70" fmla="*/ 69 w 78"/>
                <a:gd name="T71" fmla="*/ 42 h 92"/>
                <a:gd name="T72" fmla="*/ 35 w 78"/>
                <a:gd name="T73" fmla="*/ 0 h 92"/>
                <a:gd name="T74" fmla="*/ 69 w 78"/>
                <a:gd name="T75"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92">
                  <a:moveTo>
                    <a:pt x="3" y="87"/>
                  </a:moveTo>
                  <a:cubicBezTo>
                    <a:pt x="2" y="86"/>
                    <a:pt x="1" y="85"/>
                    <a:pt x="0" y="84"/>
                  </a:cubicBezTo>
                  <a:cubicBezTo>
                    <a:pt x="0" y="71"/>
                    <a:pt x="0" y="58"/>
                    <a:pt x="1" y="44"/>
                  </a:cubicBezTo>
                  <a:cubicBezTo>
                    <a:pt x="12" y="40"/>
                    <a:pt x="22" y="31"/>
                    <a:pt x="30" y="19"/>
                  </a:cubicBezTo>
                  <a:cubicBezTo>
                    <a:pt x="38" y="25"/>
                    <a:pt x="38" y="25"/>
                    <a:pt x="38" y="25"/>
                  </a:cubicBezTo>
                  <a:cubicBezTo>
                    <a:pt x="39" y="26"/>
                    <a:pt x="39" y="26"/>
                    <a:pt x="39" y="26"/>
                  </a:cubicBezTo>
                  <a:cubicBezTo>
                    <a:pt x="39" y="26"/>
                    <a:pt x="39" y="26"/>
                    <a:pt x="39" y="26"/>
                  </a:cubicBezTo>
                  <a:cubicBezTo>
                    <a:pt x="39" y="26"/>
                    <a:pt x="39" y="26"/>
                    <a:pt x="39" y="26"/>
                  </a:cubicBezTo>
                  <a:cubicBezTo>
                    <a:pt x="39" y="26"/>
                    <a:pt x="39" y="26"/>
                    <a:pt x="39" y="26"/>
                  </a:cubicBezTo>
                  <a:cubicBezTo>
                    <a:pt x="39" y="26"/>
                    <a:pt x="39" y="26"/>
                    <a:pt x="39" y="26"/>
                  </a:cubicBezTo>
                  <a:cubicBezTo>
                    <a:pt x="40" y="26"/>
                    <a:pt x="40" y="26"/>
                    <a:pt x="40" y="26"/>
                  </a:cubicBezTo>
                  <a:cubicBezTo>
                    <a:pt x="40" y="26"/>
                    <a:pt x="40" y="26"/>
                    <a:pt x="40" y="26"/>
                  </a:cubicBezTo>
                  <a:cubicBezTo>
                    <a:pt x="40" y="27"/>
                    <a:pt x="40" y="27"/>
                    <a:pt x="40" y="27"/>
                  </a:cubicBezTo>
                  <a:cubicBezTo>
                    <a:pt x="40" y="27"/>
                    <a:pt x="40" y="27"/>
                    <a:pt x="40" y="27"/>
                  </a:cubicBezTo>
                  <a:cubicBezTo>
                    <a:pt x="41" y="27"/>
                    <a:pt x="41" y="27"/>
                    <a:pt x="41" y="27"/>
                  </a:cubicBezTo>
                  <a:cubicBezTo>
                    <a:pt x="41" y="27"/>
                    <a:pt x="41" y="27"/>
                    <a:pt x="41" y="27"/>
                  </a:cubicBezTo>
                  <a:cubicBezTo>
                    <a:pt x="41" y="27"/>
                    <a:pt x="41" y="27"/>
                    <a:pt x="41" y="27"/>
                  </a:cubicBezTo>
                  <a:cubicBezTo>
                    <a:pt x="41" y="27"/>
                    <a:pt x="41" y="27"/>
                    <a:pt x="41" y="27"/>
                  </a:cubicBezTo>
                  <a:cubicBezTo>
                    <a:pt x="41" y="28"/>
                    <a:pt x="41" y="28"/>
                    <a:pt x="41" y="28"/>
                  </a:cubicBezTo>
                  <a:cubicBezTo>
                    <a:pt x="42" y="28"/>
                    <a:pt x="42" y="28"/>
                    <a:pt x="42" y="28"/>
                  </a:cubicBezTo>
                  <a:cubicBezTo>
                    <a:pt x="42" y="28"/>
                    <a:pt x="42" y="28"/>
                    <a:pt x="42" y="28"/>
                  </a:cubicBezTo>
                  <a:cubicBezTo>
                    <a:pt x="42" y="28"/>
                    <a:pt x="42" y="28"/>
                    <a:pt x="42" y="28"/>
                  </a:cubicBezTo>
                  <a:cubicBezTo>
                    <a:pt x="42" y="28"/>
                    <a:pt x="42" y="28"/>
                    <a:pt x="42" y="28"/>
                  </a:cubicBezTo>
                  <a:cubicBezTo>
                    <a:pt x="43" y="28"/>
                    <a:pt x="43" y="28"/>
                    <a:pt x="43" y="28"/>
                  </a:cubicBezTo>
                  <a:cubicBezTo>
                    <a:pt x="43" y="28"/>
                    <a:pt x="43" y="28"/>
                    <a:pt x="43" y="28"/>
                  </a:cubicBezTo>
                  <a:cubicBezTo>
                    <a:pt x="43" y="29"/>
                    <a:pt x="43" y="29"/>
                    <a:pt x="43" y="29"/>
                  </a:cubicBezTo>
                  <a:cubicBezTo>
                    <a:pt x="43" y="29"/>
                    <a:pt x="43" y="29"/>
                    <a:pt x="43" y="29"/>
                  </a:cubicBezTo>
                  <a:cubicBezTo>
                    <a:pt x="43" y="29"/>
                    <a:pt x="43" y="29"/>
                    <a:pt x="43" y="29"/>
                  </a:cubicBezTo>
                  <a:cubicBezTo>
                    <a:pt x="44" y="29"/>
                    <a:pt x="44" y="29"/>
                    <a:pt x="44" y="29"/>
                  </a:cubicBezTo>
                  <a:cubicBezTo>
                    <a:pt x="44" y="29"/>
                    <a:pt x="44" y="29"/>
                    <a:pt x="44" y="29"/>
                  </a:cubicBezTo>
                  <a:cubicBezTo>
                    <a:pt x="44" y="29"/>
                    <a:pt x="44" y="29"/>
                    <a:pt x="44" y="29"/>
                  </a:cubicBezTo>
                  <a:cubicBezTo>
                    <a:pt x="48" y="32"/>
                    <a:pt x="48" y="32"/>
                    <a:pt x="48" y="32"/>
                  </a:cubicBezTo>
                  <a:cubicBezTo>
                    <a:pt x="48" y="32"/>
                    <a:pt x="48" y="32"/>
                    <a:pt x="48" y="32"/>
                  </a:cubicBezTo>
                  <a:cubicBezTo>
                    <a:pt x="49" y="33"/>
                    <a:pt x="49" y="33"/>
                    <a:pt x="49" y="33"/>
                  </a:cubicBezTo>
                  <a:cubicBezTo>
                    <a:pt x="49" y="33"/>
                    <a:pt x="49" y="33"/>
                    <a:pt x="49" y="33"/>
                  </a:cubicBezTo>
                  <a:cubicBezTo>
                    <a:pt x="49" y="33"/>
                    <a:pt x="49" y="33"/>
                    <a:pt x="49" y="33"/>
                  </a:cubicBezTo>
                  <a:cubicBezTo>
                    <a:pt x="49" y="33"/>
                    <a:pt x="49" y="33"/>
                    <a:pt x="49" y="33"/>
                  </a:cubicBezTo>
                  <a:cubicBezTo>
                    <a:pt x="49" y="33"/>
                    <a:pt x="49" y="33"/>
                    <a:pt x="49" y="33"/>
                  </a:cubicBezTo>
                  <a:cubicBezTo>
                    <a:pt x="50" y="33"/>
                    <a:pt x="50" y="33"/>
                    <a:pt x="50" y="33"/>
                  </a:cubicBezTo>
                  <a:cubicBezTo>
                    <a:pt x="50" y="34"/>
                    <a:pt x="50" y="34"/>
                    <a:pt x="50" y="34"/>
                  </a:cubicBezTo>
                  <a:cubicBezTo>
                    <a:pt x="50" y="34"/>
                    <a:pt x="50" y="34"/>
                    <a:pt x="50" y="34"/>
                  </a:cubicBezTo>
                  <a:cubicBezTo>
                    <a:pt x="50" y="34"/>
                    <a:pt x="50" y="34"/>
                    <a:pt x="50" y="34"/>
                  </a:cubicBezTo>
                  <a:cubicBezTo>
                    <a:pt x="51" y="34"/>
                    <a:pt x="51" y="34"/>
                    <a:pt x="51" y="34"/>
                  </a:cubicBezTo>
                  <a:cubicBezTo>
                    <a:pt x="51" y="34"/>
                    <a:pt x="51" y="34"/>
                    <a:pt x="51" y="34"/>
                  </a:cubicBezTo>
                  <a:cubicBezTo>
                    <a:pt x="51" y="34"/>
                    <a:pt x="51" y="34"/>
                    <a:pt x="51" y="34"/>
                  </a:cubicBezTo>
                  <a:cubicBezTo>
                    <a:pt x="51" y="34"/>
                    <a:pt x="51" y="34"/>
                    <a:pt x="51" y="34"/>
                  </a:cubicBezTo>
                  <a:cubicBezTo>
                    <a:pt x="51" y="35"/>
                    <a:pt x="51" y="35"/>
                    <a:pt x="51" y="35"/>
                  </a:cubicBezTo>
                  <a:cubicBezTo>
                    <a:pt x="52" y="35"/>
                    <a:pt x="52" y="35"/>
                    <a:pt x="52" y="35"/>
                  </a:cubicBezTo>
                  <a:cubicBezTo>
                    <a:pt x="52" y="35"/>
                    <a:pt x="52" y="35"/>
                    <a:pt x="52" y="35"/>
                  </a:cubicBezTo>
                  <a:cubicBezTo>
                    <a:pt x="52" y="35"/>
                    <a:pt x="52" y="35"/>
                    <a:pt x="52" y="35"/>
                  </a:cubicBezTo>
                  <a:cubicBezTo>
                    <a:pt x="52" y="35"/>
                    <a:pt x="52" y="35"/>
                    <a:pt x="52" y="35"/>
                  </a:cubicBezTo>
                  <a:cubicBezTo>
                    <a:pt x="53" y="35"/>
                    <a:pt x="53" y="35"/>
                    <a:pt x="53" y="35"/>
                  </a:cubicBezTo>
                  <a:cubicBezTo>
                    <a:pt x="53" y="36"/>
                    <a:pt x="53" y="36"/>
                    <a:pt x="53" y="36"/>
                  </a:cubicBezTo>
                  <a:cubicBezTo>
                    <a:pt x="53" y="36"/>
                    <a:pt x="53" y="36"/>
                    <a:pt x="53" y="36"/>
                  </a:cubicBezTo>
                  <a:cubicBezTo>
                    <a:pt x="53" y="36"/>
                    <a:pt x="53" y="36"/>
                    <a:pt x="53" y="36"/>
                  </a:cubicBezTo>
                  <a:cubicBezTo>
                    <a:pt x="53" y="36"/>
                    <a:pt x="53" y="36"/>
                    <a:pt x="53" y="36"/>
                  </a:cubicBezTo>
                  <a:cubicBezTo>
                    <a:pt x="62" y="42"/>
                    <a:pt x="62" y="42"/>
                    <a:pt x="62" y="42"/>
                  </a:cubicBezTo>
                  <a:cubicBezTo>
                    <a:pt x="54" y="54"/>
                    <a:pt x="49" y="66"/>
                    <a:pt x="49" y="78"/>
                  </a:cubicBezTo>
                  <a:cubicBezTo>
                    <a:pt x="36" y="83"/>
                    <a:pt x="24" y="87"/>
                    <a:pt x="11" y="92"/>
                  </a:cubicBezTo>
                  <a:cubicBezTo>
                    <a:pt x="10" y="91"/>
                    <a:pt x="9" y="91"/>
                    <a:pt x="8" y="90"/>
                  </a:cubicBezTo>
                  <a:cubicBezTo>
                    <a:pt x="24" y="67"/>
                    <a:pt x="24" y="67"/>
                    <a:pt x="24" y="67"/>
                  </a:cubicBezTo>
                  <a:cubicBezTo>
                    <a:pt x="28" y="68"/>
                    <a:pt x="32" y="67"/>
                    <a:pt x="35" y="63"/>
                  </a:cubicBezTo>
                  <a:cubicBezTo>
                    <a:pt x="38" y="59"/>
                    <a:pt x="37" y="53"/>
                    <a:pt x="33" y="50"/>
                  </a:cubicBezTo>
                  <a:cubicBezTo>
                    <a:pt x="28" y="47"/>
                    <a:pt x="22" y="48"/>
                    <a:pt x="19" y="52"/>
                  </a:cubicBezTo>
                  <a:cubicBezTo>
                    <a:pt x="16" y="56"/>
                    <a:pt x="17" y="61"/>
                    <a:pt x="20" y="64"/>
                  </a:cubicBezTo>
                  <a:cubicBezTo>
                    <a:pt x="3" y="87"/>
                    <a:pt x="3" y="87"/>
                    <a:pt x="3" y="87"/>
                  </a:cubicBezTo>
                  <a:close/>
                  <a:moveTo>
                    <a:pt x="27" y="92"/>
                  </a:moveTo>
                  <a:cubicBezTo>
                    <a:pt x="74" y="92"/>
                    <a:pt x="74" y="92"/>
                    <a:pt x="74" y="92"/>
                  </a:cubicBezTo>
                  <a:cubicBezTo>
                    <a:pt x="74" y="82"/>
                    <a:pt x="74" y="82"/>
                    <a:pt x="74" y="82"/>
                  </a:cubicBezTo>
                  <a:cubicBezTo>
                    <a:pt x="54" y="82"/>
                    <a:pt x="54" y="82"/>
                    <a:pt x="54" y="82"/>
                  </a:cubicBezTo>
                  <a:cubicBezTo>
                    <a:pt x="27" y="92"/>
                    <a:pt x="27" y="92"/>
                    <a:pt x="27" y="92"/>
                  </a:cubicBezTo>
                  <a:close/>
                  <a:moveTo>
                    <a:pt x="69" y="42"/>
                  </a:moveTo>
                  <a:cubicBezTo>
                    <a:pt x="78" y="30"/>
                    <a:pt x="78" y="30"/>
                    <a:pt x="78" y="30"/>
                  </a:cubicBezTo>
                  <a:cubicBezTo>
                    <a:pt x="35" y="0"/>
                    <a:pt x="35" y="0"/>
                    <a:pt x="35" y="0"/>
                  </a:cubicBezTo>
                  <a:cubicBezTo>
                    <a:pt x="26" y="11"/>
                    <a:pt x="26" y="11"/>
                    <a:pt x="26" y="11"/>
                  </a:cubicBezTo>
                  <a:lnTo>
                    <a:pt x="69" y="42"/>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98" name="Freeform 266"/>
            <p:cNvSpPr>
              <a:spLocks noEditPoints="1"/>
            </p:cNvSpPr>
            <p:nvPr>
              <p:custDataLst>
                <p:tags r:id="rId23"/>
              </p:custDataLst>
            </p:nvPr>
          </p:nvSpPr>
          <p:spPr bwMode="auto">
            <a:xfrm>
              <a:off x="6823409" y="2347616"/>
              <a:ext cx="582043" cy="436534"/>
            </a:xfrm>
            <a:custGeom>
              <a:avLst/>
              <a:gdLst>
                <a:gd name="T0" fmla="*/ 3 w 108"/>
                <a:gd name="T1" fmla="*/ 54 h 81"/>
                <a:gd name="T2" fmla="*/ 21 w 108"/>
                <a:gd name="T3" fmla="*/ 47 h 81"/>
                <a:gd name="T4" fmla="*/ 26 w 108"/>
                <a:gd name="T5" fmla="*/ 43 h 81"/>
                <a:gd name="T6" fmla="*/ 35 w 108"/>
                <a:gd name="T7" fmla="*/ 62 h 81"/>
                <a:gd name="T8" fmla="*/ 43 w 108"/>
                <a:gd name="T9" fmla="*/ 43 h 81"/>
                <a:gd name="T10" fmla="*/ 48 w 108"/>
                <a:gd name="T11" fmla="*/ 47 h 81"/>
                <a:gd name="T12" fmla="*/ 60 w 108"/>
                <a:gd name="T13" fmla="*/ 51 h 81"/>
                <a:gd name="T14" fmla="*/ 61 w 108"/>
                <a:gd name="T15" fmla="*/ 50 h 81"/>
                <a:gd name="T16" fmla="*/ 72 w 108"/>
                <a:gd name="T17" fmla="*/ 46 h 81"/>
                <a:gd name="T18" fmla="*/ 84 w 108"/>
                <a:gd name="T19" fmla="*/ 60 h 81"/>
                <a:gd name="T20" fmla="*/ 96 w 108"/>
                <a:gd name="T21" fmla="*/ 46 h 81"/>
                <a:gd name="T22" fmla="*/ 105 w 108"/>
                <a:gd name="T23" fmla="*/ 48 h 81"/>
                <a:gd name="T24" fmla="*/ 108 w 108"/>
                <a:gd name="T25" fmla="*/ 71 h 81"/>
                <a:gd name="T26" fmla="*/ 70 w 108"/>
                <a:gd name="T27" fmla="*/ 71 h 81"/>
                <a:gd name="T28" fmla="*/ 70 w 108"/>
                <a:gd name="T29" fmla="*/ 81 h 81"/>
                <a:gd name="T30" fmla="*/ 0 w 108"/>
                <a:gd name="T31" fmla="*/ 81 h 81"/>
                <a:gd name="T32" fmla="*/ 3 w 108"/>
                <a:gd name="T33" fmla="*/ 54 h 81"/>
                <a:gd name="T34" fmla="*/ 74 w 108"/>
                <a:gd name="T35" fmla="*/ 26 h 81"/>
                <a:gd name="T36" fmla="*/ 94 w 108"/>
                <a:gd name="T37" fmla="*/ 24 h 81"/>
                <a:gd name="T38" fmla="*/ 92 w 108"/>
                <a:gd name="T39" fmla="*/ 37 h 81"/>
                <a:gd name="T40" fmla="*/ 89 w 108"/>
                <a:gd name="T41" fmla="*/ 41 h 81"/>
                <a:gd name="T42" fmla="*/ 99 w 108"/>
                <a:gd name="T43" fmla="*/ 42 h 81"/>
                <a:gd name="T44" fmla="*/ 98 w 108"/>
                <a:gd name="T45" fmla="*/ 31 h 81"/>
                <a:gd name="T46" fmla="*/ 69 w 108"/>
                <a:gd name="T47" fmla="*/ 31 h 81"/>
                <a:gd name="T48" fmla="*/ 68 w 108"/>
                <a:gd name="T49" fmla="*/ 42 h 81"/>
                <a:gd name="T50" fmla="*/ 78 w 108"/>
                <a:gd name="T51" fmla="*/ 41 h 81"/>
                <a:gd name="T52" fmla="*/ 75 w 108"/>
                <a:gd name="T53" fmla="*/ 37 h 81"/>
                <a:gd name="T54" fmla="*/ 74 w 108"/>
                <a:gd name="T55" fmla="*/ 26 h 81"/>
                <a:gd name="T56" fmla="*/ 74 w 108"/>
                <a:gd name="T57" fmla="*/ 26 h 81"/>
                <a:gd name="T58" fmla="*/ 22 w 108"/>
                <a:gd name="T59" fmla="*/ 30 h 81"/>
                <a:gd name="T60" fmla="*/ 23 w 108"/>
                <a:gd name="T61" fmla="*/ 15 h 81"/>
                <a:gd name="T62" fmla="*/ 47 w 108"/>
                <a:gd name="T63" fmla="*/ 15 h 81"/>
                <a:gd name="T64" fmla="*/ 48 w 108"/>
                <a:gd name="T65" fmla="*/ 31 h 81"/>
                <a:gd name="T66" fmla="*/ 52 w 108"/>
                <a:gd name="T67" fmla="*/ 25 h 81"/>
                <a:gd name="T68" fmla="*/ 50 w 108"/>
                <a:gd name="T69" fmla="*/ 8 h 81"/>
                <a:gd name="T70" fmla="*/ 20 w 108"/>
                <a:gd name="T71" fmla="*/ 6 h 81"/>
                <a:gd name="T72" fmla="*/ 18 w 108"/>
                <a:gd name="T73" fmla="*/ 27 h 81"/>
                <a:gd name="T74" fmla="*/ 22 w 108"/>
                <a:gd name="T75" fmla="*/ 3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81">
                  <a:moveTo>
                    <a:pt x="3" y="54"/>
                  </a:moveTo>
                  <a:cubicBezTo>
                    <a:pt x="9" y="51"/>
                    <a:pt x="15" y="49"/>
                    <a:pt x="21" y="47"/>
                  </a:cubicBezTo>
                  <a:cubicBezTo>
                    <a:pt x="23" y="45"/>
                    <a:pt x="24" y="44"/>
                    <a:pt x="26" y="43"/>
                  </a:cubicBezTo>
                  <a:cubicBezTo>
                    <a:pt x="35" y="62"/>
                    <a:pt x="35" y="62"/>
                    <a:pt x="35" y="62"/>
                  </a:cubicBezTo>
                  <a:cubicBezTo>
                    <a:pt x="43" y="43"/>
                    <a:pt x="43" y="43"/>
                    <a:pt x="43" y="43"/>
                  </a:cubicBezTo>
                  <a:cubicBezTo>
                    <a:pt x="45" y="44"/>
                    <a:pt x="46" y="46"/>
                    <a:pt x="48" y="47"/>
                  </a:cubicBezTo>
                  <a:cubicBezTo>
                    <a:pt x="60" y="51"/>
                    <a:pt x="60" y="51"/>
                    <a:pt x="60" y="51"/>
                  </a:cubicBezTo>
                  <a:cubicBezTo>
                    <a:pt x="60" y="51"/>
                    <a:pt x="61" y="50"/>
                    <a:pt x="61" y="50"/>
                  </a:cubicBezTo>
                  <a:cubicBezTo>
                    <a:pt x="65" y="48"/>
                    <a:pt x="69" y="47"/>
                    <a:pt x="72" y="46"/>
                  </a:cubicBezTo>
                  <a:cubicBezTo>
                    <a:pt x="75" y="52"/>
                    <a:pt x="79" y="57"/>
                    <a:pt x="84" y="60"/>
                  </a:cubicBezTo>
                  <a:cubicBezTo>
                    <a:pt x="89" y="57"/>
                    <a:pt x="93" y="52"/>
                    <a:pt x="96" y="46"/>
                  </a:cubicBezTo>
                  <a:cubicBezTo>
                    <a:pt x="99" y="47"/>
                    <a:pt x="102" y="48"/>
                    <a:pt x="105" y="48"/>
                  </a:cubicBezTo>
                  <a:cubicBezTo>
                    <a:pt x="108" y="53"/>
                    <a:pt x="108" y="64"/>
                    <a:pt x="108" y="71"/>
                  </a:cubicBezTo>
                  <a:cubicBezTo>
                    <a:pt x="70" y="71"/>
                    <a:pt x="70" y="71"/>
                    <a:pt x="70" y="71"/>
                  </a:cubicBezTo>
                  <a:cubicBezTo>
                    <a:pt x="70" y="74"/>
                    <a:pt x="70" y="77"/>
                    <a:pt x="70" y="81"/>
                  </a:cubicBezTo>
                  <a:cubicBezTo>
                    <a:pt x="47" y="81"/>
                    <a:pt x="24" y="81"/>
                    <a:pt x="0" y="81"/>
                  </a:cubicBezTo>
                  <a:cubicBezTo>
                    <a:pt x="0" y="68"/>
                    <a:pt x="1" y="58"/>
                    <a:pt x="3" y="54"/>
                  </a:cubicBezTo>
                  <a:close/>
                  <a:moveTo>
                    <a:pt x="74" y="26"/>
                  </a:moveTo>
                  <a:cubicBezTo>
                    <a:pt x="79" y="27"/>
                    <a:pt x="89" y="26"/>
                    <a:pt x="94" y="24"/>
                  </a:cubicBezTo>
                  <a:cubicBezTo>
                    <a:pt x="94" y="27"/>
                    <a:pt x="94" y="32"/>
                    <a:pt x="92" y="37"/>
                  </a:cubicBezTo>
                  <a:cubicBezTo>
                    <a:pt x="91" y="39"/>
                    <a:pt x="90" y="40"/>
                    <a:pt x="89" y="41"/>
                  </a:cubicBezTo>
                  <a:cubicBezTo>
                    <a:pt x="99" y="42"/>
                    <a:pt x="99" y="42"/>
                    <a:pt x="99" y="42"/>
                  </a:cubicBezTo>
                  <a:cubicBezTo>
                    <a:pt x="99" y="42"/>
                    <a:pt x="98" y="33"/>
                    <a:pt x="98" y="31"/>
                  </a:cubicBezTo>
                  <a:cubicBezTo>
                    <a:pt x="102" y="2"/>
                    <a:pt x="65" y="2"/>
                    <a:pt x="69" y="31"/>
                  </a:cubicBezTo>
                  <a:cubicBezTo>
                    <a:pt x="69" y="33"/>
                    <a:pt x="68" y="42"/>
                    <a:pt x="68" y="42"/>
                  </a:cubicBezTo>
                  <a:cubicBezTo>
                    <a:pt x="78" y="41"/>
                    <a:pt x="78" y="41"/>
                    <a:pt x="78" y="41"/>
                  </a:cubicBezTo>
                  <a:cubicBezTo>
                    <a:pt x="77" y="40"/>
                    <a:pt x="76" y="39"/>
                    <a:pt x="75" y="37"/>
                  </a:cubicBezTo>
                  <a:cubicBezTo>
                    <a:pt x="74" y="33"/>
                    <a:pt x="73" y="29"/>
                    <a:pt x="74" y="26"/>
                  </a:cubicBezTo>
                  <a:cubicBezTo>
                    <a:pt x="74" y="26"/>
                    <a:pt x="74" y="26"/>
                    <a:pt x="74" y="26"/>
                  </a:cubicBezTo>
                  <a:close/>
                  <a:moveTo>
                    <a:pt x="22" y="30"/>
                  </a:moveTo>
                  <a:cubicBezTo>
                    <a:pt x="21" y="25"/>
                    <a:pt x="21" y="21"/>
                    <a:pt x="23" y="15"/>
                  </a:cubicBezTo>
                  <a:cubicBezTo>
                    <a:pt x="29" y="11"/>
                    <a:pt x="37" y="17"/>
                    <a:pt x="47" y="15"/>
                  </a:cubicBezTo>
                  <a:cubicBezTo>
                    <a:pt x="48" y="20"/>
                    <a:pt x="48" y="24"/>
                    <a:pt x="48" y="31"/>
                  </a:cubicBezTo>
                  <a:cubicBezTo>
                    <a:pt x="48" y="31"/>
                    <a:pt x="52" y="27"/>
                    <a:pt x="52" y="25"/>
                  </a:cubicBezTo>
                  <a:cubicBezTo>
                    <a:pt x="53" y="22"/>
                    <a:pt x="52" y="10"/>
                    <a:pt x="50" y="8"/>
                  </a:cubicBezTo>
                  <a:cubicBezTo>
                    <a:pt x="45" y="0"/>
                    <a:pt x="26" y="0"/>
                    <a:pt x="20" y="6"/>
                  </a:cubicBezTo>
                  <a:cubicBezTo>
                    <a:pt x="18" y="8"/>
                    <a:pt x="16" y="25"/>
                    <a:pt x="18" y="27"/>
                  </a:cubicBezTo>
                  <a:cubicBezTo>
                    <a:pt x="20" y="29"/>
                    <a:pt x="22" y="30"/>
                    <a:pt x="22" y="30"/>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99" name="Freeform 298"/>
            <p:cNvSpPr>
              <a:spLocks noEditPoints="1"/>
            </p:cNvSpPr>
            <p:nvPr>
              <p:custDataLst>
                <p:tags r:id="rId24"/>
              </p:custDataLst>
            </p:nvPr>
          </p:nvSpPr>
          <p:spPr bwMode="auto">
            <a:xfrm>
              <a:off x="4778442" y="4406900"/>
              <a:ext cx="525340" cy="435084"/>
            </a:xfrm>
            <a:custGeom>
              <a:avLst/>
              <a:gdLst>
                <a:gd name="T0" fmla="*/ 19 w 102"/>
                <a:gd name="T1" fmla="*/ 33 h 85"/>
                <a:gd name="T2" fmla="*/ 9 w 102"/>
                <a:gd name="T3" fmla="*/ 32 h 85"/>
                <a:gd name="T4" fmla="*/ 18 w 102"/>
                <a:gd name="T5" fmla="*/ 35 h 85"/>
                <a:gd name="T6" fmla="*/ 28 w 102"/>
                <a:gd name="T7" fmla="*/ 37 h 85"/>
                <a:gd name="T8" fmla="*/ 88 w 102"/>
                <a:gd name="T9" fmla="*/ 51 h 85"/>
                <a:gd name="T10" fmla="*/ 102 w 102"/>
                <a:gd name="T11" fmla="*/ 47 h 85"/>
                <a:gd name="T12" fmla="*/ 88 w 102"/>
                <a:gd name="T13" fmla="*/ 85 h 85"/>
                <a:gd name="T14" fmla="*/ 70 w 102"/>
                <a:gd name="T15" fmla="*/ 72 h 85"/>
                <a:gd name="T16" fmla="*/ 3 w 102"/>
                <a:gd name="T17" fmla="*/ 65 h 85"/>
                <a:gd name="T18" fmla="*/ 0 w 102"/>
                <a:gd name="T19" fmla="*/ 58 h 85"/>
                <a:gd name="T20" fmla="*/ 0 w 102"/>
                <a:gd name="T21" fmla="*/ 51 h 85"/>
                <a:gd name="T22" fmla="*/ 31 w 102"/>
                <a:gd name="T23" fmla="*/ 53 h 85"/>
                <a:gd name="T24" fmla="*/ 54 w 102"/>
                <a:gd name="T25" fmla="*/ 45 h 85"/>
                <a:gd name="T26" fmla="*/ 40 w 102"/>
                <a:gd name="T27" fmla="*/ 37 h 85"/>
                <a:gd name="T28" fmla="*/ 86 w 102"/>
                <a:gd name="T29" fmla="*/ 50 h 85"/>
                <a:gd name="T30" fmla="*/ 19 w 102"/>
                <a:gd name="T31" fmla="*/ 32 h 85"/>
                <a:gd name="T32" fmla="*/ 31 w 102"/>
                <a:gd name="T33" fmla="*/ 37 h 85"/>
                <a:gd name="T34" fmla="*/ 30 w 102"/>
                <a:gd name="T35" fmla="*/ 43 h 85"/>
                <a:gd name="T36" fmla="*/ 5 w 102"/>
                <a:gd name="T37" fmla="*/ 38 h 85"/>
                <a:gd name="T38" fmla="*/ 6 w 102"/>
                <a:gd name="T39" fmla="*/ 31 h 85"/>
                <a:gd name="T40" fmla="*/ 11 w 102"/>
                <a:gd name="T41" fmla="*/ 30 h 85"/>
                <a:gd name="T42" fmla="*/ 38 w 102"/>
                <a:gd name="T43" fmla="*/ 27 h 85"/>
                <a:gd name="T44" fmla="*/ 31 w 102"/>
                <a:gd name="T45" fmla="*/ 13 h 85"/>
                <a:gd name="T46" fmla="*/ 30 w 102"/>
                <a:gd name="T47" fmla="*/ 14 h 85"/>
                <a:gd name="T48" fmla="*/ 37 w 102"/>
                <a:gd name="T49" fmla="*/ 28 h 85"/>
                <a:gd name="T50" fmla="*/ 38 w 102"/>
                <a:gd name="T51" fmla="*/ 27 h 85"/>
                <a:gd name="T52" fmla="*/ 40 w 102"/>
                <a:gd name="T53" fmla="*/ 27 h 85"/>
                <a:gd name="T54" fmla="*/ 40 w 102"/>
                <a:gd name="T55" fmla="*/ 32 h 85"/>
                <a:gd name="T56" fmla="*/ 34 w 102"/>
                <a:gd name="T57" fmla="*/ 35 h 85"/>
                <a:gd name="T58" fmla="*/ 23 w 102"/>
                <a:gd name="T59" fmla="*/ 12 h 85"/>
                <a:gd name="T60" fmla="*/ 29 w 102"/>
                <a:gd name="T61" fmla="*/ 9 h 85"/>
                <a:gd name="T62" fmla="*/ 37 w 102"/>
                <a:gd name="T63" fmla="*/ 19 h 85"/>
                <a:gd name="T64" fmla="*/ 45 w 102"/>
                <a:gd name="T65" fmla="*/ 11 h 85"/>
                <a:gd name="T66" fmla="*/ 43 w 102"/>
                <a:gd name="T67" fmla="*/ 19 h 85"/>
                <a:gd name="T68" fmla="*/ 47 w 102"/>
                <a:gd name="T69" fmla="*/ 12 h 85"/>
                <a:gd name="T70" fmla="*/ 49 w 102"/>
                <a:gd name="T71" fmla="*/ 3 h 85"/>
                <a:gd name="T72" fmla="*/ 43 w 102"/>
                <a:gd name="T73" fmla="*/ 10 h 85"/>
                <a:gd name="T74" fmla="*/ 41 w 102"/>
                <a:gd name="T75" fmla="*/ 21 h 85"/>
                <a:gd name="T76" fmla="*/ 46 w 102"/>
                <a:gd name="T77" fmla="*/ 24 h 85"/>
                <a:gd name="T78" fmla="*/ 56 w 102"/>
                <a:gd name="T79" fmla="*/ 3 h 85"/>
                <a:gd name="T80" fmla="*/ 50 w 102"/>
                <a:gd name="T81" fmla="*/ 0 h 85"/>
                <a:gd name="T82" fmla="*/ 47 w 102"/>
                <a:gd name="T83" fmla="*/ 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2" h="85">
                  <a:moveTo>
                    <a:pt x="26" y="36"/>
                  </a:moveTo>
                  <a:cubicBezTo>
                    <a:pt x="25" y="35"/>
                    <a:pt x="22" y="34"/>
                    <a:pt x="19" y="33"/>
                  </a:cubicBezTo>
                  <a:cubicBezTo>
                    <a:pt x="16" y="33"/>
                    <a:pt x="13" y="32"/>
                    <a:pt x="11" y="32"/>
                  </a:cubicBezTo>
                  <a:cubicBezTo>
                    <a:pt x="10" y="32"/>
                    <a:pt x="9" y="32"/>
                    <a:pt x="9" y="32"/>
                  </a:cubicBezTo>
                  <a:cubicBezTo>
                    <a:pt x="9" y="32"/>
                    <a:pt x="10" y="32"/>
                    <a:pt x="11" y="33"/>
                  </a:cubicBezTo>
                  <a:cubicBezTo>
                    <a:pt x="13" y="34"/>
                    <a:pt x="15" y="35"/>
                    <a:pt x="18" y="35"/>
                  </a:cubicBezTo>
                  <a:cubicBezTo>
                    <a:pt x="21" y="36"/>
                    <a:pt x="24" y="37"/>
                    <a:pt x="26" y="37"/>
                  </a:cubicBezTo>
                  <a:cubicBezTo>
                    <a:pt x="28" y="37"/>
                    <a:pt x="28" y="37"/>
                    <a:pt x="28" y="37"/>
                  </a:cubicBezTo>
                  <a:cubicBezTo>
                    <a:pt x="28" y="37"/>
                    <a:pt x="28" y="36"/>
                    <a:pt x="26" y="36"/>
                  </a:cubicBezTo>
                  <a:close/>
                  <a:moveTo>
                    <a:pt x="88" y="51"/>
                  </a:moveTo>
                  <a:cubicBezTo>
                    <a:pt x="88" y="47"/>
                    <a:pt x="88" y="47"/>
                    <a:pt x="88" y="47"/>
                  </a:cubicBezTo>
                  <a:cubicBezTo>
                    <a:pt x="102" y="47"/>
                    <a:pt x="102" y="47"/>
                    <a:pt x="102" y="47"/>
                  </a:cubicBezTo>
                  <a:cubicBezTo>
                    <a:pt x="102" y="85"/>
                    <a:pt x="102" y="85"/>
                    <a:pt x="102" y="85"/>
                  </a:cubicBezTo>
                  <a:cubicBezTo>
                    <a:pt x="88" y="85"/>
                    <a:pt x="88" y="85"/>
                    <a:pt x="88" y="85"/>
                  </a:cubicBezTo>
                  <a:cubicBezTo>
                    <a:pt x="88" y="79"/>
                    <a:pt x="88" y="79"/>
                    <a:pt x="88" y="79"/>
                  </a:cubicBezTo>
                  <a:cubicBezTo>
                    <a:pt x="70" y="72"/>
                    <a:pt x="70" y="72"/>
                    <a:pt x="70" y="72"/>
                  </a:cubicBezTo>
                  <a:cubicBezTo>
                    <a:pt x="27" y="77"/>
                    <a:pt x="27" y="77"/>
                    <a:pt x="27" y="77"/>
                  </a:cubicBezTo>
                  <a:cubicBezTo>
                    <a:pt x="3" y="65"/>
                    <a:pt x="3" y="65"/>
                    <a:pt x="3" y="65"/>
                  </a:cubicBezTo>
                  <a:cubicBezTo>
                    <a:pt x="4" y="60"/>
                    <a:pt x="4" y="60"/>
                    <a:pt x="4" y="60"/>
                  </a:cubicBezTo>
                  <a:cubicBezTo>
                    <a:pt x="0" y="58"/>
                    <a:pt x="0" y="58"/>
                    <a:pt x="0" y="58"/>
                  </a:cubicBezTo>
                  <a:cubicBezTo>
                    <a:pt x="1" y="53"/>
                    <a:pt x="1" y="53"/>
                    <a:pt x="1" y="53"/>
                  </a:cubicBezTo>
                  <a:cubicBezTo>
                    <a:pt x="0" y="51"/>
                    <a:pt x="0" y="51"/>
                    <a:pt x="0" y="51"/>
                  </a:cubicBezTo>
                  <a:cubicBezTo>
                    <a:pt x="2" y="44"/>
                    <a:pt x="2" y="44"/>
                    <a:pt x="2" y="44"/>
                  </a:cubicBezTo>
                  <a:cubicBezTo>
                    <a:pt x="31" y="53"/>
                    <a:pt x="31" y="53"/>
                    <a:pt x="31" y="53"/>
                  </a:cubicBezTo>
                  <a:cubicBezTo>
                    <a:pt x="54" y="47"/>
                    <a:pt x="54" y="47"/>
                    <a:pt x="54" y="47"/>
                  </a:cubicBezTo>
                  <a:cubicBezTo>
                    <a:pt x="54" y="45"/>
                    <a:pt x="54" y="45"/>
                    <a:pt x="54" y="45"/>
                  </a:cubicBezTo>
                  <a:cubicBezTo>
                    <a:pt x="36" y="45"/>
                    <a:pt x="36" y="45"/>
                    <a:pt x="36" y="45"/>
                  </a:cubicBezTo>
                  <a:cubicBezTo>
                    <a:pt x="40" y="37"/>
                    <a:pt x="40" y="37"/>
                    <a:pt x="40" y="37"/>
                  </a:cubicBezTo>
                  <a:cubicBezTo>
                    <a:pt x="72" y="31"/>
                    <a:pt x="72" y="31"/>
                    <a:pt x="72" y="31"/>
                  </a:cubicBezTo>
                  <a:cubicBezTo>
                    <a:pt x="86" y="50"/>
                    <a:pt x="86" y="50"/>
                    <a:pt x="86" y="50"/>
                  </a:cubicBezTo>
                  <a:cubicBezTo>
                    <a:pt x="88" y="51"/>
                    <a:pt x="88" y="51"/>
                    <a:pt x="88" y="51"/>
                  </a:cubicBezTo>
                  <a:close/>
                  <a:moveTo>
                    <a:pt x="19" y="32"/>
                  </a:moveTo>
                  <a:cubicBezTo>
                    <a:pt x="23" y="32"/>
                    <a:pt x="25" y="33"/>
                    <a:pt x="27" y="34"/>
                  </a:cubicBezTo>
                  <a:cubicBezTo>
                    <a:pt x="29" y="35"/>
                    <a:pt x="30" y="36"/>
                    <a:pt x="31" y="37"/>
                  </a:cubicBezTo>
                  <a:cubicBezTo>
                    <a:pt x="31" y="37"/>
                    <a:pt x="31" y="38"/>
                    <a:pt x="31" y="38"/>
                  </a:cubicBezTo>
                  <a:cubicBezTo>
                    <a:pt x="31" y="40"/>
                    <a:pt x="30" y="42"/>
                    <a:pt x="30" y="43"/>
                  </a:cubicBezTo>
                  <a:cubicBezTo>
                    <a:pt x="30" y="44"/>
                    <a:pt x="29" y="44"/>
                    <a:pt x="29" y="44"/>
                  </a:cubicBezTo>
                  <a:cubicBezTo>
                    <a:pt x="25" y="46"/>
                    <a:pt x="7" y="42"/>
                    <a:pt x="5" y="38"/>
                  </a:cubicBezTo>
                  <a:cubicBezTo>
                    <a:pt x="5" y="38"/>
                    <a:pt x="4" y="37"/>
                    <a:pt x="5" y="37"/>
                  </a:cubicBezTo>
                  <a:cubicBezTo>
                    <a:pt x="5" y="35"/>
                    <a:pt x="6" y="33"/>
                    <a:pt x="6" y="31"/>
                  </a:cubicBezTo>
                  <a:cubicBezTo>
                    <a:pt x="6" y="31"/>
                    <a:pt x="6" y="31"/>
                    <a:pt x="7" y="30"/>
                  </a:cubicBezTo>
                  <a:cubicBezTo>
                    <a:pt x="8" y="30"/>
                    <a:pt x="9" y="30"/>
                    <a:pt x="11" y="30"/>
                  </a:cubicBezTo>
                  <a:cubicBezTo>
                    <a:pt x="13" y="30"/>
                    <a:pt x="16" y="31"/>
                    <a:pt x="19" y="32"/>
                  </a:cubicBezTo>
                  <a:close/>
                  <a:moveTo>
                    <a:pt x="38" y="27"/>
                  </a:moveTo>
                  <a:cubicBezTo>
                    <a:pt x="38" y="25"/>
                    <a:pt x="36" y="23"/>
                    <a:pt x="35" y="20"/>
                  </a:cubicBezTo>
                  <a:cubicBezTo>
                    <a:pt x="33" y="17"/>
                    <a:pt x="32" y="15"/>
                    <a:pt x="31" y="13"/>
                  </a:cubicBezTo>
                  <a:cubicBezTo>
                    <a:pt x="30" y="12"/>
                    <a:pt x="29" y="12"/>
                    <a:pt x="29" y="12"/>
                  </a:cubicBezTo>
                  <a:cubicBezTo>
                    <a:pt x="29" y="12"/>
                    <a:pt x="29" y="12"/>
                    <a:pt x="30" y="14"/>
                  </a:cubicBezTo>
                  <a:cubicBezTo>
                    <a:pt x="30" y="16"/>
                    <a:pt x="32" y="18"/>
                    <a:pt x="33" y="21"/>
                  </a:cubicBezTo>
                  <a:cubicBezTo>
                    <a:pt x="35" y="24"/>
                    <a:pt x="36" y="26"/>
                    <a:pt x="37" y="28"/>
                  </a:cubicBezTo>
                  <a:cubicBezTo>
                    <a:pt x="38" y="29"/>
                    <a:pt x="39" y="29"/>
                    <a:pt x="39" y="29"/>
                  </a:cubicBezTo>
                  <a:cubicBezTo>
                    <a:pt x="39" y="29"/>
                    <a:pt x="39" y="28"/>
                    <a:pt x="38" y="27"/>
                  </a:cubicBezTo>
                  <a:close/>
                  <a:moveTo>
                    <a:pt x="37" y="19"/>
                  </a:moveTo>
                  <a:cubicBezTo>
                    <a:pt x="38" y="22"/>
                    <a:pt x="39" y="25"/>
                    <a:pt x="40" y="27"/>
                  </a:cubicBezTo>
                  <a:cubicBezTo>
                    <a:pt x="41" y="29"/>
                    <a:pt x="41" y="30"/>
                    <a:pt x="41" y="31"/>
                  </a:cubicBezTo>
                  <a:cubicBezTo>
                    <a:pt x="41" y="32"/>
                    <a:pt x="40" y="32"/>
                    <a:pt x="40" y="32"/>
                  </a:cubicBezTo>
                  <a:cubicBezTo>
                    <a:pt x="38" y="33"/>
                    <a:pt x="37" y="34"/>
                    <a:pt x="35" y="35"/>
                  </a:cubicBezTo>
                  <a:cubicBezTo>
                    <a:pt x="34" y="35"/>
                    <a:pt x="34" y="35"/>
                    <a:pt x="34" y="35"/>
                  </a:cubicBezTo>
                  <a:cubicBezTo>
                    <a:pt x="30" y="33"/>
                    <a:pt x="21" y="17"/>
                    <a:pt x="22" y="13"/>
                  </a:cubicBezTo>
                  <a:cubicBezTo>
                    <a:pt x="22" y="12"/>
                    <a:pt x="22" y="12"/>
                    <a:pt x="23" y="12"/>
                  </a:cubicBezTo>
                  <a:cubicBezTo>
                    <a:pt x="24" y="11"/>
                    <a:pt x="26" y="10"/>
                    <a:pt x="27" y="9"/>
                  </a:cubicBezTo>
                  <a:cubicBezTo>
                    <a:pt x="28" y="9"/>
                    <a:pt x="28" y="9"/>
                    <a:pt x="29" y="9"/>
                  </a:cubicBezTo>
                  <a:cubicBezTo>
                    <a:pt x="30" y="9"/>
                    <a:pt x="31" y="10"/>
                    <a:pt x="32" y="12"/>
                  </a:cubicBezTo>
                  <a:cubicBezTo>
                    <a:pt x="33" y="14"/>
                    <a:pt x="35" y="16"/>
                    <a:pt x="37" y="19"/>
                  </a:cubicBezTo>
                  <a:close/>
                  <a:moveTo>
                    <a:pt x="48" y="4"/>
                  </a:moveTo>
                  <a:cubicBezTo>
                    <a:pt x="47" y="6"/>
                    <a:pt x="46" y="8"/>
                    <a:pt x="45" y="11"/>
                  </a:cubicBezTo>
                  <a:cubicBezTo>
                    <a:pt x="44" y="13"/>
                    <a:pt x="43" y="16"/>
                    <a:pt x="43" y="18"/>
                  </a:cubicBezTo>
                  <a:cubicBezTo>
                    <a:pt x="43" y="19"/>
                    <a:pt x="42" y="19"/>
                    <a:pt x="43" y="19"/>
                  </a:cubicBezTo>
                  <a:cubicBezTo>
                    <a:pt x="43" y="19"/>
                    <a:pt x="43" y="19"/>
                    <a:pt x="44" y="18"/>
                  </a:cubicBezTo>
                  <a:cubicBezTo>
                    <a:pt x="45" y="16"/>
                    <a:pt x="46" y="14"/>
                    <a:pt x="47" y="12"/>
                  </a:cubicBezTo>
                  <a:cubicBezTo>
                    <a:pt x="48" y="9"/>
                    <a:pt x="49" y="7"/>
                    <a:pt x="49" y="5"/>
                  </a:cubicBezTo>
                  <a:cubicBezTo>
                    <a:pt x="49" y="4"/>
                    <a:pt x="49" y="3"/>
                    <a:pt x="49" y="3"/>
                  </a:cubicBezTo>
                  <a:cubicBezTo>
                    <a:pt x="49" y="3"/>
                    <a:pt x="49" y="3"/>
                    <a:pt x="48" y="4"/>
                  </a:cubicBezTo>
                  <a:close/>
                  <a:moveTo>
                    <a:pt x="43" y="10"/>
                  </a:moveTo>
                  <a:cubicBezTo>
                    <a:pt x="42" y="13"/>
                    <a:pt x="42" y="16"/>
                    <a:pt x="41" y="17"/>
                  </a:cubicBezTo>
                  <a:cubicBezTo>
                    <a:pt x="41" y="19"/>
                    <a:pt x="41" y="21"/>
                    <a:pt x="41" y="21"/>
                  </a:cubicBezTo>
                  <a:cubicBezTo>
                    <a:pt x="41" y="22"/>
                    <a:pt x="41" y="22"/>
                    <a:pt x="42" y="22"/>
                  </a:cubicBezTo>
                  <a:cubicBezTo>
                    <a:pt x="43" y="23"/>
                    <a:pt x="45" y="23"/>
                    <a:pt x="46" y="24"/>
                  </a:cubicBezTo>
                  <a:cubicBezTo>
                    <a:pt x="47" y="24"/>
                    <a:pt x="47" y="24"/>
                    <a:pt x="48" y="24"/>
                  </a:cubicBezTo>
                  <a:cubicBezTo>
                    <a:pt x="51" y="22"/>
                    <a:pt x="57" y="7"/>
                    <a:pt x="56" y="3"/>
                  </a:cubicBezTo>
                  <a:cubicBezTo>
                    <a:pt x="56" y="3"/>
                    <a:pt x="56" y="3"/>
                    <a:pt x="55" y="2"/>
                  </a:cubicBezTo>
                  <a:cubicBezTo>
                    <a:pt x="54" y="2"/>
                    <a:pt x="52" y="1"/>
                    <a:pt x="50" y="0"/>
                  </a:cubicBezTo>
                  <a:cubicBezTo>
                    <a:pt x="50" y="0"/>
                    <a:pt x="50" y="0"/>
                    <a:pt x="49" y="1"/>
                  </a:cubicBezTo>
                  <a:cubicBezTo>
                    <a:pt x="49" y="1"/>
                    <a:pt x="48" y="2"/>
                    <a:pt x="47" y="3"/>
                  </a:cubicBezTo>
                  <a:cubicBezTo>
                    <a:pt x="46" y="5"/>
                    <a:pt x="45" y="8"/>
                    <a:pt x="43" y="10"/>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101" name="Freeform 320"/>
            <p:cNvSpPr>
              <a:spLocks noEditPoints="1"/>
            </p:cNvSpPr>
            <p:nvPr>
              <p:custDataLst>
                <p:tags r:id="rId25"/>
              </p:custDataLst>
            </p:nvPr>
          </p:nvSpPr>
          <p:spPr bwMode="auto">
            <a:xfrm>
              <a:off x="6883156" y="4409519"/>
              <a:ext cx="466910" cy="417046"/>
            </a:xfrm>
            <a:custGeom>
              <a:avLst/>
              <a:gdLst>
                <a:gd name="T0" fmla="*/ 17 w 93"/>
                <a:gd name="T1" fmla="*/ 18 h 83"/>
                <a:gd name="T2" fmla="*/ 9 w 93"/>
                <a:gd name="T3" fmla="*/ 28 h 83"/>
                <a:gd name="T4" fmla="*/ 84 w 93"/>
                <a:gd name="T5" fmla="*/ 74 h 83"/>
                <a:gd name="T6" fmla="*/ 70 w 93"/>
                <a:gd name="T7" fmla="*/ 28 h 83"/>
                <a:gd name="T8" fmla="*/ 24 w 93"/>
                <a:gd name="T9" fmla="*/ 34 h 83"/>
                <a:gd name="T10" fmla="*/ 24 w 93"/>
                <a:gd name="T11" fmla="*/ 18 h 83"/>
                <a:gd name="T12" fmla="*/ 30 w 93"/>
                <a:gd name="T13" fmla="*/ 13 h 83"/>
                <a:gd name="T14" fmla="*/ 46 w 93"/>
                <a:gd name="T15" fmla="*/ 0 h 83"/>
                <a:gd name="T16" fmla="*/ 63 w 93"/>
                <a:gd name="T17" fmla="*/ 13 h 83"/>
                <a:gd name="T18" fmla="*/ 70 w 93"/>
                <a:gd name="T19" fmla="*/ 18 h 83"/>
                <a:gd name="T20" fmla="*/ 93 w 93"/>
                <a:gd name="T21" fmla="*/ 18 h 83"/>
                <a:gd name="T22" fmla="*/ 93 w 93"/>
                <a:gd name="T23" fmla="*/ 79 h 83"/>
                <a:gd name="T24" fmla="*/ 89 w 93"/>
                <a:gd name="T25" fmla="*/ 83 h 83"/>
                <a:gd name="T26" fmla="*/ 0 w 93"/>
                <a:gd name="T27" fmla="*/ 83 h 83"/>
                <a:gd name="T28" fmla="*/ 0 w 93"/>
                <a:gd name="T29" fmla="*/ 23 h 83"/>
                <a:gd name="T30" fmla="*/ 5 w 93"/>
                <a:gd name="T31" fmla="*/ 18 h 83"/>
                <a:gd name="T32" fmla="*/ 14 w 93"/>
                <a:gd name="T33" fmla="*/ 70 h 83"/>
                <a:gd name="T34" fmla="*/ 39 w 93"/>
                <a:gd name="T35" fmla="*/ 62 h 83"/>
                <a:gd name="T36" fmla="*/ 29 w 93"/>
                <a:gd name="T37" fmla="*/ 63 h 83"/>
                <a:gd name="T38" fmla="*/ 29 w 93"/>
                <a:gd name="T39" fmla="*/ 60 h 83"/>
                <a:gd name="T40" fmla="*/ 26 w 93"/>
                <a:gd name="T41" fmla="*/ 59 h 83"/>
                <a:gd name="T42" fmla="*/ 26 w 93"/>
                <a:gd name="T43" fmla="*/ 61 h 83"/>
                <a:gd name="T44" fmla="*/ 21 w 93"/>
                <a:gd name="T45" fmla="*/ 59 h 83"/>
                <a:gd name="T46" fmla="*/ 35 w 93"/>
                <a:gd name="T47" fmla="*/ 42 h 83"/>
                <a:gd name="T48" fmla="*/ 23 w 93"/>
                <a:gd name="T49" fmla="*/ 57 h 83"/>
                <a:gd name="T50" fmla="*/ 24 w 93"/>
                <a:gd name="T51" fmla="*/ 57 h 83"/>
                <a:gd name="T52" fmla="*/ 30 w 93"/>
                <a:gd name="T53" fmla="*/ 57 h 83"/>
                <a:gd name="T54" fmla="*/ 30 w 93"/>
                <a:gd name="T55" fmla="*/ 57 h 83"/>
                <a:gd name="T56" fmla="*/ 31 w 93"/>
                <a:gd name="T57" fmla="*/ 65 h 83"/>
                <a:gd name="T58" fmla="*/ 36 w 93"/>
                <a:gd name="T59" fmla="*/ 66 h 83"/>
                <a:gd name="T60" fmla="*/ 31 w 93"/>
                <a:gd name="T61" fmla="*/ 65 h 83"/>
                <a:gd name="T62" fmla="*/ 44 w 93"/>
                <a:gd name="T63" fmla="*/ 55 h 83"/>
                <a:gd name="T64" fmla="*/ 78 w 93"/>
                <a:gd name="T65" fmla="*/ 51 h 83"/>
                <a:gd name="T66" fmla="*/ 44 w 93"/>
                <a:gd name="T67" fmla="*/ 60 h 83"/>
                <a:gd name="T68" fmla="*/ 59 w 93"/>
                <a:gd name="T69" fmla="*/ 65 h 83"/>
                <a:gd name="T70" fmla="*/ 44 w 93"/>
                <a:gd name="T71" fmla="*/ 60 h 83"/>
                <a:gd name="T72" fmla="*/ 44 w 93"/>
                <a:gd name="T73" fmla="*/ 46 h 83"/>
                <a:gd name="T74" fmla="*/ 78 w 93"/>
                <a:gd name="T75" fmla="*/ 42 h 83"/>
                <a:gd name="T76" fmla="*/ 39 w 93"/>
                <a:gd name="T77" fmla="*/ 13 h 83"/>
                <a:gd name="T78" fmla="*/ 52 w 93"/>
                <a:gd name="T79" fmla="*/ 12 h 83"/>
                <a:gd name="T80" fmla="*/ 41 w 93"/>
                <a:gd name="T81" fmla="*/ 1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83">
                  <a:moveTo>
                    <a:pt x="5" y="18"/>
                  </a:moveTo>
                  <a:cubicBezTo>
                    <a:pt x="17" y="18"/>
                    <a:pt x="17" y="18"/>
                    <a:pt x="17" y="18"/>
                  </a:cubicBezTo>
                  <a:cubicBezTo>
                    <a:pt x="17" y="28"/>
                    <a:pt x="17" y="28"/>
                    <a:pt x="17" y="28"/>
                  </a:cubicBezTo>
                  <a:cubicBezTo>
                    <a:pt x="9" y="28"/>
                    <a:pt x="9" y="28"/>
                    <a:pt x="9" y="28"/>
                  </a:cubicBezTo>
                  <a:cubicBezTo>
                    <a:pt x="9" y="74"/>
                    <a:pt x="9" y="74"/>
                    <a:pt x="9" y="74"/>
                  </a:cubicBezTo>
                  <a:cubicBezTo>
                    <a:pt x="84" y="74"/>
                    <a:pt x="84" y="74"/>
                    <a:pt x="84" y="74"/>
                  </a:cubicBezTo>
                  <a:cubicBezTo>
                    <a:pt x="84" y="28"/>
                    <a:pt x="84" y="28"/>
                    <a:pt x="84" y="28"/>
                  </a:cubicBezTo>
                  <a:cubicBezTo>
                    <a:pt x="70" y="28"/>
                    <a:pt x="70" y="28"/>
                    <a:pt x="70" y="28"/>
                  </a:cubicBezTo>
                  <a:cubicBezTo>
                    <a:pt x="70" y="34"/>
                    <a:pt x="70" y="34"/>
                    <a:pt x="70" y="34"/>
                  </a:cubicBezTo>
                  <a:cubicBezTo>
                    <a:pt x="54" y="34"/>
                    <a:pt x="39" y="34"/>
                    <a:pt x="24" y="34"/>
                  </a:cubicBezTo>
                  <a:cubicBezTo>
                    <a:pt x="24" y="28"/>
                    <a:pt x="24" y="28"/>
                    <a:pt x="24" y="28"/>
                  </a:cubicBezTo>
                  <a:cubicBezTo>
                    <a:pt x="24" y="18"/>
                    <a:pt x="24" y="18"/>
                    <a:pt x="24" y="18"/>
                  </a:cubicBezTo>
                  <a:cubicBezTo>
                    <a:pt x="24" y="13"/>
                    <a:pt x="24" y="13"/>
                    <a:pt x="24" y="13"/>
                  </a:cubicBezTo>
                  <a:cubicBezTo>
                    <a:pt x="30" y="13"/>
                    <a:pt x="30" y="13"/>
                    <a:pt x="30" y="13"/>
                  </a:cubicBezTo>
                  <a:cubicBezTo>
                    <a:pt x="30" y="10"/>
                    <a:pt x="32" y="7"/>
                    <a:pt x="34" y="5"/>
                  </a:cubicBezTo>
                  <a:cubicBezTo>
                    <a:pt x="37" y="2"/>
                    <a:pt x="41" y="0"/>
                    <a:pt x="46" y="0"/>
                  </a:cubicBezTo>
                  <a:cubicBezTo>
                    <a:pt x="51" y="0"/>
                    <a:pt x="55" y="2"/>
                    <a:pt x="58" y="5"/>
                  </a:cubicBezTo>
                  <a:cubicBezTo>
                    <a:pt x="61" y="7"/>
                    <a:pt x="62" y="10"/>
                    <a:pt x="63" y="13"/>
                  </a:cubicBezTo>
                  <a:cubicBezTo>
                    <a:pt x="70" y="13"/>
                    <a:pt x="70" y="13"/>
                    <a:pt x="70" y="13"/>
                  </a:cubicBezTo>
                  <a:cubicBezTo>
                    <a:pt x="70" y="18"/>
                    <a:pt x="70" y="18"/>
                    <a:pt x="70" y="18"/>
                  </a:cubicBezTo>
                  <a:cubicBezTo>
                    <a:pt x="89" y="18"/>
                    <a:pt x="89" y="18"/>
                    <a:pt x="89" y="18"/>
                  </a:cubicBezTo>
                  <a:cubicBezTo>
                    <a:pt x="93" y="18"/>
                    <a:pt x="93" y="18"/>
                    <a:pt x="93" y="18"/>
                  </a:cubicBezTo>
                  <a:cubicBezTo>
                    <a:pt x="93" y="23"/>
                    <a:pt x="93" y="23"/>
                    <a:pt x="93" y="23"/>
                  </a:cubicBezTo>
                  <a:cubicBezTo>
                    <a:pt x="93" y="79"/>
                    <a:pt x="93" y="79"/>
                    <a:pt x="93" y="79"/>
                  </a:cubicBezTo>
                  <a:cubicBezTo>
                    <a:pt x="93" y="83"/>
                    <a:pt x="93" y="83"/>
                    <a:pt x="93" y="83"/>
                  </a:cubicBezTo>
                  <a:cubicBezTo>
                    <a:pt x="89" y="83"/>
                    <a:pt x="89" y="83"/>
                    <a:pt x="89" y="83"/>
                  </a:cubicBezTo>
                  <a:cubicBezTo>
                    <a:pt x="5" y="83"/>
                    <a:pt x="5" y="83"/>
                    <a:pt x="5" y="83"/>
                  </a:cubicBezTo>
                  <a:cubicBezTo>
                    <a:pt x="0" y="83"/>
                    <a:pt x="0" y="83"/>
                    <a:pt x="0" y="83"/>
                  </a:cubicBezTo>
                  <a:cubicBezTo>
                    <a:pt x="0" y="79"/>
                    <a:pt x="0" y="79"/>
                    <a:pt x="0" y="79"/>
                  </a:cubicBezTo>
                  <a:cubicBezTo>
                    <a:pt x="0" y="23"/>
                    <a:pt x="0" y="23"/>
                    <a:pt x="0" y="23"/>
                  </a:cubicBezTo>
                  <a:cubicBezTo>
                    <a:pt x="0" y="18"/>
                    <a:pt x="0" y="18"/>
                    <a:pt x="0" y="18"/>
                  </a:cubicBezTo>
                  <a:cubicBezTo>
                    <a:pt x="5" y="18"/>
                    <a:pt x="5" y="18"/>
                    <a:pt x="5" y="18"/>
                  </a:cubicBezTo>
                  <a:close/>
                  <a:moveTo>
                    <a:pt x="14" y="62"/>
                  </a:moveTo>
                  <a:cubicBezTo>
                    <a:pt x="14" y="70"/>
                    <a:pt x="14" y="70"/>
                    <a:pt x="14" y="70"/>
                  </a:cubicBezTo>
                  <a:cubicBezTo>
                    <a:pt x="39" y="70"/>
                    <a:pt x="39" y="70"/>
                    <a:pt x="39" y="70"/>
                  </a:cubicBezTo>
                  <a:cubicBezTo>
                    <a:pt x="39" y="62"/>
                    <a:pt x="39" y="62"/>
                    <a:pt x="39" y="62"/>
                  </a:cubicBezTo>
                  <a:cubicBezTo>
                    <a:pt x="33" y="59"/>
                    <a:pt x="33" y="59"/>
                    <a:pt x="33" y="59"/>
                  </a:cubicBezTo>
                  <a:cubicBezTo>
                    <a:pt x="29" y="63"/>
                    <a:pt x="29" y="63"/>
                    <a:pt x="29" y="63"/>
                  </a:cubicBezTo>
                  <a:cubicBezTo>
                    <a:pt x="28" y="61"/>
                    <a:pt x="28" y="61"/>
                    <a:pt x="28" y="61"/>
                  </a:cubicBezTo>
                  <a:cubicBezTo>
                    <a:pt x="29" y="60"/>
                    <a:pt x="29" y="60"/>
                    <a:pt x="29" y="60"/>
                  </a:cubicBezTo>
                  <a:cubicBezTo>
                    <a:pt x="28" y="59"/>
                    <a:pt x="28" y="59"/>
                    <a:pt x="28" y="59"/>
                  </a:cubicBezTo>
                  <a:cubicBezTo>
                    <a:pt x="26" y="59"/>
                    <a:pt x="26" y="59"/>
                    <a:pt x="26" y="59"/>
                  </a:cubicBezTo>
                  <a:cubicBezTo>
                    <a:pt x="25" y="60"/>
                    <a:pt x="25" y="60"/>
                    <a:pt x="25" y="60"/>
                  </a:cubicBezTo>
                  <a:cubicBezTo>
                    <a:pt x="26" y="61"/>
                    <a:pt x="26" y="61"/>
                    <a:pt x="26" y="61"/>
                  </a:cubicBezTo>
                  <a:cubicBezTo>
                    <a:pt x="25" y="64"/>
                    <a:pt x="25" y="64"/>
                    <a:pt x="25" y="64"/>
                  </a:cubicBezTo>
                  <a:cubicBezTo>
                    <a:pt x="21" y="59"/>
                    <a:pt x="21" y="59"/>
                    <a:pt x="21" y="59"/>
                  </a:cubicBezTo>
                  <a:cubicBezTo>
                    <a:pt x="14" y="62"/>
                    <a:pt x="14" y="62"/>
                    <a:pt x="14" y="62"/>
                  </a:cubicBezTo>
                  <a:close/>
                  <a:moveTo>
                    <a:pt x="35" y="42"/>
                  </a:moveTo>
                  <a:cubicBezTo>
                    <a:pt x="32" y="42"/>
                    <a:pt x="26" y="35"/>
                    <a:pt x="19" y="42"/>
                  </a:cubicBezTo>
                  <a:cubicBezTo>
                    <a:pt x="20" y="47"/>
                    <a:pt x="20" y="53"/>
                    <a:pt x="23" y="57"/>
                  </a:cubicBezTo>
                  <a:cubicBezTo>
                    <a:pt x="24" y="57"/>
                    <a:pt x="24" y="57"/>
                    <a:pt x="24" y="57"/>
                  </a:cubicBezTo>
                  <a:cubicBezTo>
                    <a:pt x="24" y="57"/>
                    <a:pt x="24" y="57"/>
                    <a:pt x="24" y="57"/>
                  </a:cubicBezTo>
                  <a:cubicBezTo>
                    <a:pt x="25" y="57"/>
                    <a:pt x="26" y="57"/>
                    <a:pt x="27" y="57"/>
                  </a:cubicBezTo>
                  <a:cubicBezTo>
                    <a:pt x="28" y="57"/>
                    <a:pt x="29" y="57"/>
                    <a:pt x="30" y="57"/>
                  </a:cubicBezTo>
                  <a:cubicBezTo>
                    <a:pt x="30" y="57"/>
                    <a:pt x="30" y="57"/>
                    <a:pt x="30" y="57"/>
                  </a:cubicBezTo>
                  <a:cubicBezTo>
                    <a:pt x="30" y="57"/>
                    <a:pt x="30" y="57"/>
                    <a:pt x="30" y="57"/>
                  </a:cubicBezTo>
                  <a:cubicBezTo>
                    <a:pt x="34" y="53"/>
                    <a:pt x="34" y="47"/>
                    <a:pt x="35" y="42"/>
                  </a:cubicBezTo>
                  <a:close/>
                  <a:moveTo>
                    <a:pt x="31" y="65"/>
                  </a:moveTo>
                  <a:cubicBezTo>
                    <a:pt x="31" y="66"/>
                    <a:pt x="31" y="66"/>
                    <a:pt x="31" y="66"/>
                  </a:cubicBezTo>
                  <a:cubicBezTo>
                    <a:pt x="36" y="66"/>
                    <a:pt x="36" y="66"/>
                    <a:pt x="36" y="66"/>
                  </a:cubicBezTo>
                  <a:cubicBezTo>
                    <a:pt x="36" y="65"/>
                    <a:pt x="36" y="65"/>
                    <a:pt x="36" y="65"/>
                  </a:cubicBezTo>
                  <a:cubicBezTo>
                    <a:pt x="31" y="65"/>
                    <a:pt x="31" y="65"/>
                    <a:pt x="31" y="65"/>
                  </a:cubicBezTo>
                  <a:close/>
                  <a:moveTo>
                    <a:pt x="44" y="51"/>
                  </a:moveTo>
                  <a:cubicBezTo>
                    <a:pt x="44" y="55"/>
                    <a:pt x="44" y="55"/>
                    <a:pt x="44" y="55"/>
                  </a:cubicBezTo>
                  <a:cubicBezTo>
                    <a:pt x="78" y="55"/>
                    <a:pt x="78" y="55"/>
                    <a:pt x="78" y="55"/>
                  </a:cubicBezTo>
                  <a:cubicBezTo>
                    <a:pt x="78" y="51"/>
                    <a:pt x="78" y="51"/>
                    <a:pt x="78" y="51"/>
                  </a:cubicBezTo>
                  <a:cubicBezTo>
                    <a:pt x="44" y="51"/>
                    <a:pt x="44" y="51"/>
                    <a:pt x="44" y="51"/>
                  </a:cubicBezTo>
                  <a:close/>
                  <a:moveTo>
                    <a:pt x="44" y="60"/>
                  </a:moveTo>
                  <a:cubicBezTo>
                    <a:pt x="44" y="65"/>
                    <a:pt x="44" y="65"/>
                    <a:pt x="44" y="65"/>
                  </a:cubicBezTo>
                  <a:cubicBezTo>
                    <a:pt x="59" y="65"/>
                    <a:pt x="59" y="65"/>
                    <a:pt x="59" y="65"/>
                  </a:cubicBezTo>
                  <a:cubicBezTo>
                    <a:pt x="59" y="60"/>
                    <a:pt x="59" y="60"/>
                    <a:pt x="59" y="60"/>
                  </a:cubicBezTo>
                  <a:cubicBezTo>
                    <a:pt x="44" y="60"/>
                    <a:pt x="44" y="60"/>
                    <a:pt x="44" y="60"/>
                  </a:cubicBezTo>
                  <a:close/>
                  <a:moveTo>
                    <a:pt x="44" y="42"/>
                  </a:moveTo>
                  <a:cubicBezTo>
                    <a:pt x="44" y="46"/>
                    <a:pt x="44" y="46"/>
                    <a:pt x="44" y="46"/>
                  </a:cubicBezTo>
                  <a:cubicBezTo>
                    <a:pt x="78" y="46"/>
                    <a:pt x="78" y="46"/>
                    <a:pt x="78" y="46"/>
                  </a:cubicBezTo>
                  <a:cubicBezTo>
                    <a:pt x="78" y="42"/>
                    <a:pt x="78" y="42"/>
                    <a:pt x="78" y="42"/>
                  </a:cubicBezTo>
                  <a:cubicBezTo>
                    <a:pt x="44" y="42"/>
                    <a:pt x="44" y="42"/>
                    <a:pt x="44" y="42"/>
                  </a:cubicBezTo>
                  <a:close/>
                  <a:moveTo>
                    <a:pt x="39" y="13"/>
                  </a:moveTo>
                  <a:cubicBezTo>
                    <a:pt x="53" y="13"/>
                    <a:pt x="53" y="13"/>
                    <a:pt x="53" y="13"/>
                  </a:cubicBezTo>
                  <a:cubicBezTo>
                    <a:pt x="53" y="13"/>
                    <a:pt x="52" y="12"/>
                    <a:pt x="52" y="12"/>
                  </a:cubicBezTo>
                  <a:cubicBezTo>
                    <a:pt x="50" y="10"/>
                    <a:pt x="48" y="9"/>
                    <a:pt x="46" y="9"/>
                  </a:cubicBezTo>
                  <a:cubicBezTo>
                    <a:pt x="44" y="9"/>
                    <a:pt x="42" y="10"/>
                    <a:pt x="41" y="12"/>
                  </a:cubicBezTo>
                  <a:cubicBezTo>
                    <a:pt x="40" y="12"/>
                    <a:pt x="40" y="13"/>
                    <a:pt x="39" y="13"/>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grpSp>
      <p:grpSp>
        <p:nvGrpSpPr>
          <p:cNvPr id="102" name="组合 101"/>
          <p:cNvGrpSpPr/>
          <p:nvPr/>
        </p:nvGrpSpPr>
        <p:grpSpPr>
          <a:xfrm>
            <a:off x="1285995" y="1699751"/>
            <a:ext cx="3058104" cy="1592506"/>
            <a:chOff x="1400294" y="1669694"/>
            <a:chExt cx="3058104" cy="1592506"/>
          </a:xfrm>
        </p:grpSpPr>
        <p:sp>
          <p:nvSpPr>
            <p:cNvPr id="103" name="文本框 102"/>
            <p:cNvSpPr txBox="1"/>
            <p:nvPr>
              <p:custDataLst>
                <p:tags r:id="rId26"/>
              </p:custDataLst>
            </p:nvPr>
          </p:nvSpPr>
          <p:spPr>
            <a:xfrm>
              <a:off x="1400294" y="2185875"/>
              <a:ext cx="3058104" cy="1076325"/>
            </a:xfrm>
            <a:prstGeom prst="rect">
              <a:avLst/>
            </a:prstGeom>
            <a:noFill/>
          </p:spPr>
          <p:txBody>
            <a:bodyPr wrap="square" rtlCol="0">
              <a:spAutoFit/>
            </a:bodyPr>
            <a:lstStyle/>
            <a:p>
              <a:pPr algn="l"/>
              <a:r>
                <a:rPr lang="zh-CN" altLang="en-US" sz="1600" dirty="0" smtClean="0">
                  <a:solidFill>
                    <a:srgbClr val="0000FF"/>
                  </a:solidFill>
                  <a:latin typeface="微软雅黑" charset="-122"/>
                  <a:ea typeface="微软雅黑" charset="-122"/>
                  <a:cs typeface="微软雅黑" charset="-122"/>
                  <a:sym typeface="苹方-简" panose="020B0400000000000000" charset="-122"/>
                </a:rPr>
                <a:t>检测范围覆盖国内外常用大模型，</a:t>
              </a:r>
              <a:r>
                <a:rPr lang="zh-CN" altLang="en-US" sz="1600" dirty="0" smtClean="0">
                  <a:solidFill>
                    <a:srgbClr val="0000FF"/>
                  </a:solidFill>
                  <a:latin typeface="微软雅黑" charset="-122"/>
                  <a:ea typeface="微软雅黑" charset="-122"/>
                  <a:cs typeface="微软雅黑" charset="-122"/>
                  <a:sym typeface="苹方-简" panose="020B0400000000000000" charset="-122"/>
                </a:rPr>
                <a:t>如</a:t>
              </a:r>
              <a:r>
                <a:rPr lang="en-US" altLang="zh-CN" sz="1600" dirty="0" smtClean="0">
                  <a:solidFill>
                    <a:srgbClr val="0000FF"/>
                  </a:solidFill>
                  <a:latin typeface="微软雅黑" charset="-122"/>
                  <a:ea typeface="微软雅黑" charset="-122"/>
                  <a:cs typeface="微软雅黑" charset="-122"/>
                  <a:sym typeface="苹方-简" panose="020B0400000000000000" charset="-122"/>
                </a:rPr>
                <a:t>DeepSeek</a:t>
              </a:r>
              <a:r>
                <a:rPr lang="zh-CN" altLang="en-US" sz="1600" dirty="0" smtClean="0">
                  <a:solidFill>
                    <a:srgbClr val="0000FF"/>
                  </a:solidFill>
                  <a:latin typeface="微软雅黑" charset="-122"/>
                  <a:ea typeface="微软雅黑" charset="-122"/>
                  <a:cs typeface="微软雅黑" charset="-122"/>
                  <a:sym typeface="苹方-简" panose="020B0400000000000000" charset="-122"/>
                </a:rPr>
                <a:t>、豆包、</a:t>
              </a:r>
              <a:r>
                <a:rPr lang="en-US" altLang="zh-CN" sz="1600" dirty="0" smtClean="0">
                  <a:solidFill>
                    <a:srgbClr val="0000FF"/>
                  </a:solidFill>
                  <a:latin typeface="微软雅黑" charset="-122"/>
                  <a:ea typeface="微软雅黑" charset="-122"/>
                  <a:cs typeface="微软雅黑" charset="-122"/>
                  <a:sym typeface="苹方-简" panose="020B0400000000000000" charset="-122"/>
                </a:rPr>
                <a:t>Kimi</a:t>
              </a:r>
              <a:r>
                <a:rPr lang="zh-CN" altLang="en-US" sz="1600" dirty="0" smtClean="0">
                  <a:solidFill>
                    <a:srgbClr val="0000FF"/>
                  </a:solidFill>
                  <a:latin typeface="微软雅黑" charset="-122"/>
                  <a:ea typeface="微软雅黑" charset="-122"/>
                  <a:cs typeface="微软雅黑" charset="-122"/>
                  <a:sym typeface="苹方-简" panose="020B0400000000000000" charset="-122"/>
                </a:rPr>
                <a:t>、</a:t>
              </a:r>
              <a:r>
                <a:rPr lang="en-US" altLang="zh-CN" sz="1600" dirty="0" smtClean="0">
                  <a:solidFill>
                    <a:srgbClr val="0000FF"/>
                  </a:solidFill>
                  <a:latin typeface="微软雅黑" charset="-122"/>
                  <a:ea typeface="微软雅黑" charset="-122"/>
                  <a:cs typeface="微软雅黑" charset="-122"/>
                  <a:sym typeface="苹方-简" panose="020B0400000000000000" charset="-122"/>
                </a:rPr>
                <a:t>C</a:t>
              </a:r>
              <a:r>
                <a:rPr lang="zh-CN" altLang="en-US" sz="1600" dirty="0" smtClean="0">
                  <a:solidFill>
                    <a:srgbClr val="0000FF"/>
                  </a:solidFill>
                  <a:latin typeface="微软雅黑" charset="-122"/>
                  <a:ea typeface="微软雅黑" charset="-122"/>
                  <a:cs typeface="微软雅黑" charset="-122"/>
                  <a:sym typeface="苹方-简" panose="020B0400000000000000" charset="-122"/>
                </a:rPr>
                <a:t>hat</a:t>
              </a:r>
              <a:r>
                <a:rPr lang="en-US" altLang="zh-CN" sz="1600" dirty="0" smtClean="0">
                  <a:solidFill>
                    <a:srgbClr val="0000FF"/>
                  </a:solidFill>
                  <a:latin typeface="微软雅黑" charset="-122"/>
                  <a:ea typeface="微软雅黑" charset="-122"/>
                  <a:cs typeface="微软雅黑" charset="-122"/>
                  <a:sym typeface="苹方-简" panose="020B0400000000000000" charset="-122"/>
                </a:rPr>
                <a:t>GPT</a:t>
              </a:r>
              <a:r>
                <a:rPr lang="zh-CN" altLang="en-US" sz="1600" dirty="0" smtClean="0">
                  <a:solidFill>
                    <a:srgbClr val="0000FF"/>
                  </a:solidFill>
                  <a:latin typeface="微软雅黑" charset="-122"/>
                  <a:ea typeface="微软雅黑" charset="-122"/>
                  <a:cs typeface="微软雅黑" charset="-122"/>
                  <a:sym typeface="苹方-简" panose="020B0400000000000000" charset="-122"/>
                </a:rPr>
                <a:t>、</a:t>
              </a:r>
              <a:r>
                <a:rPr lang="en-US" altLang="zh-CN" sz="1600" dirty="0" smtClean="0">
                  <a:solidFill>
                    <a:srgbClr val="0000FF"/>
                  </a:solidFill>
                  <a:latin typeface="微软雅黑" charset="-122"/>
                  <a:ea typeface="微软雅黑" charset="-122"/>
                  <a:cs typeface="微软雅黑" charset="-122"/>
                  <a:sym typeface="苹方-简" panose="020B0400000000000000" charset="-122"/>
                </a:rPr>
                <a:t>C</a:t>
              </a:r>
              <a:r>
                <a:rPr lang="zh-CN" altLang="en-US" sz="1600" dirty="0" smtClean="0">
                  <a:solidFill>
                    <a:srgbClr val="0000FF"/>
                  </a:solidFill>
                  <a:latin typeface="微软雅黑" charset="-122"/>
                  <a:ea typeface="微软雅黑" charset="-122"/>
                  <a:cs typeface="微软雅黑" charset="-122"/>
                  <a:sym typeface="苹方-简" panose="020B0400000000000000" charset="-122"/>
                </a:rPr>
                <a:t>hat</a:t>
              </a:r>
              <a:r>
                <a:rPr lang="en-US" altLang="zh-CN" sz="1600" dirty="0" smtClean="0">
                  <a:solidFill>
                    <a:srgbClr val="0000FF"/>
                  </a:solidFill>
                  <a:latin typeface="微软雅黑" charset="-122"/>
                  <a:ea typeface="微软雅黑" charset="-122"/>
                  <a:cs typeface="微软雅黑" charset="-122"/>
                  <a:sym typeface="苹方-简" panose="020B0400000000000000" charset="-122"/>
                </a:rPr>
                <a:t>GLM</a:t>
              </a:r>
              <a:r>
                <a:rPr lang="zh-CN" altLang="en-US" sz="1600" dirty="0" smtClean="0">
                  <a:solidFill>
                    <a:srgbClr val="0000FF"/>
                  </a:solidFill>
                  <a:latin typeface="微软雅黑" charset="-122"/>
                  <a:ea typeface="微软雅黑" charset="-122"/>
                  <a:cs typeface="微软雅黑" charset="-122"/>
                  <a:sym typeface="苹方-简" panose="020B0400000000000000" charset="-122"/>
                </a:rPr>
                <a:t>、文心一言、讯飞星火、智谱清言等</a:t>
              </a:r>
              <a:endParaRPr lang="zh-CN" altLang="en-US" sz="1600" dirty="0">
                <a:cs typeface="苹方-简" panose="020B0400000000000000" charset="-122"/>
                <a:sym typeface="苹方-简" panose="020B0400000000000000" charset="-122"/>
              </a:endParaRPr>
            </a:p>
          </p:txBody>
        </p:sp>
        <p:sp>
          <p:nvSpPr>
            <p:cNvPr id="104" name="文本框 103"/>
            <p:cNvSpPr txBox="1"/>
            <p:nvPr>
              <p:custDataLst>
                <p:tags r:id="rId27"/>
              </p:custDataLst>
            </p:nvPr>
          </p:nvSpPr>
          <p:spPr>
            <a:xfrm>
              <a:off x="2149084" y="1669694"/>
              <a:ext cx="2309314" cy="460375"/>
            </a:xfrm>
            <a:prstGeom prst="rect">
              <a:avLst/>
            </a:prstGeom>
            <a:noFill/>
          </p:spPr>
          <p:txBody>
            <a:bodyPr wrap="square" rtlCol="0">
              <a:spAutoFit/>
            </a:bodyPr>
            <a:lstStyle/>
            <a:p>
              <a:pPr algn="r"/>
              <a:r>
                <a:rPr lang="zh-CN" altLang="en-US" sz="2400" dirty="0">
                  <a:solidFill>
                    <a:srgbClr val="75BD42">
                      <a:lumMod val="50000"/>
                    </a:srgbClr>
                  </a:solidFill>
                  <a:cs typeface="苹方-简" panose="020B0400000000000000" charset="-122"/>
                  <a:sym typeface="苹方-简" panose="020B0400000000000000" charset="-122"/>
                </a:rPr>
                <a:t>检测范围</a:t>
              </a:r>
              <a:endParaRPr lang="zh-CN" altLang="en-US" sz="2400" dirty="0">
                <a:solidFill>
                  <a:srgbClr val="75BD42">
                    <a:lumMod val="50000"/>
                  </a:srgbClr>
                </a:solidFill>
                <a:cs typeface="苹方-简" panose="020B0400000000000000" charset="-122"/>
                <a:sym typeface="苹方-简" panose="020B0400000000000000" charset="-122"/>
              </a:endParaRPr>
            </a:p>
          </p:txBody>
        </p:sp>
      </p:grpSp>
      <p:grpSp>
        <p:nvGrpSpPr>
          <p:cNvPr id="105" name="组合 104"/>
          <p:cNvGrpSpPr/>
          <p:nvPr/>
        </p:nvGrpSpPr>
        <p:grpSpPr>
          <a:xfrm>
            <a:off x="1285995" y="3826888"/>
            <a:ext cx="3078591" cy="853366"/>
            <a:chOff x="1400294" y="3796831"/>
            <a:chExt cx="3078591" cy="853366"/>
          </a:xfrm>
        </p:grpSpPr>
        <p:sp>
          <p:nvSpPr>
            <p:cNvPr id="106" name="文本框 105"/>
            <p:cNvSpPr txBox="1"/>
            <p:nvPr>
              <p:custDataLst>
                <p:tags r:id="rId28"/>
              </p:custDataLst>
            </p:nvPr>
          </p:nvSpPr>
          <p:spPr>
            <a:xfrm>
              <a:off x="1400294" y="4313012"/>
              <a:ext cx="3078591" cy="337185"/>
            </a:xfrm>
            <a:prstGeom prst="rect">
              <a:avLst/>
            </a:prstGeom>
            <a:noFill/>
          </p:spPr>
          <p:txBody>
            <a:bodyPr wrap="square" rtlCol="0">
              <a:spAutoFit/>
            </a:bodyPr>
            <a:lstStyle/>
            <a:p>
              <a:pPr algn="r"/>
              <a:r>
                <a:rPr lang="zh-CN" altLang="en-US" sz="1600" dirty="0" smtClean="0">
                  <a:solidFill>
                    <a:srgbClr val="0000FF"/>
                  </a:solidFill>
                  <a:latin typeface="微软雅黑" charset="-122"/>
                  <a:ea typeface="微软雅黑" charset="-122"/>
                  <a:cs typeface="微软雅黑" charset="-122"/>
                  <a:sym typeface="苹方-简" panose="020B0400000000000000" charset="-122"/>
                </a:rPr>
                <a:t>单篇可秒级出报告</a:t>
              </a:r>
              <a:endParaRPr lang="zh-CN" sz="1600" dirty="0">
                <a:cs typeface="苹方-简" panose="020B0400000000000000" charset="-122"/>
                <a:sym typeface="苹方-简" panose="020B0400000000000000" charset="-122"/>
              </a:endParaRPr>
            </a:p>
          </p:txBody>
        </p:sp>
        <p:sp>
          <p:nvSpPr>
            <p:cNvPr id="107" name="文本框 106"/>
            <p:cNvSpPr txBox="1"/>
            <p:nvPr>
              <p:custDataLst>
                <p:tags r:id="rId29"/>
              </p:custDataLst>
            </p:nvPr>
          </p:nvSpPr>
          <p:spPr>
            <a:xfrm>
              <a:off x="2169571" y="3796831"/>
              <a:ext cx="2309314" cy="460375"/>
            </a:xfrm>
            <a:prstGeom prst="rect">
              <a:avLst/>
            </a:prstGeom>
            <a:noFill/>
          </p:spPr>
          <p:txBody>
            <a:bodyPr wrap="square" rtlCol="0">
              <a:spAutoFit/>
            </a:bodyPr>
            <a:lstStyle/>
            <a:p>
              <a:pPr algn="r"/>
              <a:r>
                <a:rPr lang="zh-CN" altLang="en-US" sz="2400" dirty="0">
                  <a:solidFill>
                    <a:srgbClr val="75BD42">
                      <a:lumMod val="50000"/>
                    </a:srgbClr>
                  </a:solidFill>
                  <a:cs typeface="苹方-简" panose="020B0400000000000000" charset="-122"/>
                  <a:sym typeface="苹方-简" panose="020B0400000000000000" charset="-122"/>
                </a:rPr>
                <a:t>检测速度</a:t>
              </a:r>
              <a:endParaRPr lang="zh-CN" altLang="en-US" sz="2400" dirty="0">
                <a:solidFill>
                  <a:srgbClr val="75BD42">
                    <a:lumMod val="50000"/>
                  </a:srgbClr>
                </a:solidFill>
                <a:cs typeface="苹方-简" panose="020B0400000000000000" charset="-122"/>
                <a:sym typeface="苹方-简" panose="020B0400000000000000" charset="-122"/>
              </a:endParaRPr>
            </a:p>
          </p:txBody>
        </p:sp>
      </p:grpSp>
      <p:grpSp>
        <p:nvGrpSpPr>
          <p:cNvPr id="108" name="组合 107"/>
          <p:cNvGrpSpPr/>
          <p:nvPr/>
        </p:nvGrpSpPr>
        <p:grpSpPr>
          <a:xfrm>
            <a:off x="7500138" y="1716061"/>
            <a:ext cx="3055127" cy="1099746"/>
            <a:chOff x="7614437" y="1686005"/>
            <a:chExt cx="3055127" cy="1099746"/>
          </a:xfrm>
        </p:grpSpPr>
        <p:sp>
          <p:nvSpPr>
            <p:cNvPr id="109" name="文本框 108"/>
            <p:cNvSpPr txBox="1"/>
            <p:nvPr>
              <p:custDataLst>
                <p:tags r:id="rId30"/>
              </p:custDataLst>
            </p:nvPr>
          </p:nvSpPr>
          <p:spPr>
            <a:xfrm>
              <a:off x="7614437" y="2202186"/>
              <a:ext cx="3055127" cy="583565"/>
            </a:xfrm>
            <a:prstGeom prst="rect">
              <a:avLst/>
            </a:prstGeom>
            <a:noFill/>
          </p:spPr>
          <p:txBody>
            <a:bodyPr wrap="square" rtlCol="0">
              <a:spAutoFit/>
            </a:bodyPr>
            <a:lstStyle/>
            <a:p>
              <a:r>
                <a:rPr lang="zh-CN" altLang="en-US" sz="1600" dirty="0" smtClean="0">
                  <a:solidFill>
                    <a:srgbClr val="0000FF"/>
                  </a:solidFill>
                  <a:latin typeface="微软雅黑" charset="-122"/>
                  <a:ea typeface="微软雅黑" charset="-122"/>
                  <a:cs typeface="微软雅黑" charset="-122"/>
                  <a:sym typeface="苹方-简" panose="020B0400000000000000" charset="-122"/>
                </a:rPr>
                <a:t>以学术文本为检测对象，目前支持</a:t>
              </a:r>
              <a:r>
                <a:rPr lang="zh-CN" altLang="en-US" sz="1600" dirty="0" smtClean="0">
                  <a:solidFill>
                    <a:srgbClr val="FF0000"/>
                  </a:solidFill>
                  <a:latin typeface="微软雅黑" charset="-122"/>
                  <a:ea typeface="微软雅黑" charset="-122"/>
                  <a:cs typeface="微软雅黑" charset="-122"/>
                  <a:sym typeface="苹方-简" panose="020B0400000000000000" charset="-122"/>
                </a:rPr>
                <a:t>中文、英文</a:t>
              </a:r>
              <a:r>
                <a:rPr lang="zh-CN" altLang="en-US" sz="1600" dirty="0" smtClean="0">
                  <a:solidFill>
                    <a:srgbClr val="0000FF"/>
                  </a:solidFill>
                  <a:latin typeface="微软雅黑" charset="-122"/>
                  <a:ea typeface="微软雅黑" charset="-122"/>
                  <a:cs typeface="微软雅黑" charset="-122"/>
                  <a:sym typeface="苹方-简" panose="020B0400000000000000" charset="-122"/>
                </a:rPr>
                <a:t>。</a:t>
              </a:r>
              <a:endParaRPr lang="zh-CN" altLang="en-US" sz="1600" dirty="0" smtClean="0">
                <a:solidFill>
                  <a:srgbClr val="0000FF"/>
                </a:solidFill>
                <a:latin typeface="微软雅黑" charset="-122"/>
                <a:ea typeface="微软雅黑" charset="-122"/>
                <a:cs typeface="微软雅黑" charset="-122"/>
                <a:sym typeface="苹方-简" panose="020B0400000000000000" charset="-122"/>
              </a:endParaRPr>
            </a:p>
          </p:txBody>
        </p:sp>
        <p:sp>
          <p:nvSpPr>
            <p:cNvPr id="110" name="文本框 109"/>
            <p:cNvSpPr txBox="1"/>
            <p:nvPr>
              <p:custDataLst>
                <p:tags r:id="rId31"/>
              </p:custDataLst>
            </p:nvPr>
          </p:nvSpPr>
          <p:spPr>
            <a:xfrm>
              <a:off x="7614437" y="1686005"/>
              <a:ext cx="1656698" cy="460375"/>
            </a:xfrm>
            <a:prstGeom prst="rect">
              <a:avLst/>
            </a:prstGeom>
            <a:noFill/>
          </p:spPr>
          <p:txBody>
            <a:bodyPr wrap="square" rtlCol="0">
              <a:spAutoFit/>
            </a:bodyPr>
            <a:lstStyle/>
            <a:p>
              <a:r>
                <a:rPr lang="zh-CN" altLang="en-US" sz="2400" dirty="0">
                  <a:solidFill>
                    <a:srgbClr val="75BD42">
                      <a:lumMod val="50000"/>
                    </a:srgbClr>
                  </a:solidFill>
                  <a:cs typeface="苹方-简" panose="020B0400000000000000" charset="-122"/>
                  <a:sym typeface="苹方-简" panose="020B0400000000000000" charset="-122"/>
                </a:rPr>
                <a:t>检测对象</a:t>
              </a:r>
              <a:endParaRPr lang="zh-CN" altLang="en-US" sz="2400" dirty="0">
                <a:solidFill>
                  <a:srgbClr val="75BD42">
                    <a:lumMod val="50000"/>
                  </a:srgbClr>
                </a:solidFill>
                <a:cs typeface="苹方-简" panose="020B0400000000000000" charset="-122"/>
                <a:sym typeface="苹方-简" panose="020B0400000000000000" charset="-122"/>
              </a:endParaRPr>
            </a:p>
          </p:txBody>
        </p:sp>
      </p:grpSp>
      <p:grpSp>
        <p:nvGrpSpPr>
          <p:cNvPr id="111" name="组合 110"/>
          <p:cNvGrpSpPr/>
          <p:nvPr/>
        </p:nvGrpSpPr>
        <p:grpSpPr>
          <a:xfrm>
            <a:off x="7543664" y="3859510"/>
            <a:ext cx="3231515" cy="1099820"/>
            <a:chOff x="7657963" y="3829453"/>
            <a:chExt cx="3231515" cy="1099820"/>
          </a:xfrm>
        </p:grpSpPr>
        <p:sp>
          <p:nvSpPr>
            <p:cNvPr id="112" name="文本框 111"/>
            <p:cNvSpPr txBox="1"/>
            <p:nvPr>
              <p:custDataLst>
                <p:tags r:id="rId32"/>
              </p:custDataLst>
            </p:nvPr>
          </p:nvSpPr>
          <p:spPr>
            <a:xfrm>
              <a:off x="7657963" y="4345708"/>
              <a:ext cx="3231515" cy="583565"/>
            </a:xfrm>
            <a:prstGeom prst="rect">
              <a:avLst/>
            </a:prstGeom>
            <a:noFill/>
          </p:spPr>
          <p:txBody>
            <a:bodyPr wrap="square" rtlCol="0">
              <a:spAutoFit/>
            </a:bodyPr>
            <a:lstStyle/>
            <a:p>
              <a:r>
                <a:rPr lang="zh-CN" altLang="en-US" sz="1600" dirty="0" smtClean="0">
                  <a:solidFill>
                    <a:srgbClr val="0000FF"/>
                  </a:solidFill>
                  <a:latin typeface="微软雅黑" charset="-122"/>
                  <a:ea typeface="微软雅黑" charset="-122"/>
                  <a:cs typeface="微软雅黑" charset="-122"/>
                  <a:sym typeface="苹方-简" panose="020B0400000000000000" charset="-122"/>
                </a:rPr>
                <a:t>准确性较高，不同模型检全率方面稍有差异</a:t>
              </a:r>
              <a:endParaRPr lang="zh-CN" altLang="en-US" sz="1600" dirty="0" smtClean="0">
                <a:solidFill>
                  <a:srgbClr val="0000FF"/>
                </a:solidFill>
                <a:latin typeface="微软雅黑" charset="-122"/>
                <a:ea typeface="微软雅黑" charset="-122"/>
                <a:cs typeface="微软雅黑" charset="-122"/>
                <a:sym typeface="苹方-简" panose="020B0400000000000000" charset="-122"/>
              </a:endParaRPr>
            </a:p>
          </p:txBody>
        </p:sp>
        <p:sp>
          <p:nvSpPr>
            <p:cNvPr id="113" name="文本框 112"/>
            <p:cNvSpPr txBox="1"/>
            <p:nvPr>
              <p:custDataLst>
                <p:tags r:id="rId33"/>
              </p:custDataLst>
            </p:nvPr>
          </p:nvSpPr>
          <p:spPr>
            <a:xfrm>
              <a:off x="7657963" y="3829453"/>
              <a:ext cx="1905000" cy="460375"/>
            </a:xfrm>
            <a:prstGeom prst="rect">
              <a:avLst/>
            </a:prstGeom>
            <a:noFill/>
          </p:spPr>
          <p:txBody>
            <a:bodyPr wrap="square" rtlCol="0">
              <a:spAutoFit/>
            </a:bodyPr>
            <a:lstStyle/>
            <a:p>
              <a:r>
                <a:rPr lang="zh-CN" altLang="en-US" sz="2400" dirty="0">
                  <a:solidFill>
                    <a:srgbClr val="75BD42">
                      <a:lumMod val="50000"/>
                    </a:srgbClr>
                  </a:solidFill>
                  <a:cs typeface="苹方-简" panose="020B0400000000000000" charset="-122"/>
                  <a:sym typeface="苹方-简" panose="020B0400000000000000" charset="-122"/>
                </a:rPr>
                <a:t>检测准确率</a:t>
              </a:r>
              <a:endParaRPr lang="zh-CN" altLang="en-US" sz="2400" dirty="0">
                <a:solidFill>
                  <a:srgbClr val="75BD42">
                    <a:lumMod val="50000"/>
                  </a:srgbClr>
                </a:solidFill>
                <a:cs typeface="苹方-简" panose="020B0400000000000000" charset="-122"/>
                <a:sym typeface="苹方-简" panose="020B0400000000000000" charset="-122"/>
              </a:endParaRPr>
            </a:p>
          </p:txBody>
        </p:sp>
      </p:grpSp>
      <p:sp>
        <p:nvSpPr>
          <p:cNvPr id="114" name="文本框 113"/>
          <p:cNvSpPr txBox="1"/>
          <p:nvPr>
            <p:custDataLst>
              <p:tags r:id="rId34"/>
            </p:custDataLst>
          </p:nvPr>
        </p:nvSpPr>
        <p:spPr>
          <a:xfrm>
            <a:off x="4364355" y="5426710"/>
            <a:ext cx="4505960" cy="358775"/>
          </a:xfrm>
          <a:prstGeom prst="rect">
            <a:avLst/>
          </a:prstGeom>
          <a:noFill/>
          <a:ln w="9525">
            <a:noFill/>
          </a:ln>
        </p:spPr>
        <p:txBody>
          <a:bodyPr wrap="square">
            <a:noAutofit/>
          </a:bodyPr>
          <a:lstStyle/>
          <a:p>
            <a:pPr marL="0" marR="0" lvl="1" indent="0" algn="l" defTabSz="914400" eaLnBrk="1" fontAlgn="auto" latinLnBrk="0" hangingPunct="1">
              <a:lnSpc>
                <a:spcPct val="100000"/>
              </a:lnSpc>
              <a:spcBef>
                <a:spcPts val="0"/>
              </a:spcBef>
              <a:spcAft>
                <a:spcPts val="0"/>
              </a:spcAft>
              <a:buClrTx/>
              <a:buSzTx/>
              <a:buFont typeface="Wingdings" panose="05000000000000000000" charset="0"/>
              <a:buNone/>
              <a:defRPr/>
            </a:pPr>
            <a:r>
              <a:rPr lang="zh-CN" altLang="en-US" sz="1600" b="0" dirty="0" smtClean="0">
                <a:solidFill>
                  <a:srgbClr val="0000FF"/>
                </a:solidFill>
                <a:latin typeface="微软雅黑" charset="-122"/>
                <a:ea typeface="微软雅黑" charset="-122"/>
                <a:cs typeface="微软雅黑" charset="-122"/>
                <a:sym typeface="苹方-简" panose="020B0400000000000000" charset="-122"/>
              </a:rPr>
              <a:t>注：致谢、问卷等需在检测前去除。</a:t>
            </a:r>
            <a:endParaRPr lang="zh-CN" altLang="en-US" sz="1600" b="0" dirty="0" smtClean="0">
              <a:solidFill>
                <a:srgbClr val="0000FF"/>
              </a:solidFill>
              <a:latin typeface="微软雅黑" charset="-122"/>
              <a:ea typeface="微软雅黑" charset="-122"/>
              <a:cs typeface="微软雅黑" charset="-122"/>
              <a:sym typeface="苹方-简" panose="020B04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500" fill="hold"/>
                                        <p:tgtEl>
                                          <p:spTgt spid="78"/>
                                        </p:tgtEl>
                                        <p:attrNameLst>
                                          <p:attrName>ppt_w</p:attrName>
                                        </p:attrNameLst>
                                      </p:cBhvr>
                                      <p:tavLst>
                                        <p:tav tm="0">
                                          <p:val>
                                            <p:fltVal val="0"/>
                                          </p:val>
                                        </p:tav>
                                        <p:tav tm="100000">
                                          <p:val>
                                            <p:strVal val="#ppt_w"/>
                                          </p:val>
                                        </p:tav>
                                      </p:tavLst>
                                    </p:anim>
                                    <p:anim calcmode="lin" valueType="num">
                                      <p:cBhvr>
                                        <p:cTn id="8" dur="500" fill="hold"/>
                                        <p:tgtEl>
                                          <p:spTgt spid="78"/>
                                        </p:tgtEl>
                                        <p:attrNameLst>
                                          <p:attrName>ppt_h</p:attrName>
                                        </p:attrNameLst>
                                      </p:cBhvr>
                                      <p:tavLst>
                                        <p:tav tm="0">
                                          <p:val>
                                            <p:fltVal val="0"/>
                                          </p:val>
                                        </p:tav>
                                        <p:tav tm="100000">
                                          <p:val>
                                            <p:strVal val="#ppt_h"/>
                                          </p:val>
                                        </p:tav>
                                      </p:tavLst>
                                    </p:anim>
                                    <p:animEffect transition="in" filter="fade">
                                      <p:cBhvr>
                                        <p:cTn id="9" dur="500"/>
                                        <p:tgtEl>
                                          <p:spTgt spid="78"/>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108"/>
                                        </p:tgtEl>
                                        <p:attrNameLst>
                                          <p:attrName>style.visibility</p:attrName>
                                        </p:attrNameLst>
                                      </p:cBhvr>
                                      <p:to>
                                        <p:strVal val="visible"/>
                                      </p:to>
                                    </p:set>
                                    <p:anim calcmode="lin" valueType="num">
                                      <p:cBhvr additive="base">
                                        <p:cTn id="13" dur="500" fill="hold"/>
                                        <p:tgtEl>
                                          <p:spTgt spid="108"/>
                                        </p:tgtEl>
                                        <p:attrNameLst>
                                          <p:attrName>ppt_x</p:attrName>
                                        </p:attrNameLst>
                                      </p:cBhvr>
                                      <p:tavLst>
                                        <p:tav tm="0">
                                          <p:val>
                                            <p:strVal val="1+#ppt_w/2"/>
                                          </p:val>
                                        </p:tav>
                                        <p:tav tm="100000">
                                          <p:val>
                                            <p:strVal val="#ppt_x"/>
                                          </p:val>
                                        </p:tav>
                                      </p:tavLst>
                                    </p:anim>
                                    <p:anim calcmode="lin" valueType="num">
                                      <p:cBhvr additive="base">
                                        <p:cTn id="14" dur="500" fill="hold"/>
                                        <p:tgtEl>
                                          <p:spTgt spid="108"/>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11"/>
                                        </p:tgtEl>
                                        <p:attrNameLst>
                                          <p:attrName>style.visibility</p:attrName>
                                        </p:attrNameLst>
                                      </p:cBhvr>
                                      <p:to>
                                        <p:strVal val="visible"/>
                                      </p:to>
                                    </p:set>
                                    <p:anim calcmode="lin" valueType="num">
                                      <p:cBhvr additive="base">
                                        <p:cTn id="17" dur="500" fill="hold"/>
                                        <p:tgtEl>
                                          <p:spTgt spid="111"/>
                                        </p:tgtEl>
                                        <p:attrNameLst>
                                          <p:attrName>ppt_x</p:attrName>
                                        </p:attrNameLst>
                                      </p:cBhvr>
                                      <p:tavLst>
                                        <p:tav tm="0">
                                          <p:val>
                                            <p:strVal val="1+#ppt_w/2"/>
                                          </p:val>
                                        </p:tav>
                                        <p:tav tm="100000">
                                          <p:val>
                                            <p:strVal val="#ppt_x"/>
                                          </p:val>
                                        </p:tav>
                                      </p:tavLst>
                                    </p:anim>
                                    <p:anim calcmode="lin" valueType="num">
                                      <p:cBhvr additive="base">
                                        <p:cTn id="18" dur="500" fill="hold"/>
                                        <p:tgtEl>
                                          <p:spTgt spid="111"/>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02"/>
                                        </p:tgtEl>
                                        <p:attrNameLst>
                                          <p:attrName>style.visibility</p:attrName>
                                        </p:attrNameLst>
                                      </p:cBhvr>
                                      <p:to>
                                        <p:strVal val="visible"/>
                                      </p:to>
                                    </p:set>
                                    <p:anim calcmode="lin" valueType="num">
                                      <p:cBhvr additive="base">
                                        <p:cTn id="21" dur="500" fill="hold"/>
                                        <p:tgtEl>
                                          <p:spTgt spid="102"/>
                                        </p:tgtEl>
                                        <p:attrNameLst>
                                          <p:attrName>ppt_x</p:attrName>
                                        </p:attrNameLst>
                                      </p:cBhvr>
                                      <p:tavLst>
                                        <p:tav tm="0">
                                          <p:val>
                                            <p:strVal val="0-#ppt_w/2"/>
                                          </p:val>
                                        </p:tav>
                                        <p:tav tm="100000">
                                          <p:val>
                                            <p:strVal val="#ppt_x"/>
                                          </p:val>
                                        </p:tav>
                                      </p:tavLst>
                                    </p:anim>
                                    <p:anim calcmode="lin" valueType="num">
                                      <p:cBhvr additive="base">
                                        <p:cTn id="22" dur="500" fill="hold"/>
                                        <p:tgtEl>
                                          <p:spTgt spid="102"/>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additive="base">
                                        <p:cTn id="25" dur="500" fill="hold"/>
                                        <p:tgtEl>
                                          <p:spTgt spid="105"/>
                                        </p:tgtEl>
                                        <p:attrNameLst>
                                          <p:attrName>ppt_x</p:attrName>
                                        </p:attrNameLst>
                                      </p:cBhvr>
                                      <p:tavLst>
                                        <p:tav tm="0">
                                          <p:val>
                                            <p:strVal val="0-#ppt_w/2"/>
                                          </p:val>
                                        </p:tav>
                                        <p:tav tm="100000">
                                          <p:val>
                                            <p:strVal val="#ppt_x"/>
                                          </p:val>
                                        </p:tav>
                                      </p:tavLst>
                                    </p:anim>
                                    <p:anim calcmode="lin" valueType="num">
                                      <p:cBhvr additive="base">
                                        <p:cTn id="26" dur="500" fill="hold"/>
                                        <p:tgtEl>
                                          <p:spTgt spid="105"/>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 fill="hold">
                                          <p:stCondLst>
                                            <p:cond delay="0"/>
                                          </p:stCondLst>
                                        </p:cTn>
                                        <p:tgtEl>
                                          <p:spTgt spid="114"/>
                                        </p:tgtEl>
                                        <p:attrNameLst>
                                          <p:attrName>style.visibility</p:attrName>
                                        </p:attrNameLst>
                                      </p:cBhvr>
                                      <p:to>
                                        <p:strVal val="visible"/>
                                      </p:to>
                                    </p:set>
                                    <p:anim calcmode="lin" valueType="num">
                                      <p:cBhvr additive="base">
                                        <p:cTn id="30" dur="500" fill="hold"/>
                                        <p:tgtEl>
                                          <p:spTgt spid="114"/>
                                        </p:tgtEl>
                                        <p:attrNameLst>
                                          <p:attrName>ppt_x</p:attrName>
                                        </p:attrNameLst>
                                      </p:cBhvr>
                                      <p:tavLst>
                                        <p:tav tm="0">
                                          <p:val>
                                            <p:strVal val="#ppt_x"/>
                                          </p:val>
                                        </p:tav>
                                        <p:tav tm="100000">
                                          <p:val>
                                            <p:strVal val="#ppt_x"/>
                                          </p:val>
                                        </p:tav>
                                      </p:tavLst>
                                    </p:anim>
                                    <p:anim calcmode="lin" valueType="num">
                                      <p:cBhvr additive="base">
                                        <p:cTn id="31"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4" grpId="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 name="组合 15"/>
          <p:cNvGrpSpPr/>
          <p:nvPr/>
        </p:nvGrpSpPr>
        <p:grpSpPr>
          <a:xfrm>
            <a:off x="0" y="212090"/>
            <a:ext cx="1428864" cy="597535"/>
            <a:chOff x="2904" y="1893"/>
            <a:chExt cx="3716" cy="2690"/>
          </a:xfrm>
        </p:grpSpPr>
        <p:sp>
          <p:nvSpPr>
            <p:cNvPr id="20" name="矩形 19"/>
            <p:cNvSpPr/>
            <p:nvPr>
              <p:custDataLst>
                <p:tags r:id="rId1"/>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2"/>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3" name="文本框 12"/>
          <p:cNvSpPr txBox="1"/>
          <p:nvPr>
            <p:custDataLst>
              <p:tags r:id="rId3"/>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sym typeface="+mn-ea"/>
              </a:rPr>
              <a:t>检测效果的多维度验证结果小结</a:t>
            </a:r>
            <a:endParaRPr lang="zh-CN" altLang="en-US" sz="3200" b="1" dirty="0">
              <a:solidFill>
                <a:srgbClr val="0070C0"/>
              </a:solidFill>
              <a:latin typeface="微软雅黑" charset="-122"/>
              <a:ea typeface="微软雅黑" charset="-122"/>
              <a:sym typeface="+mn-ea"/>
            </a:endParaRPr>
          </a:p>
        </p:txBody>
      </p:sp>
      <p:cxnSp>
        <p:nvCxnSpPr>
          <p:cNvPr id="3" name="直接连接符 2"/>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586740" y="1207135"/>
            <a:ext cx="11014075" cy="763905"/>
            <a:chOff x="654" y="2352"/>
            <a:chExt cx="17345" cy="1203"/>
          </a:xfrm>
        </p:grpSpPr>
        <p:sp>
          <p:nvSpPr>
            <p:cNvPr id="10" name="剪去对角的矩形 9"/>
            <p:cNvSpPr/>
            <p:nvPr/>
          </p:nvSpPr>
          <p:spPr>
            <a:xfrm>
              <a:off x="654" y="2562"/>
              <a:ext cx="13077" cy="752"/>
            </a:xfrm>
            <a:prstGeom prst="snip2DiagRect">
              <a:avLst/>
            </a:prstGeom>
            <a:solidFill>
              <a:schemeClr val="bg1"/>
            </a:solidFill>
            <a:ln w="12700" cmpd="sng">
              <a:solidFill>
                <a:srgbClr val="2570E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marL="0" lvl="1" algn="l"/>
              <a:r>
                <a:rPr lang="zh-CN" altLang="en-US" sz="1800" dirty="0" smtClean="0">
                  <a:solidFill>
                    <a:schemeClr val="tx1"/>
                  </a:solidFill>
                  <a:latin typeface="微软雅黑" charset="-122"/>
                  <a:ea typeface="微软雅黑" charset="-122"/>
                  <a:sym typeface="+mn-ea"/>
                </a:rPr>
                <a:t>（</a:t>
              </a:r>
              <a:r>
                <a:rPr lang="en-US" altLang="zh-CN" sz="1800" dirty="0" smtClean="0">
                  <a:solidFill>
                    <a:schemeClr val="tx1"/>
                  </a:solidFill>
                  <a:latin typeface="微软雅黑" charset="-122"/>
                  <a:ea typeface="微软雅黑" charset="-122"/>
                  <a:sym typeface="+mn-ea"/>
                </a:rPr>
                <a:t>1</a:t>
              </a:r>
              <a:r>
                <a:rPr lang="zh-CN" altLang="en-US" sz="1800" dirty="0" smtClean="0">
                  <a:solidFill>
                    <a:schemeClr val="tx1"/>
                  </a:solidFill>
                  <a:latin typeface="微软雅黑" charset="-122"/>
                  <a:ea typeface="微软雅黑" charset="-122"/>
                  <a:sym typeface="+mn-ea"/>
                </a:rPr>
                <a:t>）国内外常见大模型生成的</a:t>
              </a:r>
              <a:r>
                <a:rPr lang="zh-CN" altLang="en-US" sz="1800" dirty="0" smtClean="0">
                  <a:solidFill>
                    <a:srgbClr val="FF0000"/>
                  </a:solidFill>
                  <a:latin typeface="微软雅黑" charset="-122"/>
                  <a:ea typeface="微软雅黑" charset="-122"/>
                  <a:sym typeface="+mn-ea"/>
                </a:rPr>
                <a:t>中文</a:t>
              </a:r>
              <a:r>
                <a:rPr lang="zh-CN" altLang="en-US" sz="1800" dirty="0" smtClean="0">
                  <a:solidFill>
                    <a:schemeClr val="tx1"/>
                  </a:solidFill>
                  <a:latin typeface="微软雅黑" charset="-122"/>
                  <a:ea typeface="微软雅黑" charset="-122"/>
                  <a:sym typeface="+mn-ea"/>
                </a:rPr>
                <a:t>文章，知网</a:t>
              </a:r>
              <a:r>
                <a:rPr lang="en-US" altLang="zh-CN" sz="1800" dirty="0" smtClean="0">
                  <a:solidFill>
                    <a:schemeClr val="tx1"/>
                  </a:solidFill>
                  <a:latin typeface="微软雅黑" charset="-122"/>
                  <a:ea typeface="微软雅黑" charset="-122"/>
                  <a:sym typeface="+mn-ea"/>
                </a:rPr>
                <a:t>AIGC</a:t>
              </a:r>
              <a:r>
                <a:rPr lang="zh-CN" altLang="en-US" sz="1800" dirty="0" smtClean="0">
                  <a:solidFill>
                    <a:schemeClr val="tx1"/>
                  </a:solidFill>
                  <a:latin typeface="微软雅黑" charset="-122"/>
                  <a:ea typeface="微软雅黑" charset="-122"/>
                  <a:sym typeface="+mn-ea"/>
                </a:rPr>
                <a:t>检测是否能识别？</a:t>
              </a:r>
              <a:endParaRPr lang="zh-CN" altLang="en-US" sz="1800"/>
            </a:p>
          </p:txBody>
        </p:sp>
        <p:sp>
          <p:nvSpPr>
            <p:cNvPr id="11" name="剪去对角的矩形 10"/>
            <p:cNvSpPr/>
            <p:nvPr/>
          </p:nvSpPr>
          <p:spPr>
            <a:xfrm>
              <a:off x="12449" y="2352"/>
              <a:ext cx="5550" cy="1172"/>
            </a:xfrm>
            <a:prstGeom prst="snip2DiagRect">
              <a:avLst/>
            </a:prstGeom>
            <a:solidFill>
              <a:srgbClr val="2570E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algn="l"/>
              <a:r>
                <a:rPr lang="zh-CN" altLang="en-US" dirty="0" smtClean="0">
                  <a:solidFill>
                    <a:srgbClr val="FFFF00"/>
                  </a:solidFill>
                  <a:latin typeface="微软雅黑" charset="-122"/>
                  <a:ea typeface="微软雅黑" charset="-122"/>
                  <a:sym typeface="+mn-lt"/>
                </a:rPr>
                <a:t>能</a:t>
              </a:r>
              <a:r>
                <a:rPr lang="en-US" altLang="zh-CN" dirty="0" smtClean="0">
                  <a:solidFill>
                    <a:schemeClr val="bg1"/>
                  </a:solidFill>
                  <a:latin typeface="微软雅黑" charset="-122"/>
                  <a:ea typeface="微软雅黑" charset="-122"/>
                  <a:sym typeface="+mn-lt"/>
                </a:rPr>
                <a:t>   </a:t>
              </a:r>
              <a:endParaRPr lang="zh-CN" altLang="en-US" sz="1600" dirty="0" smtClean="0">
                <a:solidFill>
                  <a:schemeClr val="bg1"/>
                </a:solidFill>
                <a:latin typeface="微软雅黑" charset="-122"/>
                <a:ea typeface="微软雅黑" charset="-122"/>
                <a:sym typeface="+mn-lt"/>
              </a:endParaRPr>
            </a:p>
          </p:txBody>
        </p:sp>
        <p:sp>
          <p:nvSpPr>
            <p:cNvPr id="12" name="文本框 11"/>
            <p:cNvSpPr txBox="1"/>
            <p:nvPr/>
          </p:nvSpPr>
          <p:spPr>
            <a:xfrm>
              <a:off x="13398" y="2653"/>
              <a:ext cx="4601" cy="903"/>
            </a:xfrm>
            <a:prstGeom prst="rect">
              <a:avLst/>
            </a:prstGeom>
            <a:noFill/>
          </p:spPr>
          <p:txBody>
            <a:bodyPr wrap="square" rtlCol="0">
              <a:noAutofit/>
            </a:bodyPr>
            <a:p>
              <a:r>
                <a:rPr lang="zh-CN" altLang="en-US" sz="1600" dirty="0" smtClean="0">
                  <a:solidFill>
                    <a:schemeClr val="bg1"/>
                  </a:solidFill>
                  <a:latin typeface="微软雅黑" charset="-122"/>
                  <a:ea typeface="微软雅黑" charset="-122"/>
                  <a:sym typeface="+mn-lt"/>
                </a:rPr>
                <a:t>且识别的准确率与全面性较好</a:t>
              </a:r>
              <a:endParaRPr lang="zh-CN" altLang="en-US" sz="1600"/>
            </a:p>
          </p:txBody>
        </p:sp>
      </p:grpSp>
      <p:grpSp>
        <p:nvGrpSpPr>
          <p:cNvPr id="14" name="组合 13"/>
          <p:cNvGrpSpPr/>
          <p:nvPr/>
        </p:nvGrpSpPr>
        <p:grpSpPr>
          <a:xfrm>
            <a:off x="586740" y="2057400"/>
            <a:ext cx="11014075" cy="763905"/>
            <a:chOff x="654" y="2352"/>
            <a:chExt cx="17345" cy="1203"/>
          </a:xfrm>
        </p:grpSpPr>
        <p:sp>
          <p:nvSpPr>
            <p:cNvPr id="4" name="剪去对角的矩形 3"/>
            <p:cNvSpPr/>
            <p:nvPr/>
          </p:nvSpPr>
          <p:spPr>
            <a:xfrm>
              <a:off x="654" y="2562"/>
              <a:ext cx="13077" cy="752"/>
            </a:xfrm>
            <a:prstGeom prst="snip2DiagRect">
              <a:avLst/>
            </a:prstGeom>
            <a:solidFill>
              <a:schemeClr val="bg1"/>
            </a:solidFill>
            <a:ln w="12700" cmpd="sng">
              <a:solidFill>
                <a:srgbClr val="2570E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marL="0" lvl="1" algn="l"/>
              <a:r>
                <a:rPr lang="zh-CN" altLang="en-US" sz="1800" dirty="0" smtClean="0">
                  <a:solidFill>
                    <a:schemeClr val="tx1"/>
                  </a:solidFill>
                  <a:latin typeface="微软雅黑" charset="-122"/>
                  <a:ea typeface="微软雅黑" charset="-122"/>
                  <a:sym typeface="+mn-ea"/>
                </a:rPr>
                <a:t>（</a:t>
              </a:r>
              <a:r>
                <a:rPr lang="en-US" altLang="zh-CN" sz="1800" dirty="0" smtClean="0">
                  <a:solidFill>
                    <a:schemeClr val="tx1"/>
                  </a:solidFill>
                  <a:latin typeface="微软雅黑" charset="-122"/>
                  <a:ea typeface="微软雅黑" charset="-122"/>
                  <a:sym typeface="+mn-ea"/>
                </a:rPr>
                <a:t>2</a:t>
              </a:r>
              <a:r>
                <a:rPr lang="zh-CN" altLang="en-US" sz="1800" dirty="0" smtClean="0">
                  <a:solidFill>
                    <a:schemeClr val="tx1"/>
                  </a:solidFill>
                  <a:latin typeface="微软雅黑" charset="-122"/>
                  <a:ea typeface="微软雅黑" charset="-122"/>
                  <a:sym typeface="+mn-ea"/>
                </a:rPr>
                <a:t>）国内外常见大模型生成的</a:t>
              </a:r>
              <a:r>
                <a:rPr lang="zh-CN" altLang="en-US" sz="1800" dirty="0" smtClean="0">
                  <a:solidFill>
                    <a:srgbClr val="FF0000"/>
                  </a:solidFill>
                  <a:latin typeface="微软雅黑" charset="-122"/>
                  <a:ea typeface="微软雅黑" charset="-122"/>
                  <a:sym typeface="+mn-ea"/>
                </a:rPr>
                <a:t>英文</a:t>
              </a:r>
              <a:r>
                <a:rPr lang="zh-CN" altLang="en-US" sz="1800" dirty="0" smtClean="0">
                  <a:solidFill>
                    <a:schemeClr val="tx1"/>
                  </a:solidFill>
                  <a:latin typeface="微软雅黑" charset="-122"/>
                  <a:ea typeface="微软雅黑" charset="-122"/>
                  <a:sym typeface="+mn-ea"/>
                </a:rPr>
                <a:t>文章，知网</a:t>
              </a:r>
              <a:r>
                <a:rPr lang="en-US" altLang="zh-CN" sz="1800" dirty="0" smtClean="0">
                  <a:solidFill>
                    <a:schemeClr val="tx1"/>
                  </a:solidFill>
                  <a:latin typeface="微软雅黑" charset="-122"/>
                  <a:ea typeface="微软雅黑" charset="-122"/>
                  <a:sym typeface="+mn-ea"/>
                </a:rPr>
                <a:t>AIGC</a:t>
              </a:r>
              <a:r>
                <a:rPr lang="zh-CN" altLang="en-US" sz="1800" dirty="0" smtClean="0">
                  <a:solidFill>
                    <a:schemeClr val="tx1"/>
                  </a:solidFill>
                  <a:latin typeface="微软雅黑" charset="-122"/>
                  <a:ea typeface="微软雅黑" charset="-122"/>
                  <a:sym typeface="+mn-ea"/>
                </a:rPr>
                <a:t>检测是否能识别？</a:t>
              </a:r>
              <a:endParaRPr lang="zh-CN" altLang="en-US" sz="1800"/>
            </a:p>
          </p:txBody>
        </p:sp>
        <p:sp>
          <p:nvSpPr>
            <p:cNvPr id="22" name="剪去对角的矩形 21"/>
            <p:cNvSpPr/>
            <p:nvPr/>
          </p:nvSpPr>
          <p:spPr>
            <a:xfrm>
              <a:off x="12449" y="2352"/>
              <a:ext cx="5550" cy="1172"/>
            </a:xfrm>
            <a:prstGeom prst="snip2DiagRect">
              <a:avLst/>
            </a:prstGeom>
            <a:solidFill>
              <a:srgbClr val="2570E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algn="l"/>
              <a:r>
                <a:rPr lang="zh-CN" altLang="en-US" dirty="0" smtClean="0">
                  <a:solidFill>
                    <a:srgbClr val="FFFF00"/>
                  </a:solidFill>
                  <a:latin typeface="微软雅黑" charset="-122"/>
                  <a:ea typeface="微软雅黑" charset="-122"/>
                  <a:sym typeface="+mn-lt"/>
                </a:rPr>
                <a:t>能</a:t>
              </a:r>
              <a:r>
                <a:rPr lang="en-US" altLang="zh-CN" dirty="0" smtClean="0">
                  <a:solidFill>
                    <a:schemeClr val="bg1"/>
                  </a:solidFill>
                  <a:latin typeface="微软雅黑" charset="-122"/>
                  <a:ea typeface="微软雅黑" charset="-122"/>
                  <a:sym typeface="+mn-lt"/>
                </a:rPr>
                <a:t>   </a:t>
              </a:r>
              <a:endParaRPr lang="zh-CN" altLang="en-US" sz="1600" dirty="0" smtClean="0">
                <a:solidFill>
                  <a:schemeClr val="bg1"/>
                </a:solidFill>
                <a:latin typeface="微软雅黑" charset="-122"/>
                <a:ea typeface="微软雅黑" charset="-122"/>
                <a:sym typeface="+mn-lt"/>
              </a:endParaRPr>
            </a:p>
          </p:txBody>
        </p:sp>
        <p:sp>
          <p:nvSpPr>
            <p:cNvPr id="36" name="文本框 35"/>
            <p:cNvSpPr txBox="1"/>
            <p:nvPr/>
          </p:nvSpPr>
          <p:spPr>
            <a:xfrm>
              <a:off x="13398" y="2653"/>
              <a:ext cx="4601" cy="903"/>
            </a:xfrm>
            <a:prstGeom prst="rect">
              <a:avLst/>
            </a:prstGeom>
            <a:noFill/>
          </p:spPr>
          <p:txBody>
            <a:bodyPr wrap="square" rtlCol="0">
              <a:noAutofit/>
            </a:bodyPr>
            <a:p>
              <a:r>
                <a:rPr lang="zh-CN" altLang="en-US" sz="1600" dirty="0" smtClean="0">
                  <a:solidFill>
                    <a:schemeClr val="bg1"/>
                  </a:solidFill>
                  <a:latin typeface="微软雅黑" charset="-122"/>
                  <a:ea typeface="微软雅黑" charset="-122"/>
                  <a:sym typeface="+mn-lt"/>
                </a:rPr>
                <a:t>且识别的准确率与全面性较好</a:t>
              </a:r>
              <a:endParaRPr lang="zh-CN" altLang="en-US" sz="1600" dirty="0" smtClean="0">
                <a:solidFill>
                  <a:schemeClr val="bg1"/>
                </a:solidFill>
                <a:latin typeface="微软雅黑" charset="-122"/>
                <a:ea typeface="微软雅黑" charset="-122"/>
                <a:sym typeface="+mn-lt"/>
              </a:endParaRPr>
            </a:p>
          </p:txBody>
        </p:sp>
      </p:grpSp>
      <p:grpSp>
        <p:nvGrpSpPr>
          <p:cNvPr id="50" name="组合 49"/>
          <p:cNvGrpSpPr/>
          <p:nvPr/>
        </p:nvGrpSpPr>
        <p:grpSpPr>
          <a:xfrm>
            <a:off x="586740" y="2907665"/>
            <a:ext cx="11014075" cy="744220"/>
            <a:chOff x="654" y="2352"/>
            <a:chExt cx="17345" cy="1172"/>
          </a:xfrm>
        </p:grpSpPr>
        <p:sp>
          <p:nvSpPr>
            <p:cNvPr id="51" name="剪去对角的矩形 50"/>
            <p:cNvSpPr/>
            <p:nvPr/>
          </p:nvSpPr>
          <p:spPr>
            <a:xfrm>
              <a:off x="654" y="2562"/>
              <a:ext cx="13077" cy="752"/>
            </a:xfrm>
            <a:prstGeom prst="snip2DiagRect">
              <a:avLst/>
            </a:prstGeom>
            <a:solidFill>
              <a:schemeClr val="bg1"/>
            </a:solidFill>
            <a:ln w="12700" cmpd="sng">
              <a:solidFill>
                <a:srgbClr val="2570E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marL="0" lvl="1" algn="l"/>
              <a:r>
                <a:rPr lang="zh-CN" altLang="en-US" sz="1800" dirty="0" smtClean="0">
                  <a:solidFill>
                    <a:schemeClr val="tx1"/>
                  </a:solidFill>
                  <a:latin typeface="微软雅黑" charset="-122"/>
                  <a:ea typeface="微软雅黑" charset="-122"/>
                  <a:sym typeface="+mn-ea"/>
                </a:rPr>
                <a:t>（</a:t>
              </a:r>
              <a:r>
                <a:rPr lang="en-US" altLang="zh-CN" sz="1800" dirty="0" smtClean="0">
                  <a:solidFill>
                    <a:schemeClr val="tx1"/>
                  </a:solidFill>
                  <a:latin typeface="微软雅黑" charset="-122"/>
                  <a:ea typeface="微软雅黑" charset="-122"/>
                  <a:sym typeface="+mn-ea"/>
                </a:rPr>
                <a:t>3</a:t>
              </a:r>
              <a:r>
                <a:rPr lang="zh-CN" altLang="en-US" sz="1800" dirty="0" smtClean="0">
                  <a:solidFill>
                    <a:schemeClr val="tx1"/>
                  </a:solidFill>
                  <a:latin typeface="微软雅黑" charset="-122"/>
                  <a:ea typeface="微软雅黑" charset="-122"/>
                  <a:sym typeface="+mn-ea"/>
                </a:rPr>
                <a:t>）不同大模型混写的中英文文章，知网</a:t>
              </a:r>
              <a:r>
                <a:rPr lang="en-US" altLang="zh-CN" sz="1800" dirty="0" smtClean="0">
                  <a:solidFill>
                    <a:schemeClr val="tx1"/>
                  </a:solidFill>
                  <a:latin typeface="微软雅黑" charset="-122"/>
                  <a:ea typeface="微软雅黑" charset="-122"/>
                  <a:sym typeface="+mn-ea"/>
                </a:rPr>
                <a:t>AIGC</a:t>
              </a:r>
              <a:r>
                <a:rPr lang="zh-CN" altLang="en-US" sz="1800" dirty="0" smtClean="0">
                  <a:solidFill>
                    <a:schemeClr val="tx1"/>
                  </a:solidFill>
                  <a:latin typeface="微软雅黑" charset="-122"/>
                  <a:ea typeface="微软雅黑" charset="-122"/>
                  <a:sym typeface="+mn-ea"/>
                </a:rPr>
                <a:t>检测是否能识别？</a:t>
              </a:r>
              <a:endParaRPr lang="zh-CN" altLang="en-US" sz="1800" dirty="0" smtClean="0">
                <a:solidFill>
                  <a:schemeClr val="tx1"/>
                </a:solidFill>
                <a:latin typeface="微软雅黑" charset="-122"/>
                <a:ea typeface="微软雅黑" charset="-122"/>
                <a:sym typeface="+mn-ea"/>
              </a:endParaRPr>
            </a:p>
          </p:txBody>
        </p:sp>
        <p:sp>
          <p:nvSpPr>
            <p:cNvPr id="52" name="剪去对角的矩形 51"/>
            <p:cNvSpPr/>
            <p:nvPr/>
          </p:nvSpPr>
          <p:spPr>
            <a:xfrm>
              <a:off x="12449" y="2352"/>
              <a:ext cx="5550" cy="1172"/>
            </a:xfrm>
            <a:prstGeom prst="snip2DiagRect">
              <a:avLst/>
            </a:prstGeom>
            <a:solidFill>
              <a:srgbClr val="2570E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algn="l"/>
              <a:r>
                <a:rPr lang="zh-CN" altLang="en-US" dirty="0" smtClean="0">
                  <a:solidFill>
                    <a:srgbClr val="FFFF00"/>
                  </a:solidFill>
                  <a:latin typeface="微软雅黑" charset="-122"/>
                  <a:ea typeface="微软雅黑" charset="-122"/>
                  <a:sym typeface="+mn-lt"/>
                </a:rPr>
                <a:t>能</a:t>
              </a:r>
              <a:r>
                <a:rPr lang="en-US" altLang="zh-CN" dirty="0" smtClean="0">
                  <a:solidFill>
                    <a:schemeClr val="bg1"/>
                  </a:solidFill>
                  <a:latin typeface="微软雅黑" charset="-122"/>
                  <a:ea typeface="微软雅黑" charset="-122"/>
                  <a:sym typeface="+mn-lt"/>
                </a:rPr>
                <a:t>   </a:t>
              </a:r>
              <a:endParaRPr lang="zh-CN" altLang="en-US" sz="1600" dirty="0" smtClean="0">
                <a:solidFill>
                  <a:schemeClr val="bg1"/>
                </a:solidFill>
                <a:latin typeface="微软雅黑" charset="-122"/>
                <a:ea typeface="微软雅黑" charset="-122"/>
                <a:sym typeface="+mn-lt"/>
              </a:endParaRPr>
            </a:p>
          </p:txBody>
        </p:sp>
      </p:grpSp>
      <p:grpSp>
        <p:nvGrpSpPr>
          <p:cNvPr id="54" name="组合 53"/>
          <p:cNvGrpSpPr/>
          <p:nvPr/>
        </p:nvGrpSpPr>
        <p:grpSpPr>
          <a:xfrm>
            <a:off x="586740" y="3757930"/>
            <a:ext cx="11014075" cy="744220"/>
            <a:chOff x="654" y="2352"/>
            <a:chExt cx="17345" cy="1172"/>
          </a:xfrm>
        </p:grpSpPr>
        <p:sp>
          <p:nvSpPr>
            <p:cNvPr id="55" name="剪去对角的矩形 54"/>
            <p:cNvSpPr/>
            <p:nvPr/>
          </p:nvSpPr>
          <p:spPr>
            <a:xfrm>
              <a:off x="654" y="2562"/>
              <a:ext cx="12073" cy="752"/>
            </a:xfrm>
            <a:prstGeom prst="snip2DiagRect">
              <a:avLst/>
            </a:prstGeom>
            <a:solidFill>
              <a:schemeClr val="bg1"/>
            </a:solidFill>
            <a:ln w="12700" cmpd="sng">
              <a:solidFill>
                <a:srgbClr val="2570E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marL="0" lvl="1" algn="l"/>
              <a:r>
                <a:rPr lang="zh-CN" altLang="en-US" sz="1800" dirty="0" smtClean="0">
                  <a:solidFill>
                    <a:schemeClr val="tx1"/>
                  </a:solidFill>
                  <a:latin typeface="微软雅黑" charset="-122"/>
                  <a:ea typeface="微软雅黑" charset="-122"/>
                  <a:sym typeface="+mn-ea"/>
                </a:rPr>
                <a:t>（</a:t>
              </a:r>
              <a:r>
                <a:rPr lang="en-US" altLang="zh-CN" sz="1800" dirty="0" smtClean="0">
                  <a:solidFill>
                    <a:schemeClr val="tx1"/>
                  </a:solidFill>
                  <a:latin typeface="微软雅黑" charset="-122"/>
                  <a:ea typeface="微软雅黑" charset="-122"/>
                  <a:sym typeface="+mn-ea"/>
                </a:rPr>
                <a:t>4</a:t>
              </a:r>
              <a:r>
                <a:rPr lang="zh-CN" altLang="en-US" sz="1800" dirty="0" smtClean="0">
                  <a:solidFill>
                    <a:schemeClr val="tx1"/>
                  </a:solidFill>
                  <a:latin typeface="微软雅黑" charset="-122"/>
                  <a:ea typeface="微软雅黑" charset="-122"/>
                  <a:sym typeface="+mn-ea"/>
                </a:rPr>
                <a:t>）</a:t>
              </a:r>
              <a:r>
                <a:rPr lang="zh-CN" altLang="en-US" sz="1500" dirty="0" smtClean="0">
                  <a:solidFill>
                    <a:schemeClr val="tx1"/>
                  </a:solidFill>
                  <a:latin typeface="微软雅黑" charset="-122"/>
                  <a:ea typeface="微软雅黑" charset="-122"/>
                  <a:sym typeface="+mn-ea"/>
                </a:rPr>
                <a:t>人机混写的中文文章，知网</a:t>
              </a:r>
              <a:r>
                <a:rPr lang="en-US" altLang="zh-CN" sz="1500" dirty="0" smtClean="0">
                  <a:solidFill>
                    <a:schemeClr val="tx1"/>
                  </a:solidFill>
                  <a:latin typeface="微软雅黑" charset="-122"/>
                  <a:ea typeface="微软雅黑" charset="-122"/>
                  <a:sym typeface="+mn-ea"/>
                </a:rPr>
                <a:t>AIGC</a:t>
              </a:r>
              <a:r>
                <a:rPr lang="zh-CN" altLang="en-US" sz="1500" dirty="0" smtClean="0">
                  <a:solidFill>
                    <a:schemeClr val="tx1"/>
                  </a:solidFill>
                  <a:latin typeface="微软雅黑" charset="-122"/>
                  <a:ea typeface="微软雅黑" charset="-122"/>
                  <a:sym typeface="+mn-ea"/>
                </a:rPr>
                <a:t>检测是否能区分开人写的和大模型写的部分？</a:t>
              </a:r>
              <a:endParaRPr lang="zh-CN" altLang="en-US" sz="1500"/>
            </a:p>
          </p:txBody>
        </p:sp>
        <p:sp>
          <p:nvSpPr>
            <p:cNvPr id="56" name="剪去对角的矩形 55"/>
            <p:cNvSpPr/>
            <p:nvPr/>
          </p:nvSpPr>
          <p:spPr>
            <a:xfrm>
              <a:off x="12449" y="2352"/>
              <a:ext cx="5550" cy="1172"/>
            </a:xfrm>
            <a:prstGeom prst="snip2DiagRect">
              <a:avLst/>
            </a:prstGeom>
            <a:solidFill>
              <a:srgbClr val="2570E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algn="l"/>
              <a:r>
                <a:rPr lang="zh-CN" altLang="en-US" dirty="0" smtClean="0">
                  <a:solidFill>
                    <a:srgbClr val="FFFF00"/>
                  </a:solidFill>
                  <a:latin typeface="微软雅黑" charset="-122"/>
                  <a:ea typeface="微软雅黑" charset="-122"/>
                  <a:sym typeface="+mn-lt"/>
                </a:rPr>
                <a:t>能</a:t>
              </a:r>
              <a:r>
                <a:rPr lang="en-US" altLang="zh-CN" dirty="0" smtClean="0">
                  <a:solidFill>
                    <a:schemeClr val="bg1"/>
                  </a:solidFill>
                  <a:latin typeface="微软雅黑" charset="-122"/>
                  <a:ea typeface="微软雅黑" charset="-122"/>
                  <a:sym typeface="+mn-lt"/>
                </a:rPr>
                <a:t>   </a:t>
              </a:r>
              <a:endParaRPr lang="zh-CN" altLang="en-US" sz="1600" dirty="0" smtClean="0">
                <a:solidFill>
                  <a:schemeClr val="bg1"/>
                </a:solidFill>
                <a:latin typeface="微软雅黑" charset="-122"/>
                <a:ea typeface="微软雅黑" charset="-122"/>
                <a:sym typeface="+mn-lt"/>
              </a:endParaRPr>
            </a:p>
          </p:txBody>
        </p:sp>
      </p:grpSp>
      <p:grpSp>
        <p:nvGrpSpPr>
          <p:cNvPr id="58" name="组合 57"/>
          <p:cNvGrpSpPr/>
          <p:nvPr/>
        </p:nvGrpSpPr>
        <p:grpSpPr>
          <a:xfrm>
            <a:off x="586740" y="4608195"/>
            <a:ext cx="11014075" cy="744220"/>
            <a:chOff x="654" y="2352"/>
            <a:chExt cx="17345" cy="1172"/>
          </a:xfrm>
        </p:grpSpPr>
        <p:sp>
          <p:nvSpPr>
            <p:cNvPr id="59" name="剪去对角的矩形 58"/>
            <p:cNvSpPr/>
            <p:nvPr/>
          </p:nvSpPr>
          <p:spPr>
            <a:xfrm>
              <a:off x="654" y="2562"/>
              <a:ext cx="13077" cy="752"/>
            </a:xfrm>
            <a:prstGeom prst="snip2DiagRect">
              <a:avLst/>
            </a:prstGeom>
            <a:solidFill>
              <a:schemeClr val="bg1"/>
            </a:solidFill>
            <a:ln w="12700" cmpd="sng">
              <a:solidFill>
                <a:srgbClr val="2570E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marL="0" lvl="1" algn="l"/>
              <a:r>
                <a:rPr lang="zh-CN" altLang="en-US" sz="1800" dirty="0" smtClean="0">
                  <a:solidFill>
                    <a:schemeClr val="tx1"/>
                  </a:solidFill>
                  <a:latin typeface="微软雅黑" charset="-122"/>
                  <a:ea typeface="微软雅黑" charset="-122"/>
                  <a:sym typeface="+mn-ea"/>
                </a:rPr>
                <a:t>（</a:t>
              </a:r>
              <a:r>
                <a:rPr lang="en-US" altLang="zh-CN" sz="1800" dirty="0" smtClean="0">
                  <a:solidFill>
                    <a:schemeClr val="tx1"/>
                  </a:solidFill>
                  <a:latin typeface="微软雅黑" charset="-122"/>
                  <a:ea typeface="微软雅黑" charset="-122"/>
                  <a:sym typeface="+mn-ea"/>
                </a:rPr>
                <a:t>5</a:t>
              </a:r>
              <a:r>
                <a:rPr lang="zh-CN" altLang="en-US" sz="1800" dirty="0" smtClean="0">
                  <a:solidFill>
                    <a:schemeClr val="tx1"/>
                  </a:solidFill>
                  <a:latin typeface="微软雅黑" charset="-122"/>
                  <a:ea typeface="微软雅黑" charset="-122"/>
                  <a:sym typeface="+mn-ea"/>
                </a:rPr>
                <a:t>）</a:t>
              </a:r>
              <a:r>
                <a:rPr lang="en-US" altLang="zh-CN" sz="1800" dirty="0" smtClean="0">
                  <a:solidFill>
                    <a:schemeClr val="tx1"/>
                  </a:solidFill>
                  <a:latin typeface="微软雅黑" charset="-122"/>
                  <a:ea typeface="微软雅黑" charset="-122"/>
                  <a:sym typeface="+mn-ea"/>
                </a:rPr>
                <a:t>AIGC</a:t>
              </a:r>
              <a:r>
                <a:rPr lang="zh-CN" altLang="en-US" sz="1800" dirty="0" smtClean="0">
                  <a:solidFill>
                    <a:schemeClr val="tx1"/>
                  </a:solidFill>
                  <a:latin typeface="微软雅黑" charset="-122"/>
                  <a:ea typeface="微软雅黑" charset="-122"/>
                  <a:sym typeface="+mn-ea"/>
                </a:rPr>
                <a:t>检测会不会把人工写的内容误识别为AI生成的？</a:t>
              </a:r>
              <a:endParaRPr lang="zh-CN" altLang="en-US" sz="1800" dirty="0" smtClean="0">
                <a:solidFill>
                  <a:schemeClr val="tx1"/>
                </a:solidFill>
                <a:latin typeface="微软雅黑" charset="-122"/>
                <a:ea typeface="微软雅黑" charset="-122"/>
                <a:sym typeface="+mn-ea"/>
              </a:endParaRPr>
            </a:p>
          </p:txBody>
        </p:sp>
        <p:sp>
          <p:nvSpPr>
            <p:cNvPr id="60" name="剪去对角的矩形 59"/>
            <p:cNvSpPr/>
            <p:nvPr/>
          </p:nvSpPr>
          <p:spPr>
            <a:xfrm>
              <a:off x="12449" y="2352"/>
              <a:ext cx="5550" cy="1172"/>
            </a:xfrm>
            <a:prstGeom prst="snip2DiagRect">
              <a:avLst/>
            </a:prstGeom>
            <a:solidFill>
              <a:srgbClr val="2570E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algn="l"/>
              <a:r>
                <a:rPr lang="zh-CN" altLang="en-US" dirty="0" smtClean="0">
                  <a:solidFill>
                    <a:srgbClr val="FFFF00"/>
                  </a:solidFill>
                  <a:latin typeface="微软雅黑" charset="-122"/>
                  <a:ea typeface="微软雅黑" charset="-122"/>
                  <a:sym typeface="+mn-lt"/>
                </a:rPr>
                <a:t>概率极低</a:t>
              </a:r>
              <a:r>
                <a:rPr lang="en-US" altLang="zh-CN" dirty="0" smtClean="0">
                  <a:solidFill>
                    <a:schemeClr val="bg1"/>
                  </a:solidFill>
                  <a:latin typeface="微软雅黑" charset="-122"/>
                  <a:ea typeface="微软雅黑" charset="-122"/>
                  <a:sym typeface="+mn-lt"/>
                </a:rPr>
                <a:t>   </a:t>
              </a:r>
              <a:endParaRPr lang="zh-CN" altLang="en-US" sz="1600" dirty="0" smtClean="0">
                <a:solidFill>
                  <a:schemeClr val="bg1"/>
                </a:solidFill>
                <a:latin typeface="微软雅黑" charset="-122"/>
                <a:ea typeface="微软雅黑" charset="-122"/>
                <a:sym typeface="+mn-lt"/>
              </a:endParaRPr>
            </a:p>
          </p:txBody>
        </p:sp>
      </p:grpSp>
      <p:grpSp>
        <p:nvGrpSpPr>
          <p:cNvPr id="62" name="组合 61"/>
          <p:cNvGrpSpPr/>
          <p:nvPr/>
        </p:nvGrpSpPr>
        <p:grpSpPr>
          <a:xfrm>
            <a:off x="586740" y="5458460"/>
            <a:ext cx="11014075" cy="744220"/>
            <a:chOff x="654" y="2352"/>
            <a:chExt cx="17345" cy="1172"/>
          </a:xfrm>
        </p:grpSpPr>
        <p:sp>
          <p:nvSpPr>
            <p:cNvPr id="63" name="剪去对角的矩形 62"/>
            <p:cNvSpPr/>
            <p:nvPr/>
          </p:nvSpPr>
          <p:spPr>
            <a:xfrm>
              <a:off x="654" y="2562"/>
              <a:ext cx="13077" cy="752"/>
            </a:xfrm>
            <a:prstGeom prst="snip2DiagRect">
              <a:avLst/>
            </a:prstGeom>
            <a:solidFill>
              <a:schemeClr val="bg1"/>
            </a:solidFill>
            <a:ln w="12700" cmpd="sng">
              <a:solidFill>
                <a:srgbClr val="2570E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marL="0" lvl="1" algn="l"/>
              <a:r>
                <a:rPr lang="zh-CN" altLang="en-US" sz="1800" dirty="0" smtClean="0">
                  <a:solidFill>
                    <a:schemeClr val="tx1"/>
                  </a:solidFill>
                  <a:latin typeface="微软雅黑" charset="-122"/>
                  <a:ea typeface="微软雅黑" charset="-122"/>
                  <a:sym typeface="+mn-ea"/>
                </a:rPr>
                <a:t>（</a:t>
              </a:r>
              <a:r>
                <a:rPr lang="en-US" altLang="zh-CN" sz="1800" dirty="0" smtClean="0">
                  <a:solidFill>
                    <a:schemeClr val="tx1"/>
                  </a:solidFill>
                  <a:latin typeface="微软雅黑" charset="-122"/>
                  <a:ea typeface="微软雅黑" charset="-122"/>
                  <a:sym typeface="+mn-ea"/>
                </a:rPr>
                <a:t>6</a:t>
              </a:r>
              <a:r>
                <a:rPr lang="zh-CN" altLang="en-US" sz="1800" dirty="0" smtClean="0">
                  <a:solidFill>
                    <a:schemeClr val="tx1"/>
                  </a:solidFill>
                  <a:latin typeface="微软雅黑" charset="-122"/>
                  <a:ea typeface="微软雅黑" charset="-122"/>
                  <a:sym typeface="+mn-ea"/>
                </a:rPr>
                <a:t>）</a:t>
              </a:r>
              <a:r>
                <a:rPr lang="zh-CN" altLang="en-US" sz="1800" dirty="0" smtClean="0">
                  <a:solidFill>
                    <a:schemeClr val="tx1"/>
                  </a:solidFill>
                  <a:latin typeface="微软雅黑" charset="-122"/>
                  <a:ea typeface="微软雅黑" charset="-122"/>
                  <a:sym typeface="+mn-ea"/>
                </a:rPr>
                <a:t>大模型生成的文献内容，查重能发现吗？这两个功能是否替代？</a:t>
              </a:r>
              <a:endParaRPr lang="zh-CN" altLang="en-US" sz="1800"/>
            </a:p>
          </p:txBody>
        </p:sp>
        <p:sp>
          <p:nvSpPr>
            <p:cNvPr id="64" name="剪去对角的矩形 63"/>
            <p:cNvSpPr/>
            <p:nvPr/>
          </p:nvSpPr>
          <p:spPr>
            <a:xfrm>
              <a:off x="12449" y="2352"/>
              <a:ext cx="5550" cy="1172"/>
            </a:xfrm>
            <a:prstGeom prst="snip2DiagRect">
              <a:avLst/>
            </a:prstGeom>
            <a:solidFill>
              <a:srgbClr val="2570E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algn="l">
                <a:lnSpc>
                  <a:spcPct val="40000"/>
                </a:lnSpc>
              </a:pPr>
              <a:endParaRPr lang="zh-CN" altLang="en-US" dirty="0" smtClean="0">
                <a:solidFill>
                  <a:srgbClr val="FFFF00"/>
                </a:solidFill>
                <a:latin typeface="微软雅黑" charset="-122"/>
                <a:ea typeface="微软雅黑" charset="-122"/>
                <a:sym typeface="+mn-lt"/>
              </a:endParaRPr>
            </a:p>
            <a:p>
              <a:pPr algn="l">
                <a:lnSpc>
                  <a:spcPct val="40000"/>
                </a:lnSpc>
              </a:pPr>
              <a:r>
                <a:rPr lang="zh-CN" altLang="en-US" dirty="0" smtClean="0">
                  <a:solidFill>
                    <a:srgbClr val="FFFF00"/>
                  </a:solidFill>
                  <a:latin typeface="微软雅黑" charset="-122"/>
                  <a:ea typeface="微软雅黑" charset="-122"/>
                  <a:sym typeface="+mn-lt"/>
                </a:rPr>
                <a:t>查重系统无法发现</a:t>
              </a:r>
              <a:endParaRPr lang="zh-CN" altLang="en-US" dirty="0" smtClean="0">
                <a:solidFill>
                  <a:srgbClr val="FFFF00"/>
                </a:solidFill>
                <a:latin typeface="微软雅黑" charset="-122"/>
                <a:ea typeface="微软雅黑" charset="-122"/>
                <a:sym typeface="+mn-lt"/>
              </a:endParaRPr>
            </a:p>
            <a:p>
              <a:pPr algn="l">
                <a:lnSpc>
                  <a:spcPct val="40000"/>
                </a:lnSpc>
              </a:pPr>
              <a:endParaRPr lang="zh-CN" altLang="en-US" dirty="0" smtClean="0">
                <a:solidFill>
                  <a:srgbClr val="FFFF00"/>
                </a:solidFill>
                <a:latin typeface="微软雅黑" charset="-122"/>
                <a:ea typeface="微软雅黑" charset="-122"/>
                <a:sym typeface="+mn-lt"/>
              </a:endParaRPr>
            </a:p>
            <a:p>
              <a:pPr algn="l">
                <a:lnSpc>
                  <a:spcPct val="40000"/>
                </a:lnSpc>
              </a:pPr>
              <a:endParaRPr lang="zh-CN" altLang="en-US" dirty="0" smtClean="0">
                <a:solidFill>
                  <a:srgbClr val="FFFF00"/>
                </a:solidFill>
                <a:latin typeface="微软雅黑" charset="-122"/>
                <a:ea typeface="微软雅黑" charset="-122"/>
                <a:sym typeface="+mn-lt"/>
              </a:endParaRPr>
            </a:p>
            <a:p>
              <a:pPr algn="l">
                <a:lnSpc>
                  <a:spcPct val="40000"/>
                </a:lnSpc>
              </a:pPr>
              <a:r>
                <a:rPr lang="zh-CN" altLang="en-US" dirty="0" smtClean="0">
                  <a:solidFill>
                    <a:srgbClr val="FFFF00"/>
                  </a:solidFill>
                  <a:latin typeface="微软雅黑" charset="-122"/>
                  <a:ea typeface="微软雅黑" charset="-122"/>
                  <a:sym typeface="+mn-lt"/>
                </a:rPr>
                <a:t>无法替代</a:t>
              </a:r>
              <a:endParaRPr lang="zh-CN" altLang="en-US" sz="1600" dirty="0" smtClean="0">
                <a:solidFill>
                  <a:srgbClr val="FFFF00"/>
                </a:solidFill>
                <a:latin typeface="微软雅黑" charset="-122"/>
                <a:ea typeface="微软雅黑" charset="-122"/>
                <a:sym typeface="+mn-lt"/>
              </a:endParaRPr>
            </a:p>
          </p:txBody>
        </p:sp>
      </p:gr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 name="组合 15"/>
          <p:cNvGrpSpPr/>
          <p:nvPr/>
        </p:nvGrpSpPr>
        <p:grpSpPr>
          <a:xfrm>
            <a:off x="0" y="212090"/>
            <a:ext cx="1428864" cy="597535"/>
            <a:chOff x="2904" y="1893"/>
            <a:chExt cx="3716" cy="2690"/>
          </a:xfrm>
        </p:grpSpPr>
        <p:sp>
          <p:nvSpPr>
            <p:cNvPr id="20" name="矩形 19"/>
            <p:cNvSpPr/>
            <p:nvPr>
              <p:custDataLst>
                <p:tags r:id="rId1"/>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2"/>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3" name="文本框 12"/>
          <p:cNvSpPr txBox="1"/>
          <p:nvPr>
            <p:custDataLst>
              <p:tags r:id="rId3"/>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en-US" altLang="zh-CN" sz="3200" b="1" dirty="0">
                <a:solidFill>
                  <a:srgbClr val="0070C0"/>
                </a:solidFill>
                <a:latin typeface="微软雅黑" charset="-122"/>
                <a:ea typeface="微软雅黑" charset="-122"/>
                <a:sym typeface="+mn-ea"/>
              </a:rPr>
              <a:t>AIGC</a:t>
            </a:r>
            <a:r>
              <a:rPr lang="zh-CN" altLang="en-US" sz="3200" b="1" dirty="0">
                <a:solidFill>
                  <a:srgbClr val="0070C0"/>
                </a:solidFill>
                <a:latin typeface="微软雅黑" charset="-122"/>
                <a:ea typeface="微软雅黑" charset="-122"/>
                <a:sym typeface="+mn-ea"/>
              </a:rPr>
              <a:t>检测报告单</a:t>
            </a:r>
            <a:endParaRPr lang="zh-CN" altLang="en-US" sz="3200" b="1" dirty="0">
              <a:solidFill>
                <a:srgbClr val="0070C0"/>
              </a:solidFill>
              <a:latin typeface="微软雅黑" charset="-122"/>
              <a:ea typeface="微软雅黑" charset="-122"/>
              <a:sym typeface="+mn-ea"/>
            </a:endParaRPr>
          </a:p>
        </p:txBody>
      </p:sp>
      <p:cxnSp>
        <p:nvCxnSpPr>
          <p:cNvPr id="3" name="直接连接符 2"/>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7" name="图片 26"/>
          <p:cNvPicPr>
            <a:picLocks noChangeAspect="1"/>
          </p:cNvPicPr>
          <p:nvPr/>
        </p:nvPicPr>
        <p:blipFill>
          <a:blip r:embed="rId4"/>
          <a:stretch>
            <a:fillRect/>
          </a:stretch>
        </p:blipFill>
        <p:spPr>
          <a:xfrm>
            <a:off x="350520" y="1238250"/>
            <a:ext cx="11832590" cy="4745990"/>
          </a:xfrm>
          <a:prstGeom prst="rect">
            <a:avLst/>
          </a:prstGeom>
        </p:spPr>
      </p:pic>
      <p:sp>
        <p:nvSpPr>
          <p:cNvPr id="28" name="矩形 27"/>
          <p:cNvSpPr/>
          <p:nvPr/>
        </p:nvSpPr>
        <p:spPr>
          <a:xfrm>
            <a:off x="2687955" y="3955415"/>
            <a:ext cx="4654550" cy="1953260"/>
          </a:xfrm>
          <a:prstGeom prst="rect">
            <a:avLst/>
          </a:prstGeom>
          <a:noFill/>
          <a:ln w="285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矩形 29"/>
          <p:cNvSpPr/>
          <p:nvPr/>
        </p:nvSpPr>
        <p:spPr>
          <a:xfrm>
            <a:off x="8716645" y="3951605"/>
            <a:ext cx="821055" cy="1953260"/>
          </a:xfrm>
          <a:prstGeom prst="rect">
            <a:avLst/>
          </a:prstGeom>
          <a:noFill/>
          <a:ln w="285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8" name="圆角矩形 97"/>
          <p:cNvSpPr/>
          <p:nvPr/>
        </p:nvSpPr>
        <p:spPr>
          <a:xfrm>
            <a:off x="330835" y="1186180"/>
            <a:ext cx="11764010" cy="4825365"/>
          </a:xfrm>
          <a:prstGeom prst="roundRect">
            <a:avLst>
              <a:gd name="adj" fmla="val 3462"/>
            </a:avLst>
          </a:prstGeom>
          <a:solidFill>
            <a:schemeClr val="bg1"/>
          </a:solidFill>
          <a:ln>
            <a:solidFill>
              <a:schemeClr val="tx2">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1" name="图片 30"/>
          <p:cNvPicPr>
            <a:picLocks noChangeAspect="1"/>
          </p:cNvPicPr>
          <p:nvPr/>
        </p:nvPicPr>
        <p:blipFill>
          <a:blip r:embed="rId5"/>
          <a:stretch>
            <a:fillRect/>
          </a:stretch>
        </p:blipFill>
        <p:spPr>
          <a:xfrm>
            <a:off x="231140" y="1244600"/>
            <a:ext cx="4117975" cy="4745355"/>
          </a:xfrm>
          <a:prstGeom prst="rect">
            <a:avLst/>
          </a:prstGeom>
        </p:spPr>
      </p:pic>
      <p:sp>
        <p:nvSpPr>
          <p:cNvPr id="32" name="矩形 31"/>
          <p:cNvSpPr/>
          <p:nvPr/>
        </p:nvSpPr>
        <p:spPr>
          <a:xfrm>
            <a:off x="349885" y="3044825"/>
            <a:ext cx="4009390" cy="1474470"/>
          </a:xfrm>
          <a:prstGeom prst="rect">
            <a:avLst/>
          </a:prstGeom>
          <a:noFill/>
          <a:ln w="28575"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矩形 32"/>
          <p:cNvSpPr/>
          <p:nvPr/>
        </p:nvSpPr>
        <p:spPr>
          <a:xfrm>
            <a:off x="349250" y="4655820"/>
            <a:ext cx="4010025" cy="1321435"/>
          </a:xfrm>
          <a:prstGeom prst="rect">
            <a:avLst/>
          </a:prstGeom>
          <a:noFill/>
          <a:ln w="28575"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6"/>
          <a:stretch>
            <a:fillRect/>
          </a:stretch>
        </p:blipFill>
        <p:spPr>
          <a:xfrm>
            <a:off x="4461510" y="1317625"/>
            <a:ext cx="3671570" cy="4656455"/>
          </a:xfrm>
          <a:prstGeom prst="rect">
            <a:avLst/>
          </a:prstGeom>
        </p:spPr>
      </p:pic>
      <p:pic>
        <p:nvPicPr>
          <p:cNvPr id="35" name="图片 34"/>
          <p:cNvPicPr>
            <a:picLocks noChangeAspect="1"/>
          </p:cNvPicPr>
          <p:nvPr/>
        </p:nvPicPr>
        <p:blipFill>
          <a:blip r:embed="rId7"/>
          <a:stretch>
            <a:fillRect/>
          </a:stretch>
        </p:blipFill>
        <p:spPr>
          <a:xfrm>
            <a:off x="8258810" y="1276985"/>
            <a:ext cx="3738245" cy="4627880"/>
          </a:xfrm>
          <a:prstGeom prst="rect">
            <a:avLst/>
          </a:prstGeom>
        </p:spPr>
      </p:pic>
      <p:sp>
        <p:nvSpPr>
          <p:cNvPr id="36" name="圆角矩形 35"/>
          <p:cNvSpPr/>
          <p:nvPr/>
        </p:nvSpPr>
        <p:spPr>
          <a:xfrm>
            <a:off x="8406765" y="1290320"/>
            <a:ext cx="3686175" cy="2435860"/>
          </a:xfrm>
          <a:prstGeom prst="roundRect">
            <a:avLst>
              <a:gd name="adj" fmla="val 6224"/>
            </a:avLst>
          </a:prstGeom>
          <a:solidFill>
            <a:srgbClr val="FEF3EB"/>
          </a:solidFill>
          <a:ln w="28575" cmpd="sng">
            <a:solidFill>
              <a:srgbClr val="E6761B"/>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说明：</a:t>
            </a:r>
            <a:endPar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endParaRPr>
          </a:p>
          <a:p>
            <a:pPr algn="l"/>
            <a:r>
              <a:rPr lang="en-US" altLang="zh-CN" sz="1400">
                <a:solidFill>
                  <a:schemeClr val="accent6">
                    <a:lumMod val="75000"/>
                  </a:schemeClr>
                </a:solidFill>
                <a:latin typeface="黑体" panose="02010609060101010101" charset="-122"/>
                <a:ea typeface="黑体" panose="02010609060101010101" charset="-122"/>
                <a:cs typeface="黑体" panose="02010609060101010101" charset="-122"/>
              </a:rPr>
              <a:t>1</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、支持中、英文内容检测；</a:t>
            </a:r>
            <a:endPar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endParaRPr>
          </a:p>
          <a:p>
            <a:pPr algn="l"/>
            <a:r>
              <a:rPr lang="en-US" altLang="zh-CN" sz="1400">
                <a:solidFill>
                  <a:schemeClr val="accent6">
                    <a:lumMod val="75000"/>
                  </a:schemeClr>
                </a:solidFill>
                <a:latin typeface="黑体" panose="02010609060101010101" charset="-122"/>
                <a:ea typeface="黑体" panose="02010609060101010101" charset="-122"/>
                <a:cs typeface="黑体" panose="02010609060101010101" charset="-122"/>
              </a:rPr>
              <a:t>2</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a:t>
            </a:r>
            <a:r>
              <a:rPr lang="en-US" altLang="zh-CN" sz="1400" b="1">
                <a:solidFill>
                  <a:schemeClr val="tx1"/>
                </a:solidFill>
                <a:latin typeface="黑体" panose="02010609060101010101" charset="-122"/>
                <a:ea typeface="黑体" panose="02010609060101010101" charset="-122"/>
                <a:cs typeface="黑体" panose="02010609060101010101" charset="-122"/>
              </a:rPr>
              <a:t>AI</a:t>
            </a:r>
            <a:r>
              <a:rPr lang="zh-CN" altLang="en-US" sz="1400" b="1">
                <a:solidFill>
                  <a:schemeClr val="tx1"/>
                </a:solidFill>
                <a:latin typeface="黑体" panose="02010609060101010101" charset="-122"/>
                <a:ea typeface="黑体" panose="02010609060101010101" charset="-122"/>
                <a:cs typeface="黑体" panose="02010609060101010101" charset="-122"/>
              </a:rPr>
              <a:t>特征值</a:t>
            </a:r>
            <a:r>
              <a:rPr lang="en-US" altLang="zh-CN" sz="1400" b="1">
                <a:solidFill>
                  <a:schemeClr val="tx1"/>
                </a:solidFill>
                <a:latin typeface="黑体" panose="02010609060101010101" charset="-122"/>
                <a:ea typeface="黑体" panose="02010609060101010101" charset="-122"/>
                <a:cs typeface="黑体" panose="02010609060101010101" charset="-122"/>
              </a:rPr>
              <a:t>=AI</a:t>
            </a:r>
            <a:r>
              <a:rPr lang="zh-CN" altLang="en-US" sz="1400" b="1">
                <a:solidFill>
                  <a:schemeClr val="tx1"/>
                </a:solidFill>
                <a:latin typeface="黑体" panose="02010609060101010101" charset="-122"/>
                <a:ea typeface="黑体" panose="02010609060101010101" charset="-122"/>
                <a:cs typeface="黑体" panose="02010609060101010101" charset="-122"/>
              </a:rPr>
              <a:t>特征字符数</a:t>
            </a:r>
            <a:r>
              <a:rPr lang="en-US" altLang="zh-CN" sz="1400" b="1">
                <a:solidFill>
                  <a:schemeClr val="tx1"/>
                </a:solidFill>
                <a:latin typeface="黑体" panose="02010609060101010101" charset="-122"/>
                <a:ea typeface="黑体" panose="02010609060101010101" charset="-122"/>
                <a:cs typeface="黑体" panose="02010609060101010101" charset="-122"/>
              </a:rPr>
              <a:t>/</a:t>
            </a:r>
            <a:r>
              <a:rPr lang="zh-CN" altLang="en-US" sz="1400" b="1">
                <a:solidFill>
                  <a:schemeClr val="tx1"/>
                </a:solidFill>
                <a:latin typeface="黑体" panose="02010609060101010101" charset="-122"/>
                <a:ea typeface="黑体" panose="02010609060101010101" charset="-122"/>
                <a:cs typeface="黑体" panose="02010609060101010101" charset="-122"/>
              </a:rPr>
              <a:t>总字符数</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a:t>
            </a:r>
            <a:endPar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endParaRPr>
          </a:p>
          <a:p>
            <a:pPr algn="l"/>
            <a:r>
              <a:rPr lang="en-US" altLang="zh-CN" sz="1400">
                <a:solidFill>
                  <a:schemeClr val="accent6">
                    <a:lumMod val="75000"/>
                  </a:schemeClr>
                </a:solidFill>
                <a:latin typeface="黑体" panose="02010609060101010101" charset="-122"/>
                <a:ea typeface="黑体" panose="02010609060101010101" charset="-122"/>
                <a:cs typeface="黑体" panose="02010609060101010101" charset="-122"/>
              </a:rPr>
              <a:t>3</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a:t>
            </a:r>
            <a:r>
              <a:rPr lang="zh-CN" altLang="en-US" sz="1400" b="1">
                <a:solidFill>
                  <a:srgbClr val="FF0000"/>
                </a:solidFill>
                <a:latin typeface="黑体" panose="02010609060101010101" charset="-122"/>
                <a:ea typeface="黑体" panose="02010609060101010101" charset="-122"/>
                <a:cs typeface="黑体" panose="02010609060101010101" charset="-122"/>
              </a:rPr>
              <a:t>红色</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代表</a:t>
            </a:r>
            <a:r>
              <a:rPr lang="en-US" altLang="zh-CN" sz="1400" b="1">
                <a:solidFill>
                  <a:srgbClr val="FF0000"/>
                </a:solidFill>
                <a:latin typeface="黑体" panose="02010609060101010101" charset="-122"/>
                <a:ea typeface="黑体" panose="02010609060101010101" charset="-122"/>
                <a:cs typeface="黑体" panose="02010609060101010101" charset="-122"/>
              </a:rPr>
              <a:t>AI</a:t>
            </a:r>
            <a:r>
              <a:rPr lang="zh-CN" altLang="en-US" sz="1400" b="1">
                <a:solidFill>
                  <a:srgbClr val="FF0000"/>
                </a:solidFill>
                <a:latin typeface="黑体" panose="02010609060101010101" charset="-122"/>
                <a:ea typeface="黑体" panose="02010609060101010101" charset="-122"/>
                <a:cs typeface="黑体" panose="02010609060101010101" charset="-122"/>
              </a:rPr>
              <a:t>特征显著</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部分，</a:t>
            </a:r>
            <a:r>
              <a:rPr lang="zh-CN" altLang="en-US" sz="1400" b="1">
                <a:solidFill>
                  <a:srgbClr val="FF0000"/>
                </a:solidFill>
                <a:latin typeface="黑体" panose="02010609060101010101" charset="-122"/>
                <a:ea typeface="黑体" panose="02010609060101010101" charset="-122"/>
                <a:cs typeface="黑体" panose="02010609060101010101" charset="-122"/>
              </a:rPr>
              <a:t>计入</a:t>
            </a:r>
            <a:r>
              <a:rPr lang="en-US" altLang="zh-CN" sz="1400">
                <a:solidFill>
                  <a:schemeClr val="tx1"/>
                </a:solidFill>
                <a:latin typeface="黑体" panose="02010609060101010101" charset="-122"/>
                <a:ea typeface="黑体" panose="02010609060101010101" charset="-122"/>
                <a:cs typeface="黑体" panose="02010609060101010101" charset="-122"/>
              </a:rPr>
              <a:t>AI</a:t>
            </a:r>
            <a:r>
              <a:rPr lang="zh-CN" altLang="en-US" sz="1400">
                <a:solidFill>
                  <a:schemeClr val="tx1"/>
                </a:solidFill>
                <a:latin typeface="黑体" panose="02010609060101010101" charset="-122"/>
                <a:ea typeface="黑体" panose="02010609060101010101" charset="-122"/>
                <a:cs typeface="黑体" panose="02010609060101010101" charset="-122"/>
              </a:rPr>
              <a:t>特征</a:t>
            </a:r>
            <a:r>
              <a:rPr lang="zh-CN" altLang="en-US" sz="1400" b="1">
                <a:solidFill>
                  <a:srgbClr val="FF0000"/>
                </a:solidFill>
                <a:latin typeface="黑体" panose="02010609060101010101" charset="-122"/>
                <a:ea typeface="黑体" panose="02010609060101010101" charset="-122"/>
                <a:cs typeface="黑体" panose="02010609060101010101" charset="-122"/>
              </a:rPr>
              <a:t>字符数</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a:t>
            </a:r>
            <a:endPar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endParaRPr>
          </a:p>
          <a:p>
            <a:pPr algn="l"/>
            <a:r>
              <a:rPr lang="en-US" altLang="zh-CN" sz="1400">
                <a:solidFill>
                  <a:schemeClr val="accent6">
                    <a:lumMod val="75000"/>
                  </a:schemeClr>
                </a:solidFill>
                <a:latin typeface="黑体" panose="02010609060101010101" charset="-122"/>
                <a:ea typeface="黑体" panose="02010609060101010101" charset="-122"/>
                <a:cs typeface="黑体" panose="02010609060101010101" charset="-122"/>
              </a:rPr>
              <a:t>4</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a:t>
            </a:r>
            <a:r>
              <a:rPr lang="zh-CN" altLang="en-US" sz="1400" b="1">
                <a:solidFill>
                  <a:srgbClr val="FF0000"/>
                </a:solidFill>
                <a:latin typeface="黑体" panose="02010609060101010101" charset="-122"/>
                <a:ea typeface="黑体" panose="02010609060101010101" charset="-122"/>
                <a:cs typeface="黑体" panose="02010609060101010101" charset="-122"/>
              </a:rPr>
              <a:t>棕色</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代表</a:t>
            </a:r>
            <a:r>
              <a:rPr lang="en-US" altLang="zh-CN" sz="1400" b="1">
                <a:solidFill>
                  <a:srgbClr val="FF0000"/>
                </a:solidFill>
                <a:latin typeface="黑体" panose="02010609060101010101" charset="-122"/>
                <a:ea typeface="黑体" panose="02010609060101010101" charset="-122"/>
                <a:cs typeface="黑体" panose="02010609060101010101" charset="-122"/>
              </a:rPr>
              <a:t>AI</a:t>
            </a:r>
            <a:r>
              <a:rPr lang="zh-CN" altLang="en-US" sz="1400" b="1">
                <a:solidFill>
                  <a:srgbClr val="FF0000"/>
                </a:solidFill>
                <a:latin typeface="黑体" panose="02010609060101010101" charset="-122"/>
                <a:ea typeface="黑体" panose="02010609060101010101" charset="-122"/>
                <a:cs typeface="黑体" panose="02010609060101010101" charset="-122"/>
              </a:rPr>
              <a:t>特征疑似</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部分，</a:t>
            </a:r>
            <a:r>
              <a:rPr lang="zh-CN" altLang="en-US" sz="1400" b="1">
                <a:solidFill>
                  <a:srgbClr val="FF0000"/>
                </a:solidFill>
                <a:latin typeface="黑体" panose="02010609060101010101" charset="-122"/>
                <a:ea typeface="黑体" panose="02010609060101010101" charset="-122"/>
                <a:cs typeface="黑体" panose="02010609060101010101" charset="-122"/>
              </a:rPr>
              <a:t>未计入</a:t>
            </a:r>
            <a:r>
              <a:rPr lang="en-US" altLang="zh-CN" sz="1400">
                <a:solidFill>
                  <a:schemeClr val="tx1"/>
                </a:solidFill>
                <a:latin typeface="黑体" panose="02010609060101010101" charset="-122"/>
                <a:ea typeface="黑体" panose="02010609060101010101" charset="-122"/>
                <a:cs typeface="黑体" panose="02010609060101010101" charset="-122"/>
              </a:rPr>
              <a:t>AI</a:t>
            </a:r>
            <a:r>
              <a:rPr lang="zh-CN" altLang="en-US" sz="1400">
                <a:solidFill>
                  <a:schemeClr val="tx1"/>
                </a:solidFill>
                <a:latin typeface="黑体" panose="02010609060101010101" charset="-122"/>
                <a:ea typeface="黑体" panose="02010609060101010101" charset="-122"/>
                <a:cs typeface="黑体" panose="02010609060101010101" charset="-122"/>
              </a:rPr>
              <a:t>特征</a:t>
            </a:r>
            <a:r>
              <a:rPr lang="zh-CN" altLang="en-US" sz="1400" b="1">
                <a:solidFill>
                  <a:srgbClr val="FF0000"/>
                </a:solidFill>
                <a:latin typeface="黑体" panose="02010609060101010101" charset="-122"/>
                <a:ea typeface="黑体" panose="02010609060101010101" charset="-122"/>
                <a:cs typeface="黑体" panose="02010609060101010101" charset="-122"/>
              </a:rPr>
              <a:t>字符数</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a:t>
            </a:r>
            <a:endPar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endParaRPr>
          </a:p>
          <a:p>
            <a:pPr algn="l"/>
            <a:r>
              <a:rPr lang="en-US" altLang="zh-CN" sz="1400">
                <a:solidFill>
                  <a:schemeClr val="accent6">
                    <a:lumMod val="75000"/>
                  </a:schemeClr>
                </a:solidFill>
                <a:latin typeface="黑体" panose="02010609060101010101" charset="-122"/>
                <a:ea typeface="黑体" panose="02010609060101010101" charset="-122"/>
                <a:cs typeface="黑体" panose="02010609060101010101" charset="-122"/>
              </a:rPr>
              <a:t>5</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、检测结果仅供参考，</a:t>
            </a:r>
            <a:r>
              <a:rPr lang="zh-CN" altLang="en-US" sz="1400" b="1">
                <a:solidFill>
                  <a:schemeClr val="accent6">
                    <a:lumMod val="75000"/>
                  </a:schemeClr>
                </a:solidFill>
                <a:latin typeface="黑体" panose="02010609060101010101" charset="-122"/>
                <a:ea typeface="黑体" panose="02010609060101010101" charset="-122"/>
                <a:cs typeface="黑体" panose="02010609060101010101" charset="-122"/>
              </a:rPr>
              <a:t>最终判定是否存在学术不端行为时，需结合人工复核、机构审查以及具体学术政策的综合应用进行审</a:t>
            </a:r>
            <a:endParaRPr lang="zh-CN" altLang="en-US" sz="1400" b="1">
              <a:solidFill>
                <a:schemeClr val="accent6">
                  <a:lumMod val="75000"/>
                </a:schemeClr>
              </a:solidFill>
              <a:latin typeface="黑体" panose="02010609060101010101" charset="-122"/>
              <a:ea typeface="黑体" panose="02010609060101010101" charset="-122"/>
              <a:cs typeface="黑体" panose="02010609060101010101" charset="-122"/>
            </a:endParaRPr>
          </a:p>
          <a:p>
            <a:pPr algn="l"/>
            <a:r>
              <a:rPr lang="zh-CN" altLang="en-US" sz="1400" b="1">
                <a:solidFill>
                  <a:schemeClr val="accent6">
                    <a:lumMod val="75000"/>
                  </a:schemeClr>
                </a:solidFill>
                <a:latin typeface="黑体" panose="02010609060101010101" charset="-122"/>
                <a:ea typeface="黑体" panose="02010609060101010101" charset="-122"/>
                <a:cs typeface="黑体" panose="02010609060101010101" charset="-122"/>
              </a:rPr>
              <a:t>慎判断</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a:t>
            </a:r>
            <a:endPar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endParaRPr>
          </a:p>
        </p:txBody>
      </p:sp>
      <p:sp>
        <p:nvSpPr>
          <p:cNvPr id="37" name="圆角矩形 36"/>
          <p:cNvSpPr/>
          <p:nvPr/>
        </p:nvSpPr>
        <p:spPr>
          <a:xfrm>
            <a:off x="8284845" y="3856355"/>
            <a:ext cx="3809365" cy="1178560"/>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38" name="直接连接符 37"/>
          <p:cNvCxnSpPr/>
          <p:nvPr/>
        </p:nvCxnSpPr>
        <p:spPr>
          <a:xfrm>
            <a:off x="8295005" y="1311910"/>
            <a:ext cx="0" cy="2862580"/>
          </a:xfrm>
          <a:prstGeom prst="line">
            <a:avLst/>
          </a:prstGeom>
          <a:ln>
            <a:solidFill>
              <a:srgbClr val="E6761B"/>
            </a:solidFill>
          </a:ln>
        </p:spPr>
        <p:style>
          <a:lnRef idx="2">
            <a:schemeClr val="accent1"/>
          </a:lnRef>
          <a:fillRef idx="0">
            <a:srgbClr val="FFFFFF"/>
          </a:fillRef>
          <a:effectRef idx="0">
            <a:srgbClr val="FFFFFF"/>
          </a:effectRef>
          <a:fontRef idx="minor">
            <a:schemeClr val="tx1"/>
          </a:fontRef>
        </p:style>
      </p:cxnSp>
      <p:sp>
        <p:nvSpPr>
          <p:cNvPr id="39" name="椭圆 38"/>
          <p:cNvSpPr/>
          <p:nvPr/>
        </p:nvSpPr>
        <p:spPr>
          <a:xfrm>
            <a:off x="8504555" y="1111250"/>
            <a:ext cx="259080" cy="254000"/>
          </a:xfrm>
          <a:prstGeom prst="ellipse">
            <a:avLst/>
          </a:prstGeom>
          <a:solidFill>
            <a:srgbClr val="FEF3EB"/>
          </a:solidFill>
          <a:ln>
            <a:solidFill>
              <a:srgbClr val="E6761B"/>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椭圆 39"/>
          <p:cNvSpPr/>
          <p:nvPr/>
        </p:nvSpPr>
        <p:spPr>
          <a:xfrm>
            <a:off x="8552180" y="1156970"/>
            <a:ext cx="164465" cy="155575"/>
          </a:xfrm>
          <a:prstGeom prst="ellipse">
            <a:avLst/>
          </a:prstGeom>
          <a:solidFill>
            <a:srgbClr val="E676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41" name="直接连接符 40"/>
          <p:cNvCxnSpPr/>
          <p:nvPr/>
        </p:nvCxnSpPr>
        <p:spPr>
          <a:xfrm>
            <a:off x="8284845" y="1240155"/>
            <a:ext cx="332740" cy="0"/>
          </a:xfrm>
          <a:prstGeom prst="line">
            <a:avLst/>
          </a:prstGeom>
          <a:ln>
            <a:solidFill>
              <a:srgbClr val="E6761B"/>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additive="base">
                                        <p:cTn id="7" dur="500" fill="hold"/>
                                        <p:tgtEl>
                                          <p:spTgt spid="98"/>
                                        </p:tgtEl>
                                        <p:attrNameLst>
                                          <p:attrName>ppt_x</p:attrName>
                                        </p:attrNameLst>
                                      </p:cBhvr>
                                      <p:tavLst>
                                        <p:tav tm="0">
                                          <p:val>
                                            <p:strVal val="#ppt_x"/>
                                          </p:val>
                                        </p:tav>
                                        <p:tav tm="100000">
                                          <p:val>
                                            <p:strVal val="#ppt_x"/>
                                          </p:val>
                                        </p:tav>
                                      </p:tavLst>
                                    </p:anim>
                                    <p:anim calcmode="lin" valueType="num">
                                      <p:cBhvr additive="base">
                                        <p:cTn id="8" dur="500" fill="hold"/>
                                        <p:tgtEl>
                                          <p:spTgt spid="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ppt_x"/>
                                          </p:val>
                                        </p:tav>
                                        <p:tav tm="100000">
                                          <p:val>
                                            <p:strVal val="#ppt_x"/>
                                          </p:val>
                                        </p:tav>
                                      </p:tavLst>
                                    </p:anim>
                                    <p:anim calcmode="lin" valueType="num">
                                      <p:cBhvr additive="base">
                                        <p:cTn id="17" dur="500" fill="hold"/>
                                        <p:tgtEl>
                                          <p:spTgt spid="32"/>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ppt_x"/>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ppt_x"/>
                                          </p:val>
                                        </p:tav>
                                        <p:tav tm="100000">
                                          <p:val>
                                            <p:strVal val="#ppt_x"/>
                                          </p:val>
                                        </p:tav>
                                      </p:tavLst>
                                    </p:anim>
                                    <p:anim calcmode="lin" valueType="num">
                                      <p:cBhvr additive="base">
                                        <p:cTn id="48" dur="500" fill="hold"/>
                                        <p:tgtEl>
                                          <p:spTgt spid="3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98" grpId="0" bldLvl="0" animBg="1"/>
      <p:bldP spid="37" grpId="0" bldLvl="0" animBg="1"/>
      <p:bldP spid="36" grpId="0" bldLvl="0" animBg="1"/>
      <p:bldP spid="40" grpId="0" bldLvl="0" animBg="1"/>
      <p:bldP spid="39" grpId="0" bldLvl="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 name="组合 15"/>
          <p:cNvGrpSpPr/>
          <p:nvPr/>
        </p:nvGrpSpPr>
        <p:grpSpPr>
          <a:xfrm>
            <a:off x="0" y="212090"/>
            <a:ext cx="1428864" cy="597535"/>
            <a:chOff x="2904" y="1893"/>
            <a:chExt cx="3716" cy="2690"/>
          </a:xfrm>
        </p:grpSpPr>
        <p:sp>
          <p:nvSpPr>
            <p:cNvPr id="20" name="矩形 19"/>
            <p:cNvSpPr/>
            <p:nvPr>
              <p:custDataLst>
                <p:tags r:id="rId1"/>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2"/>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3" name="文本框 12"/>
          <p:cNvSpPr txBox="1"/>
          <p:nvPr>
            <p:custDataLst>
              <p:tags r:id="rId3"/>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en-US" altLang="zh-CN" sz="3200" b="1" dirty="0">
                <a:solidFill>
                  <a:srgbClr val="0070C0"/>
                </a:solidFill>
                <a:latin typeface="微软雅黑" charset="-122"/>
                <a:ea typeface="微软雅黑" charset="-122"/>
                <a:sym typeface="+mn-ea"/>
              </a:rPr>
              <a:t>AI</a:t>
            </a:r>
            <a:r>
              <a:rPr lang="zh-CN" altLang="en-US" sz="3200" b="1" dirty="0">
                <a:solidFill>
                  <a:srgbClr val="0070C0"/>
                </a:solidFill>
                <a:latin typeface="微软雅黑" charset="-122"/>
                <a:ea typeface="微软雅黑" charset="-122"/>
                <a:sym typeface="+mn-ea"/>
              </a:rPr>
              <a:t>特征</a:t>
            </a:r>
            <a:endParaRPr lang="zh-CN" altLang="en-US" sz="3200" b="1" dirty="0">
              <a:solidFill>
                <a:srgbClr val="0070C0"/>
              </a:solidFill>
              <a:latin typeface="微软雅黑" charset="-122"/>
              <a:ea typeface="微软雅黑" charset="-122"/>
              <a:sym typeface="+mn-ea"/>
            </a:endParaRPr>
          </a:p>
        </p:txBody>
      </p:sp>
      <p:cxnSp>
        <p:nvCxnSpPr>
          <p:cNvPr id="3" name="直接连接符 2"/>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圆角矩形 10"/>
          <p:cNvSpPr/>
          <p:nvPr>
            <p:custDataLst>
              <p:tags r:id="rId4"/>
            </p:custDataLst>
          </p:nvPr>
        </p:nvSpPr>
        <p:spPr>
          <a:xfrm>
            <a:off x="1320165" y="998855"/>
            <a:ext cx="2613660" cy="389890"/>
          </a:xfrm>
          <a:prstGeom prst="roundRect">
            <a:avLst/>
          </a:prstGeom>
          <a:noFill/>
          <a:ln>
            <a:solidFill>
              <a:schemeClr val="accent1">
                <a:lumMod val="60000"/>
                <a:lumOff val="4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gradFill>
                  <a:gsLst>
                    <a:gs pos="50000">
                      <a:schemeClr val="accent2"/>
                    </a:gs>
                    <a:gs pos="0">
                      <a:schemeClr val="accent2">
                        <a:lumMod val="25000"/>
                        <a:lumOff val="75000"/>
                      </a:schemeClr>
                    </a:gs>
                    <a:gs pos="100000">
                      <a:schemeClr val="accent2">
                        <a:lumMod val="85000"/>
                      </a:schemeClr>
                    </a:gs>
                  </a:gsLst>
                  <a:lin ang="5400000" scaled="1"/>
                </a:gradFill>
              </a14:hiddenFill>
            </a:ext>
          </a:extLst>
        </p:spPr>
        <p:style>
          <a:lnRef idx="0">
            <a:srgbClr val="FFFFFF"/>
          </a:lnRef>
          <a:fillRef idx="1">
            <a:schemeClr val="accent6"/>
          </a:fillRef>
          <a:effectRef idx="0">
            <a:srgbClr val="FFFFFF"/>
          </a:effectRef>
          <a:fontRef idx="minor">
            <a:schemeClr val="dk1"/>
          </a:fontRef>
        </p:style>
        <p:txBody>
          <a:bodyPr rtlCol="0" anchor="ctr">
            <a:scene3d>
              <a:camera prst="orthographicFront"/>
              <a:lightRig rig="threePt" dir="t"/>
            </a:scene3d>
          </a:bodyPr>
          <a:p>
            <a:pPr algn="ctr"/>
            <a:r>
              <a:rPr lang="en-US" altLang="zh-CN">
                <a:solidFill>
                  <a:schemeClr val="accent1"/>
                </a:solidFill>
                <a:effectLst>
                  <a:outerShdw blurRad="38100" dist="25400" dir="5400000" algn="ctr" rotWithShape="0">
                    <a:srgbClr val="6E747A">
                      <a:alpha val="43000"/>
                    </a:srgbClr>
                  </a:outerShdw>
                </a:effectLst>
              </a:rPr>
              <a:t>AI</a:t>
            </a:r>
            <a:r>
              <a:rPr lang="zh-CN" altLang="en-US">
                <a:solidFill>
                  <a:schemeClr val="accent1"/>
                </a:solidFill>
                <a:effectLst>
                  <a:outerShdw blurRad="38100" dist="25400" dir="5400000" algn="ctr" rotWithShape="0">
                    <a:srgbClr val="6E747A">
                      <a:alpha val="43000"/>
                    </a:srgbClr>
                  </a:outerShdw>
                </a:effectLst>
              </a:rPr>
              <a:t>特征有哪些</a:t>
            </a:r>
            <a:endParaRPr lang="zh-CN" altLang="en-US">
              <a:solidFill>
                <a:schemeClr val="accent1"/>
              </a:solidFill>
              <a:effectLst>
                <a:outerShdw blurRad="38100" dist="25400" dir="5400000" algn="ctr" rotWithShape="0">
                  <a:srgbClr val="6E747A">
                    <a:alpha val="43000"/>
                  </a:srgbClr>
                </a:outerShdw>
              </a:effectLst>
            </a:endParaRPr>
          </a:p>
        </p:txBody>
      </p:sp>
      <p:sp>
        <p:nvSpPr>
          <p:cNvPr id="6" name="文本框 5"/>
          <p:cNvSpPr txBox="1"/>
          <p:nvPr/>
        </p:nvSpPr>
        <p:spPr>
          <a:xfrm>
            <a:off x="565150" y="1604645"/>
            <a:ext cx="6811010" cy="4661535"/>
          </a:xfrm>
          <a:prstGeom prst="rect">
            <a:avLst/>
          </a:prstGeom>
          <a:noFill/>
        </p:spPr>
        <p:txBody>
          <a:bodyPr wrap="square" rtlCol="0" anchor="t">
            <a:spAutoFit/>
          </a:bodyPr>
          <a:p>
            <a:pPr marL="285750" indent="-285750">
              <a:lnSpc>
                <a:spcPct val="150000"/>
              </a:lnSpc>
              <a:buFont typeface="Wingdings" panose="05000000000000000000" charset="0"/>
              <a:buChar char="ü"/>
            </a:pPr>
            <a:r>
              <a:rPr lang="en-US" dirty="0" smtClean="0"/>
              <a:t>1</a:t>
            </a:r>
            <a:r>
              <a:rPr lang="zh-CN" altLang="en-US" b="1" dirty="0" smtClean="0">
                <a:solidFill>
                  <a:srgbClr val="FF0000"/>
                </a:solidFill>
              </a:rPr>
              <a:t>、结构高度规范：</a:t>
            </a:r>
            <a:r>
              <a:rPr lang="zh-CN" altLang="en-US" dirty="0" smtClean="0"/>
              <a:t>频繁使用序号或项目符号、固定句式；</a:t>
            </a:r>
            <a:endParaRPr lang="zh-CN" altLang="en-US" dirty="0" smtClean="0"/>
          </a:p>
          <a:p>
            <a:pPr marL="285750" indent="-285750">
              <a:lnSpc>
                <a:spcPct val="150000"/>
              </a:lnSpc>
              <a:buFont typeface="Wingdings" panose="05000000000000000000" charset="0"/>
              <a:buChar char="ü"/>
            </a:pPr>
            <a:r>
              <a:rPr lang="en-US" altLang="zh-CN" dirty="0" smtClean="0">
                <a:cs typeface="+mn-ea"/>
                <a:sym typeface="+mn-ea"/>
              </a:rPr>
              <a:t>2</a:t>
            </a:r>
            <a:r>
              <a:rPr lang="zh-CN" altLang="en-US" dirty="0" smtClean="0">
                <a:cs typeface="+mn-ea"/>
                <a:sym typeface="+mn-ea"/>
              </a:rPr>
              <a:t>、</a:t>
            </a:r>
            <a:r>
              <a:rPr lang="zh-CN" altLang="en-US" b="1" dirty="0" smtClean="0">
                <a:solidFill>
                  <a:srgbClr val="FF0000"/>
                </a:solidFill>
                <a:sym typeface="+mn-ea"/>
              </a:rPr>
              <a:t>语言风格：</a:t>
            </a:r>
            <a:r>
              <a:rPr lang="zh-CN" altLang="en-US" dirty="0" smtClean="0">
                <a:cs typeface="+mn-ea"/>
                <a:sym typeface="+mn-ea"/>
              </a:rPr>
              <a:t>平铺直叙，避免主观情感，过度使用专业词汇等；</a:t>
            </a:r>
            <a:endParaRPr lang="zh-CN" altLang="en-US" dirty="0" smtClean="0">
              <a:cs typeface="+mn-ea"/>
              <a:sym typeface="+mn-ea"/>
            </a:endParaRPr>
          </a:p>
          <a:p>
            <a:pPr marL="285750" indent="-285750">
              <a:lnSpc>
                <a:spcPct val="150000"/>
              </a:lnSpc>
              <a:buFont typeface="Wingdings" panose="05000000000000000000" charset="0"/>
              <a:buChar char="ü"/>
            </a:pPr>
            <a:r>
              <a:rPr lang="en-US" altLang="zh-CN" dirty="0" smtClean="0">
                <a:cs typeface="+mn-ea"/>
                <a:sym typeface="+mn-ea"/>
              </a:rPr>
              <a:t>3</a:t>
            </a:r>
            <a:r>
              <a:rPr lang="zh-CN" altLang="en-US" dirty="0" smtClean="0">
                <a:cs typeface="+mn-ea"/>
                <a:sym typeface="+mn-ea"/>
              </a:rPr>
              <a:t>、</a:t>
            </a:r>
            <a:r>
              <a:rPr lang="zh-CN" altLang="en-US" b="1" dirty="0" smtClean="0">
                <a:solidFill>
                  <a:srgbClr val="FF0000"/>
                </a:solidFill>
                <a:sym typeface="+mn-ea"/>
              </a:rPr>
              <a:t>内容特点：</a:t>
            </a:r>
            <a:r>
              <a:rPr lang="zh-CN" altLang="en-US" dirty="0" smtClean="0">
                <a:cs typeface="+mn-ea"/>
                <a:sym typeface="+mn-ea"/>
              </a:rPr>
              <a:t>短篇幅内覆盖多维度信息，缺乏具体案例或细节，观点绝对化等；</a:t>
            </a:r>
            <a:endParaRPr lang="zh-CN" altLang="en-US" dirty="0" smtClean="0">
              <a:cs typeface="+mn-ea"/>
              <a:sym typeface="+mn-ea"/>
            </a:endParaRPr>
          </a:p>
          <a:p>
            <a:pPr marL="285750" indent="-285750">
              <a:lnSpc>
                <a:spcPct val="150000"/>
              </a:lnSpc>
              <a:buFont typeface="Wingdings" panose="05000000000000000000" charset="0"/>
              <a:buChar char="ü"/>
            </a:pPr>
            <a:r>
              <a:rPr lang="en-US" altLang="zh-CN" dirty="0" smtClean="0">
                <a:cs typeface="+mn-ea"/>
                <a:sym typeface="+mn-ea"/>
              </a:rPr>
              <a:t>4</a:t>
            </a:r>
            <a:r>
              <a:rPr lang="zh-CN" altLang="en-US" dirty="0" smtClean="0">
                <a:cs typeface="+mn-ea"/>
                <a:sym typeface="+mn-ea"/>
              </a:rPr>
              <a:t>、</a:t>
            </a:r>
            <a:r>
              <a:rPr lang="zh-CN" altLang="en-US" b="1" dirty="0" smtClean="0">
                <a:solidFill>
                  <a:srgbClr val="FF0000"/>
                </a:solidFill>
                <a:sym typeface="+mn-ea"/>
              </a:rPr>
              <a:t>逻辑关系：</a:t>
            </a:r>
            <a:r>
              <a:rPr lang="zh-CN" altLang="en-US" dirty="0" smtClean="0">
                <a:cs typeface="+mn-ea"/>
                <a:sym typeface="+mn-ea"/>
              </a:rPr>
              <a:t>段落间严格按</a:t>
            </a:r>
            <a:r>
              <a:rPr lang="en-US" altLang="zh-CN" dirty="0" smtClean="0">
                <a:cs typeface="+mn-ea"/>
                <a:sym typeface="+mn-ea"/>
              </a:rPr>
              <a:t>“</a:t>
            </a:r>
            <a:r>
              <a:rPr lang="zh-CN" altLang="en-US" dirty="0" smtClean="0">
                <a:cs typeface="+mn-ea"/>
                <a:sym typeface="+mn-ea"/>
              </a:rPr>
              <a:t>总</a:t>
            </a:r>
            <a:r>
              <a:rPr lang="en-US" altLang="zh-CN" dirty="0" smtClean="0">
                <a:cs typeface="+mn-ea"/>
                <a:sym typeface="+mn-ea"/>
              </a:rPr>
              <a:t>-</a:t>
            </a:r>
            <a:r>
              <a:rPr lang="zh-CN" altLang="en-US" dirty="0" smtClean="0">
                <a:cs typeface="+mn-ea"/>
                <a:sym typeface="+mn-ea"/>
              </a:rPr>
              <a:t>分</a:t>
            </a:r>
            <a:r>
              <a:rPr lang="en-US" altLang="zh-CN" dirty="0" smtClean="0">
                <a:cs typeface="+mn-ea"/>
                <a:sym typeface="+mn-ea"/>
              </a:rPr>
              <a:t>-</a:t>
            </a:r>
            <a:r>
              <a:rPr lang="zh-CN" altLang="en-US" dirty="0" smtClean="0">
                <a:cs typeface="+mn-ea"/>
                <a:sym typeface="+mn-ea"/>
              </a:rPr>
              <a:t>总</a:t>
            </a:r>
            <a:r>
              <a:rPr lang="en-US" altLang="zh-CN" dirty="0" smtClean="0">
                <a:cs typeface="+mn-ea"/>
                <a:sym typeface="+mn-ea"/>
              </a:rPr>
              <a:t>”</a:t>
            </a:r>
            <a:r>
              <a:rPr lang="zh-CN" altLang="en-US" dirty="0" smtClean="0">
                <a:cs typeface="+mn-ea"/>
                <a:sym typeface="+mn-ea"/>
              </a:rPr>
              <a:t>结构展开，少有跳跃或发散，关键信息重复出现，段落切换生硬等；</a:t>
            </a:r>
            <a:endParaRPr lang="zh-CN" altLang="en-US" dirty="0" smtClean="0">
              <a:cs typeface="+mn-ea"/>
              <a:sym typeface="+mn-ea"/>
            </a:endParaRPr>
          </a:p>
          <a:p>
            <a:pPr marL="285750" indent="-285750">
              <a:lnSpc>
                <a:spcPct val="150000"/>
              </a:lnSpc>
              <a:buFont typeface="Wingdings" panose="05000000000000000000" charset="0"/>
              <a:buChar char="ü"/>
            </a:pPr>
            <a:r>
              <a:rPr lang="en-US" altLang="zh-CN" dirty="0" smtClean="0">
                <a:cs typeface="+mn-ea"/>
                <a:sym typeface="+mn-ea"/>
              </a:rPr>
              <a:t>5</a:t>
            </a:r>
            <a:r>
              <a:rPr lang="zh-CN" altLang="en-US" dirty="0" smtClean="0">
                <a:cs typeface="+mn-ea"/>
                <a:sym typeface="+mn-ea"/>
              </a:rPr>
              <a:t>、</a:t>
            </a:r>
            <a:r>
              <a:rPr lang="zh-CN" altLang="en-US" b="1" dirty="0" smtClean="0">
                <a:solidFill>
                  <a:srgbClr val="FF0000"/>
                </a:solidFill>
                <a:sym typeface="+mn-ea"/>
              </a:rPr>
              <a:t>句式结构特征：</a:t>
            </a:r>
            <a:r>
              <a:rPr lang="zh-CN" altLang="en-US" dirty="0" smtClean="0">
                <a:cs typeface="+mn-ea"/>
                <a:sym typeface="+mn-ea"/>
              </a:rPr>
              <a:t>少用长复合句，多拆分为短句。</a:t>
            </a:r>
            <a:endParaRPr lang="zh-CN" altLang="en-US" dirty="0" smtClean="0">
              <a:cs typeface="+mn-ea"/>
              <a:sym typeface="+mn-ea"/>
            </a:endParaRPr>
          </a:p>
          <a:p>
            <a:pPr marL="285750" indent="-285750">
              <a:lnSpc>
                <a:spcPct val="150000"/>
              </a:lnSpc>
              <a:buFont typeface="Wingdings" panose="05000000000000000000" charset="0"/>
              <a:buChar char="ü"/>
            </a:pPr>
            <a:endParaRPr lang="zh-CN" altLang="en-US" dirty="0" smtClean="0">
              <a:cs typeface="+mn-ea"/>
              <a:sym typeface="+mn-ea"/>
            </a:endParaRPr>
          </a:p>
          <a:p>
            <a:pPr indent="0">
              <a:lnSpc>
                <a:spcPct val="150000"/>
              </a:lnSpc>
              <a:buFont typeface="Wingdings" panose="05000000000000000000" charset="0"/>
              <a:buNone/>
            </a:pPr>
            <a:r>
              <a:rPr lang="zh-CN" altLang="en-US" b="1" dirty="0" smtClean="0">
                <a:solidFill>
                  <a:srgbClr val="FF0000"/>
                </a:solidFill>
                <a:cs typeface="+mn-ea"/>
                <a:sym typeface="+mn-ea"/>
              </a:rPr>
              <a:t>注：</a:t>
            </a:r>
            <a:r>
              <a:rPr lang="en-US" altLang="zh-CN" b="1" dirty="0" smtClean="0">
                <a:solidFill>
                  <a:srgbClr val="FF0000"/>
                </a:solidFill>
                <a:cs typeface="+mn-ea"/>
                <a:sym typeface="+mn-ea"/>
              </a:rPr>
              <a:t> </a:t>
            </a:r>
            <a:r>
              <a:rPr lang="en-US" altLang="zh-CN" dirty="0" smtClean="0">
                <a:cs typeface="+mn-ea"/>
                <a:sym typeface="+mn-ea"/>
              </a:rPr>
              <a:t>AIGC</a:t>
            </a:r>
            <a:r>
              <a:rPr lang="zh-CN" altLang="en-US" dirty="0" smtClean="0">
                <a:cs typeface="+mn-ea"/>
                <a:sym typeface="+mn-ea"/>
              </a:rPr>
              <a:t>检测对</a:t>
            </a:r>
            <a:r>
              <a:rPr lang="zh-CN" altLang="en-US" dirty="0" smtClean="0">
                <a:solidFill>
                  <a:srgbClr val="FF0000"/>
                </a:solidFill>
                <a:cs typeface="+mn-ea"/>
                <a:sym typeface="+mn-ea"/>
              </a:rPr>
              <a:t>学术论文</a:t>
            </a:r>
            <a:r>
              <a:rPr lang="zh-CN" altLang="en-US" dirty="0" smtClean="0">
                <a:cs typeface="+mn-ea"/>
                <a:sym typeface="+mn-ea"/>
              </a:rPr>
              <a:t>检测效果最佳，文学作品（小说、散文等）检测意义不大。</a:t>
            </a:r>
            <a:endParaRPr lang="zh-CN" altLang="en-US" dirty="0" smtClean="0">
              <a:cs typeface="+mn-ea"/>
              <a:sym typeface="+mn-ea"/>
            </a:endParaRPr>
          </a:p>
          <a:p>
            <a:pPr marL="285750" indent="-285750">
              <a:lnSpc>
                <a:spcPct val="150000"/>
              </a:lnSpc>
              <a:buFont typeface="Wingdings" panose="05000000000000000000" charset="0"/>
              <a:buChar char="ü"/>
            </a:pPr>
            <a:endParaRPr lang="zh-CN" altLang="en-US" dirty="0" smtClean="0">
              <a:cs typeface="+mn-ea"/>
              <a:sym typeface="+mn-ea"/>
            </a:endParaRPr>
          </a:p>
        </p:txBody>
      </p:sp>
      <p:sp>
        <p:nvSpPr>
          <p:cNvPr id="2" name="文本框 1"/>
          <p:cNvSpPr txBox="1"/>
          <p:nvPr/>
        </p:nvSpPr>
        <p:spPr>
          <a:xfrm>
            <a:off x="8042275" y="1068705"/>
            <a:ext cx="3655060" cy="5577205"/>
          </a:xfrm>
          <a:prstGeom prst="rect">
            <a:avLst/>
          </a:prstGeom>
        </p:spPr>
        <p:txBody>
          <a:bodyPr wrap="square">
            <a:noAutofit/>
          </a:bodyPr>
          <a:p>
            <a:pPr marL="0" indent="0"/>
            <a:r>
              <a:rPr lang="en-US" altLang="zh-CN" sz="1600" b="0" i="0">
                <a:solidFill>
                  <a:schemeClr val="tx1"/>
                </a:solidFill>
                <a:latin typeface="DeepSeek-CJK-patch"/>
                <a:ea typeface="DeepSeek-CJK-patch"/>
              </a:rPr>
              <a:t>AIGC</a:t>
            </a:r>
            <a:r>
              <a:rPr lang="zh-CN" altLang="en-US" sz="1600" b="0" i="0">
                <a:solidFill>
                  <a:schemeClr val="tx1"/>
                </a:solidFill>
                <a:latin typeface="DeepSeek-CJK-patch"/>
                <a:ea typeface="宋体" pitchFamily="2" charset="-122"/>
              </a:rPr>
              <a:t>检测</a:t>
            </a:r>
            <a:r>
              <a:rPr lang="zh-CN" altLang="en-US" sz="1600" b="0" i="0">
                <a:solidFill>
                  <a:schemeClr val="tx1"/>
                </a:solidFill>
                <a:latin typeface="DeepSeek-CJK-patch"/>
                <a:ea typeface="DeepSeek-CJK-patch"/>
              </a:rPr>
              <a:t>误判的可能原因：（</a:t>
            </a:r>
            <a:r>
              <a:rPr lang="en-US" altLang="zh-CN" sz="1600" b="0" i="0">
                <a:solidFill>
                  <a:schemeClr val="tx1"/>
                </a:solidFill>
                <a:latin typeface="DeepSeek-CJK-patch"/>
                <a:ea typeface="DeepSeek-CJK-patch"/>
              </a:rPr>
              <a:t>deepseek</a:t>
            </a:r>
            <a:r>
              <a:rPr lang="zh-CN" altLang="en-US" sz="1600" b="0" i="0">
                <a:solidFill>
                  <a:schemeClr val="tx1"/>
                </a:solidFill>
                <a:latin typeface="DeepSeek-CJK-patch"/>
                <a:ea typeface="宋体" pitchFamily="2" charset="-122"/>
              </a:rPr>
              <a:t>生成</a:t>
            </a:r>
            <a:r>
              <a:rPr lang="zh-CN" altLang="en-US" sz="1600" b="0" i="0">
                <a:solidFill>
                  <a:schemeClr val="tx1"/>
                </a:solidFill>
                <a:latin typeface="DeepSeek-CJK-patch"/>
                <a:ea typeface="DeepSeek-CJK-patch"/>
              </a:rPr>
              <a:t>）</a:t>
            </a:r>
            <a:endParaRPr lang="zh-CN" altLang="en-US" sz="1600" b="0" i="0">
              <a:solidFill>
                <a:schemeClr val="tx1"/>
              </a:solidFill>
              <a:latin typeface="DeepSeek-CJK-patch"/>
              <a:ea typeface="DeepSeek-CJK-patch"/>
            </a:endParaRPr>
          </a:p>
          <a:p>
            <a:pPr marL="0" indent="0"/>
            <a:r>
              <a:rPr lang="en-US" altLang="zh-CN" sz="1600" b="1" i="0">
                <a:solidFill>
                  <a:srgbClr val="FF0000"/>
                </a:solidFill>
                <a:latin typeface="DeepSeek-CJK-patch"/>
                <a:ea typeface="DeepSeek-CJK-patch"/>
              </a:rPr>
              <a:t>1</a:t>
            </a:r>
            <a:r>
              <a:rPr lang="zh-CN" altLang="en-US" sz="1600" b="1" i="0">
                <a:solidFill>
                  <a:srgbClr val="FF0000"/>
                </a:solidFill>
                <a:latin typeface="DeepSeek-CJK-patch"/>
                <a:ea typeface="宋体" pitchFamily="2" charset="-122"/>
              </a:rPr>
              <a:t>、</a:t>
            </a:r>
            <a:r>
              <a:rPr lang="zh-CN" altLang="en-US" sz="1600" b="1" i="0">
                <a:solidFill>
                  <a:srgbClr val="FF0000"/>
                </a:solidFill>
                <a:latin typeface="DeepSeek-CJK-patch"/>
                <a:ea typeface="DeepSeek-CJK-patch"/>
              </a:rPr>
              <a:t>技术局限性</a:t>
            </a:r>
            <a:r>
              <a:rPr lang="zh-CN" altLang="en-US" sz="1600" b="0" i="0">
                <a:solidFill>
                  <a:schemeClr val="tx1"/>
                </a:solidFill>
                <a:latin typeface="DeepSeek-CJK-patch"/>
                <a:ea typeface="DeepSeek-CJK-patch"/>
              </a:rPr>
              <a:t>，检测模型本身的准确率不是</a:t>
            </a:r>
            <a:r>
              <a:rPr lang="en-US" altLang="zh-CN" sz="1600" b="0" i="0">
                <a:solidFill>
                  <a:schemeClr val="tx1"/>
                </a:solidFill>
                <a:latin typeface="DeepSeek-CJK-patch"/>
                <a:ea typeface="DeepSeek-CJK-patch"/>
              </a:rPr>
              <a:t>100%</a:t>
            </a:r>
            <a:r>
              <a:rPr lang="zh-CN" altLang="en-US" sz="1600" b="0" i="0">
                <a:solidFill>
                  <a:schemeClr val="tx1"/>
                </a:solidFill>
                <a:latin typeface="DeepSeek-CJK-patch"/>
                <a:ea typeface="DeepSeek-CJK-patch"/>
              </a:rPr>
              <a:t>，模型迭代速度过快，而检测系统可能无法及时跟上；</a:t>
            </a:r>
            <a:endParaRPr lang="zh-CN" altLang="en-US" sz="1600" b="0" i="0">
              <a:solidFill>
                <a:schemeClr val="tx1"/>
              </a:solidFill>
              <a:latin typeface="DeepSeek-CJK-patch"/>
              <a:ea typeface="DeepSeek-CJK-patch"/>
            </a:endParaRPr>
          </a:p>
          <a:p>
            <a:pPr marL="0" indent="0"/>
            <a:r>
              <a:rPr lang="en-US" altLang="zh-CN" sz="1600" b="1" i="0">
                <a:solidFill>
                  <a:srgbClr val="FF0000"/>
                </a:solidFill>
                <a:latin typeface="DeepSeek-CJK-patch"/>
                <a:ea typeface="DeepSeek-CJK-patch"/>
              </a:rPr>
              <a:t>2、</a:t>
            </a:r>
            <a:r>
              <a:rPr lang="en-US" altLang="zh-CN" sz="1600" b="1">
                <a:solidFill>
                  <a:srgbClr val="FF0000"/>
                </a:solidFill>
                <a:latin typeface="DeepSeek-CJK-patch"/>
                <a:ea typeface="DeepSeek-CJK-patch"/>
                <a:sym typeface="+mn-ea"/>
              </a:rPr>
              <a:t>特征模仿进化，</a:t>
            </a:r>
            <a:r>
              <a:rPr lang="zh-CN" altLang="en-US" sz="1600">
                <a:latin typeface="DeepSeek-CJK-patch"/>
                <a:ea typeface="DeepSeek-CJK-patch"/>
                <a:sym typeface="+mn-ea"/>
              </a:rPr>
              <a:t>比如</a:t>
            </a:r>
            <a:r>
              <a:rPr lang="en-US" altLang="zh-CN" sz="1600">
                <a:latin typeface="DeepSeek-CJK-patch"/>
                <a:ea typeface="DeepSeek-CJK-patch"/>
                <a:sym typeface="+mn-ea"/>
              </a:rPr>
              <a:t>AI</a:t>
            </a:r>
            <a:r>
              <a:rPr lang="zh-CN" altLang="en-US" sz="1600">
                <a:latin typeface="DeepSeek-CJK-patch"/>
                <a:ea typeface="DeepSeek-CJK-patch"/>
                <a:sym typeface="+mn-ea"/>
              </a:rPr>
              <a:t>现在能生成带有个人化表达的内容，减少模式化结构，让检测更难。</a:t>
            </a:r>
            <a:endParaRPr lang="zh-CN" altLang="en-US" sz="1600" b="0" i="0">
              <a:solidFill>
                <a:schemeClr val="tx1"/>
              </a:solidFill>
              <a:latin typeface="DeepSeek-CJK-patch"/>
              <a:ea typeface="宋体" pitchFamily="2" charset="-122"/>
            </a:endParaRPr>
          </a:p>
          <a:p>
            <a:pPr marL="0" indent="0"/>
            <a:r>
              <a:rPr lang="en-US" altLang="zh-CN" sz="1600" b="1" i="0">
                <a:solidFill>
                  <a:srgbClr val="FF0000"/>
                </a:solidFill>
                <a:latin typeface="DeepSeek-CJK-patch"/>
                <a:ea typeface="DeepSeek-CJK-patch"/>
              </a:rPr>
              <a:t>3、内容特征重叠</a:t>
            </a:r>
            <a:r>
              <a:rPr lang="zh-CN" altLang="en-US" sz="1600" b="0" i="0">
                <a:solidFill>
                  <a:schemeClr val="tx1"/>
                </a:solidFill>
                <a:latin typeface="DeepSeek-CJK-patch"/>
                <a:ea typeface="DeepSeek-CJK-patch"/>
              </a:rPr>
              <a:t>，人类写作有时也会结构清晰、逻辑严谨，而</a:t>
            </a:r>
            <a:r>
              <a:rPr lang="en-US" altLang="zh-CN" sz="1600" b="0" i="0">
                <a:solidFill>
                  <a:schemeClr val="tx1"/>
                </a:solidFill>
                <a:latin typeface="DeepSeek-CJK-patch"/>
                <a:ea typeface="DeepSeek-CJK-patch"/>
              </a:rPr>
              <a:t>AI</a:t>
            </a:r>
            <a:r>
              <a:rPr lang="zh-CN" altLang="en-US" sz="1600" b="0" i="0">
                <a:solidFill>
                  <a:schemeClr val="tx1"/>
                </a:solidFill>
                <a:latin typeface="DeepSeek-CJK-patch"/>
                <a:ea typeface="DeepSeek-CJK-patch"/>
              </a:rPr>
              <a:t>可能模仿不完美的表达，导致特征模糊。还有人类写作的多样性，某些专业领域的人类文本可能非常规范，类似</a:t>
            </a:r>
            <a:r>
              <a:rPr lang="en-US" altLang="zh-CN" sz="1600" b="0" i="0">
                <a:solidFill>
                  <a:schemeClr val="tx1"/>
                </a:solidFill>
                <a:latin typeface="DeepSeek-CJK-patch"/>
                <a:ea typeface="DeepSeek-CJK-patch"/>
              </a:rPr>
              <a:t>AI</a:t>
            </a:r>
            <a:r>
              <a:rPr lang="zh-CN" altLang="en-US" sz="1600" b="0" i="0">
                <a:solidFill>
                  <a:schemeClr val="tx1"/>
                </a:solidFill>
                <a:latin typeface="DeepSeek-CJK-patch"/>
                <a:ea typeface="DeepSeek-CJK-patch"/>
              </a:rPr>
              <a:t>生成，导致误判。</a:t>
            </a:r>
            <a:endParaRPr lang="zh-CN" altLang="en-US" sz="1600" b="0" i="0">
              <a:solidFill>
                <a:schemeClr val="tx1"/>
              </a:solidFill>
              <a:latin typeface="DeepSeek-CJK-patch"/>
              <a:ea typeface="DeepSeek-CJK-patch"/>
            </a:endParaRPr>
          </a:p>
          <a:p>
            <a:pPr marL="0" indent="0"/>
            <a:r>
              <a:rPr lang="en-US" altLang="zh-CN" sz="1600" b="1" i="0">
                <a:solidFill>
                  <a:srgbClr val="FF0000"/>
                </a:solidFill>
                <a:latin typeface="DeepSeek-CJK-patch"/>
                <a:ea typeface="DeepSeek-CJK-patch"/>
              </a:rPr>
              <a:t>4、伦理问题也很重要</a:t>
            </a:r>
            <a:r>
              <a:rPr lang="zh-CN" altLang="en-US" sz="1600" b="0" i="0">
                <a:solidFill>
                  <a:schemeClr val="tx1"/>
                </a:solidFill>
                <a:latin typeface="DeepSeek-CJK-patch"/>
                <a:ea typeface="宋体" pitchFamily="2" charset="-122"/>
              </a:rPr>
              <a:t>，比如假阳性可能对创作者造成影响，而过度依赖检测系统可能忽视内容的实际质量。</a:t>
            </a:r>
            <a:endParaRPr lang="zh-CN" altLang="en-US" sz="1600" b="0" i="0">
              <a:solidFill>
                <a:schemeClr val="tx1"/>
              </a:solidFill>
              <a:latin typeface="DeepSeek-CJK-patch"/>
              <a:ea typeface="宋体" pitchFamily="2" charset="-122"/>
            </a:endParaRPr>
          </a:p>
          <a:p>
            <a:pPr marL="0" indent="0"/>
            <a:r>
              <a:rPr lang="zh-CN" altLang="en-US" sz="1600" b="1" i="0">
                <a:solidFill>
                  <a:srgbClr val="FF0000"/>
                </a:solidFill>
                <a:latin typeface="DeepSeek-CJK-patch"/>
                <a:ea typeface="宋体" pitchFamily="2" charset="-122"/>
              </a:rPr>
              <a:t>总结：</a:t>
            </a:r>
            <a:endParaRPr lang="zh-CN" altLang="en-US" sz="1600" b="1" i="0">
              <a:solidFill>
                <a:srgbClr val="FF0000"/>
              </a:solidFill>
              <a:latin typeface="DeepSeek-CJK-patch"/>
              <a:ea typeface="宋体" pitchFamily="2" charset="-122"/>
            </a:endParaRPr>
          </a:p>
          <a:p>
            <a:pPr marL="0" indent="0"/>
            <a:r>
              <a:rPr lang="zh-CN" altLang="en-US" sz="1600" b="0" i="0">
                <a:solidFill>
                  <a:schemeClr val="tx1"/>
                </a:solidFill>
                <a:latin typeface="DeepSeek-CJK-patch"/>
                <a:ea typeface="宋体" pitchFamily="2" charset="-122"/>
              </a:rPr>
              <a:t>当前误判率仍维持在</a:t>
            </a:r>
            <a:r>
              <a:rPr lang="en-US" altLang="zh-CN" sz="1600" b="0" i="0">
                <a:solidFill>
                  <a:schemeClr val="tx1"/>
                </a:solidFill>
                <a:latin typeface="DeepSeek-CJK-patch"/>
                <a:ea typeface="宋体" pitchFamily="2" charset="-122"/>
              </a:rPr>
              <a:t>8-15%</a:t>
            </a:r>
            <a:r>
              <a:rPr lang="zh-CN" altLang="en-US" sz="1600" b="0" i="0">
                <a:solidFill>
                  <a:schemeClr val="tx1"/>
                </a:solidFill>
                <a:latin typeface="DeepSeek-CJK-patch"/>
                <a:ea typeface="宋体" pitchFamily="2" charset="-122"/>
              </a:rPr>
              <a:t>（不同语言</a:t>
            </a:r>
            <a:r>
              <a:rPr lang="en-US" altLang="zh-CN" sz="1600" b="0" i="0">
                <a:solidFill>
                  <a:schemeClr val="tx1"/>
                </a:solidFill>
                <a:latin typeface="DeepSeek-CJK-patch"/>
                <a:ea typeface="宋体" pitchFamily="2" charset="-122"/>
              </a:rPr>
              <a:t>/</a:t>
            </a:r>
            <a:r>
              <a:rPr lang="zh-CN" altLang="en-US" sz="1600" b="0" i="0">
                <a:solidFill>
                  <a:schemeClr val="tx1"/>
                </a:solidFill>
                <a:latin typeface="DeepSeek-CJK-patch"/>
                <a:ea typeface="宋体" pitchFamily="2" charset="-122"/>
              </a:rPr>
              <a:t>领域有差异），这本质上反映的是人类智能与机器智能在表达层面的趋同进化，而非单纯的技术缺陷。</a:t>
            </a:r>
            <a:endParaRPr lang="zh-CN" altLang="en-US" sz="1600" b="0" i="0">
              <a:solidFill>
                <a:schemeClr val="tx1"/>
              </a:solidFill>
              <a:latin typeface="DeepSeek-CJK-patch"/>
              <a:ea typeface="宋体" pitchFamily="2" charset="-122"/>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 name="组合 15"/>
          <p:cNvGrpSpPr/>
          <p:nvPr/>
        </p:nvGrpSpPr>
        <p:grpSpPr>
          <a:xfrm>
            <a:off x="0" y="212090"/>
            <a:ext cx="1428864" cy="597535"/>
            <a:chOff x="2904" y="1893"/>
            <a:chExt cx="3716" cy="2690"/>
          </a:xfrm>
        </p:grpSpPr>
        <p:sp>
          <p:nvSpPr>
            <p:cNvPr id="20" name="矩形 19"/>
            <p:cNvSpPr/>
            <p:nvPr>
              <p:custDataLst>
                <p:tags r:id="rId1"/>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2"/>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3" name="文本框 12"/>
          <p:cNvSpPr txBox="1"/>
          <p:nvPr>
            <p:custDataLst>
              <p:tags r:id="rId3"/>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en-US" altLang="zh-CN" sz="3200" b="1" dirty="0">
                <a:solidFill>
                  <a:srgbClr val="0070C0"/>
                </a:solidFill>
                <a:latin typeface="微软雅黑" charset="-122"/>
                <a:ea typeface="微软雅黑" charset="-122"/>
                <a:sym typeface="+mn-ea"/>
              </a:rPr>
              <a:t>AI</a:t>
            </a:r>
            <a:r>
              <a:rPr lang="zh-CN" altLang="en-US" sz="3200" b="1" dirty="0">
                <a:solidFill>
                  <a:srgbClr val="0070C0"/>
                </a:solidFill>
                <a:latin typeface="微软雅黑" charset="-122"/>
                <a:ea typeface="微软雅黑" charset="-122"/>
                <a:sym typeface="+mn-ea"/>
              </a:rPr>
              <a:t>带来的新的挑战</a:t>
            </a:r>
            <a:endParaRPr lang="zh-CN" altLang="en-US" sz="3200" b="1" dirty="0">
              <a:solidFill>
                <a:srgbClr val="0070C0"/>
              </a:solidFill>
              <a:latin typeface="微软雅黑" charset="-122"/>
              <a:ea typeface="微软雅黑" charset="-122"/>
              <a:sym typeface="+mn-ea"/>
            </a:endParaRPr>
          </a:p>
        </p:txBody>
      </p:sp>
      <p:cxnSp>
        <p:nvCxnSpPr>
          <p:cNvPr id="3" name="直接连接符 2"/>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03" name="组合 61"/>
          <p:cNvGrpSpPr/>
          <p:nvPr/>
        </p:nvGrpSpPr>
        <p:grpSpPr>
          <a:xfrm>
            <a:off x="5510530" y="1005840"/>
            <a:ext cx="2976880" cy="4832985"/>
            <a:chOff x="8600" y="1565"/>
            <a:chExt cx="4688" cy="7611"/>
          </a:xfrm>
        </p:grpSpPr>
        <p:pic>
          <p:nvPicPr>
            <p:cNvPr id="2097167" name="图片 33"/>
            <p:cNvPicPr>
              <a:picLocks noChangeAspect="1"/>
            </p:cNvPicPr>
            <p:nvPr/>
          </p:nvPicPr>
          <p:blipFill>
            <a:blip r:embed="rId4"/>
            <a:stretch>
              <a:fillRect/>
            </a:stretch>
          </p:blipFill>
          <p:spPr>
            <a:xfrm>
              <a:off x="8600" y="1565"/>
              <a:ext cx="4536" cy="1179"/>
            </a:xfrm>
            <a:prstGeom prst="rect">
              <a:avLst/>
            </a:prstGeom>
          </p:spPr>
        </p:pic>
        <p:pic>
          <p:nvPicPr>
            <p:cNvPr id="2097168" name="图片 53"/>
            <p:cNvPicPr>
              <a:picLocks noChangeAspect="1"/>
            </p:cNvPicPr>
            <p:nvPr/>
          </p:nvPicPr>
          <p:blipFill>
            <a:blip r:embed="rId5"/>
            <a:stretch>
              <a:fillRect/>
            </a:stretch>
          </p:blipFill>
          <p:spPr>
            <a:xfrm>
              <a:off x="8600" y="2744"/>
              <a:ext cx="4689" cy="6432"/>
            </a:xfrm>
            <a:prstGeom prst="rect">
              <a:avLst/>
            </a:prstGeom>
          </p:spPr>
        </p:pic>
      </p:grpSp>
      <p:pic>
        <p:nvPicPr>
          <p:cNvPr id="2097169" name="图片 55"/>
          <p:cNvPicPr>
            <a:picLocks noChangeAspect="1"/>
          </p:cNvPicPr>
          <p:nvPr/>
        </p:nvPicPr>
        <p:blipFill>
          <a:blip r:embed="rId6"/>
          <a:stretch>
            <a:fillRect/>
          </a:stretch>
        </p:blipFill>
        <p:spPr>
          <a:xfrm>
            <a:off x="8538210" y="993775"/>
            <a:ext cx="3477260" cy="4832350"/>
          </a:xfrm>
          <a:prstGeom prst="rect">
            <a:avLst/>
          </a:prstGeom>
        </p:spPr>
      </p:pic>
      <p:sp>
        <p:nvSpPr>
          <p:cNvPr id="1048675" name="文本框 59"/>
          <p:cNvSpPr txBox="1"/>
          <p:nvPr>
            <p:custDataLst>
              <p:tags r:id="rId7"/>
            </p:custDataLst>
          </p:nvPr>
        </p:nvSpPr>
        <p:spPr>
          <a:xfrm>
            <a:off x="2150110" y="5814695"/>
            <a:ext cx="5240020" cy="530860"/>
          </a:xfrm>
          <a:prstGeom prst="rect">
            <a:avLst/>
          </a:prstGeom>
          <a:noFill/>
        </p:spPr>
        <p:txBody>
          <a:bodyPr wrap="square" rtlCol="0" anchor="ctr" anchorCtr="0">
            <a:noAutofit/>
          </a:bodyPr>
          <a:p>
            <a:pPr algn="ctr"/>
            <a:r>
              <a:rPr lang="en-US" sz="2800" b="1" dirty="0">
                <a:solidFill>
                  <a:schemeClr val="accent1"/>
                </a:solidFill>
                <a:cs typeface="微软雅黑" charset="-122"/>
                <a:sym typeface="+mn-ea"/>
              </a:rPr>
              <a:t>&amp;</a:t>
            </a:r>
            <a:endParaRPr lang="en-US" sz="2800" b="1" dirty="0">
              <a:solidFill>
                <a:schemeClr val="accent1"/>
              </a:solidFill>
              <a:cs typeface="微软雅黑" charset="-122"/>
              <a:sym typeface="+mn-ea"/>
            </a:endParaRPr>
          </a:p>
        </p:txBody>
      </p:sp>
      <p:grpSp>
        <p:nvGrpSpPr>
          <p:cNvPr id="104" name="组合 8"/>
          <p:cNvGrpSpPr/>
          <p:nvPr/>
        </p:nvGrpSpPr>
        <p:grpSpPr>
          <a:xfrm>
            <a:off x="154305" y="982345"/>
            <a:ext cx="5306695" cy="5400040"/>
            <a:chOff x="243" y="1547"/>
            <a:chExt cx="8357" cy="8504"/>
          </a:xfrm>
        </p:grpSpPr>
        <p:pic>
          <p:nvPicPr>
            <p:cNvPr id="2097170" name="图片 11"/>
            <p:cNvPicPr>
              <a:picLocks noChangeAspect="1"/>
            </p:cNvPicPr>
            <p:nvPr/>
          </p:nvPicPr>
          <p:blipFill>
            <a:blip r:embed="rId8"/>
            <a:stretch>
              <a:fillRect/>
            </a:stretch>
          </p:blipFill>
          <p:spPr>
            <a:xfrm>
              <a:off x="243" y="1547"/>
              <a:ext cx="8357" cy="7610"/>
            </a:xfrm>
            <a:prstGeom prst="rect">
              <a:avLst/>
            </a:prstGeom>
            <a:noFill/>
            <a:ln w="9525">
              <a:noFill/>
            </a:ln>
          </p:spPr>
        </p:pic>
        <p:sp>
          <p:nvSpPr>
            <p:cNvPr id="1048676" name="文本框 62"/>
            <p:cNvSpPr txBox="1"/>
            <p:nvPr>
              <p:custDataLst>
                <p:tags r:id="rId9"/>
              </p:custDataLst>
            </p:nvPr>
          </p:nvSpPr>
          <p:spPr>
            <a:xfrm>
              <a:off x="2144" y="9215"/>
              <a:ext cx="3639" cy="836"/>
            </a:xfrm>
            <a:prstGeom prst="rect">
              <a:avLst/>
            </a:prstGeom>
            <a:noFill/>
          </p:spPr>
          <p:txBody>
            <a:bodyPr wrap="square" rtlCol="0" anchor="ctr" anchorCtr="0">
              <a:noAutofit/>
            </a:bodyPr>
            <a:p>
              <a:pPr algn="ctr"/>
              <a:r>
                <a:rPr lang="en-US" altLang="zh-CN" sz="2400" b="1" dirty="0">
                  <a:solidFill>
                    <a:schemeClr val="accent1"/>
                  </a:solidFill>
                  <a:cs typeface="微软雅黑" charset="-122"/>
                  <a:sym typeface="+mn-ea"/>
                </a:rPr>
                <a:t>“AI</a:t>
              </a:r>
              <a:r>
                <a:rPr lang="zh-CN" altLang="en-US" sz="2400" b="1" dirty="0">
                  <a:solidFill>
                    <a:schemeClr val="accent1"/>
                  </a:solidFill>
                  <a:cs typeface="微软雅黑" charset="-122"/>
                  <a:sym typeface="+mn-ea"/>
                </a:rPr>
                <a:t>的不当使用</a:t>
              </a:r>
              <a:r>
                <a:rPr lang="en-US" altLang="zh-CN" sz="2400" b="1" dirty="0">
                  <a:solidFill>
                    <a:schemeClr val="accent1"/>
                  </a:solidFill>
                  <a:cs typeface="微软雅黑" charset="-122"/>
                  <a:sym typeface="+mn-ea"/>
                </a:rPr>
                <a:t>”</a:t>
              </a:r>
              <a:endParaRPr lang="en-US" altLang="zh-CN" sz="2400" b="1" dirty="0">
                <a:solidFill>
                  <a:schemeClr val="accent1"/>
                </a:solidFill>
                <a:cs typeface="微软雅黑" charset="-122"/>
                <a:sym typeface="+mn-ea"/>
              </a:endParaRPr>
            </a:p>
          </p:txBody>
        </p:sp>
      </p:grpSp>
      <p:sp>
        <p:nvSpPr>
          <p:cNvPr id="1048677" name="文本框 63"/>
          <p:cNvSpPr txBox="1"/>
          <p:nvPr>
            <p:custDataLst>
              <p:tags r:id="rId10"/>
            </p:custDataLst>
          </p:nvPr>
        </p:nvSpPr>
        <p:spPr>
          <a:xfrm>
            <a:off x="5760085" y="5838190"/>
            <a:ext cx="2771775" cy="530860"/>
          </a:xfrm>
          <a:prstGeom prst="rect">
            <a:avLst/>
          </a:prstGeom>
          <a:noFill/>
        </p:spPr>
        <p:txBody>
          <a:bodyPr wrap="square" rtlCol="0" anchor="ctr" anchorCtr="0">
            <a:noAutofit/>
          </a:bodyPr>
          <a:p>
            <a:pPr algn="ctr"/>
            <a:r>
              <a:rPr lang="en-US" altLang="zh-CN" sz="2400" b="1" dirty="0">
                <a:solidFill>
                  <a:schemeClr val="accent1"/>
                </a:solidFill>
                <a:cs typeface="微软雅黑" charset="-122"/>
                <a:sym typeface="+mn-ea"/>
              </a:rPr>
              <a:t>“</a:t>
            </a:r>
            <a:r>
              <a:rPr lang="zh-CN" altLang="en-US" sz="2400" b="1" dirty="0">
                <a:solidFill>
                  <a:schemeClr val="accent1"/>
                </a:solidFill>
                <a:cs typeface="微软雅黑" charset="-122"/>
                <a:sym typeface="+mn-ea"/>
              </a:rPr>
              <a:t>如何引导与治理</a:t>
            </a:r>
            <a:r>
              <a:rPr lang="en-US" altLang="zh-CN" sz="2400" b="1" dirty="0">
                <a:solidFill>
                  <a:schemeClr val="accent1"/>
                </a:solidFill>
                <a:cs typeface="微软雅黑" charset="-122"/>
                <a:sym typeface="+mn-ea"/>
              </a:rPr>
              <a:t>”</a:t>
            </a:r>
            <a:endParaRPr lang="en-US" altLang="zh-CN" sz="2400" b="1" dirty="0">
              <a:solidFill>
                <a:schemeClr val="accent1"/>
              </a:solidFill>
              <a:cs typeface="微软雅黑" charset="-122"/>
              <a:sym typeface="+mn-ea"/>
            </a:endParaRPr>
          </a:p>
        </p:txBody>
      </p:sp>
      <p:pic>
        <p:nvPicPr>
          <p:cNvPr id="2097171" name="图片 1"/>
          <p:cNvPicPr>
            <a:picLocks noChangeAspect="1"/>
          </p:cNvPicPr>
          <p:nvPr/>
        </p:nvPicPr>
        <p:blipFill>
          <a:blip r:embed="rId11"/>
          <a:stretch>
            <a:fillRect/>
          </a:stretch>
        </p:blipFill>
        <p:spPr>
          <a:xfrm>
            <a:off x="8619490" y="908685"/>
            <a:ext cx="3572510" cy="5073650"/>
          </a:xfrm>
          <a:prstGeom prst="rect">
            <a:avLst/>
          </a:prstGeom>
        </p:spPr>
      </p:pic>
      <p:pic>
        <p:nvPicPr>
          <p:cNvPr id="2097172" name="图片 9"/>
          <p:cNvPicPr>
            <a:picLocks noChangeAspect="1"/>
          </p:cNvPicPr>
          <p:nvPr/>
        </p:nvPicPr>
        <p:blipFill>
          <a:blip r:embed="rId12"/>
          <a:stretch>
            <a:fillRect/>
          </a:stretch>
        </p:blipFill>
        <p:spPr>
          <a:xfrm>
            <a:off x="5547995" y="1652905"/>
            <a:ext cx="2983865" cy="3807460"/>
          </a:xfrm>
          <a:prstGeom prst="rect">
            <a:avLst/>
          </a:prstGeom>
        </p:spPr>
      </p:pic>
      <p:sp>
        <p:nvSpPr>
          <p:cNvPr id="1048678" name="文本框 10"/>
          <p:cNvSpPr txBox="1"/>
          <p:nvPr/>
        </p:nvSpPr>
        <p:spPr>
          <a:xfrm>
            <a:off x="2186305" y="6345555"/>
            <a:ext cx="8613140" cy="650239"/>
          </a:xfrm>
          <a:prstGeom prst="rect">
            <a:avLst/>
          </a:prstGeom>
          <a:noFill/>
        </p:spPr>
        <p:txBody>
          <a:bodyPr wrap="square" rtlCol="0" anchor="t">
            <a:spAutoFit/>
          </a:bodyPr>
          <a:p>
            <a:r>
              <a:rPr lang="en-US" altLang="zh-CN" sz="1000">
                <a:solidFill>
                  <a:srgbClr val="0070C0"/>
                </a:solidFill>
                <a:highlight>
                  <a:srgbClr val="000000">
                    <a:alpha val="0"/>
                  </a:srgbClr>
                </a:highlight>
                <a:sym typeface="+mn-ea"/>
              </a:rPr>
              <a:t>https://mp.weixin.qq.com/s?__biz=Mzk0NDQwMTc3MQ%3D%3D&amp;mid=2247543423&amp;idx=1&amp;sn=0849752161c185cb18de3c12a6643ec3&amp;chksm=c2fb0b0f41e9f58f433d1c4c64bd12ebc6ecff597da287087df1697c9609be738d147df06d32&amp;scene=27</a:t>
            </a:r>
            <a:endParaRPr lang="en-US" altLang="zh-CN" sz="1000">
              <a:solidFill>
                <a:srgbClr val="0070C0"/>
              </a:solidFill>
              <a:highlight>
                <a:srgbClr val="000000">
                  <a:alpha val="0"/>
                </a:srgbClr>
              </a:highlight>
              <a:sym typeface="+mn-ea"/>
            </a:endParaRPr>
          </a:p>
          <a:p>
            <a:r>
              <a:rPr lang="en-US" altLang="zh-CN" sz="1000">
                <a:solidFill>
                  <a:srgbClr val="0070C0"/>
                </a:solidFill>
                <a:highlight>
                  <a:srgbClr val="000000">
                    <a:alpha val="0"/>
                  </a:srgbClr>
                </a:highlight>
                <a:sym typeface="+mn-ea"/>
              </a:rPr>
              <a:t>https://baijiahao.baidu.com/s?id=1831631604299021582&amp;wfr=spider&amp;for=pc</a:t>
            </a:r>
            <a:endParaRPr lang="en-US" altLang="zh-CN" sz="1000">
              <a:solidFill>
                <a:srgbClr val="0070C0"/>
              </a:solidFill>
              <a:highlight>
                <a:srgbClr val="000000">
                  <a:alpha val="0"/>
                </a:srgbClr>
              </a:highlight>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8678"/>
                                        </p:tgtEl>
                                        <p:attrNameLst>
                                          <p:attrName>style.visibility</p:attrName>
                                        </p:attrNameLst>
                                      </p:cBhvr>
                                      <p:to>
                                        <p:strVal val="visible"/>
                                      </p:to>
                                    </p:set>
                                    <p:anim calcmode="lin" valueType="num">
                                      <p:cBhvr additive="base">
                                        <p:cTn id="11" dur="500" fill="hold"/>
                                        <p:tgtEl>
                                          <p:spTgt spid="1048678"/>
                                        </p:tgtEl>
                                        <p:attrNameLst>
                                          <p:attrName>ppt_x</p:attrName>
                                        </p:attrNameLst>
                                      </p:cBhvr>
                                      <p:tavLst>
                                        <p:tav tm="0">
                                          <p:val>
                                            <p:strVal val="#ppt_x"/>
                                          </p:val>
                                        </p:tav>
                                        <p:tav tm="100000">
                                          <p:val>
                                            <p:strVal val="#ppt_x"/>
                                          </p:val>
                                        </p:tav>
                                      </p:tavLst>
                                    </p:anim>
                                    <p:anim calcmode="lin" valueType="num">
                                      <p:cBhvr additive="base">
                                        <p:cTn id="12" dur="500" fill="hold"/>
                                        <p:tgtEl>
                                          <p:spTgt spid="104867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48675">
                                            <p:txEl>
                                              <p:pRg st="0" end="0"/>
                                            </p:txEl>
                                          </p:spTgt>
                                        </p:tgtEl>
                                        <p:attrNameLst>
                                          <p:attrName>style.visibility</p:attrName>
                                        </p:attrNameLst>
                                      </p:cBhvr>
                                      <p:to>
                                        <p:strVal val="visible"/>
                                      </p:to>
                                    </p:set>
                                    <p:anim calcmode="lin" valueType="num">
                                      <p:cBhvr additive="base">
                                        <p:cTn id="17" dur="500" fill="hold"/>
                                        <p:tgtEl>
                                          <p:spTgt spid="104867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4867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48677"/>
                                        </p:tgtEl>
                                        <p:attrNameLst>
                                          <p:attrName>style.visibility</p:attrName>
                                        </p:attrNameLst>
                                      </p:cBhvr>
                                      <p:to>
                                        <p:strVal val="visible"/>
                                      </p:to>
                                    </p:set>
                                    <p:anim calcmode="lin" valueType="num">
                                      <p:cBhvr additive="base">
                                        <p:cTn id="21" dur="500" fill="hold"/>
                                        <p:tgtEl>
                                          <p:spTgt spid="1048677"/>
                                        </p:tgtEl>
                                        <p:attrNameLst>
                                          <p:attrName>ppt_x</p:attrName>
                                        </p:attrNameLst>
                                      </p:cBhvr>
                                      <p:tavLst>
                                        <p:tav tm="0">
                                          <p:val>
                                            <p:strVal val="#ppt_x"/>
                                          </p:val>
                                        </p:tav>
                                        <p:tav tm="100000">
                                          <p:val>
                                            <p:strVal val="#ppt_x"/>
                                          </p:val>
                                        </p:tav>
                                      </p:tavLst>
                                    </p:anim>
                                    <p:anim calcmode="lin" valueType="num">
                                      <p:cBhvr additive="base">
                                        <p:cTn id="22" dur="500" fill="hold"/>
                                        <p:tgtEl>
                                          <p:spTgt spid="1048677"/>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103"/>
                                        </p:tgtEl>
                                        <p:attrNameLst>
                                          <p:attrName>style.visibility</p:attrName>
                                        </p:attrNameLst>
                                      </p:cBhvr>
                                      <p:to>
                                        <p:strVal val="visible"/>
                                      </p:to>
                                    </p:set>
                                    <p:anim calcmode="lin" valueType="num">
                                      <p:cBhvr additive="base">
                                        <p:cTn id="26" dur="500" fill="hold"/>
                                        <p:tgtEl>
                                          <p:spTgt spid="103"/>
                                        </p:tgtEl>
                                        <p:attrNameLst>
                                          <p:attrName>ppt_x</p:attrName>
                                        </p:attrNameLst>
                                      </p:cBhvr>
                                      <p:tavLst>
                                        <p:tav tm="0">
                                          <p:val>
                                            <p:strVal val="#ppt_x"/>
                                          </p:val>
                                        </p:tav>
                                        <p:tav tm="100000">
                                          <p:val>
                                            <p:strVal val="#ppt_x"/>
                                          </p:val>
                                        </p:tav>
                                      </p:tavLst>
                                    </p:anim>
                                    <p:anim calcmode="lin" valueType="num">
                                      <p:cBhvr additive="base">
                                        <p:cTn id="27"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97172"/>
                                        </p:tgtEl>
                                        <p:attrNameLst>
                                          <p:attrName>style.visibility</p:attrName>
                                        </p:attrNameLst>
                                      </p:cBhvr>
                                      <p:to>
                                        <p:strVal val="visible"/>
                                      </p:to>
                                    </p:set>
                                    <p:anim calcmode="lin" valueType="num">
                                      <p:cBhvr additive="base">
                                        <p:cTn id="32" dur="500" fill="hold"/>
                                        <p:tgtEl>
                                          <p:spTgt spid="2097172"/>
                                        </p:tgtEl>
                                        <p:attrNameLst>
                                          <p:attrName>ppt_x</p:attrName>
                                        </p:attrNameLst>
                                      </p:cBhvr>
                                      <p:tavLst>
                                        <p:tav tm="0">
                                          <p:val>
                                            <p:strVal val="#ppt_x"/>
                                          </p:val>
                                        </p:tav>
                                        <p:tav tm="100000">
                                          <p:val>
                                            <p:strVal val="#ppt_x"/>
                                          </p:val>
                                        </p:tav>
                                      </p:tavLst>
                                    </p:anim>
                                    <p:anim calcmode="lin" valueType="num">
                                      <p:cBhvr additive="base">
                                        <p:cTn id="33" dur="500" fill="hold"/>
                                        <p:tgtEl>
                                          <p:spTgt spid="209717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097169"/>
                                        </p:tgtEl>
                                        <p:attrNameLst>
                                          <p:attrName>style.visibility</p:attrName>
                                        </p:attrNameLst>
                                      </p:cBhvr>
                                      <p:to>
                                        <p:strVal val="visible"/>
                                      </p:to>
                                    </p:set>
                                    <p:anim calcmode="lin" valueType="num">
                                      <p:cBhvr additive="base">
                                        <p:cTn id="38" dur="500" fill="hold"/>
                                        <p:tgtEl>
                                          <p:spTgt spid="2097169"/>
                                        </p:tgtEl>
                                        <p:attrNameLst>
                                          <p:attrName>ppt_x</p:attrName>
                                        </p:attrNameLst>
                                      </p:cBhvr>
                                      <p:tavLst>
                                        <p:tav tm="0">
                                          <p:val>
                                            <p:strVal val="#ppt_x"/>
                                          </p:val>
                                        </p:tav>
                                        <p:tav tm="100000">
                                          <p:val>
                                            <p:strVal val="#ppt_x"/>
                                          </p:val>
                                        </p:tav>
                                      </p:tavLst>
                                    </p:anim>
                                    <p:anim calcmode="lin" valueType="num">
                                      <p:cBhvr additive="base">
                                        <p:cTn id="39" dur="500" fill="hold"/>
                                        <p:tgtEl>
                                          <p:spTgt spid="209716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2097171"/>
                                        </p:tgtEl>
                                        <p:attrNameLst>
                                          <p:attrName>style.visibility</p:attrName>
                                        </p:attrNameLst>
                                      </p:cBhvr>
                                      <p:to>
                                        <p:strVal val="visible"/>
                                      </p:to>
                                    </p:set>
                                    <p:anim calcmode="lin" valueType="num">
                                      <p:cBhvr additive="base">
                                        <p:cTn id="44" dur="500" fill="hold"/>
                                        <p:tgtEl>
                                          <p:spTgt spid="2097171"/>
                                        </p:tgtEl>
                                        <p:attrNameLst>
                                          <p:attrName>ppt_x</p:attrName>
                                        </p:attrNameLst>
                                      </p:cBhvr>
                                      <p:tavLst>
                                        <p:tav tm="0">
                                          <p:val>
                                            <p:strVal val="1+#ppt_w/2"/>
                                          </p:val>
                                        </p:tav>
                                        <p:tav tm="100000">
                                          <p:val>
                                            <p:strVal val="#ppt_x"/>
                                          </p:val>
                                        </p:tav>
                                      </p:tavLst>
                                    </p:anim>
                                    <p:anim calcmode="lin" valueType="num">
                                      <p:cBhvr additive="base">
                                        <p:cTn id="45" dur="500" fill="hold"/>
                                        <p:tgtEl>
                                          <p:spTgt spid="20971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77" grpId="0"/>
      <p:bldP spid="104867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 name="组合 15"/>
          <p:cNvGrpSpPr/>
          <p:nvPr/>
        </p:nvGrpSpPr>
        <p:grpSpPr>
          <a:xfrm>
            <a:off x="0" y="212090"/>
            <a:ext cx="1428864" cy="597535"/>
            <a:chOff x="2904" y="1893"/>
            <a:chExt cx="3716" cy="2690"/>
          </a:xfrm>
        </p:grpSpPr>
        <p:sp>
          <p:nvSpPr>
            <p:cNvPr id="20" name="矩形 19"/>
            <p:cNvSpPr/>
            <p:nvPr>
              <p:custDataLst>
                <p:tags r:id="rId1"/>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2"/>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3" name="文本框 12"/>
          <p:cNvSpPr txBox="1"/>
          <p:nvPr>
            <p:custDataLst>
              <p:tags r:id="rId3"/>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en-US" altLang="zh-CN" sz="3200" b="1" dirty="0">
                <a:solidFill>
                  <a:srgbClr val="0070C0"/>
                </a:solidFill>
                <a:latin typeface="微软雅黑" charset="-122"/>
                <a:ea typeface="微软雅黑" charset="-122"/>
                <a:sym typeface="+mn-ea"/>
              </a:rPr>
              <a:t>AIGC</a:t>
            </a:r>
            <a:r>
              <a:rPr lang="zh-CN" altLang="en-US" sz="3200" b="1" dirty="0">
                <a:solidFill>
                  <a:srgbClr val="0070C0"/>
                </a:solidFill>
                <a:latin typeface="微软雅黑" charset="-122"/>
                <a:ea typeface="微软雅黑" charset="-122"/>
                <a:sym typeface="+mn-ea"/>
              </a:rPr>
              <a:t>检测系统</a:t>
            </a:r>
            <a:endParaRPr lang="zh-CN" altLang="en-US" sz="3200" b="1" dirty="0">
              <a:solidFill>
                <a:srgbClr val="0070C0"/>
              </a:solidFill>
              <a:latin typeface="微软雅黑" charset="-122"/>
              <a:ea typeface="微软雅黑" charset="-122"/>
              <a:sym typeface="+mn-ea"/>
            </a:endParaRPr>
          </a:p>
        </p:txBody>
      </p:sp>
      <p:cxnSp>
        <p:nvCxnSpPr>
          <p:cNvPr id="3" name="直接连接符 2"/>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82880" y="1466215"/>
            <a:ext cx="6153785" cy="4682490"/>
            <a:chOff x="288" y="2309"/>
            <a:chExt cx="9691" cy="7374"/>
          </a:xfrm>
        </p:grpSpPr>
        <p:sp>
          <p:nvSpPr>
            <p:cNvPr id="4" name="平行四边形 3"/>
            <p:cNvSpPr/>
            <p:nvPr/>
          </p:nvSpPr>
          <p:spPr>
            <a:xfrm>
              <a:off x="288" y="2309"/>
              <a:ext cx="9691" cy="7374"/>
            </a:xfrm>
            <a:prstGeom prst="parallelogram">
              <a:avLst/>
            </a:prstGeom>
            <a:noFill/>
            <a:ln w="12700" cmpd="sng">
              <a:gradFill>
                <a:gsLst>
                  <a:gs pos="0">
                    <a:srgbClr val="D7E5F9">
                      <a:lumMod val="25000"/>
                      <a:lumOff val="75000"/>
                    </a:srgbClr>
                  </a:gs>
                  <a:gs pos="100000">
                    <a:srgbClr val="6045FE"/>
                  </a:gs>
                </a:gsLst>
                <a:lin ang="15720000" scaled="1"/>
              </a:gra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n-ea"/>
              </a:endParaRPr>
            </a:p>
          </p:txBody>
        </p:sp>
        <p:sp>
          <p:nvSpPr>
            <p:cNvPr id="9" name="平行四边形 8"/>
            <p:cNvSpPr/>
            <p:nvPr/>
          </p:nvSpPr>
          <p:spPr>
            <a:xfrm>
              <a:off x="2056" y="2432"/>
              <a:ext cx="4319" cy="787"/>
            </a:xfrm>
            <a:prstGeom prst="parallelogram">
              <a:avLst/>
            </a:prstGeom>
            <a:gradFill>
              <a:gsLst>
                <a:gs pos="0">
                  <a:srgbClr val="6045FE"/>
                </a:gs>
                <a:gs pos="100000">
                  <a:srgbClr val="8830FE"/>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latin typeface="+mn-ea"/>
                  <a:cs typeface="+mn-ea"/>
                </a:rPr>
                <a:t>知网优势</a:t>
              </a:r>
              <a:endParaRPr lang="zh-CN" altLang="en-US" sz="1400" b="1">
                <a:latin typeface="+mn-ea"/>
                <a:cs typeface="+mn-ea"/>
              </a:endParaRPr>
            </a:p>
            <a:p>
              <a:pPr algn="ctr"/>
              <a:r>
                <a:rPr lang="zh-CN" altLang="en-US" sz="1400" b="1">
                  <a:latin typeface="+mn-ea"/>
                  <a:cs typeface="+mn-ea"/>
                  <a:sym typeface="+mn-ea"/>
                </a:rPr>
                <a:t>CNKI'</a:t>
              </a:r>
              <a:r>
                <a:rPr lang="en-US" altLang="zh-CN" sz="1400" b="1">
                  <a:latin typeface="+mn-ea"/>
                  <a:cs typeface="+mn-ea"/>
                  <a:sym typeface="+mn-ea"/>
                </a:rPr>
                <a:t>s </a:t>
              </a:r>
              <a:r>
                <a:rPr lang="zh-CN" altLang="en-US" sz="1400" b="1">
                  <a:latin typeface="+mn-ea"/>
                  <a:cs typeface="+mn-ea"/>
                </a:rPr>
                <a:t>Advantages</a:t>
              </a:r>
              <a:endParaRPr lang="zh-CN" altLang="en-US" sz="1400" b="1">
                <a:latin typeface="+mn-ea"/>
                <a:cs typeface="+mn-ea"/>
              </a:endParaRPr>
            </a:p>
          </p:txBody>
        </p:sp>
        <p:grpSp>
          <p:nvGrpSpPr>
            <p:cNvPr id="14" name="组合 13"/>
            <p:cNvGrpSpPr/>
            <p:nvPr/>
          </p:nvGrpSpPr>
          <p:grpSpPr>
            <a:xfrm>
              <a:off x="1087" y="3615"/>
              <a:ext cx="8567" cy="4771"/>
              <a:chOff x="1159" y="3255"/>
              <a:chExt cx="8567" cy="4771"/>
            </a:xfrm>
          </p:grpSpPr>
          <p:pic>
            <p:nvPicPr>
              <p:cNvPr id="26" name="图片 25"/>
              <p:cNvPicPr>
                <a:picLocks noChangeAspect="1"/>
              </p:cNvPicPr>
              <p:nvPr/>
            </p:nvPicPr>
            <p:blipFill>
              <a:blip r:embed="rId4"/>
              <a:srcRect l="6511"/>
              <a:stretch>
                <a:fillRect/>
              </a:stretch>
            </p:blipFill>
            <p:spPr>
              <a:xfrm>
                <a:off x="2056" y="3366"/>
                <a:ext cx="762" cy="625"/>
              </a:xfrm>
              <a:prstGeom prst="rect">
                <a:avLst/>
              </a:prstGeom>
            </p:spPr>
          </p:pic>
          <p:pic>
            <p:nvPicPr>
              <p:cNvPr id="29" name="图片 28"/>
              <p:cNvPicPr>
                <a:picLocks noChangeAspect="1"/>
              </p:cNvPicPr>
              <p:nvPr/>
            </p:nvPicPr>
            <p:blipFill>
              <a:blip r:embed="rId5"/>
              <a:srcRect l="7878"/>
              <a:stretch>
                <a:fillRect/>
              </a:stretch>
            </p:blipFill>
            <p:spPr>
              <a:xfrm>
                <a:off x="1602" y="5208"/>
                <a:ext cx="802" cy="624"/>
              </a:xfrm>
              <a:prstGeom prst="rect">
                <a:avLst/>
              </a:prstGeom>
            </p:spPr>
          </p:pic>
          <p:pic>
            <p:nvPicPr>
              <p:cNvPr id="32" name="图片 31"/>
              <p:cNvPicPr>
                <a:picLocks noChangeAspect="1"/>
              </p:cNvPicPr>
              <p:nvPr/>
            </p:nvPicPr>
            <p:blipFill>
              <a:blip r:embed="rId6"/>
              <a:stretch>
                <a:fillRect/>
              </a:stretch>
            </p:blipFill>
            <p:spPr>
              <a:xfrm>
                <a:off x="1159" y="6814"/>
                <a:ext cx="771" cy="624"/>
              </a:xfrm>
              <a:prstGeom prst="rect">
                <a:avLst/>
              </a:prstGeom>
            </p:spPr>
          </p:pic>
          <p:sp>
            <p:nvSpPr>
              <p:cNvPr id="10" name="文本框 9"/>
              <p:cNvSpPr txBox="1"/>
              <p:nvPr/>
            </p:nvSpPr>
            <p:spPr>
              <a:xfrm>
                <a:off x="2764" y="3255"/>
                <a:ext cx="6962" cy="822"/>
              </a:xfrm>
              <a:prstGeom prst="rect">
                <a:avLst/>
              </a:prstGeom>
              <a:noFill/>
            </p:spPr>
            <p:txBody>
              <a:bodyPr wrap="square" rtlCol="0">
                <a:spAutoFit/>
              </a:bodyPr>
              <a:p>
                <a:r>
                  <a:rPr lang="zh-CN" altLang="en-US" sz="1400">
                    <a:latin typeface="+mn-ea"/>
                    <a:cs typeface="+mn-ea"/>
                    <a:sym typeface="+mn-ea"/>
                  </a:rPr>
                  <a:t>海量高质量（XML）文献大数据资源为基础，能充分理解学术文本语言逻辑。</a:t>
                </a:r>
                <a:endParaRPr lang="zh-CN" altLang="en-US" sz="1200">
                  <a:solidFill>
                    <a:schemeClr val="tx1">
                      <a:lumMod val="85000"/>
                      <a:lumOff val="15000"/>
                    </a:schemeClr>
                  </a:solidFill>
                  <a:latin typeface="+mn-ea"/>
                  <a:cs typeface="+mn-ea"/>
                </a:endParaRPr>
              </a:p>
            </p:txBody>
          </p:sp>
          <p:sp>
            <p:nvSpPr>
              <p:cNvPr id="5" name="文本框 4"/>
              <p:cNvSpPr txBox="1"/>
              <p:nvPr/>
            </p:nvSpPr>
            <p:spPr>
              <a:xfrm>
                <a:off x="2332" y="5065"/>
                <a:ext cx="6633" cy="889"/>
              </a:xfrm>
              <a:prstGeom prst="rect">
                <a:avLst/>
              </a:prstGeom>
              <a:noFill/>
            </p:spPr>
            <p:txBody>
              <a:bodyPr wrap="square" rtlCol="0" anchor="t">
                <a:spAutoFit/>
              </a:bodyPr>
              <a:p>
                <a:pPr lvl="0" algn="l">
                  <a:lnSpc>
                    <a:spcPct val="110000"/>
                  </a:lnSpc>
                  <a:buClrTx/>
                  <a:buSzTx/>
                  <a:buFontTx/>
                </a:pPr>
                <a:r>
                  <a:rPr lang="zh-CN" altLang="en-US" sz="1400">
                    <a:latin typeface="+mn-ea"/>
                    <a:cs typeface="+mn-ea"/>
                    <a:sym typeface="+mn-ea"/>
                  </a:rPr>
                  <a:t>基于知识增强的AIGC大模型能更深入的推导与识别AI生成文本</a:t>
                </a:r>
                <a:endParaRPr lang="zh-CN" altLang="en-US" sz="1200">
                  <a:solidFill>
                    <a:schemeClr val="tx1">
                      <a:lumMod val="85000"/>
                      <a:lumOff val="15000"/>
                    </a:schemeClr>
                  </a:solidFill>
                  <a:latin typeface="+mn-ea"/>
                  <a:cs typeface="+mn-ea"/>
                  <a:sym typeface="+mn-ea"/>
                </a:endParaRPr>
              </a:p>
            </p:txBody>
          </p:sp>
          <p:sp>
            <p:nvSpPr>
              <p:cNvPr id="6" name="文本框 5"/>
              <p:cNvSpPr txBox="1"/>
              <p:nvPr/>
            </p:nvSpPr>
            <p:spPr>
              <a:xfrm>
                <a:off x="2056" y="6814"/>
                <a:ext cx="6056" cy="1212"/>
              </a:xfrm>
              <a:prstGeom prst="rect">
                <a:avLst/>
              </a:prstGeom>
              <a:noFill/>
            </p:spPr>
            <p:txBody>
              <a:bodyPr wrap="square" rtlCol="0">
                <a:spAutoFit/>
              </a:bodyPr>
              <a:p>
                <a:r>
                  <a:rPr lang="zh-CN" altLang="en-US" sz="1400">
                    <a:latin typeface="+mn-ea"/>
                    <a:cs typeface="+mn-ea"/>
                    <a:sym typeface="+mn-ea"/>
                  </a:rPr>
                  <a:t>知网知识碎片化技术与多阶指纹向量检测模型能更精准的解析检测文本</a:t>
                </a:r>
                <a:endParaRPr lang="zh-CN" altLang="en-US" sz="1400">
                  <a:latin typeface="+mn-ea"/>
                  <a:cs typeface="+mn-ea"/>
                  <a:sym typeface="+mn-ea"/>
                </a:endParaRPr>
              </a:p>
              <a:p>
                <a:endParaRPr lang="zh-CN" altLang="en-US" sz="1400">
                  <a:latin typeface="+mn-ea"/>
                  <a:cs typeface="+mn-ea"/>
                  <a:sym typeface="+mn-ea"/>
                </a:endParaRPr>
              </a:p>
            </p:txBody>
          </p:sp>
        </p:grpSp>
      </p:grpSp>
      <p:grpSp>
        <p:nvGrpSpPr>
          <p:cNvPr id="17" name="组合 16"/>
          <p:cNvGrpSpPr/>
          <p:nvPr/>
        </p:nvGrpSpPr>
        <p:grpSpPr>
          <a:xfrm>
            <a:off x="5647055" y="1466215"/>
            <a:ext cx="6345555" cy="4682490"/>
            <a:chOff x="8893" y="2309"/>
            <a:chExt cx="9993" cy="7374"/>
          </a:xfrm>
        </p:grpSpPr>
        <p:sp>
          <p:nvSpPr>
            <p:cNvPr id="18" name="平行四边形 17"/>
            <p:cNvSpPr/>
            <p:nvPr/>
          </p:nvSpPr>
          <p:spPr>
            <a:xfrm>
              <a:off x="8893" y="2309"/>
              <a:ext cx="9993" cy="7374"/>
            </a:xfrm>
            <a:prstGeom prst="parallelogram">
              <a:avLst/>
            </a:prstGeom>
            <a:noFill/>
            <a:ln w="12700" cmpd="sng">
              <a:gradFill>
                <a:gsLst>
                  <a:gs pos="0">
                    <a:srgbClr val="D7E5F9">
                      <a:lumMod val="25000"/>
                      <a:lumOff val="75000"/>
                    </a:srgbClr>
                  </a:gs>
                  <a:gs pos="100000">
                    <a:srgbClr val="6045FE"/>
                  </a:gs>
                </a:gsLst>
                <a:lin ang="15720000" scaled="1"/>
              </a:gra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n-ea"/>
              </a:endParaRPr>
            </a:p>
          </p:txBody>
        </p:sp>
        <p:sp>
          <p:nvSpPr>
            <p:cNvPr id="24" name="平行四边形 23"/>
            <p:cNvSpPr/>
            <p:nvPr/>
          </p:nvSpPr>
          <p:spPr>
            <a:xfrm>
              <a:off x="10659" y="2432"/>
              <a:ext cx="3888" cy="794"/>
            </a:xfrm>
            <a:prstGeom prst="parallelogram">
              <a:avLst/>
            </a:prstGeom>
            <a:gradFill>
              <a:gsLst>
                <a:gs pos="0">
                  <a:srgbClr val="6045FE"/>
                </a:gs>
                <a:gs pos="100000">
                  <a:srgbClr val="8830FE"/>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latin typeface="+mn-ea"/>
                  <a:cs typeface="+mn-ea"/>
                </a:rPr>
                <a:t>数据验证</a:t>
              </a:r>
              <a:endParaRPr lang="zh-CN" altLang="en-US" sz="1400" b="1">
                <a:latin typeface="+mn-ea"/>
                <a:cs typeface="+mn-ea"/>
              </a:endParaRPr>
            </a:p>
            <a:p>
              <a:pPr algn="ctr"/>
              <a:r>
                <a:rPr lang="en-US" altLang="zh-CN" sz="1400" b="1">
                  <a:latin typeface="+mn-ea"/>
                  <a:cs typeface="+mn-ea"/>
                </a:rPr>
                <a:t>D</a:t>
              </a:r>
              <a:r>
                <a:rPr lang="zh-CN" altLang="en-US" sz="1400" b="1">
                  <a:latin typeface="+mn-ea"/>
                  <a:cs typeface="+mn-ea"/>
                </a:rPr>
                <a:t>ata </a:t>
              </a:r>
              <a:r>
                <a:rPr lang="en-US" altLang="zh-CN" sz="1400" b="1">
                  <a:latin typeface="+mn-ea"/>
                  <a:cs typeface="+mn-ea"/>
                </a:rPr>
                <a:t>V</a:t>
              </a:r>
              <a:r>
                <a:rPr lang="zh-CN" altLang="en-US" sz="1400" b="1">
                  <a:latin typeface="+mn-ea"/>
                  <a:cs typeface="+mn-ea"/>
                </a:rPr>
                <a:t>alidation</a:t>
              </a:r>
              <a:endParaRPr lang="zh-CN" altLang="en-US" sz="1400" b="1">
                <a:latin typeface="+mn-ea"/>
                <a:cs typeface="+mn-ea"/>
              </a:endParaRPr>
            </a:p>
          </p:txBody>
        </p:sp>
        <p:sp>
          <p:nvSpPr>
            <p:cNvPr id="25" name="文本框 24"/>
            <p:cNvSpPr txBox="1"/>
            <p:nvPr/>
          </p:nvSpPr>
          <p:spPr>
            <a:xfrm>
              <a:off x="10497" y="3385"/>
              <a:ext cx="7759" cy="2405"/>
            </a:xfrm>
            <a:prstGeom prst="rect">
              <a:avLst/>
            </a:prstGeom>
          </p:spPr>
          <p:txBody>
            <a:bodyPr wrap="square">
              <a:noAutofit/>
            </a:bodyPr>
            <a:p>
              <a:pPr>
                <a:lnSpc>
                  <a:spcPct val="120000"/>
                </a:lnSpc>
              </a:pPr>
              <a:r>
                <a:rPr lang="en-US" altLang="zh-CN" sz="1600" b="0">
                  <a:solidFill>
                    <a:srgbClr val="000000"/>
                  </a:solidFill>
                  <a:latin typeface="+mn-ea"/>
                  <a:cs typeface="+mn-ea"/>
                </a:rPr>
                <a:t>AIGC-CHECK</a:t>
              </a:r>
              <a:r>
                <a:rPr lang="zh-CN" altLang="en-US" sz="1600" b="0">
                  <a:solidFill>
                    <a:srgbClr val="000000"/>
                  </a:solidFill>
                  <a:latin typeface="+mn-ea"/>
                  <a:cs typeface="+mn-ea"/>
                </a:rPr>
                <a:t>在</a:t>
              </a:r>
              <a:r>
                <a:rPr lang="zh-CN" altLang="en-US" sz="1600" b="1">
                  <a:solidFill>
                    <a:srgbClr val="000000"/>
                  </a:solidFill>
                  <a:latin typeface="+mn-ea"/>
                  <a:cs typeface="+mn-ea"/>
                </a:rPr>
                <a:t>人类生成多学科学术论文和 </a:t>
              </a:r>
              <a:r>
                <a:rPr lang="en-US" altLang="zh-CN" sz="1600" b="1">
                  <a:solidFill>
                    <a:srgbClr val="000000"/>
                  </a:solidFill>
                  <a:latin typeface="+mn-ea"/>
                  <a:cs typeface="+mn-ea"/>
                </a:rPr>
                <a:t>AI </a:t>
              </a:r>
              <a:r>
                <a:rPr lang="zh-CN" altLang="en-US" sz="1600" b="1">
                  <a:solidFill>
                    <a:srgbClr val="000000"/>
                  </a:solidFill>
                  <a:latin typeface="+mn-ea"/>
                  <a:cs typeface="+mn-ea"/>
                </a:rPr>
                <a:t>续写、</a:t>
              </a:r>
              <a:r>
                <a:rPr lang="en-US" altLang="zh-CN" sz="1600" b="1">
                  <a:solidFill>
                    <a:srgbClr val="000000"/>
                  </a:solidFill>
                  <a:latin typeface="+mn-ea"/>
                  <a:cs typeface="+mn-ea"/>
                </a:rPr>
                <a:t>AI </a:t>
              </a:r>
              <a:r>
                <a:rPr lang="zh-CN" altLang="en-US" sz="1600" b="1">
                  <a:solidFill>
                    <a:srgbClr val="000000"/>
                  </a:solidFill>
                  <a:latin typeface="+mn-ea"/>
                  <a:cs typeface="+mn-ea"/>
                </a:rPr>
                <a:t>扩写各场景</a:t>
              </a:r>
              <a:r>
                <a:rPr lang="zh-CN" altLang="en-US" sz="1600" b="0">
                  <a:solidFill>
                    <a:srgbClr val="000000"/>
                  </a:solidFill>
                  <a:latin typeface="+mn-ea"/>
                  <a:cs typeface="+mn-ea"/>
                </a:rPr>
                <a:t>中</a:t>
              </a:r>
              <a:r>
                <a:rPr lang="zh-CN" altLang="en-US" sz="1600" b="1">
                  <a:solidFill>
                    <a:srgbClr val="000000"/>
                  </a:solidFill>
                  <a:latin typeface="+mn-ea"/>
                  <a:cs typeface="+mn-ea"/>
                </a:rPr>
                <a:t>都取得了较高检测准确率</a:t>
              </a:r>
              <a:r>
                <a:rPr lang="zh-CN" altLang="en-US" sz="1600" b="0">
                  <a:solidFill>
                    <a:srgbClr val="000000"/>
                  </a:solidFill>
                  <a:latin typeface="+mn-ea"/>
                  <a:cs typeface="+mn-ea"/>
                </a:rPr>
                <a:t>，</a:t>
              </a:r>
              <a:r>
                <a:rPr lang="zh-CN" altLang="en-US" sz="1600" b="1">
                  <a:solidFill>
                    <a:srgbClr val="000000"/>
                  </a:solidFill>
                  <a:latin typeface="+mn-ea"/>
                  <a:cs typeface="+mn-ea"/>
                </a:rPr>
                <a:t>最高准确率达到</a:t>
              </a:r>
              <a:r>
                <a:rPr lang="en-US" altLang="zh-CN" sz="1600" b="1">
                  <a:solidFill>
                    <a:srgbClr val="000000"/>
                  </a:solidFill>
                  <a:latin typeface="+mn-ea"/>
                  <a:cs typeface="+mn-ea"/>
                </a:rPr>
                <a:t>98%</a:t>
              </a:r>
              <a:r>
                <a:rPr lang="zh-CN" altLang="en-US" sz="1600" b="0">
                  <a:solidFill>
                    <a:srgbClr val="000000"/>
                  </a:solidFill>
                  <a:latin typeface="+mn-ea"/>
                  <a:cs typeface="+mn-ea"/>
                </a:rPr>
                <a:t>，具有较好的多学科检测泛化能力，能够适应不同的检测场景和检测数据粒度。</a:t>
              </a:r>
              <a:r>
                <a:rPr lang="zh-CN" altLang="en-US" sz="1200" b="0">
                  <a:solidFill>
                    <a:srgbClr val="0C61E0"/>
                  </a:solidFill>
                  <a:latin typeface="+mn-ea"/>
                  <a:cs typeface="+mn-ea"/>
                </a:rPr>
                <a:t>（</a:t>
              </a:r>
              <a:r>
                <a:rPr lang="en-US" altLang="zh-CN" sz="1200">
                  <a:solidFill>
                    <a:srgbClr val="0C61E0"/>
                  </a:solidFill>
                  <a:latin typeface="+mn-ea"/>
                  <a:cs typeface="+mn-ea"/>
                  <a:sym typeface="+mn-ea"/>
                </a:rPr>
                <a:t>AI</a:t>
              </a:r>
              <a:r>
                <a:rPr lang="zh-CN" altLang="en-US" sz="1200">
                  <a:solidFill>
                    <a:srgbClr val="0C61E0"/>
                  </a:solidFill>
                  <a:latin typeface="+mn-ea"/>
                  <a:cs typeface="+mn-ea"/>
                  <a:sym typeface="+mn-ea"/>
                </a:rPr>
                <a:t>续写</a:t>
              </a:r>
              <a:r>
                <a:rPr lang="en-US" altLang="zh-CN" sz="1200">
                  <a:solidFill>
                    <a:srgbClr val="0C61E0"/>
                  </a:solidFill>
                  <a:latin typeface="+mn-ea"/>
                  <a:cs typeface="+mn-ea"/>
                  <a:sym typeface="+mn-ea"/>
                </a:rPr>
                <a:t>+</a:t>
              </a:r>
              <a:r>
                <a:rPr lang="zh-CN" sz="1200">
                  <a:solidFill>
                    <a:srgbClr val="0C61E0"/>
                  </a:solidFill>
                  <a:latin typeface="+mn-ea"/>
                  <a:cs typeface="+mn-ea"/>
                  <a:sym typeface="+mn-ea"/>
                </a:rPr>
                <a:t>人写拼接、</a:t>
              </a:r>
              <a:r>
                <a:rPr lang="en-US" altLang="zh-CN" sz="1200">
                  <a:solidFill>
                    <a:srgbClr val="0C61E0"/>
                  </a:solidFill>
                  <a:latin typeface="+mn-ea"/>
                  <a:cs typeface="+mn-ea"/>
                  <a:sym typeface="+mn-ea"/>
                </a:rPr>
                <a:t>AI</a:t>
              </a:r>
              <a:r>
                <a:rPr lang="zh-CN" altLang="en-US" sz="1200">
                  <a:solidFill>
                    <a:srgbClr val="0C61E0"/>
                  </a:solidFill>
                  <a:latin typeface="+mn-ea"/>
                  <a:cs typeface="+mn-ea"/>
                  <a:sym typeface="+mn-ea"/>
                </a:rPr>
                <a:t>续写、</a:t>
              </a:r>
              <a:r>
                <a:rPr lang="en-US" altLang="zh-CN" sz="1200">
                  <a:solidFill>
                    <a:srgbClr val="0C61E0"/>
                  </a:solidFill>
                  <a:latin typeface="+mn-ea"/>
                  <a:cs typeface="+mn-ea"/>
                  <a:sym typeface="+mn-ea"/>
                </a:rPr>
                <a:t>AI</a:t>
              </a:r>
              <a:r>
                <a:rPr lang="zh-CN" altLang="en-US" sz="1200">
                  <a:solidFill>
                    <a:srgbClr val="0C61E0"/>
                  </a:solidFill>
                  <a:latin typeface="+mn-ea"/>
                  <a:cs typeface="+mn-ea"/>
                  <a:sym typeface="+mn-ea"/>
                </a:rPr>
                <a:t>扩写</a:t>
              </a:r>
              <a:r>
                <a:rPr lang="en-US" altLang="zh-CN" sz="1200">
                  <a:solidFill>
                    <a:srgbClr val="0C61E0"/>
                  </a:solidFill>
                  <a:latin typeface="+mn-ea"/>
                  <a:cs typeface="+mn-ea"/>
                  <a:sym typeface="+mn-ea"/>
                </a:rPr>
                <a:t>+</a:t>
              </a:r>
              <a:r>
                <a:rPr lang="zh-CN" sz="1200">
                  <a:solidFill>
                    <a:srgbClr val="0C61E0"/>
                  </a:solidFill>
                  <a:latin typeface="+mn-ea"/>
                  <a:cs typeface="+mn-ea"/>
                  <a:sym typeface="+mn-ea"/>
                </a:rPr>
                <a:t>人写拼接、</a:t>
              </a:r>
              <a:r>
                <a:rPr lang="en-US" altLang="zh-CN" sz="1200">
                  <a:solidFill>
                    <a:srgbClr val="0C61E0"/>
                  </a:solidFill>
                  <a:latin typeface="+mn-ea"/>
                  <a:cs typeface="+mn-ea"/>
                  <a:sym typeface="+mn-ea"/>
                </a:rPr>
                <a:t>AI</a:t>
              </a:r>
              <a:r>
                <a:rPr lang="zh-CN" altLang="en-US" sz="1200">
                  <a:solidFill>
                    <a:srgbClr val="0C61E0"/>
                  </a:solidFill>
                  <a:latin typeface="+mn-ea"/>
                  <a:cs typeface="+mn-ea"/>
                  <a:sym typeface="+mn-ea"/>
                </a:rPr>
                <a:t>扩写、纯人写</a:t>
              </a:r>
              <a:r>
                <a:rPr lang="zh-CN" altLang="en-US" sz="1200" b="0">
                  <a:solidFill>
                    <a:srgbClr val="0C61E0"/>
                  </a:solidFill>
                  <a:latin typeface="+mn-ea"/>
                  <a:cs typeface="+mn-ea"/>
                </a:rPr>
                <a:t>）</a:t>
              </a:r>
              <a:endParaRPr lang="zh-CN" altLang="en-US" sz="1200" b="0">
                <a:solidFill>
                  <a:srgbClr val="000000"/>
                </a:solidFill>
                <a:latin typeface="+mn-ea"/>
                <a:cs typeface="+mn-ea"/>
              </a:endParaRPr>
            </a:p>
            <a:p>
              <a:endParaRPr lang="zh-CN" altLang="en-US" sz="1200" b="0">
                <a:solidFill>
                  <a:srgbClr val="000000"/>
                </a:solidFill>
                <a:latin typeface="+mn-ea"/>
                <a:cs typeface="+mn-ea"/>
              </a:endParaRPr>
            </a:p>
          </p:txBody>
        </p:sp>
        <p:sp>
          <p:nvSpPr>
            <p:cNvPr id="27" name="文本框 26"/>
            <p:cNvSpPr txBox="1"/>
            <p:nvPr/>
          </p:nvSpPr>
          <p:spPr>
            <a:xfrm>
              <a:off x="9653" y="8630"/>
              <a:ext cx="7407" cy="822"/>
            </a:xfrm>
            <a:prstGeom prst="rect">
              <a:avLst/>
            </a:prstGeom>
            <a:noFill/>
          </p:spPr>
          <p:txBody>
            <a:bodyPr wrap="square" rtlCol="0" anchor="t">
              <a:spAutoFit/>
            </a:bodyPr>
            <a:p>
              <a:pPr algn="r"/>
              <a:r>
                <a:rPr lang="en-US" altLang="zh-CN" sz="1400">
                  <a:solidFill>
                    <a:srgbClr val="9E8FFD"/>
                  </a:solidFill>
                  <a:latin typeface="+mn-ea"/>
                  <a:cs typeface="+mn-ea"/>
                </a:rPr>
                <a:t>---</a:t>
              </a:r>
              <a:r>
                <a:rPr lang="zh-CN" altLang="en-US" sz="1400">
                  <a:solidFill>
                    <a:srgbClr val="9E8FFD"/>
                  </a:solidFill>
                  <a:latin typeface="+mn-ea"/>
                  <a:cs typeface="+mn-ea"/>
                </a:rPr>
                <a:t>《人工智能生成中文学术论文文本检测研究》</a:t>
              </a:r>
              <a:r>
                <a:rPr lang="en-US" altLang="zh-CN" sz="1400">
                  <a:solidFill>
                    <a:srgbClr val="9E8FFD"/>
                  </a:solidFill>
                  <a:latin typeface="+mn-ea"/>
                  <a:cs typeface="+mn-ea"/>
                </a:rPr>
                <a:t> </a:t>
              </a:r>
              <a:endParaRPr lang="en-US" altLang="zh-CN" sz="1400">
                <a:solidFill>
                  <a:srgbClr val="9E8FFD"/>
                </a:solidFill>
                <a:latin typeface="+mn-ea"/>
                <a:cs typeface="+mn-ea"/>
              </a:endParaRPr>
            </a:p>
            <a:p>
              <a:pPr algn="r"/>
              <a:r>
                <a:rPr lang="zh-CN" altLang="en-US" sz="1400">
                  <a:solidFill>
                    <a:srgbClr val="9E8FFD"/>
                  </a:solidFill>
                  <a:latin typeface="+mn-ea"/>
                  <a:cs typeface="+mn-ea"/>
                </a:rPr>
                <a:t>薛德军</a:t>
              </a:r>
              <a:r>
                <a:rPr lang="en-US" altLang="zh-CN" sz="1400">
                  <a:solidFill>
                    <a:srgbClr val="9E8FFD"/>
                  </a:solidFill>
                  <a:latin typeface="+mn-ea"/>
                  <a:cs typeface="+mn-ea"/>
                </a:rPr>
                <a:t> </a:t>
              </a:r>
              <a:r>
                <a:rPr lang="zh-CN" altLang="en-US" sz="1400">
                  <a:solidFill>
                    <a:srgbClr val="9E8FFD"/>
                  </a:solidFill>
                  <a:latin typeface="+mn-ea"/>
                  <a:cs typeface="+mn-ea"/>
                </a:rPr>
                <a:t>孔祥煜</a:t>
              </a:r>
              <a:r>
                <a:rPr lang="en-US" altLang="zh-CN" sz="1400">
                  <a:solidFill>
                    <a:srgbClr val="9E8FFD"/>
                  </a:solidFill>
                  <a:latin typeface="+mn-ea"/>
                  <a:cs typeface="+mn-ea"/>
                </a:rPr>
                <a:t> </a:t>
              </a:r>
              <a:r>
                <a:rPr lang="zh-CN" altLang="en-US" sz="1400">
                  <a:solidFill>
                    <a:srgbClr val="9E8FFD"/>
                  </a:solidFill>
                  <a:latin typeface="+mn-ea"/>
                  <a:cs typeface="+mn-ea"/>
                </a:rPr>
                <a:t>耿崇</a:t>
              </a:r>
              <a:r>
                <a:rPr lang="zh-CN" sz="1400">
                  <a:solidFill>
                    <a:srgbClr val="9E8FFD"/>
                  </a:solidFill>
                  <a:latin typeface="+mn-ea"/>
                  <a:cs typeface="+mn-ea"/>
                </a:rPr>
                <a:t>等</a:t>
              </a:r>
              <a:endParaRPr lang="en-US" altLang="zh-CN" sz="1400">
                <a:solidFill>
                  <a:srgbClr val="9E8FFD"/>
                </a:solidFill>
                <a:latin typeface="+mn-ea"/>
                <a:cs typeface="+mn-ea"/>
              </a:endParaRPr>
            </a:p>
          </p:txBody>
        </p:sp>
        <p:pic>
          <p:nvPicPr>
            <p:cNvPr id="28" name="图片 27"/>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10241" y="5831"/>
              <a:ext cx="6195" cy="2441"/>
            </a:xfrm>
            <a:prstGeom prst="rect">
              <a:avLst/>
            </a:prstGeom>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altLang="en-US" sz="3200" b="1" dirty="0">
                <a:solidFill>
                  <a:srgbClr val="0070C0"/>
                </a:solidFill>
                <a:latin typeface="微软雅黑" charset="-122"/>
                <a:ea typeface="微软雅黑" charset="-122"/>
                <a:sym typeface="+mn-ea"/>
              </a:rPr>
              <a:t>选择一个符合自己需要的</a:t>
            </a:r>
            <a:r>
              <a:rPr lang="en-US" altLang="zh-CN" sz="3200" b="1" dirty="0">
                <a:solidFill>
                  <a:srgbClr val="0070C0"/>
                </a:solidFill>
                <a:latin typeface="微软雅黑" charset="-122"/>
                <a:ea typeface="微软雅黑" charset="-122"/>
                <a:sym typeface="+mn-ea"/>
              </a:rPr>
              <a:t>AI </a:t>
            </a:r>
            <a:r>
              <a:rPr lang="zh-CN" altLang="en-US" sz="3200" b="1" dirty="0">
                <a:solidFill>
                  <a:srgbClr val="0070C0"/>
                </a:solidFill>
                <a:latin typeface="微软雅黑" charset="-122"/>
                <a:ea typeface="微软雅黑" charset="-122"/>
                <a:sym typeface="+mn-ea"/>
              </a:rPr>
              <a:t>工具</a:t>
            </a:r>
            <a:endParaRPr lang="zh-CN" altLang="en-US" sz="3200" b="1" dirty="0">
              <a:solidFill>
                <a:srgbClr val="0070C0"/>
              </a:solidFill>
              <a:latin typeface="微软雅黑" charset="-122"/>
              <a:ea typeface="微软雅黑" charset="-122"/>
              <a:sym typeface="+mn-ea"/>
            </a:endParaRPr>
          </a:p>
        </p:txBody>
      </p: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5" name="直接连接符 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266700" y="1490345"/>
            <a:ext cx="2054860" cy="1630045"/>
          </a:xfrm>
          <a:prstGeom prst="rect">
            <a:avLst/>
          </a:prstGeom>
          <a:noFill/>
        </p:spPr>
        <p:txBody>
          <a:bodyPr wrap="square" rtlCol="0">
            <a:spAutoFit/>
          </a:bodyPr>
          <a:p>
            <a:pPr algn="l" defTabSz="913765">
              <a:spcBef>
                <a:spcPts val="0"/>
              </a:spcBef>
              <a:spcAft>
                <a:spcPts val="0"/>
              </a:spcAft>
              <a:buClrTx/>
              <a:buSzPct val="25000"/>
              <a:buFontTx/>
              <a:defRPr/>
            </a:pPr>
            <a:r>
              <a:rPr lang="zh-CN" altLang="en-US" sz="2000" b="1" noProof="0" dirty="0">
                <a:ln>
                  <a:noFill/>
                </a:ln>
                <a:effectLst/>
                <a:uLnTx/>
                <a:uFillTx/>
                <a:latin typeface="微软雅黑" charset="-122"/>
                <a:ea typeface="微软雅黑" charset="-122"/>
              </a:rPr>
              <a:t>问题回溯</a:t>
            </a:r>
            <a:endParaRPr lang="zh-CN" altLang="en-US" sz="2000" noProof="0" dirty="0">
              <a:ln>
                <a:noFill/>
              </a:ln>
              <a:effectLst/>
              <a:uLnTx/>
              <a:uFillTx/>
              <a:latin typeface="微软雅黑" charset="-122"/>
              <a:ea typeface="微软雅黑" charset="-122"/>
            </a:endParaRPr>
          </a:p>
          <a:p>
            <a:pPr indent="457200" algn="l" defTabSz="913765" fontAlgn="auto">
              <a:spcBef>
                <a:spcPts val="0"/>
              </a:spcBef>
              <a:spcAft>
                <a:spcPts val="0"/>
              </a:spcAft>
              <a:buClrTx/>
              <a:buSzPct val="25000"/>
              <a:buFontTx/>
              <a:defRPr/>
            </a:pPr>
            <a:r>
              <a:rPr lang="zh-CN" altLang="en-US" sz="2000" noProof="0" dirty="0">
                <a:ln>
                  <a:noFill/>
                </a:ln>
                <a:effectLst/>
                <a:uLnTx/>
                <a:uFillTx/>
                <a:latin typeface="微软雅黑" charset="-122"/>
                <a:ea typeface="微软雅黑" charset="-122"/>
              </a:rPr>
              <a:t>根据需求选择一个垂直专业领域的大模型十分重要</a:t>
            </a:r>
            <a:endParaRPr lang="zh-CN" altLang="en-US" sz="2000" noProof="0" dirty="0">
              <a:ln>
                <a:noFill/>
              </a:ln>
              <a:effectLst/>
              <a:uLnTx/>
              <a:uFillTx/>
              <a:latin typeface="微软雅黑" charset="-122"/>
              <a:ea typeface="微软雅黑" charset="-122"/>
            </a:endParaRPr>
          </a:p>
        </p:txBody>
      </p:sp>
      <p:pic>
        <p:nvPicPr>
          <p:cNvPr id="2" name="图片 1"/>
          <p:cNvPicPr>
            <a:picLocks noChangeAspect="1"/>
          </p:cNvPicPr>
          <p:nvPr/>
        </p:nvPicPr>
        <p:blipFill>
          <a:blip r:embed="rId4"/>
          <a:stretch>
            <a:fillRect/>
          </a:stretch>
        </p:blipFill>
        <p:spPr>
          <a:xfrm>
            <a:off x="2407920" y="1091565"/>
            <a:ext cx="8453755" cy="5470525"/>
          </a:xfrm>
          <a:prstGeom prst="rect">
            <a:avLst/>
          </a:prstGeom>
        </p:spPr>
      </p:pic>
      <p:pic>
        <p:nvPicPr>
          <p:cNvPr id="4" name="图片 3" descr="d45031cb3d8c22030097c2845c4d968b"/>
          <p:cNvPicPr>
            <a:picLocks noChangeAspect="1"/>
          </p:cNvPicPr>
          <p:nvPr>
            <p:custDataLst>
              <p:tags r:id="rId5"/>
            </p:custDataLst>
          </p:nvPr>
        </p:nvPicPr>
        <p:blipFill>
          <a:blip r:embed="rId6"/>
          <a:srcRect l="99" t="5944" b="5611"/>
          <a:stretch>
            <a:fillRect/>
          </a:stretch>
        </p:blipFill>
        <p:spPr>
          <a:xfrm>
            <a:off x="7920355" y="577215"/>
            <a:ext cx="3843020" cy="606552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íṧļiḑe"/>
          <p:cNvSpPr>
            <a:spLocks noGrp="1"/>
          </p:cNvSpPr>
          <p:nvPr/>
        </p:nvSpPr>
        <p:spPr>
          <a:xfrm>
            <a:off x="733425" y="1343660"/>
            <a:ext cx="5132705" cy="1534160"/>
          </a:xfrm>
          <a:prstGeom prst="rect">
            <a:avLst/>
          </a:prstGeom>
        </p:spPr>
        <p:txBody>
          <a:bodyPr vert="horz" lIns="90170" tIns="46990" rIns="90170" bIns="46990" rtlCol="0" anchor="ctr" anchorCtr="0">
            <a:no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ea"/>
                <a:ea typeface="+mj-ea"/>
                <a:cs typeface="+mj-cs"/>
              </a:defRPr>
            </a:lvl1pPr>
          </a:lstStyle>
          <a:p>
            <a:pPr algn="ctr"/>
            <a:r>
              <a:rPr lang="zh-CN" altLang="en-US" sz="7200" b="1" dirty="0">
                <a:solidFill>
                  <a:schemeClr val="accent1">
                    <a:lumMod val="20000"/>
                    <a:lumOff val="80000"/>
                  </a:schemeClr>
                </a:solidFill>
                <a:latin typeface="微软雅黑" charset="-122"/>
                <a:ea typeface="微软雅黑" charset="-122"/>
              </a:rPr>
              <a:t>感谢观看</a:t>
            </a:r>
            <a:endParaRPr lang="zh-CN" altLang="en-US" sz="7200" b="1" dirty="0">
              <a:solidFill>
                <a:schemeClr val="accent1">
                  <a:lumMod val="20000"/>
                  <a:lumOff val="80000"/>
                </a:schemeClr>
              </a:solidFill>
              <a:latin typeface="微软雅黑" charset="-122"/>
              <a:ea typeface="微软雅黑" charset="-122"/>
            </a:endParaRPr>
          </a:p>
        </p:txBody>
      </p:sp>
      <p:sp>
        <p:nvSpPr>
          <p:cNvPr id="24" name="圆角矩形 23"/>
          <p:cNvSpPr/>
          <p:nvPr/>
        </p:nvSpPr>
        <p:spPr>
          <a:xfrm>
            <a:off x="6836410" y="814705"/>
            <a:ext cx="4655185" cy="4822190"/>
          </a:xfrm>
          <a:prstGeom prst="roundRect">
            <a:avLst>
              <a:gd name="adj" fmla="val 6098"/>
            </a:avLst>
          </a:prstGeom>
          <a:solidFill>
            <a:srgbClr val="2F99FF">
              <a:alpha val="1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latin typeface="微软雅黑" charset="-122"/>
              <a:ea typeface="微软雅黑" charset="-122"/>
            </a:endParaRPr>
          </a:p>
        </p:txBody>
      </p:sp>
      <p:pic>
        <p:nvPicPr>
          <p:cNvPr id="29" name="图片 28" descr="小知底座"/>
          <p:cNvPicPr>
            <a:picLocks noChangeAspect="1"/>
          </p:cNvPicPr>
          <p:nvPr userDrawn="1"/>
        </p:nvPicPr>
        <p:blipFill>
          <a:blip r:embed="rId1"/>
          <a:stretch>
            <a:fillRect/>
          </a:stretch>
        </p:blipFill>
        <p:spPr>
          <a:xfrm>
            <a:off x="1208405" y="6174105"/>
            <a:ext cx="929640" cy="495300"/>
          </a:xfrm>
          <a:prstGeom prst="rect">
            <a:avLst/>
          </a:prstGeom>
        </p:spPr>
      </p:pic>
      <p:pic>
        <p:nvPicPr>
          <p:cNvPr id="30" name="图片 29" descr="小知"/>
          <p:cNvPicPr>
            <a:picLocks noChangeAspect="1"/>
          </p:cNvPicPr>
          <p:nvPr userDrawn="1"/>
        </p:nvPicPr>
        <p:blipFill>
          <a:blip r:embed="rId2"/>
          <a:stretch>
            <a:fillRect/>
          </a:stretch>
        </p:blipFill>
        <p:spPr>
          <a:xfrm>
            <a:off x="1284605" y="4984115"/>
            <a:ext cx="776605" cy="1189355"/>
          </a:xfrm>
          <a:prstGeom prst="rect">
            <a:avLst/>
          </a:prstGeom>
        </p:spPr>
      </p:pic>
      <p:sp>
        <p:nvSpPr>
          <p:cNvPr id="4" name="íṧļiḑe"/>
          <p:cNvSpPr>
            <a:spLocks noGrp="1"/>
          </p:cNvSpPr>
          <p:nvPr>
            <p:ph type="title" idx="4294967295"/>
          </p:nvPr>
        </p:nvSpPr>
        <p:spPr>
          <a:xfrm>
            <a:off x="660400" y="1360170"/>
            <a:ext cx="5132705" cy="1534160"/>
          </a:xfrm>
        </p:spPr>
        <p:txBody>
          <a:bodyPr>
            <a:noAutofit/>
          </a:bodyPr>
          <a:lstStyle/>
          <a:p>
            <a:pPr algn="ctr"/>
            <a:r>
              <a:rPr lang="zh-CN" altLang="en-US" sz="7200" b="1" dirty="0">
                <a:solidFill>
                  <a:schemeClr val="accent1"/>
                </a:solidFill>
                <a:latin typeface="微软雅黑" charset="-122"/>
                <a:ea typeface="微软雅黑" charset="-122"/>
              </a:rPr>
              <a:t>感谢观看</a:t>
            </a:r>
            <a:endParaRPr lang="zh-CN" altLang="en-US" sz="7200" b="1" dirty="0">
              <a:solidFill>
                <a:schemeClr val="accent1"/>
              </a:solidFill>
              <a:latin typeface="微软雅黑" charset="-122"/>
              <a:ea typeface="微软雅黑" charset="-122"/>
            </a:endParaRPr>
          </a:p>
        </p:txBody>
      </p:sp>
      <p:sp>
        <p:nvSpPr>
          <p:cNvPr id="2" name="iṥliḑè"/>
          <p:cNvSpPr txBox="1"/>
          <p:nvPr/>
        </p:nvSpPr>
        <p:spPr>
          <a:xfrm>
            <a:off x="1693545" y="3368040"/>
            <a:ext cx="2988945" cy="881380"/>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9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9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9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zh-CN" altLang="en-US" sz="2800" b="1" dirty="0">
                <a:latin typeface="微软雅黑" charset="-122"/>
                <a:ea typeface="微软雅黑" charset="-122"/>
                <a:cs typeface="微软雅黑" charset="-122"/>
              </a:rPr>
              <a:t>讲师：</a:t>
            </a:r>
            <a:r>
              <a:rPr lang="zh-CN" altLang="en-US" sz="2800" b="1" dirty="0">
                <a:latin typeface="微软雅黑" charset="-122"/>
                <a:ea typeface="微软雅黑" charset="-122"/>
                <a:cs typeface="微软雅黑" charset="-122"/>
              </a:rPr>
              <a:t>刘晶鑫</a:t>
            </a:r>
            <a:endParaRPr lang="zh-CN" altLang="en-US" sz="2800" b="1" dirty="0">
              <a:latin typeface="微软雅黑" charset="-122"/>
              <a:ea typeface="微软雅黑" charset="-122"/>
              <a:cs typeface="微软雅黑" charset="-122"/>
            </a:endParaRPr>
          </a:p>
        </p:txBody>
      </p:sp>
      <p:grpSp>
        <p:nvGrpSpPr>
          <p:cNvPr id="3" name="išľîḑé"/>
          <p:cNvGrpSpPr/>
          <p:nvPr/>
        </p:nvGrpSpPr>
        <p:grpSpPr>
          <a:xfrm>
            <a:off x="1567781" y="4165917"/>
            <a:ext cx="544402" cy="0"/>
            <a:chOff x="5691298" y="4685953"/>
            <a:chExt cx="544402" cy="0"/>
          </a:xfrm>
        </p:grpSpPr>
        <p:cxnSp>
          <p:nvCxnSpPr>
            <p:cNvPr id="6" name="ï$ḷîḍe"/>
            <p:cNvCxnSpPr/>
            <p:nvPr/>
          </p:nvCxnSpPr>
          <p:spPr>
            <a:xfrm>
              <a:off x="5691298" y="4685953"/>
              <a:ext cx="398352" cy="0"/>
            </a:xfrm>
            <a:prstGeom prst="line">
              <a:avLst/>
            </a:prstGeom>
            <a:ln w="12700" cap="rnd">
              <a:solidFill>
                <a:srgbClr val="080808"/>
              </a:solidFill>
            </a:ln>
          </p:spPr>
          <p:style>
            <a:lnRef idx="1">
              <a:schemeClr val="accent1"/>
            </a:lnRef>
            <a:fillRef idx="0">
              <a:schemeClr val="accent1"/>
            </a:fillRef>
            <a:effectRef idx="0">
              <a:schemeClr val="accent1"/>
            </a:effectRef>
            <a:fontRef idx="minor">
              <a:schemeClr val="tx1"/>
            </a:fontRef>
          </p:style>
        </p:cxnSp>
        <p:cxnSp>
          <p:nvCxnSpPr>
            <p:cNvPr id="7" name="íṣľîḑê"/>
            <p:cNvCxnSpPr/>
            <p:nvPr/>
          </p:nvCxnSpPr>
          <p:spPr>
            <a:xfrm>
              <a:off x="6175375" y="4685953"/>
              <a:ext cx="60325" cy="0"/>
            </a:xfrm>
            <a:prstGeom prst="line">
              <a:avLst/>
            </a:prstGeom>
            <a:ln w="25400" cap="rnd">
              <a:solidFill>
                <a:srgbClr val="080808"/>
              </a:solidFill>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2287905" y="5222240"/>
            <a:ext cx="6096000" cy="460375"/>
          </a:xfrm>
          <a:prstGeom prst="rect">
            <a:avLst/>
          </a:prstGeom>
          <a:noFill/>
        </p:spPr>
        <p:txBody>
          <a:bodyPr wrap="square" rtlCol="0" anchor="t">
            <a:spAutoFit/>
          </a:bodyPr>
          <a:p>
            <a:pPr marL="0" indent="0">
              <a:buNone/>
            </a:pPr>
            <a:r>
              <a:rPr lang="zh-CN" altLang="en-US" sz="2400" b="1" u="sng" dirty="0">
                <a:solidFill>
                  <a:srgbClr val="C00000"/>
                </a:solidFill>
                <a:latin typeface="华光粗圆_ZW" panose="02000500000000000000" charset="-122"/>
                <a:ea typeface="华光粗圆_ZW" panose="02000500000000000000" charset="-122"/>
                <a:cs typeface="华光粗圆_ZW" panose="02000500000000000000" charset="-122"/>
                <a:sym typeface="+mn-ea"/>
              </a:rPr>
              <a:t>期待您的满意反馈</a:t>
            </a:r>
            <a:r>
              <a:rPr lang="en-US" altLang="zh-CN" sz="2400" b="1" u="sng" dirty="0">
                <a:solidFill>
                  <a:srgbClr val="C00000"/>
                </a:solidFill>
                <a:latin typeface="华光粗圆_ZW" panose="02000500000000000000" charset="-122"/>
                <a:ea typeface="华光粗圆_ZW" panose="02000500000000000000" charset="-122"/>
                <a:cs typeface="华光粗圆_ZW" panose="02000500000000000000" charset="-122"/>
                <a:sym typeface="+mn-ea"/>
              </a:rPr>
              <a:t>~</a:t>
            </a:r>
            <a:endParaRPr lang="en-US" altLang="zh-CN" sz="2400" b="1" u="sng" dirty="0">
              <a:solidFill>
                <a:srgbClr val="C00000"/>
              </a:solidFill>
              <a:latin typeface="华光粗圆_ZW" panose="02000500000000000000" charset="-122"/>
              <a:ea typeface="华光粗圆_ZW" panose="02000500000000000000" charset="-122"/>
              <a:cs typeface="华光粗圆_ZW" panose="02000500000000000000" charset="-122"/>
              <a:sym typeface="+mn-ea"/>
            </a:endParaRPr>
          </a:p>
        </p:txBody>
      </p:sp>
      <p:pic>
        <p:nvPicPr>
          <p:cNvPr id="12" name="图片 11" descr="32313536343037303b32313536343035323bbfc9b0a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1470" y="5137785"/>
            <a:ext cx="583565" cy="583565"/>
          </a:xfrm>
          <a:prstGeom prst="rect">
            <a:avLst/>
          </a:prstGeom>
        </p:spPr>
      </p:pic>
      <p:pic>
        <p:nvPicPr>
          <p:cNvPr id="11" name="图片 10"/>
          <p:cNvPicPr/>
          <p:nvPr/>
        </p:nvPicPr>
        <p:blipFill>
          <a:blip r:embed="rId5"/>
          <a:stretch>
            <a:fillRect/>
          </a:stretch>
        </p:blipFill>
        <p:spPr>
          <a:xfrm>
            <a:off x="7029450" y="1058545"/>
            <a:ext cx="4276725" cy="4313555"/>
          </a:xfrm>
          <a:prstGeom prst="rect">
            <a:avLst/>
          </a:prstGeom>
          <a:effectLst>
            <a:outerShdw blurRad="50800" dist="38100" dir="2700000" algn="tl" rotWithShape="0">
              <a:prstClr val="black">
                <a:alpha val="40000"/>
              </a:prstClr>
            </a:outerShdw>
          </a:effectLst>
        </p:spPr>
      </p:pic>
      <p:pic>
        <p:nvPicPr>
          <p:cNvPr id="8" name="图片 7" descr="满意度调查问卷"/>
          <p:cNvPicPr>
            <a:picLocks noChangeAspect="1"/>
          </p:cNvPicPr>
          <p:nvPr/>
        </p:nvPicPr>
        <p:blipFill>
          <a:blip r:embed="rId6"/>
          <a:srcRect l="9110" t="19741" r="8815" b="6685"/>
          <a:stretch>
            <a:fillRect/>
          </a:stretch>
        </p:blipFill>
        <p:spPr>
          <a:xfrm>
            <a:off x="7541895" y="2000250"/>
            <a:ext cx="3251835" cy="3323590"/>
          </a:xfrm>
          <a:prstGeom prst="rect">
            <a:avLst/>
          </a:prstGeom>
        </p:spPr>
      </p:pic>
    </p:spTree>
    <p:custDataLst>
      <p:tags r:id="rId7"/>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p:tgtEl>
                                        <p:sldTgt/>
                                      </p:tgtEl>
                                    </p:cond>
                                  </p:endCondLst>
                                  <p:childTnLst>
                                    <p:animEffect transition="out" filter="fade">
                                      <p:cBhvr>
                                        <p:cTn id="6" dur="500" tmFilter="0, 0; .2, .5; .8, .5; 1, 0"/>
                                        <p:tgtEl>
                                          <p:spTgt spid="12"/>
                                        </p:tgtEl>
                                      </p:cBhvr>
                                    </p:animEffect>
                                    <p:animScale>
                                      <p:cBhvr>
                                        <p:cTn id="7" dur="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8523_1*i*1"/>
  <p:tag name="KSO_WM_TEMPLATE_CATEGORY" val="custom"/>
  <p:tag name="KSO_WM_TEMPLATE_INDEX" val="20238523"/>
  <p:tag name="KSO_WM_UNIT_LAYERLEVEL" val="1"/>
  <p:tag name="KSO_WM_TAG_VERSION" val="3.0"/>
  <p:tag name="KSO_WM_UNIT_PIC_EFFECT" val="1"/>
  <p:tag name="KSO_WM_UNIT_PLACING_PICTURE_USER_VIEWPORT" val="{&quot;height&quot;:7120,&quot;width&quot;:4604}"/>
</p:tagLst>
</file>

<file path=ppt/tags/tag108.xml><?xml version="1.0" encoding="utf-8"?>
<p:tagLst xmlns:p="http://schemas.openxmlformats.org/presentationml/2006/main">
  <p:tag name="KSO_WM_BEAUTIFY_FLAG" val="#wm#"/>
  <p:tag name="KSO_WM_UNIT_VALUE" val="2450*1585"/>
  <p:tag name="KSO_WM_UNIT_HIGHLIGHT" val="0"/>
  <p:tag name="KSO_WM_UNIT_COMPATIBLE" val="0"/>
  <p:tag name="KSO_WM_UNIT_DIAGRAM_ISNUMVISUAL" val="0"/>
  <p:tag name="KSO_WM_UNIT_DIAGRAM_ISREFERUNIT" val="0"/>
  <p:tag name="KSO_WM_UNIT_TYPE" val="d"/>
  <p:tag name="KSO_WM_UNIT_INDEX" val="1"/>
  <p:tag name="KSO_WM_UNIT_ID" val="custom20238523_1*d*1"/>
  <p:tag name="KSO_WM_TEMPLATE_CATEGORY" val="custom"/>
  <p:tag name="KSO_WM_TEMPLATE_INDEX" val="20238523"/>
  <p:tag name="KSO_WM_UNIT_LAYERLEVEL" val="1"/>
  <p:tag name="KSO_WM_TAG_VERSION" val="3.0"/>
  <p:tag name="KSO_WM_UNIT_PIC_EFFECT" val="1"/>
  <p:tag name="KSO_WM_UNIT_PLACING_PICTURE_USER_VIEWPORT" val="{&quot;height&quot;:6577,&quot;width&quot;:4557}"/>
</p:tagLst>
</file>

<file path=ppt/tags/tag10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custom20238523_1*i*3"/>
  <p:tag name="KSO_WM_TEMPLATE_CATEGORY" val="custom"/>
  <p:tag name="KSO_WM_TEMPLATE_INDEX" val="20238523"/>
  <p:tag name="KSO_WM_UNIT_LAYERLEVEL" val="1"/>
  <p:tag name="KSO_WM_TAG_VERSION" val="3.0"/>
  <p:tag name="KSO_WM_UNIT_PIC_EFFECT" val="1"/>
  <p:tag name="KSO_WM_UNIT_PLACING_PICTURE_USER_VIEWPORT" val="{&quot;height&quot;:1047,&quot;width&quot;:4557}"/>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8523_1*i*2"/>
  <p:tag name="KSO_WM_TEMPLATE_CATEGORY" val="custom"/>
  <p:tag name="KSO_WM_TEMPLATE_INDEX" val="20238523"/>
  <p:tag name="KSO_WM_UNIT_LAYERLEVEL" val="1"/>
  <p:tag name="KSO_WM_TAG_VERSION" val="3.0"/>
  <p:tag name="KSO_WM_UNIT_PIC_EFFECT" val="1"/>
  <p:tag name="KSO_WM_UNIT_PLACING_PICTURE_USER_VIEWPORT" val="{&quot;height&quot;:757,&quot;width&quot;:4540}"/>
</p:tagLst>
</file>

<file path=ppt/tags/tag111.xml><?xml version="1.0" encoding="utf-8"?>
<p:tagLst xmlns:p="http://schemas.openxmlformats.org/presentationml/2006/main">
  <p:tag name="KSO_WM_UNIT_PLACING_PICTURE_USER_VIEWPORT" val="{&quot;height&quot;:9096,&quot;width&quot;:6754}"/>
</p:tagLst>
</file>

<file path=ppt/tags/tag112.xml><?xml version="1.0" encoding="utf-8"?>
<p:tagLst xmlns:p="http://schemas.openxmlformats.org/presentationml/2006/main">
  <p:tag name="KSO_WM_UNIT_PLACING_PICTURE_USER_VIEWPORT" val="{&quot;height&quot;:7045,&quot;width&quot;:16934}"/>
</p:tagLst>
</file>

<file path=ppt/tags/tag11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custom20238523_1*i*4"/>
  <p:tag name="KSO_WM_TEMPLATE_CATEGORY" val="custom"/>
  <p:tag name="KSO_WM_TEMPLATE_INDEX" val="20238523"/>
  <p:tag name="KSO_WM_UNIT_LAYERLEVEL" val="1"/>
  <p:tag name="KSO_WM_TAG_VERSION" val="3.0"/>
  <p:tag name="KSO_WM_UNIT_PIC_EFFECT" val="1"/>
</p:tagLst>
</file>

<file path=ppt/tags/tag1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custom20238523_1*i*5"/>
  <p:tag name="KSO_WM_TEMPLATE_CATEGORY" val="custom"/>
  <p:tag name="KSO_WM_TEMPLATE_INDEX" val="20238523"/>
  <p:tag name="KSO_WM_UNIT_LAYERLEVEL" val="1"/>
  <p:tag name="KSO_WM_TAG_VERSION" val="3.0"/>
  <p:tag name="KSO_WM_UNIT_PIC_EFFECT" val="1"/>
</p:tagLst>
</file>

<file path=ppt/tags/tag1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
  <p:tag name="KSO_WM_UNIT_ID" val="custom20238523_1*i*6"/>
  <p:tag name="KSO_WM_TEMPLATE_CATEGORY" val="custom"/>
  <p:tag name="KSO_WM_TEMPLATE_INDEX" val="20238523"/>
  <p:tag name="KSO_WM_UNIT_LAYERLEVEL" val="1"/>
  <p:tag name="KSO_WM_TAG_VERSION" val="3.0"/>
  <p:tag name="KSO_WM_UNIT_PIC_EFFECT" val="1"/>
</p:tagLst>
</file>

<file path=ppt/tags/tag1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
  <p:tag name="KSO_WM_UNIT_ID" val="custom20238523_1*i*7"/>
  <p:tag name="KSO_WM_TEMPLATE_CATEGORY" val="custom"/>
  <p:tag name="KSO_WM_TEMPLATE_INDEX" val="20238523"/>
  <p:tag name="KSO_WM_UNIT_LAYERLEVEL" val="1"/>
  <p:tag name="KSO_WM_TAG_VERSION" val="3.0"/>
  <p:tag name="KSO_WM_UNIT_PIC_EFFECT" val="1"/>
</p:tagLst>
</file>

<file path=ppt/tags/tag11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DIAGRAM_VIRTUALLY_FRAME" val="{&quot;height&quot;:301.0863488260542,&quot;left&quot;:37.09999928292585,&quot;top&quot;:134.77755905511808,&quot;width&quot;:905.2769953024533}"/>
</p:tagLst>
</file>

<file path=ppt/tags/tag126.xml><?xml version="1.0" encoding="utf-8"?>
<p:tagLst xmlns:p="http://schemas.openxmlformats.org/presentationml/2006/main">
  <p:tag name="KSO_WM_BEAUTIFY_FLAG" val="#wm#"/>
  <p:tag name="KSO_WM_UNIT_TYPE" val="l_h_i"/>
  <p:tag name="KSO_WM_UNIT_INDEX" val="1_1_1"/>
  <p:tag name="KSO_WM_UNIT_ID" val="diagram19882022_3*l_h_i*1_1_1"/>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27.xml><?xml version="1.0" encoding="utf-8"?>
<p:tagLst xmlns:p="http://schemas.openxmlformats.org/presentationml/2006/main">
  <p:tag name="KSO_WM_BEAUTIFY_FLAG" val="#wm#"/>
  <p:tag name="KSO_WM_UNIT_TYPE" val="l_h_a"/>
  <p:tag name="KSO_WM_UNIT_INDEX" val="1_1_1"/>
  <p:tag name="KSO_WM_UNIT_ID" val="diagram19882022_3*l_h_a*1_1_1"/>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28.xml><?xml version="1.0" encoding="utf-8"?>
<p:tagLst xmlns:p="http://schemas.openxmlformats.org/presentationml/2006/main">
  <p:tag name="KSO_WM_BEAUTIFY_FLAG" val="#wm#"/>
  <p:tag name="KSO_WM_UNIT_TYPE" val="l_h_f"/>
  <p:tag name="KSO_WM_UNIT_INDEX" val="1_1_1"/>
  <p:tag name="KSO_WM_UNIT_ID" val="diagram19882022_3*l_h_f*1_1_1"/>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29.xml><?xml version="1.0" encoding="utf-8"?>
<p:tagLst xmlns:p="http://schemas.openxmlformats.org/presentationml/2006/main">
  <p:tag name="KSO_WM_BEAUTIFY_FLAG" val="#wm#"/>
  <p:tag name="KSO_WM_UNIT_TYPE" val="l_h_x"/>
  <p:tag name="KSO_WM_UNIT_INDEX" val="1_1_1"/>
  <p:tag name="KSO_WM_UNIT_ID" val="diagram19882022_3*l_h_x*1_1_1"/>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UNIT_TYPE" val="l_h_x"/>
  <p:tag name="KSO_WM_UNIT_INDEX" val="1_1_2"/>
  <p:tag name="KSO_WM_UNIT_ID" val="diagram19882022_3*l_h_x*1_1_2"/>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31.xml><?xml version="1.0" encoding="utf-8"?>
<p:tagLst xmlns:p="http://schemas.openxmlformats.org/presentationml/2006/main">
  <p:tag name="KSO_WM_DIAGRAM_VIRTUALLY_FRAME" val="{&quot;height&quot;:301.0863488260542,&quot;left&quot;:37.09999928292585,&quot;top&quot;:134.77755905511808,&quot;width&quot;:905.2769953024533}"/>
</p:tagLst>
</file>

<file path=ppt/tags/tag132.xml><?xml version="1.0" encoding="utf-8"?>
<p:tagLst xmlns:p="http://schemas.openxmlformats.org/presentationml/2006/main">
  <p:tag name="KSO_WM_BEAUTIFY_FLAG" val="#wm#"/>
  <p:tag name="KSO_WM_UNIT_TYPE" val="l_h_i"/>
  <p:tag name="KSO_WM_UNIT_INDEX" val="1_2_1"/>
  <p:tag name="KSO_WM_UNIT_ID" val="diagram19882022_3*l_h_i*1_2_1"/>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33.xml><?xml version="1.0" encoding="utf-8"?>
<p:tagLst xmlns:p="http://schemas.openxmlformats.org/presentationml/2006/main">
  <p:tag name="KSO_WM_BEAUTIFY_FLAG" val="#wm#"/>
  <p:tag name="KSO_WM_UNIT_TYPE" val="l_h_a"/>
  <p:tag name="KSO_WM_UNIT_INDEX" val="1_2_1"/>
  <p:tag name="KSO_WM_UNIT_ID" val="diagram19882022_3*l_h_a*1_2_1"/>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34.xml><?xml version="1.0" encoding="utf-8"?>
<p:tagLst xmlns:p="http://schemas.openxmlformats.org/presentationml/2006/main">
  <p:tag name="KSO_WM_BEAUTIFY_FLAG" val="#wm#"/>
  <p:tag name="KSO_WM_UNIT_TYPE" val="l_h_f"/>
  <p:tag name="KSO_WM_UNIT_INDEX" val="1_2_1"/>
  <p:tag name="KSO_WM_UNIT_ID" val="diagram19882022_3*l_h_f*1_2_1"/>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35.xml><?xml version="1.0" encoding="utf-8"?>
<p:tagLst xmlns:p="http://schemas.openxmlformats.org/presentationml/2006/main">
  <p:tag name="KSO_WM_BEAUTIFY_FLAG" val="#wm#"/>
  <p:tag name="KSO_WM_UNIT_TYPE" val="l_h_x"/>
  <p:tag name="KSO_WM_UNIT_INDEX" val="1_2_1"/>
  <p:tag name="KSO_WM_UNIT_ID" val="diagram19882022_3*l_h_x*1_2_1"/>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36.xml><?xml version="1.0" encoding="utf-8"?>
<p:tagLst xmlns:p="http://schemas.openxmlformats.org/presentationml/2006/main">
  <p:tag name="KSO_WM_BEAUTIFY_FLAG" val="#wm#"/>
  <p:tag name="KSO_WM_UNIT_TYPE" val="l_h_x"/>
  <p:tag name="KSO_WM_UNIT_INDEX" val="1_2_2"/>
  <p:tag name="KSO_WM_UNIT_ID" val="diagram19882022_3*l_h_x*1_2_2"/>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37.xml><?xml version="1.0" encoding="utf-8"?>
<p:tagLst xmlns:p="http://schemas.openxmlformats.org/presentationml/2006/main">
  <p:tag name="KSO_WM_DIAGRAM_VIRTUALLY_FRAME" val="{&quot;height&quot;:301.0863488260542,&quot;left&quot;:37.09999928292585,&quot;top&quot;:134.77755905511808,&quot;width&quot;:905.2769953024533}"/>
</p:tagLst>
</file>

<file path=ppt/tags/tag138.xml><?xml version="1.0" encoding="utf-8"?>
<p:tagLst xmlns:p="http://schemas.openxmlformats.org/presentationml/2006/main">
  <p:tag name="KSO_WM_BEAUTIFY_FLAG" val="#wm#"/>
  <p:tag name="KSO_WM_UNIT_TYPE" val="l_h_i"/>
  <p:tag name="KSO_WM_UNIT_INDEX" val="1_3_1"/>
  <p:tag name="KSO_WM_UNIT_ID" val="diagram19882022_3*l_h_i*1_3_1"/>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39.xml><?xml version="1.0" encoding="utf-8"?>
<p:tagLst xmlns:p="http://schemas.openxmlformats.org/presentationml/2006/main">
  <p:tag name="KSO_WM_BEAUTIFY_FLAG" val="#wm#"/>
  <p:tag name="KSO_WM_UNIT_TYPE" val="l_h_a"/>
  <p:tag name="KSO_WM_UNIT_INDEX" val="1_3_1"/>
  <p:tag name="KSO_WM_UNIT_ID" val="diagram19882022_3*l_h_a*1_3_1"/>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UNIT_TYPE" val="l_h_f"/>
  <p:tag name="KSO_WM_UNIT_INDEX" val="1_3_1"/>
  <p:tag name="KSO_WM_UNIT_ID" val="diagram19882022_3*l_h_f*1_3_1"/>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41.xml><?xml version="1.0" encoding="utf-8"?>
<p:tagLst xmlns:p="http://schemas.openxmlformats.org/presentationml/2006/main">
  <p:tag name="KSO_WM_BEAUTIFY_FLAG" val="#wm#"/>
  <p:tag name="KSO_WM_UNIT_TYPE" val="l_h_x"/>
  <p:tag name="KSO_WM_UNIT_INDEX" val="1_3_1"/>
  <p:tag name="KSO_WM_UNIT_ID" val="diagram19882022_3*l_h_x*1_3_1"/>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42.xml><?xml version="1.0" encoding="utf-8"?>
<p:tagLst xmlns:p="http://schemas.openxmlformats.org/presentationml/2006/main">
  <p:tag name="KSO_WM_BEAUTIFY_FLAG" val="#wm#"/>
  <p:tag name="KSO_WM_UNIT_TYPE" val="l_h_x"/>
  <p:tag name="KSO_WM_UNIT_INDEX" val="1_3_2"/>
  <p:tag name="KSO_WM_UNIT_ID" val="diagram19882022_3*l_h_x*1_3_2"/>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43.xml><?xml version="1.0" encoding="utf-8"?>
<p:tagLst xmlns:p="http://schemas.openxmlformats.org/presentationml/2006/main">
  <p:tag name="KSO_WM_DIAGRAM_VIRTUALLY_FRAME" val="{&quot;height&quot;:301.0863488260542,&quot;left&quot;:37.09999928292585,&quot;top&quot;:134.77755905511808,&quot;width&quot;:905.2769953024533}"/>
</p:tagLst>
</file>

<file path=ppt/tags/tag144.xml><?xml version="1.0" encoding="utf-8"?>
<p:tagLst xmlns:p="http://schemas.openxmlformats.org/presentationml/2006/main">
  <p:tag name="KSO_WM_BEAUTIFY_FLAG" val="#wm#"/>
  <p:tag name="KSO_WM_UNIT_TYPE" val="l_h_i"/>
  <p:tag name="KSO_WM_UNIT_INDEX" val="1_4_1"/>
  <p:tag name="KSO_WM_UNIT_ID" val="diagram19882022_3*l_h_i*1_4_1"/>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45.xml><?xml version="1.0" encoding="utf-8"?>
<p:tagLst xmlns:p="http://schemas.openxmlformats.org/presentationml/2006/main">
  <p:tag name="KSO_WM_BEAUTIFY_FLAG" val="#wm#"/>
  <p:tag name="KSO_WM_UNIT_TYPE" val="l_h_a"/>
  <p:tag name="KSO_WM_UNIT_INDEX" val="1_4_1"/>
  <p:tag name="KSO_WM_UNIT_ID" val="diagram19882022_3*l_h_a*1_4_1"/>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46.xml><?xml version="1.0" encoding="utf-8"?>
<p:tagLst xmlns:p="http://schemas.openxmlformats.org/presentationml/2006/main">
  <p:tag name="KSO_WM_BEAUTIFY_FLAG" val="#wm#"/>
  <p:tag name="KSO_WM_UNIT_TYPE" val="l_h_f"/>
  <p:tag name="KSO_WM_UNIT_INDEX" val="1_4_1"/>
  <p:tag name="KSO_WM_UNIT_ID" val="diagram19882022_3*l_h_f*1_4_1"/>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47.xml><?xml version="1.0" encoding="utf-8"?>
<p:tagLst xmlns:p="http://schemas.openxmlformats.org/presentationml/2006/main">
  <p:tag name="KSO_WM_BEAUTIFY_FLAG" val="#wm#"/>
  <p:tag name="KSO_WM_UNIT_TYPE" val="l_h_x"/>
  <p:tag name="KSO_WM_UNIT_INDEX" val="1_4_1"/>
  <p:tag name="KSO_WM_UNIT_ID" val="diagram19882022_3*l_h_x*1_4_1"/>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48.xml><?xml version="1.0" encoding="utf-8"?>
<p:tagLst xmlns:p="http://schemas.openxmlformats.org/presentationml/2006/main">
  <p:tag name="KSO_WM_BEAUTIFY_FLAG" val="#wm#"/>
  <p:tag name="KSO_WM_UNIT_TYPE" val="l_h_x"/>
  <p:tag name="KSO_WM_UNIT_INDEX" val="1_4_2"/>
  <p:tag name="KSO_WM_UNIT_ID" val="diagram19882022_3*l_h_x*1_4_2"/>
  <p:tag name="KSO_WM_TEMPLATE_INDEX" val="19882022"/>
  <p:tag name="KSO_WM_TAG_VERSION" val="2.0"/>
  <p:tag name="KSO_WM_DIAGRAM_GROUP_CODE" val="l1-1"/>
  <p:tag name="KSO_WM_DIAGRAM_VIRTUALLY_FRAME" val="{&quot;height&quot;:301.0863488260542,&quot;left&quot;:37.09999928292585,&quot;top&quot;:134.77755905511808,&quot;width&quot;:905.2769953024533}"/>
</p:tagLst>
</file>

<file path=ppt/tags/tag14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UNIT_PLACING_PICTURE_USER_VIEWPORT" val="{&quot;height&quot;:9552,&quot;width&quot;:6052}"/>
</p:tagLst>
</file>

<file path=ppt/tags/tag15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MH" val="20160523132948"/>
  <p:tag name="MH_LIBRARY" val="GRAPHIC"/>
  <p:tag name="MH_TYPE" val="SubTitle"/>
  <p:tag name="MH_ORDER" val="1"/>
</p:tagLst>
</file>

<file path=ppt/tags/tag163.xml><?xml version="1.0" encoding="utf-8"?>
<p:tagLst xmlns:p="http://schemas.openxmlformats.org/presentationml/2006/main">
  <p:tag name="MH" val="20160523132948"/>
  <p:tag name="MH_LIBRARY" val="GRAPHIC"/>
  <p:tag name="MH_TYPE" val="SubTitle"/>
  <p:tag name="MH_ORDER" val="2"/>
</p:tagLst>
</file>

<file path=ppt/tags/tag164.xml><?xml version="1.0" encoding="utf-8"?>
<p:tagLst xmlns:p="http://schemas.openxmlformats.org/presentationml/2006/main">
  <p:tag name="MH" val="20160523132948"/>
  <p:tag name="MH_LIBRARY" val="GRAPHIC"/>
  <p:tag name="MH_TYPE" val="SubTitle"/>
  <p:tag name="MH_ORDER" val="3"/>
</p:tagLst>
</file>

<file path=ppt/tags/tag165.xml><?xml version="1.0" encoding="utf-8"?>
<p:tagLst xmlns:p="http://schemas.openxmlformats.org/presentationml/2006/main">
  <p:tag name="MH" val="20160523132948"/>
  <p:tag name="MH_LIBRARY" val="GRAPHIC"/>
  <p:tag name="MH_TYPE" val="SubTitle"/>
  <p:tag name="MH_ORDER" val="2"/>
</p:tagLst>
</file>

<file path=ppt/tags/tag166.xml><?xml version="1.0" encoding="utf-8"?>
<p:tagLst xmlns:p="http://schemas.openxmlformats.org/presentationml/2006/main">
  <p:tag name="MH" val="20160523132948"/>
  <p:tag name="MH_LIBRARY" val="GRAPHIC"/>
  <p:tag name="MH_TYPE" val="SubTitle"/>
  <p:tag name="MH_ORDER" val="2"/>
</p:tagLst>
</file>

<file path=ppt/tags/tag167.xml><?xml version="1.0" encoding="utf-8"?>
<p:tagLst xmlns:p="http://schemas.openxmlformats.org/presentationml/2006/main">
  <p:tag name="MH" val="20160523132948"/>
  <p:tag name="MH_LIBRARY" val="GRAPHIC"/>
  <p:tag name="MH_TYPE" val="SubTitle"/>
  <p:tag name="MH_ORDER" val="1"/>
</p:tagLst>
</file>

<file path=ppt/tags/tag168.xml><?xml version="1.0" encoding="utf-8"?>
<p:tagLst xmlns:p="http://schemas.openxmlformats.org/presentationml/2006/main">
  <p:tag name="RESOURCE_RECORD_KEY" val="{&quot;70&quot;:[3323926]}"/>
</p:tagLst>
</file>

<file path=ppt/tags/tag169.xml><?xml version="1.0" encoding="utf-8"?>
<p:tagLst xmlns:p="http://schemas.openxmlformats.org/presentationml/2006/main">
  <p:tag name="KSO_WM_BEAUTIFY_FLAG" val="#wm#"/>
  <p:tag name="KSO_WM_TEMPLATE_CATEGORY" val="custom"/>
  <p:tag name="KSO_WM_TEMPLATE_INDEX" val="2020508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4.xml><?xml version="1.0" encoding="utf-8"?>
<p:tagLst xmlns:p="http://schemas.openxmlformats.org/presentationml/2006/main">
  <p:tag name="KSO_WM_BEAUTIFY_FLAG" val="#wm#"/>
  <p:tag name="KSO_WM_TEMPLATE_CATEGORY" val="custom"/>
  <p:tag name="KSO_WM_TEMPLATE_INDEX" val="20205081"/>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7.xml><?xml version="1.0" encoding="utf-8"?>
<p:tagLst xmlns:p="http://schemas.openxmlformats.org/presentationml/2006/main">
  <p:tag name="KSO_WM_BEAUTIFY_FLAG" val="#wm#"/>
  <p:tag name="KSO_WM_TEMPLATE_CATEGORY" val="custom"/>
  <p:tag name="KSO_WM_TEMPLATE_INDEX" val="20205081"/>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DIAGRAM_VIRTUALLY_FRAME" val="{&quot;height&quot;:304.75,&quot;left&quot;:52,&quot;top&quot;:217.6,&quot;width&quot;:855}"/>
</p:tagLst>
</file>

<file path=ppt/tags/tag272.xml><?xml version="1.0" encoding="utf-8"?>
<p:tagLst xmlns:p="http://schemas.openxmlformats.org/presentationml/2006/main">
  <p:tag name="KSO_WM_DIAGRAM_VIRTUALLY_FRAME" val="{&quot;height&quot;:304.75,&quot;left&quot;:52,&quot;top&quot;:217.6,&quot;width&quot;:855}"/>
</p:tagLst>
</file>

<file path=ppt/tags/tag273.xml><?xml version="1.0" encoding="utf-8"?>
<p:tagLst xmlns:p="http://schemas.openxmlformats.org/presentationml/2006/main">
  <p:tag name="KSO_WM_DIAGRAM_VIRTUALLY_FRAME" val="{&quot;height&quot;:304.75,&quot;left&quot;:52,&quot;top&quot;:217.6,&quot;width&quot;:855}"/>
</p:tagLst>
</file>

<file path=ppt/tags/tag274.xml><?xml version="1.0" encoding="utf-8"?>
<p:tagLst xmlns:p="http://schemas.openxmlformats.org/presentationml/2006/main">
  <p:tag name="KSO_WM_DIAGRAM_VIRTUALLY_FRAME" val="{&quot;height&quot;:304.75,&quot;left&quot;:52,&quot;top&quot;:217.6,&quot;width&quot;:855}"/>
</p:tagLst>
</file>

<file path=ppt/tags/tag275.xml><?xml version="1.0" encoding="utf-8"?>
<p:tagLst xmlns:p="http://schemas.openxmlformats.org/presentationml/2006/main">
  <p:tag name="KSO_WM_DIAGRAM_VIRTUALLY_FRAME" val="{&quot;height&quot;:304.75,&quot;left&quot;:52,&quot;top&quot;:217.6,&quot;width&quot;:855}"/>
</p:tagLst>
</file>

<file path=ppt/tags/tag276.xml><?xml version="1.0" encoding="utf-8"?>
<p:tagLst xmlns:p="http://schemas.openxmlformats.org/presentationml/2006/main">
  <p:tag name="KSO_WM_DIAGRAM_VIRTUALLY_FRAME" val="{&quot;height&quot;:304.75,&quot;left&quot;:52,&quot;top&quot;:217.6,&quot;width&quot;:855}"/>
</p:tagLst>
</file>

<file path=ppt/tags/tag277.xml><?xml version="1.0" encoding="utf-8"?>
<p:tagLst xmlns:p="http://schemas.openxmlformats.org/presentationml/2006/main">
  <p:tag name="KSO_WM_DIAGRAM_VIRTUALLY_FRAME" val="{&quot;height&quot;:304.75,&quot;left&quot;:52,&quot;top&quot;:217.6,&quot;width&quot;:855}"/>
</p:tagLst>
</file>

<file path=ppt/tags/tag278.xml><?xml version="1.0" encoding="utf-8"?>
<p:tagLst xmlns:p="http://schemas.openxmlformats.org/presentationml/2006/main">
  <p:tag name="KSO_WM_DIAGRAM_VIRTUALLY_FRAME" val="{&quot;height&quot;:304.75,&quot;left&quot;:52,&quot;top&quot;:217.6,&quot;width&quot;:855}"/>
</p:tagLst>
</file>

<file path=ppt/tags/tag279.xml><?xml version="1.0" encoding="utf-8"?>
<p:tagLst xmlns:p="http://schemas.openxmlformats.org/presentationml/2006/main">
  <p:tag name="RESOURCE_RECORD_KEY" val="{&quot;70&quot;:[3320075]}"/>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0232_7*l_h_i*1_1_1"/>
  <p:tag name="KSO_WM_TEMPLATE_CATEGORY" val="custom"/>
  <p:tag name="KSO_WM_TEMPLATE_INDEX" val="20230232"/>
  <p:tag name="KSO_WM_UNIT_LAYERLEVEL" val="1_1_1"/>
  <p:tag name="KSO_WM_TAG_VERSION" val="3.0"/>
  <p:tag name="KSO_WM_BEAUTIFY_FLAG" val="#wm#"/>
  <p:tag name="KSO_WM_DIAGRAM_GROUP_CODE" val="l1-1"/>
  <p:tag name="KSO_WM_UNIT_SUBTYPE" val="d"/>
  <p:tag name="KSO_WM_UNIT_TYPE" val="l_h_i"/>
  <p:tag name="KSO_WM_UNIT_INDEX" val="1_1_1"/>
  <p:tag name="KSO_WM_DIAGRAM_VERSION" val="3"/>
  <p:tag name="KSO_WM_DIAGRAM_MAX_ITEMCNT" val="8"/>
  <p:tag name="KSO_WM_DIAGRAM_MIN_ITEMCNT" val="2"/>
  <p:tag name="KSO_WM_DIAGRAM_VIRTUALLY_FRAME" val="{&quot;height&quot;:379.7250030517579,&quot;left&quot;:99.65,&quot;top&quot;:129.00003937007872,&quot;width&quot;:7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FILL_FORE_SCHEMECOLOR_INDEX" val="5"/>
  <p:tag name="KSO_WM_UNIT_TEXT_FILL_TYPE" val="1"/>
  <p:tag name="KSO_WM_UNIT_USESOURCEFORMAT_APPLY" val="1"/>
</p:tagLst>
</file>

<file path=ppt/tags/tag287.xml><?xml version="1.0" encoding="utf-8"?>
<p:tagLst xmlns:p="http://schemas.openxmlformats.org/presentationml/2006/main">
  <p:tag name="KSO_WM_UNIT_LINE_FORE_SCHEMECOLOR_INDEX_BRIGHTNESS" val="0"/>
  <p:tag name="KSO_WM_UNIT_LINE_FORE_SCHEMECOLOR_INDEX" val="14"/>
  <p:tag name="KSO_WM_UNIT_LINE_FILL_TYPE" val="2"/>
  <p:tag name="KSO_WM_UNIT_HIGHLIGHT" val="0"/>
  <p:tag name="KSO_WM_UNIT_COMPATIBLE" val="0"/>
  <p:tag name="KSO_WM_UNIT_DIAGRAM_ISNUMVISUAL" val="0"/>
  <p:tag name="KSO_WM_UNIT_DIAGRAM_ISREFERUNIT" val="0"/>
  <p:tag name="KSO_WM_UNIT_ID" val="custom20230232_7*l_h_i*1_1_2"/>
  <p:tag name="KSO_WM_TEMPLATE_CATEGORY" val="custom"/>
  <p:tag name="KSO_WM_TEMPLATE_INDEX" val="20230232"/>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MAX_ITEMCNT" val="8"/>
  <p:tag name="KSO_WM_DIAGRAM_MIN_ITEMCNT" val="2"/>
  <p:tag name="KSO_WM_DIAGRAM_VIRTUALLY_FRAME" val="{&quot;height&quot;:379.7250030517579,&quot;left&quot;:99.65,&quot;top&quot;:129.00003937007872,&quot;width&quot;:781}"/>
  <p:tag name="KSO_WM_DIAGRAM_COLOR_MATCH_VALUE" val="{&quot;shape&quot;:{&quot;fill&quot;:{&quot;type&quot;:0},&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 name="KSO_WM_UNIT_USESOURCEFORMAT_APPLY" val="1"/>
</p:tagLst>
</file>

<file path=ppt/tags/tag288.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HIGHLIGHT" val="0"/>
  <p:tag name="KSO_WM_UNIT_COMPATIBLE" val="0"/>
  <p:tag name="KSO_WM_UNIT_DIAGRAM_ISNUMVISUAL" val="0"/>
  <p:tag name="KSO_WM_UNIT_DIAGRAM_ISREFERUNIT" val="0"/>
  <p:tag name="KSO_WM_TEMPLATE_CATEGORY" val="custom"/>
  <p:tag name="KSO_WM_TEMPLATE_INDEX" val="20230232"/>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INDEX" val="1_1_1"/>
  <p:tag name="KSO_WM_UNIT_TYPE" val="l_h_a"/>
  <p:tag name="KSO_WM_UNIT_ID" val="custom20230232_7*l_h_a*1_1_1"/>
  <p:tag name="KSO_WM_DIAGRAM_VERSION" val="3"/>
  <p:tag name="KSO_WM_DIAGRAM_MAX_ITEMCNT" val="8"/>
  <p:tag name="KSO_WM_DIAGRAM_MIN_ITEMCNT" val="2"/>
  <p:tag name="KSO_WM_DIAGRAM_VIRTUALLY_FRAME" val="{&quot;height&quot;:379.7250030517579,&quot;left&quot;:99.65,&quot;top&quot;:129.00003937007872,&quot;width&quot;:7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TYPE" val="1"/>
  <p:tag name="KSO_WM_UNIT_PRESET_TEXT" val="添加目录文本"/>
  <p:tag name="KSO_WM_UNIT_USESOURCEFORMAT_APPLY" val="1"/>
</p:tagLst>
</file>

<file path=ppt/tags/tag28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232_7*l_h_i*1_5_1"/>
  <p:tag name="KSO_WM_TEMPLATE_CATEGORY" val="custom"/>
  <p:tag name="KSO_WM_TEMPLATE_INDEX" val="20230232"/>
  <p:tag name="KSO_WM_UNIT_LAYERLEVEL" val="1_1_1"/>
  <p:tag name="KSO_WM_TAG_VERSION" val="3.0"/>
  <p:tag name="KSO_WM_DIAGRAM_GROUP_CODE" val="l1-1"/>
  <p:tag name="KSO_WM_UNIT_SUBTYPE" val="d"/>
  <p:tag name="KSO_WM_UNIT_TYPE" val="l_h_i"/>
  <p:tag name="KSO_WM_UNIT_INDEX" val="1_5_1"/>
  <p:tag name="KSO_WM_DIAGRAM_VERSION" val="3"/>
  <p:tag name="KSO_WM_DIAGRAM_MAX_ITEMCNT" val="8"/>
  <p:tag name="KSO_WM_DIAGRAM_MIN_ITEMCNT" val="2"/>
  <p:tag name="KSO_WM_DIAGRAM_VIRTUALLY_FRAME" val="{&quot;height&quot;:379.7250030517579,&quot;left&quot;:99.65,&quot;top&quot;:129.00003937007872,&quot;width&quot;:7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FILL_FORE_SCHEMECOLOR_INDEX" val="5"/>
  <p:tag name="KSO_WM_UNIT_TEXT_FILL_TYPE" val="1"/>
  <p:tag name="KSO_WM_UNIT_USESOURCEFORMAT_APPLY"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LINE_FORE_SCHEMECOLOR_INDEX_BRIGHTNESS" val="0"/>
  <p:tag name="KSO_WM_UNIT_LINE_FORE_SCHEMECOLOR_INDEX" val="14"/>
  <p:tag name="KSO_WM_UNIT_LINE_FILL_TYPE" val="2"/>
  <p:tag name="KSO_WM_BEAUTIFY_FLAG" val="#wm#"/>
  <p:tag name="KSO_WM_UNIT_HIGHLIGHT" val="0"/>
  <p:tag name="KSO_WM_UNIT_COMPATIBLE" val="0"/>
  <p:tag name="KSO_WM_UNIT_DIAGRAM_ISNUMVISUAL" val="0"/>
  <p:tag name="KSO_WM_UNIT_DIAGRAM_ISREFERUNIT" val="0"/>
  <p:tag name="KSO_WM_UNIT_ID" val="custom20230232_7*l_h_i*1_5_2"/>
  <p:tag name="KSO_WM_TEMPLATE_CATEGORY" val="custom"/>
  <p:tag name="KSO_WM_TEMPLATE_INDEX" val="20230232"/>
  <p:tag name="KSO_WM_UNIT_LAYERLEVEL" val="1_1_1"/>
  <p:tag name="KSO_WM_TAG_VERSION" val="3.0"/>
  <p:tag name="KSO_WM_DIAGRAM_GROUP_CODE" val="l1-1"/>
  <p:tag name="KSO_WM_UNIT_TYPE" val="l_h_i"/>
  <p:tag name="KSO_WM_UNIT_INDEX" val="1_5_2"/>
  <p:tag name="KSO_WM_DIAGRAM_VERSION" val="3"/>
  <p:tag name="KSO_WM_DIAGRAM_MAX_ITEMCNT" val="8"/>
  <p:tag name="KSO_WM_DIAGRAM_MIN_ITEMCNT" val="2"/>
  <p:tag name="KSO_WM_DIAGRAM_VIRTUALLY_FRAME" val="{&quot;height&quot;:379.7250030517579,&quot;left&quot;:99.65,&quot;top&quot;:129.00003937007872,&quot;width&quot;:781}"/>
  <p:tag name="KSO_WM_DIAGRAM_COLOR_MATCH_VALUE" val="{&quot;shape&quot;:{&quot;fill&quot;:{&quot;type&quot;:0},&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 name="KSO_WM_UNIT_USESOURCEFORMAT_APPLY" val="1"/>
</p:tagLst>
</file>

<file path=ppt/tags/tag291.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wm#"/>
  <p:tag name="KSO_WM_UNIT_HIGHLIGHT" val="0"/>
  <p:tag name="KSO_WM_UNIT_COMPATIBLE" val="0"/>
  <p:tag name="KSO_WM_UNIT_DIAGRAM_ISNUMVISUAL" val="0"/>
  <p:tag name="KSO_WM_UNIT_DIAGRAM_ISREFERUNIT" val="0"/>
  <p:tag name="KSO_WM_TEMPLATE_CATEGORY" val="custom"/>
  <p:tag name="KSO_WM_TEMPLATE_INDEX" val="20230232"/>
  <p:tag name="KSO_WM_UNIT_LAYERLEVEL" val="1_1_1"/>
  <p:tag name="KSO_WM_TAG_VERSION" val="3.0"/>
  <p:tag name="KSO_WM_UNIT_ISCONTENTSTITLE" val="0"/>
  <p:tag name="KSO_WM_UNIT_ISNUMDGMTITLE" val="0"/>
  <p:tag name="KSO_WM_UNIT_NOCLEAR" val="0"/>
  <p:tag name="KSO_WM_DIAGRAM_GROUP_CODE" val="l1-1"/>
  <p:tag name="KSO_WM_UNIT_INDEX" val="1_5_1"/>
  <p:tag name="KSO_WM_UNIT_TYPE" val="l_h_a"/>
  <p:tag name="KSO_WM_UNIT_ID" val="custom20230232_7*l_h_a*1_5_1"/>
  <p:tag name="KSO_WM_DIAGRAM_VERSION" val="3"/>
  <p:tag name="KSO_WM_DIAGRAM_MAX_ITEMCNT" val="8"/>
  <p:tag name="KSO_WM_DIAGRAM_MIN_ITEMCNT" val="2"/>
  <p:tag name="KSO_WM_DIAGRAM_VIRTUALLY_FRAME" val="{&quot;height&quot;:379.7250030517579,&quot;left&quot;:99.65,&quot;top&quot;:129.00003937007872,&quot;width&quot;:7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TYPE" val="1"/>
  <p:tag name="KSO_WM_UNIT_PRESET_TEXT" val="添加目录文本"/>
  <p:tag name="KSO_WM_UNIT_USESOURCEFORMAT_APPLY" val="1"/>
</p:tagLst>
</file>

<file path=ppt/tags/tag29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232_7*l_h_i*1_2_1"/>
  <p:tag name="KSO_WM_TEMPLATE_CATEGORY" val="custom"/>
  <p:tag name="KSO_WM_TEMPLATE_INDEX" val="20230232"/>
  <p:tag name="KSO_WM_UNIT_LAYERLEVEL" val="1_1_1"/>
  <p:tag name="KSO_WM_TAG_VERSION" val="3.0"/>
  <p:tag name="KSO_WM_DIAGRAM_GROUP_CODE" val="l1-1"/>
  <p:tag name="KSO_WM_UNIT_SUBTYPE" val="d"/>
  <p:tag name="KSO_WM_UNIT_TYPE" val="l_h_i"/>
  <p:tag name="KSO_WM_UNIT_INDEX" val="1_2_1"/>
  <p:tag name="KSO_WM_DIAGRAM_VERSION" val="3"/>
  <p:tag name="KSO_WM_DIAGRAM_MAX_ITEMCNT" val="8"/>
  <p:tag name="KSO_WM_DIAGRAM_MIN_ITEMCNT" val="2"/>
  <p:tag name="KSO_WM_DIAGRAM_VIRTUALLY_FRAME" val="{&quot;height&quot;:379.7250030517579,&quot;left&quot;:99.65,&quot;top&quot;:129.00003937007872,&quot;width&quot;:7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FILL_FORE_SCHEMECOLOR_INDEX" val="5"/>
  <p:tag name="KSO_WM_UNIT_TEXT_FILL_TYPE" val="1"/>
  <p:tag name="KSO_WM_UNIT_USESOURCEFORMAT_APPLY" val="1"/>
</p:tagLst>
</file>

<file path=ppt/tags/tag293.xml><?xml version="1.0" encoding="utf-8"?>
<p:tagLst xmlns:p="http://schemas.openxmlformats.org/presentationml/2006/main">
  <p:tag name="KSO_WM_UNIT_LINE_FORE_SCHEMECOLOR_INDEX_BRIGHTNESS" val="0"/>
  <p:tag name="KSO_WM_UNIT_LINE_FORE_SCHEMECOLOR_INDEX" val="14"/>
  <p:tag name="KSO_WM_UNIT_LINE_FILL_TYPE" val="2"/>
  <p:tag name="KSO_WM_BEAUTIFY_FLAG" val="#wm#"/>
  <p:tag name="KSO_WM_UNIT_HIGHLIGHT" val="0"/>
  <p:tag name="KSO_WM_UNIT_COMPATIBLE" val="0"/>
  <p:tag name="KSO_WM_UNIT_DIAGRAM_ISNUMVISUAL" val="0"/>
  <p:tag name="KSO_WM_UNIT_DIAGRAM_ISREFERUNIT" val="0"/>
  <p:tag name="KSO_WM_UNIT_ID" val="custom20230232_7*l_h_i*1_2_2"/>
  <p:tag name="KSO_WM_TEMPLATE_CATEGORY" val="custom"/>
  <p:tag name="KSO_WM_TEMPLATE_INDEX" val="20230232"/>
  <p:tag name="KSO_WM_UNIT_LAYERLEVEL" val="1_1_1"/>
  <p:tag name="KSO_WM_TAG_VERSION" val="3.0"/>
  <p:tag name="KSO_WM_DIAGRAM_GROUP_CODE" val="l1-1"/>
  <p:tag name="KSO_WM_UNIT_TYPE" val="l_h_i"/>
  <p:tag name="KSO_WM_UNIT_INDEX" val="1_2_2"/>
  <p:tag name="KSO_WM_DIAGRAM_VERSION" val="3"/>
  <p:tag name="KSO_WM_DIAGRAM_MAX_ITEMCNT" val="8"/>
  <p:tag name="KSO_WM_DIAGRAM_MIN_ITEMCNT" val="2"/>
  <p:tag name="KSO_WM_DIAGRAM_VIRTUALLY_FRAME" val="{&quot;height&quot;:379.7250030517579,&quot;left&quot;:99.65,&quot;top&quot;:129.00003937007872,&quot;width&quot;:781}"/>
  <p:tag name="KSO_WM_DIAGRAM_COLOR_MATCH_VALUE" val="{&quot;shape&quot;:{&quot;fill&quot;:{&quot;type&quot;:0},&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 name="KSO_WM_UNIT_USESOURCEFORMAT_APPLY" val="1"/>
</p:tagLst>
</file>

<file path=ppt/tags/tag294.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wm#"/>
  <p:tag name="KSO_WM_UNIT_HIGHLIGHT" val="0"/>
  <p:tag name="KSO_WM_UNIT_COMPATIBLE" val="0"/>
  <p:tag name="KSO_WM_UNIT_DIAGRAM_ISNUMVISUAL" val="0"/>
  <p:tag name="KSO_WM_UNIT_DIAGRAM_ISREFERUNIT" val="0"/>
  <p:tag name="KSO_WM_TEMPLATE_CATEGORY" val="custom"/>
  <p:tag name="KSO_WM_TEMPLATE_INDEX" val="20230232"/>
  <p:tag name="KSO_WM_UNIT_LAYERLEVEL" val="1_1_1"/>
  <p:tag name="KSO_WM_TAG_VERSION" val="3.0"/>
  <p:tag name="KSO_WM_UNIT_ISCONTENTSTITLE" val="0"/>
  <p:tag name="KSO_WM_UNIT_ISNUMDGMTITLE" val="0"/>
  <p:tag name="KSO_WM_UNIT_NOCLEAR" val="0"/>
  <p:tag name="KSO_WM_DIAGRAM_GROUP_CODE" val="l1-1"/>
  <p:tag name="KSO_WM_UNIT_INDEX" val="1_2_1"/>
  <p:tag name="KSO_WM_UNIT_TYPE" val="l_h_a"/>
  <p:tag name="KSO_WM_UNIT_ID" val="custom20230232_7*l_h_a*1_2_1"/>
  <p:tag name="KSO_WM_DIAGRAM_VERSION" val="3"/>
  <p:tag name="KSO_WM_DIAGRAM_MAX_ITEMCNT" val="8"/>
  <p:tag name="KSO_WM_DIAGRAM_MIN_ITEMCNT" val="2"/>
  <p:tag name="KSO_WM_DIAGRAM_VIRTUALLY_FRAME" val="{&quot;height&quot;:379.7250030517579,&quot;left&quot;:99.65,&quot;top&quot;:129.00003937007872,&quot;width&quot;:7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TYPE" val="1"/>
  <p:tag name="KSO_WM_UNIT_PRESET_TEXT" val="添加目录文本"/>
  <p:tag name="KSO_WM_UNIT_USESOURCEFORMAT_APPLY" val="1"/>
</p:tagLst>
</file>

<file path=ppt/tags/tag29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232_7*l_h_i*1_6_1"/>
  <p:tag name="KSO_WM_TEMPLATE_CATEGORY" val="custom"/>
  <p:tag name="KSO_WM_TEMPLATE_INDEX" val="20230232"/>
  <p:tag name="KSO_WM_UNIT_LAYERLEVEL" val="1_1_1"/>
  <p:tag name="KSO_WM_TAG_VERSION" val="3.0"/>
  <p:tag name="KSO_WM_DIAGRAM_GROUP_CODE" val="l1-1"/>
  <p:tag name="KSO_WM_UNIT_SUBTYPE" val="d"/>
  <p:tag name="KSO_WM_UNIT_TYPE" val="l_h_i"/>
  <p:tag name="KSO_WM_UNIT_INDEX" val="1_6_1"/>
  <p:tag name="KSO_WM_DIAGRAM_VERSION" val="3"/>
  <p:tag name="KSO_WM_DIAGRAM_MAX_ITEMCNT" val="8"/>
  <p:tag name="KSO_WM_DIAGRAM_MIN_ITEMCNT" val="2"/>
  <p:tag name="KSO_WM_DIAGRAM_VIRTUALLY_FRAME" val="{&quot;height&quot;:379.7250030517579,&quot;left&quot;:99.65,&quot;top&quot;:129.00003937007872,&quot;width&quot;:7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FILL_FORE_SCHEMECOLOR_INDEX" val="5"/>
  <p:tag name="KSO_WM_UNIT_TEXT_FILL_TYPE" val="1"/>
  <p:tag name="KSO_WM_UNIT_USESOURCEFORMAT_APPLY" val="1"/>
</p:tagLst>
</file>

<file path=ppt/tags/tag296.xml><?xml version="1.0" encoding="utf-8"?>
<p:tagLst xmlns:p="http://schemas.openxmlformats.org/presentationml/2006/main">
  <p:tag name="KSO_WM_UNIT_LINE_FORE_SCHEMECOLOR_INDEX_BRIGHTNESS" val="0"/>
  <p:tag name="KSO_WM_UNIT_LINE_FORE_SCHEMECOLOR_INDEX" val="14"/>
  <p:tag name="KSO_WM_UNIT_LINE_FILL_TYPE" val="2"/>
  <p:tag name="KSO_WM_BEAUTIFY_FLAG" val="#wm#"/>
  <p:tag name="KSO_WM_UNIT_HIGHLIGHT" val="0"/>
  <p:tag name="KSO_WM_UNIT_COMPATIBLE" val="0"/>
  <p:tag name="KSO_WM_UNIT_DIAGRAM_ISNUMVISUAL" val="0"/>
  <p:tag name="KSO_WM_UNIT_DIAGRAM_ISREFERUNIT" val="0"/>
  <p:tag name="KSO_WM_UNIT_ID" val="custom20230232_7*l_h_i*1_6_2"/>
  <p:tag name="KSO_WM_TEMPLATE_CATEGORY" val="custom"/>
  <p:tag name="KSO_WM_TEMPLATE_INDEX" val="20230232"/>
  <p:tag name="KSO_WM_UNIT_LAYERLEVEL" val="1_1_1"/>
  <p:tag name="KSO_WM_TAG_VERSION" val="3.0"/>
  <p:tag name="KSO_WM_DIAGRAM_GROUP_CODE" val="l1-1"/>
  <p:tag name="KSO_WM_UNIT_TYPE" val="l_h_i"/>
  <p:tag name="KSO_WM_UNIT_INDEX" val="1_6_2"/>
  <p:tag name="KSO_WM_DIAGRAM_VERSION" val="3"/>
  <p:tag name="KSO_WM_DIAGRAM_MAX_ITEMCNT" val="8"/>
  <p:tag name="KSO_WM_DIAGRAM_MIN_ITEMCNT" val="2"/>
  <p:tag name="KSO_WM_DIAGRAM_VIRTUALLY_FRAME" val="{&quot;height&quot;:379.7250030517579,&quot;left&quot;:99.65,&quot;top&quot;:129.00003937007872,&quot;width&quot;:781}"/>
  <p:tag name="KSO_WM_DIAGRAM_COLOR_MATCH_VALUE" val="{&quot;shape&quot;:{&quot;fill&quot;:{&quot;type&quot;:0},&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 name="KSO_WM_UNIT_USESOURCEFORMAT_APPLY" val="1"/>
</p:tagLst>
</file>

<file path=ppt/tags/tag297.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wm#"/>
  <p:tag name="KSO_WM_UNIT_HIGHLIGHT" val="0"/>
  <p:tag name="KSO_WM_UNIT_COMPATIBLE" val="0"/>
  <p:tag name="KSO_WM_UNIT_DIAGRAM_ISNUMVISUAL" val="0"/>
  <p:tag name="KSO_WM_UNIT_DIAGRAM_ISREFERUNIT" val="0"/>
  <p:tag name="KSO_WM_TEMPLATE_CATEGORY" val="custom"/>
  <p:tag name="KSO_WM_TEMPLATE_INDEX" val="20230232"/>
  <p:tag name="KSO_WM_UNIT_LAYERLEVEL" val="1_1_1"/>
  <p:tag name="KSO_WM_TAG_VERSION" val="3.0"/>
  <p:tag name="KSO_WM_UNIT_ISCONTENTSTITLE" val="0"/>
  <p:tag name="KSO_WM_UNIT_ISNUMDGMTITLE" val="0"/>
  <p:tag name="KSO_WM_UNIT_NOCLEAR" val="0"/>
  <p:tag name="KSO_WM_DIAGRAM_GROUP_CODE" val="l1-1"/>
  <p:tag name="KSO_WM_UNIT_INDEX" val="1_6_1"/>
  <p:tag name="KSO_WM_UNIT_TYPE" val="l_h_a"/>
  <p:tag name="KSO_WM_UNIT_ID" val="custom20230232_7*l_h_a*1_6_1"/>
  <p:tag name="KSO_WM_DIAGRAM_VERSION" val="3"/>
  <p:tag name="KSO_WM_DIAGRAM_MAX_ITEMCNT" val="8"/>
  <p:tag name="KSO_WM_DIAGRAM_MIN_ITEMCNT" val="2"/>
  <p:tag name="KSO_WM_DIAGRAM_VIRTUALLY_FRAME" val="{&quot;height&quot;:379.7250030517579,&quot;left&quot;:99.65,&quot;top&quot;:129.00003937007872,&quot;width&quot;:7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TYPE" val="1"/>
  <p:tag name="KSO_WM_UNIT_PRESET_TEXT" val="添加目录文本"/>
  <p:tag name="KSO_WM_UNIT_USESOURCEFORMAT_APPLY" val="1"/>
</p:tagLst>
</file>

<file path=ppt/tags/tag29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232_7*l_h_i*1_3_1"/>
  <p:tag name="KSO_WM_TEMPLATE_CATEGORY" val="custom"/>
  <p:tag name="KSO_WM_TEMPLATE_INDEX" val="20230232"/>
  <p:tag name="KSO_WM_UNIT_LAYERLEVEL" val="1_1_1"/>
  <p:tag name="KSO_WM_TAG_VERSION" val="3.0"/>
  <p:tag name="KSO_WM_DIAGRAM_GROUP_CODE" val="l1-1"/>
  <p:tag name="KSO_WM_UNIT_SUBTYPE" val="d"/>
  <p:tag name="KSO_WM_UNIT_TYPE" val="l_h_i"/>
  <p:tag name="KSO_WM_UNIT_INDEX" val="1_3_1"/>
  <p:tag name="KSO_WM_DIAGRAM_VERSION" val="3"/>
  <p:tag name="KSO_WM_DIAGRAM_MAX_ITEMCNT" val="8"/>
  <p:tag name="KSO_WM_DIAGRAM_MIN_ITEMCNT" val="2"/>
  <p:tag name="KSO_WM_DIAGRAM_VIRTUALLY_FRAME" val="{&quot;height&quot;:379.7250030517579,&quot;left&quot;:99.65,&quot;top&quot;:129.00003937007872,&quot;width&quot;:7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FILL_FORE_SCHEMECOLOR_INDEX" val="5"/>
  <p:tag name="KSO_WM_UNIT_TEXT_FILL_TYPE" val="1"/>
  <p:tag name="KSO_WM_UNIT_USESOURCEFORMAT_APPLY" val="1"/>
</p:tagLst>
</file>

<file path=ppt/tags/tag299.xml><?xml version="1.0" encoding="utf-8"?>
<p:tagLst xmlns:p="http://schemas.openxmlformats.org/presentationml/2006/main">
  <p:tag name="KSO_WM_UNIT_LINE_FORE_SCHEMECOLOR_INDEX_BRIGHTNESS" val="0"/>
  <p:tag name="KSO_WM_UNIT_LINE_FORE_SCHEMECOLOR_INDEX" val="14"/>
  <p:tag name="KSO_WM_UNIT_LINE_FILL_TYPE" val="2"/>
  <p:tag name="KSO_WM_BEAUTIFY_FLAG" val="#wm#"/>
  <p:tag name="KSO_WM_UNIT_HIGHLIGHT" val="0"/>
  <p:tag name="KSO_WM_UNIT_COMPATIBLE" val="0"/>
  <p:tag name="KSO_WM_UNIT_DIAGRAM_ISNUMVISUAL" val="0"/>
  <p:tag name="KSO_WM_UNIT_DIAGRAM_ISREFERUNIT" val="0"/>
  <p:tag name="KSO_WM_UNIT_ID" val="custom20230232_7*l_h_i*1_3_2"/>
  <p:tag name="KSO_WM_TEMPLATE_CATEGORY" val="custom"/>
  <p:tag name="KSO_WM_TEMPLATE_INDEX" val="20230232"/>
  <p:tag name="KSO_WM_UNIT_LAYERLEVEL" val="1_1_1"/>
  <p:tag name="KSO_WM_TAG_VERSION" val="3.0"/>
  <p:tag name="KSO_WM_DIAGRAM_GROUP_CODE" val="l1-1"/>
  <p:tag name="KSO_WM_UNIT_TYPE" val="l_h_i"/>
  <p:tag name="KSO_WM_UNIT_INDEX" val="1_3_2"/>
  <p:tag name="KSO_WM_DIAGRAM_VERSION" val="3"/>
  <p:tag name="KSO_WM_DIAGRAM_MAX_ITEMCNT" val="8"/>
  <p:tag name="KSO_WM_DIAGRAM_MIN_ITEMCNT" val="2"/>
  <p:tag name="KSO_WM_DIAGRAM_VIRTUALLY_FRAME" val="{&quot;height&quot;:379.7250030517579,&quot;left&quot;:99.65,&quot;top&quot;:129.00003937007872,&quot;width&quot;:781}"/>
  <p:tag name="KSO_WM_DIAGRAM_COLOR_MATCH_VALUE" val="{&quot;shape&quot;:{&quot;fill&quot;:{&quot;type&quot;:0},&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 name="KSO_WM_UNIT_USESOURCEFORMAT_APPLY"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wm#"/>
  <p:tag name="KSO_WM_UNIT_HIGHLIGHT" val="0"/>
  <p:tag name="KSO_WM_UNIT_COMPATIBLE" val="0"/>
  <p:tag name="KSO_WM_UNIT_DIAGRAM_ISNUMVISUAL" val="0"/>
  <p:tag name="KSO_WM_UNIT_DIAGRAM_ISREFERUNIT" val="0"/>
  <p:tag name="KSO_WM_TEMPLATE_CATEGORY" val="custom"/>
  <p:tag name="KSO_WM_TEMPLATE_INDEX" val="20230232"/>
  <p:tag name="KSO_WM_UNIT_LAYERLEVEL" val="1_1_1"/>
  <p:tag name="KSO_WM_TAG_VERSION" val="3.0"/>
  <p:tag name="KSO_WM_UNIT_ISCONTENTSTITLE" val="0"/>
  <p:tag name="KSO_WM_UNIT_ISNUMDGMTITLE" val="0"/>
  <p:tag name="KSO_WM_UNIT_NOCLEAR" val="0"/>
  <p:tag name="KSO_WM_DIAGRAM_GROUP_CODE" val="l1-1"/>
  <p:tag name="KSO_WM_UNIT_INDEX" val="1_3_1"/>
  <p:tag name="KSO_WM_UNIT_TYPE" val="l_h_a"/>
  <p:tag name="KSO_WM_UNIT_ID" val="custom20230232_7*l_h_a*1_3_1"/>
  <p:tag name="KSO_WM_DIAGRAM_VERSION" val="3"/>
  <p:tag name="KSO_WM_DIAGRAM_MAX_ITEMCNT" val="8"/>
  <p:tag name="KSO_WM_DIAGRAM_MIN_ITEMCNT" val="2"/>
  <p:tag name="KSO_WM_DIAGRAM_VIRTUALLY_FRAME" val="{&quot;height&quot;:379.7250030517579,&quot;left&quot;:99.65,&quot;top&quot;:129.00003937007872,&quot;width&quot;:7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TYPE" val="1"/>
  <p:tag name="KSO_WM_UNIT_PRESET_TEXT" val="添加目录文本"/>
  <p:tag name="KSO_WM_UNIT_USESOURCEFORMAT_APPLY" val="1"/>
</p:tagLst>
</file>

<file path=ppt/tags/tag30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232_7*l_h_i*1_4_1"/>
  <p:tag name="KSO_WM_TEMPLATE_CATEGORY" val="custom"/>
  <p:tag name="KSO_WM_TEMPLATE_INDEX" val="20230232"/>
  <p:tag name="KSO_WM_UNIT_LAYERLEVEL" val="1_1_1"/>
  <p:tag name="KSO_WM_TAG_VERSION" val="3.0"/>
  <p:tag name="KSO_WM_DIAGRAM_GROUP_CODE" val="l1-1"/>
  <p:tag name="KSO_WM_UNIT_SUBTYPE" val="d"/>
  <p:tag name="KSO_WM_UNIT_TYPE" val="l_h_i"/>
  <p:tag name="KSO_WM_UNIT_INDEX" val="1_4_1"/>
  <p:tag name="KSO_WM_DIAGRAM_VERSION" val="3"/>
  <p:tag name="KSO_WM_DIAGRAM_MAX_ITEMCNT" val="8"/>
  <p:tag name="KSO_WM_DIAGRAM_MIN_ITEMCNT" val="2"/>
  <p:tag name="KSO_WM_DIAGRAM_VIRTUALLY_FRAME" val="{&quot;height&quot;:379.7250030517579,&quot;left&quot;:99.65,&quot;top&quot;:129.00003937007872,&quot;width&quot;:7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FILL_FORE_SCHEMECOLOR_INDEX" val="5"/>
  <p:tag name="KSO_WM_UNIT_TEXT_FILL_TYPE" val="1"/>
  <p:tag name="KSO_WM_UNIT_USESOURCEFORMAT_APPLY" val="1"/>
</p:tagLst>
</file>

<file path=ppt/tags/tag302.xml><?xml version="1.0" encoding="utf-8"?>
<p:tagLst xmlns:p="http://schemas.openxmlformats.org/presentationml/2006/main">
  <p:tag name="KSO_WM_UNIT_LINE_FORE_SCHEMECOLOR_INDEX_BRIGHTNESS" val="0"/>
  <p:tag name="KSO_WM_UNIT_LINE_FORE_SCHEMECOLOR_INDEX" val="14"/>
  <p:tag name="KSO_WM_UNIT_LINE_FILL_TYPE" val="2"/>
  <p:tag name="KSO_WM_BEAUTIFY_FLAG" val="#wm#"/>
  <p:tag name="KSO_WM_UNIT_HIGHLIGHT" val="0"/>
  <p:tag name="KSO_WM_UNIT_COMPATIBLE" val="0"/>
  <p:tag name="KSO_WM_UNIT_DIAGRAM_ISNUMVISUAL" val="0"/>
  <p:tag name="KSO_WM_UNIT_DIAGRAM_ISREFERUNIT" val="0"/>
  <p:tag name="KSO_WM_UNIT_ID" val="custom20230232_7*l_h_i*1_4_2"/>
  <p:tag name="KSO_WM_TEMPLATE_CATEGORY" val="custom"/>
  <p:tag name="KSO_WM_TEMPLATE_INDEX" val="20230232"/>
  <p:tag name="KSO_WM_UNIT_LAYERLEVEL" val="1_1_1"/>
  <p:tag name="KSO_WM_TAG_VERSION" val="3.0"/>
  <p:tag name="KSO_WM_DIAGRAM_GROUP_CODE" val="l1-1"/>
  <p:tag name="KSO_WM_UNIT_TYPE" val="l_h_i"/>
  <p:tag name="KSO_WM_UNIT_INDEX" val="1_4_2"/>
  <p:tag name="KSO_WM_DIAGRAM_VERSION" val="3"/>
  <p:tag name="KSO_WM_DIAGRAM_MAX_ITEMCNT" val="8"/>
  <p:tag name="KSO_WM_DIAGRAM_MIN_ITEMCNT" val="2"/>
  <p:tag name="KSO_WM_DIAGRAM_VIRTUALLY_FRAME" val="{&quot;height&quot;:379.7250030517579,&quot;left&quot;:99.65,&quot;top&quot;:129.00003937007872,&quot;width&quot;:781}"/>
  <p:tag name="KSO_WM_DIAGRAM_COLOR_MATCH_VALUE" val="{&quot;shape&quot;:{&quot;fill&quot;:{&quot;type&quot;:0},&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 name="KSO_WM_UNIT_USESOURCEFORMAT_APPLY" val="1"/>
</p:tagLst>
</file>

<file path=ppt/tags/tag303.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wm#"/>
  <p:tag name="KSO_WM_UNIT_HIGHLIGHT" val="0"/>
  <p:tag name="KSO_WM_UNIT_COMPATIBLE" val="0"/>
  <p:tag name="KSO_WM_UNIT_DIAGRAM_ISNUMVISUAL" val="0"/>
  <p:tag name="KSO_WM_UNIT_DIAGRAM_ISREFERUNIT" val="0"/>
  <p:tag name="KSO_WM_TEMPLATE_CATEGORY" val="custom"/>
  <p:tag name="KSO_WM_TEMPLATE_INDEX" val="20230232"/>
  <p:tag name="KSO_WM_UNIT_LAYERLEVEL" val="1_1_1"/>
  <p:tag name="KSO_WM_TAG_VERSION" val="3.0"/>
  <p:tag name="KSO_WM_UNIT_ISCONTENTSTITLE" val="0"/>
  <p:tag name="KSO_WM_UNIT_ISNUMDGMTITLE" val="0"/>
  <p:tag name="KSO_WM_UNIT_NOCLEAR" val="0"/>
  <p:tag name="KSO_WM_DIAGRAM_GROUP_CODE" val="l1-1"/>
  <p:tag name="KSO_WM_UNIT_INDEX" val="1_4_1"/>
  <p:tag name="KSO_WM_UNIT_TYPE" val="l_h_a"/>
  <p:tag name="KSO_WM_UNIT_ID" val="custom20230232_7*l_h_a*1_4_1"/>
  <p:tag name="KSO_WM_DIAGRAM_VERSION" val="3"/>
  <p:tag name="KSO_WM_DIAGRAM_MAX_ITEMCNT" val="8"/>
  <p:tag name="KSO_WM_DIAGRAM_MIN_ITEMCNT" val="2"/>
  <p:tag name="KSO_WM_DIAGRAM_VIRTUALLY_FRAME" val="{&quot;height&quot;:379.7250030517579,&quot;left&quot;:99.65,&quot;top&quot;:129.00003937007872,&quot;width&quot;:78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TYPE" val="1"/>
  <p:tag name="KSO_WM_UNIT_PRESET_TEXT" val="添加目录文本"/>
  <p:tag name="KSO_WM_UNIT_USESOURCEFORMAT_APPLY" val="1"/>
</p:tagLst>
</file>

<file path=ppt/tags/tag304.xml><?xml version="1.0" encoding="utf-8"?>
<p:tagLst xmlns:p="http://schemas.openxmlformats.org/presentationml/2006/main">
  <p:tag name="KSO_WM_TEMPLATE_CATEGORY" val="basetag"/>
  <p:tag name="KSO_WM_TEMPLATE_INDEX" val="20163021"/>
  <p:tag name="KSO_WM_TAG_VERSION" val="1.0"/>
  <p:tag name="KSO_WM_SLIDE_ID" val="basetag20163021_3"/>
  <p:tag name="KSO_WM_SLIDE_INDEX" val="3"/>
  <p:tag name="KSO_WM_SLIDE_ITEM_CNT" val="0"/>
  <p:tag name="KSO_WM_SLIDE_TYPE" val="contents"/>
  <p:tag name="KSO_WM_BEAUTIFY_FLAG" val="#wm#"/>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UNIT_INDEX" val="1"/>
  <p:tag name="KSO_WM_UNIT_TYPE" val="a"/>
  <p:tag name="KSO_WM_BEAUTIFY_FLAG" val="#wm#"/>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UNIT_INDEX" val="1"/>
  <p:tag name="KSO_WM_UNIT_TYPE" val="a"/>
  <p:tag name="KSO_WM_BEAUTIFY_FLAG" val="#wm#"/>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UNIT_INDEX" val="1"/>
  <p:tag name="KSO_WM_UNIT_TYPE" val="a"/>
  <p:tag name="KSO_WM_BEAUTIFY_FLAG" val="#wm#"/>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UNIT_INDEX" val="1"/>
  <p:tag name="KSO_WM_UNIT_TYPE" val="a"/>
  <p:tag name="KSO_WM_BEAUTIFY_FLAG" val="#wm#"/>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UNIT_INDEX" val="1"/>
  <p:tag name="KSO_WM_UNIT_TYPE" val="a"/>
  <p:tag name="KSO_WM_BEAUTIFY_FLAG" val="#wm#"/>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UNIT_INDEX" val="1"/>
  <p:tag name="KSO_WM_UNIT_TYPE" val="a"/>
  <p:tag name="KSO_WM_BEAUTIFY_FLAG" val="#wm#"/>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UNIT_INDEX" val="1"/>
  <p:tag name="KSO_WM_UNIT_TYPE" val="a"/>
  <p:tag name="KSO_WM_BEAUTIFY_FLAG" val="#wm#"/>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i*1_1"/>
  <p:tag name="KSO_WM_TEMPLATE_CATEGORY" val="diagram"/>
  <p:tag name="KSO_WM_TEMPLATE_INDEX" val="20231496"/>
  <p:tag name="KSO_WM_UNIT_LAYERLEVEL" val="1_1"/>
  <p:tag name="KSO_WM_TAG_VERSION" val="3.0"/>
  <p:tag name="KSO_WM_BEAUTIFY_FLAG" val="#wm#"/>
  <p:tag name="KSO_WM_DIAGRAM_GROUP_CODE" val="l1-1"/>
  <p:tag name="KSO_WM_UNIT_TYPE" val="l_i"/>
  <p:tag name="KSO_WM_UNIT_INDEX" val="1_1"/>
  <p:tag name="KSO_WM_DIAGRAM_VERSION" val="3"/>
  <p:tag name="KSO_WM_DIAGRAM_COLOR_TRICK" val="1"/>
  <p:tag name="KSO_WM_DIAGRAM_COLOR_TEXT_CAN_REMOVE" val="n"/>
  <p:tag name="KSO_WM_UNIT_FILL_TYPE" val="3"/>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gradient&quot;:[{&quot;brightness&quot;:0,&quot;colorType&quot;:1,&quot;foreColorIndex&quot;:5,&quot;pos&quot;:0.8500000238418579,&quot;transparency&quot;:1},{&quot;brightness&quot;:0,&quot;colorType&quot;:1,&quot;foreColorIndex&quot;:5,&quot;pos&quot;:0.15000000596046448,&quot;transparency&quot;:1},{&quot;brightness&quot;:0,&quot;colorType&quot;:1,&quot;foreColorIndex&quot;:5,&quot;pos&quot;:0.5099999904632568,&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i*1_2"/>
  <p:tag name="KSO_WM_TEMPLATE_CATEGORY" val="diagram"/>
  <p:tag name="KSO_WM_TEMPLATE_INDEX" val="20231496"/>
  <p:tag name="KSO_WM_UNIT_LAYERLEVEL" val="1_1"/>
  <p:tag name="KSO_WM_TAG_VERSION" val="3.0"/>
  <p:tag name="KSO_WM_BEAUTIFY_FLAG" val="#wm#"/>
  <p:tag name="KSO_WM_DIAGRAM_GROUP_CODE" val="l1-1"/>
  <p:tag name="KSO_WM_UNIT_TYPE" val="l_i"/>
  <p:tag name="KSO_WM_UNIT_INDEX" val="1_2"/>
  <p:tag name="KSO_WM_DIAGRAM_VERSION" val="3"/>
  <p:tag name="KSO_WM_DIAGRAM_COLOR_TRICK" val="1"/>
  <p:tag name="KSO_WM_DIAGRAM_COLOR_TEXT_CAN_REMOVE" val="n"/>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type&quot;:0},&quot;glow&quot;:{&quot;colorType&quot;:0},&quot;line&quot;:{&quot;type&quot;:0},&quot;shadow&quot;:{&quot;brightness&quot;:-0.25,&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i*1_3"/>
  <p:tag name="KSO_WM_TEMPLATE_CATEGORY" val="diagram"/>
  <p:tag name="KSO_WM_TEMPLATE_INDEX" val="20231496"/>
  <p:tag name="KSO_WM_UNIT_LAYERLEVEL" val="1_1"/>
  <p:tag name="KSO_WM_TAG_VERSION" val="3.0"/>
  <p:tag name="KSO_WM_BEAUTIFY_FLAG" val="#wm#"/>
  <p:tag name="KSO_WM_DIAGRAM_GROUP_CODE" val="l1-1"/>
  <p:tag name="KSO_WM_UNIT_TYPE" val="l_i"/>
  <p:tag name="KSO_WM_UNIT_INDEX" val="1_3"/>
  <p:tag name="KSO_WM_DIAGRAM_VERSION" val="3"/>
  <p:tag name="KSO_WM_DIAGRAM_COLOR_TRICK" val="1"/>
  <p:tag name="KSO_WM_DIAGRAM_COLOR_TEXT_CAN_REMOVE" val="n"/>
  <p:tag name="KSO_WM_UNIT_FILL_TYPE" val="1"/>
  <p:tag name="KSO_WM_UNIT_FILL_FORE_SCHEMECOLOR_INDEX" val="14"/>
  <p:tag name="KSO_WM_UNIT_FILL_FORE_SCHEMECOLOR_INDEX_BRIGHTNESS" val="0"/>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solid&quot;:{&quot;brightness&quot;:0,&quot;colorType&quot;:1,&quot;foreColorIndex&quot;:14,&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i*1_4"/>
  <p:tag name="KSO_WM_TEMPLATE_CATEGORY" val="diagram"/>
  <p:tag name="KSO_WM_TEMPLATE_INDEX" val="20231496"/>
  <p:tag name="KSO_WM_UNIT_LAYERLEVEL" val="1_1"/>
  <p:tag name="KSO_WM_TAG_VERSION" val="3.0"/>
  <p:tag name="KSO_WM_BEAUTIFY_FLAG" val="#wm#"/>
  <p:tag name="KSO_WM_DIAGRAM_GROUP_CODE" val="l1-1"/>
  <p:tag name="KSO_WM_UNIT_TYPE" val="l_i"/>
  <p:tag name="KSO_WM_UNIT_INDEX" val="1_4"/>
  <p:tag name="KSO_WM_DIAGRAM_VERSION" val="3"/>
  <p:tag name="KSO_WM_DIAGRAM_COLOR_TRICK" val="1"/>
  <p:tag name="KSO_WM_DIAGRAM_COLOR_TEXT_CAN_REMOVE" val="n"/>
  <p:tag name="KSO_WM_UNIT_FILL_TYPE" val="3"/>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gradient&quot;:[{&quot;brightness&quot;:0,&quot;colorType&quot;:1,&quot;foreColorIndex&quot;:5,&quot;pos&quot;:0.7400000095367432,&quot;transparency&quot;:0.15000000596046448},{&quot;brightness&quot;:0,&quot;colorType&quot;:1,&quot;foreColorIndex&quot;:5,&quot;pos&quot;:0.10000000149011612,&quot;transparency&quot;:0.6000000238418579}],&quot;type&quot;:3},&quot;glow&quot;:{&quot;colorType&quot;:0},&quot;line&quot;:{&quot;type&quot;:0},&quot;shadow&quot;:{&quot;brightness&quot;:-0.5,&quot;colorType&quot;:1,&quot;foreColorIndex&quot;:5,&quot;transparency&quot;:0.6600000262260437},&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i*1_5"/>
  <p:tag name="KSO_WM_TEMPLATE_CATEGORY" val="diagram"/>
  <p:tag name="KSO_WM_TEMPLATE_INDEX" val="20231496"/>
  <p:tag name="KSO_WM_UNIT_LAYERLEVEL" val="1_1"/>
  <p:tag name="KSO_WM_TAG_VERSION" val="3.0"/>
  <p:tag name="KSO_WM_BEAUTIFY_FLAG" val="#wm#"/>
  <p:tag name="KSO_WM_DIAGRAM_GROUP_CODE" val="l1-1"/>
  <p:tag name="KSO_WM_UNIT_TYPE" val="l_i"/>
  <p:tag name="KSO_WM_UNIT_INDEX" val="1_5"/>
  <p:tag name="KSO_WM_DIAGRAM_VERSION" val="3"/>
  <p:tag name="KSO_WM_DIAGRAM_COLOR_TRICK" val="1"/>
  <p:tag name="KSO_WM_DIAGRAM_COLOR_TEXT_CAN_REMOVE" val="n"/>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type&quot;:0},&quot;glow&quot;:{&quot;colorType&quot;:0},&quot;line&quot;:{&quot;gradient&quot;:[{&quot;brightness&quot;:0.800000011920929,&quot;colorType&quot;:1,&quot;foreColorIndex&quot;:5,&quot;pos&quot;:0,&quot;transparency&quot;:0.33000001311302185},{&quot;brightness&quot;:0.800000011920929,&quot;colorType&quot;:1,&quot;foreColorIndex&quot;:5,&quot;pos&quot;:1,&quot;transparency&quot;:0.4699999988079071}],&quot;type&quot;:2},&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x*1_1"/>
  <p:tag name="KSO_WM_TEMPLATE_CATEGORY" val="diagram"/>
  <p:tag name="KSO_WM_TEMPLATE_INDEX" val="20231496"/>
  <p:tag name="KSO_WM_UNIT_LAYERLEVEL" val="1_1"/>
  <p:tag name="KSO_WM_TAG_VERSION" val="3.0"/>
  <p:tag name="KSO_WM_BEAUTIFY_FLAG" val="#wm#"/>
  <p:tag name="KSO_WM_UNIT_VALUE" val="254*254"/>
  <p:tag name="KSO_WM_DIAGRAM_GROUP_CODE" val="l1-1"/>
  <p:tag name="KSO_WM_UNIT_TYPE" val="l_x"/>
  <p:tag name="KSO_WM_UNIT_INDEX" val="1_1"/>
  <p:tag name="KSO_WM_DIAGRAM_VERSION" val="3"/>
  <p:tag name="KSO_WM_DIAGRAM_COLOR_TRICK" val="1"/>
  <p:tag name="KSO_WM_DIAGRAM_COLOR_TEXT_CAN_REMOVE" val="n"/>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5,5,5,5,5]}"/>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i*1_6"/>
  <p:tag name="KSO_WM_TEMPLATE_CATEGORY" val="diagram"/>
  <p:tag name="KSO_WM_TEMPLATE_INDEX" val="20231496"/>
  <p:tag name="KSO_WM_UNIT_LAYERLEVEL" val="1_1"/>
  <p:tag name="KSO_WM_TAG_VERSION" val="3.0"/>
  <p:tag name="KSO_WM_BEAUTIFY_FLAG" val="#wm#"/>
  <p:tag name="KSO_WM_DIAGRAM_GROUP_CODE" val="l1-1"/>
  <p:tag name="KSO_WM_UNIT_TYPE" val="l_i"/>
  <p:tag name="KSO_WM_UNIT_INDEX" val="1_6"/>
  <p:tag name="KSO_WM_DIAGRAM_VERSION" val="3"/>
  <p:tag name="KSO_WM_DIAGRAM_COLOR_TRICK" val="1"/>
  <p:tag name="KSO_WM_DIAGRAM_COLOR_TEXT_CAN_REMOVE" val="n"/>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3700000047683716}],&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i*1_7"/>
  <p:tag name="KSO_WM_TEMPLATE_CATEGORY" val="diagram"/>
  <p:tag name="KSO_WM_TEMPLATE_INDEX" val="20231496"/>
  <p:tag name="KSO_WM_UNIT_LAYERLEVEL" val="1_1"/>
  <p:tag name="KSO_WM_TAG_VERSION" val="3.0"/>
  <p:tag name="KSO_WM_BEAUTIFY_FLAG" val="#wm#"/>
  <p:tag name="KSO_WM_DIAGRAM_GROUP_CODE" val="l1-1"/>
  <p:tag name="KSO_WM_UNIT_TYPE" val="l_i"/>
  <p:tag name="KSO_WM_UNIT_INDEX" val="1_7"/>
  <p:tag name="KSO_WM_DIAGRAM_VERSION" val="3"/>
  <p:tag name="KSO_WM_DIAGRAM_COLOR_TRICK" val="1"/>
  <p:tag name="KSO_WM_DIAGRAM_COLOR_TEXT_CAN_REMOVE" val="n"/>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44999998807907104}],&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h_f*1_1_1"/>
  <p:tag name="KSO_WM_TEMPLATE_CATEGORY" val="diagram"/>
  <p:tag name="KSO_WM_TEMPLATE_INDEX" val="20231496"/>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1_1"/>
  <p:tag name="KSO_WM_DIAGRAM_VERSION" val="3"/>
  <p:tag name="KSO_WM_DIAGRAM_COLOR_TRICK" val="1"/>
  <p:tag name="KSO_WM_DIAGRAM_COLOR_TEXT_CAN_REMOVE" val="n"/>
  <p:tag name="KSO_WM_UNIT_PRESET_TEXT" val="添加文本具体内容，可酌情增减文字，以便观者准确地理解您传达的思想添加文本具体内容，简明扼要地阐述观点。"/>
  <p:tag name="KSO_WM_UNIT_TEXT_FILL_FORE_SCHEMECOLOR_INDEX" val="1"/>
  <p:tag name="KSO_WM_UNIT_TEXT_FILL_TYPE" val="1"/>
  <p:tag name="KSO_WM_UNIT_TEXT_TYPE" val="1"/>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h_i*1_1_1"/>
  <p:tag name="KSO_WM_TEMPLATE_CATEGORY" val="diagram"/>
  <p:tag name="KSO_WM_TEMPLATE_INDEX" val="20231496"/>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type&quot;:0},&quot;glow&quot;:{&quot;colorType&quot;:0},&quot;line&quot;:{&quot;type&quot;:0},&quot;shadow&quot;:{&quot;brightness&quot;:-0.5,&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h_a*1_1_1"/>
  <p:tag name="KSO_WM_TEMPLATE_CATEGORY" val="diagram"/>
  <p:tag name="KSO_WM_TEMPLATE_INDEX" val="20231496"/>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1_1"/>
  <p:tag name="KSO_WM_DIAGRAM_VERSION" val="3"/>
  <p:tag name="KSO_WM_DIAGRAM_COLOR_TRICK" val="1"/>
  <p:tag name="KSO_WM_DIAGRAM_COLOR_TEXT_CAN_REMOVE" val="n"/>
  <p:tag name="KSO_WM_UNIT_PRESET_TEXT" val="添加标题"/>
  <p:tag name="KSO_WM_UNIT_FILL_TYPE" val="1"/>
  <p:tag name="KSO_WM_UNIT_FILL_FORE_SCHEMECOLOR_INDEX" val="14"/>
  <p:tag name="KSO_WM_UNIT_FILL_FORE_SCHEMECOLOR_INDEX_BRIGHTNESS" val="0"/>
  <p:tag name="KSO_WM_UNIT_LINE_FORE_SCHEMECOLOR_INDEX" val="5"/>
  <p:tag name="KSO_WM_UNIT_TEXT_FILL_FORE_SCHEMECOLOR_INDEX" val="1"/>
  <p:tag name="KSO_WM_UNIT_TEXT_FILL_TYPE" val="1"/>
  <p:tag name="KSO_WM_UNIT_TEXT_TYPE" val="1"/>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solid&quot;:{&quot;brightness&quot;:0,&quot;colorType&quot;:1,&quot;foreColorIndex&quot;:14,&quot;transparency&quot;:0.800000011920929},&quot;type&quot;:1},&quot;glow&quot;:{&quot;colorType&quot;:0},&quot;line&quot;:{&quot;solidLine&quot;:{&quot;brightness&quot;:0,&quot;colorType&quot;:1,&quot;foreColorIndex&quot;:5,&quot;transparency&quot;:0.699999988079071},&quot;type&quot;:1},&quot;shadow&quot;:{&quot;brightness&quot;:-0.5,&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h_f*1_2_1"/>
  <p:tag name="KSO_WM_TEMPLATE_CATEGORY" val="diagram"/>
  <p:tag name="KSO_WM_TEMPLATE_INDEX" val="20231496"/>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UNIT_PRESET_TEXT" val="添加文本具体内容，可酌情增减文字，以便观者准确地理解您传达的思想。添加文本具体内容，简明扼要地阐述观点。"/>
  <p:tag name="KSO_WM_UNIT_TEXT_FILL_FORE_SCHEMECOLOR_INDEX" val="1"/>
  <p:tag name="KSO_WM_UNIT_TEXT_FILL_TYPE" val="1"/>
  <p:tag name="KSO_WM_UNIT_TEXT_TYPE" val="1"/>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h_i*1_2_1"/>
  <p:tag name="KSO_WM_TEMPLATE_CATEGORY" val="diagram"/>
  <p:tag name="KSO_WM_TEMPLATE_INDEX" val="20231496"/>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type&quot;:0},&quot;glow&quot;:{&quot;colorType&quot;:0},&quot;line&quot;:{&quot;type&quot;:0},&quot;shadow&quot;:{&quot;brightness&quot;:-0.5,&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h_a*1_2_1"/>
  <p:tag name="KSO_WM_TEMPLATE_CATEGORY" val="diagram"/>
  <p:tag name="KSO_WM_TEMPLATE_INDEX" val="20231496"/>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2_1"/>
  <p:tag name="KSO_WM_DIAGRAM_VERSION" val="3"/>
  <p:tag name="KSO_WM_DIAGRAM_COLOR_TRICK" val="1"/>
  <p:tag name="KSO_WM_DIAGRAM_COLOR_TEXT_CAN_REMOVE" val="n"/>
  <p:tag name="KSO_WM_UNIT_PRESET_TEXT" val="添加标题"/>
  <p:tag name="KSO_WM_UNIT_FILL_TYPE" val="1"/>
  <p:tag name="KSO_WM_UNIT_FILL_FORE_SCHEMECOLOR_INDEX" val="14"/>
  <p:tag name="KSO_WM_UNIT_FILL_FORE_SCHEMECOLOR_INDEX_BRIGHTNESS" val="0"/>
  <p:tag name="KSO_WM_UNIT_LINE_FORE_SCHEMECOLOR_INDEX" val="5"/>
  <p:tag name="KSO_WM_UNIT_TEXT_FILL_FORE_SCHEMECOLOR_INDEX" val="1"/>
  <p:tag name="KSO_WM_UNIT_TEXT_FILL_TYPE" val="1"/>
  <p:tag name="KSO_WM_UNIT_TEXT_TYPE" val="1"/>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solid&quot;:{&quot;brightness&quot;:0,&quot;colorType&quot;:1,&quot;foreColorIndex&quot;:14,&quot;transparency&quot;:0.800000011920929},&quot;type&quot;:1},&quot;glow&quot;:{&quot;colorType&quot;:0},&quot;line&quot;:{&quot;solidLine&quot;:{&quot;brightness&quot;:0,&quot;colorType&quot;:1,&quot;foreColorIndex&quot;:5,&quot;transparency&quot;:0.699999988079071},&quot;type&quot;:1},&quot;shadow&quot;:{&quot;brightness&quot;:-0.5,&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h_f*1_4_1"/>
  <p:tag name="KSO_WM_TEMPLATE_CATEGORY" val="diagram"/>
  <p:tag name="KSO_WM_TEMPLATE_INDEX" val="20231496"/>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4_1"/>
  <p:tag name="KSO_WM_DIAGRAM_VERSION" val="3"/>
  <p:tag name="KSO_WM_DIAGRAM_COLOR_TRICK" val="1"/>
  <p:tag name="KSO_WM_DIAGRAM_COLOR_TEXT_CAN_REMOVE" val="n"/>
  <p:tag name="KSO_WM_UNIT_PRESET_TEXT" val="添加文本具体内容，可酌情增减文字，以便观者准确地理解您传达的思想添加文本具体内容，简明扼要地阐述观点。"/>
  <p:tag name="KSO_WM_UNIT_TEXT_FILL_FORE_SCHEMECOLOR_INDEX" val="1"/>
  <p:tag name="KSO_WM_UNIT_TEXT_FILL_TYPE" val="1"/>
  <p:tag name="KSO_WM_UNIT_TEXT_TYPE" val="1"/>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h_i*1_4_1"/>
  <p:tag name="KSO_WM_TEMPLATE_CATEGORY" val="diagram"/>
  <p:tag name="KSO_WM_TEMPLATE_INDEX" val="20231496"/>
  <p:tag name="KSO_WM_UNIT_LAYERLEVEL" val="1_1_1"/>
  <p:tag name="KSO_WM_TAG_VERSION" val="3.0"/>
  <p:tag name="KSO_WM_BEAUTIFY_FLAG" val="#wm#"/>
  <p:tag name="KSO_WM_DIAGRAM_GROUP_CODE" val="l1-1"/>
  <p:tag name="KSO_WM_UNIT_TYPE" val="l_h_i"/>
  <p:tag name="KSO_WM_UNIT_INDEX" val="1_4_1"/>
  <p:tag name="KSO_WM_DIAGRAM_VERSION" val="3"/>
  <p:tag name="KSO_WM_DIAGRAM_COLOR_TRICK" val="1"/>
  <p:tag name="KSO_WM_DIAGRAM_COLOR_TEXT_CAN_REMOVE" val="n"/>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type&quot;:0},&quot;glow&quot;:{&quot;colorType&quot;:0},&quot;line&quot;:{&quot;type&quot;:0},&quot;shadow&quot;:{&quot;brightness&quot;:-0.5,&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h_a*1_4_1"/>
  <p:tag name="KSO_WM_TEMPLATE_CATEGORY" val="diagram"/>
  <p:tag name="KSO_WM_TEMPLATE_INDEX" val="20231496"/>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4_1"/>
  <p:tag name="KSO_WM_DIAGRAM_VERSION" val="3"/>
  <p:tag name="KSO_WM_DIAGRAM_COLOR_TRICK" val="1"/>
  <p:tag name="KSO_WM_DIAGRAM_COLOR_TEXT_CAN_REMOVE" val="n"/>
  <p:tag name="KSO_WM_UNIT_PRESET_TEXT" val="添加标题"/>
  <p:tag name="KSO_WM_UNIT_FILL_TYPE" val="1"/>
  <p:tag name="KSO_WM_UNIT_FILL_FORE_SCHEMECOLOR_INDEX" val="14"/>
  <p:tag name="KSO_WM_UNIT_FILL_FORE_SCHEMECOLOR_INDEX_BRIGHTNESS" val="0"/>
  <p:tag name="KSO_WM_UNIT_LINE_FORE_SCHEMECOLOR_INDEX" val="5"/>
  <p:tag name="KSO_WM_UNIT_TEXT_FILL_FORE_SCHEMECOLOR_INDEX" val="1"/>
  <p:tag name="KSO_WM_UNIT_TEXT_FILL_TYPE" val="1"/>
  <p:tag name="KSO_WM_UNIT_TEXT_TYPE" val="1"/>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solid&quot;:{&quot;brightness&quot;:0,&quot;colorType&quot;:1,&quot;foreColorIndex&quot;:14,&quot;transparency&quot;:0.800000011920929},&quot;type&quot;:1},&quot;glow&quot;:{&quot;colorType&quot;:0},&quot;line&quot;:{&quot;solidLine&quot;:{&quot;brightness&quot;:0,&quot;colorType&quot;:1,&quot;foreColorIndex&quot;:5,&quot;transparency&quot;:0.699999988079071},&quot;type&quot;:1},&quot;shadow&quot;:{&quot;brightness&quot;:-0.5,&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h_f*1_3_1"/>
  <p:tag name="KSO_WM_TEMPLATE_CATEGORY" val="diagram"/>
  <p:tag name="KSO_WM_TEMPLATE_INDEX" val="20231496"/>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UNIT_PRESET_TEXT" val="添加文本具体内容，可酌情增减文字，以便观者准确地理解您传达的思想。添加文本具体内容，简明扼要地阐述观点。"/>
  <p:tag name="KSO_WM_UNIT_TEXT_FILL_FORE_SCHEMECOLOR_INDEX" val="1"/>
  <p:tag name="KSO_WM_UNIT_TEXT_FILL_TYPE" val="1"/>
  <p:tag name="KSO_WM_UNIT_TEXT_TYPE" val="1"/>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h_i*1_3_1"/>
  <p:tag name="KSO_WM_TEMPLATE_CATEGORY" val="diagram"/>
  <p:tag name="KSO_WM_TEMPLATE_INDEX" val="20231496"/>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type&quot;:0},&quot;glow&quot;:{&quot;colorType&quot;:0},&quot;line&quot;:{&quot;type&quot;:0},&quot;shadow&quot;:{&quot;brightness&quot;:-0.5,&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6_3*l_h_a*1_3_1"/>
  <p:tag name="KSO_WM_TEMPLATE_CATEGORY" val="diagram"/>
  <p:tag name="KSO_WM_TEMPLATE_INDEX" val="20231496"/>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3_1"/>
  <p:tag name="KSO_WM_DIAGRAM_VERSION" val="3"/>
  <p:tag name="KSO_WM_DIAGRAM_COLOR_TRICK" val="1"/>
  <p:tag name="KSO_WM_DIAGRAM_COLOR_TEXT_CAN_REMOVE" val="n"/>
  <p:tag name="KSO_WM_UNIT_PRESET_TEXT" val="添加标题"/>
  <p:tag name="KSO_WM_UNIT_FILL_TYPE" val="1"/>
  <p:tag name="KSO_WM_UNIT_FILL_FORE_SCHEMECOLOR_INDEX" val="14"/>
  <p:tag name="KSO_WM_UNIT_FILL_FORE_SCHEMECOLOR_INDEX_BRIGHTNESS" val="0"/>
  <p:tag name="KSO_WM_UNIT_LINE_FORE_SCHEMECOLOR_INDEX" val="5"/>
  <p:tag name="KSO_WM_UNIT_TEXT_FILL_FORE_SCHEMECOLOR_INDEX" val="1"/>
  <p:tag name="KSO_WM_UNIT_TEXT_FILL_TYPE" val="1"/>
  <p:tag name="KSO_WM_UNIT_TEXT_TYPE" val="1"/>
  <p:tag name="KSO_WM_DIAGRAM_MAX_ITEMCNT" val="5"/>
  <p:tag name="KSO_WM_DIAGRAM_MIN_ITEMCNT" val="2"/>
  <p:tag name="KSO_WM_DIAGRAM_VIRTUALLY_FRAME" val="{&quot;height&quot;:355.5,&quot;left&quot;:54.225006103515625,&quot;top&quot;:134.3,&quot;width&quot;:851.5499877929688}"/>
  <p:tag name="KSO_WM_DIAGRAM_COLOR_MATCH_VALUE" val="{&quot;shape&quot;:{&quot;fill&quot;:{&quot;solid&quot;:{&quot;brightness&quot;:0,&quot;colorType&quot;:1,&quot;foreColorIndex&quot;:14,&quot;transparency&quot;:0.800000011920929},&quot;type&quot;:1},&quot;glow&quot;:{&quot;colorType&quot;:0},&quot;line&quot;:{&quot;solidLine&quot;:{&quot;brightness&quot;:0,&quot;colorType&quot;:1,&quot;foreColorIndex&quot;:5,&quot;transparency&quot;:0.699999988079071},&quot;type&quot;:1},&quot;shadow&quot;:{&quot;brightness&quot;:-0.5,&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5,5,5,5,5]}"/>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RESOURCE_RECORD_KEY" val="{&quot;70&quot;:[3323926]}"/>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RESOURCE_RECORD_KEY" val="{&quot;70&quot;:[3323926]}"/>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UNIT_INDEX" val="1"/>
  <p:tag name="KSO_WM_UNIT_TYPE" val="a"/>
  <p:tag name="KSO_WM_BEAUTIFY_FLAG" val="#wm#"/>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UNIT_INDEX" val="1"/>
  <p:tag name="KSO_WM_UNIT_TYPE" val="a"/>
  <p:tag name="KSO_WM_BEAUTIFY_FLAG" val="#wm#"/>
</p:tagLst>
</file>

<file path=ppt/tags/tag385.xml><?xml version="1.0" encoding="utf-8"?>
<p:tagLst xmlns:p="http://schemas.openxmlformats.org/presentationml/2006/main">
  <p:tag name="KSO_WM_DIAGRAM_VIRTUALLY_FRAME" val="{&quot;height&quot;:323.2,&quot;left&quot;:40.3,&quot;top&quot;:117.3,&quot;width&quot;:639.4271653543308}"/>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7_2*n_h_i*1_1_3"/>
  <p:tag name="KSO_WM_TEMPLATE_CATEGORY" val="diagram"/>
  <p:tag name="KSO_WM_TEMPLATE_INDEX" val="20233167"/>
  <p:tag name="KSO_WM_UNIT_LAYERLEVEL" val="1_1_1"/>
  <p:tag name="KSO_WM_TAG_VERSION" val="3.0"/>
  <p:tag name="KSO_WM_UNIT_ISCONTENTSTITLE" val="0"/>
  <p:tag name="KSO_WM_UNIT_ISNUMDGMTITLE" val="0"/>
  <p:tag name="KSO_WM_UNIT_NOCLEAR" val="0"/>
  <p:tag name="KSO_WM_DIAGRAM_GROUP_CODE" val="n1-1"/>
  <p:tag name="KSO_WM_UNIT_TYPE" val="n_h_i"/>
  <p:tag name="KSO_WM_UNIT_INDEX" val="1_1_3"/>
  <p:tag name="KSO_WM_DIAGRAM_VERSION" val="3"/>
  <p:tag name="KSO_WM_DIAGRAM_COLOR_TRICK" val="1"/>
  <p:tag name="KSO_WM_DIAGRAM_COLOR_TEXT_CAN_REMOVE" val="n"/>
  <p:tag name="KSO_WM_DIAGRAM_MAX_ITEMCNT" val="4"/>
  <p:tag name="KSO_WM_DIAGRAM_MIN_ITEMCNT" val="2"/>
  <p:tag name="KSO_WM_DIAGRAM_VIRTUALLY_FRAME" val="{&quot;height&quot;:323.2,&quot;left&quot;:40.3,&quot;top&quot;:117.3,&quot;width&quot;:639.4271653543308}"/>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3"/>
  <p:tag name="KSO_WM_UNIT_FILL_FORE_SCHEMECOLOR_INDEX_BRIGHTNESS" val="0.6"/>
  <p:tag name="KSO_WM_DIAGRAM_USE_COLOR_VALUE" val="{&quot;color_scheme&quot;:1,&quot;theme_color_indexes&quot;:[5,5,5,5,5,5]}"/>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7_2*n_h_h_i*1_2_3_2"/>
  <p:tag name="KSO_WM_TEMPLATE_CATEGORY" val="diagram"/>
  <p:tag name="KSO_WM_TEMPLATE_INDEX" val="20233167"/>
  <p:tag name="KSO_WM_UNIT_LAYERLEVEL" val="1_1_1_1"/>
  <p:tag name="KSO_WM_TAG_VERSION" val="3.0"/>
  <p:tag name="KSO_WM_DIAGRAM_GROUP_CODE" val="n1-1"/>
  <p:tag name="KSO_WM_UNIT_TYPE" val="n_h_h_i"/>
  <p:tag name="KSO_WM_UNIT_INDEX" val="1_2_3_2"/>
  <p:tag name="KSO_WM_DIAGRAM_VERSION" val="3"/>
  <p:tag name="KSO_WM_DIAGRAM_COLOR_TRICK" val="1"/>
  <p:tag name="KSO_WM_DIAGRAM_COLOR_TEXT_CAN_REMOVE" val="n"/>
  <p:tag name="KSO_WM_DIAGRAM_MAX_ITEMCNT" val="4"/>
  <p:tag name="KSO_WM_DIAGRAM_MIN_ITEMCNT" val="2"/>
  <p:tag name="KSO_WM_DIAGRAM_VIRTUALLY_FRAME" val="{&quot;height&quot;:323.2,&quot;left&quot;:40.3,&quot;top&quot;:117.3,&quot;width&quot;:639.4271653543308}"/>
  <p:tag name="KSO_WM_DIAGRAM_COLOR_MATCH_VALUE" val="{&quot;shape&quot;:{&quot;fill&quot;:{&quot;solid&quot;:{&quot;brightness&quot;:0.800000011920929,&quot;colorType&quot;:1,&quot;foreColorIndex&quot;:5,&quot;transparency&quot;:0},&quot;type&quot;:1},&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8"/>
  <p:tag name="KSO_WM_UNIT_LINE_FORE_SCHEMECOLOR_INDEX" val="16"/>
  <p:tag name="KSO_WM_DIAGRAM_USE_COLOR_VALUE" val="{&quot;color_scheme&quot;:1,&quot;theme_color_indexes&quot;:[5,5,5,5,5,5]}"/>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7_2*n_h_h_i*1_2_2_2"/>
  <p:tag name="KSO_WM_TEMPLATE_CATEGORY" val="diagram"/>
  <p:tag name="KSO_WM_TEMPLATE_INDEX" val="20233167"/>
  <p:tag name="KSO_WM_UNIT_LAYERLEVEL" val="1_1_1_1"/>
  <p:tag name="KSO_WM_TAG_VERSION" val="3.0"/>
  <p:tag name="KSO_WM_DIAGRAM_GROUP_CODE" val="n1-1"/>
  <p:tag name="KSO_WM_UNIT_TYPE" val="n_h_h_i"/>
  <p:tag name="KSO_WM_UNIT_INDEX" val="1_2_2_2"/>
  <p:tag name="KSO_WM_DIAGRAM_VERSION" val="3"/>
  <p:tag name="KSO_WM_DIAGRAM_COLOR_TRICK" val="1"/>
  <p:tag name="KSO_WM_DIAGRAM_COLOR_TEXT_CAN_REMOVE" val="n"/>
  <p:tag name="KSO_WM_DIAGRAM_MAX_ITEMCNT" val="4"/>
  <p:tag name="KSO_WM_DIAGRAM_MIN_ITEMCNT" val="2"/>
  <p:tag name="KSO_WM_DIAGRAM_VIRTUALLY_FRAME" val="{&quot;height&quot;:323.2,&quot;left&quot;:40.3,&quot;top&quot;:117.3,&quot;width&quot;:639.4271653543308}"/>
  <p:tag name="KSO_WM_DIAGRAM_COLOR_MATCH_VALUE" val="{&quot;shape&quot;:{&quot;fill&quot;:{&quot;solid&quot;:{&quot;brightness&quot;:0.4000000059604645,&quot;colorType&quot;:1,&quot;foreColorIndex&quot;:5,&quot;transparency&quot;:0},&quot;type&quot;:1},&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4"/>
  <p:tag name="KSO_WM_UNIT_LINE_FORE_SCHEMECOLOR_INDEX" val="16"/>
  <p:tag name="KSO_WM_DIAGRAM_USE_COLOR_VALUE" val="{&quot;color_scheme&quot;:1,&quot;theme_color_indexes&quot;:[5,5,5,5,5,5]}"/>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7_2*n_h_h_i*1_2_1_2"/>
  <p:tag name="KSO_WM_TEMPLATE_CATEGORY" val="diagram"/>
  <p:tag name="KSO_WM_TEMPLATE_INDEX" val="20233167"/>
  <p:tag name="KSO_WM_UNIT_LAYERLEVEL" val="1_1_1_1"/>
  <p:tag name="KSO_WM_TAG_VERSION" val="3.0"/>
  <p:tag name="KSO_WM_DIAGRAM_GROUP_CODE" val="n1-1"/>
  <p:tag name="KSO_WM_UNIT_TYPE" val="n_h_h_i"/>
  <p:tag name="KSO_WM_UNIT_INDEX" val="1_2_1_2"/>
  <p:tag name="KSO_WM_DIAGRAM_VERSION" val="3"/>
  <p:tag name="KSO_WM_DIAGRAM_COLOR_TRICK" val="1"/>
  <p:tag name="KSO_WM_DIAGRAM_COLOR_TEXT_CAN_REMOVE" val="n"/>
  <p:tag name="KSO_WM_DIAGRAM_MAX_ITEMCNT" val="4"/>
  <p:tag name="KSO_WM_DIAGRAM_MIN_ITEMCNT" val="2"/>
  <p:tag name="KSO_WM_DIAGRAM_VIRTUALLY_FRAME" val="{&quot;height&quot;:323.2,&quot;left&quot;:40.3,&quot;top&quot;:117.3,&quot;width&quot;:639.427165354330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LINE_FORE_SCHEMECOLOR_INDEX" val="16"/>
  <p:tag name="KSO_WM_DIAGRAM_USE_COLOR_VALUE" val="{&quot;color_scheme&quot;:1,&quot;theme_color_indexes&quot;:[5,5,5,5,5,5]}"/>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7_2*n_h_a*1_1_2"/>
  <p:tag name="KSO_WM_TEMPLATE_CATEGORY" val="diagram"/>
  <p:tag name="KSO_WM_TEMPLATE_INDEX" val="20233167"/>
  <p:tag name="KSO_WM_UNIT_LAYERLEVEL" val="1_1_1"/>
  <p:tag name="KSO_WM_TAG_VERSION" val="3.0"/>
  <p:tag name="KSO_WM_DIAGRAM_GROUP_CODE" val="n1-1"/>
  <p:tag name="KSO_WM_UNIT_TYPE" val="n_h_a"/>
  <p:tag name="KSO_WM_UNIT_INDEX" val="1_1_2"/>
  <p:tag name="KSO_WM_DIAGRAM_VERSION" val="3"/>
  <p:tag name="KSO_WM_DIAGRAM_COLOR_TRICK" val="1"/>
  <p:tag name="KSO_WM_DIAGRAM_COLOR_TEXT_CAN_REMOVE" val="n"/>
  <p:tag name="KSO_WM_DIAGRAM_MAX_ITEMCNT" val="4"/>
  <p:tag name="KSO_WM_DIAGRAM_MIN_ITEMCNT" val="2"/>
  <p:tag name="KSO_WM_DIAGRAM_VIRTUALLY_FRAME" val="{&quot;height&quot;:323.2,&quot;left&quot;:40.3,&quot;top&quot;:117.3,&quot;width&quot;:639.4271653543308}"/>
  <p:tag name="KSO_WM_DIAGRAM_COLOR_MATCH_VALUE" val="{&quot;shape&quot;:{&quot;fill&quot;:{&quot;solid&quot;:{&quot;brightness&quot;:0,&quot;colorType&quot;:1,&quot;foreColorIndex&quot;:5,&quot;transparency&quot;:0.620000004768371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20"/>
  <p:tag name="KSO_WM_UNIT_TEXT_TYPE" val="1"/>
  <p:tag name="KSO_WM_BEAUTIFY_FLAG" val="#wm#"/>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theme_color_indexes&quot;:[5,5,5,5,5,5]}"/>
</p:tagLst>
</file>

<file path=ppt/tags/tag391.xml><?xml version="1.0" encoding="utf-8"?>
<p:tagLst xmlns:p="http://schemas.openxmlformats.org/presentationml/2006/main">
  <p:tag name="KSO_WM_DIAGRAM_VERSION" val="3"/>
  <p:tag name="KSO_WM_DIAGRAM_COLOR_TRICK" val="1"/>
  <p:tag name="KSO_WM_DIAGRAM_COLOR_TEXT_CAN_REMOVE" val="n"/>
  <p:tag name="KSO_WM_UNIT_VALUE" val="88*88"/>
  <p:tag name="KSO_WM_UNIT_HIGHLIGHT" val="0"/>
  <p:tag name="KSO_WM_UNIT_COMPATIBLE" val="0"/>
  <p:tag name="KSO_WM_UNIT_DIAGRAM_ISNUMVISUAL" val="0"/>
  <p:tag name="KSO_WM_UNIT_DIAGRAM_ISREFERUNIT" val="0"/>
  <p:tag name="KSO_WM_DIAGRAM_GROUP_CODE" val="n1-1"/>
  <p:tag name="KSO_WM_UNIT_TYPE" val="n_h_h_x"/>
  <p:tag name="KSO_WM_UNIT_INDEX" val="1_2_1_1"/>
  <p:tag name="KSO_WM_UNIT_ID" val="diagram20233167_2*n_h_h_x*1_2_1_1"/>
  <p:tag name="KSO_WM_TEMPLATE_CATEGORY" val="diagram"/>
  <p:tag name="KSO_WM_TEMPLATE_INDEX" val="20233167"/>
  <p:tag name="KSO_WM_UNIT_LAYERLEVEL" val="1_1_1_1"/>
  <p:tag name="KSO_WM_TAG_VERSION" val="3.0"/>
  <p:tag name="KSO_WM_DIAGRAM_MAX_ITEMCNT" val="4"/>
  <p:tag name="KSO_WM_DIAGRAM_MIN_ITEMCNT" val="2"/>
  <p:tag name="KSO_WM_DIAGRAM_VIRTUALLY_FRAME" val="{&quot;height&quot;:323.2,&quot;left&quot;:40.3,&quot;top&quot;:117.3,&quot;width&quot;:639.427165354330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MH_SHAPE_GUID" val="17"/>
  <p:tag name="KSO_WM_DIAGRAM_USE_COLOR_VALUE" val="{&quot;color_scheme&quot;:1,&quot;theme_color_indexes&quot;:[5,5,5,5,5,5]}"/>
</p:tagLst>
</file>

<file path=ppt/tags/tag392.xml><?xml version="1.0" encoding="utf-8"?>
<p:tagLst xmlns:p="http://schemas.openxmlformats.org/presentationml/2006/main">
  <p:tag name="KSO_WM_DIAGRAM_VERSION" val="3"/>
  <p:tag name="KSO_WM_DIAGRAM_COLOR_TRICK" val="1"/>
  <p:tag name="KSO_WM_DIAGRAM_COLOR_TEXT_CAN_REMOVE" val="n"/>
  <p:tag name="KSO_WM_UNIT_VALUE" val="88*82"/>
  <p:tag name="KSO_WM_UNIT_HIGHLIGHT" val="0"/>
  <p:tag name="KSO_WM_UNIT_COMPATIBLE" val="0"/>
  <p:tag name="KSO_WM_UNIT_DIAGRAM_ISNUMVISUAL" val="0"/>
  <p:tag name="KSO_WM_UNIT_DIAGRAM_ISREFERUNIT" val="0"/>
  <p:tag name="KSO_WM_DIAGRAM_GROUP_CODE" val="n1-1"/>
  <p:tag name="KSO_WM_UNIT_TYPE" val="n_h_h_x"/>
  <p:tag name="KSO_WM_UNIT_INDEX" val="1_2_2_1"/>
  <p:tag name="KSO_WM_UNIT_ID" val="diagram20233167_2*n_h_h_x*1_2_2_1"/>
  <p:tag name="KSO_WM_TEMPLATE_CATEGORY" val="diagram"/>
  <p:tag name="KSO_WM_TEMPLATE_INDEX" val="20233167"/>
  <p:tag name="KSO_WM_UNIT_LAYERLEVEL" val="1_1_1_1"/>
  <p:tag name="KSO_WM_TAG_VERSION" val="3.0"/>
  <p:tag name="KSO_WM_DIAGRAM_MAX_ITEMCNT" val="4"/>
  <p:tag name="KSO_WM_DIAGRAM_MIN_ITEMCNT" val="2"/>
  <p:tag name="KSO_WM_DIAGRAM_VIRTUALLY_FRAME" val="{&quot;height&quot;:323.2,&quot;left&quot;:40.3,&quot;top&quot;:117.3,&quot;width&quot;:639.427165354330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MH_SHAPE_GUID" val="16"/>
  <p:tag name="KSO_WM_DIAGRAM_USE_COLOR_VALUE" val="{&quot;color_scheme&quot;:1,&quot;theme_color_indexes&quot;:[5,5,5,5,5,5]}"/>
</p:tagLst>
</file>

<file path=ppt/tags/tag393.xml><?xml version="1.0" encoding="utf-8"?>
<p:tagLst xmlns:p="http://schemas.openxmlformats.org/presentationml/2006/main">
  <p:tag name="KSO_WM_DIAGRAM_VERSION" val="3"/>
  <p:tag name="KSO_WM_DIAGRAM_COLOR_TRICK" val="1"/>
  <p:tag name="KSO_WM_DIAGRAM_COLOR_TEXT_CAN_REMOVE" val="n"/>
  <p:tag name="KSO_WM_UNIT_VALUE" val="88*75"/>
  <p:tag name="KSO_WM_UNIT_HIGHLIGHT" val="0"/>
  <p:tag name="KSO_WM_UNIT_COMPATIBLE" val="0"/>
  <p:tag name="KSO_WM_UNIT_DIAGRAM_ISNUMVISUAL" val="0"/>
  <p:tag name="KSO_WM_UNIT_DIAGRAM_ISREFERUNIT" val="0"/>
  <p:tag name="KSO_WM_DIAGRAM_GROUP_CODE" val="n1-1"/>
  <p:tag name="KSO_WM_UNIT_TYPE" val="n_h_h_x"/>
  <p:tag name="KSO_WM_UNIT_INDEX" val="1_2_3_1"/>
  <p:tag name="KSO_WM_UNIT_ID" val="diagram20233167_2*n_h_h_x*1_2_3_1"/>
  <p:tag name="KSO_WM_TEMPLATE_CATEGORY" val="diagram"/>
  <p:tag name="KSO_WM_TEMPLATE_INDEX" val="20233167"/>
  <p:tag name="KSO_WM_UNIT_LAYERLEVEL" val="1_1_1_1"/>
  <p:tag name="KSO_WM_TAG_VERSION" val="3.0"/>
  <p:tag name="KSO_WM_DIAGRAM_MAX_ITEMCNT" val="4"/>
  <p:tag name="KSO_WM_DIAGRAM_MIN_ITEMCNT" val="2"/>
  <p:tag name="KSO_WM_DIAGRAM_VIRTUALLY_FRAME" val="{&quot;height&quot;:323.2,&quot;left&quot;:40.3,&quot;top&quot;:117.3,&quot;width&quot;:639.427165354330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MH_SHAPE_GUID" val="26"/>
  <p:tag name="KSO_WM_DIAGRAM_USE_COLOR_VALUE" val="{&quot;color_scheme&quot;:1,&quot;theme_color_indexes&quot;:[5,5,5,5,5,5]}"/>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n_h_h_i"/>
  <p:tag name="KSO_WM_UNIT_INDEX" val="1_2_1_1"/>
  <p:tag name="KSO_WM_UNIT_ID" val="diagram20233167_2*n_h_h_i*1_2_1_1"/>
  <p:tag name="KSO_WM_TEMPLATE_CATEGORY" val="diagram"/>
  <p:tag name="KSO_WM_TEMPLATE_INDEX" val="2023316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4"/>
  <p:tag name="KSO_WM_DIAGRAM_MIN_ITEMCNT" val="2"/>
  <p:tag name="KSO_WM_DIAGRAM_VIRTUALLY_FRAME" val="{&quot;height&quot;:323.2,&quot;left&quot;:40.3,&quot;top&quot;:117.3,&quot;width&quot;:639.427165354330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theme_color_indexes&quot;:[5,5,5,5,5,5]}"/>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n_h_h_i"/>
  <p:tag name="KSO_WM_UNIT_INDEX" val="1_2_2_1"/>
  <p:tag name="KSO_WM_UNIT_ID" val="diagram20233167_2*n_h_h_i*1_2_2_1"/>
  <p:tag name="KSO_WM_TEMPLATE_CATEGORY" val="diagram"/>
  <p:tag name="KSO_WM_TEMPLATE_INDEX" val="2023316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4"/>
  <p:tag name="KSO_WM_DIAGRAM_MIN_ITEMCNT" val="2"/>
  <p:tag name="KSO_WM_DIAGRAM_VIRTUALLY_FRAME" val="{&quot;height&quot;:323.2,&quot;left&quot;:40.3,&quot;top&quot;:117.3,&quot;width&quot;:639.4271653543308}"/>
  <p:tag name="KSO_WM_DIAGRAM_COLOR_MATCH_VALUE" val="{&quot;shape&quot;:{&quot;fill&quot;:{&quot;type&quot;:0},&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DIAGRAM_USE_COLOR_VALUE" val="{&quot;color_scheme&quot;:1,&quot;theme_color_indexes&quot;:[5,5,5,5,5,5]}"/>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n_h_h_i"/>
  <p:tag name="KSO_WM_UNIT_INDEX" val="1_2_3_1"/>
  <p:tag name="KSO_WM_UNIT_ID" val="diagram20233167_2*n_h_h_i*1_2_3_1"/>
  <p:tag name="KSO_WM_TEMPLATE_CATEGORY" val="diagram"/>
  <p:tag name="KSO_WM_TEMPLATE_INDEX" val="2023316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4"/>
  <p:tag name="KSO_WM_DIAGRAM_MIN_ITEMCNT" val="2"/>
  <p:tag name="KSO_WM_DIAGRAM_VIRTUALLY_FRAME" val="{&quot;height&quot;:323.2,&quot;left&quot;:40.3,&quot;top&quot;:117.3,&quot;width&quot;:639.427165354330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theme_color_indexes&quot;:[5,5,5,5,5,5]}"/>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UNIT_INDEX" val="1"/>
  <p:tag name="KSO_WM_UNIT_TYPE" val="a"/>
  <p:tag name="KSO_WM_BEAUTIFY_FLAG" val="#wm#"/>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UNIT_INDEX" val="1"/>
  <p:tag name="KSO_WM_UNIT_TYPE" val="a"/>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1_2"/>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1_2"/>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0.8799999952316284,&quot;transparency&quot;:1}],&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20231457_2*m_h_i*1_1_1"/>
  <p:tag name="KSO_WM_TEMPLATE_CATEGORY" val="diagram"/>
  <p:tag name="KSO_WM_TEMPLATE_INDEX" val="2023145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138.95,&quot;left&quot;:67.15,&quot;top&quot;:122.9,&quot;width&quot;:570.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1_3"/>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1_3"/>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2_2"/>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2_2"/>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0.8799999952316284,&quot;transparency&quot;:1}],&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31457_2*m_h_i*1_2_1"/>
  <p:tag name="KSO_WM_TEMPLATE_CATEGORY" val="diagram"/>
  <p:tag name="KSO_WM_TEMPLATE_INDEX" val="2023145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138.95,&quot;left&quot;:67.15,&quot;top&quot;:122.9,&quot;width&quot;:570.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2_3"/>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2_3"/>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3_2"/>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2"/>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0.8799999952316284,&quot;transparency&quot;:1}],&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3_1"/>
  <p:tag name="KSO_WM_UNIT_ID" val="diagram20231457_2*m_h_i*1_3_1"/>
  <p:tag name="KSO_WM_TEMPLATE_CATEGORY" val="diagram"/>
  <p:tag name="KSO_WM_TEMPLATE_INDEX" val="2023145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138.95,&quot;left&quot;:67.15,&quot;top&quot;:122.9,&quot;width&quot;:570.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3_3"/>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3"/>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2_4"/>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2_4"/>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3_4"/>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4"/>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Lst>
</file>

<file path=ppt/tags/tag43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1457_2*m_h_a*1_1_1"/>
  <p:tag name="KSO_WM_TEMPLATE_CATEGORY" val="diagram"/>
  <p:tag name="KSO_WM_TEMPLATE_INDEX" val="2023145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TEXT_TYPE" val="1"/>
</p:tagLst>
</file>

<file path=ppt/tags/tag43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1457_2*m_h_a*1_3_1"/>
  <p:tag name="KSO_WM_TEMPLATE_CATEGORY" val="diagram"/>
  <p:tag name="KSO_WM_TEMPLATE_INDEX" val="2023145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TEXT_TYPE" val="1"/>
</p:tagLst>
</file>

<file path=ppt/tags/tag43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1457_2*m_h_a*1_2_1"/>
  <p:tag name="KSO_WM_TEMPLATE_CATEGORY" val="diagram"/>
  <p:tag name="KSO_WM_TEMPLATE_INDEX" val="2023145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TEXT_TYPE" val="1"/>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3_2"/>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2"/>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0.8799999952316284,&quot;transparency&quot;:1}],&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3_1"/>
  <p:tag name="KSO_WM_UNIT_ID" val="diagram20231457_2*m_h_i*1_3_1"/>
  <p:tag name="KSO_WM_TEMPLATE_CATEGORY" val="diagram"/>
  <p:tag name="KSO_WM_TEMPLATE_INDEX" val="2023145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138.95,&quot;left&quot;:67.15,&quot;top&quot;:122.9,&quot;width&quot;:570.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3_3"/>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3"/>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3_4"/>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4"/>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Lst>
</file>

<file path=ppt/tags/tag44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1457_2*m_h_a*1_3_1"/>
  <p:tag name="KSO_WM_TEMPLATE_CATEGORY" val="diagram"/>
  <p:tag name="KSO_WM_TEMPLATE_INDEX" val="2023145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TEXT_TYPE" val="1"/>
</p:tagLst>
</file>

<file path=ppt/tags/tag442.xml><?xml version="1.0" encoding="utf-8"?>
<p:tagLst xmlns:p="http://schemas.openxmlformats.org/presentationml/2006/main">
  <p:tag name="KSO_WM_UNIT_INDEX" val="1"/>
  <p:tag name="KSO_WM_UNIT_TYPE" val="a"/>
  <p:tag name="KSO_WM_BEAUTIFY_FLAG" val="#wm#"/>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wm#"/>
  <p:tag name="KSO_WM_TEMPLATE_CATEGORY" val="custom"/>
  <p:tag name="KSO_WM_TEMPLATE_INDEX" val="2020508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wm#"/>
  <p:tag name="KSO_WM_TEMPLATE_CATEGORY" val="custom"/>
  <p:tag name="KSO_WM_TEMPLATE_INDEX" val="20205081"/>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DIAGRAM_VIRTUALLY_FRAME" val="{&quot;height&quot;:396.85,&quot;left&quot;:33.3,&quot;top&quot;:127.1,&quot;width&quot;:894.3}"/>
</p:tagLst>
</file>

<file path=ppt/tags/tag462.xml><?xml version="1.0" encoding="utf-8"?>
<p:tagLst xmlns:p="http://schemas.openxmlformats.org/presentationml/2006/main">
  <p:tag name="KSO_WM_DIAGRAM_VIRTUALLY_FRAME" val="{&quot;height&quot;:396.85,&quot;left&quot;:33.3,&quot;top&quot;:127.1,&quot;width&quot;:894.3}"/>
</p:tagLst>
</file>

<file path=ppt/tags/tag463.xml><?xml version="1.0" encoding="utf-8"?>
<p:tagLst xmlns:p="http://schemas.openxmlformats.org/presentationml/2006/main">
  <p:tag name="KSO_WM_DIAGRAM_VIRTUALLY_FRAME" val="{&quot;height&quot;:396.85,&quot;left&quot;:33.3,&quot;top&quot;:127.1,&quot;width&quot;:894.3}"/>
</p:tagLst>
</file>

<file path=ppt/tags/tag464.xml><?xml version="1.0" encoding="utf-8"?>
<p:tagLst xmlns:p="http://schemas.openxmlformats.org/presentationml/2006/main">
  <p:tag name="KSO_WM_DIAGRAM_VIRTUALLY_FRAME" val="{&quot;height&quot;:396.85,&quot;left&quot;:33.3,&quot;top&quot;:127.1,&quot;width&quot;:894.3}"/>
</p:tagLst>
</file>

<file path=ppt/tags/tag465.xml><?xml version="1.0" encoding="utf-8"?>
<p:tagLst xmlns:p="http://schemas.openxmlformats.org/presentationml/2006/main">
  <p:tag name="KSO_WM_DIAGRAM_VIRTUALLY_FRAME" val="{&quot;height&quot;:396.85,&quot;left&quot;:33.3,&quot;top&quot;:127.1,&quot;width&quot;:894.3}"/>
</p:tagLst>
</file>

<file path=ppt/tags/tag466.xml><?xml version="1.0" encoding="utf-8"?>
<p:tagLst xmlns:p="http://schemas.openxmlformats.org/presentationml/2006/main">
  <p:tag name="KSO_WM_DIAGRAM_VIRTUALLY_FRAME" val="{&quot;height&quot;:396.85,&quot;left&quot;:33.3,&quot;top&quot;:127.1,&quot;width&quot;:894.3}"/>
</p:tagLst>
</file>

<file path=ppt/tags/tag467.xml><?xml version="1.0" encoding="utf-8"?>
<p:tagLst xmlns:p="http://schemas.openxmlformats.org/presentationml/2006/main">
  <p:tag name="KSO_WM_BEAUTIFY_FLAG" val="#wm#"/>
  <p:tag name="KSO_WM_TEMPLATE_CATEGORY" val="custom"/>
  <p:tag name="KSO_WM_TEMPLATE_INDEX" val="20205081"/>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DIAGRAM_VIRTUALLY_FRAME" val="{&quot;height&quot;:349.0862204724409,&quot;left&quot;:71.52464566929135,&quot;top&quot;:116.73220472440944,&quot;width&quot;:351.8503149606299}"/>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DIAGRAM_VIRTUALLY_FRAME" val="{&quot;height&quot;:349.0862204724409,&quot;left&quot;:71.52464566929135,&quot;top&quot;:116.73220472440944,&quot;width&quot;:351.8503149606299}"/>
</p:tagLst>
</file>

<file path=ppt/tags/tag479.xml><?xml version="1.0" encoding="utf-8"?>
<p:tagLst xmlns:p="http://schemas.openxmlformats.org/presentationml/2006/main">
  <p:tag name="KSO_WM_BEAUTIFY_FLAG" val="#wm#"/>
  <p:tag name="KSO_WM_TEMPLATE_CATEGORY" val="custom"/>
  <p:tag name="KSO_WM_TEMPLATE_INDEX" val="2020508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1086_1*n_h_h_f*1_2_2_1"/>
  <p:tag name="KSO_WM_TEMPLATE_CATEGORY" val="diagram"/>
  <p:tag name="KSO_WM_TEMPLATE_INDEX" val="20231086"/>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2.7372741699219,&quot;left&quot;:54.74683688907171,&quot;top&quot;:92.83136291503907,&quot;width&quot;:850.507507324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10;形项正文"/>
  <p:tag name="KSO_WM_UNIT_TEXT_FILL_FORE_SCHEMECOLOR_INDEX" val="1"/>
  <p:tag name="KSO_WM_UNIT_TEXT_FILL_TYPE" val="1"/>
  <p:tag name="KSO_WM_UNIT_TEXT_TYPE" val="1"/>
  <p:tag name="KSO_WM_UNIT_USESOURCEFORMAT_APPLY" val="1"/>
</p:tagLst>
</file>

<file path=ppt/tags/tag497.xml><?xml version="1.0" encoding="utf-8"?>
<p:tagLst xmlns:p="http://schemas.openxmlformats.org/presentationml/2006/main">
  <p:tag name="KSO_WM_DIAGRAM_VIRTUALLY_FRAME" val="{&quot;height&quot;:370.35,&quot;left&quot;:0,&quot;top&quot;:105.75,&quot;width&quot;:1919.95}"/>
</p:tagLst>
</file>

<file path=ppt/tags/tag498.xml><?xml version="1.0" encoding="utf-8"?>
<p:tagLst xmlns:p="http://schemas.openxmlformats.org/presentationml/2006/main">
  <p:tag name="KSO_WM_DIAGRAM_VIRTUALLY_FRAME" val="{&quot;height&quot;:370.35,&quot;left&quot;:0,&quot;top&quot;:105.75,&quot;width&quot;:1919.95}"/>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DIAGRAM_VIRTUALLY_FRAME" val="{&quot;height&quot;:352.1,&quot;left&quot;:294.7,&quot;top&quot;:114.95,&quot;width&quot;:501.1}"/>
</p:tagLst>
</file>

<file path=ppt/tags/tag547.xml><?xml version="1.0" encoding="utf-8"?>
<p:tagLst xmlns:p="http://schemas.openxmlformats.org/presentationml/2006/main">
  <p:tag name="KSO_WM_DIAGRAM_VIRTUALLY_FRAME" val="{&quot;height&quot;:352.1,&quot;left&quot;:294.7,&quot;top&quot;:114.95,&quot;width&quot;:501.1}"/>
</p:tagLst>
</file>

<file path=ppt/tags/tag548.xml><?xml version="1.0" encoding="utf-8"?>
<p:tagLst xmlns:p="http://schemas.openxmlformats.org/presentationml/2006/main">
  <p:tag name="KSO_WM_DIAGRAM_VIRTUALLY_FRAME" val="{&quot;height&quot;:352.1,&quot;left&quot;:294.7,&quot;top&quot;:114.95,&quot;width&quot;:501.1}"/>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wm#"/>
  <p:tag name="KSO_WM_TEMPLATE_CATEGORY" val="custom"/>
  <p:tag name="KSO_WM_TEMPLATE_INDEX" val="20205081"/>
  <p:tag name="resource_record_key" val="{&quot;10&quot;:[21564052],&quot;65&quot;:[20201974]}"/>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fgm#"/>
  <p:tag name="KSO_WM_FIGMA_FLAG" val="#fgm#"/>
  <p:tag name="KSO_WM_UNIT_INDEX" val="1"/>
  <p:tag name="KSO_WM_UNIT_TYPE" val="a"/>
  <p:tag name="KSO_WM_LAYOUT_CHECK_HASH" val="32999184b993c31d7786fe1e68ed5502bd7b635a"/>
  <p:tag name="KSO_WM_NEWLAYOUT_ID" val="22"/>
</p:tagLst>
</file>

<file path=ppt/tags/tag64.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UNIT_INDEX" val="1_1_1"/>
  <p:tag name="KSO_WM_UNIT_TYPE" val="l_h_i"/>
</p:tagLst>
</file>

<file path=ppt/tags/tag65.xml><?xml version="1.0" encoding="utf-8"?>
<p:tagLst xmlns:p="http://schemas.openxmlformats.org/presentationml/2006/main">
  <p:tag name="KSO_WM_BEAUTIFY_FLAG" val="#fgm#"/>
  <p:tag name="KSO_WM_DIAGRAM_GROUP_CODE" val="1"/>
  <p:tag name="KSO_WM_FIGMA_FLAG" val="#fgm#"/>
  <p:tag name="KSO_WM_SYNC_SLIDE_TEXT" val="1"/>
  <p:tag name="KSO_WM_UNIT_INDEX" val="1_1_3"/>
  <p:tag name="KSO_WM_UNIT_SUBTYPE" val="d"/>
  <p:tag name="KSO_WM_UNIT_TYPE" val="l_h_i"/>
</p:tagLst>
</file>

<file path=ppt/tags/tag66.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67.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UNIT_INDEX" val="1_2_1"/>
  <p:tag name="KSO_WM_UNIT_TYPE" val="l_h_i"/>
</p:tagLst>
</file>

<file path=ppt/tags/tag68.xml><?xml version="1.0" encoding="utf-8"?>
<p:tagLst xmlns:p="http://schemas.openxmlformats.org/presentationml/2006/main">
  <p:tag name="KSO_WM_BEAUTIFY_FLAG" val="#fgm#"/>
  <p:tag name="KSO_WM_DIAGRAM_GROUP_CODE" val="1"/>
  <p:tag name="KSO_WM_FIGMA_FLAG" val="#fgm#"/>
  <p:tag name="KSO_WM_SYNC_SLIDE_TEXT" val="1"/>
  <p:tag name="KSO_WM_UNIT_INDEX" val="1_2_3"/>
  <p:tag name="KSO_WM_UNIT_SUBTYPE" val="d"/>
  <p:tag name="KSO_WM_UNIT_TYPE" val="l_h_i"/>
</p:tagLst>
</file>

<file path=ppt/tags/tag6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UNIT_INDEX" val="1_3_1"/>
  <p:tag name="KSO_WM_UNIT_TYPE" val="l_h_i"/>
</p:tagLst>
</file>

<file path=ppt/tags/tag71.xml><?xml version="1.0" encoding="utf-8"?>
<p:tagLst xmlns:p="http://schemas.openxmlformats.org/presentationml/2006/main">
  <p:tag name="KSO_WM_BEAUTIFY_FLAG" val="#fgm#"/>
  <p:tag name="KSO_WM_DIAGRAM_GROUP_CODE" val="1"/>
  <p:tag name="KSO_WM_FIGMA_FLAG" val="#fgm#"/>
  <p:tag name="KSO_WM_SYNC_SLIDE_TEXT" val="1"/>
  <p:tag name="KSO_WM_UNIT_INDEX" val="1_3_3"/>
  <p:tag name="KSO_WM_UNIT_SUBTYPE" val="d"/>
  <p:tag name="KSO_WM_UNIT_TYPE" val="l_h_i"/>
</p:tagLst>
</file>

<file path=ppt/tags/tag72.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5.xml><?xml version="1.0" encoding="utf-8"?>
<p:tagLst xmlns:p="http://schemas.openxmlformats.org/presentationml/2006/main">
  <p:tag name="KSO_WM_BEAUTIFY_FLAG" val="#wm#"/>
  <p:tag name="KSO_WM_TEMPLATE_CATEGORY" val="custom"/>
  <p:tag name="KSO_WM_TEMPLATE_INDEX" val="20205081"/>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苹方-简"/>
        <a:ea typeface="苹方-简"/>
        <a:cs typeface=""/>
      </a:majorFont>
      <a:minorFont>
        <a:latin typeface="苹方-简"/>
        <a:ea typeface="苹方-简"/>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苹方-简"/>
        <a:ea typeface="苹方-简"/>
        <a:cs typeface=""/>
      </a:majorFont>
      <a:minorFont>
        <a:latin typeface="苹方-简"/>
        <a:ea typeface="苹方-简"/>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苹方-简"/>
        <a:ea typeface="苹方-简"/>
        <a:cs typeface=""/>
      </a:majorFont>
      <a:minorFont>
        <a:latin typeface="苹方-简"/>
        <a:ea typeface="苹方-简"/>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PS">
      <a:majorFont>
        <a:latin typeface="苹方-简"/>
        <a:ea typeface="苹方-简"/>
        <a:cs typeface=""/>
      </a:majorFont>
      <a:minorFont>
        <a:latin typeface="苹方-简"/>
        <a:ea typeface="苹方-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PS">
      <a:majorFont>
        <a:latin typeface="苹方-简"/>
        <a:ea typeface="苹方-简"/>
        <a:cs typeface=""/>
      </a:majorFont>
      <a:minorFont>
        <a:latin typeface="苹方-简"/>
        <a:ea typeface="苹方-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6763</Words>
  <Application>WPS 演示</Application>
  <PresentationFormat>宽屏</PresentationFormat>
  <Paragraphs>773</Paragraphs>
  <Slides>90</Slides>
  <Notes>4</Notes>
  <HiddenSlides>0</HiddenSlides>
  <MMClips>0</MMClips>
  <ScaleCrop>false</ScaleCrop>
  <HeadingPairs>
    <vt:vector size="6" baseType="variant">
      <vt:variant>
        <vt:lpstr>已用的字体</vt:lpstr>
      </vt:variant>
      <vt:variant>
        <vt:i4>58</vt:i4>
      </vt:variant>
      <vt:variant>
        <vt:lpstr>主题</vt:lpstr>
      </vt:variant>
      <vt:variant>
        <vt:i4>4</vt:i4>
      </vt:variant>
      <vt:variant>
        <vt:lpstr>幻灯片标题</vt:lpstr>
      </vt:variant>
      <vt:variant>
        <vt:i4>90</vt:i4>
      </vt:variant>
    </vt:vector>
  </HeadingPairs>
  <TitlesOfParts>
    <vt:vector size="152" baseType="lpstr">
      <vt:lpstr>Arial</vt:lpstr>
      <vt:lpstr>宋体</vt:lpstr>
      <vt:lpstr>Wingdings</vt:lpstr>
      <vt:lpstr>Wingdings</vt:lpstr>
      <vt:lpstr>微软雅黑</vt:lpstr>
      <vt:lpstr>汉仪旗黑</vt:lpstr>
      <vt:lpstr>Calibri</vt:lpstr>
      <vt:lpstr>黑体</vt:lpstr>
      <vt:lpstr>等线</vt:lpstr>
      <vt:lpstr>等线</vt:lpstr>
      <vt:lpstr>仿宋</vt:lpstr>
      <vt:lpstr>Calibri</vt:lpstr>
      <vt:lpstr>宋体</vt:lpstr>
      <vt:lpstr>Arial Unicode MS</vt:lpstr>
      <vt:lpstr>苹方-简</vt:lpstr>
      <vt:lpstr>Times New Roman</vt:lpstr>
      <vt:lpstr>Songti SC Bold</vt:lpstr>
      <vt:lpstr>Heiti SC Medium</vt:lpstr>
      <vt:lpstr>Wingdings 2</vt:lpstr>
      <vt:lpstr>Songti SC Black</vt:lpstr>
      <vt:lpstr>Verdana</vt:lpstr>
      <vt:lpstr>MiSans Normal</vt:lpstr>
      <vt:lpstr>微软雅黑</vt:lpstr>
      <vt:lpstr>MiSans Heavy</vt:lpstr>
      <vt:lpstr>微软雅黑</vt:lpstr>
      <vt:lpstr>汉仪晓波折纸体简</vt:lpstr>
      <vt:lpstr>汉仪中黑简</vt:lpstr>
      <vt:lpstr>思源黑体 CN Regular</vt:lpstr>
      <vt:lpstr>微软雅黑 (正文)</vt:lpstr>
      <vt:lpstr>汉仪中黑KW</vt:lpstr>
      <vt:lpstr>汉仪铸字招牌黑W</vt:lpstr>
      <vt:lpstr>阿里巴巴普惠体 3.0 105 Heavy</vt:lpstr>
      <vt:lpstr>OPPOSans M</vt:lpstr>
      <vt:lpstr>阿里巴巴普惠体 2.0 65 Medium</vt:lpstr>
      <vt:lpstr>华光粗圆_ZW</vt:lpstr>
      <vt:lpstr>Helvetica Neue</vt:lpstr>
      <vt:lpstr>汉仪书宋二KW</vt:lpstr>
      <vt:lpstr>汉仪中等线KW</vt:lpstr>
      <vt:lpstr>方正仿宋_GBK</vt:lpstr>
      <vt:lpstr>华文宋体</vt:lpstr>
      <vt:lpstr>OPPOSans M</vt:lpstr>
      <vt:lpstr>Wingdings 2</vt:lpstr>
      <vt:lpstr>仿宋</vt:lpstr>
      <vt:lpstr>华光粗圆_ZW</vt:lpstr>
      <vt:lpstr>思源黑体 CN Regular</vt:lpstr>
      <vt:lpstr>汉仪中黑简</vt:lpstr>
      <vt:lpstr>汉仪晓波折纸体简</vt:lpstr>
      <vt:lpstr>汉仪铸字招牌黑W</vt:lpstr>
      <vt:lpstr>等线</vt:lpstr>
      <vt:lpstr>阿里巴巴普惠体 2.0 65 Medium</vt:lpstr>
      <vt:lpstr>阿里巴巴普惠体 3.0 105 Heavy</vt:lpstr>
      <vt:lpstr>黑体</vt:lpstr>
      <vt:lpstr>儷宋 Pro</vt:lpstr>
      <vt:lpstr>宋体-简</vt:lpstr>
      <vt:lpstr>Apple Color Emoji</vt:lpstr>
      <vt:lpstr>思源黑体 Regular</vt:lpstr>
      <vt:lpstr>DeepSeek-CJK-patch</vt:lpstr>
      <vt:lpstr>Thonburi</vt:lpstr>
      <vt:lpstr>WPS</vt:lpstr>
      <vt:lpstr>Office 主题​​</vt:lpstr>
      <vt:lpstr>2_WPS</vt:lpstr>
      <vt:lpstr>3_WPS</vt:lpstr>
      <vt:lpstr>PowerPoint 演示文稿</vt:lpstr>
      <vt:lpstr>你都是怎样获取信息的？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走进知网……</vt:lpstr>
      <vt:lpstr>PowerPoint 演示文稿</vt:lpstr>
      <vt:lpstr>PowerPoint 演示文稿</vt:lpstr>
      <vt:lpstr>PowerPoint 演示文稿</vt:lpstr>
      <vt:lpstr>PowerPoint 演示文稿</vt:lpstr>
      <vt:lpstr>如何获取所需学习资源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CNKI AI 助力学术研究全场景</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如何获取所需学习资源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感谢观看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刘晶鑫</cp:lastModifiedBy>
  <cp:revision>184</cp:revision>
  <dcterms:created xsi:type="dcterms:W3CDTF">2025-10-24T09:47:25Z</dcterms:created>
  <dcterms:modified xsi:type="dcterms:W3CDTF">2025-10-24T09:47:25Z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2052-7.2.2.8955</vt:lpwstr>
  </property>
  <property fmtid="{D5CDD505-2E9C-101B-9397-08002B2CF9AE}" pid="3" name="ICV">
    <vt:lpwstr>E5EBFF773BF63D403776EC68F0B23E2F_43</vt:lpwstr>
  </property>
</Properties>
</file>