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3"/>
    <p:sldMasterId id="2147483652" r:id="rId4"/>
  </p:sldMasterIdLst>
  <p:notesMasterIdLst>
    <p:notesMasterId r:id="rId27"/>
  </p:notesMasterIdLst>
  <p:sldIdLst>
    <p:sldId id="256" r:id="rId5"/>
    <p:sldId id="257" r:id="rId6"/>
    <p:sldId id="258" r:id="rId7"/>
    <p:sldId id="259" r:id="rId8"/>
    <p:sldId id="260" r:id="rId9"/>
    <p:sldId id="261" r:id="rId10"/>
    <p:sldId id="291" r:id="rId11"/>
    <p:sldId id="262" r:id="rId12"/>
    <p:sldId id="276" r:id="rId13"/>
    <p:sldId id="275" r:id="rId14"/>
    <p:sldId id="292" r:id="rId15"/>
    <p:sldId id="277" r:id="rId16"/>
    <p:sldId id="280" r:id="rId17"/>
    <p:sldId id="284" r:id="rId18"/>
    <p:sldId id="285" r:id="rId19"/>
    <p:sldId id="281" r:id="rId20"/>
    <p:sldId id="286" r:id="rId21"/>
    <p:sldId id="287" r:id="rId22"/>
    <p:sldId id="282" r:id="rId23"/>
    <p:sldId id="288" r:id="rId24"/>
    <p:sldId id="283" r:id="rId25"/>
    <p:sldId id="279" r:id="rId26"/>
    <p:sldId id="289" r:id="rId28"/>
    <p:sldId id="290" r:id="rId29"/>
    <p:sldId id="274" r:id="rId30"/>
  </p:sldIdLst>
  <p:sldSz cx="12192000" cy="6858000"/>
  <p:notesSz cx="6858000" cy="9144000"/>
  <p:embeddedFontLst>
    <p:embeddedFont>
      <p:font typeface="Source Han Sans CN Regular" panose="020B0500000000000000" charset="-122"/>
      <p:regular r:id="rId34"/>
    </p:embeddedFont>
    <p:embeddedFont>
      <p:font typeface="OPPOSans H" panose="00020600040101010101" charset="-122"/>
      <p:regular r:id="rId35"/>
    </p:embeddedFont>
    <p:embeddedFont>
      <p:font typeface="Source Han Sans CN Bold" panose="020B0800000000000000" charset="-122"/>
      <p:bold r:id="rId36"/>
    </p:embeddedFont>
    <p:embeddedFont>
      <p:font typeface="仿宋" panose="02010609060101010101" pitchFamily="49" charset="-122"/>
      <p:regular r:id="rId37"/>
    </p:embeddedFont>
    <p:embeddedFont>
      <p:font typeface="Source Han Sans" panose="020B0400000000000000" charset="-122"/>
      <p:regular r:id="rId38"/>
    </p:embeddedFont>
    <p:embeddedFont>
      <p:font typeface="等线" panose="02010600030101010101" charset="-122"/>
      <p:regular r:id="rId3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7C91E-C2DD-45D8-849A-200479152A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E44CF-2FB9-4694-A34F-5218D42D7AE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E44CF-2FB9-4694-A34F-5218D42D7A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E44CF-2FB9-4694-A34F-5218D42D7A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E44CF-2FB9-4694-A34F-5218D42D7A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hyperlink" Target="https://zbscholar.cn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23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41.xml"/><Relationship Id="rId1" Type="http://schemas.openxmlformats.org/officeDocument/2006/relationships/tags" Target="../tags/tag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任意多边形: 形状 66"/>
          <p:cNvSpPr txBox="1"/>
          <p:nvPr/>
        </p:nvSpPr>
        <p:spPr>
          <a:xfrm>
            <a:off x="10953748" y="0"/>
            <a:ext cx="1238250" cy="6858000"/>
          </a:xfrm>
          <a:custGeom>
            <a:avLst/>
            <a:gdLst>
              <a:gd name="connsiteX0" fmla="*/ 447675 w 1238250"/>
              <a:gd name="connsiteY0" fmla="*/ 0 h 6858000"/>
              <a:gd name="connsiteX1" fmla="*/ 1238250 w 1238250"/>
              <a:gd name="connsiteY1" fmla="*/ 0 h 6858000"/>
              <a:gd name="connsiteX2" fmla="*/ 1238250 w 1238250"/>
              <a:gd name="connsiteY2" fmla="*/ 6858000 h 6858000"/>
              <a:gd name="connsiteX3" fmla="*/ 447675 w 1238250"/>
              <a:gd name="connsiteY3" fmla="*/ 6858000 h 6858000"/>
              <a:gd name="connsiteX4" fmla="*/ 0 w 1238250"/>
              <a:gd name="connsiteY4" fmla="*/ 0 h 6858000"/>
              <a:gd name="connsiteX5" fmla="*/ 123825 w 1238250"/>
              <a:gd name="connsiteY5" fmla="*/ 0 h 6858000"/>
              <a:gd name="connsiteX6" fmla="*/ 123825 w 1238250"/>
              <a:gd name="connsiteY6" fmla="*/ 6858000 h 6858000"/>
              <a:gd name="connsiteX7" fmla="*/ 0 w 1238250"/>
              <a:gd name="connsiteY7" fmla="*/ 6858000 h 6858000"/>
              <a:gd name="connsiteX8" fmla="*/ 223838 w 1238250"/>
              <a:gd name="connsiteY8" fmla="*/ 0 h 6858000"/>
              <a:gd name="connsiteX9" fmla="*/ 347663 w 1238250"/>
              <a:gd name="connsiteY9" fmla="*/ 0 h 6858000"/>
              <a:gd name="connsiteX10" fmla="*/ 347663 w 1238250"/>
              <a:gd name="connsiteY10" fmla="*/ 6858000 h 6858000"/>
              <a:gd name="connsiteX11" fmla="*/ 223838 w 1238250"/>
              <a:gd name="connsiteY11" fmla="*/ 6858000 h 6858000"/>
            </a:gdLst>
            <a:ahLst/>
            <a:cxnLst/>
            <a:rect l="l" t="t" r="r" b="b"/>
            <a:pathLst>
              <a:path w="1238250" h="6858000">
                <a:moveTo>
                  <a:pt x="447675" y="0"/>
                </a:moveTo>
                <a:lnTo>
                  <a:pt x="1238250" y="0"/>
                </a:lnTo>
                <a:lnTo>
                  <a:pt x="1238250" y="6858000"/>
                </a:lnTo>
                <a:lnTo>
                  <a:pt x="447675" y="6858000"/>
                </a:lnTo>
                <a:close/>
                <a:moveTo>
                  <a:pt x="0" y="0"/>
                </a:moveTo>
                <a:lnTo>
                  <a:pt x="123825" y="0"/>
                </a:lnTo>
                <a:lnTo>
                  <a:pt x="123825" y="6858000"/>
                </a:lnTo>
                <a:lnTo>
                  <a:pt x="0" y="6858000"/>
                </a:lnTo>
                <a:close/>
                <a:moveTo>
                  <a:pt x="223838" y="0"/>
                </a:moveTo>
                <a:lnTo>
                  <a:pt x="347663" y="0"/>
                </a:lnTo>
                <a:lnTo>
                  <a:pt x="347663" y="6858000"/>
                </a:lnTo>
                <a:lnTo>
                  <a:pt x="223838" y="6858000"/>
                </a:lnTo>
                <a:close/>
              </a:path>
            </a:pathLst>
          </a:custGeom>
          <a:solidFill>
            <a:schemeClr val="accent1">
              <a:alpha val="22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任意多边形: 形状 67"/>
          <p:cNvSpPr txBox="1"/>
          <p:nvPr/>
        </p:nvSpPr>
        <p:spPr>
          <a:xfrm flipH="1">
            <a:off x="0" y="0"/>
            <a:ext cx="1238250" cy="6858000"/>
          </a:xfrm>
          <a:custGeom>
            <a:avLst/>
            <a:gdLst>
              <a:gd name="connsiteX0" fmla="*/ 447675 w 1238250"/>
              <a:gd name="connsiteY0" fmla="*/ 0 h 6858000"/>
              <a:gd name="connsiteX1" fmla="*/ 1238250 w 1238250"/>
              <a:gd name="connsiteY1" fmla="*/ 0 h 6858000"/>
              <a:gd name="connsiteX2" fmla="*/ 1238250 w 1238250"/>
              <a:gd name="connsiteY2" fmla="*/ 6858000 h 6858000"/>
              <a:gd name="connsiteX3" fmla="*/ 447675 w 1238250"/>
              <a:gd name="connsiteY3" fmla="*/ 6858000 h 6858000"/>
              <a:gd name="connsiteX4" fmla="*/ 0 w 1238250"/>
              <a:gd name="connsiteY4" fmla="*/ 0 h 6858000"/>
              <a:gd name="connsiteX5" fmla="*/ 123825 w 1238250"/>
              <a:gd name="connsiteY5" fmla="*/ 0 h 6858000"/>
              <a:gd name="connsiteX6" fmla="*/ 123825 w 1238250"/>
              <a:gd name="connsiteY6" fmla="*/ 6858000 h 6858000"/>
              <a:gd name="connsiteX7" fmla="*/ 0 w 1238250"/>
              <a:gd name="connsiteY7" fmla="*/ 6858000 h 6858000"/>
              <a:gd name="connsiteX8" fmla="*/ 223838 w 1238250"/>
              <a:gd name="connsiteY8" fmla="*/ 0 h 6858000"/>
              <a:gd name="connsiteX9" fmla="*/ 347663 w 1238250"/>
              <a:gd name="connsiteY9" fmla="*/ 0 h 6858000"/>
              <a:gd name="connsiteX10" fmla="*/ 347663 w 1238250"/>
              <a:gd name="connsiteY10" fmla="*/ 6858000 h 6858000"/>
              <a:gd name="connsiteX11" fmla="*/ 223838 w 1238250"/>
              <a:gd name="connsiteY11" fmla="*/ 6858000 h 6858000"/>
            </a:gdLst>
            <a:ahLst/>
            <a:cxnLst/>
            <a:rect l="l" t="t" r="r" b="b"/>
            <a:pathLst>
              <a:path w="1238250" h="6858000">
                <a:moveTo>
                  <a:pt x="447675" y="0"/>
                </a:moveTo>
                <a:lnTo>
                  <a:pt x="1238250" y="0"/>
                </a:lnTo>
                <a:lnTo>
                  <a:pt x="1238250" y="6858000"/>
                </a:lnTo>
                <a:lnTo>
                  <a:pt x="447675" y="6858000"/>
                </a:lnTo>
                <a:close/>
                <a:moveTo>
                  <a:pt x="0" y="0"/>
                </a:moveTo>
                <a:lnTo>
                  <a:pt x="123825" y="0"/>
                </a:lnTo>
                <a:lnTo>
                  <a:pt x="123825" y="6858000"/>
                </a:lnTo>
                <a:lnTo>
                  <a:pt x="0" y="6858000"/>
                </a:lnTo>
                <a:close/>
                <a:moveTo>
                  <a:pt x="223838" y="0"/>
                </a:moveTo>
                <a:lnTo>
                  <a:pt x="347663" y="0"/>
                </a:lnTo>
                <a:lnTo>
                  <a:pt x="347663" y="6858000"/>
                </a:lnTo>
                <a:lnTo>
                  <a:pt x="223838" y="6858000"/>
                </a:lnTo>
                <a:close/>
              </a:path>
            </a:pathLst>
          </a:custGeom>
          <a:solidFill>
            <a:schemeClr val="accent1">
              <a:alpha val="22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PPT-9"/>
          <p:cNvSpPr txBox="1"/>
          <p:nvPr/>
        </p:nvSpPr>
        <p:spPr>
          <a:xfrm rot="5400000">
            <a:off x="10547827" y="5970023"/>
            <a:ext cx="1088164" cy="847819"/>
          </a:xfrm>
          <a:custGeom>
            <a:avLst/>
            <a:gdLst>
              <a:gd name="connsiteX0" fmla="*/ 285555 w 1554477"/>
              <a:gd name="connsiteY0" fmla="*/ 598564 h 1211136"/>
              <a:gd name="connsiteX1" fmla="*/ 558162 w 1554477"/>
              <a:gd name="connsiteY1" fmla="*/ 325957 h 1211136"/>
              <a:gd name="connsiteX2" fmla="*/ 1554476 w 1554477"/>
              <a:gd name="connsiteY2" fmla="*/ 325957 h 1211136"/>
              <a:gd name="connsiteX3" fmla="*/ 1554476 w 1554477"/>
              <a:gd name="connsiteY3" fmla="*/ 871171 h 1211136"/>
              <a:gd name="connsiteX4" fmla="*/ 558162 w 1554477"/>
              <a:gd name="connsiteY4" fmla="*/ 871171 h 1211136"/>
              <a:gd name="connsiteX5" fmla="*/ 285555 w 1554477"/>
              <a:gd name="connsiteY5" fmla="*/ 598564 h 1211136"/>
              <a:gd name="connsiteX6" fmla="*/ 147389 w 1554477"/>
              <a:gd name="connsiteY6" fmla="*/ 597742 h 1211136"/>
              <a:gd name="connsiteX7" fmla="*/ 157298 w 1554477"/>
              <a:gd name="connsiteY7" fmla="*/ 696038 h 1211136"/>
              <a:gd name="connsiteX8" fmla="*/ 635130 w 1554477"/>
              <a:gd name="connsiteY8" fmla="*/ 1085482 h 1211136"/>
              <a:gd name="connsiteX9" fmla="*/ 1554476 w 1554477"/>
              <a:gd name="connsiteY9" fmla="*/ 1085483 h 1211136"/>
              <a:gd name="connsiteX10" fmla="*/ 1554476 w 1554477"/>
              <a:gd name="connsiteY10" fmla="*/ 871171 h 1211136"/>
              <a:gd name="connsiteX11" fmla="*/ 1554477 w 1554477"/>
              <a:gd name="connsiteY11" fmla="*/ 871171 h 1211136"/>
              <a:gd name="connsiteX12" fmla="*/ 1554477 w 1554477"/>
              <a:gd name="connsiteY12" fmla="*/ 325957 h 1211136"/>
              <a:gd name="connsiteX13" fmla="*/ 1554476 w 1554477"/>
              <a:gd name="connsiteY13" fmla="*/ 325957 h 1211136"/>
              <a:gd name="connsiteX14" fmla="*/ 1554476 w 1554477"/>
              <a:gd name="connsiteY14" fmla="*/ 110001 h 1211136"/>
              <a:gd name="connsiteX15" fmla="*/ 635130 w 1554477"/>
              <a:gd name="connsiteY15" fmla="*/ 110001 h 1211136"/>
              <a:gd name="connsiteX16" fmla="*/ 157298 w 1554477"/>
              <a:gd name="connsiteY16" fmla="*/ 499445 h 1211136"/>
              <a:gd name="connsiteX17" fmla="*/ 0 w 1554477"/>
              <a:gd name="connsiteY17" fmla="*/ 605568 h 1211136"/>
              <a:gd name="connsiteX18" fmla="*/ 605568 w 1554477"/>
              <a:gd name="connsiteY18" fmla="*/ 0 h 1211136"/>
              <a:gd name="connsiteX19" fmla="*/ 1554477 w 1554477"/>
              <a:gd name="connsiteY19" fmla="*/ 0 h 1211136"/>
              <a:gd name="connsiteX20" fmla="*/ 1554477 w 1554477"/>
              <a:gd name="connsiteY20" fmla="*/ 1211136 h 1211136"/>
              <a:gd name="connsiteX21" fmla="*/ 605568 w 1554477"/>
              <a:gd name="connsiteY21" fmla="*/ 1211136 h 1211136"/>
              <a:gd name="connsiteX22" fmla="*/ 0 w 1554477"/>
              <a:gd name="connsiteY22" fmla="*/ 605568 h 1211136"/>
            </a:gdLst>
            <a:ahLst/>
            <a:cxnLst/>
            <a:rect l="l" t="t" r="r" b="b"/>
            <a:pathLst>
              <a:path w="1554477" h="1211136">
                <a:moveTo>
                  <a:pt x="285555" y="598564"/>
                </a:moveTo>
                <a:cubicBezTo>
                  <a:pt x="285555" y="448007"/>
                  <a:pt x="407605" y="325957"/>
                  <a:pt x="558162" y="325957"/>
                </a:cubicBezTo>
                <a:lnTo>
                  <a:pt x="1554476" y="325957"/>
                </a:lnTo>
                <a:lnTo>
                  <a:pt x="1554476" y="871171"/>
                </a:lnTo>
                <a:lnTo>
                  <a:pt x="558162" y="871171"/>
                </a:lnTo>
                <a:cubicBezTo>
                  <a:pt x="407605" y="871171"/>
                  <a:pt x="285555" y="749121"/>
                  <a:pt x="285555" y="598564"/>
                </a:cubicBezTo>
                <a:close/>
                <a:moveTo>
                  <a:pt x="147389" y="597742"/>
                </a:moveTo>
                <a:lnTo>
                  <a:pt x="157298" y="696038"/>
                </a:lnTo>
                <a:cubicBezTo>
                  <a:pt x="202778" y="918293"/>
                  <a:pt x="399430" y="1085482"/>
                  <a:pt x="635130" y="1085482"/>
                </a:cubicBezTo>
                <a:lnTo>
                  <a:pt x="1554476" y="1085483"/>
                </a:lnTo>
                <a:lnTo>
                  <a:pt x="1554476" y="871171"/>
                </a:lnTo>
                <a:lnTo>
                  <a:pt x="1554477" y="871171"/>
                </a:lnTo>
                <a:lnTo>
                  <a:pt x="1554477" y="325957"/>
                </a:lnTo>
                <a:lnTo>
                  <a:pt x="1554476" y="325957"/>
                </a:lnTo>
                <a:lnTo>
                  <a:pt x="1554476" y="110001"/>
                </a:lnTo>
                <a:lnTo>
                  <a:pt x="635130" y="110001"/>
                </a:lnTo>
                <a:cubicBezTo>
                  <a:pt x="399430" y="110001"/>
                  <a:pt x="202778" y="277190"/>
                  <a:pt x="157298" y="499445"/>
                </a:cubicBezTo>
                <a:close/>
                <a:moveTo>
                  <a:pt x="0" y="605568"/>
                </a:moveTo>
                <a:cubicBezTo>
                  <a:pt x="0" y="271122"/>
                  <a:pt x="271122" y="0"/>
                  <a:pt x="605568" y="0"/>
                </a:cubicBezTo>
                <a:lnTo>
                  <a:pt x="1554477" y="0"/>
                </a:lnTo>
                <a:lnTo>
                  <a:pt x="1554477" y="1211136"/>
                </a:lnTo>
                <a:lnTo>
                  <a:pt x="605568" y="1211136"/>
                </a:lnTo>
                <a:cubicBezTo>
                  <a:pt x="271122" y="1211136"/>
                  <a:pt x="0" y="940014"/>
                  <a:pt x="0" y="605568"/>
                </a:cubicBezTo>
                <a:close/>
              </a:path>
            </a:pathLst>
          </a:custGeom>
          <a:noFill/>
          <a:ln w="2222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矩形: 圆角 40"/>
          <p:cNvSpPr txBox="1"/>
          <p:nvPr/>
        </p:nvSpPr>
        <p:spPr>
          <a:xfrm>
            <a:off x="1594136" y="1014094"/>
            <a:ext cx="9003729" cy="4829812"/>
          </a:xfrm>
          <a:prstGeom prst="roundRect">
            <a:avLst>
              <a:gd name="adj" fmla="val 10594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任意多边形: 形状 27"/>
          <p:cNvSpPr txBox="1"/>
          <p:nvPr/>
        </p:nvSpPr>
        <p:spPr>
          <a:xfrm>
            <a:off x="1676400" y="1076325"/>
            <a:ext cx="8839200" cy="4705350"/>
          </a:xfrm>
          <a:custGeom>
            <a:avLst/>
            <a:gdLst>
              <a:gd name="connsiteX0" fmla="*/ 498485 w 8839200"/>
              <a:gd name="connsiteY0" fmla="*/ 0 h 4705350"/>
              <a:gd name="connsiteX1" fmla="*/ 8340715 w 8839200"/>
              <a:gd name="connsiteY1" fmla="*/ 0 h 4705350"/>
              <a:gd name="connsiteX2" fmla="*/ 8839200 w 8839200"/>
              <a:gd name="connsiteY2" fmla="*/ 498485 h 4705350"/>
              <a:gd name="connsiteX3" fmla="*/ 8839200 w 8839200"/>
              <a:gd name="connsiteY3" fmla="*/ 1914524 h 4705350"/>
              <a:gd name="connsiteX4" fmla="*/ 8553451 w 8839200"/>
              <a:gd name="connsiteY4" fmla="*/ 1628775 h 4705350"/>
              <a:gd name="connsiteX5" fmla="*/ 5476876 w 8839200"/>
              <a:gd name="connsiteY5" fmla="*/ 4705350 h 4705350"/>
              <a:gd name="connsiteX6" fmla="*/ 498485 w 8839200"/>
              <a:gd name="connsiteY6" fmla="*/ 4705350 h 4705350"/>
              <a:gd name="connsiteX7" fmla="*/ 0 w 8839200"/>
              <a:gd name="connsiteY7" fmla="*/ 4206865 h 4705350"/>
              <a:gd name="connsiteX8" fmla="*/ 0 w 8839200"/>
              <a:gd name="connsiteY8" fmla="*/ 498485 h 4705350"/>
              <a:gd name="connsiteX9" fmla="*/ 498485 w 8839200"/>
              <a:gd name="connsiteY9" fmla="*/ 0 h 4705350"/>
            </a:gdLst>
            <a:ahLst/>
            <a:cxnLst/>
            <a:rect l="l" t="t" r="r" b="b"/>
            <a:pathLst>
              <a:path w="8839200" h="4705350">
                <a:moveTo>
                  <a:pt x="498485" y="0"/>
                </a:moveTo>
                <a:lnTo>
                  <a:pt x="8340715" y="0"/>
                </a:lnTo>
                <a:cubicBezTo>
                  <a:pt x="8616021" y="0"/>
                  <a:pt x="8839200" y="223179"/>
                  <a:pt x="8839200" y="498485"/>
                </a:cubicBezTo>
                <a:lnTo>
                  <a:pt x="8839200" y="1914524"/>
                </a:lnTo>
                <a:lnTo>
                  <a:pt x="8553451" y="1628775"/>
                </a:lnTo>
                <a:lnTo>
                  <a:pt x="5476876" y="4705350"/>
                </a:lnTo>
                <a:lnTo>
                  <a:pt x="498485" y="4705350"/>
                </a:lnTo>
                <a:cubicBezTo>
                  <a:pt x="223179" y="4705350"/>
                  <a:pt x="0" y="4482171"/>
                  <a:pt x="0" y="4206865"/>
                </a:cubicBezTo>
                <a:lnTo>
                  <a:pt x="0" y="498485"/>
                </a:lnTo>
                <a:cubicBezTo>
                  <a:pt x="0" y="223179"/>
                  <a:pt x="223179" y="0"/>
                  <a:pt x="49848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20"/>
          <p:cNvSpPr txBox="1"/>
          <p:nvPr/>
        </p:nvSpPr>
        <p:spPr>
          <a:xfrm>
            <a:off x="1676400" y="1076325"/>
            <a:ext cx="8839200" cy="4705350"/>
          </a:xfrm>
          <a:prstGeom prst="roundRect">
            <a:avLst>
              <a:gd name="adj" fmla="val 10594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任意多边形: 形状 28"/>
          <p:cNvSpPr txBox="1"/>
          <p:nvPr/>
        </p:nvSpPr>
        <p:spPr>
          <a:xfrm>
            <a:off x="7153276" y="2705101"/>
            <a:ext cx="3362324" cy="3076575"/>
          </a:xfrm>
          <a:custGeom>
            <a:avLst/>
            <a:gdLst>
              <a:gd name="connsiteX0" fmla="*/ 3076575 w 3362324"/>
              <a:gd name="connsiteY0" fmla="*/ 0 h 3076575"/>
              <a:gd name="connsiteX1" fmla="*/ 3362324 w 3362324"/>
              <a:gd name="connsiteY1" fmla="*/ 285749 h 3076575"/>
              <a:gd name="connsiteX2" fmla="*/ 3362324 w 3362324"/>
              <a:gd name="connsiteY2" fmla="*/ 2578090 h 3076575"/>
              <a:gd name="connsiteX3" fmla="*/ 2863839 w 3362324"/>
              <a:gd name="connsiteY3" fmla="*/ 3076575 h 3076575"/>
              <a:gd name="connsiteX4" fmla="*/ 0 w 3362324"/>
              <a:gd name="connsiteY4" fmla="*/ 3076575 h 3076575"/>
              <a:gd name="connsiteX5" fmla="*/ 3076575 w 3362324"/>
              <a:gd name="connsiteY5" fmla="*/ 0 h 3076575"/>
            </a:gdLst>
            <a:ahLst/>
            <a:cxnLst/>
            <a:rect l="l" t="t" r="r" b="b"/>
            <a:pathLst>
              <a:path w="3362324" h="3076575">
                <a:moveTo>
                  <a:pt x="3076575" y="0"/>
                </a:moveTo>
                <a:lnTo>
                  <a:pt x="3362324" y="285749"/>
                </a:lnTo>
                <a:lnTo>
                  <a:pt x="3362324" y="2578090"/>
                </a:lnTo>
                <a:cubicBezTo>
                  <a:pt x="3362324" y="2853396"/>
                  <a:pt x="3139145" y="3076575"/>
                  <a:pt x="2863839" y="3076575"/>
                </a:cubicBezTo>
                <a:lnTo>
                  <a:pt x="0" y="3076575"/>
                </a:lnTo>
                <a:lnTo>
                  <a:pt x="307657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99000">
                <a:schemeClr val="accent1">
                  <a:lumMod val="60000"/>
                  <a:lumOff val="4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任意多边形: 形状 33"/>
          <p:cNvSpPr txBox="1"/>
          <p:nvPr/>
        </p:nvSpPr>
        <p:spPr>
          <a:xfrm>
            <a:off x="6806978" y="1076325"/>
            <a:ext cx="3708622" cy="2743200"/>
          </a:xfrm>
          <a:custGeom>
            <a:avLst/>
            <a:gdLst>
              <a:gd name="connsiteX0" fmla="*/ 0 w 3708622"/>
              <a:gd name="connsiteY0" fmla="*/ 0 h 2743200"/>
              <a:gd name="connsiteX1" fmla="*/ 3210137 w 3708622"/>
              <a:gd name="connsiteY1" fmla="*/ 0 h 2743200"/>
              <a:gd name="connsiteX2" fmla="*/ 3708622 w 3708622"/>
              <a:gd name="connsiteY2" fmla="*/ 498485 h 2743200"/>
              <a:gd name="connsiteX3" fmla="*/ 3708622 w 3708622"/>
              <a:gd name="connsiteY3" fmla="*/ 1777779 h 2743200"/>
              <a:gd name="connsiteX4" fmla="*/ 2743201 w 3708622"/>
              <a:gd name="connsiteY4" fmla="*/ 2743200 h 2743200"/>
              <a:gd name="connsiteX5" fmla="*/ 0 w 3708622"/>
              <a:gd name="connsiteY5" fmla="*/ 0 h 2743200"/>
            </a:gdLst>
            <a:ahLst/>
            <a:cxnLst/>
            <a:rect l="l" t="t" r="r" b="b"/>
            <a:pathLst>
              <a:path w="3708622" h="2743200">
                <a:moveTo>
                  <a:pt x="0" y="0"/>
                </a:moveTo>
                <a:lnTo>
                  <a:pt x="3210137" y="0"/>
                </a:lnTo>
                <a:cubicBezTo>
                  <a:pt x="3485443" y="0"/>
                  <a:pt x="3708622" y="223179"/>
                  <a:pt x="3708622" y="498485"/>
                </a:cubicBezTo>
                <a:lnTo>
                  <a:pt x="3708622" y="1777779"/>
                </a:lnTo>
                <a:lnTo>
                  <a:pt x="2743201" y="27432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任意多边形: 形状 37"/>
          <p:cNvSpPr txBox="1"/>
          <p:nvPr/>
        </p:nvSpPr>
        <p:spPr>
          <a:xfrm>
            <a:off x="8610601" y="1704304"/>
            <a:ext cx="1905000" cy="3091533"/>
          </a:xfrm>
          <a:custGeom>
            <a:avLst/>
            <a:gdLst>
              <a:gd name="connsiteX0" fmla="*/ 1190625 w 1190625"/>
              <a:gd name="connsiteY0" fmla="*/ 0 h 1932208"/>
              <a:gd name="connsiteX1" fmla="*/ 1190625 w 1190625"/>
              <a:gd name="connsiteY1" fmla="*/ 1932208 h 1932208"/>
              <a:gd name="connsiteX2" fmla="*/ 0 w 1190625"/>
              <a:gd name="connsiteY2" fmla="*/ 741584 h 1932208"/>
              <a:gd name="connsiteX3" fmla="*/ 683 w 1190625"/>
              <a:gd name="connsiteY3" fmla="*/ 740901 h 1932208"/>
              <a:gd name="connsiteX4" fmla="*/ 225204 w 1190625"/>
              <a:gd name="connsiteY4" fmla="*/ 965421 h 1932208"/>
              <a:gd name="connsiteX5" fmla="*/ 1190625 w 1190625"/>
              <a:gd name="connsiteY5" fmla="*/ 0 h 1932208"/>
            </a:gdLst>
            <a:ahLst/>
            <a:cxnLst/>
            <a:rect l="l" t="t" r="r" b="b"/>
            <a:pathLst>
              <a:path w="1190625" h="1932208">
                <a:moveTo>
                  <a:pt x="1190625" y="0"/>
                </a:moveTo>
                <a:lnTo>
                  <a:pt x="1190625" y="1932208"/>
                </a:lnTo>
                <a:lnTo>
                  <a:pt x="0" y="741584"/>
                </a:lnTo>
                <a:lnTo>
                  <a:pt x="683" y="740901"/>
                </a:lnTo>
                <a:lnTo>
                  <a:pt x="225204" y="965421"/>
                </a:lnTo>
                <a:lnTo>
                  <a:pt x="119062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6" name="直接连接符 45"/>
          <p:cNvCxnSpPr/>
          <p:nvPr/>
        </p:nvCxnSpPr>
        <p:spPr>
          <a:xfrm flipV="1">
            <a:off x="4966345" y="1677845"/>
            <a:ext cx="80956" cy="59976"/>
          </a:xfrm>
          <a:prstGeom prst="line">
            <a:avLst/>
          </a:prstGeom>
          <a:noFill/>
          <a:ln w="25400" cap="rnd">
            <a:solidFill>
              <a:schemeClr val="bg1"/>
            </a:solidFill>
            <a:prstDash val="solid"/>
            <a:miter/>
          </a:ln>
        </p:spPr>
      </p:cxnSp>
      <p:sp>
        <p:nvSpPr>
          <p:cNvPr id="22" name="矩形: 圆角 53"/>
          <p:cNvSpPr txBox="1"/>
          <p:nvPr/>
        </p:nvSpPr>
        <p:spPr>
          <a:xfrm>
            <a:off x="5318596" y="4712696"/>
            <a:ext cx="1499549" cy="547610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alpha val="0"/>
                </a:schemeClr>
              </a:gs>
              <a:gs pos="83000">
                <a:schemeClr val="accent1"/>
              </a:gs>
            </a:gsLst>
            <a:lin ang="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矩形: 圆角 54"/>
          <p:cNvSpPr txBox="1"/>
          <p:nvPr/>
        </p:nvSpPr>
        <p:spPr>
          <a:xfrm>
            <a:off x="2116455" y="4712970"/>
            <a:ext cx="4250055" cy="54737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63500" sx="102000" sy="102000" algn="ctr" rotWithShape="0">
              <a:srgbClr val="000000">
                <a:alpha val="14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椭圆 55"/>
          <p:cNvSpPr txBox="1"/>
          <p:nvPr/>
        </p:nvSpPr>
        <p:spPr>
          <a:xfrm>
            <a:off x="2258189" y="4802141"/>
            <a:ext cx="368722" cy="368720"/>
          </a:xfrm>
          <a:prstGeom prst="ellipse">
            <a:avLst/>
          </a:prstGeom>
          <a:gradFill>
            <a:gsLst>
              <a:gs pos="8000">
                <a:schemeClr val="accent2">
                  <a:lumMod val="40000"/>
                  <a:lumOff val="60000"/>
                </a:schemeClr>
              </a:gs>
              <a:gs pos="71000">
                <a:schemeClr val="accent2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爱设计-22-7"/>
          <p:cNvSpPr txBox="1"/>
          <p:nvPr/>
        </p:nvSpPr>
        <p:spPr>
          <a:xfrm>
            <a:off x="2357962" y="4888315"/>
            <a:ext cx="181284" cy="196372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元素22"/>
          <p:cNvSpPr txBox="1"/>
          <p:nvPr/>
        </p:nvSpPr>
        <p:spPr>
          <a:xfrm>
            <a:off x="4421470" y="4815158"/>
            <a:ext cx="676764" cy="3426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635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Regular" panose="020B0500000000000000" charset="-122"/>
                <a:ea typeface="Source Han Sans CN Regular" panose="020B0500000000000000" charset="-122"/>
                <a:cs typeface="Source Han Sans CN Regular" panose="020B0500000000000000" charset="-122"/>
              </a:rPr>
              <a:t>时间：</a:t>
            </a:r>
            <a:endParaRPr kumimoji="1" lang="zh-CN" altLang="en-US"/>
          </a:p>
        </p:txBody>
      </p:sp>
      <p:sp>
        <p:nvSpPr>
          <p:cNvPr id="27" name="元素6"/>
          <p:cNvSpPr txBox="1"/>
          <p:nvPr/>
        </p:nvSpPr>
        <p:spPr>
          <a:xfrm>
            <a:off x="2775570" y="4814921"/>
            <a:ext cx="819180" cy="3431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635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Regular" panose="020B0500000000000000" charset="-122"/>
                <a:ea typeface="Source Han Sans CN Regular" panose="020B0500000000000000" charset="-122"/>
                <a:cs typeface="Source Han Sans CN Regular" panose="020B0500000000000000" charset="-122"/>
              </a:rPr>
              <a:t>主讲人：</a:t>
            </a:r>
            <a:endParaRPr kumimoji="1" lang="zh-CN" altLang="en-US"/>
          </a:p>
        </p:txBody>
      </p:sp>
      <p:sp>
        <p:nvSpPr>
          <p:cNvPr id="28" name="元素6"/>
          <p:cNvSpPr txBox="1"/>
          <p:nvPr/>
        </p:nvSpPr>
        <p:spPr>
          <a:xfrm>
            <a:off x="3559537" y="4814921"/>
            <a:ext cx="819180" cy="3431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1600">
                <a:ln w="635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Regular" panose="020B0500000000000000" charset="-122"/>
                <a:ea typeface="Source Han Sans CN Regular" panose="020B0500000000000000" charset="-122"/>
                <a:cs typeface="Source Han Sans CN Regular" panose="020B0500000000000000" charset="-122"/>
              </a:rPr>
              <a:t>冯明娟</a:t>
            </a:r>
            <a:endParaRPr kumimoji="1" lang="en-US" altLang="zh-CN" sz="1600">
              <a:ln w="6350">
                <a:noFill/>
              </a:ln>
              <a:solidFill>
                <a:srgbClr val="404040">
                  <a:alpha val="100000"/>
                </a:srgbClr>
              </a:solidFill>
              <a:latin typeface="Source Han Sans CN Regular" panose="020B0500000000000000" charset="-122"/>
              <a:ea typeface="Source Han Sans CN Regular" panose="020B0500000000000000" charset="-122"/>
              <a:cs typeface="Source Han Sans CN Regular" panose="020B0500000000000000" charset="-122"/>
            </a:endParaRPr>
          </a:p>
        </p:txBody>
      </p:sp>
      <p:sp>
        <p:nvSpPr>
          <p:cNvPr id="29" name="元素22"/>
          <p:cNvSpPr txBox="1"/>
          <p:nvPr/>
        </p:nvSpPr>
        <p:spPr>
          <a:xfrm>
            <a:off x="4988560" y="4815205"/>
            <a:ext cx="1456055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635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2025.10.22</a:t>
            </a:r>
            <a:endParaRPr kumimoji="1" lang="en-US" altLang="zh-CN" sz="1600">
              <a:ln w="6350">
                <a:noFill/>
              </a:ln>
              <a:solidFill>
                <a:srgbClr val="404040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30" name="箭头: 右 61"/>
          <p:cNvSpPr txBox="1"/>
          <p:nvPr/>
        </p:nvSpPr>
        <p:spPr>
          <a:xfrm>
            <a:off x="6262023" y="4888315"/>
            <a:ext cx="315904" cy="196372"/>
          </a:xfrm>
          <a:prstGeom prst="rightArrow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2116455" y="1882775"/>
            <a:ext cx="5977255" cy="267652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4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论文写作与</a:t>
            </a:r>
            <a:r>
              <a:rPr kumimoji="1" lang="en-US" altLang="zh-CN" sz="4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智博文献</a:t>
            </a:r>
            <a:endParaRPr kumimoji="1" lang="en-US" altLang="zh-CN" sz="4600" dirty="0" err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  <a:p>
            <a:pPr algn="l">
              <a:lnSpc>
                <a:spcPct val="130000"/>
              </a:lnSpc>
            </a:pPr>
            <a:r>
              <a:rPr kumimoji="1" lang="en-US" altLang="zh-CN" sz="4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服务平台</a:t>
            </a:r>
            <a:endParaRPr kumimoji="1" lang="zh-CN" altLang="en-US" dirty="0"/>
          </a:p>
        </p:txBody>
      </p:sp>
      <p:sp>
        <p:nvSpPr>
          <p:cNvPr id="32" name="椭圆 69"/>
          <p:cNvSpPr txBox="1"/>
          <p:nvPr/>
        </p:nvSpPr>
        <p:spPr>
          <a:xfrm>
            <a:off x="8993533" y="3368598"/>
            <a:ext cx="657086" cy="657086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4800000" scaled="0"/>
          </a:gradFill>
          <a:ln w="25400" cap="sq">
            <a:solidFill>
              <a:schemeClr val="bg1"/>
            </a:solidFill>
            <a:miter/>
          </a:ln>
          <a:effectLst>
            <a:outerShdw blurRad="101600" sx="102000" sy="102000" algn="ctr" rotWithShape="0">
              <a:srgbClr val="000000">
                <a:alpha val="14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17"/>
          <p:cNvSpPr txBox="1"/>
          <p:nvPr/>
        </p:nvSpPr>
        <p:spPr>
          <a:xfrm>
            <a:off x="9162709" y="3534521"/>
            <a:ext cx="311268" cy="282201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  <a:effectLst>
            <a:outerShdw blurRad="76200" dist="50800" dir="5400000" algn="t" rotWithShape="0">
              <a:schemeClr val="accent1">
                <a:lumMod val="50000"/>
                <a:alpha val="2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/>
          <p:nvPr/>
        </p:nvSpPr>
        <p:spPr>
          <a:xfrm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实践操作</a:t>
            </a:r>
            <a:r>
              <a:rPr kumimoji="1" lang="en-US" altLang="zh-CN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-</a:t>
            </a:r>
            <a:r>
              <a:rPr kumimoji="1" lang="zh-CN" altLang="en-US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登录与注册</a:t>
            </a:r>
            <a:endParaRPr kumimoji="1" lang="zh-CN" altLang="en-US" sz="28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32130" y="1434465"/>
            <a:ext cx="9822180" cy="121729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网页端登录地址：</a:t>
            </a:r>
            <a:r>
              <a:rPr lang="en-US" altLang="zh-CN" sz="2400" u="sng">
                <a:solidFill>
                  <a:srgbClr val="0000FF"/>
                </a:solidFill>
                <a:latin typeface="Times New Roman" panose="02020603050405020304"/>
                <a:ea typeface="宋体" panose="02010600030101010101" pitchFamily="2" charset="-122"/>
                <a:hlinkClick r:id="rId1"/>
              </a:rPr>
              <a:t>https://zbscholar.cn</a:t>
            </a:r>
            <a:endParaRPr lang="en-US" altLang="zh-CN" sz="2400" u="sng">
              <a:solidFill>
                <a:srgbClr val="0000FF"/>
              </a:solidFill>
              <a:latin typeface="Times New Roman" panose="02020603050405020304"/>
              <a:ea typeface="宋体" panose="02010600030101010101" pitchFamily="2" charset="-122"/>
              <a:hlinkClick r:id="rId1"/>
            </a:endParaRPr>
          </a:p>
          <a:p>
            <a:pPr marL="0" indent="0" algn="just" defTabSz="266700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移动端：微信搜索小程序</a:t>
            </a:r>
            <a:r>
              <a:rPr lang="zh-CN" altLang="en-US" sz="2400">
                <a:latin typeface="Times New Roman" panose="02020603050405020304"/>
                <a:ea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智博科研助手</a:t>
            </a:r>
            <a:r>
              <a:rPr lang="zh-CN" altLang="en-US" sz="2400">
                <a:latin typeface="Times New Roman" panose="02020603050405020304"/>
                <a:ea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或者微信扫</a:t>
            </a:r>
            <a:r>
              <a:rPr lang="zh-CN" altLang="en-US" sz="2400">
                <a:latin typeface="Times New Roman" panose="02020603050405020304"/>
                <a:ea typeface="宋体" panose="02010600030101010101" pitchFamily="2" charset="-122"/>
              </a:rPr>
              <a:t>描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下方小程序码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1" descr="gh_386e617599fb_8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90" y="3329940"/>
            <a:ext cx="2424430" cy="24244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556000" y="3428365"/>
            <a:ext cx="8172450" cy="229552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网页端登录：手机+验证码登录，微信扫码登录，30天的校外登录权限。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移动端登录：移动端只能微信登录，30天的校外登录权限。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温馨提示：30天到期后需再次再回到校园IP范围内登录个人账号即可。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全文申请需要进行实名认证：证件认证</a:t>
            </a: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EDU邮箱认证。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实践操作</a:t>
            </a:r>
            <a:r>
              <a:rPr kumimoji="1" lang="en-US" altLang="zh-CN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-</a:t>
            </a:r>
            <a:r>
              <a:rPr kumimoji="1" lang="zh-CN" altLang="en-US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首页</a:t>
            </a:r>
            <a:endParaRPr kumimoji="1" lang="zh-CN" altLang="en-US" sz="28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rcRect b="11015"/>
          <a:stretch>
            <a:fillRect/>
          </a:stretch>
        </p:blipFill>
        <p:spPr>
          <a:xfrm>
            <a:off x="1193321" y="981646"/>
            <a:ext cx="9688456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实践操作（检索功能）</a:t>
            </a:r>
            <a:endParaRPr kumimoji="1" lang="zh-CN" altLang="en-US" dirty="0"/>
          </a:p>
        </p:txBody>
      </p:sp>
      <p:sp>
        <p:nvSpPr>
          <p:cNvPr id="14" name="标题 1"/>
          <p:cNvSpPr txBox="1"/>
          <p:nvPr/>
        </p:nvSpPr>
        <p:spPr>
          <a:xfrm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09618"/>
            <a:ext cx="12192000" cy="583267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实践操作（文献帮查功能）</a:t>
            </a:r>
            <a:endParaRPr kumimoji="1" lang="zh-CN" altLang="en-US" dirty="0"/>
          </a:p>
        </p:txBody>
      </p:sp>
      <p:sp>
        <p:nvSpPr>
          <p:cNvPr id="14" name="标题 1"/>
          <p:cNvSpPr txBox="1"/>
          <p:nvPr/>
        </p:nvSpPr>
        <p:spPr>
          <a:xfrm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49817"/>
            <a:ext cx="12192000" cy="591250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实践操作（文献帮查功能）</a:t>
            </a:r>
            <a:endParaRPr kumimoji="1" lang="zh-CN" altLang="en-US" dirty="0"/>
          </a:p>
        </p:txBody>
      </p:sp>
      <p:sp>
        <p:nvSpPr>
          <p:cNvPr id="14" name="标题 1"/>
          <p:cNvSpPr txBox="1"/>
          <p:nvPr/>
        </p:nvSpPr>
        <p:spPr>
          <a:xfrm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9454" y="1028700"/>
            <a:ext cx="11273092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实践操作（文献帮查功能）</a:t>
            </a:r>
            <a:endParaRPr kumimoji="1" lang="zh-CN" altLang="en-US" dirty="0"/>
          </a:p>
        </p:txBody>
      </p:sp>
      <p:sp>
        <p:nvSpPr>
          <p:cNvPr id="14" name="标题 1"/>
          <p:cNvSpPr txBox="1"/>
          <p:nvPr/>
        </p:nvSpPr>
        <p:spPr>
          <a:xfrm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3440"/>
            <a:ext cx="12192000" cy="59924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实践操作（文献阅读功能）</a:t>
            </a:r>
            <a:endParaRPr kumimoji="1" lang="zh-CN" altLang="en-US" dirty="0"/>
          </a:p>
        </p:txBody>
      </p:sp>
      <p:sp>
        <p:nvSpPr>
          <p:cNvPr id="14" name="标题 1"/>
          <p:cNvSpPr txBox="1"/>
          <p:nvPr/>
        </p:nvSpPr>
        <p:spPr>
          <a:xfrm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57710"/>
            <a:ext cx="12192000" cy="585576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实践操作（文献阅读功能）</a:t>
            </a:r>
            <a:endParaRPr kumimoji="1" lang="zh-CN" altLang="en-US" dirty="0"/>
          </a:p>
        </p:txBody>
      </p:sp>
      <p:sp>
        <p:nvSpPr>
          <p:cNvPr id="14" name="标题 1"/>
          <p:cNvSpPr txBox="1"/>
          <p:nvPr/>
        </p:nvSpPr>
        <p:spPr>
          <a:xfrm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0779"/>
            <a:ext cx="12192000" cy="589059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实践操作（文献阅读功能）</a:t>
            </a:r>
            <a:endParaRPr kumimoji="1" lang="zh-CN" altLang="en-US" dirty="0"/>
          </a:p>
        </p:txBody>
      </p:sp>
      <p:sp>
        <p:nvSpPr>
          <p:cNvPr id="14" name="标题 1"/>
          <p:cNvSpPr txBox="1"/>
          <p:nvPr/>
        </p:nvSpPr>
        <p:spPr>
          <a:xfrm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45636"/>
            <a:ext cx="12192000" cy="580039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实践操作（翻译功能）</a:t>
            </a:r>
            <a:endParaRPr kumimoji="1" lang="zh-CN" altLang="en-US" dirty="0"/>
          </a:p>
        </p:txBody>
      </p:sp>
      <p:sp>
        <p:nvSpPr>
          <p:cNvPr id="14" name="标题 1"/>
          <p:cNvSpPr txBox="1"/>
          <p:nvPr/>
        </p:nvSpPr>
        <p:spPr>
          <a:xfrm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91599"/>
            <a:ext cx="12192000" cy="57482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934720" y="408034"/>
            <a:ext cx="2520044" cy="252004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765289" y="1297124"/>
            <a:ext cx="2768600" cy="4572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Catalo</a:t>
            </a: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gue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376814" y="1403522"/>
            <a:ext cx="979986" cy="383678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目录</a:t>
            </a:r>
            <a:endParaRPr kumimoji="1" lang="zh-CN" altLang="en-US"/>
          </a:p>
        </p:txBody>
      </p:sp>
      <p:cxnSp>
        <p:nvCxnSpPr>
          <p:cNvPr id="6" name="线条 1"/>
          <p:cNvCxnSpPr/>
          <p:nvPr/>
        </p:nvCxnSpPr>
        <p:spPr>
          <a:xfrm flipH="1">
            <a:off x="1803389" y="1922431"/>
            <a:ext cx="4558651" cy="0"/>
          </a:xfrm>
          <a:prstGeom prst="line">
            <a:avLst/>
          </a:prstGeom>
          <a:noFill/>
          <a:ln w="12700" cap="sq">
            <a:solidFill>
              <a:schemeClr val="tx1"/>
            </a:solidFill>
            <a:miter/>
          </a:ln>
        </p:spPr>
      </p:cxnSp>
      <p:sp>
        <p:nvSpPr>
          <p:cNvPr id="7" name="标题 1"/>
          <p:cNvSpPr txBox="1"/>
          <p:nvPr>
            <p:custDataLst>
              <p:tags r:id="rId1"/>
            </p:custDataLst>
          </p:nvPr>
        </p:nvSpPr>
        <p:spPr>
          <a:xfrm>
            <a:off x="8134900" y="2606955"/>
            <a:ext cx="3384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智博文献服务平台介绍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2"/>
            </p:custDataLst>
          </p:nvPr>
        </p:nvSpPr>
        <p:spPr>
          <a:xfrm>
            <a:off x="7731395" y="2588787"/>
            <a:ext cx="393700" cy="3302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847CEA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2.</a:t>
            </a: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3"/>
            </p:custDataLst>
          </p:nvPr>
        </p:nvSpPr>
        <p:spPr>
          <a:xfrm>
            <a:off x="3461548" y="2588787"/>
            <a:ext cx="393700" cy="3302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847CEA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1.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4"/>
            </p:custDataLst>
          </p:nvPr>
        </p:nvSpPr>
        <p:spPr>
          <a:xfrm>
            <a:off x="3853824" y="2606955"/>
            <a:ext cx="3384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1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学术研究的</a:t>
            </a:r>
            <a:r>
              <a:rPr kumimoji="1" lang="zh-CN" altLang="en-US" sz="1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需求与困境</a:t>
            </a:r>
            <a:endParaRPr kumimoji="1" lang="zh-CN" altLang="en-US" dirty="0"/>
          </a:p>
        </p:txBody>
      </p:sp>
      <p:sp>
        <p:nvSpPr>
          <p:cNvPr id="12" name="标题 1"/>
          <p:cNvSpPr txBox="1"/>
          <p:nvPr>
            <p:custDataLst>
              <p:tags r:id="rId5"/>
            </p:custDataLst>
          </p:nvPr>
        </p:nvSpPr>
        <p:spPr>
          <a:xfrm>
            <a:off x="3853824" y="3499470"/>
            <a:ext cx="3384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zh-CN" altLang="en-US" sz="1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论文写作的智能助理</a:t>
            </a:r>
            <a:endParaRPr kumimoji="1" lang="zh-CN" altLang="en-US" dirty="0"/>
          </a:p>
        </p:txBody>
      </p:sp>
      <p:sp>
        <p:nvSpPr>
          <p:cNvPr id="13" name="标题 1"/>
          <p:cNvSpPr txBox="1"/>
          <p:nvPr>
            <p:custDataLst>
              <p:tags r:id="rId6"/>
            </p:custDataLst>
          </p:nvPr>
        </p:nvSpPr>
        <p:spPr>
          <a:xfrm>
            <a:off x="3461548" y="3467953"/>
            <a:ext cx="393700" cy="3302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400" dirty="0">
                <a:ln w="12700">
                  <a:noFill/>
                </a:ln>
                <a:solidFill>
                  <a:srgbClr val="847CEA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3.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实践操作（翻译功能）</a:t>
            </a:r>
            <a:endParaRPr kumimoji="1" lang="zh-CN" altLang="en-US" dirty="0"/>
          </a:p>
        </p:txBody>
      </p:sp>
      <p:sp>
        <p:nvSpPr>
          <p:cNvPr id="14" name="标题 1"/>
          <p:cNvSpPr txBox="1"/>
          <p:nvPr/>
        </p:nvSpPr>
        <p:spPr>
          <a:xfrm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1369060"/>
            <a:ext cx="12061190" cy="54889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实践操作（知识库功能）</a:t>
            </a:r>
            <a:endParaRPr kumimoji="1" lang="zh-CN" altLang="en-US" dirty="0"/>
          </a:p>
        </p:txBody>
      </p:sp>
      <p:sp>
        <p:nvSpPr>
          <p:cNvPr id="14" name="标题 1"/>
          <p:cNvSpPr txBox="1"/>
          <p:nvPr/>
        </p:nvSpPr>
        <p:spPr>
          <a:xfrm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29429"/>
            <a:ext cx="12192000" cy="58129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实践操作（</a:t>
            </a:r>
            <a:r>
              <a:rPr kumimoji="1" lang="en-US" altLang="zh-CN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AI</a:t>
            </a:r>
            <a:r>
              <a:rPr kumimoji="1" lang="zh-CN" altLang="en-US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工具）</a:t>
            </a:r>
            <a:endParaRPr kumimoji="1" lang="zh-CN" altLang="en-US" dirty="0"/>
          </a:p>
        </p:txBody>
      </p:sp>
      <p:sp>
        <p:nvSpPr>
          <p:cNvPr id="14" name="标题 1"/>
          <p:cNvSpPr txBox="1"/>
          <p:nvPr/>
        </p:nvSpPr>
        <p:spPr>
          <a:xfrm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20905"/>
            <a:ext cx="12192000" cy="581009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实践操作（数据库集）</a:t>
            </a:r>
            <a:endParaRPr kumimoji="1" lang="zh-CN" altLang="en-US" dirty="0"/>
          </a:p>
        </p:txBody>
      </p:sp>
      <p:sp>
        <p:nvSpPr>
          <p:cNvPr id="14" name="标题 1"/>
          <p:cNvSpPr txBox="1"/>
          <p:nvPr/>
        </p:nvSpPr>
        <p:spPr>
          <a:xfrm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33534"/>
            <a:ext cx="12192000" cy="564326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实践操作（</a:t>
            </a:r>
            <a:r>
              <a:rPr kumimoji="1" lang="en-US" altLang="zh-CN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AI</a:t>
            </a:r>
            <a:r>
              <a:rPr kumimoji="1" lang="zh-CN" altLang="en-US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工具）</a:t>
            </a:r>
            <a:endParaRPr kumimoji="1" lang="zh-CN" altLang="en-US" dirty="0"/>
          </a:p>
        </p:txBody>
      </p:sp>
      <p:sp>
        <p:nvSpPr>
          <p:cNvPr id="14" name="标题 1"/>
          <p:cNvSpPr txBox="1"/>
          <p:nvPr/>
        </p:nvSpPr>
        <p:spPr>
          <a:xfrm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13526"/>
            <a:ext cx="12192000" cy="562364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任意多边形: 形状 66"/>
          <p:cNvSpPr txBox="1"/>
          <p:nvPr/>
        </p:nvSpPr>
        <p:spPr>
          <a:xfrm>
            <a:off x="10953748" y="0"/>
            <a:ext cx="1238250" cy="6858000"/>
          </a:xfrm>
          <a:custGeom>
            <a:avLst/>
            <a:gdLst>
              <a:gd name="connsiteX0" fmla="*/ 447675 w 1238250"/>
              <a:gd name="connsiteY0" fmla="*/ 0 h 6858000"/>
              <a:gd name="connsiteX1" fmla="*/ 1238250 w 1238250"/>
              <a:gd name="connsiteY1" fmla="*/ 0 h 6858000"/>
              <a:gd name="connsiteX2" fmla="*/ 1238250 w 1238250"/>
              <a:gd name="connsiteY2" fmla="*/ 6858000 h 6858000"/>
              <a:gd name="connsiteX3" fmla="*/ 447675 w 1238250"/>
              <a:gd name="connsiteY3" fmla="*/ 6858000 h 6858000"/>
              <a:gd name="connsiteX4" fmla="*/ 0 w 1238250"/>
              <a:gd name="connsiteY4" fmla="*/ 0 h 6858000"/>
              <a:gd name="connsiteX5" fmla="*/ 123825 w 1238250"/>
              <a:gd name="connsiteY5" fmla="*/ 0 h 6858000"/>
              <a:gd name="connsiteX6" fmla="*/ 123825 w 1238250"/>
              <a:gd name="connsiteY6" fmla="*/ 6858000 h 6858000"/>
              <a:gd name="connsiteX7" fmla="*/ 0 w 1238250"/>
              <a:gd name="connsiteY7" fmla="*/ 6858000 h 6858000"/>
              <a:gd name="connsiteX8" fmla="*/ 223838 w 1238250"/>
              <a:gd name="connsiteY8" fmla="*/ 0 h 6858000"/>
              <a:gd name="connsiteX9" fmla="*/ 347663 w 1238250"/>
              <a:gd name="connsiteY9" fmla="*/ 0 h 6858000"/>
              <a:gd name="connsiteX10" fmla="*/ 347663 w 1238250"/>
              <a:gd name="connsiteY10" fmla="*/ 6858000 h 6858000"/>
              <a:gd name="connsiteX11" fmla="*/ 223838 w 1238250"/>
              <a:gd name="connsiteY11" fmla="*/ 6858000 h 6858000"/>
            </a:gdLst>
            <a:ahLst/>
            <a:cxnLst/>
            <a:rect l="l" t="t" r="r" b="b"/>
            <a:pathLst>
              <a:path w="1238250" h="6858000">
                <a:moveTo>
                  <a:pt x="447675" y="0"/>
                </a:moveTo>
                <a:lnTo>
                  <a:pt x="1238250" y="0"/>
                </a:lnTo>
                <a:lnTo>
                  <a:pt x="1238250" y="6858000"/>
                </a:lnTo>
                <a:lnTo>
                  <a:pt x="447675" y="6858000"/>
                </a:lnTo>
                <a:close/>
                <a:moveTo>
                  <a:pt x="0" y="0"/>
                </a:moveTo>
                <a:lnTo>
                  <a:pt x="123825" y="0"/>
                </a:lnTo>
                <a:lnTo>
                  <a:pt x="123825" y="6858000"/>
                </a:lnTo>
                <a:lnTo>
                  <a:pt x="0" y="6858000"/>
                </a:lnTo>
                <a:close/>
                <a:moveTo>
                  <a:pt x="223838" y="0"/>
                </a:moveTo>
                <a:lnTo>
                  <a:pt x="347663" y="0"/>
                </a:lnTo>
                <a:lnTo>
                  <a:pt x="347663" y="6858000"/>
                </a:lnTo>
                <a:lnTo>
                  <a:pt x="223838" y="6858000"/>
                </a:lnTo>
                <a:close/>
              </a:path>
            </a:pathLst>
          </a:custGeom>
          <a:solidFill>
            <a:schemeClr val="accent1">
              <a:alpha val="22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任意多边形: 形状 67"/>
          <p:cNvSpPr txBox="1"/>
          <p:nvPr/>
        </p:nvSpPr>
        <p:spPr>
          <a:xfrm flipH="1">
            <a:off x="0" y="0"/>
            <a:ext cx="1238250" cy="6858000"/>
          </a:xfrm>
          <a:custGeom>
            <a:avLst/>
            <a:gdLst>
              <a:gd name="connsiteX0" fmla="*/ 447675 w 1238250"/>
              <a:gd name="connsiteY0" fmla="*/ 0 h 6858000"/>
              <a:gd name="connsiteX1" fmla="*/ 1238250 w 1238250"/>
              <a:gd name="connsiteY1" fmla="*/ 0 h 6858000"/>
              <a:gd name="connsiteX2" fmla="*/ 1238250 w 1238250"/>
              <a:gd name="connsiteY2" fmla="*/ 6858000 h 6858000"/>
              <a:gd name="connsiteX3" fmla="*/ 447675 w 1238250"/>
              <a:gd name="connsiteY3" fmla="*/ 6858000 h 6858000"/>
              <a:gd name="connsiteX4" fmla="*/ 0 w 1238250"/>
              <a:gd name="connsiteY4" fmla="*/ 0 h 6858000"/>
              <a:gd name="connsiteX5" fmla="*/ 123825 w 1238250"/>
              <a:gd name="connsiteY5" fmla="*/ 0 h 6858000"/>
              <a:gd name="connsiteX6" fmla="*/ 123825 w 1238250"/>
              <a:gd name="connsiteY6" fmla="*/ 6858000 h 6858000"/>
              <a:gd name="connsiteX7" fmla="*/ 0 w 1238250"/>
              <a:gd name="connsiteY7" fmla="*/ 6858000 h 6858000"/>
              <a:gd name="connsiteX8" fmla="*/ 223838 w 1238250"/>
              <a:gd name="connsiteY8" fmla="*/ 0 h 6858000"/>
              <a:gd name="connsiteX9" fmla="*/ 347663 w 1238250"/>
              <a:gd name="connsiteY9" fmla="*/ 0 h 6858000"/>
              <a:gd name="connsiteX10" fmla="*/ 347663 w 1238250"/>
              <a:gd name="connsiteY10" fmla="*/ 6858000 h 6858000"/>
              <a:gd name="connsiteX11" fmla="*/ 223838 w 1238250"/>
              <a:gd name="connsiteY11" fmla="*/ 6858000 h 6858000"/>
            </a:gdLst>
            <a:ahLst/>
            <a:cxnLst/>
            <a:rect l="l" t="t" r="r" b="b"/>
            <a:pathLst>
              <a:path w="1238250" h="6858000">
                <a:moveTo>
                  <a:pt x="447675" y="0"/>
                </a:moveTo>
                <a:lnTo>
                  <a:pt x="1238250" y="0"/>
                </a:lnTo>
                <a:lnTo>
                  <a:pt x="1238250" y="6858000"/>
                </a:lnTo>
                <a:lnTo>
                  <a:pt x="447675" y="6858000"/>
                </a:lnTo>
                <a:close/>
                <a:moveTo>
                  <a:pt x="0" y="0"/>
                </a:moveTo>
                <a:lnTo>
                  <a:pt x="123825" y="0"/>
                </a:lnTo>
                <a:lnTo>
                  <a:pt x="123825" y="6858000"/>
                </a:lnTo>
                <a:lnTo>
                  <a:pt x="0" y="6858000"/>
                </a:lnTo>
                <a:close/>
                <a:moveTo>
                  <a:pt x="223838" y="0"/>
                </a:moveTo>
                <a:lnTo>
                  <a:pt x="347663" y="0"/>
                </a:lnTo>
                <a:lnTo>
                  <a:pt x="347663" y="6858000"/>
                </a:lnTo>
                <a:lnTo>
                  <a:pt x="223838" y="6858000"/>
                </a:lnTo>
                <a:close/>
              </a:path>
            </a:pathLst>
          </a:custGeom>
          <a:solidFill>
            <a:schemeClr val="accent1">
              <a:alpha val="22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PPT-9"/>
          <p:cNvSpPr txBox="1"/>
          <p:nvPr/>
        </p:nvSpPr>
        <p:spPr>
          <a:xfrm rot="5400000">
            <a:off x="10547827" y="5970023"/>
            <a:ext cx="1088164" cy="847819"/>
          </a:xfrm>
          <a:custGeom>
            <a:avLst/>
            <a:gdLst>
              <a:gd name="connsiteX0" fmla="*/ 285555 w 1554477"/>
              <a:gd name="connsiteY0" fmla="*/ 598564 h 1211136"/>
              <a:gd name="connsiteX1" fmla="*/ 558162 w 1554477"/>
              <a:gd name="connsiteY1" fmla="*/ 325957 h 1211136"/>
              <a:gd name="connsiteX2" fmla="*/ 1554476 w 1554477"/>
              <a:gd name="connsiteY2" fmla="*/ 325957 h 1211136"/>
              <a:gd name="connsiteX3" fmla="*/ 1554476 w 1554477"/>
              <a:gd name="connsiteY3" fmla="*/ 871171 h 1211136"/>
              <a:gd name="connsiteX4" fmla="*/ 558162 w 1554477"/>
              <a:gd name="connsiteY4" fmla="*/ 871171 h 1211136"/>
              <a:gd name="connsiteX5" fmla="*/ 285555 w 1554477"/>
              <a:gd name="connsiteY5" fmla="*/ 598564 h 1211136"/>
              <a:gd name="connsiteX6" fmla="*/ 147389 w 1554477"/>
              <a:gd name="connsiteY6" fmla="*/ 597742 h 1211136"/>
              <a:gd name="connsiteX7" fmla="*/ 157298 w 1554477"/>
              <a:gd name="connsiteY7" fmla="*/ 696038 h 1211136"/>
              <a:gd name="connsiteX8" fmla="*/ 635130 w 1554477"/>
              <a:gd name="connsiteY8" fmla="*/ 1085482 h 1211136"/>
              <a:gd name="connsiteX9" fmla="*/ 1554476 w 1554477"/>
              <a:gd name="connsiteY9" fmla="*/ 1085483 h 1211136"/>
              <a:gd name="connsiteX10" fmla="*/ 1554476 w 1554477"/>
              <a:gd name="connsiteY10" fmla="*/ 871171 h 1211136"/>
              <a:gd name="connsiteX11" fmla="*/ 1554477 w 1554477"/>
              <a:gd name="connsiteY11" fmla="*/ 871171 h 1211136"/>
              <a:gd name="connsiteX12" fmla="*/ 1554477 w 1554477"/>
              <a:gd name="connsiteY12" fmla="*/ 325957 h 1211136"/>
              <a:gd name="connsiteX13" fmla="*/ 1554476 w 1554477"/>
              <a:gd name="connsiteY13" fmla="*/ 325957 h 1211136"/>
              <a:gd name="connsiteX14" fmla="*/ 1554476 w 1554477"/>
              <a:gd name="connsiteY14" fmla="*/ 110001 h 1211136"/>
              <a:gd name="connsiteX15" fmla="*/ 635130 w 1554477"/>
              <a:gd name="connsiteY15" fmla="*/ 110001 h 1211136"/>
              <a:gd name="connsiteX16" fmla="*/ 157298 w 1554477"/>
              <a:gd name="connsiteY16" fmla="*/ 499445 h 1211136"/>
              <a:gd name="connsiteX17" fmla="*/ 0 w 1554477"/>
              <a:gd name="connsiteY17" fmla="*/ 605568 h 1211136"/>
              <a:gd name="connsiteX18" fmla="*/ 605568 w 1554477"/>
              <a:gd name="connsiteY18" fmla="*/ 0 h 1211136"/>
              <a:gd name="connsiteX19" fmla="*/ 1554477 w 1554477"/>
              <a:gd name="connsiteY19" fmla="*/ 0 h 1211136"/>
              <a:gd name="connsiteX20" fmla="*/ 1554477 w 1554477"/>
              <a:gd name="connsiteY20" fmla="*/ 1211136 h 1211136"/>
              <a:gd name="connsiteX21" fmla="*/ 605568 w 1554477"/>
              <a:gd name="connsiteY21" fmla="*/ 1211136 h 1211136"/>
              <a:gd name="connsiteX22" fmla="*/ 0 w 1554477"/>
              <a:gd name="connsiteY22" fmla="*/ 605568 h 1211136"/>
            </a:gdLst>
            <a:ahLst/>
            <a:cxnLst/>
            <a:rect l="l" t="t" r="r" b="b"/>
            <a:pathLst>
              <a:path w="1554477" h="1211136">
                <a:moveTo>
                  <a:pt x="285555" y="598564"/>
                </a:moveTo>
                <a:cubicBezTo>
                  <a:pt x="285555" y="448007"/>
                  <a:pt x="407605" y="325957"/>
                  <a:pt x="558162" y="325957"/>
                </a:cubicBezTo>
                <a:lnTo>
                  <a:pt x="1554476" y="325957"/>
                </a:lnTo>
                <a:lnTo>
                  <a:pt x="1554476" y="871171"/>
                </a:lnTo>
                <a:lnTo>
                  <a:pt x="558162" y="871171"/>
                </a:lnTo>
                <a:cubicBezTo>
                  <a:pt x="407605" y="871171"/>
                  <a:pt x="285555" y="749121"/>
                  <a:pt x="285555" y="598564"/>
                </a:cubicBezTo>
                <a:close/>
                <a:moveTo>
                  <a:pt x="147389" y="597742"/>
                </a:moveTo>
                <a:lnTo>
                  <a:pt x="157298" y="696038"/>
                </a:lnTo>
                <a:cubicBezTo>
                  <a:pt x="202778" y="918293"/>
                  <a:pt x="399430" y="1085482"/>
                  <a:pt x="635130" y="1085482"/>
                </a:cubicBezTo>
                <a:lnTo>
                  <a:pt x="1554476" y="1085483"/>
                </a:lnTo>
                <a:lnTo>
                  <a:pt x="1554476" y="871171"/>
                </a:lnTo>
                <a:lnTo>
                  <a:pt x="1554477" y="871171"/>
                </a:lnTo>
                <a:lnTo>
                  <a:pt x="1554477" y="325957"/>
                </a:lnTo>
                <a:lnTo>
                  <a:pt x="1554476" y="325957"/>
                </a:lnTo>
                <a:lnTo>
                  <a:pt x="1554476" y="110001"/>
                </a:lnTo>
                <a:lnTo>
                  <a:pt x="635130" y="110001"/>
                </a:lnTo>
                <a:cubicBezTo>
                  <a:pt x="399430" y="110001"/>
                  <a:pt x="202778" y="277190"/>
                  <a:pt x="157298" y="499445"/>
                </a:cubicBezTo>
                <a:close/>
                <a:moveTo>
                  <a:pt x="0" y="605568"/>
                </a:moveTo>
                <a:cubicBezTo>
                  <a:pt x="0" y="271122"/>
                  <a:pt x="271122" y="0"/>
                  <a:pt x="605568" y="0"/>
                </a:cubicBezTo>
                <a:lnTo>
                  <a:pt x="1554477" y="0"/>
                </a:lnTo>
                <a:lnTo>
                  <a:pt x="1554477" y="1211136"/>
                </a:lnTo>
                <a:lnTo>
                  <a:pt x="605568" y="1211136"/>
                </a:lnTo>
                <a:cubicBezTo>
                  <a:pt x="271122" y="1211136"/>
                  <a:pt x="0" y="940014"/>
                  <a:pt x="0" y="605568"/>
                </a:cubicBezTo>
                <a:close/>
              </a:path>
            </a:pathLst>
          </a:custGeom>
          <a:noFill/>
          <a:ln w="2222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PPT-9"/>
          <p:cNvSpPr txBox="1"/>
          <p:nvPr/>
        </p:nvSpPr>
        <p:spPr>
          <a:xfrm rot="5400000" flipH="1" flipV="1">
            <a:off x="-286117" y="219444"/>
            <a:ext cx="2590802" cy="2018566"/>
          </a:xfrm>
          <a:custGeom>
            <a:avLst/>
            <a:gdLst>
              <a:gd name="connsiteX0" fmla="*/ 285555 w 1554477"/>
              <a:gd name="connsiteY0" fmla="*/ 598564 h 1211136"/>
              <a:gd name="connsiteX1" fmla="*/ 558162 w 1554477"/>
              <a:gd name="connsiteY1" fmla="*/ 325957 h 1211136"/>
              <a:gd name="connsiteX2" fmla="*/ 1554476 w 1554477"/>
              <a:gd name="connsiteY2" fmla="*/ 325957 h 1211136"/>
              <a:gd name="connsiteX3" fmla="*/ 1554476 w 1554477"/>
              <a:gd name="connsiteY3" fmla="*/ 871171 h 1211136"/>
              <a:gd name="connsiteX4" fmla="*/ 558162 w 1554477"/>
              <a:gd name="connsiteY4" fmla="*/ 871171 h 1211136"/>
              <a:gd name="connsiteX5" fmla="*/ 285555 w 1554477"/>
              <a:gd name="connsiteY5" fmla="*/ 598564 h 1211136"/>
              <a:gd name="connsiteX6" fmla="*/ 147389 w 1554477"/>
              <a:gd name="connsiteY6" fmla="*/ 597742 h 1211136"/>
              <a:gd name="connsiteX7" fmla="*/ 157298 w 1554477"/>
              <a:gd name="connsiteY7" fmla="*/ 696038 h 1211136"/>
              <a:gd name="connsiteX8" fmla="*/ 635130 w 1554477"/>
              <a:gd name="connsiteY8" fmla="*/ 1085482 h 1211136"/>
              <a:gd name="connsiteX9" fmla="*/ 1554476 w 1554477"/>
              <a:gd name="connsiteY9" fmla="*/ 1085483 h 1211136"/>
              <a:gd name="connsiteX10" fmla="*/ 1554476 w 1554477"/>
              <a:gd name="connsiteY10" fmla="*/ 871171 h 1211136"/>
              <a:gd name="connsiteX11" fmla="*/ 1554477 w 1554477"/>
              <a:gd name="connsiteY11" fmla="*/ 871171 h 1211136"/>
              <a:gd name="connsiteX12" fmla="*/ 1554477 w 1554477"/>
              <a:gd name="connsiteY12" fmla="*/ 325957 h 1211136"/>
              <a:gd name="connsiteX13" fmla="*/ 1554476 w 1554477"/>
              <a:gd name="connsiteY13" fmla="*/ 325957 h 1211136"/>
              <a:gd name="connsiteX14" fmla="*/ 1554476 w 1554477"/>
              <a:gd name="connsiteY14" fmla="*/ 110001 h 1211136"/>
              <a:gd name="connsiteX15" fmla="*/ 635130 w 1554477"/>
              <a:gd name="connsiteY15" fmla="*/ 110001 h 1211136"/>
              <a:gd name="connsiteX16" fmla="*/ 157298 w 1554477"/>
              <a:gd name="connsiteY16" fmla="*/ 499445 h 1211136"/>
              <a:gd name="connsiteX17" fmla="*/ 0 w 1554477"/>
              <a:gd name="connsiteY17" fmla="*/ 605568 h 1211136"/>
              <a:gd name="connsiteX18" fmla="*/ 605568 w 1554477"/>
              <a:gd name="connsiteY18" fmla="*/ 0 h 1211136"/>
              <a:gd name="connsiteX19" fmla="*/ 1554477 w 1554477"/>
              <a:gd name="connsiteY19" fmla="*/ 0 h 1211136"/>
              <a:gd name="connsiteX20" fmla="*/ 1554477 w 1554477"/>
              <a:gd name="connsiteY20" fmla="*/ 1211136 h 1211136"/>
              <a:gd name="connsiteX21" fmla="*/ 605568 w 1554477"/>
              <a:gd name="connsiteY21" fmla="*/ 1211136 h 1211136"/>
              <a:gd name="connsiteX22" fmla="*/ 0 w 1554477"/>
              <a:gd name="connsiteY22" fmla="*/ 605568 h 1211136"/>
            </a:gdLst>
            <a:ahLst/>
            <a:cxnLst/>
            <a:rect l="l" t="t" r="r" b="b"/>
            <a:pathLst>
              <a:path w="1554477" h="1211136">
                <a:moveTo>
                  <a:pt x="285555" y="598564"/>
                </a:moveTo>
                <a:cubicBezTo>
                  <a:pt x="285555" y="448007"/>
                  <a:pt x="407605" y="325957"/>
                  <a:pt x="558162" y="325957"/>
                </a:cubicBezTo>
                <a:lnTo>
                  <a:pt x="1554476" y="325957"/>
                </a:lnTo>
                <a:lnTo>
                  <a:pt x="1554476" y="871171"/>
                </a:lnTo>
                <a:lnTo>
                  <a:pt x="558162" y="871171"/>
                </a:lnTo>
                <a:cubicBezTo>
                  <a:pt x="407605" y="871171"/>
                  <a:pt x="285555" y="749121"/>
                  <a:pt x="285555" y="598564"/>
                </a:cubicBezTo>
                <a:close/>
                <a:moveTo>
                  <a:pt x="147389" y="597742"/>
                </a:moveTo>
                <a:lnTo>
                  <a:pt x="157298" y="696038"/>
                </a:lnTo>
                <a:cubicBezTo>
                  <a:pt x="202778" y="918293"/>
                  <a:pt x="399430" y="1085482"/>
                  <a:pt x="635130" y="1085482"/>
                </a:cubicBezTo>
                <a:lnTo>
                  <a:pt x="1554476" y="1085483"/>
                </a:lnTo>
                <a:lnTo>
                  <a:pt x="1554476" y="871171"/>
                </a:lnTo>
                <a:lnTo>
                  <a:pt x="1554477" y="871171"/>
                </a:lnTo>
                <a:lnTo>
                  <a:pt x="1554477" y="325957"/>
                </a:lnTo>
                <a:lnTo>
                  <a:pt x="1554476" y="325957"/>
                </a:lnTo>
                <a:lnTo>
                  <a:pt x="1554476" y="110001"/>
                </a:lnTo>
                <a:lnTo>
                  <a:pt x="635130" y="110001"/>
                </a:lnTo>
                <a:cubicBezTo>
                  <a:pt x="399430" y="110001"/>
                  <a:pt x="202778" y="277190"/>
                  <a:pt x="157298" y="499445"/>
                </a:cubicBezTo>
                <a:close/>
                <a:moveTo>
                  <a:pt x="0" y="605568"/>
                </a:moveTo>
                <a:cubicBezTo>
                  <a:pt x="0" y="271122"/>
                  <a:pt x="271122" y="0"/>
                  <a:pt x="605568" y="0"/>
                </a:cubicBezTo>
                <a:lnTo>
                  <a:pt x="1554477" y="0"/>
                </a:lnTo>
                <a:lnTo>
                  <a:pt x="1554477" y="1211136"/>
                </a:lnTo>
                <a:lnTo>
                  <a:pt x="605568" y="1211136"/>
                </a:lnTo>
                <a:cubicBezTo>
                  <a:pt x="271122" y="1211136"/>
                  <a:pt x="0" y="940014"/>
                  <a:pt x="0" y="605568"/>
                </a:cubicBezTo>
                <a:close/>
              </a:path>
            </a:pathLst>
          </a:custGeom>
          <a:noFill/>
          <a:ln w="22225" cap="sq">
            <a:solidFill>
              <a:schemeClr val="accent1">
                <a:lumMod val="7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矩形: 圆角 40"/>
          <p:cNvSpPr txBox="1"/>
          <p:nvPr/>
        </p:nvSpPr>
        <p:spPr>
          <a:xfrm>
            <a:off x="1594136" y="1014094"/>
            <a:ext cx="9003729" cy="4829812"/>
          </a:xfrm>
          <a:prstGeom prst="roundRect">
            <a:avLst>
              <a:gd name="adj" fmla="val 10594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任意多边形: 形状 27"/>
          <p:cNvSpPr txBox="1"/>
          <p:nvPr/>
        </p:nvSpPr>
        <p:spPr>
          <a:xfrm>
            <a:off x="1676400" y="1076325"/>
            <a:ext cx="8839200" cy="4705350"/>
          </a:xfrm>
          <a:custGeom>
            <a:avLst/>
            <a:gdLst>
              <a:gd name="connsiteX0" fmla="*/ 498485 w 8839200"/>
              <a:gd name="connsiteY0" fmla="*/ 0 h 4705350"/>
              <a:gd name="connsiteX1" fmla="*/ 8340715 w 8839200"/>
              <a:gd name="connsiteY1" fmla="*/ 0 h 4705350"/>
              <a:gd name="connsiteX2" fmla="*/ 8839200 w 8839200"/>
              <a:gd name="connsiteY2" fmla="*/ 498485 h 4705350"/>
              <a:gd name="connsiteX3" fmla="*/ 8839200 w 8839200"/>
              <a:gd name="connsiteY3" fmla="*/ 1914524 h 4705350"/>
              <a:gd name="connsiteX4" fmla="*/ 8553451 w 8839200"/>
              <a:gd name="connsiteY4" fmla="*/ 1628775 h 4705350"/>
              <a:gd name="connsiteX5" fmla="*/ 5476876 w 8839200"/>
              <a:gd name="connsiteY5" fmla="*/ 4705350 h 4705350"/>
              <a:gd name="connsiteX6" fmla="*/ 498485 w 8839200"/>
              <a:gd name="connsiteY6" fmla="*/ 4705350 h 4705350"/>
              <a:gd name="connsiteX7" fmla="*/ 0 w 8839200"/>
              <a:gd name="connsiteY7" fmla="*/ 4206865 h 4705350"/>
              <a:gd name="connsiteX8" fmla="*/ 0 w 8839200"/>
              <a:gd name="connsiteY8" fmla="*/ 498485 h 4705350"/>
              <a:gd name="connsiteX9" fmla="*/ 498485 w 8839200"/>
              <a:gd name="connsiteY9" fmla="*/ 0 h 4705350"/>
            </a:gdLst>
            <a:ahLst/>
            <a:cxnLst/>
            <a:rect l="l" t="t" r="r" b="b"/>
            <a:pathLst>
              <a:path w="8839200" h="4705350">
                <a:moveTo>
                  <a:pt x="498485" y="0"/>
                </a:moveTo>
                <a:lnTo>
                  <a:pt x="8340715" y="0"/>
                </a:lnTo>
                <a:cubicBezTo>
                  <a:pt x="8616021" y="0"/>
                  <a:pt x="8839200" y="223179"/>
                  <a:pt x="8839200" y="498485"/>
                </a:cubicBezTo>
                <a:lnTo>
                  <a:pt x="8839200" y="1914524"/>
                </a:lnTo>
                <a:lnTo>
                  <a:pt x="8553451" y="1628775"/>
                </a:lnTo>
                <a:lnTo>
                  <a:pt x="5476876" y="4705350"/>
                </a:lnTo>
                <a:lnTo>
                  <a:pt x="498485" y="4705350"/>
                </a:lnTo>
                <a:cubicBezTo>
                  <a:pt x="223179" y="4705350"/>
                  <a:pt x="0" y="4482171"/>
                  <a:pt x="0" y="4206865"/>
                </a:cubicBezTo>
                <a:lnTo>
                  <a:pt x="0" y="498485"/>
                </a:lnTo>
                <a:cubicBezTo>
                  <a:pt x="0" y="223179"/>
                  <a:pt x="223179" y="0"/>
                  <a:pt x="49848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20"/>
          <p:cNvSpPr txBox="1"/>
          <p:nvPr/>
        </p:nvSpPr>
        <p:spPr>
          <a:xfrm>
            <a:off x="1676400" y="1076325"/>
            <a:ext cx="8839200" cy="4705350"/>
          </a:xfrm>
          <a:prstGeom prst="roundRect">
            <a:avLst>
              <a:gd name="adj" fmla="val 10594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dirty="0"/>
          </a:p>
        </p:txBody>
      </p:sp>
      <p:sp>
        <p:nvSpPr>
          <p:cNvPr id="11" name="任意多边形: 形状 28"/>
          <p:cNvSpPr txBox="1"/>
          <p:nvPr/>
        </p:nvSpPr>
        <p:spPr>
          <a:xfrm>
            <a:off x="7153276" y="2705101"/>
            <a:ext cx="3362324" cy="3076575"/>
          </a:xfrm>
          <a:custGeom>
            <a:avLst/>
            <a:gdLst>
              <a:gd name="connsiteX0" fmla="*/ 3076575 w 3362324"/>
              <a:gd name="connsiteY0" fmla="*/ 0 h 3076575"/>
              <a:gd name="connsiteX1" fmla="*/ 3362324 w 3362324"/>
              <a:gd name="connsiteY1" fmla="*/ 285749 h 3076575"/>
              <a:gd name="connsiteX2" fmla="*/ 3362324 w 3362324"/>
              <a:gd name="connsiteY2" fmla="*/ 2578090 h 3076575"/>
              <a:gd name="connsiteX3" fmla="*/ 2863839 w 3362324"/>
              <a:gd name="connsiteY3" fmla="*/ 3076575 h 3076575"/>
              <a:gd name="connsiteX4" fmla="*/ 0 w 3362324"/>
              <a:gd name="connsiteY4" fmla="*/ 3076575 h 3076575"/>
              <a:gd name="connsiteX5" fmla="*/ 3076575 w 3362324"/>
              <a:gd name="connsiteY5" fmla="*/ 0 h 3076575"/>
            </a:gdLst>
            <a:ahLst/>
            <a:cxnLst/>
            <a:rect l="l" t="t" r="r" b="b"/>
            <a:pathLst>
              <a:path w="3362324" h="3076575">
                <a:moveTo>
                  <a:pt x="3076575" y="0"/>
                </a:moveTo>
                <a:lnTo>
                  <a:pt x="3362324" y="285749"/>
                </a:lnTo>
                <a:lnTo>
                  <a:pt x="3362324" y="2578090"/>
                </a:lnTo>
                <a:cubicBezTo>
                  <a:pt x="3362324" y="2853396"/>
                  <a:pt x="3139145" y="3076575"/>
                  <a:pt x="2863839" y="3076575"/>
                </a:cubicBezTo>
                <a:lnTo>
                  <a:pt x="0" y="3076575"/>
                </a:lnTo>
                <a:lnTo>
                  <a:pt x="307657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99000">
                <a:schemeClr val="accent1">
                  <a:lumMod val="60000"/>
                  <a:lumOff val="4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任意多边形: 形状 33"/>
          <p:cNvSpPr txBox="1"/>
          <p:nvPr/>
        </p:nvSpPr>
        <p:spPr>
          <a:xfrm>
            <a:off x="6806978" y="1076325"/>
            <a:ext cx="3708622" cy="2743200"/>
          </a:xfrm>
          <a:custGeom>
            <a:avLst/>
            <a:gdLst>
              <a:gd name="connsiteX0" fmla="*/ 0 w 3708622"/>
              <a:gd name="connsiteY0" fmla="*/ 0 h 2743200"/>
              <a:gd name="connsiteX1" fmla="*/ 3210137 w 3708622"/>
              <a:gd name="connsiteY1" fmla="*/ 0 h 2743200"/>
              <a:gd name="connsiteX2" fmla="*/ 3708622 w 3708622"/>
              <a:gd name="connsiteY2" fmla="*/ 498485 h 2743200"/>
              <a:gd name="connsiteX3" fmla="*/ 3708622 w 3708622"/>
              <a:gd name="connsiteY3" fmla="*/ 1777779 h 2743200"/>
              <a:gd name="connsiteX4" fmla="*/ 2743201 w 3708622"/>
              <a:gd name="connsiteY4" fmla="*/ 2743200 h 2743200"/>
              <a:gd name="connsiteX5" fmla="*/ 0 w 3708622"/>
              <a:gd name="connsiteY5" fmla="*/ 0 h 2743200"/>
            </a:gdLst>
            <a:ahLst/>
            <a:cxnLst/>
            <a:rect l="l" t="t" r="r" b="b"/>
            <a:pathLst>
              <a:path w="3708622" h="2743200">
                <a:moveTo>
                  <a:pt x="0" y="0"/>
                </a:moveTo>
                <a:lnTo>
                  <a:pt x="3210137" y="0"/>
                </a:lnTo>
                <a:cubicBezTo>
                  <a:pt x="3485443" y="0"/>
                  <a:pt x="3708622" y="223179"/>
                  <a:pt x="3708622" y="498485"/>
                </a:cubicBezTo>
                <a:lnTo>
                  <a:pt x="3708622" y="1777779"/>
                </a:lnTo>
                <a:lnTo>
                  <a:pt x="2743201" y="27432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任意多边形: 形状 37"/>
          <p:cNvSpPr txBox="1"/>
          <p:nvPr/>
        </p:nvSpPr>
        <p:spPr>
          <a:xfrm>
            <a:off x="8610601" y="1704304"/>
            <a:ext cx="1905000" cy="3091533"/>
          </a:xfrm>
          <a:custGeom>
            <a:avLst/>
            <a:gdLst>
              <a:gd name="connsiteX0" fmla="*/ 1190625 w 1190625"/>
              <a:gd name="connsiteY0" fmla="*/ 0 h 1932208"/>
              <a:gd name="connsiteX1" fmla="*/ 1190625 w 1190625"/>
              <a:gd name="connsiteY1" fmla="*/ 1932208 h 1932208"/>
              <a:gd name="connsiteX2" fmla="*/ 0 w 1190625"/>
              <a:gd name="connsiteY2" fmla="*/ 741584 h 1932208"/>
              <a:gd name="connsiteX3" fmla="*/ 683 w 1190625"/>
              <a:gd name="connsiteY3" fmla="*/ 740901 h 1932208"/>
              <a:gd name="connsiteX4" fmla="*/ 225204 w 1190625"/>
              <a:gd name="connsiteY4" fmla="*/ 965421 h 1932208"/>
              <a:gd name="connsiteX5" fmla="*/ 1190625 w 1190625"/>
              <a:gd name="connsiteY5" fmla="*/ 0 h 1932208"/>
            </a:gdLst>
            <a:ahLst/>
            <a:cxnLst/>
            <a:rect l="l" t="t" r="r" b="b"/>
            <a:pathLst>
              <a:path w="1190625" h="1932208">
                <a:moveTo>
                  <a:pt x="1190625" y="0"/>
                </a:moveTo>
                <a:lnTo>
                  <a:pt x="1190625" y="1932208"/>
                </a:lnTo>
                <a:lnTo>
                  <a:pt x="0" y="741584"/>
                </a:lnTo>
                <a:lnTo>
                  <a:pt x="683" y="740901"/>
                </a:lnTo>
                <a:lnTo>
                  <a:pt x="225204" y="965421"/>
                </a:lnTo>
                <a:lnTo>
                  <a:pt x="119062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椭圆 42"/>
          <p:cNvSpPr txBox="1"/>
          <p:nvPr/>
        </p:nvSpPr>
        <p:spPr>
          <a:xfrm>
            <a:off x="4872143" y="1551002"/>
            <a:ext cx="250890" cy="250888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152400" dist="38100" dir="5400000" algn="t" rotWithShape="0">
              <a:schemeClr val="accent1">
                <a:lumMod val="50000"/>
                <a:alpha val="1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5" name="直接连接符 44"/>
          <p:cNvCxnSpPr/>
          <p:nvPr/>
        </p:nvCxnSpPr>
        <p:spPr>
          <a:xfrm flipH="1" flipV="1">
            <a:off x="4966345" y="1617869"/>
            <a:ext cx="80956" cy="59976"/>
          </a:xfrm>
          <a:prstGeom prst="line">
            <a:avLst/>
          </a:prstGeom>
          <a:noFill/>
          <a:ln w="25400" cap="rnd">
            <a:solidFill>
              <a:schemeClr val="bg1"/>
            </a:solidFill>
            <a:prstDash val="solid"/>
            <a:miter/>
          </a:ln>
        </p:spPr>
      </p:cxnSp>
      <p:cxnSp>
        <p:nvCxnSpPr>
          <p:cNvPr id="16" name="直接连接符 45"/>
          <p:cNvCxnSpPr/>
          <p:nvPr/>
        </p:nvCxnSpPr>
        <p:spPr>
          <a:xfrm flipV="1">
            <a:off x="4966345" y="1677845"/>
            <a:ext cx="80956" cy="59976"/>
          </a:xfrm>
          <a:prstGeom prst="line">
            <a:avLst/>
          </a:prstGeom>
          <a:noFill/>
          <a:ln w="25400" cap="rnd">
            <a:solidFill>
              <a:schemeClr val="bg1"/>
            </a:solidFill>
            <a:prstDash val="solid"/>
            <a:miter/>
          </a:ln>
        </p:spPr>
      </p:cxnSp>
      <p:sp>
        <p:nvSpPr>
          <p:cNvPr id="17" name="椭圆 47"/>
          <p:cNvSpPr txBox="1"/>
          <p:nvPr/>
        </p:nvSpPr>
        <p:spPr>
          <a:xfrm flipH="1">
            <a:off x="4524200" y="1551002"/>
            <a:ext cx="250890" cy="25088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  <a:effectLst>
            <a:outerShdw blurRad="38100" dist="38100" dir="5400000" algn="t" rotWithShape="0">
              <a:schemeClr val="accent2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8" name="直接连接符 49"/>
          <p:cNvCxnSpPr/>
          <p:nvPr/>
        </p:nvCxnSpPr>
        <p:spPr>
          <a:xfrm flipV="1">
            <a:off x="4599931" y="1617869"/>
            <a:ext cx="80956" cy="59976"/>
          </a:xfrm>
          <a:prstGeom prst="line">
            <a:avLst/>
          </a:prstGeom>
          <a:noFill/>
          <a:ln w="28575" cap="rnd">
            <a:solidFill>
              <a:schemeClr val="bg1"/>
            </a:solidFill>
            <a:prstDash val="solid"/>
            <a:miter/>
          </a:ln>
        </p:spPr>
      </p:cxnSp>
      <p:cxnSp>
        <p:nvCxnSpPr>
          <p:cNvPr id="19" name="直接连接符 50"/>
          <p:cNvCxnSpPr/>
          <p:nvPr/>
        </p:nvCxnSpPr>
        <p:spPr>
          <a:xfrm flipH="1" flipV="1">
            <a:off x="4599931" y="1677845"/>
            <a:ext cx="80956" cy="59976"/>
          </a:xfrm>
          <a:prstGeom prst="line">
            <a:avLst/>
          </a:prstGeom>
          <a:noFill/>
          <a:ln w="28575" cap="rnd">
            <a:solidFill>
              <a:schemeClr val="bg1"/>
            </a:solidFill>
            <a:prstDash val="solid"/>
            <a:miter/>
          </a:ln>
        </p:spPr>
      </p:cxnSp>
      <p:sp>
        <p:nvSpPr>
          <p:cNvPr id="20" name="矩形: 圆角 51"/>
          <p:cNvSpPr txBox="1"/>
          <p:nvPr/>
        </p:nvSpPr>
        <p:spPr>
          <a:xfrm>
            <a:off x="2066925" y="1557020"/>
            <a:ext cx="3662045" cy="4889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solidFill>
              <a:schemeClr val="bg1"/>
            </a:solidFill>
            <a:miter/>
          </a:ln>
          <a:effectLst>
            <a:outerShdw blurRad="241300" dist="38100" dir="5400000" algn="t" rotWithShape="0">
              <a:srgbClr val="000000">
                <a:alpha val="23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zh-CN" altLang="en-US" dirty="0"/>
              <a:t>上海羿初信息技术有限公司</a:t>
            </a:r>
            <a:endParaRPr kumimoji="1" lang="en-US" altLang="zh-CN" dirty="0"/>
          </a:p>
        </p:txBody>
      </p:sp>
      <p:sp>
        <p:nvSpPr>
          <p:cNvPr id="22" name="矩形: 圆角 53"/>
          <p:cNvSpPr txBox="1"/>
          <p:nvPr/>
        </p:nvSpPr>
        <p:spPr>
          <a:xfrm>
            <a:off x="5318596" y="4712696"/>
            <a:ext cx="1499549" cy="547610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alpha val="0"/>
                </a:schemeClr>
              </a:gs>
              <a:gs pos="83000">
                <a:schemeClr val="accent1"/>
              </a:gs>
            </a:gsLst>
            <a:lin ang="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矩形: 圆角 54"/>
          <p:cNvSpPr txBox="1"/>
          <p:nvPr/>
        </p:nvSpPr>
        <p:spPr>
          <a:xfrm>
            <a:off x="2116666" y="4712696"/>
            <a:ext cx="4002649" cy="5476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63500" sx="102000" sy="102000" algn="ctr" rotWithShape="0">
              <a:srgbClr val="000000">
                <a:alpha val="14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椭圆 55"/>
          <p:cNvSpPr txBox="1"/>
          <p:nvPr/>
        </p:nvSpPr>
        <p:spPr>
          <a:xfrm>
            <a:off x="2258189" y="4802141"/>
            <a:ext cx="368722" cy="368720"/>
          </a:xfrm>
          <a:prstGeom prst="ellipse">
            <a:avLst/>
          </a:prstGeom>
          <a:gradFill>
            <a:gsLst>
              <a:gs pos="8000">
                <a:schemeClr val="accent2">
                  <a:lumMod val="40000"/>
                  <a:lumOff val="60000"/>
                </a:schemeClr>
              </a:gs>
              <a:gs pos="71000">
                <a:schemeClr val="accent2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爱设计-22-7"/>
          <p:cNvSpPr txBox="1"/>
          <p:nvPr/>
        </p:nvSpPr>
        <p:spPr>
          <a:xfrm>
            <a:off x="2357962" y="4888315"/>
            <a:ext cx="181284" cy="196372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元素22"/>
          <p:cNvSpPr txBox="1"/>
          <p:nvPr/>
        </p:nvSpPr>
        <p:spPr>
          <a:xfrm>
            <a:off x="4330030" y="4815158"/>
            <a:ext cx="676764" cy="3426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635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Regular" panose="020B0500000000000000" charset="-122"/>
                <a:ea typeface="Source Han Sans CN Regular" panose="020B0500000000000000" charset="-122"/>
                <a:cs typeface="Source Han Sans CN Regular" panose="020B0500000000000000" charset="-122"/>
              </a:rPr>
              <a:t>时间：</a:t>
            </a:r>
            <a:endParaRPr kumimoji="1" lang="zh-CN" altLang="en-US"/>
          </a:p>
        </p:txBody>
      </p:sp>
      <p:sp>
        <p:nvSpPr>
          <p:cNvPr id="27" name="元素6"/>
          <p:cNvSpPr txBox="1"/>
          <p:nvPr/>
        </p:nvSpPr>
        <p:spPr>
          <a:xfrm>
            <a:off x="2775570" y="4814921"/>
            <a:ext cx="819180" cy="3431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635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Regular" panose="020B0500000000000000" charset="-122"/>
                <a:ea typeface="Source Han Sans CN Regular" panose="020B0500000000000000" charset="-122"/>
                <a:cs typeface="Source Han Sans CN Regular" panose="020B0500000000000000" charset="-122"/>
              </a:rPr>
              <a:t>主讲人：</a:t>
            </a:r>
            <a:endParaRPr kumimoji="1" lang="zh-CN" altLang="en-US"/>
          </a:p>
        </p:txBody>
      </p:sp>
      <p:sp>
        <p:nvSpPr>
          <p:cNvPr id="28" name="元素6"/>
          <p:cNvSpPr txBox="1"/>
          <p:nvPr/>
        </p:nvSpPr>
        <p:spPr>
          <a:xfrm>
            <a:off x="3559537" y="4814921"/>
            <a:ext cx="819180" cy="3431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1600" dirty="0">
                <a:ln w="635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冯明娟</a:t>
            </a:r>
            <a:endParaRPr kumimoji="1" lang="zh-CN" altLang="en-US" dirty="0"/>
          </a:p>
        </p:txBody>
      </p:sp>
      <p:sp>
        <p:nvSpPr>
          <p:cNvPr id="29" name="元素22"/>
          <p:cNvSpPr txBox="1"/>
          <p:nvPr/>
        </p:nvSpPr>
        <p:spPr>
          <a:xfrm>
            <a:off x="4897120" y="4815205"/>
            <a:ext cx="127254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635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2025.10.22</a:t>
            </a:r>
            <a:endParaRPr kumimoji="1" lang="en-US" altLang="zh-CN" sz="1600">
              <a:ln w="6350">
                <a:noFill/>
              </a:ln>
              <a:solidFill>
                <a:srgbClr val="404040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30" name="箭头: 右 61"/>
          <p:cNvSpPr txBox="1"/>
          <p:nvPr/>
        </p:nvSpPr>
        <p:spPr>
          <a:xfrm>
            <a:off x="6262023" y="4888315"/>
            <a:ext cx="315904" cy="196372"/>
          </a:xfrm>
          <a:prstGeom prst="rightArrow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2281591" y="3188099"/>
            <a:ext cx="5607967" cy="1100239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谢谢大家</a:t>
            </a:r>
            <a:endParaRPr kumimoji="1" lang="zh-CN" altLang="en-US" dirty="0"/>
          </a:p>
        </p:txBody>
      </p:sp>
      <p:sp>
        <p:nvSpPr>
          <p:cNvPr id="32" name="椭圆 69"/>
          <p:cNvSpPr txBox="1"/>
          <p:nvPr/>
        </p:nvSpPr>
        <p:spPr>
          <a:xfrm>
            <a:off x="8993533" y="3368598"/>
            <a:ext cx="657086" cy="657086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4800000" scaled="0"/>
          </a:gradFill>
          <a:ln w="25400" cap="sq">
            <a:solidFill>
              <a:schemeClr val="bg1"/>
            </a:solidFill>
            <a:miter/>
          </a:ln>
          <a:effectLst>
            <a:outerShdw blurRad="101600" sx="102000" sy="102000" algn="ctr" rotWithShape="0">
              <a:srgbClr val="000000">
                <a:alpha val="14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17"/>
          <p:cNvSpPr txBox="1"/>
          <p:nvPr/>
        </p:nvSpPr>
        <p:spPr>
          <a:xfrm>
            <a:off x="9162709" y="3534521"/>
            <a:ext cx="311268" cy="282201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  <a:effectLst>
            <a:outerShdw blurRad="76200" dist="50800" dir="5400000" algn="t" rotWithShape="0">
              <a:schemeClr val="accent1">
                <a:lumMod val="50000"/>
                <a:alpha val="2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任意多边形: 形状 66"/>
          <p:cNvSpPr txBox="1"/>
          <p:nvPr/>
        </p:nvSpPr>
        <p:spPr>
          <a:xfrm>
            <a:off x="10953748" y="0"/>
            <a:ext cx="1238250" cy="6858000"/>
          </a:xfrm>
          <a:custGeom>
            <a:avLst/>
            <a:gdLst>
              <a:gd name="connsiteX0" fmla="*/ 447675 w 1238250"/>
              <a:gd name="connsiteY0" fmla="*/ 0 h 6858000"/>
              <a:gd name="connsiteX1" fmla="*/ 1238250 w 1238250"/>
              <a:gd name="connsiteY1" fmla="*/ 0 h 6858000"/>
              <a:gd name="connsiteX2" fmla="*/ 1238250 w 1238250"/>
              <a:gd name="connsiteY2" fmla="*/ 6858000 h 6858000"/>
              <a:gd name="connsiteX3" fmla="*/ 447675 w 1238250"/>
              <a:gd name="connsiteY3" fmla="*/ 6858000 h 6858000"/>
              <a:gd name="connsiteX4" fmla="*/ 0 w 1238250"/>
              <a:gd name="connsiteY4" fmla="*/ 0 h 6858000"/>
              <a:gd name="connsiteX5" fmla="*/ 123825 w 1238250"/>
              <a:gd name="connsiteY5" fmla="*/ 0 h 6858000"/>
              <a:gd name="connsiteX6" fmla="*/ 123825 w 1238250"/>
              <a:gd name="connsiteY6" fmla="*/ 6858000 h 6858000"/>
              <a:gd name="connsiteX7" fmla="*/ 0 w 1238250"/>
              <a:gd name="connsiteY7" fmla="*/ 6858000 h 6858000"/>
              <a:gd name="connsiteX8" fmla="*/ 223838 w 1238250"/>
              <a:gd name="connsiteY8" fmla="*/ 0 h 6858000"/>
              <a:gd name="connsiteX9" fmla="*/ 347663 w 1238250"/>
              <a:gd name="connsiteY9" fmla="*/ 0 h 6858000"/>
              <a:gd name="connsiteX10" fmla="*/ 347663 w 1238250"/>
              <a:gd name="connsiteY10" fmla="*/ 6858000 h 6858000"/>
              <a:gd name="connsiteX11" fmla="*/ 223838 w 1238250"/>
              <a:gd name="connsiteY11" fmla="*/ 6858000 h 6858000"/>
            </a:gdLst>
            <a:ahLst/>
            <a:cxnLst/>
            <a:rect l="l" t="t" r="r" b="b"/>
            <a:pathLst>
              <a:path w="1238250" h="6858000">
                <a:moveTo>
                  <a:pt x="447675" y="0"/>
                </a:moveTo>
                <a:lnTo>
                  <a:pt x="1238250" y="0"/>
                </a:lnTo>
                <a:lnTo>
                  <a:pt x="1238250" y="6858000"/>
                </a:lnTo>
                <a:lnTo>
                  <a:pt x="447675" y="6858000"/>
                </a:lnTo>
                <a:close/>
                <a:moveTo>
                  <a:pt x="0" y="0"/>
                </a:moveTo>
                <a:lnTo>
                  <a:pt x="123825" y="0"/>
                </a:lnTo>
                <a:lnTo>
                  <a:pt x="123825" y="6858000"/>
                </a:lnTo>
                <a:lnTo>
                  <a:pt x="0" y="6858000"/>
                </a:lnTo>
                <a:close/>
                <a:moveTo>
                  <a:pt x="223838" y="0"/>
                </a:moveTo>
                <a:lnTo>
                  <a:pt x="347663" y="0"/>
                </a:lnTo>
                <a:lnTo>
                  <a:pt x="347663" y="6858000"/>
                </a:lnTo>
                <a:lnTo>
                  <a:pt x="223838" y="6858000"/>
                </a:lnTo>
                <a:close/>
              </a:path>
            </a:pathLst>
          </a:custGeom>
          <a:solidFill>
            <a:schemeClr val="accent1">
              <a:alpha val="22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任意多边形: 形状 67"/>
          <p:cNvSpPr txBox="1"/>
          <p:nvPr/>
        </p:nvSpPr>
        <p:spPr>
          <a:xfrm flipH="1">
            <a:off x="0" y="0"/>
            <a:ext cx="1238250" cy="6858000"/>
          </a:xfrm>
          <a:custGeom>
            <a:avLst/>
            <a:gdLst>
              <a:gd name="connsiteX0" fmla="*/ 447675 w 1238250"/>
              <a:gd name="connsiteY0" fmla="*/ 0 h 6858000"/>
              <a:gd name="connsiteX1" fmla="*/ 1238250 w 1238250"/>
              <a:gd name="connsiteY1" fmla="*/ 0 h 6858000"/>
              <a:gd name="connsiteX2" fmla="*/ 1238250 w 1238250"/>
              <a:gd name="connsiteY2" fmla="*/ 6858000 h 6858000"/>
              <a:gd name="connsiteX3" fmla="*/ 447675 w 1238250"/>
              <a:gd name="connsiteY3" fmla="*/ 6858000 h 6858000"/>
              <a:gd name="connsiteX4" fmla="*/ 0 w 1238250"/>
              <a:gd name="connsiteY4" fmla="*/ 0 h 6858000"/>
              <a:gd name="connsiteX5" fmla="*/ 123825 w 1238250"/>
              <a:gd name="connsiteY5" fmla="*/ 0 h 6858000"/>
              <a:gd name="connsiteX6" fmla="*/ 123825 w 1238250"/>
              <a:gd name="connsiteY6" fmla="*/ 6858000 h 6858000"/>
              <a:gd name="connsiteX7" fmla="*/ 0 w 1238250"/>
              <a:gd name="connsiteY7" fmla="*/ 6858000 h 6858000"/>
              <a:gd name="connsiteX8" fmla="*/ 223838 w 1238250"/>
              <a:gd name="connsiteY8" fmla="*/ 0 h 6858000"/>
              <a:gd name="connsiteX9" fmla="*/ 347663 w 1238250"/>
              <a:gd name="connsiteY9" fmla="*/ 0 h 6858000"/>
              <a:gd name="connsiteX10" fmla="*/ 347663 w 1238250"/>
              <a:gd name="connsiteY10" fmla="*/ 6858000 h 6858000"/>
              <a:gd name="connsiteX11" fmla="*/ 223838 w 1238250"/>
              <a:gd name="connsiteY11" fmla="*/ 6858000 h 6858000"/>
            </a:gdLst>
            <a:ahLst/>
            <a:cxnLst/>
            <a:rect l="l" t="t" r="r" b="b"/>
            <a:pathLst>
              <a:path w="1238250" h="6858000">
                <a:moveTo>
                  <a:pt x="447675" y="0"/>
                </a:moveTo>
                <a:lnTo>
                  <a:pt x="1238250" y="0"/>
                </a:lnTo>
                <a:lnTo>
                  <a:pt x="1238250" y="6858000"/>
                </a:lnTo>
                <a:lnTo>
                  <a:pt x="447675" y="6858000"/>
                </a:lnTo>
                <a:close/>
                <a:moveTo>
                  <a:pt x="0" y="0"/>
                </a:moveTo>
                <a:lnTo>
                  <a:pt x="123825" y="0"/>
                </a:lnTo>
                <a:lnTo>
                  <a:pt x="123825" y="6858000"/>
                </a:lnTo>
                <a:lnTo>
                  <a:pt x="0" y="6858000"/>
                </a:lnTo>
                <a:close/>
                <a:moveTo>
                  <a:pt x="223838" y="0"/>
                </a:moveTo>
                <a:lnTo>
                  <a:pt x="347663" y="0"/>
                </a:lnTo>
                <a:lnTo>
                  <a:pt x="347663" y="6858000"/>
                </a:lnTo>
                <a:lnTo>
                  <a:pt x="223838" y="6858000"/>
                </a:lnTo>
                <a:close/>
              </a:path>
            </a:pathLst>
          </a:custGeom>
          <a:solidFill>
            <a:schemeClr val="accent1">
              <a:alpha val="22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PPT-9"/>
          <p:cNvSpPr txBox="1"/>
          <p:nvPr/>
        </p:nvSpPr>
        <p:spPr>
          <a:xfrm rot="5400000">
            <a:off x="10547827" y="5970023"/>
            <a:ext cx="1088164" cy="847819"/>
          </a:xfrm>
          <a:custGeom>
            <a:avLst/>
            <a:gdLst>
              <a:gd name="connsiteX0" fmla="*/ 285555 w 1554477"/>
              <a:gd name="connsiteY0" fmla="*/ 598564 h 1211136"/>
              <a:gd name="connsiteX1" fmla="*/ 558162 w 1554477"/>
              <a:gd name="connsiteY1" fmla="*/ 325957 h 1211136"/>
              <a:gd name="connsiteX2" fmla="*/ 1554476 w 1554477"/>
              <a:gd name="connsiteY2" fmla="*/ 325957 h 1211136"/>
              <a:gd name="connsiteX3" fmla="*/ 1554476 w 1554477"/>
              <a:gd name="connsiteY3" fmla="*/ 871171 h 1211136"/>
              <a:gd name="connsiteX4" fmla="*/ 558162 w 1554477"/>
              <a:gd name="connsiteY4" fmla="*/ 871171 h 1211136"/>
              <a:gd name="connsiteX5" fmla="*/ 285555 w 1554477"/>
              <a:gd name="connsiteY5" fmla="*/ 598564 h 1211136"/>
              <a:gd name="connsiteX6" fmla="*/ 147389 w 1554477"/>
              <a:gd name="connsiteY6" fmla="*/ 597742 h 1211136"/>
              <a:gd name="connsiteX7" fmla="*/ 157298 w 1554477"/>
              <a:gd name="connsiteY7" fmla="*/ 696038 h 1211136"/>
              <a:gd name="connsiteX8" fmla="*/ 635130 w 1554477"/>
              <a:gd name="connsiteY8" fmla="*/ 1085482 h 1211136"/>
              <a:gd name="connsiteX9" fmla="*/ 1554476 w 1554477"/>
              <a:gd name="connsiteY9" fmla="*/ 1085483 h 1211136"/>
              <a:gd name="connsiteX10" fmla="*/ 1554476 w 1554477"/>
              <a:gd name="connsiteY10" fmla="*/ 871171 h 1211136"/>
              <a:gd name="connsiteX11" fmla="*/ 1554477 w 1554477"/>
              <a:gd name="connsiteY11" fmla="*/ 871171 h 1211136"/>
              <a:gd name="connsiteX12" fmla="*/ 1554477 w 1554477"/>
              <a:gd name="connsiteY12" fmla="*/ 325957 h 1211136"/>
              <a:gd name="connsiteX13" fmla="*/ 1554476 w 1554477"/>
              <a:gd name="connsiteY13" fmla="*/ 325957 h 1211136"/>
              <a:gd name="connsiteX14" fmla="*/ 1554476 w 1554477"/>
              <a:gd name="connsiteY14" fmla="*/ 110001 h 1211136"/>
              <a:gd name="connsiteX15" fmla="*/ 635130 w 1554477"/>
              <a:gd name="connsiteY15" fmla="*/ 110001 h 1211136"/>
              <a:gd name="connsiteX16" fmla="*/ 157298 w 1554477"/>
              <a:gd name="connsiteY16" fmla="*/ 499445 h 1211136"/>
              <a:gd name="connsiteX17" fmla="*/ 0 w 1554477"/>
              <a:gd name="connsiteY17" fmla="*/ 605568 h 1211136"/>
              <a:gd name="connsiteX18" fmla="*/ 605568 w 1554477"/>
              <a:gd name="connsiteY18" fmla="*/ 0 h 1211136"/>
              <a:gd name="connsiteX19" fmla="*/ 1554477 w 1554477"/>
              <a:gd name="connsiteY19" fmla="*/ 0 h 1211136"/>
              <a:gd name="connsiteX20" fmla="*/ 1554477 w 1554477"/>
              <a:gd name="connsiteY20" fmla="*/ 1211136 h 1211136"/>
              <a:gd name="connsiteX21" fmla="*/ 605568 w 1554477"/>
              <a:gd name="connsiteY21" fmla="*/ 1211136 h 1211136"/>
              <a:gd name="connsiteX22" fmla="*/ 0 w 1554477"/>
              <a:gd name="connsiteY22" fmla="*/ 605568 h 1211136"/>
            </a:gdLst>
            <a:ahLst/>
            <a:cxnLst/>
            <a:rect l="l" t="t" r="r" b="b"/>
            <a:pathLst>
              <a:path w="1554477" h="1211136">
                <a:moveTo>
                  <a:pt x="285555" y="598564"/>
                </a:moveTo>
                <a:cubicBezTo>
                  <a:pt x="285555" y="448007"/>
                  <a:pt x="407605" y="325957"/>
                  <a:pt x="558162" y="325957"/>
                </a:cubicBezTo>
                <a:lnTo>
                  <a:pt x="1554476" y="325957"/>
                </a:lnTo>
                <a:lnTo>
                  <a:pt x="1554476" y="871171"/>
                </a:lnTo>
                <a:lnTo>
                  <a:pt x="558162" y="871171"/>
                </a:lnTo>
                <a:cubicBezTo>
                  <a:pt x="407605" y="871171"/>
                  <a:pt x="285555" y="749121"/>
                  <a:pt x="285555" y="598564"/>
                </a:cubicBezTo>
                <a:close/>
                <a:moveTo>
                  <a:pt x="147389" y="597742"/>
                </a:moveTo>
                <a:lnTo>
                  <a:pt x="157298" y="696038"/>
                </a:lnTo>
                <a:cubicBezTo>
                  <a:pt x="202778" y="918293"/>
                  <a:pt x="399430" y="1085482"/>
                  <a:pt x="635130" y="1085482"/>
                </a:cubicBezTo>
                <a:lnTo>
                  <a:pt x="1554476" y="1085483"/>
                </a:lnTo>
                <a:lnTo>
                  <a:pt x="1554476" y="871171"/>
                </a:lnTo>
                <a:lnTo>
                  <a:pt x="1554477" y="871171"/>
                </a:lnTo>
                <a:lnTo>
                  <a:pt x="1554477" y="325957"/>
                </a:lnTo>
                <a:lnTo>
                  <a:pt x="1554476" y="325957"/>
                </a:lnTo>
                <a:lnTo>
                  <a:pt x="1554476" y="110001"/>
                </a:lnTo>
                <a:lnTo>
                  <a:pt x="635130" y="110001"/>
                </a:lnTo>
                <a:cubicBezTo>
                  <a:pt x="399430" y="110001"/>
                  <a:pt x="202778" y="277190"/>
                  <a:pt x="157298" y="499445"/>
                </a:cubicBezTo>
                <a:close/>
                <a:moveTo>
                  <a:pt x="0" y="605568"/>
                </a:moveTo>
                <a:cubicBezTo>
                  <a:pt x="0" y="271122"/>
                  <a:pt x="271122" y="0"/>
                  <a:pt x="605568" y="0"/>
                </a:cubicBezTo>
                <a:lnTo>
                  <a:pt x="1554477" y="0"/>
                </a:lnTo>
                <a:lnTo>
                  <a:pt x="1554477" y="1211136"/>
                </a:lnTo>
                <a:lnTo>
                  <a:pt x="605568" y="1211136"/>
                </a:lnTo>
                <a:cubicBezTo>
                  <a:pt x="271122" y="1211136"/>
                  <a:pt x="0" y="940014"/>
                  <a:pt x="0" y="605568"/>
                </a:cubicBezTo>
                <a:close/>
              </a:path>
            </a:pathLst>
          </a:custGeom>
          <a:noFill/>
          <a:ln w="2222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PPT-9"/>
          <p:cNvSpPr txBox="1"/>
          <p:nvPr/>
        </p:nvSpPr>
        <p:spPr>
          <a:xfrm rot="5400000" flipH="1" flipV="1">
            <a:off x="-286117" y="219444"/>
            <a:ext cx="2590802" cy="2018566"/>
          </a:xfrm>
          <a:custGeom>
            <a:avLst/>
            <a:gdLst>
              <a:gd name="connsiteX0" fmla="*/ 285555 w 1554477"/>
              <a:gd name="connsiteY0" fmla="*/ 598564 h 1211136"/>
              <a:gd name="connsiteX1" fmla="*/ 558162 w 1554477"/>
              <a:gd name="connsiteY1" fmla="*/ 325957 h 1211136"/>
              <a:gd name="connsiteX2" fmla="*/ 1554476 w 1554477"/>
              <a:gd name="connsiteY2" fmla="*/ 325957 h 1211136"/>
              <a:gd name="connsiteX3" fmla="*/ 1554476 w 1554477"/>
              <a:gd name="connsiteY3" fmla="*/ 871171 h 1211136"/>
              <a:gd name="connsiteX4" fmla="*/ 558162 w 1554477"/>
              <a:gd name="connsiteY4" fmla="*/ 871171 h 1211136"/>
              <a:gd name="connsiteX5" fmla="*/ 285555 w 1554477"/>
              <a:gd name="connsiteY5" fmla="*/ 598564 h 1211136"/>
              <a:gd name="connsiteX6" fmla="*/ 147389 w 1554477"/>
              <a:gd name="connsiteY6" fmla="*/ 597742 h 1211136"/>
              <a:gd name="connsiteX7" fmla="*/ 157298 w 1554477"/>
              <a:gd name="connsiteY7" fmla="*/ 696038 h 1211136"/>
              <a:gd name="connsiteX8" fmla="*/ 635130 w 1554477"/>
              <a:gd name="connsiteY8" fmla="*/ 1085482 h 1211136"/>
              <a:gd name="connsiteX9" fmla="*/ 1554476 w 1554477"/>
              <a:gd name="connsiteY9" fmla="*/ 1085483 h 1211136"/>
              <a:gd name="connsiteX10" fmla="*/ 1554476 w 1554477"/>
              <a:gd name="connsiteY10" fmla="*/ 871171 h 1211136"/>
              <a:gd name="connsiteX11" fmla="*/ 1554477 w 1554477"/>
              <a:gd name="connsiteY11" fmla="*/ 871171 h 1211136"/>
              <a:gd name="connsiteX12" fmla="*/ 1554477 w 1554477"/>
              <a:gd name="connsiteY12" fmla="*/ 325957 h 1211136"/>
              <a:gd name="connsiteX13" fmla="*/ 1554476 w 1554477"/>
              <a:gd name="connsiteY13" fmla="*/ 325957 h 1211136"/>
              <a:gd name="connsiteX14" fmla="*/ 1554476 w 1554477"/>
              <a:gd name="connsiteY14" fmla="*/ 110001 h 1211136"/>
              <a:gd name="connsiteX15" fmla="*/ 635130 w 1554477"/>
              <a:gd name="connsiteY15" fmla="*/ 110001 h 1211136"/>
              <a:gd name="connsiteX16" fmla="*/ 157298 w 1554477"/>
              <a:gd name="connsiteY16" fmla="*/ 499445 h 1211136"/>
              <a:gd name="connsiteX17" fmla="*/ 0 w 1554477"/>
              <a:gd name="connsiteY17" fmla="*/ 605568 h 1211136"/>
              <a:gd name="connsiteX18" fmla="*/ 605568 w 1554477"/>
              <a:gd name="connsiteY18" fmla="*/ 0 h 1211136"/>
              <a:gd name="connsiteX19" fmla="*/ 1554477 w 1554477"/>
              <a:gd name="connsiteY19" fmla="*/ 0 h 1211136"/>
              <a:gd name="connsiteX20" fmla="*/ 1554477 w 1554477"/>
              <a:gd name="connsiteY20" fmla="*/ 1211136 h 1211136"/>
              <a:gd name="connsiteX21" fmla="*/ 605568 w 1554477"/>
              <a:gd name="connsiteY21" fmla="*/ 1211136 h 1211136"/>
              <a:gd name="connsiteX22" fmla="*/ 0 w 1554477"/>
              <a:gd name="connsiteY22" fmla="*/ 605568 h 1211136"/>
            </a:gdLst>
            <a:ahLst/>
            <a:cxnLst/>
            <a:rect l="l" t="t" r="r" b="b"/>
            <a:pathLst>
              <a:path w="1554477" h="1211136">
                <a:moveTo>
                  <a:pt x="285555" y="598564"/>
                </a:moveTo>
                <a:cubicBezTo>
                  <a:pt x="285555" y="448007"/>
                  <a:pt x="407605" y="325957"/>
                  <a:pt x="558162" y="325957"/>
                </a:cubicBezTo>
                <a:lnTo>
                  <a:pt x="1554476" y="325957"/>
                </a:lnTo>
                <a:lnTo>
                  <a:pt x="1554476" y="871171"/>
                </a:lnTo>
                <a:lnTo>
                  <a:pt x="558162" y="871171"/>
                </a:lnTo>
                <a:cubicBezTo>
                  <a:pt x="407605" y="871171"/>
                  <a:pt x="285555" y="749121"/>
                  <a:pt x="285555" y="598564"/>
                </a:cubicBezTo>
                <a:close/>
                <a:moveTo>
                  <a:pt x="147389" y="597742"/>
                </a:moveTo>
                <a:lnTo>
                  <a:pt x="157298" y="696038"/>
                </a:lnTo>
                <a:cubicBezTo>
                  <a:pt x="202778" y="918293"/>
                  <a:pt x="399430" y="1085482"/>
                  <a:pt x="635130" y="1085482"/>
                </a:cubicBezTo>
                <a:lnTo>
                  <a:pt x="1554476" y="1085483"/>
                </a:lnTo>
                <a:lnTo>
                  <a:pt x="1554476" y="871171"/>
                </a:lnTo>
                <a:lnTo>
                  <a:pt x="1554477" y="871171"/>
                </a:lnTo>
                <a:lnTo>
                  <a:pt x="1554477" y="325957"/>
                </a:lnTo>
                <a:lnTo>
                  <a:pt x="1554476" y="325957"/>
                </a:lnTo>
                <a:lnTo>
                  <a:pt x="1554476" y="110001"/>
                </a:lnTo>
                <a:lnTo>
                  <a:pt x="635130" y="110001"/>
                </a:lnTo>
                <a:cubicBezTo>
                  <a:pt x="399430" y="110001"/>
                  <a:pt x="202778" y="277190"/>
                  <a:pt x="157298" y="499445"/>
                </a:cubicBezTo>
                <a:close/>
                <a:moveTo>
                  <a:pt x="0" y="605568"/>
                </a:moveTo>
                <a:cubicBezTo>
                  <a:pt x="0" y="271122"/>
                  <a:pt x="271122" y="0"/>
                  <a:pt x="605568" y="0"/>
                </a:cubicBezTo>
                <a:lnTo>
                  <a:pt x="1554477" y="0"/>
                </a:lnTo>
                <a:lnTo>
                  <a:pt x="1554477" y="1211136"/>
                </a:lnTo>
                <a:lnTo>
                  <a:pt x="605568" y="1211136"/>
                </a:lnTo>
                <a:cubicBezTo>
                  <a:pt x="271122" y="1211136"/>
                  <a:pt x="0" y="940014"/>
                  <a:pt x="0" y="605568"/>
                </a:cubicBezTo>
                <a:close/>
              </a:path>
            </a:pathLst>
          </a:custGeom>
          <a:noFill/>
          <a:ln w="22225" cap="sq">
            <a:solidFill>
              <a:schemeClr val="accent1">
                <a:lumMod val="7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矩形: 圆角 2"/>
          <p:cNvSpPr txBox="1"/>
          <p:nvPr/>
        </p:nvSpPr>
        <p:spPr>
          <a:xfrm>
            <a:off x="1594136" y="2002495"/>
            <a:ext cx="9003729" cy="28530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角 3"/>
          <p:cNvSpPr txBox="1"/>
          <p:nvPr/>
        </p:nvSpPr>
        <p:spPr>
          <a:xfrm>
            <a:off x="1676400" y="2060849"/>
            <a:ext cx="8839200" cy="273630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1010"/>
          <p:cNvSpPr txBox="1"/>
          <p:nvPr/>
        </p:nvSpPr>
        <p:spPr>
          <a:xfrm>
            <a:off x="2011971" y="2351938"/>
            <a:ext cx="2106386" cy="2106384"/>
          </a:xfrm>
          <a:prstGeom prst="ellipse">
            <a:avLst/>
          </a:prstGeom>
          <a:solidFill>
            <a:schemeClr val="bg1"/>
          </a:solidFill>
          <a:ln w="9525" cap="flat">
            <a:noFill/>
            <a:miter/>
          </a:ln>
          <a:effectLst>
            <a:outerShdw blurRad="241300" dir="5640000" sx="102000" sy="102000" algn="ctr" rotWithShape="0">
              <a:schemeClr val="accent1">
                <a:alpha val="16000"/>
              </a:schemeClr>
            </a:outerShdw>
          </a:effectLst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011"/>
          <p:cNvSpPr txBox="1"/>
          <p:nvPr/>
        </p:nvSpPr>
        <p:spPr>
          <a:xfrm>
            <a:off x="2233721" y="2573687"/>
            <a:ext cx="1662887" cy="1662887"/>
          </a:xfrm>
          <a:prstGeom prst="ellipse">
            <a:avLst/>
          </a:prstGeom>
          <a:gradFill>
            <a:gsLst>
              <a:gs pos="1000">
                <a:schemeClr val="accent1">
                  <a:lumMod val="61000"/>
                  <a:lumOff val="39000"/>
                </a:schemeClr>
              </a:gs>
              <a:gs pos="51000">
                <a:schemeClr val="accent1"/>
              </a:gs>
              <a:gs pos="100000">
                <a:schemeClr val="accent1">
                  <a:lumMod val="62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miter/>
          </a:ln>
          <a:effectLst>
            <a:outerShdw blurRad="165100" dist="139700" dir="2699999" algn="tl" rotWithShape="0">
              <a:schemeClr val="accent1">
                <a:alpha val="13000"/>
              </a:schemeClr>
            </a:outerShdw>
          </a:effectLst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306166" y="1023691"/>
            <a:ext cx="3510462" cy="287244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7200">
                <a:ln w="19050">
                  <a:solidFill>
                    <a:srgbClr val="E6E5FB">
                      <a:alpha val="100000"/>
                    </a:srgbClr>
                  </a:solidFill>
                </a:ln>
                <a:noFill/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397642" y="2600616"/>
            <a:ext cx="5333212" cy="171136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学术研究的</a:t>
            </a:r>
            <a:r>
              <a:rPr kumimoji="1" lang="zh-CN" altLang="en-US" sz="3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需求与困境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3189962" y="737943"/>
            <a:ext cx="5649238" cy="564923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  <a:alpha val="20000"/>
            </a:schemeClr>
          </a:solidFill>
          <a:ln w="635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4731145" y="2203392"/>
            <a:ext cx="2698375" cy="3114730"/>
          </a:xfrm>
          <a:custGeom>
            <a:avLst/>
            <a:gdLst>
              <a:gd name="T0" fmla="*/ 849 w 1698"/>
              <a:gd name="T1" fmla="*/ 0 h 1960"/>
              <a:gd name="T2" fmla="*/ 0 w 1698"/>
              <a:gd name="T3" fmla="*/ 489 h 1960"/>
              <a:gd name="T4" fmla="*/ 0 w 1698"/>
              <a:gd name="T5" fmla="*/ 1471 h 1960"/>
              <a:gd name="T6" fmla="*/ 849 w 1698"/>
              <a:gd name="T7" fmla="*/ 1960 h 1960"/>
              <a:gd name="T8" fmla="*/ 1698 w 1698"/>
              <a:gd name="T9" fmla="*/ 1471 h 1960"/>
              <a:gd name="T10" fmla="*/ 1698 w 1698"/>
              <a:gd name="T11" fmla="*/ 489 h 1960"/>
              <a:gd name="T12" fmla="*/ 849 w 1698"/>
              <a:gd name="T13" fmla="*/ 0 h 1960"/>
            </a:gdLst>
            <a:ahLst/>
            <a:cxnLst/>
            <a:rect l="0" t="0" r="r" b="b"/>
            <a:pathLst>
              <a:path w="1698" h="1960">
                <a:moveTo>
                  <a:pt x="849" y="0"/>
                </a:moveTo>
                <a:lnTo>
                  <a:pt x="0" y="489"/>
                </a:lnTo>
                <a:lnTo>
                  <a:pt x="0" y="1471"/>
                </a:lnTo>
                <a:lnTo>
                  <a:pt x="849" y="1960"/>
                </a:lnTo>
                <a:lnTo>
                  <a:pt x="1698" y="1471"/>
                </a:lnTo>
                <a:lnTo>
                  <a:pt x="1698" y="489"/>
                </a:lnTo>
                <a:lnTo>
                  <a:pt x="849" y="0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5186132" y="2739149"/>
            <a:ext cx="1774431" cy="2050454"/>
          </a:xfrm>
          <a:custGeom>
            <a:avLst/>
            <a:gdLst>
              <a:gd name="T0" fmla="*/ 630 w 1260"/>
              <a:gd name="T1" fmla="*/ 1456 h 1456"/>
              <a:gd name="T2" fmla="*/ 0 w 1260"/>
              <a:gd name="T3" fmla="*/ 1090 h 1456"/>
              <a:gd name="T4" fmla="*/ 0 w 1260"/>
              <a:gd name="T5" fmla="*/ 363 h 1456"/>
              <a:gd name="T6" fmla="*/ 630 w 1260"/>
              <a:gd name="T7" fmla="*/ 0 h 1456"/>
              <a:gd name="T8" fmla="*/ 1260 w 1260"/>
              <a:gd name="T9" fmla="*/ 363 h 1456"/>
              <a:gd name="T10" fmla="*/ 1260 w 1260"/>
              <a:gd name="T11" fmla="*/ 1090 h 1456"/>
              <a:gd name="T12" fmla="*/ 630 w 1260"/>
              <a:gd name="T13" fmla="*/ 1456 h 1456"/>
            </a:gdLst>
            <a:ahLst/>
            <a:cxnLst/>
            <a:rect l="0" t="0" r="r" b="b"/>
            <a:pathLst>
              <a:path w="1260" h="1456">
                <a:moveTo>
                  <a:pt x="630" y="1456"/>
                </a:moveTo>
                <a:lnTo>
                  <a:pt x="0" y="1090"/>
                </a:lnTo>
                <a:lnTo>
                  <a:pt x="0" y="363"/>
                </a:lnTo>
                <a:lnTo>
                  <a:pt x="630" y="0"/>
                </a:lnTo>
                <a:lnTo>
                  <a:pt x="1260" y="363"/>
                </a:lnTo>
                <a:lnTo>
                  <a:pt x="1260" y="1090"/>
                </a:lnTo>
                <a:lnTo>
                  <a:pt x="630" y="1456"/>
                </a:lnTo>
              </a:path>
            </a:pathLst>
          </a:cu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>
            <a:off x="5186132" y="2739149"/>
            <a:ext cx="1774431" cy="752021"/>
          </a:xfrm>
          <a:custGeom>
            <a:avLst/>
            <a:gdLst>
              <a:gd name="T0" fmla="*/ 630 w 1260"/>
              <a:gd name="T1" fmla="*/ 0 h 534"/>
              <a:gd name="T2" fmla="*/ 0 w 1260"/>
              <a:gd name="T3" fmla="*/ 363 h 534"/>
              <a:gd name="T4" fmla="*/ 295 w 1260"/>
              <a:gd name="T5" fmla="*/ 534 h 534"/>
              <a:gd name="T6" fmla="*/ 295 w 1260"/>
              <a:gd name="T7" fmla="*/ 534 h 534"/>
              <a:gd name="T8" fmla="*/ 630 w 1260"/>
              <a:gd name="T9" fmla="*/ 339 h 534"/>
              <a:gd name="T10" fmla="*/ 965 w 1260"/>
              <a:gd name="T11" fmla="*/ 534 h 534"/>
              <a:gd name="T12" fmla="*/ 1260 w 1260"/>
              <a:gd name="T13" fmla="*/ 363 h 534"/>
              <a:gd name="T14" fmla="*/ 630 w 1260"/>
              <a:gd name="T15" fmla="*/ 0 h 534"/>
            </a:gdLst>
            <a:ahLst/>
            <a:cxnLst/>
            <a:rect l="0" t="0" r="r" b="b"/>
            <a:pathLst>
              <a:path w="1260" h="534">
                <a:moveTo>
                  <a:pt x="630" y="0"/>
                </a:moveTo>
                <a:lnTo>
                  <a:pt x="0" y="363"/>
                </a:lnTo>
                <a:lnTo>
                  <a:pt x="295" y="534"/>
                </a:lnTo>
                <a:lnTo>
                  <a:pt x="295" y="534"/>
                </a:lnTo>
                <a:lnTo>
                  <a:pt x="630" y="339"/>
                </a:lnTo>
                <a:lnTo>
                  <a:pt x="965" y="534"/>
                </a:lnTo>
                <a:lnTo>
                  <a:pt x="1260" y="363"/>
                </a:lnTo>
                <a:lnTo>
                  <a:pt x="630" y="0"/>
                </a:ln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073348" y="3250355"/>
            <a:ext cx="887215" cy="1539249"/>
          </a:xfrm>
          <a:custGeom>
            <a:avLst/>
            <a:gdLst>
              <a:gd name="T0" fmla="*/ 630 w 630"/>
              <a:gd name="T1" fmla="*/ 0 h 1093"/>
              <a:gd name="T2" fmla="*/ 335 w 630"/>
              <a:gd name="T3" fmla="*/ 171 h 1093"/>
              <a:gd name="T4" fmla="*/ 335 w 630"/>
              <a:gd name="T5" fmla="*/ 171 h 1093"/>
              <a:gd name="T6" fmla="*/ 335 w 630"/>
              <a:gd name="T7" fmla="*/ 559 h 1093"/>
              <a:gd name="T8" fmla="*/ 0 w 630"/>
              <a:gd name="T9" fmla="*/ 751 h 1093"/>
              <a:gd name="T10" fmla="*/ 0 w 630"/>
              <a:gd name="T11" fmla="*/ 1093 h 1093"/>
              <a:gd name="T12" fmla="*/ 630 w 630"/>
              <a:gd name="T13" fmla="*/ 727 h 1093"/>
              <a:gd name="T14" fmla="*/ 630 w 630"/>
              <a:gd name="T15" fmla="*/ 0 h 1093"/>
            </a:gdLst>
            <a:ahLst/>
            <a:cxnLst/>
            <a:rect l="0" t="0" r="r" b="b"/>
            <a:pathLst>
              <a:path w="630" h="1093">
                <a:moveTo>
                  <a:pt x="630" y="0"/>
                </a:moveTo>
                <a:lnTo>
                  <a:pt x="335" y="171"/>
                </a:lnTo>
                <a:lnTo>
                  <a:pt x="335" y="171"/>
                </a:lnTo>
                <a:lnTo>
                  <a:pt x="335" y="559"/>
                </a:lnTo>
                <a:lnTo>
                  <a:pt x="0" y="751"/>
                </a:lnTo>
                <a:lnTo>
                  <a:pt x="0" y="1093"/>
                </a:lnTo>
                <a:lnTo>
                  <a:pt x="630" y="727"/>
                </a:lnTo>
                <a:lnTo>
                  <a:pt x="630" y="0"/>
                </a:lnTo>
              </a:path>
            </a:pathLst>
          </a:cu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601575" y="3216556"/>
            <a:ext cx="943547" cy="1091416"/>
          </a:xfrm>
          <a:custGeom>
            <a:avLst/>
            <a:gdLst>
              <a:gd name="T0" fmla="*/ 335 w 670"/>
              <a:gd name="T1" fmla="*/ 775 h 775"/>
              <a:gd name="T2" fmla="*/ 0 w 670"/>
              <a:gd name="T3" fmla="*/ 583 h 775"/>
              <a:gd name="T4" fmla="*/ 0 w 670"/>
              <a:gd name="T5" fmla="*/ 195 h 775"/>
              <a:gd name="T6" fmla="*/ 335 w 670"/>
              <a:gd name="T7" fmla="*/ 0 h 775"/>
              <a:gd name="T8" fmla="*/ 670 w 670"/>
              <a:gd name="T9" fmla="*/ 195 h 775"/>
              <a:gd name="T10" fmla="*/ 670 w 670"/>
              <a:gd name="T11" fmla="*/ 583 h 775"/>
              <a:gd name="T12" fmla="*/ 335 w 670"/>
              <a:gd name="T13" fmla="*/ 775 h 775"/>
            </a:gdLst>
            <a:ahLst/>
            <a:cxnLst/>
            <a:rect l="0" t="0" r="r" b="b"/>
            <a:pathLst>
              <a:path w="670" h="775">
                <a:moveTo>
                  <a:pt x="335" y="775"/>
                </a:moveTo>
                <a:lnTo>
                  <a:pt x="0" y="583"/>
                </a:lnTo>
                <a:lnTo>
                  <a:pt x="0" y="195"/>
                </a:lnTo>
                <a:lnTo>
                  <a:pt x="335" y="0"/>
                </a:lnTo>
                <a:lnTo>
                  <a:pt x="670" y="195"/>
                </a:lnTo>
                <a:lnTo>
                  <a:pt x="670" y="583"/>
                </a:lnTo>
                <a:lnTo>
                  <a:pt x="335" y="775"/>
                </a:lnTo>
              </a:path>
            </a:pathLst>
          </a:cu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4"/>
            </p:custDataLst>
          </p:nvPr>
        </p:nvSpPr>
        <p:spPr>
          <a:xfrm>
            <a:off x="5186132" y="2739149"/>
            <a:ext cx="1774431" cy="2050454"/>
          </a:xfrm>
          <a:custGeom>
            <a:avLst/>
            <a:gdLst>
              <a:gd name="T0" fmla="*/ 630 w 1260"/>
              <a:gd name="T1" fmla="*/ 1456 h 1456"/>
              <a:gd name="T2" fmla="*/ 0 w 1260"/>
              <a:gd name="T3" fmla="*/ 1090 h 1456"/>
              <a:gd name="T4" fmla="*/ 0 w 1260"/>
              <a:gd name="T5" fmla="*/ 363 h 1456"/>
              <a:gd name="T6" fmla="*/ 630 w 1260"/>
              <a:gd name="T7" fmla="*/ 0 h 1456"/>
              <a:gd name="T8" fmla="*/ 1260 w 1260"/>
              <a:gd name="T9" fmla="*/ 363 h 1456"/>
              <a:gd name="T10" fmla="*/ 1260 w 1260"/>
              <a:gd name="T11" fmla="*/ 1090 h 1456"/>
              <a:gd name="T12" fmla="*/ 630 w 1260"/>
              <a:gd name="T13" fmla="*/ 1456 h 1456"/>
            </a:gdLst>
            <a:ahLst/>
            <a:cxnLst/>
            <a:rect l="0" t="0" r="r" b="b"/>
            <a:pathLst>
              <a:path w="1260" h="1456">
                <a:moveTo>
                  <a:pt x="630" y="1456"/>
                </a:moveTo>
                <a:lnTo>
                  <a:pt x="0" y="1090"/>
                </a:lnTo>
                <a:lnTo>
                  <a:pt x="0" y="363"/>
                </a:lnTo>
                <a:lnTo>
                  <a:pt x="630" y="0"/>
                </a:lnTo>
                <a:lnTo>
                  <a:pt x="1260" y="363"/>
                </a:lnTo>
                <a:lnTo>
                  <a:pt x="1260" y="1090"/>
                </a:lnTo>
                <a:lnTo>
                  <a:pt x="630" y="145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8000">
                <a:schemeClr val="accent1">
                  <a:lumMod val="40000"/>
                  <a:lumOff val="60000"/>
                </a:schemeClr>
              </a:gs>
              <a:gs pos="37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81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5"/>
            </p:custDataLst>
          </p:nvPr>
        </p:nvSpPr>
        <p:spPr>
          <a:xfrm>
            <a:off x="5186132" y="2739149"/>
            <a:ext cx="1774431" cy="752021"/>
          </a:xfrm>
          <a:custGeom>
            <a:avLst/>
            <a:gdLst>
              <a:gd name="T0" fmla="*/ 630 w 1260"/>
              <a:gd name="T1" fmla="*/ 0 h 534"/>
              <a:gd name="T2" fmla="*/ 0 w 1260"/>
              <a:gd name="T3" fmla="*/ 363 h 534"/>
              <a:gd name="T4" fmla="*/ 295 w 1260"/>
              <a:gd name="T5" fmla="*/ 534 h 534"/>
              <a:gd name="T6" fmla="*/ 295 w 1260"/>
              <a:gd name="T7" fmla="*/ 534 h 534"/>
              <a:gd name="T8" fmla="*/ 630 w 1260"/>
              <a:gd name="T9" fmla="*/ 339 h 534"/>
              <a:gd name="T10" fmla="*/ 965 w 1260"/>
              <a:gd name="T11" fmla="*/ 534 h 534"/>
              <a:gd name="T12" fmla="*/ 1260 w 1260"/>
              <a:gd name="T13" fmla="*/ 363 h 534"/>
              <a:gd name="T14" fmla="*/ 630 w 1260"/>
              <a:gd name="T15" fmla="*/ 0 h 534"/>
            </a:gdLst>
            <a:ahLst/>
            <a:cxnLst/>
            <a:rect l="0" t="0" r="r" b="b"/>
            <a:pathLst>
              <a:path w="1260" h="534">
                <a:moveTo>
                  <a:pt x="630" y="0"/>
                </a:moveTo>
                <a:lnTo>
                  <a:pt x="0" y="363"/>
                </a:lnTo>
                <a:lnTo>
                  <a:pt x="295" y="534"/>
                </a:lnTo>
                <a:lnTo>
                  <a:pt x="295" y="534"/>
                </a:lnTo>
                <a:lnTo>
                  <a:pt x="630" y="339"/>
                </a:lnTo>
                <a:lnTo>
                  <a:pt x="965" y="534"/>
                </a:lnTo>
                <a:lnTo>
                  <a:pt x="1260" y="363"/>
                </a:lnTo>
                <a:lnTo>
                  <a:pt x="63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8000">
                <a:schemeClr val="accent1">
                  <a:lumMod val="40000"/>
                  <a:lumOff val="60000"/>
                </a:schemeClr>
              </a:gs>
              <a:gs pos="37000">
                <a:schemeClr val="accent1">
                  <a:lumMod val="60000"/>
                  <a:lumOff val="40000"/>
                </a:schemeClr>
              </a:gs>
              <a:gs pos="75000">
                <a:schemeClr val="accent1"/>
              </a:gs>
            </a:gsLst>
            <a:lin ang="189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6"/>
            </p:custDataLst>
          </p:nvPr>
        </p:nvSpPr>
        <p:spPr>
          <a:xfrm>
            <a:off x="6073348" y="3250355"/>
            <a:ext cx="887215" cy="1539249"/>
          </a:xfrm>
          <a:custGeom>
            <a:avLst/>
            <a:gdLst>
              <a:gd name="T0" fmla="*/ 630 w 630"/>
              <a:gd name="T1" fmla="*/ 0 h 1093"/>
              <a:gd name="T2" fmla="*/ 335 w 630"/>
              <a:gd name="T3" fmla="*/ 171 h 1093"/>
              <a:gd name="T4" fmla="*/ 335 w 630"/>
              <a:gd name="T5" fmla="*/ 171 h 1093"/>
              <a:gd name="T6" fmla="*/ 335 w 630"/>
              <a:gd name="T7" fmla="*/ 559 h 1093"/>
              <a:gd name="T8" fmla="*/ 0 w 630"/>
              <a:gd name="T9" fmla="*/ 751 h 1093"/>
              <a:gd name="T10" fmla="*/ 0 w 630"/>
              <a:gd name="T11" fmla="*/ 1093 h 1093"/>
              <a:gd name="T12" fmla="*/ 630 w 630"/>
              <a:gd name="T13" fmla="*/ 727 h 1093"/>
              <a:gd name="T14" fmla="*/ 630 w 630"/>
              <a:gd name="T15" fmla="*/ 0 h 1093"/>
            </a:gdLst>
            <a:ahLst/>
            <a:cxnLst/>
            <a:rect l="0" t="0" r="r" b="b"/>
            <a:pathLst>
              <a:path w="630" h="1093">
                <a:moveTo>
                  <a:pt x="630" y="0"/>
                </a:moveTo>
                <a:lnTo>
                  <a:pt x="335" y="171"/>
                </a:lnTo>
                <a:lnTo>
                  <a:pt x="335" y="171"/>
                </a:lnTo>
                <a:lnTo>
                  <a:pt x="335" y="559"/>
                </a:lnTo>
                <a:lnTo>
                  <a:pt x="0" y="751"/>
                </a:lnTo>
                <a:lnTo>
                  <a:pt x="0" y="1093"/>
                </a:lnTo>
                <a:lnTo>
                  <a:pt x="630" y="727"/>
                </a:lnTo>
                <a:lnTo>
                  <a:pt x="63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2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60000"/>
                  <a:lumOff val="40000"/>
                </a:schemeClr>
              </a:gs>
              <a:gs pos="75000">
                <a:schemeClr val="accent1"/>
              </a:gs>
            </a:gsLst>
            <a:lin ang="27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7"/>
            </p:custDataLst>
          </p:nvPr>
        </p:nvSpPr>
        <p:spPr>
          <a:xfrm>
            <a:off x="5601575" y="3216556"/>
            <a:ext cx="943547" cy="1091416"/>
          </a:xfrm>
          <a:custGeom>
            <a:avLst/>
            <a:gdLst>
              <a:gd name="T0" fmla="*/ 335 w 670"/>
              <a:gd name="T1" fmla="*/ 775 h 775"/>
              <a:gd name="T2" fmla="*/ 0 w 670"/>
              <a:gd name="T3" fmla="*/ 583 h 775"/>
              <a:gd name="T4" fmla="*/ 0 w 670"/>
              <a:gd name="T5" fmla="*/ 195 h 775"/>
              <a:gd name="T6" fmla="*/ 335 w 670"/>
              <a:gd name="T7" fmla="*/ 0 h 775"/>
              <a:gd name="T8" fmla="*/ 670 w 670"/>
              <a:gd name="T9" fmla="*/ 195 h 775"/>
              <a:gd name="T10" fmla="*/ 670 w 670"/>
              <a:gd name="T11" fmla="*/ 583 h 775"/>
              <a:gd name="T12" fmla="*/ 335 w 670"/>
              <a:gd name="T13" fmla="*/ 775 h 775"/>
            </a:gdLst>
            <a:ahLst/>
            <a:cxnLst/>
            <a:rect l="0" t="0" r="r" b="b"/>
            <a:pathLst>
              <a:path w="670" h="775">
                <a:moveTo>
                  <a:pt x="335" y="775"/>
                </a:moveTo>
                <a:lnTo>
                  <a:pt x="0" y="583"/>
                </a:lnTo>
                <a:lnTo>
                  <a:pt x="0" y="195"/>
                </a:lnTo>
                <a:lnTo>
                  <a:pt x="335" y="0"/>
                </a:lnTo>
                <a:lnTo>
                  <a:pt x="670" y="195"/>
                </a:lnTo>
                <a:lnTo>
                  <a:pt x="670" y="583"/>
                </a:lnTo>
                <a:lnTo>
                  <a:pt x="335" y="77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8"/>
            </p:custDataLst>
          </p:nvPr>
        </p:nvSpPr>
        <p:spPr>
          <a:xfrm>
            <a:off x="5601575" y="3216556"/>
            <a:ext cx="943547" cy="546412"/>
          </a:xfrm>
          <a:custGeom>
            <a:avLst/>
            <a:gdLst>
              <a:gd name="T0" fmla="*/ 335 w 670"/>
              <a:gd name="T1" fmla="*/ 0 h 388"/>
              <a:gd name="T2" fmla="*/ 0 w 670"/>
              <a:gd name="T3" fmla="*/ 195 h 388"/>
              <a:gd name="T4" fmla="*/ 335 w 670"/>
              <a:gd name="T5" fmla="*/ 388 h 388"/>
              <a:gd name="T6" fmla="*/ 670 w 670"/>
              <a:gd name="T7" fmla="*/ 195 h 388"/>
              <a:gd name="T8" fmla="*/ 335 w 670"/>
              <a:gd name="T9" fmla="*/ 0 h 388"/>
            </a:gdLst>
            <a:ahLst/>
            <a:cxnLst/>
            <a:rect l="0" t="0" r="r" b="b"/>
            <a:pathLst>
              <a:path w="670" h="388">
                <a:moveTo>
                  <a:pt x="335" y="0"/>
                </a:moveTo>
                <a:lnTo>
                  <a:pt x="0" y="195"/>
                </a:lnTo>
                <a:lnTo>
                  <a:pt x="335" y="388"/>
                </a:lnTo>
                <a:lnTo>
                  <a:pt x="670" y="195"/>
                </a:lnTo>
                <a:lnTo>
                  <a:pt x="335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9"/>
            </p:custDataLst>
          </p:nvPr>
        </p:nvSpPr>
        <p:spPr>
          <a:xfrm>
            <a:off x="6073348" y="3491170"/>
            <a:ext cx="471774" cy="816802"/>
          </a:xfrm>
          <a:custGeom>
            <a:avLst/>
            <a:gdLst>
              <a:gd name="T0" fmla="*/ 335 w 335"/>
              <a:gd name="T1" fmla="*/ 0 h 580"/>
              <a:gd name="T2" fmla="*/ 0 w 335"/>
              <a:gd name="T3" fmla="*/ 193 h 580"/>
              <a:gd name="T4" fmla="*/ 0 w 335"/>
              <a:gd name="T5" fmla="*/ 580 h 580"/>
              <a:gd name="T6" fmla="*/ 335 w 335"/>
              <a:gd name="T7" fmla="*/ 388 h 580"/>
              <a:gd name="T8" fmla="*/ 335 w 335"/>
              <a:gd name="T9" fmla="*/ 0 h 580"/>
            </a:gdLst>
            <a:ahLst/>
            <a:cxnLst/>
            <a:rect l="0" t="0" r="r" b="b"/>
            <a:pathLst>
              <a:path w="335" h="580">
                <a:moveTo>
                  <a:pt x="335" y="0"/>
                </a:moveTo>
                <a:lnTo>
                  <a:pt x="0" y="193"/>
                </a:lnTo>
                <a:lnTo>
                  <a:pt x="0" y="580"/>
                </a:lnTo>
                <a:lnTo>
                  <a:pt x="335" y="388"/>
                </a:lnTo>
                <a:lnTo>
                  <a:pt x="3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0"/>
            </p:custDataLst>
          </p:nvPr>
        </p:nvSpPr>
        <p:spPr>
          <a:xfrm>
            <a:off x="4157323" y="2882523"/>
            <a:ext cx="607357" cy="1756467"/>
          </a:xfrm>
          <a:custGeom>
            <a:avLst/>
            <a:gdLst>
              <a:gd name="connsiteX0" fmla="*/ 0 w 2169699"/>
              <a:gd name="connsiteY0" fmla="*/ 0 h 2024116"/>
              <a:gd name="connsiteX1" fmla="*/ 74101 w 2169699"/>
              <a:gd name="connsiteY1" fmla="*/ 45017 h 2024116"/>
              <a:gd name="connsiteX2" fmla="*/ 2018986 w 2169699"/>
              <a:gd name="connsiteY2" fmla="*/ 591129 h 2024116"/>
              <a:gd name="connsiteX3" fmla="*/ 2169699 w 2169699"/>
              <a:gd name="connsiteY3" fmla="*/ 594940 h 2024116"/>
              <a:gd name="connsiteX4" fmla="*/ 2169699 w 2169699"/>
              <a:gd name="connsiteY4" fmla="*/ 1431586 h 2024116"/>
              <a:gd name="connsiteX5" fmla="*/ 2018986 w 2169699"/>
              <a:gd name="connsiteY5" fmla="*/ 1435397 h 2024116"/>
              <a:gd name="connsiteX6" fmla="*/ 74101 w 2169699"/>
              <a:gd name="connsiteY6" fmla="*/ 1981509 h 2024116"/>
              <a:gd name="connsiteX7" fmla="*/ 0 w 2169699"/>
              <a:gd name="connsiteY7" fmla="*/ 2024116 h 2024116"/>
            </a:gdLst>
            <a:ahLst/>
            <a:cxnLst/>
            <a:rect l="l" t="t" r="r" b="b"/>
            <a:pathLst>
              <a:path w="2169699" h="2024116">
                <a:moveTo>
                  <a:pt x="0" y="0"/>
                </a:moveTo>
                <a:lnTo>
                  <a:pt x="74101" y="45017"/>
                </a:lnTo>
                <a:cubicBezTo>
                  <a:pt x="657402" y="361886"/>
                  <a:pt x="1317337" y="555563"/>
                  <a:pt x="2018986" y="591129"/>
                </a:cubicBezTo>
                <a:lnTo>
                  <a:pt x="2169699" y="594940"/>
                </a:lnTo>
                <a:lnTo>
                  <a:pt x="2169699" y="1431586"/>
                </a:lnTo>
                <a:lnTo>
                  <a:pt x="2018986" y="1435397"/>
                </a:lnTo>
                <a:cubicBezTo>
                  <a:pt x="1317337" y="1470964"/>
                  <a:pt x="657402" y="1664641"/>
                  <a:pt x="74101" y="1981509"/>
                </a:cubicBezTo>
                <a:lnTo>
                  <a:pt x="0" y="2024116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0" scaled="0"/>
          </a:gradFill>
          <a:ln w="12700" cap="flat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1"/>
            </p:custDataLst>
          </p:nvPr>
        </p:nvSpPr>
        <p:spPr>
          <a:xfrm flipH="1">
            <a:off x="7403440" y="2882523"/>
            <a:ext cx="693316" cy="1756467"/>
          </a:xfrm>
          <a:custGeom>
            <a:avLst/>
            <a:gdLst>
              <a:gd name="connsiteX0" fmla="*/ 0 w 2169699"/>
              <a:gd name="connsiteY0" fmla="*/ 0 h 2024116"/>
              <a:gd name="connsiteX1" fmla="*/ 74101 w 2169699"/>
              <a:gd name="connsiteY1" fmla="*/ 45017 h 2024116"/>
              <a:gd name="connsiteX2" fmla="*/ 2018986 w 2169699"/>
              <a:gd name="connsiteY2" fmla="*/ 591129 h 2024116"/>
              <a:gd name="connsiteX3" fmla="*/ 2169699 w 2169699"/>
              <a:gd name="connsiteY3" fmla="*/ 594940 h 2024116"/>
              <a:gd name="connsiteX4" fmla="*/ 2169699 w 2169699"/>
              <a:gd name="connsiteY4" fmla="*/ 1431586 h 2024116"/>
              <a:gd name="connsiteX5" fmla="*/ 2018986 w 2169699"/>
              <a:gd name="connsiteY5" fmla="*/ 1435397 h 2024116"/>
              <a:gd name="connsiteX6" fmla="*/ 74101 w 2169699"/>
              <a:gd name="connsiteY6" fmla="*/ 1981509 h 2024116"/>
              <a:gd name="connsiteX7" fmla="*/ 0 w 2169699"/>
              <a:gd name="connsiteY7" fmla="*/ 2024116 h 2024116"/>
            </a:gdLst>
            <a:ahLst/>
            <a:cxnLst/>
            <a:rect l="l" t="t" r="r" b="b"/>
            <a:pathLst>
              <a:path w="2169699" h="2024116">
                <a:moveTo>
                  <a:pt x="0" y="0"/>
                </a:moveTo>
                <a:lnTo>
                  <a:pt x="74101" y="45017"/>
                </a:lnTo>
                <a:cubicBezTo>
                  <a:pt x="657402" y="361886"/>
                  <a:pt x="1317337" y="555563"/>
                  <a:pt x="2018986" y="591129"/>
                </a:cubicBezTo>
                <a:lnTo>
                  <a:pt x="2169699" y="594940"/>
                </a:lnTo>
                <a:lnTo>
                  <a:pt x="2169699" y="1431586"/>
                </a:lnTo>
                <a:lnTo>
                  <a:pt x="2018986" y="1435397"/>
                </a:lnTo>
                <a:cubicBezTo>
                  <a:pt x="1317337" y="1470964"/>
                  <a:pt x="657402" y="1664641"/>
                  <a:pt x="74101" y="1981509"/>
                </a:cubicBezTo>
                <a:lnTo>
                  <a:pt x="0" y="2024116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0" scaled="0"/>
          </a:gradFill>
          <a:ln w="12700" cap="flat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2"/>
            </p:custDataLst>
          </p:nvPr>
        </p:nvSpPr>
        <p:spPr>
          <a:xfrm>
            <a:off x="660399" y="1510299"/>
            <a:ext cx="3496925" cy="4104526"/>
          </a:xfrm>
          <a:prstGeom prst="roundRect">
            <a:avLst/>
          </a:prstGeom>
          <a:solidFill>
            <a:srgbClr val="FFFFFF">
              <a:alpha val="100000"/>
            </a:srgbClr>
          </a:solidFill>
          <a:ln w="12700" cap="flat">
            <a:solidFill>
              <a:schemeClr val="accent1"/>
            </a:soli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3"/>
            </p:custDataLst>
          </p:nvPr>
        </p:nvSpPr>
        <p:spPr>
          <a:xfrm>
            <a:off x="8034676" y="1510299"/>
            <a:ext cx="3484224" cy="4104526"/>
          </a:xfrm>
          <a:prstGeom prst="roundRect">
            <a:avLst/>
          </a:prstGeom>
          <a:solidFill>
            <a:srgbClr val="FFFFFF">
              <a:alpha val="100000"/>
            </a:srgbClr>
          </a:solidFill>
          <a:ln w="12700" cap="flat">
            <a:solidFill>
              <a:schemeClr val="accent1">
                <a:alpha val="100000"/>
              </a:schemeClr>
            </a:soli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4"/>
            </p:custDataLst>
          </p:nvPr>
        </p:nvSpPr>
        <p:spPr>
          <a:xfrm>
            <a:off x="844902" y="2648729"/>
            <a:ext cx="3127918" cy="266939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​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​“找得到” </a:t>
            </a:r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</a:rPr>
              <a:t>- 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全面且精准的文献检索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​</a:t>
            </a:r>
            <a:endParaRPr lang="zh-CN" altLang="en-US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​​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​“读得懂” </a:t>
            </a:r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</a:rPr>
              <a:t>- 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高效的理解与消化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​</a:t>
            </a:r>
            <a:endParaRPr lang="zh-CN" altLang="en-US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​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​“理得清” </a:t>
            </a:r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</a:rPr>
              <a:t>- 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有效的管理与整合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​</a:t>
            </a:r>
            <a:endParaRPr lang="zh-CN" altLang="en-US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​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​“用得上” </a:t>
            </a:r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</a:rPr>
              <a:t>- 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恰当的引用与支撑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​</a:t>
            </a:r>
            <a:endParaRPr lang="zh-CN" altLang="en-US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0" name="标题 1"/>
          <p:cNvSpPr txBox="1"/>
          <p:nvPr>
            <p:custDataLst>
              <p:tags r:id="rId15"/>
            </p:custDataLst>
          </p:nvPr>
        </p:nvSpPr>
        <p:spPr>
          <a:xfrm>
            <a:off x="859533" y="1215680"/>
            <a:ext cx="3098657" cy="634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zh-CN" altLang="en-US" sz="1600" dirty="0">
                <a:ln w="12700">
                  <a:noFill/>
                </a:ln>
                <a:solidFill>
                  <a:srgbClr val="847CEA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核心需求</a:t>
            </a:r>
            <a:endParaRPr kumimoji="1" lang="zh-CN" altLang="en-US" dirty="0"/>
          </a:p>
        </p:txBody>
      </p:sp>
      <p:sp>
        <p:nvSpPr>
          <p:cNvPr id="21" name="标题 1"/>
          <p:cNvSpPr txBox="1"/>
          <p:nvPr>
            <p:custDataLst>
              <p:tags r:id="rId16"/>
            </p:custDataLst>
          </p:nvPr>
        </p:nvSpPr>
        <p:spPr>
          <a:xfrm>
            <a:off x="8213090" y="2022475"/>
            <a:ext cx="3128010" cy="359219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检索困境：​​“搜不全”</a:t>
            </a:r>
            <a:r>
              <a:rPr kumimoji="1" lang="en-US" altLang="zh-CN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+</a:t>
            </a:r>
            <a:r>
              <a:rPr kumimoji="1" lang="zh-CN" altLang="en-US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​​“搜不准”</a:t>
            </a:r>
            <a:r>
              <a:rPr kumimoji="1" lang="en-US" altLang="zh-CN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+</a:t>
            </a:r>
            <a:r>
              <a:rPr kumimoji="1" lang="zh-CN" altLang="en-US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​​“ </a:t>
            </a:r>
            <a:r>
              <a:rPr kumimoji="1" lang="en-US" altLang="zh-CN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access </a:t>
            </a:r>
            <a:r>
              <a:rPr kumimoji="1" lang="zh-CN" altLang="en-US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难”</a:t>
            </a:r>
            <a:endParaRPr kumimoji="1" lang="zh-CN" altLang="en-US" sz="1400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​阅读困境：效率低下与理解障碍并存​。​​“读得慢” 、​​“看不懂”、“记不住”</a:t>
            </a:r>
            <a:endParaRPr kumimoji="1" lang="zh-CN" altLang="en-US" sz="1400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​管理困境：混乱无序与难以整合并存​。​​“管理乱”​、​“理不清”、​“不会评”</a:t>
            </a:r>
            <a:endParaRPr kumimoji="1" lang="zh-CN" altLang="en-US" sz="1400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​应用困境：引用不当与缺乏创新并存​。​​“用不对”、​​“格式化噩梦”、​​“淹没于文献”</a:t>
            </a:r>
            <a:endParaRPr kumimoji="1" lang="zh-CN" altLang="en-US" dirty="0"/>
          </a:p>
        </p:txBody>
      </p:sp>
      <p:sp>
        <p:nvSpPr>
          <p:cNvPr id="22" name="标题 1"/>
          <p:cNvSpPr txBox="1"/>
          <p:nvPr>
            <p:custDataLst>
              <p:tags r:id="rId17"/>
            </p:custDataLst>
          </p:nvPr>
        </p:nvSpPr>
        <p:spPr>
          <a:xfrm>
            <a:off x="8227460" y="1245500"/>
            <a:ext cx="3098657" cy="634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zh-CN" altLang="en-US" sz="1600" dirty="0">
                <a:ln w="12700">
                  <a:noFill/>
                </a:ln>
                <a:solidFill>
                  <a:srgbClr val="847CEA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主要困境</a:t>
            </a:r>
            <a:endParaRPr kumimoji="1" lang="zh-CN" altLang="en-US" dirty="0"/>
          </a:p>
        </p:txBody>
      </p:sp>
      <p:sp>
        <p:nvSpPr>
          <p:cNvPr id="23" name="标题 1"/>
          <p:cNvSpPr txBox="1"/>
          <p:nvPr/>
        </p:nvSpPr>
        <p:spPr>
          <a:xfrm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学术研究</a:t>
            </a:r>
            <a:r>
              <a:rPr kumimoji="1" lang="zh-CN" altLang="en-US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里</a:t>
            </a:r>
            <a:r>
              <a:rPr kumimoji="1" lang="en-US" altLang="zh-CN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的</a:t>
            </a:r>
            <a:r>
              <a:rPr kumimoji="1" lang="zh-CN" altLang="en-US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文献需求</a:t>
            </a:r>
            <a:endParaRPr kumimoji="1" lang="zh-CN" altLang="en-US" dirty="0"/>
          </a:p>
        </p:txBody>
      </p:sp>
      <p:sp>
        <p:nvSpPr>
          <p:cNvPr id="25" name="标题 1"/>
          <p:cNvSpPr txBox="1"/>
          <p:nvPr/>
        </p:nvSpPr>
        <p:spPr>
          <a:xfrm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任意多边形: 形状 66"/>
          <p:cNvSpPr txBox="1"/>
          <p:nvPr/>
        </p:nvSpPr>
        <p:spPr>
          <a:xfrm>
            <a:off x="10953748" y="0"/>
            <a:ext cx="1238250" cy="6858000"/>
          </a:xfrm>
          <a:custGeom>
            <a:avLst/>
            <a:gdLst>
              <a:gd name="connsiteX0" fmla="*/ 447675 w 1238250"/>
              <a:gd name="connsiteY0" fmla="*/ 0 h 6858000"/>
              <a:gd name="connsiteX1" fmla="*/ 1238250 w 1238250"/>
              <a:gd name="connsiteY1" fmla="*/ 0 h 6858000"/>
              <a:gd name="connsiteX2" fmla="*/ 1238250 w 1238250"/>
              <a:gd name="connsiteY2" fmla="*/ 6858000 h 6858000"/>
              <a:gd name="connsiteX3" fmla="*/ 447675 w 1238250"/>
              <a:gd name="connsiteY3" fmla="*/ 6858000 h 6858000"/>
              <a:gd name="connsiteX4" fmla="*/ 0 w 1238250"/>
              <a:gd name="connsiteY4" fmla="*/ 0 h 6858000"/>
              <a:gd name="connsiteX5" fmla="*/ 123825 w 1238250"/>
              <a:gd name="connsiteY5" fmla="*/ 0 h 6858000"/>
              <a:gd name="connsiteX6" fmla="*/ 123825 w 1238250"/>
              <a:gd name="connsiteY6" fmla="*/ 6858000 h 6858000"/>
              <a:gd name="connsiteX7" fmla="*/ 0 w 1238250"/>
              <a:gd name="connsiteY7" fmla="*/ 6858000 h 6858000"/>
              <a:gd name="connsiteX8" fmla="*/ 223838 w 1238250"/>
              <a:gd name="connsiteY8" fmla="*/ 0 h 6858000"/>
              <a:gd name="connsiteX9" fmla="*/ 347663 w 1238250"/>
              <a:gd name="connsiteY9" fmla="*/ 0 h 6858000"/>
              <a:gd name="connsiteX10" fmla="*/ 347663 w 1238250"/>
              <a:gd name="connsiteY10" fmla="*/ 6858000 h 6858000"/>
              <a:gd name="connsiteX11" fmla="*/ 223838 w 1238250"/>
              <a:gd name="connsiteY11" fmla="*/ 6858000 h 6858000"/>
            </a:gdLst>
            <a:ahLst/>
            <a:cxnLst/>
            <a:rect l="l" t="t" r="r" b="b"/>
            <a:pathLst>
              <a:path w="1238250" h="6858000">
                <a:moveTo>
                  <a:pt x="447675" y="0"/>
                </a:moveTo>
                <a:lnTo>
                  <a:pt x="1238250" y="0"/>
                </a:lnTo>
                <a:lnTo>
                  <a:pt x="1238250" y="6858000"/>
                </a:lnTo>
                <a:lnTo>
                  <a:pt x="447675" y="6858000"/>
                </a:lnTo>
                <a:close/>
                <a:moveTo>
                  <a:pt x="0" y="0"/>
                </a:moveTo>
                <a:lnTo>
                  <a:pt x="123825" y="0"/>
                </a:lnTo>
                <a:lnTo>
                  <a:pt x="123825" y="6858000"/>
                </a:lnTo>
                <a:lnTo>
                  <a:pt x="0" y="6858000"/>
                </a:lnTo>
                <a:close/>
                <a:moveTo>
                  <a:pt x="223838" y="0"/>
                </a:moveTo>
                <a:lnTo>
                  <a:pt x="347663" y="0"/>
                </a:lnTo>
                <a:lnTo>
                  <a:pt x="347663" y="6858000"/>
                </a:lnTo>
                <a:lnTo>
                  <a:pt x="223838" y="6858000"/>
                </a:lnTo>
                <a:close/>
              </a:path>
            </a:pathLst>
          </a:custGeom>
          <a:solidFill>
            <a:schemeClr val="accent1">
              <a:alpha val="22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任意多边形: 形状 67"/>
          <p:cNvSpPr txBox="1"/>
          <p:nvPr/>
        </p:nvSpPr>
        <p:spPr>
          <a:xfrm flipH="1">
            <a:off x="0" y="0"/>
            <a:ext cx="1238250" cy="6858000"/>
          </a:xfrm>
          <a:custGeom>
            <a:avLst/>
            <a:gdLst>
              <a:gd name="connsiteX0" fmla="*/ 447675 w 1238250"/>
              <a:gd name="connsiteY0" fmla="*/ 0 h 6858000"/>
              <a:gd name="connsiteX1" fmla="*/ 1238250 w 1238250"/>
              <a:gd name="connsiteY1" fmla="*/ 0 h 6858000"/>
              <a:gd name="connsiteX2" fmla="*/ 1238250 w 1238250"/>
              <a:gd name="connsiteY2" fmla="*/ 6858000 h 6858000"/>
              <a:gd name="connsiteX3" fmla="*/ 447675 w 1238250"/>
              <a:gd name="connsiteY3" fmla="*/ 6858000 h 6858000"/>
              <a:gd name="connsiteX4" fmla="*/ 0 w 1238250"/>
              <a:gd name="connsiteY4" fmla="*/ 0 h 6858000"/>
              <a:gd name="connsiteX5" fmla="*/ 123825 w 1238250"/>
              <a:gd name="connsiteY5" fmla="*/ 0 h 6858000"/>
              <a:gd name="connsiteX6" fmla="*/ 123825 w 1238250"/>
              <a:gd name="connsiteY6" fmla="*/ 6858000 h 6858000"/>
              <a:gd name="connsiteX7" fmla="*/ 0 w 1238250"/>
              <a:gd name="connsiteY7" fmla="*/ 6858000 h 6858000"/>
              <a:gd name="connsiteX8" fmla="*/ 223838 w 1238250"/>
              <a:gd name="connsiteY8" fmla="*/ 0 h 6858000"/>
              <a:gd name="connsiteX9" fmla="*/ 347663 w 1238250"/>
              <a:gd name="connsiteY9" fmla="*/ 0 h 6858000"/>
              <a:gd name="connsiteX10" fmla="*/ 347663 w 1238250"/>
              <a:gd name="connsiteY10" fmla="*/ 6858000 h 6858000"/>
              <a:gd name="connsiteX11" fmla="*/ 223838 w 1238250"/>
              <a:gd name="connsiteY11" fmla="*/ 6858000 h 6858000"/>
            </a:gdLst>
            <a:ahLst/>
            <a:cxnLst/>
            <a:rect l="l" t="t" r="r" b="b"/>
            <a:pathLst>
              <a:path w="1238250" h="6858000">
                <a:moveTo>
                  <a:pt x="447675" y="0"/>
                </a:moveTo>
                <a:lnTo>
                  <a:pt x="1238250" y="0"/>
                </a:lnTo>
                <a:lnTo>
                  <a:pt x="1238250" y="6858000"/>
                </a:lnTo>
                <a:lnTo>
                  <a:pt x="447675" y="6858000"/>
                </a:lnTo>
                <a:close/>
                <a:moveTo>
                  <a:pt x="0" y="0"/>
                </a:moveTo>
                <a:lnTo>
                  <a:pt x="123825" y="0"/>
                </a:lnTo>
                <a:lnTo>
                  <a:pt x="123825" y="6858000"/>
                </a:lnTo>
                <a:lnTo>
                  <a:pt x="0" y="6858000"/>
                </a:lnTo>
                <a:close/>
                <a:moveTo>
                  <a:pt x="223838" y="0"/>
                </a:moveTo>
                <a:lnTo>
                  <a:pt x="347663" y="0"/>
                </a:lnTo>
                <a:lnTo>
                  <a:pt x="347663" y="6858000"/>
                </a:lnTo>
                <a:lnTo>
                  <a:pt x="223838" y="6858000"/>
                </a:lnTo>
                <a:close/>
              </a:path>
            </a:pathLst>
          </a:custGeom>
          <a:solidFill>
            <a:schemeClr val="accent1">
              <a:alpha val="22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PPT-9"/>
          <p:cNvSpPr txBox="1"/>
          <p:nvPr/>
        </p:nvSpPr>
        <p:spPr>
          <a:xfrm rot="5400000">
            <a:off x="10547827" y="5970023"/>
            <a:ext cx="1088164" cy="847819"/>
          </a:xfrm>
          <a:custGeom>
            <a:avLst/>
            <a:gdLst>
              <a:gd name="connsiteX0" fmla="*/ 285555 w 1554477"/>
              <a:gd name="connsiteY0" fmla="*/ 598564 h 1211136"/>
              <a:gd name="connsiteX1" fmla="*/ 558162 w 1554477"/>
              <a:gd name="connsiteY1" fmla="*/ 325957 h 1211136"/>
              <a:gd name="connsiteX2" fmla="*/ 1554476 w 1554477"/>
              <a:gd name="connsiteY2" fmla="*/ 325957 h 1211136"/>
              <a:gd name="connsiteX3" fmla="*/ 1554476 w 1554477"/>
              <a:gd name="connsiteY3" fmla="*/ 871171 h 1211136"/>
              <a:gd name="connsiteX4" fmla="*/ 558162 w 1554477"/>
              <a:gd name="connsiteY4" fmla="*/ 871171 h 1211136"/>
              <a:gd name="connsiteX5" fmla="*/ 285555 w 1554477"/>
              <a:gd name="connsiteY5" fmla="*/ 598564 h 1211136"/>
              <a:gd name="connsiteX6" fmla="*/ 147389 w 1554477"/>
              <a:gd name="connsiteY6" fmla="*/ 597742 h 1211136"/>
              <a:gd name="connsiteX7" fmla="*/ 157298 w 1554477"/>
              <a:gd name="connsiteY7" fmla="*/ 696038 h 1211136"/>
              <a:gd name="connsiteX8" fmla="*/ 635130 w 1554477"/>
              <a:gd name="connsiteY8" fmla="*/ 1085482 h 1211136"/>
              <a:gd name="connsiteX9" fmla="*/ 1554476 w 1554477"/>
              <a:gd name="connsiteY9" fmla="*/ 1085483 h 1211136"/>
              <a:gd name="connsiteX10" fmla="*/ 1554476 w 1554477"/>
              <a:gd name="connsiteY10" fmla="*/ 871171 h 1211136"/>
              <a:gd name="connsiteX11" fmla="*/ 1554477 w 1554477"/>
              <a:gd name="connsiteY11" fmla="*/ 871171 h 1211136"/>
              <a:gd name="connsiteX12" fmla="*/ 1554477 w 1554477"/>
              <a:gd name="connsiteY12" fmla="*/ 325957 h 1211136"/>
              <a:gd name="connsiteX13" fmla="*/ 1554476 w 1554477"/>
              <a:gd name="connsiteY13" fmla="*/ 325957 h 1211136"/>
              <a:gd name="connsiteX14" fmla="*/ 1554476 w 1554477"/>
              <a:gd name="connsiteY14" fmla="*/ 110001 h 1211136"/>
              <a:gd name="connsiteX15" fmla="*/ 635130 w 1554477"/>
              <a:gd name="connsiteY15" fmla="*/ 110001 h 1211136"/>
              <a:gd name="connsiteX16" fmla="*/ 157298 w 1554477"/>
              <a:gd name="connsiteY16" fmla="*/ 499445 h 1211136"/>
              <a:gd name="connsiteX17" fmla="*/ 0 w 1554477"/>
              <a:gd name="connsiteY17" fmla="*/ 605568 h 1211136"/>
              <a:gd name="connsiteX18" fmla="*/ 605568 w 1554477"/>
              <a:gd name="connsiteY18" fmla="*/ 0 h 1211136"/>
              <a:gd name="connsiteX19" fmla="*/ 1554477 w 1554477"/>
              <a:gd name="connsiteY19" fmla="*/ 0 h 1211136"/>
              <a:gd name="connsiteX20" fmla="*/ 1554477 w 1554477"/>
              <a:gd name="connsiteY20" fmla="*/ 1211136 h 1211136"/>
              <a:gd name="connsiteX21" fmla="*/ 605568 w 1554477"/>
              <a:gd name="connsiteY21" fmla="*/ 1211136 h 1211136"/>
              <a:gd name="connsiteX22" fmla="*/ 0 w 1554477"/>
              <a:gd name="connsiteY22" fmla="*/ 605568 h 1211136"/>
            </a:gdLst>
            <a:ahLst/>
            <a:cxnLst/>
            <a:rect l="l" t="t" r="r" b="b"/>
            <a:pathLst>
              <a:path w="1554477" h="1211136">
                <a:moveTo>
                  <a:pt x="285555" y="598564"/>
                </a:moveTo>
                <a:cubicBezTo>
                  <a:pt x="285555" y="448007"/>
                  <a:pt x="407605" y="325957"/>
                  <a:pt x="558162" y="325957"/>
                </a:cubicBezTo>
                <a:lnTo>
                  <a:pt x="1554476" y="325957"/>
                </a:lnTo>
                <a:lnTo>
                  <a:pt x="1554476" y="871171"/>
                </a:lnTo>
                <a:lnTo>
                  <a:pt x="558162" y="871171"/>
                </a:lnTo>
                <a:cubicBezTo>
                  <a:pt x="407605" y="871171"/>
                  <a:pt x="285555" y="749121"/>
                  <a:pt x="285555" y="598564"/>
                </a:cubicBezTo>
                <a:close/>
                <a:moveTo>
                  <a:pt x="147389" y="597742"/>
                </a:moveTo>
                <a:lnTo>
                  <a:pt x="157298" y="696038"/>
                </a:lnTo>
                <a:cubicBezTo>
                  <a:pt x="202778" y="918293"/>
                  <a:pt x="399430" y="1085482"/>
                  <a:pt x="635130" y="1085482"/>
                </a:cubicBezTo>
                <a:lnTo>
                  <a:pt x="1554476" y="1085483"/>
                </a:lnTo>
                <a:lnTo>
                  <a:pt x="1554476" y="871171"/>
                </a:lnTo>
                <a:lnTo>
                  <a:pt x="1554477" y="871171"/>
                </a:lnTo>
                <a:lnTo>
                  <a:pt x="1554477" y="325957"/>
                </a:lnTo>
                <a:lnTo>
                  <a:pt x="1554476" y="325957"/>
                </a:lnTo>
                <a:lnTo>
                  <a:pt x="1554476" y="110001"/>
                </a:lnTo>
                <a:lnTo>
                  <a:pt x="635130" y="110001"/>
                </a:lnTo>
                <a:cubicBezTo>
                  <a:pt x="399430" y="110001"/>
                  <a:pt x="202778" y="277190"/>
                  <a:pt x="157298" y="499445"/>
                </a:cubicBezTo>
                <a:close/>
                <a:moveTo>
                  <a:pt x="0" y="605568"/>
                </a:moveTo>
                <a:cubicBezTo>
                  <a:pt x="0" y="271122"/>
                  <a:pt x="271122" y="0"/>
                  <a:pt x="605568" y="0"/>
                </a:cubicBezTo>
                <a:lnTo>
                  <a:pt x="1554477" y="0"/>
                </a:lnTo>
                <a:lnTo>
                  <a:pt x="1554477" y="1211136"/>
                </a:lnTo>
                <a:lnTo>
                  <a:pt x="605568" y="1211136"/>
                </a:lnTo>
                <a:cubicBezTo>
                  <a:pt x="271122" y="1211136"/>
                  <a:pt x="0" y="940014"/>
                  <a:pt x="0" y="605568"/>
                </a:cubicBezTo>
                <a:close/>
              </a:path>
            </a:pathLst>
          </a:custGeom>
          <a:noFill/>
          <a:ln w="2222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PPT-9"/>
          <p:cNvSpPr txBox="1"/>
          <p:nvPr/>
        </p:nvSpPr>
        <p:spPr>
          <a:xfrm rot="5400000" flipH="1" flipV="1">
            <a:off x="-286117" y="219444"/>
            <a:ext cx="2590802" cy="2018566"/>
          </a:xfrm>
          <a:custGeom>
            <a:avLst/>
            <a:gdLst>
              <a:gd name="connsiteX0" fmla="*/ 285555 w 1554477"/>
              <a:gd name="connsiteY0" fmla="*/ 598564 h 1211136"/>
              <a:gd name="connsiteX1" fmla="*/ 558162 w 1554477"/>
              <a:gd name="connsiteY1" fmla="*/ 325957 h 1211136"/>
              <a:gd name="connsiteX2" fmla="*/ 1554476 w 1554477"/>
              <a:gd name="connsiteY2" fmla="*/ 325957 h 1211136"/>
              <a:gd name="connsiteX3" fmla="*/ 1554476 w 1554477"/>
              <a:gd name="connsiteY3" fmla="*/ 871171 h 1211136"/>
              <a:gd name="connsiteX4" fmla="*/ 558162 w 1554477"/>
              <a:gd name="connsiteY4" fmla="*/ 871171 h 1211136"/>
              <a:gd name="connsiteX5" fmla="*/ 285555 w 1554477"/>
              <a:gd name="connsiteY5" fmla="*/ 598564 h 1211136"/>
              <a:gd name="connsiteX6" fmla="*/ 147389 w 1554477"/>
              <a:gd name="connsiteY6" fmla="*/ 597742 h 1211136"/>
              <a:gd name="connsiteX7" fmla="*/ 157298 w 1554477"/>
              <a:gd name="connsiteY7" fmla="*/ 696038 h 1211136"/>
              <a:gd name="connsiteX8" fmla="*/ 635130 w 1554477"/>
              <a:gd name="connsiteY8" fmla="*/ 1085482 h 1211136"/>
              <a:gd name="connsiteX9" fmla="*/ 1554476 w 1554477"/>
              <a:gd name="connsiteY9" fmla="*/ 1085483 h 1211136"/>
              <a:gd name="connsiteX10" fmla="*/ 1554476 w 1554477"/>
              <a:gd name="connsiteY10" fmla="*/ 871171 h 1211136"/>
              <a:gd name="connsiteX11" fmla="*/ 1554477 w 1554477"/>
              <a:gd name="connsiteY11" fmla="*/ 871171 h 1211136"/>
              <a:gd name="connsiteX12" fmla="*/ 1554477 w 1554477"/>
              <a:gd name="connsiteY12" fmla="*/ 325957 h 1211136"/>
              <a:gd name="connsiteX13" fmla="*/ 1554476 w 1554477"/>
              <a:gd name="connsiteY13" fmla="*/ 325957 h 1211136"/>
              <a:gd name="connsiteX14" fmla="*/ 1554476 w 1554477"/>
              <a:gd name="connsiteY14" fmla="*/ 110001 h 1211136"/>
              <a:gd name="connsiteX15" fmla="*/ 635130 w 1554477"/>
              <a:gd name="connsiteY15" fmla="*/ 110001 h 1211136"/>
              <a:gd name="connsiteX16" fmla="*/ 157298 w 1554477"/>
              <a:gd name="connsiteY16" fmla="*/ 499445 h 1211136"/>
              <a:gd name="connsiteX17" fmla="*/ 0 w 1554477"/>
              <a:gd name="connsiteY17" fmla="*/ 605568 h 1211136"/>
              <a:gd name="connsiteX18" fmla="*/ 605568 w 1554477"/>
              <a:gd name="connsiteY18" fmla="*/ 0 h 1211136"/>
              <a:gd name="connsiteX19" fmla="*/ 1554477 w 1554477"/>
              <a:gd name="connsiteY19" fmla="*/ 0 h 1211136"/>
              <a:gd name="connsiteX20" fmla="*/ 1554477 w 1554477"/>
              <a:gd name="connsiteY20" fmla="*/ 1211136 h 1211136"/>
              <a:gd name="connsiteX21" fmla="*/ 605568 w 1554477"/>
              <a:gd name="connsiteY21" fmla="*/ 1211136 h 1211136"/>
              <a:gd name="connsiteX22" fmla="*/ 0 w 1554477"/>
              <a:gd name="connsiteY22" fmla="*/ 605568 h 1211136"/>
            </a:gdLst>
            <a:ahLst/>
            <a:cxnLst/>
            <a:rect l="l" t="t" r="r" b="b"/>
            <a:pathLst>
              <a:path w="1554477" h="1211136">
                <a:moveTo>
                  <a:pt x="285555" y="598564"/>
                </a:moveTo>
                <a:cubicBezTo>
                  <a:pt x="285555" y="448007"/>
                  <a:pt x="407605" y="325957"/>
                  <a:pt x="558162" y="325957"/>
                </a:cubicBezTo>
                <a:lnTo>
                  <a:pt x="1554476" y="325957"/>
                </a:lnTo>
                <a:lnTo>
                  <a:pt x="1554476" y="871171"/>
                </a:lnTo>
                <a:lnTo>
                  <a:pt x="558162" y="871171"/>
                </a:lnTo>
                <a:cubicBezTo>
                  <a:pt x="407605" y="871171"/>
                  <a:pt x="285555" y="749121"/>
                  <a:pt x="285555" y="598564"/>
                </a:cubicBezTo>
                <a:close/>
                <a:moveTo>
                  <a:pt x="147389" y="597742"/>
                </a:moveTo>
                <a:lnTo>
                  <a:pt x="157298" y="696038"/>
                </a:lnTo>
                <a:cubicBezTo>
                  <a:pt x="202778" y="918293"/>
                  <a:pt x="399430" y="1085482"/>
                  <a:pt x="635130" y="1085482"/>
                </a:cubicBezTo>
                <a:lnTo>
                  <a:pt x="1554476" y="1085483"/>
                </a:lnTo>
                <a:lnTo>
                  <a:pt x="1554476" y="871171"/>
                </a:lnTo>
                <a:lnTo>
                  <a:pt x="1554477" y="871171"/>
                </a:lnTo>
                <a:lnTo>
                  <a:pt x="1554477" y="325957"/>
                </a:lnTo>
                <a:lnTo>
                  <a:pt x="1554476" y="325957"/>
                </a:lnTo>
                <a:lnTo>
                  <a:pt x="1554476" y="110001"/>
                </a:lnTo>
                <a:lnTo>
                  <a:pt x="635130" y="110001"/>
                </a:lnTo>
                <a:cubicBezTo>
                  <a:pt x="399430" y="110001"/>
                  <a:pt x="202778" y="277190"/>
                  <a:pt x="157298" y="499445"/>
                </a:cubicBezTo>
                <a:close/>
                <a:moveTo>
                  <a:pt x="0" y="605568"/>
                </a:moveTo>
                <a:cubicBezTo>
                  <a:pt x="0" y="271122"/>
                  <a:pt x="271122" y="0"/>
                  <a:pt x="605568" y="0"/>
                </a:cubicBezTo>
                <a:lnTo>
                  <a:pt x="1554477" y="0"/>
                </a:lnTo>
                <a:lnTo>
                  <a:pt x="1554477" y="1211136"/>
                </a:lnTo>
                <a:lnTo>
                  <a:pt x="605568" y="1211136"/>
                </a:lnTo>
                <a:cubicBezTo>
                  <a:pt x="271122" y="1211136"/>
                  <a:pt x="0" y="940014"/>
                  <a:pt x="0" y="605568"/>
                </a:cubicBezTo>
                <a:close/>
              </a:path>
            </a:pathLst>
          </a:custGeom>
          <a:noFill/>
          <a:ln w="22225" cap="sq">
            <a:solidFill>
              <a:schemeClr val="accent1">
                <a:lumMod val="7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矩形: 圆角 2"/>
          <p:cNvSpPr txBox="1"/>
          <p:nvPr/>
        </p:nvSpPr>
        <p:spPr>
          <a:xfrm>
            <a:off x="1594136" y="2002495"/>
            <a:ext cx="9003729" cy="28530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角 3"/>
          <p:cNvSpPr txBox="1"/>
          <p:nvPr/>
        </p:nvSpPr>
        <p:spPr>
          <a:xfrm>
            <a:off x="1676400" y="2060849"/>
            <a:ext cx="8839200" cy="273630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1010"/>
          <p:cNvSpPr txBox="1"/>
          <p:nvPr/>
        </p:nvSpPr>
        <p:spPr>
          <a:xfrm>
            <a:off x="2011971" y="2351938"/>
            <a:ext cx="2106386" cy="2106384"/>
          </a:xfrm>
          <a:prstGeom prst="ellipse">
            <a:avLst/>
          </a:prstGeom>
          <a:solidFill>
            <a:schemeClr val="bg1"/>
          </a:solidFill>
          <a:ln w="9525" cap="flat">
            <a:noFill/>
            <a:miter/>
          </a:ln>
          <a:effectLst>
            <a:outerShdw blurRad="241300" dir="5640000" sx="102000" sy="102000" algn="ctr" rotWithShape="0">
              <a:schemeClr val="accent1">
                <a:alpha val="16000"/>
              </a:schemeClr>
            </a:outerShdw>
          </a:effectLst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011"/>
          <p:cNvSpPr txBox="1"/>
          <p:nvPr/>
        </p:nvSpPr>
        <p:spPr>
          <a:xfrm>
            <a:off x="2233721" y="2573687"/>
            <a:ext cx="1662887" cy="1662887"/>
          </a:xfrm>
          <a:prstGeom prst="ellipse">
            <a:avLst/>
          </a:prstGeom>
          <a:gradFill>
            <a:gsLst>
              <a:gs pos="1000">
                <a:schemeClr val="accent1">
                  <a:lumMod val="61000"/>
                  <a:lumOff val="39000"/>
                </a:schemeClr>
              </a:gs>
              <a:gs pos="51000">
                <a:schemeClr val="accent1"/>
              </a:gs>
              <a:gs pos="100000">
                <a:schemeClr val="accent1">
                  <a:lumMod val="62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miter/>
          </a:ln>
          <a:effectLst>
            <a:outerShdw blurRad="165100" dist="139700" dir="2699999" algn="tl" rotWithShape="0">
              <a:schemeClr val="accent1">
                <a:alpha val="13000"/>
              </a:schemeClr>
            </a:outerShdw>
          </a:effectLst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306166" y="1023691"/>
            <a:ext cx="3510462" cy="287244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7200">
                <a:ln w="19050">
                  <a:solidFill>
                    <a:srgbClr val="E6E5FB">
                      <a:alpha val="100000"/>
                    </a:srgbClr>
                  </a:solidFill>
                </a:ln>
                <a:noFill/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397642" y="2600616"/>
            <a:ext cx="5333212" cy="171136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智博文献服务平台介绍</a:t>
            </a: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716676" y="2323598"/>
            <a:ext cx="4089765" cy="3488640"/>
          </a:xfrm>
          <a:prstGeom prst="rect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251999" tIns="324000" rIns="180000" bIns="216000" rtlCol="0" anchor="b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 rot="16200000">
            <a:off x="-790837" y="3304722"/>
            <a:ext cx="3958755" cy="1056276"/>
          </a:xfrm>
          <a:custGeom>
            <a:avLst/>
            <a:gdLst>
              <a:gd name="connsiteX0" fmla="*/ 3958755 w 3958755"/>
              <a:gd name="connsiteY0" fmla="*/ 528137 h 1056276"/>
              <a:gd name="connsiteX1" fmla="*/ 3481107 w 3958755"/>
              <a:gd name="connsiteY1" fmla="*/ 1056275 h 1056276"/>
              <a:gd name="connsiteX2" fmla="*/ 2454778 w 3958755"/>
              <a:gd name="connsiteY2" fmla="*/ 1056275 h 1056276"/>
              <a:gd name="connsiteX3" fmla="*/ 2439201 w 3958755"/>
              <a:gd name="connsiteY3" fmla="*/ 1056275 h 1056276"/>
              <a:gd name="connsiteX4" fmla="*/ 1807419 w 3958755"/>
              <a:gd name="connsiteY4" fmla="*/ 1056275 h 1056276"/>
              <a:gd name="connsiteX5" fmla="*/ 1807418 w 3958755"/>
              <a:gd name="connsiteY5" fmla="*/ 1056276 h 1056276"/>
              <a:gd name="connsiteX6" fmla="*/ 781089 w 3958755"/>
              <a:gd name="connsiteY6" fmla="*/ 1056276 h 1056276"/>
              <a:gd name="connsiteX7" fmla="*/ 765512 w 3958755"/>
              <a:gd name="connsiteY7" fmla="*/ 1056276 h 1056276"/>
              <a:gd name="connsiteX8" fmla="*/ 1 w 3958755"/>
              <a:gd name="connsiteY8" fmla="*/ 1056276 h 1056276"/>
              <a:gd name="connsiteX9" fmla="*/ 477648 w 3958755"/>
              <a:gd name="connsiteY9" fmla="*/ 528139 h 1056276"/>
              <a:gd name="connsiteX10" fmla="*/ 0 w 3958755"/>
              <a:gd name="connsiteY10" fmla="*/ 1 h 1056276"/>
              <a:gd name="connsiteX11" fmla="*/ 1026329 w 3958755"/>
              <a:gd name="connsiteY11" fmla="*/ 1 h 1056276"/>
              <a:gd name="connsiteX12" fmla="*/ 1041906 w 3958755"/>
              <a:gd name="connsiteY12" fmla="*/ 1 h 1056276"/>
              <a:gd name="connsiteX13" fmla="*/ 1673690 w 3958755"/>
              <a:gd name="connsiteY13" fmla="*/ 1 h 1056276"/>
              <a:gd name="connsiteX14" fmla="*/ 1673689 w 3958755"/>
              <a:gd name="connsiteY14" fmla="*/ 0 h 1056276"/>
              <a:gd name="connsiteX15" fmla="*/ 2700018 w 3958755"/>
              <a:gd name="connsiteY15" fmla="*/ 0 h 1056276"/>
              <a:gd name="connsiteX16" fmla="*/ 2715595 w 3958755"/>
              <a:gd name="connsiteY16" fmla="*/ 0 h 1056276"/>
              <a:gd name="connsiteX17" fmla="*/ 3481108 w 3958755"/>
              <a:gd name="connsiteY17" fmla="*/ 0 h 1056276"/>
            </a:gdLst>
            <a:ahLst/>
            <a:cxnLst/>
            <a:rect l="l" t="t" r="r" b="b"/>
            <a:pathLst>
              <a:path w="3958755" h="1056276">
                <a:moveTo>
                  <a:pt x="3958755" y="528137"/>
                </a:moveTo>
                <a:lnTo>
                  <a:pt x="3481107" y="1056275"/>
                </a:lnTo>
                <a:lnTo>
                  <a:pt x="2454778" y="1056275"/>
                </a:lnTo>
                <a:lnTo>
                  <a:pt x="2439201" y="1056275"/>
                </a:lnTo>
                <a:lnTo>
                  <a:pt x="1807419" y="1056275"/>
                </a:lnTo>
                <a:lnTo>
                  <a:pt x="1807418" y="1056276"/>
                </a:lnTo>
                <a:lnTo>
                  <a:pt x="781089" y="1056276"/>
                </a:lnTo>
                <a:lnTo>
                  <a:pt x="765512" y="1056276"/>
                </a:lnTo>
                <a:lnTo>
                  <a:pt x="1" y="1056276"/>
                </a:lnTo>
                <a:lnTo>
                  <a:pt x="477648" y="528139"/>
                </a:lnTo>
                <a:lnTo>
                  <a:pt x="0" y="1"/>
                </a:lnTo>
                <a:lnTo>
                  <a:pt x="1026329" y="1"/>
                </a:lnTo>
                <a:lnTo>
                  <a:pt x="1041906" y="1"/>
                </a:lnTo>
                <a:lnTo>
                  <a:pt x="1673690" y="1"/>
                </a:lnTo>
                <a:lnTo>
                  <a:pt x="1673689" y="0"/>
                </a:lnTo>
                <a:lnTo>
                  <a:pt x="2700018" y="0"/>
                </a:lnTo>
                <a:lnTo>
                  <a:pt x="2715595" y="0"/>
                </a:lnTo>
                <a:lnTo>
                  <a:pt x="3481108" y="0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1938608" y="1923041"/>
            <a:ext cx="3697486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7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海量文献资源</a:t>
            </a: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1938608" y="2631548"/>
            <a:ext cx="3697486" cy="28727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7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智博文献服务平台汇聚了全球海量的学术资源，涵盖了各个学科领域的经典著作和最新研究成果。用户可以通过平台轻松访问这些资源，满足不同研究需求。平台还提供了智能检索功能，帮助用户快速定位所需文献，提高研究效率。</a:t>
            </a: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7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可以通过文献年代、来源、收录的数据等多方面揭示数据特征。</a:t>
            </a:r>
            <a:endParaRPr kumimoji="1" lang="zh-CN" altLang="en-US" sz="1400">
              <a:ln w="12700">
                <a:noFill/>
              </a:ln>
              <a:solidFill>
                <a:srgbClr val="262626">
                  <a:alpha val="7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7429136" y="2323598"/>
            <a:ext cx="4089765" cy="3488640"/>
          </a:xfrm>
          <a:prstGeom prst="rect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251999" tIns="324000" rIns="180000" bIns="216000" rtlCol="0" anchor="b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 rot="16200000">
            <a:off x="4921623" y="3304722"/>
            <a:ext cx="3958755" cy="1056276"/>
          </a:xfrm>
          <a:custGeom>
            <a:avLst/>
            <a:gdLst>
              <a:gd name="connsiteX0" fmla="*/ 3958755 w 3958755"/>
              <a:gd name="connsiteY0" fmla="*/ 528137 h 1056276"/>
              <a:gd name="connsiteX1" fmla="*/ 3481107 w 3958755"/>
              <a:gd name="connsiteY1" fmla="*/ 1056275 h 1056276"/>
              <a:gd name="connsiteX2" fmla="*/ 2454778 w 3958755"/>
              <a:gd name="connsiteY2" fmla="*/ 1056275 h 1056276"/>
              <a:gd name="connsiteX3" fmla="*/ 2439201 w 3958755"/>
              <a:gd name="connsiteY3" fmla="*/ 1056275 h 1056276"/>
              <a:gd name="connsiteX4" fmla="*/ 1807419 w 3958755"/>
              <a:gd name="connsiteY4" fmla="*/ 1056275 h 1056276"/>
              <a:gd name="connsiteX5" fmla="*/ 1807418 w 3958755"/>
              <a:gd name="connsiteY5" fmla="*/ 1056276 h 1056276"/>
              <a:gd name="connsiteX6" fmla="*/ 781089 w 3958755"/>
              <a:gd name="connsiteY6" fmla="*/ 1056276 h 1056276"/>
              <a:gd name="connsiteX7" fmla="*/ 765512 w 3958755"/>
              <a:gd name="connsiteY7" fmla="*/ 1056276 h 1056276"/>
              <a:gd name="connsiteX8" fmla="*/ 1 w 3958755"/>
              <a:gd name="connsiteY8" fmla="*/ 1056276 h 1056276"/>
              <a:gd name="connsiteX9" fmla="*/ 477648 w 3958755"/>
              <a:gd name="connsiteY9" fmla="*/ 528139 h 1056276"/>
              <a:gd name="connsiteX10" fmla="*/ 0 w 3958755"/>
              <a:gd name="connsiteY10" fmla="*/ 1 h 1056276"/>
              <a:gd name="connsiteX11" fmla="*/ 1026329 w 3958755"/>
              <a:gd name="connsiteY11" fmla="*/ 1 h 1056276"/>
              <a:gd name="connsiteX12" fmla="*/ 1041906 w 3958755"/>
              <a:gd name="connsiteY12" fmla="*/ 1 h 1056276"/>
              <a:gd name="connsiteX13" fmla="*/ 1673690 w 3958755"/>
              <a:gd name="connsiteY13" fmla="*/ 1 h 1056276"/>
              <a:gd name="connsiteX14" fmla="*/ 1673689 w 3958755"/>
              <a:gd name="connsiteY14" fmla="*/ 0 h 1056276"/>
              <a:gd name="connsiteX15" fmla="*/ 2700018 w 3958755"/>
              <a:gd name="connsiteY15" fmla="*/ 0 h 1056276"/>
              <a:gd name="connsiteX16" fmla="*/ 2715595 w 3958755"/>
              <a:gd name="connsiteY16" fmla="*/ 0 h 1056276"/>
              <a:gd name="connsiteX17" fmla="*/ 3481108 w 3958755"/>
              <a:gd name="connsiteY17" fmla="*/ 0 h 1056276"/>
            </a:gdLst>
            <a:ahLst/>
            <a:cxnLst/>
            <a:rect l="l" t="t" r="r" b="b"/>
            <a:pathLst>
              <a:path w="3958755" h="1056276">
                <a:moveTo>
                  <a:pt x="3958755" y="528137"/>
                </a:moveTo>
                <a:lnTo>
                  <a:pt x="3481107" y="1056275"/>
                </a:lnTo>
                <a:lnTo>
                  <a:pt x="2454778" y="1056275"/>
                </a:lnTo>
                <a:lnTo>
                  <a:pt x="2439201" y="1056275"/>
                </a:lnTo>
                <a:lnTo>
                  <a:pt x="1807419" y="1056275"/>
                </a:lnTo>
                <a:lnTo>
                  <a:pt x="1807418" y="1056276"/>
                </a:lnTo>
                <a:lnTo>
                  <a:pt x="781089" y="1056276"/>
                </a:lnTo>
                <a:lnTo>
                  <a:pt x="765512" y="1056276"/>
                </a:lnTo>
                <a:lnTo>
                  <a:pt x="1" y="1056276"/>
                </a:lnTo>
                <a:lnTo>
                  <a:pt x="477648" y="528139"/>
                </a:lnTo>
                <a:lnTo>
                  <a:pt x="0" y="1"/>
                </a:lnTo>
                <a:lnTo>
                  <a:pt x="1026329" y="1"/>
                </a:lnTo>
                <a:lnTo>
                  <a:pt x="1041906" y="1"/>
                </a:lnTo>
                <a:lnTo>
                  <a:pt x="1673690" y="1"/>
                </a:lnTo>
                <a:lnTo>
                  <a:pt x="1673689" y="0"/>
                </a:lnTo>
                <a:lnTo>
                  <a:pt x="2700018" y="0"/>
                </a:lnTo>
                <a:lnTo>
                  <a:pt x="2715595" y="0"/>
                </a:lnTo>
                <a:lnTo>
                  <a:pt x="3481108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7651068" y="1923041"/>
            <a:ext cx="3697486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7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智能化科研工具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7651068" y="2631548"/>
            <a:ext cx="3697486" cy="28727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7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平台集成了多种智能化科研工具，如文献管理、数据分析、论文写作辅助等。这些工具不仅能够帮助用户高效管理文献，还能提供数据分析支持和论文写作</a:t>
            </a: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7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辅导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7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，AI</a:t>
            </a: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7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翻译，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7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AI</a:t>
            </a: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7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阅读，帮助我们更快的去检索文献更快的去阅读文献也更快的去利用文献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7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。通过这些工具，用户可以更加专注于研究内容，提高科研效率。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平台的核心功能-</a:t>
            </a:r>
            <a:r>
              <a:rPr kumimoji="1" lang="zh-CN" altLang="en-US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打造学术伙伴</a:t>
            </a:r>
            <a:endParaRPr kumimoji="1" lang="zh-CN" altLang="en-US" dirty="0"/>
          </a:p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平行四边形 20"/>
          <p:cNvSpPr txBox="1"/>
          <p:nvPr>
            <p:custDataLst>
              <p:tags r:id="rId1"/>
            </p:custDataLst>
          </p:nvPr>
        </p:nvSpPr>
        <p:spPr>
          <a:xfrm>
            <a:off x="5994400" y="2451100"/>
            <a:ext cx="6083300" cy="3213100"/>
          </a:xfrm>
          <a:prstGeom prst="parallelogram">
            <a:avLst/>
          </a:prstGeom>
          <a:noFill/>
          <a:ln w="12700" cap="sq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</a:gsLst>
              <a:lin ang="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平行四边形 15"/>
          <p:cNvSpPr txBox="1"/>
          <p:nvPr>
            <p:custDataLst>
              <p:tags r:id="rId2"/>
            </p:custDataLst>
          </p:nvPr>
        </p:nvSpPr>
        <p:spPr>
          <a:xfrm>
            <a:off x="6235700" y="2578100"/>
            <a:ext cx="5257800" cy="2959100"/>
          </a:xfrm>
          <a:prstGeom prst="parallelogram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0" scaled="0"/>
          </a:gradFill>
          <a:ln w="127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平行四边形 23"/>
          <p:cNvSpPr txBox="1"/>
          <p:nvPr>
            <p:custDataLst>
              <p:tags r:id="rId3"/>
            </p:custDataLst>
          </p:nvPr>
        </p:nvSpPr>
        <p:spPr>
          <a:xfrm flipH="1" flipV="1">
            <a:off x="317500" y="2451100"/>
            <a:ext cx="6083300" cy="3213100"/>
          </a:xfrm>
          <a:prstGeom prst="parallelogram">
            <a:avLst/>
          </a:prstGeom>
          <a:noFill/>
          <a:ln w="12700" cap="sq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</a:gsLst>
              <a:lin ang="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平行四边形 24"/>
          <p:cNvSpPr txBox="1"/>
          <p:nvPr>
            <p:custDataLst>
              <p:tags r:id="rId4"/>
            </p:custDataLst>
          </p:nvPr>
        </p:nvSpPr>
        <p:spPr>
          <a:xfrm flipH="1" flipV="1">
            <a:off x="901700" y="2578100"/>
            <a:ext cx="5257800" cy="2959100"/>
          </a:xfrm>
          <a:prstGeom prst="parallelogram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0" scaled="0"/>
          </a:gradFill>
          <a:ln w="127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27"/>
          <p:cNvSpPr txBox="1"/>
          <p:nvPr>
            <p:custDataLst>
              <p:tags r:id="rId5"/>
            </p:custDataLst>
          </p:nvPr>
        </p:nvSpPr>
        <p:spPr>
          <a:xfrm>
            <a:off x="1879600" y="2711450"/>
            <a:ext cx="3508375" cy="8693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多终端无缝切换</a:t>
            </a:r>
            <a:endParaRPr kumimoji="1" lang="zh-CN" altLang="en-US"/>
          </a:p>
        </p:txBody>
      </p:sp>
      <p:sp>
        <p:nvSpPr>
          <p:cNvPr id="8" name="文本框 28"/>
          <p:cNvSpPr txBox="1"/>
          <p:nvPr>
            <p:custDataLst>
              <p:tags r:id="rId6"/>
            </p:custDataLst>
          </p:nvPr>
        </p:nvSpPr>
        <p:spPr>
          <a:xfrm>
            <a:off x="7007225" y="2711450"/>
            <a:ext cx="3552825" cy="8693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精准检索与文献传递</a:t>
            </a:r>
            <a:endParaRPr kumimoji="1" lang="zh-CN" altLang="en-US"/>
          </a:p>
        </p:txBody>
      </p:sp>
      <p:sp>
        <p:nvSpPr>
          <p:cNvPr id="9" name="文本框 29"/>
          <p:cNvSpPr txBox="1"/>
          <p:nvPr>
            <p:custDataLst>
              <p:tags r:id="rId7"/>
            </p:custDataLst>
          </p:nvPr>
        </p:nvSpPr>
        <p:spPr>
          <a:xfrm>
            <a:off x="1673225" y="3518189"/>
            <a:ext cx="3714750" cy="16583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智博文献服务平台支持多终端无缝切换，用户可以在电脑、手机等设备上随时随地访问平台。无论是在图书馆、还是</a:t>
            </a: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校外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，用户都能轻松获取所需文献和科研工具。这一功能极大地提高了用户的研究灵活性和便利性，满足了不同场景下的研究需求。</a:t>
            </a:r>
            <a:endParaRPr kumimoji="1" lang="zh-CN" altLang="en-US"/>
          </a:p>
        </p:txBody>
      </p:sp>
      <p:sp>
        <p:nvSpPr>
          <p:cNvPr id="10" name="文本框 30"/>
          <p:cNvSpPr txBox="1"/>
          <p:nvPr>
            <p:custDataLst>
              <p:tags r:id="rId8"/>
            </p:custDataLst>
          </p:nvPr>
        </p:nvSpPr>
        <p:spPr>
          <a:xfrm>
            <a:off x="7007225" y="3711229"/>
            <a:ext cx="3714750" cy="16583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平台提供了精准的文献检索功能，用户可以通过关键词快速定位所需文献。此外，平台还支持文献传递服务，用户可以将所需文献发送到个人邮箱，方便后续查阅和管理。这一功能有效解决了文献获取难的问题，提高了研究效率。</a:t>
            </a:r>
            <a:endParaRPr kumimoji="1" lang="zh-CN" altLang="en-US"/>
          </a:p>
        </p:txBody>
      </p:sp>
      <p:sp>
        <p:nvSpPr>
          <p:cNvPr id="11" name="箭头: 右 40"/>
          <p:cNvSpPr txBox="1"/>
          <p:nvPr/>
        </p:nvSpPr>
        <p:spPr>
          <a:xfrm>
            <a:off x="476249" y="6159500"/>
            <a:ext cx="11385551" cy="560528"/>
          </a:xfrm>
          <a:prstGeom prst="rightArrow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PPT-12"/>
          <p:cNvSpPr txBox="1"/>
          <p:nvPr>
            <p:custDataLst>
              <p:tags r:id="rId9"/>
            </p:custDataLst>
          </p:nvPr>
        </p:nvSpPr>
        <p:spPr>
          <a:xfrm rot="5400000" flipH="1" flipV="1">
            <a:off x="757444" y="4907913"/>
            <a:ext cx="765884" cy="1328273"/>
          </a:xfrm>
          <a:custGeom>
            <a:avLst/>
            <a:gdLst>
              <a:gd name="connsiteX0" fmla="*/ 0 w 812409"/>
              <a:gd name="connsiteY0" fmla="*/ 1532499 h 1564151"/>
              <a:gd name="connsiteX1" fmla="*/ 31653 w 812409"/>
              <a:gd name="connsiteY1" fmla="*/ 1564151 h 1564151"/>
              <a:gd name="connsiteX2" fmla="*/ 63304 w 812409"/>
              <a:gd name="connsiteY2" fmla="*/ 1532499 h 1564151"/>
              <a:gd name="connsiteX3" fmla="*/ 31653 w 812409"/>
              <a:gd name="connsiteY3" fmla="*/ 1500847 h 1564151"/>
              <a:gd name="connsiteX4" fmla="*/ 0 w 812409"/>
              <a:gd name="connsiteY4" fmla="*/ 1532499 h 1564151"/>
              <a:gd name="connsiteX5" fmla="*/ 187276 w 812409"/>
              <a:gd name="connsiteY5" fmla="*/ 1532499 h 1564151"/>
              <a:gd name="connsiteX6" fmla="*/ 218929 w 812409"/>
              <a:gd name="connsiteY6" fmla="*/ 1564151 h 1564151"/>
              <a:gd name="connsiteX7" fmla="*/ 250581 w 812409"/>
              <a:gd name="connsiteY7" fmla="*/ 1532499 h 1564151"/>
              <a:gd name="connsiteX8" fmla="*/ 218929 w 812409"/>
              <a:gd name="connsiteY8" fmla="*/ 1500847 h 1564151"/>
              <a:gd name="connsiteX9" fmla="*/ 187276 w 812409"/>
              <a:gd name="connsiteY9" fmla="*/ 1532499 h 1564151"/>
              <a:gd name="connsiteX10" fmla="*/ 374553 w 812409"/>
              <a:gd name="connsiteY10" fmla="*/ 1532499 h 1564151"/>
              <a:gd name="connsiteX11" fmla="*/ 406204 w 812409"/>
              <a:gd name="connsiteY11" fmla="*/ 1564151 h 1564151"/>
              <a:gd name="connsiteX12" fmla="*/ 437857 w 812409"/>
              <a:gd name="connsiteY12" fmla="*/ 1532499 h 1564151"/>
              <a:gd name="connsiteX13" fmla="*/ 406204 w 812409"/>
              <a:gd name="connsiteY13" fmla="*/ 1500847 h 1564151"/>
              <a:gd name="connsiteX14" fmla="*/ 374553 w 812409"/>
              <a:gd name="connsiteY14" fmla="*/ 1532499 h 1564151"/>
              <a:gd name="connsiteX15" fmla="*/ 561829 w 812409"/>
              <a:gd name="connsiteY15" fmla="*/ 1532499 h 1564151"/>
              <a:gd name="connsiteX16" fmla="*/ 593481 w 812409"/>
              <a:gd name="connsiteY16" fmla="*/ 1564151 h 1564151"/>
              <a:gd name="connsiteX17" fmla="*/ 625133 w 812409"/>
              <a:gd name="connsiteY17" fmla="*/ 1532499 h 1564151"/>
              <a:gd name="connsiteX18" fmla="*/ 593481 w 812409"/>
              <a:gd name="connsiteY18" fmla="*/ 1500847 h 1564151"/>
              <a:gd name="connsiteX19" fmla="*/ 561829 w 812409"/>
              <a:gd name="connsiteY19" fmla="*/ 1532499 h 1564151"/>
              <a:gd name="connsiteX20" fmla="*/ 749104 w 812409"/>
              <a:gd name="connsiteY20" fmla="*/ 1532499 h 1564151"/>
              <a:gd name="connsiteX21" fmla="*/ 780757 w 812409"/>
              <a:gd name="connsiteY21" fmla="*/ 1564151 h 1564151"/>
              <a:gd name="connsiteX22" fmla="*/ 812410 w 812409"/>
              <a:gd name="connsiteY22" fmla="*/ 1532499 h 1564151"/>
              <a:gd name="connsiteX23" fmla="*/ 780757 w 812409"/>
              <a:gd name="connsiteY23" fmla="*/ 1500847 h 1564151"/>
              <a:gd name="connsiteX24" fmla="*/ 749104 w 812409"/>
              <a:gd name="connsiteY24" fmla="*/ 1532499 h 1564151"/>
              <a:gd name="connsiteX25" fmla="*/ 187276 w 812409"/>
              <a:gd name="connsiteY25" fmla="*/ 1345223 h 1564151"/>
              <a:gd name="connsiteX26" fmla="*/ 218929 w 812409"/>
              <a:gd name="connsiteY26" fmla="*/ 1376875 h 1564151"/>
              <a:gd name="connsiteX27" fmla="*/ 250581 w 812409"/>
              <a:gd name="connsiteY27" fmla="*/ 1345223 h 1564151"/>
              <a:gd name="connsiteX28" fmla="*/ 218929 w 812409"/>
              <a:gd name="connsiteY28" fmla="*/ 1313571 h 1564151"/>
              <a:gd name="connsiteX29" fmla="*/ 187276 w 812409"/>
              <a:gd name="connsiteY29" fmla="*/ 1345223 h 1564151"/>
              <a:gd name="connsiteX30" fmla="*/ 374553 w 812409"/>
              <a:gd name="connsiteY30" fmla="*/ 1345223 h 1564151"/>
              <a:gd name="connsiteX31" fmla="*/ 406204 w 812409"/>
              <a:gd name="connsiteY31" fmla="*/ 1376875 h 1564151"/>
              <a:gd name="connsiteX32" fmla="*/ 437857 w 812409"/>
              <a:gd name="connsiteY32" fmla="*/ 1345223 h 1564151"/>
              <a:gd name="connsiteX33" fmla="*/ 406204 w 812409"/>
              <a:gd name="connsiteY33" fmla="*/ 1313571 h 1564151"/>
              <a:gd name="connsiteX34" fmla="*/ 374553 w 812409"/>
              <a:gd name="connsiteY34" fmla="*/ 1345223 h 1564151"/>
              <a:gd name="connsiteX35" fmla="*/ 561829 w 812409"/>
              <a:gd name="connsiteY35" fmla="*/ 1345223 h 1564151"/>
              <a:gd name="connsiteX36" fmla="*/ 593481 w 812409"/>
              <a:gd name="connsiteY36" fmla="*/ 1376875 h 1564151"/>
              <a:gd name="connsiteX37" fmla="*/ 625133 w 812409"/>
              <a:gd name="connsiteY37" fmla="*/ 1345223 h 1564151"/>
              <a:gd name="connsiteX38" fmla="*/ 593481 w 812409"/>
              <a:gd name="connsiteY38" fmla="*/ 1313571 h 1564151"/>
              <a:gd name="connsiteX39" fmla="*/ 561829 w 812409"/>
              <a:gd name="connsiteY39" fmla="*/ 1345223 h 1564151"/>
              <a:gd name="connsiteX40" fmla="*/ 749104 w 812409"/>
              <a:gd name="connsiteY40" fmla="*/ 1345223 h 1564151"/>
              <a:gd name="connsiteX41" fmla="*/ 780757 w 812409"/>
              <a:gd name="connsiteY41" fmla="*/ 1376875 h 1564151"/>
              <a:gd name="connsiteX42" fmla="*/ 812410 w 812409"/>
              <a:gd name="connsiteY42" fmla="*/ 1345223 h 1564151"/>
              <a:gd name="connsiteX43" fmla="*/ 780757 w 812409"/>
              <a:gd name="connsiteY43" fmla="*/ 1313571 h 1564151"/>
              <a:gd name="connsiteX44" fmla="*/ 749104 w 812409"/>
              <a:gd name="connsiteY44" fmla="*/ 1345223 h 1564151"/>
              <a:gd name="connsiteX45" fmla="*/ 187276 w 812409"/>
              <a:gd name="connsiteY45" fmla="*/ 1157947 h 1564151"/>
              <a:gd name="connsiteX46" fmla="*/ 218929 w 812409"/>
              <a:gd name="connsiteY46" fmla="*/ 1189599 h 1564151"/>
              <a:gd name="connsiteX47" fmla="*/ 250581 w 812409"/>
              <a:gd name="connsiteY47" fmla="*/ 1157947 h 1564151"/>
              <a:gd name="connsiteX48" fmla="*/ 218929 w 812409"/>
              <a:gd name="connsiteY48" fmla="*/ 1126295 h 1564151"/>
              <a:gd name="connsiteX49" fmla="*/ 187276 w 812409"/>
              <a:gd name="connsiteY49" fmla="*/ 1157947 h 1564151"/>
              <a:gd name="connsiteX50" fmla="*/ 374553 w 812409"/>
              <a:gd name="connsiteY50" fmla="*/ 1157947 h 1564151"/>
              <a:gd name="connsiteX51" fmla="*/ 406204 w 812409"/>
              <a:gd name="connsiteY51" fmla="*/ 1189599 h 1564151"/>
              <a:gd name="connsiteX52" fmla="*/ 437857 w 812409"/>
              <a:gd name="connsiteY52" fmla="*/ 1157947 h 1564151"/>
              <a:gd name="connsiteX53" fmla="*/ 406204 w 812409"/>
              <a:gd name="connsiteY53" fmla="*/ 1126295 h 1564151"/>
              <a:gd name="connsiteX54" fmla="*/ 374553 w 812409"/>
              <a:gd name="connsiteY54" fmla="*/ 1157947 h 1564151"/>
              <a:gd name="connsiteX55" fmla="*/ 561829 w 812409"/>
              <a:gd name="connsiteY55" fmla="*/ 1157947 h 1564151"/>
              <a:gd name="connsiteX56" fmla="*/ 593481 w 812409"/>
              <a:gd name="connsiteY56" fmla="*/ 1189599 h 1564151"/>
              <a:gd name="connsiteX57" fmla="*/ 625133 w 812409"/>
              <a:gd name="connsiteY57" fmla="*/ 1157947 h 1564151"/>
              <a:gd name="connsiteX58" fmla="*/ 593481 w 812409"/>
              <a:gd name="connsiteY58" fmla="*/ 1126295 h 1564151"/>
              <a:gd name="connsiteX59" fmla="*/ 561829 w 812409"/>
              <a:gd name="connsiteY59" fmla="*/ 1157947 h 1564151"/>
              <a:gd name="connsiteX60" fmla="*/ 749104 w 812409"/>
              <a:gd name="connsiteY60" fmla="*/ 1157947 h 1564151"/>
              <a:gd name="connsiteX61" fmla="*/ 780757 w 812409"/>
              <a:gd name="connsiteY61" fmla="*/ 1189599 h 1564151"/>
              <a:gd name="connsiteX62" fmla="*/ 812410 w 812409"/>
              <a:gd name="connsiteY62" fmla="*/ 1157947 h 1564151"/>
              <a:gd name="connsiteX63" fmla="*/ 780757 w 812409"/>
              <a:gd name="connsiteY63" fmla="*/ 1126295 h 1564151"/>
              <a:gd name="connsiteX64" fmla="*/ 749104 w 812409"/>
              <a:gd name="connsiteY64" fmla="*/ 1157947 h 1564151"/>
              <a:gd name="connsiteX65" fmla="*/ 187276 w 812409"/>
              <a:gd name="connsiteY65" fmla="*/ 970670 h 1564151"/>
              <a:gd name="connsiteX66" fmla="*/ 218929 w 812409"/>
              <a:gd name="connsiteY66" fmla="*/ 1002323 h 1564151"/>
              <a:gd name="connsiteX67" fmla="*/ 250581 w 812409"/>
              <a:gd name="connsiteY67" fmla="*/ 970670 h 1564151"/>
              <a:gd name="connsiteX68" fmla="*/ 218929 w 812409"/>
              <a:gd name="connsiteY68" fmla="*/ 939018 h 1564151"/>
              <a:gd name="connsiteX69" fmla="*/ 187276 w 812409"/>
              <a:gd name="connsiteY69" fmla="*/ 970670 h 1564151"/>
              <a:gd name="connsiteX70" fmla="*/ 374553 w 812409"/>
              <a:gd name="connsiteY70" fmla="*/ 970670 h 1564151"/>
              <a:gd name="connsiteX71" fmla="*/ 406204 w 812409"/>
              <a:gd name="connsiteY71" fmla="*/ 1002323 h 1564151"/>
              <a:gd name="connsiteX72" fmla="*/ 437857 w 812409"/>
              <a:gd name="connsiteY72" fmla="*/ 970670 h 1564151"/>
              <a:gd name="connsiteX73" fmla="*/ 406204 w 812409"/>
              <a:gd name="connsiteY73" fmla="*/ 939018 h 1564151"/>
              <a:gd name="connsiteX74" fmla="*/ 374553 w 812409"/>
              <a:gd name="connsiteY74" fmla="*/ 970670 h 1564151"/>
              <a:gd name="connsiteX75" fmla="*/ 561829 w 812409"/>
              <a:gd name="connsiteY75" fmla="*/ 970670 h 1564151"/>
              <a:gd name="connsiteX76" fmla="*/ 593481 w 812409"/>
              <a:gd name="connsiteY76" fmla="*/ 1002323 h 1564151"/>
              <a:gd name="connsiteX77" fmla="*/ 625133 w 812409"/>
              <a:gd name="connsiteY77" fmla="*/ 970670 h 1564151"/>
              <a:gd name="connsiteX78" fmla="*/ 593481 w 812409"/>
              <a:gd name="connsiteY78" fmla="*/ 939018 h 1564151"/>
              <a:gd name="connsiteX79" fmla="*/ 561829 w 812409"/>
              <a:gd name="connsiteY79" fmla="*/ 970670 h 1564151"/>
              <a:gd name="connsiteX80" fmla="*/ 749104 w 812409"/>
              <a:gd name="connsiteY80" fmla="*/ 970670 h 1564151"/>
              <a:gd name="connsiteX81" fmla="*/ 780757 w 812409"/>
              <a:gd name="connsiteY81" fmla="*/ 1002323 h 1564151"/>
              <a:gd name="connsiteX82" fmla="*/ 812410 w 812409"/>
              <a:gd name="connsiteY82" fmla="*/ 970670 h 1564151"/>
              <a:gd name="connsiteX83" fmla="*/ 780757 w 812409"/>
              <a:gd name="connsiteY83" fmla="*/ 939018 h 1564151"/>
              <a:gd name="connsiteX84" fmla="*/ 749104 w 812409"/>
              <a:gd name="connsiteY84" fmla="*/ 970670 h 1564151"/>
              <a:gd name="connsiteX85" fmla="*/ 187276 w 812409"/>
              <a:gd name="connsiteY85" fmla="*/ 783395 h 1564151"/>
              <a:gd name="connsiteX86" fmla="*/ 218929 w 812409"/>
              <a:gd name="connsiteY86" fmla="*/ 815047 h 1564151"/>
              <a:gd name="connsiteX87" fmla="*/ 250581 w 812409"/>
              <a:gd name="connsiteY87" fmla="*/ 783395 h 1564151"/>
              <a:gd name="connsiteX88" fmla="*/ 218929 w 812409"/>
              <a:gd name="connsiteY88" fmla="*/ 751742 h 1564151"/>
              <a:gd name="connsiteX89" fmla="*/ 187276 w 812409"/>
              <a:gd name="connsiteY89" fmla="*/ 783395 h 1564151"/>
              <a:gd name="connsiteX90" fmla="*/ 374553 w 812409"/>
              <a:gd name="connsiteY90" fmla="*/ 783395 h 1564151"/>
              <a:gd name="connsiteX91" fmla="*/ 406204 w 812409"/>
              <a:gd name="connsiteY91" fmla="*/ 815047 h 1564151"/>
              <a:gd name="connsiteX92" fmla="*/ 437857 w 812409"/>
              <a:gd name="connsiteY92" fmla="*/ 783395 h 1564151"/>
              <a:gd name="connsiteX93" fmla="*/ 406204 w 812409"/>
              <a:gd name="connsiteY93" fmla="*/ 751742 h 1564151"/>
              <a:gd name="connsiteX94" fmla="*/ 374553 w 812409"/>
              <a:gd name="connsiteY94" fmla="*/ 783395 h 1564151"/>
              <a:gd name="connsiteX95" fmla="*/ 561829 w 812409"/>
              <a:gd name="connsiteY95" fmla="*/ 783395 h 1564151"/>
              <a:gd name="connsiteX96" fmla="*/ 593481 w 812409"/>
              <a:gd name="connsiteY96" fmla="*/ 815047 h 1564151"/>
              <a:gd name="connsiteX97" fmla="*/ 625133 w 812409"/>
              <a:gd name="connsiteY97" fmla="*/ 783395 h 1564151"/>
              <a:gd name="connsiteX98" fmla="*/ 593481 w 812409"/>
              <a:gd name="connsiteY98" fmla="*/ 751742 h 1564151"/>
              <a:gd name="connsiteX99" fmla="*/ 561829 w 812409"/>
              <a:gd name="connsiteY99" fmla="*/ 783395 h 1564151"/>
              <a:gd name="connsiteX100" fmla="*/ 749104 w 812409"/>
              <a:gd name="connsiteY100" fmla="*/ 783395 h 1564151"/>
              <a:gd name="connsiteX101" fmla="*/ 780757 w 812409"/>
              <a:gd name="connsiteY101" fmla="*/ 815047 h 1564151"/>
              <a:gd name="connsiteX102" fmla="*/ 812410 w 812409"/>
              <a:gd name="connsiteY102" fmla="*/ 783395 h 1564151"/>
              <a:gd name="connsiteX103" fmla="*/ 780757 w 812409"/>
              <a:gd name="connsiteY103" fmla="*/ 751742 h 1564151"/>
              <a:gd name="connsiteX104" fmla="*/ 749104 w 812409"/>
              <a:gd name="connsiteY104" fmla="*/ 783395 h 1564151"/>
              <a:gd name="connsiteX105" fmla="*/ 187276 w 812409"/>
              <a:gd name="connsiteY105" fmla="*/ 596118 h 1564151"/>
              <a:gd name="connsiteX106" fmla="*/ 218929 w 812409"/>
              <a:gd name="connsiteY106" fmla="*/ 627770 h 1564151"/>
              <a:gd name="connsiteX107" fmla="*/ 250581 w 812409"/>
              <a:gd name="connsiteY107" fmla="*/ 596118 h 1564151"/>
              <a:gd name="connsiteX108" fmla="*/ 218929 w 812409"/>
              <a:gd name="connsiteY108" fmla="*/ 564466 h 1564151"/>
              <a:gd name="connsiteX109" fmla="*/ 187276 w 812409"/>
              <a:gd name="connsiteY109" fmla="*/ 596118 h 1564151"/>
              <a:gd name="connsiteX110" fmla="*/ 374553 w 812409"/>
              <a:gd name="connsiteY110" fmla="*/ 596118 h 1564151"/>
              <a:gd name="connsiteX111" fmla="*/ 406204 w 812409"/>
              <a:gd name="connsiteY111" fmla="*/ 627770 h 1564151"/>
              <a:gd name="connsiteX112" fmla="*/ 437857 w 812409"/>
              <a:gd name="connsiteY112" fmla="*/ 596118 h 1564151"/>
              <a:gd name="connsiteX113" fmla="*/ 406204 w 812409"/>
              <a:gd name="connsiteY113" fmla="*/ 564466 h 1564151"/>
              <a:gd name="connsiteX114" fmla="*/ 374553 w 812409"/>
              <a:gd name="connsiteY114" fmla="*/ 596118 h 1564151"/>
              <a:gd name="connsiteX115" fmla="*/ 561829 w 812409"/>
              <a:gd name="connsiteY115" fmla="*/ 596118 h 1564151"/>
              <a:gd name="connsiteX116" fmla="*/ 593481 w 812409"/>
              <a:gd name="connsiteY116" fmla="*/ 627770 h 1564151"/>
              <a:gd name="connsiteX117" fmla="*/ 625133 w 812409"/>
              <a:gd name="connsiteY117" fmla="*/ 596118 h 1564151"/>
              <a:gd name="connsiteX118" fmla="*/ 593481 w 812409"/>
              <a:gd name="connsiteY118" fmla="*/ 564466 h 1564151"/>
              <a:gd name="connsiteX119" fmla="*/ 561829 w 812409"/>
              <a:gd name="connsiteY119" fmla="*/ 596118 h 1564151"/>
              <a:gd name="connsiteX120" fmla="*/ 749104 w 812409"/>
              <a:gd name="connsiteY120" fmla="*/ 596118 h 1564151"/>
              <a:gd name="connsiteX121" fmla="*/ 780757 w 812409"/>
              <a:gd name="connsiteY121" fmla="*/ 627770 h 1564151"/>
              <a:gd name="connsiteX122" fmla="*/ 812410 w 812409"/>
              <a:gd name="connsiteY122" fmla="*/ 596118 h 1564151"/>
              <a:gd name="connsiteX123" fmla="*/ 780757 w 812409"/>
              <a:gd name="connsiteY123" fmla="*/ 564466 h 1564151"/>
              <a:gd name="connsiteX124" fmla="*/ 749104 w 812409"/>
              <a:gd name="connsiteY124" fmla="*/ 596118 h 1564151"/>
              <a:gd name="connsiteX125" fmla="*/ 187276 w 812409"/>
              <a:gd name="connsiteY125" fmla="*/ 408842 h 1564151"/>
              <a:gd name="connsiteX126" fmla="*/ 218929 w 812409"/>
              <a:gd name="connsiteY126" fmla="*/ 440495 h 1564151"/>
              <a:gd name="connsiteX127" fmla="*/ 250581 w 812409"/>
              <a:gd name="connsiteY127" fmla="*/ 408842 h 1564151"/>
              <a:gd name="connsiteX128" fmla="*/ 218929 w 812409"/>
              <a:gd name="connsiteY128" fmla="*/ 377190 h 1564151"/>
              <a:gd name="connsiteX129" fmla="*/ 187276 w 812409"/>
              <a:gd name="connsiteY129" fmla="*/ 408842 h 1564151"/>
              <a:gd name="connsiteX130" fmla="*/ 374553 w 812409"/>
              <a:gd name="connsiteY130" fmla="*/ 408842 h 1564151"/>
              <a:gd name="connsiteX131" fmla="*/ 406204 w 812409"/>
              <a:gd name="connsiteY131" fmla="*/ 440495 h 1564151"/>
              <a:gd name="connsiteX132" fmla="*/ 437857 w 812409"/>
              <a:gd name="connsiteY132" fmla="*/ 408842 h 1564151"/>
              <a:gd name="connsiteX133" fmla="*/ 406204 w 812409"/>
              <a:gd name="connsiteY133" fmla="*/ 377190 h 1564151"/>
              <a:gd name="connsiteX134" fmla="*/ 374553 w 812409"/>
              <a:gd name="connsiteY134" fmla="*/ 408842 h 1564151"/>
              <a:gd name="connsiteX135" fmla="*/ 561829 w 812409"/>
              <a:gd name="connsiteY135" fmla="*/ 408842 h 1564151"/>
              <a:gd name="connsiteX136" fmla="*/ 593481 w 812409"/>
              <a:gd name="connsiteY136" fmla="*/ 440495 h 1564151"/>
              <a:gd name="connsiteX137" fmla="*/ 625133 w 812409"/>
              <a:gd name="connsiteY137" fmla="*/ 408842 h 1564151"/>
              <a:gd name="connsiteX138" fmla="*/ 593481 w 812409"/>
              <a:gd name="connsiteY138" fmla="*/ 377190 h 1564151"/>
              <a:gd name="connsiteX139" fmla="*/ 561829 w 812409"/>
              <a:gd name="connsiteY139" fmla="*/ 408842 h 1564151"/>
              <a:gd name="connsiteX140" fmla="*/ 749104 w 812409"/>
              <a:gd name="connsiteY140" fmla="*/ 408842 h 1564151"/>
              <a:gd name="connsiteX141" fmla="*/ 780757 w 812409"/>
              <a:gd name="connsiteY141" fmla="*/ 440495 h 1564151"/>
              <a:gd name="connsiteX142" fmla="*/ 812410 w 812409"/>
              <a:gd name="connsiteY142" fmla="*/ 408842 h 1564151"/>
              <a:gd name="connsiteX143" fmla="*/ 780757 w 812409"/>
              <a:gd name="connsiteY143" fmla="*/ 377190 h 1564151"/>
              <a:gd name="connsiteX144" fmla="*/ 749104 w 812409"/>
              <a:gd name="connsiteY144" fmla="*/ 408842 h 1564151"/>
              <a:gd name="connsiteX145" fmla="*/ 187276 w 812409"/>
              <a:gd name="connsiteY145" fmla="*/ 218928 h 1564151"/>
              <a:gd name="connsiteX146" fmla="*/ 218929 w 812409"/>
              <a:gd name="connsiteY146" fmla="*/ 250581 h 1564151"/>
              <a:gd name="connsiteX147" fmla="*/ 250581 w 812409"/>
              <a:gd name="connsiteY147" fmla="*/ 218928 h 1564151"/>
              <a:gd name="connsiteX148" fmla="*/ 218929 w 812409"/>
              <a:gd name="connsiteY148" fmla="*/ 187276 h 1564151"/>
              <a:gd name="connsiteX149" fmla="*/ 187276 w 812409"/>
              <a:gd name="connsiteY149" fmla="*/ 218928 h 1564151"/>
              <a:gd name="connsiteX150" fmla="*/ 374553 w 812409"/>
              <a:gd name="connsiteY150" fmla="*/ 218928 h 1564151"/>
              <a:gd name="connsiteX151" fmla="*/ 406204 w 812409"/>
              <a:gd name="connsiteY151" fmla="*/ 250581 h 1564151"/>
              <a:gd name="connsiteX152" fmla="*/ 437857 w 812409"/>
              <a:gd name="connsiteY152" fmla="*/ 218928 h 1564151"/>
              <a:gd name="connsiteX153" fmla="*/ 406204 w 812409"/>
              <a:gd name="connsiteY153" fmla="*/ 187276 h 1564151"/>
              <a:gd name="connsiteX154" fmla="*/ 374553 w 812409"/>
              <a:gd name="connsiteY154" fmla="*/ 218928 h 1564151"/>
              <a:gd name="connsiteX155" fmla="*/ 561829 w 812409"/>
              <a:gd name="connsiteY155" fmla="*/ 218928 h 1564151"/>
              <a:gd name="connsiteX156" fmla="*/ 593481 w 812409"/>
              <a:gd name="connsiteY156" fmla="*/ 250581 h 1564151"/>
              <a:gd name="connsiteX157" fmla="*/ 625133 w 812409"/>
              <a:gd name="connsiteY157" fmla="*/ 218928 h 1564151"/>
              <a:gd name="connsiteX158" fmla="*/ 593481 w 812409"/>
              <a:gd name="connsiteY158" fmla="*/ 187276 h 1564151"/>
              <a:gd name="connsiteX159" fmla="*/ 561829 w 812409"/>
              <a:gd name="connsiteY159" fmla="*/ 218928 h 1564151"/>
              <a:gd name="connsiteX160" fmla="*/ 749104 w 812409"/>
              <a:gd name="connsiteY160" fmla="*/ 218928 h 1564151"/>
              <a:gd name="connsiteX161" fmla="*/ 780757 w 812409"/>
              <a:gd name="connsiteY161" fmla="*/ 250581 h 1564151"/>
              <a:gd name="connsiteX162" fmla="*/ 812410 w 812409"/>
              <a:gd name="connsiteY162" fmla="*/ 218928 h 1564151"/>
              <a:gd name="connsiteX163" fmla="*/ 780757 w 812409"/>
              <a:gd name="connsiteY163" fmla="*/ 187276 h 1564151"/>
              <a:gd name="connsiteX164" fmla="*/ 749104 w 812409"/>
              <a:gd name="connsiteY164" fmla="*/ 218928 h 1564151"/>
              <a:gd name="connsiteX165" fmla="*/ 187276 w 812409"/>
              <a:gd name="connsiteY165" fmla="*/ 31652 h 1564151"/>
              <a:gd name="connsiteX166" fmla="*/ 218929 w 812409"/>
              <a:gd name="connsiteY166" fmla="*/ 63304 h 1564151"/>
              <a:gd name="connsiteX167" fmla="*/ 250581 w 812409"/>
              <a:gd name="connsiteY167" fmla="*/ 31652 h 1564151"/>
              <a:gd name="connsiteX168" fmla="*/ 218929 w 812409"/>
              <a:gd name="connsiteY168" fmla="*/ 0 h 1564151"/>
              <a:gd name="connsiteX169" fmla="*/ 187276 w 812409"/>
              <a:gd name="connsiteY169" fmla="*/ 31652 h 1564151"/>
              <a:gd name="connsiteX170" fmla="*/ 374553 w 812409"/>
              <a:gd name="connsiteY170" fmla="*/ 31652 h 1564151"/>
              <a:gd name="connsiteX171" fmla="*/ 406204 w 812409"/>
              <a:gd name="connsiteY171" fmla="*/ 63304 h 1564151"/>
              <a:gd name="connsiteX172" fmla="*/ 437857 w 812409"/>
              <a:gd name="connsiteY172" fmla="*/ 31652 h 1564151"/>
              <a:gd name="connsiteX173" fmla="*/ 406204 w 812409"/>
              <a:gd name="connsiteY173" fmla="*/ 0 h 1564151"/>
              <a:gd name="connsiteX174" fmla="*/ 374553 w 812409"/>
              <a:gd name="connsiteY174" fmla="*/ 31652 h 1564151"/>
              <a:gd name="connsiteX175" fmla="*/ 561829 w 812409"/>
              <a:gd name="connsiteY175" fmla="*/ 31652 h 1564151"/>
              <a:gd name="connsiteX176" fmla="*/ 593481 w 812409"/>
              <a:gd name="connsiteY176" fmla="*/ 63304 h 1564151"/>
              <a:gd name="connsiteX177" fmla="*/ 625133 w 812409"/>
              <a:gd name="connsiteY177" fmla="*/ 31652 h 1564151"/>
              <a:gd name="connsiteX178" fmla="*/ 593481 w 812409"/>
              <a:gd name="connsiteY178" fmla="*/ 0 h 1564151"/>
              <a:gd name="connsiteX179" fmla="*/ 561829 w 812409"/>
              <a:gd name="connsiteY179" fmla="*/ 31652 h 1564151"/>
              <a:gd name="connsiteX180" fmla="*/ 749104 w 812409"/>
              <a:gd name="connsiteY180" fmla="*/ 31652 h 1564151"/>
              <a:gd name="connsiteX181" fmla="*/ 780757 w 812409"/>
              <a:gd name="connsiteY181" fmla="*/ 63304 h 1564151"/>
              <a:gd name="connsiteX182" fmla="*/ 812410 w 812409"/>
              <a:gd name="connsiteY182" fmla="*/ 31652 h 1564151"/>
              <a:gd name="connsiteX183" fmla="*/ 780757 w 812409"/>
              <a:gd name="connsiteY183" fmla="*/ 0 h 1564151"/>
              <a:gd name="connsiteX184" fmla="*/ 749104 w 812409"/>
              <a:gd name="connsiteY184" fmla="*/ 31652 h 1564151"/>
              <a:gd name="connsiteX185" fmla="*/ 31653 w 812409"/>
              <a:gd name="connsiteY185" fmla="*/ 1379513 h 1564151"/>
              <a:gd name="connsiteX186" fmla="*/ 63304 w 812409"/>
              <a:gd name="connsiteY186" fmla="*/ 1347861 h 1564151"/>
              <a:gd name="connsiteX187" fmla="*/ 31653 w 812409"/>
              <a:gd name="connsiteY187" fmla="*/ 1316208 h 1564151"/>
              <a:gd name="connsiteX188" fmla="*/ 0 w 812409"/>
              <a:gd name="connsiteY188" fmla="*/ 1347861 h 1564151"/>
              <a:gd name="connsiteX189" fmla="*/ 31653 w 812409"/>
              <a:gd name="connsiteY189" fmla="*/ 1379513 h 1564151"/>
              <a:gd name="connsiteX190" fmla="*/ 31653 w 812409"/>
              <a:gd name="connsiteY190" fmla="*/ 1189599 h 1564151"/>
              <a:gd name="connsiteX191" fmla="*/ 63304 w 812409"/>
              <a:gd name="connsiteY191" fmla="*/ 1157947 h 1564151"/>
              <a:gd name="connsiteX192" fmla="*/ 31653 w 812409"/>
              <a:gd name="connsiteY192" fmla="*/ 1126295 h 1564151"/>
              <a:gd name="connsiteX193" fmla="*/ 0 w 812409"/>
              <a:gd name="connsiteY193" fmla="*/ 1157947 h 1564151"/>
              <a:gd name="connsiteX194" fmla="*/ 31653 w 812409"/>
              <a:gd name="connsiteY194" fmla="*/ 1189599 h 1564151"/>
              <a:gd name="connsiteX195" fmla="*/ 31653 w 812409"/>
              <a:gd name="connsiteY195" fmla="*/ 1002323 h 1564151"/>
              <a:gd name="connsiteX196" fmla="*/ 63304 w 812409"/>
              <a:gd name="connsiteY196" fmla="*/ 970670 h 1564151"/>
              <a:gd name="connsiteX197" fmla="*/ 31653 w 812409"/>
              <a:gd name="connsiteY197" fmla="*/ 939018 h 1564151"/>
              <a:gd name="connsiteX198" fmla="*/ 0 w 812409"/>
              <a:gd name="connsiteY198" fmla="*/ 970670 h 1564151"/>
              <a:gd name="connsiteX199" fmla="*/ 31653 w 812409"/>
              <a:gd name="connsiteY199" fmla="*/ 1002323 h 1564151"/>
              <a:gd name="connsiteX200" fmla="*/ 31653 w 812409"/>
              <a:gd name="connsiteY200" fmla="*/ 815047 h 1564151"/>
              <a:gd name="connsiteX201" fmla="*/ 63304 w 812409"/>
              <a:gd name="connsiteY201" fmla="*/ 783395 h 1564151"/>
              <a:gd name="connsiteX202" fmla="*/ 31653 w 812409"/>
              <a:gd name="connsiteY202" fmla="*/ 751742 h 1564151"/>
              <a:gd name="connsiteX203" fmla="*/ 0 w 812409"/>
              <a:gd name="connsiteY203" fmla="*/ 783395 h 1564151"/>
              <a:gd name="connsiteX204" fmla="*/ 31653 w 812409"/>
              <a:gd name="connsiteY204" fmla="*/ 815047 h 1564151"/>
              <a:gd name="connsiteX205" fmla="*/ 31653 w 812409"/>
              <a:gd name="connsiteY205" fmla="*/ 627770 h 1564151"/>
              <a:gd name="connsiteX206" fmla="*/ 63304 w 812409"/>
              <a:gd name="connsiteY206" fmla="*/ 596118 h 1564151"/>
              <a:gd name="connsiteX207" fmla="*/ 31653 w 812409"/>
              <a:gd name="connsiteY207" fmla="*/ 564466 h 1564151"/>
              <a:gd name="connsiteX208" fmla="*/ 0 w 812409"/>
              <a:gd name="connsiteY208" fmla="*/ 596118 h 1564151"/>
              <a:gd name="connsiteX209" fmla="*/ 31653 w 812409"/>
              <a:gd name="connsiteY209" fmla="*/ 627770 h 1564151"/>
              <a:gd name="connsiteX210" fmla="*/ 31653 w 812409"/>
              <a:gd name="connsiteY210" fmla="*/ 440495 h 1564151"/>
              <a:gd name="connsiteX211" fmla="*/ 63304 w 812409"/>
              <a:gd name="connsiteY211" fmla="*/ 408842 h 1564151"/>
              <a:gd name="connsiteX212" fmla="*/ 31653 w 812409"/>
              <a:gd name="connsiteY212" fmla="*/ 377190 h 1564151"/>
              <a:gd name="connsiteX213" fmla="*/ 0 w 812409"/>
              <a:gd name="connsiteY213" fmla="*/ 408842 h 1564151"/>
              <a:gd name="connsiteX214" fmla="*/ 31653 w 812409"/>
              <a:gd name="connsiteY214" fmla="*/ 440495 h 1564151"/>
              <a:gd name="connsiteX215" fmla="*/ 31653 w 812409"/>
              <a:gd name="connsiteY215" fmla="*/ 253218 h 1564151"/>
              <a:gd name="connsiteX216" fmla="*/ 63304 w 812409"/>
              <a:gd name="connsiteY216" fmla="*/ 221566 h 1564151"/>
              <a:gd name="connsiteX217" fmla="*/ 31653 w 812409"/>
              <a:gd name="connsiteY217" fmla="*/ 189914 h 1564151"/>
              <a:gd name="connsiteX218" fmla="*/ 0 w 812409"/>
              <a:gd name="connsiteY218" fmla="*/ 221566 h 1564151"/>
              <a:gd name="connsiteX219" fmla="*/ 31653 w 812409"/>
              <a:gd name="connsiteY219" fmla="*/ 253218 h 1564151"/>
              <a:gd name="connsiteX220" fmla="*/ 31653 w 812409"/>
              <a:gd name="connsiteY220" fmla="*/ 65942 h 1564151"/>
              <a:gd name="connsiteX221" fmla="*/ 63304 w 812409"/>
              <a:gd name="connsiteY221" fmla="*/ 34290 h 1564151"/>
              <a:gd name="connsiteX222" fmla="*/ 31653 w 812409"/>
              <a:gd name="connsiteY222" fmla="*/ 2637 h 1564151"/>
              <a:gd name="connsiteX223" fmla="*/ 0 w 812409"/>
              <a:gd name="connsiteY223" fmla="*/ 34290 h 1564151"/>
              <a:gd name="connsiteX224" fmla="*/ 31653 w 812409"/>
              <a:gd name="connsiteY224" fmla="*/ 65942 h 1564151"/>
            </a:gdLst>
            <a:ahLst/>
            <a:cxnLst/>
            <a:rect l="l" t="t" r="r" b="b"/>
            <a:pathLst>
              <a:path w="812409" h="1564151">
                <a:moveTo>
                  <a:pt x="0" y="1532499"/>
                </a:moveTo>
                <a:cubicBezTo>
                  <a:pt x="0" y="1550963"/>
                  <a:pt x="15826" y="1564151"/>
                  <a:pt x="31653" y="1564151"/>
                </a:cubicBezTo>
                <a:cubicBezTo>
                  <a:pt x="50116" y="1564151"/>
                  <a:pt x="63304" y="1548325"/>
                  <a:pt x="63304" y="1532499"/>
                </a:cubicBezTo>
                <a:cubicBezTo>
                  <a:pt x="63304" y="1516673"/>
                  <a:pt x="47479" y="1500847"/>
                  <a:pt x="31653" y="1500847"/>
                </a:cubicBezTo>
                <a:cubicBezTo>
                  <a:pt x="13188" y="1500847"/>
                  <a:pt x="0" y="1516673"/>
                  <a:pt x="0" y="1532499"/>
                </a:cubicBezTo>
                <a:close/>
                <a:moveTo>
                  <a:pt x="187276" y="1532499"/>
                </a:moveTo>
                <a:cubicBezTo>
                  <a:pt x="187276" y="1550963"/>
                  <a:pt x="203103" y="1564151"/>
                  <a:pt x="218929" y="1564151"/>
                </a:cubicBezTo>
                <a:cubicBezTo>
                  <a:pt x="237392" y="1564151"/>
                  <a:pt x="250581" y="1548325"/>
                  <a:pt x="250581" y="1532499"/>
                </a:cubicBezTo>
                <a:cubicBezTo>
                  <a:pt x="250581" y="1516673"/>
                  <a:pt x="234754" y="1500847"/>
                  <a:pt x="218929" y="1500847"/>
                </a:cubicBezTo>
                <a:cubicBezTo>
                  <a:pt x="200465" y="1500847"/>
                  <a:pt x="187276" y="1516673"/>
                  <a:pt x="187276" y="1532499"/>
                </a:cubicBezTo>
                <a:close/>
                <a:moveTo>
                  <a:pt x="374553" y="1532499"/>
                </a:moveTo>
                <a:cubicBezTo>
                  <a:pt x="374553" y="1550963"/>
                  <a:pt x="390379" y="1564151"/>
                  <a:pt x="406204" y="1564151"/>
                </a:cubicBezTo>
                <a:cubicBezTo>
                  <a:pt x="424669" y="1564151"/>
                  <a:pt x="437857" y="1548325"/>
                  <a:pt x="437857" y="1532499"/>
                </a:cubicBezTo>
                <a:cubicBezTo>
                  <a:pt x="437857" y="1516673"/>
                  <a:pt x="422031" y="1500847"/>
                  <a:pt x="406204" y="1500847"/>
                </a:cubicBezTo>
                <a:cubicBezTo>
                  <a:pt x="387741" y="1500847"/>
                  <a:pt x="374553" y="1516673"/>
                  <a:pt x="374553" y="1532499"/>
                </a:cubicBezTo>
                <a:close/>
                <a:moveTo>
                  <a:pt x="561829" y="1532499"/>
                </a:moveTo>
                <a:cubicBezTo>
                  <a:pt x="561829" y="1550963"/>
                  <a:pt x="577654" y="1564151"/>
                  <a:pt x="593481" y="1564151"/>
                </a:cubicBezTo>
                <a:cubicBezTo>
                  <a:pt x="611945" y="1564151"/>
                  <a:pt x="625133" y="1548325"/>
                  <a:pt x="625133" y="1532499"/>
                </a:cubicBezTo>
                <a:cubicBezTo>
                  <a:pt x="625133" y="1516673"/>
                  <a:pt x="609307" y="1500847"/>
                  <a:pt x="593481" y="1500847"/>
                </a:cubicBezTo>
                <a:cubicBezTo>
                  <a:pt x="575017" y="1500847"/>
                  <a:pt x="561829" y="1516673"/>
                  <a:pt x="561829" y="1532499"/>
                </a:cubicBezTo>
                <a:close/>
                <a:moveTo>
                  <a:pt x="749104" y="1532499"/>
                </a:moveTo>
                <a:cubicBezTo>
                  <a:pt x="749104" y="1550963"/>
                  <a:pt x="764931" y="1564151"/>
                  <a:pt x="780757" y="1564151"/>
                </a:cubicBezTo>
                <a:cubicBezTo>
                  <a:pt x="799221" y="1564151"/>
                  <a:pt x="812410" y="1548325"/>
                  <a:pt x="812410" y="1532499"/>
                </a:cubicBezTo>
                <a:cubicBezTo>
                  <a:pt x="812410" y="1516673"/>
                  <a:pt x="796583" y="1500847"/>
                  <a:pt x="780757" y="1500847"/>
                </a:cubicBezTo>
                <a:cubicBezTo>
                  <a:pt x="764931" y="1500847"/>
                  <a:pt x="749104" y="1516673"/>
                  <a:pt x="749104" y="1532499"/>
                </a:cubicBezTo>
                <a:close/>
                <a:moveTo>
                  <a:pt x="187276" y="1345223"/>
                </a:moveTo>
                <a:cubicBezTo>
                  <a:pt x="187276" y="1363687"/>
                  <a:pt x="203103" y="1376875"/>
                  <a:pt x="218929" y="1376875"/>
                </a:cubicBezTo>
                <a:cubicBezTo>
                  <a:pt x="237392" y="1376875"/>
                  <a:pt x="250581" y="1361049"/>
                  <a:pt x="250581" y="1345223"/>
                </a:cubicBezTo>
                <a:cubicBezTo>
                  <a:pt x="250581" y="1326759"/>
                  <a:pt x="234754" y="1313571"/>
                  <a:pt x="218929" y="1313571"/>
                </a:cubicBezTo>
                <a:cubicBezTo>
                  <a:pt x="200465" y="1313571"/>
                  <a:pt x="187276" y="1326759"/>
                  <a:pt x="187276" y="1345223"/>
                </a:cubicBezTo>
                <a:close/>
                <a:moveTo>
                  <a:pt x="374553" y="1345223"/>
                </a:moveTo>
                <a:cubicBezTo>
                  <a:pt x="374553" y="1363687"/>
                  <a:pt x="390379" y="1376875"/>
                  <a:pt x="406204" y="1376875"/>
                </a:cubicBezTo>
                <a:cubicBezTo>
                  <a:pt x="424669" y="1376875"/>
                  <a:pt x="437857" y="1361049"/>
                  <a:pt x="437857" y="1345223"/>
                </a:cubicBezTo>
                <a:cubicBezTo>
                  <a:pt x="437857" y="1326759"/>
                  <a:pt x="422031" y="1313571"/>
                  <a:pt x="406204" y="1313571"/>
                </a:cubicBezTo>
                <a:cubicBezTo>
                  <a:pt x="387741" y="1313571"/>
                  <a:pt x="374553" y="1326759"/>
                  <a:pt x="374553" y="1345223"/>
                </a:cubicBezTo>
                <a:close/>
                <a:moveTo>
                  <a:pt x="561829" y="1345223"/>
                </a:moveTo>
                <a:cubicBezTo>
                  <a:pt x="561829" y="1363687"/>
                  <a:pt x="577654" y="1376875"/>
                  <a:pt x="593481" y="1376875"/>
                </a:cubicBezTo>
                <a:cubicBezTo>
                  <a:pt x="611945" y="1376875"/>
                  <a:pt x="625133" y="1361049"/>
                  <a:pt x="625133" y="1345223"/>
                </a:cubicBezTo>
                <a:cubicBezTo>
                  <a:pt x="625133" y="1326759"/>
                  <a:pt x="609307" y="1313571"/>
                  <a:pt x="593481" y="1313571"/>
                </a:cubicBezTo>
                <a:cubicBezTo>
                  <a:pt x="575017" y="1313571"/>
                  <a:pt x="561829" y="1326759"/>
                  <a:pt x="561829" y="1345223"/>
                </a:cubicBezTo>
                <a:close/>
                <a:moveTo>
                  <a:pt x="749104" y="1345223"/>
                </a:moveTo>
                <a:cubicBezTo>
                  <a:pt x="749104" y="1363687"/>
                  <a:pt x="764931" y="1376875"/>
                  <a:pt x="780757" y="1376875"/>
                </a:cubicBezTo>
                <a:cubicBezTo>
                  <a:pt x="799221" y="1376875"/>
                  <a:pt x="812410" y="1361049"/>
                  <a:pt x="812410" y="1345223"/>
                </a:cubicBezTo>
                <a:cubicBezTo>
                  <a:pt x="812410" y="1326759"/>
                  <a:pt x="796583" y="1313571"/>
                  <a:pt x="780757" y="1313571"/>
                </a:cubicBezTo>
                <a:cubicBezTo>
                  <a:pt x="764931" y="1313571"/>
                  <a:pt x="749104" y="1326759"/>
                  <a:pt x="749104" y="1345223"/>
                </a:cubicBezTo>
                <a:close/>
                <a:moveTo>
                  <a:pt x="187276" y="1157947"/>
                </a:moveTo>
                <a:cubicBezTo>
                  <a:pt x="187276" y="1176411"/>
                  <a:pt x="203103" y="1189599"/>
                  <a:pt x="218929" y="1189599"/>
                </a:cubicBezTo>
                <a:cubicBezTo>
                  <a:pt x="237392" y="1189599"/>
                  <a:pt x="250581" y="1173773"/>
                  <a:pt x="250581" y="1157947"/>
                </a:cubicBezTo>
                <a:cubicBezTo>
                  <a:pt x="250581" y="1139483"/>
                  <a:pt x="234754" y="1126295"/>
                  <a:pt x="218929" y="1126295"/>
                </a:cubicBezTo>
                <a:cubicBezTo>
                  <a:pt x="200465" y="1126295"/>
                  <a:pt x="187276" y="1139483"/>
                  <a:pt x="187276" y="1157947"/>
                </a:cubicBezTo>
                <a:close/>
                <a:moveTo>
                  <a:pt x="374553" y="1157947"/>
                </a:moveTo>
                <a:cubicBezTo>
                  <a:pt x="374553" y="1176411"/>
                  <a:pt x="390379" y="1189599"/>
                  <a:pt x="406204" y="1189599"/>
                </a:cubicBezTo>
                <a:cubicBezTo>
                  <a:pt x="424669" y="1189599"/>
                  <a:pt x="437857" y="1173773"/>
                  <a:pt x="437857" y="1157947"/>
                </a:cubicBezTo>
                <a:cubicBezTo>
                  <a:pt x="437857" y="1139483"/>
                  <a:pt x="422031" y="1126295"/>
                  <a:pt x="406204" y="1126295"/>
                </a:cubicBezTo>
                <a:cubicBezTo>
                  <a:pt x="387741" y="1126295"/>
                  <a:pt x="374553" y="1139483"/>
                  <a:pt x="374553" y="1157947"/>
                </a:cubicBezTo>
                <a:close/>
                <a:moveTo>
                  <a:pt x="561829" y="1157947"/>
                </a:moveTo>
                <a:cubicBezTo>
                  <a:pt x="561829" y="1176411"/>
                  <a:pt x="577654" y="1189599"/>
                  <a:pt x="593481" y="1189599"/>
                </a:cubicBezTo>
                <a:cubicBezTo>
                  <a:pt x="611945" y="1189599"/>
                  <a:pt x="625133" y="1173773"/>
                  <a:pt x="625133" y="1157947"/>
                </a:cubicBezTo>
                <a:cubicBezTo>
                  <a:pt x="625133" y="1139483"/>
                  <a:pt x="609307" y="1126295"/>
                  <a:pt x="593481" y="1126295"/>
                </a:cubicBezTo>
                <a:cubicBezTo>
                  <a:pt x="575017" y="1126295"/>
                  <a:pt x="561829" y="1139483"/>
                  <a:pt x="561829" y="1157947"/>
                </a:cubicBezTo>
                <a:close/>
                <a:moveTo>
                  <a:pt x="749104" y="1157947"/>
                </a:moveTo>
                <a:cubicBezTo>
                  <a:pt x="749104" y="1176411"/>
                  <a:pt x="764931" y="1189599"/>
                  <a:pt x="780757" y="1189599"/>
                </a:cubicBezTo>
                <a:cubicBezTo>
                  <a:pt x="799221" y="1189599"/>
                  <a:pt x="812410" y="1173773"/>
                  <a:pt x="812410" y="1157947"/>
                </a:cubicBezTo>
                <a:cubicBezTo>
                  <a:pt x="812410" y="1139483"/>
                  <a:pt x="796583" y="1126295"/>
                  <a:pt x="780757" y="1126295"/>
                </a:cubicBezTo>
                <a:cubicBezTo>
                  <a:pt x="764931" y="1126295"/>
                  <a:pt x="749104" y="1139483"/>
                  <a:pt x="749104" y="1157947"/>
                </a:cubicBezTo>
                <a:close/>
                <a:moveTo>
                  <a:pt x="187276" y="970670"/>
                </a:moveTo>
                <a:cubicBezTo>
                  <a:pt x="187276" y="989135"/>
                  <a:pt x="203103" y="1002323"/>
                  <a:pt x="218929" y="1002323"/>
                </a:cubicBezTo>
                <a:cubicBezTo>
                  <a:pt x="237392" y="1002323"/>
                  <a:pt x="250581" y="986497"/>
                  <a:pt x="250581" y="970670"/>
                </a:cubicBezTo>
                <a:cubicBezTo>
                  <a:pt x="250581" y="952207"/>
                  <a:pt x="234754" y="939018"/>
                  <a:pt x="218929" y="939018"/>
                </a:cubicBezTo>
                <a:cubicBezTo>
                  <a:pt x="200465" y="939018"/>
                  <a:pt x="187276" y="952207"/>
                  <a:pt x="187276" y="970670"/>
                </a:cubicBezTo>
                <a:close/>
                <a:moveTo>
                  <a:pt x="374553" y="970670"/>
                </a:moveTo>
                <a:cubicBezTo>
                  <a:pt x="374553" y="989135"/>
                  <a:pt x="390379" y="1002323"/>
                  <a:pt x="406204" y="1002323"/>
                </a:cubicBezTo>
                <a:cubicBezTo>
                  <a:pt x="424669" y="1002323"/>
                  <a:pt x="437857" y="986497"/>
                  <a:pt x="437857" y="970670"/>
                </a:cubicBezTo>
                <a:cubicBezTo>
                  <a:pt x="437857" y="952207"/>
                  <a:pt x="422031" y="939018"/>
                  <a:pt x="406204" y="939018"/>
                </a:cubicBezTo>
                <a:cubicBezTo>
                  <a:pt x="387741" y="939018"/>
                  <a:pt x="374553" y="952207"/>
                  <a:pt x="374553" y="970670"/>
                </a:cubicBezTo>
                <a:close/>
                <a:moveTo>
                  <a:pt x="561829" y="970670"/>
                </a:moveTo>
                <a:cubicBezTo>
                  <a:pt x="561829" y="989135"/>
                  <a:pt x="577654" y="1002323"/>
                  <a:pt x="593481" y="1002323"/>
                </a:cubicBezTo>
                <a:cubicBezTo>
                  <a:pt x="611945" y="1002323"/>
                  <a:pt x="625133" y="986497"/>
                  <a:pt x="625133" y="970670"/>
                </a:cubicBezTo>
                <a:cubicBezTo>
                  <a:pt x="625133" y="952207"/>
                  <a:pt x="609307" y="939018"/>
                  <a:pt x="593481" y="939018"/>
                </a:cubicBezTo>
                <a:cubicBezTo>
                  <a:pt x="575017" y="939018"/>
                  <a:pt x="561829" y="952207"/>
                  <a:pt x="561829" y="970670"/>
                </a:cubicBezTo>
                <a:close/>
                <a:moveTo>
                  <a:pt x="749104" y="970670"/>
                </a:moveTo>
                <a:cubicBezTo>
                  <a:pt x="749104" y="989135"/>
                  <a:pt x="764931" y="1002323"/>
                  <a:pt x="780757" y="1002323"/>
                </a:cubicBezTo>
                <a:cubicBezTo>
                  <a:pt x="799221" y="1002323"/>
                  <a:pt x="812410" y="986497"/>
                  <a:pt x="812410" y="970670"/>
                </a:cubicBezTo>
                <a:cubicBezTo>
                  <a:pt x="812410" y="952207"/>
                  <a:pt x="796583" y="939018"/>
                  <a:pt x="780757" y="939018"/>
                </a:cubicBezTo>
                <a:cubicBezTo>
                  <a:pt x="764931" y="939018"/>
                  <a:pt x="749104" y="952207"/>
                  <a:pt x="749104" y="970670"/>
                </a:cubicBezTo>
                <a:close/>
                <a:moveTo>
                  <a:pt x="187276" y="783395"/>
                </a:moveTo>
                <a:cubicBezTo>
                  <a:pt x="187276" y="801858"/>
                  <a:pt x="203103" y="815047"/>
                  <a:pt x="218929" y="815047"/>
                </a:cubicBezTo>
                <a:cubicBezTo>
                  <a:pt x="237392" y="815047"/>
                  <a:pt x="250581" y="799220"/>
                  <a:pt x="250581" y="783395"/>
                </a:cubicBezTo>
                <a:cubicBezTo>
                  <a:pt x="250581" y="764931"/>
                  <a:pt x="234754" y="751742"/>
                  <a:pt x="218929" y="751742"/>
                </a:cubicBezTo>
                <a:cubicBezTo>
                  <a:pt x="200465" y="751742"/>
                  <a:pt x="187276" y="764931"/>
                  <a:pt x="187276" y="783395"/>
                </a:cubicBezTo>
                <a:close/>
                <a:moveTo>
                  <a:pt x="374553" y="783395"/>
                </a:moveTo>
                <a:cubicBezTo>
                  <a:pt x="374553" y="801858"/>
                  <a:pt x="390379" y="815047"/>
                  <a:pt x="406204" y="815047"/>
                </a:cubicBezTo>
                <a:cubicBezTo>
                  <a:pt x="424669" y="815047"/>
                  <a:pt x="437857" y="799220"/>
                  <a:pt x="437857" y="783395"/>
                </a:cubicBezTo>
                <a:cubicBezTo>
                  <a:pt x="437857" y="764931"/>
                  <a:pt x="422031" y="751742"/>
                  <a:pt x="406204" y="751742"/>
                </a:cubicBezTo>
                <a:cubicBezTo>
                  <a:pt x="387741" y="751742"/>
                  <a:pt x="374553" y="764931"/>
                  <a:pt x="374553" y="783395"/>
                </a:cubicBezTo>
                <a:close/>
                <a:moveTo>
                  <a:pt x="561829" y="783395"/>
                </a:moveTo>
                <a:cubicBezTo>
                  <a:pt x="561829" y="801858"/>
                  <a:pt x="577654" y="815047"/>
                  <a:pt x="593481" y="815047"/>
                </a:cubicBezTo>
                <a:cubicBezTo>
                  <a:pt x="611945" y="815047"/>
                  <a:pt x="625133" y="799220"/>
                  <a:pt x="625133" y="783395"/>
                </a:cubicBezTo>
                <a:cubicBezTo>
                  <a:pt x="625133" y="764931"/>
                  <a:pt x="609307" y="751742"/>
                  <a:pt x="593481" y="751742"/>
                </a:cubicBezTo>
                <a:cubicBezTo>
                  <a:pt x="575017" y="751742"/>
                  <a:pt x="561829" y="764931"/>
                  <a:pt x="561829" y="783395"/>
                </a:cubicBezTo>
                <a:close/>
                <a:moveTo>
                  <a:pt x="749104" y="783395"/>
                </a:moveTo>
                <a:cubicBezTo>
                  <a:pt x="749104" y="801858"/>
                  <a:pt x="764931" y="815047"/>
                  <a:pt x="780757" y="815047"/>
                </a:cubicBezTo>
                <a:cubicBezTo>
                  <a:pt x="799221" y="815047"/>
                  <a:pt x="812410" y="799220"/>
                  <a:pt x="812410" y="783395"/>
                </a:cubicBezTo>
                <a:cubicBezTo>
                  <a:pt x="812410" y="764931"/>
                  <a:pt x="796583" y="751742"/>
                  <a:pt x="780757" y="751742"/>
                </a:cubicBezTo>
                <a:cubicBezTo>
                  <a:pt x="764931" y="751742"/>
                  <a:pt x="749104" y="764931"/>
                  <a:pt x="749104" y="783395"/>
                </a:cubicBezTo>
                <a:close/>
                <a:moveTo>
                  <a:pt x="187276" y="596118"/>
                </a:moveTo>
                <a:cubicBezTo>
                  <a:pt x="187276" y="614582"/>
                  <a:pt x="203103" y="627770"/>
                  <a:pt x="218929" y="627770"/>
                </a:cubicBezTo>
                <a:cubicBezTo>
                  <a:pt x="237392" y="627770"/>
                  <a:pt x="250581" y="611945"/>
                  <a:pt x="250581" y="596118"/>
                </a:cubicBezTo>
                <a:cubicBezTo>
                  <a:pt x="250581" y="580292"/>
                  <a:pt x="234754" y="564466"/>
                  <a:pt x="218929" y="564466"/>
                </a:cubicBezTo>
                <a:cubicBezTo>
                  <a:pt x="200465" y="561828"/>
                  <a:pt x="187276" y="577654"/>
                  <a:pt x="187276" y="596118"/>
                </a:cubicBezTo>
                <a:close/>
                <a:moveTo>
                  <a:pt x="374553" y="596118"/>
                </a:moveTo>
                <a:cubicBezTo>
                  <a:pt x="374553" y="614582"/>
                  <a:pt x="390379" y="627770"/>
                  <a:pt x="406204" y="627770"/>
                </a:cubicBezTo>
                <a:cubicBezTo>
                  <a:pt x="424669" y="627770"/>
                  <a:pt x="437857" y="611945"/>
                  <a:pt x="437857" y="596118"/>
                </a:cubicBezTo>
                <a:cubicBezTo>
                  <a:pt x="437857" y="580292"/>
                  <a:pt x="422031" y="564466"/>
                  <a:pt x="406204" y="564466"/>
                </a:cubicBezTo>
                <a:cubicBezTo>
                  <a:pt x="387741" y="561828"/>
                  <a:pt x="374553" y="577654"/>
                  <a:pt x="374553" y="596118"/>
                </a:cubicBezTo>
                <a:close/>
                <a:moveTo>
                  <a:pt x="561829" y="596118"/>
                </a:moveTo>
                <a:cubicBezTo>
                  <a:pt x="561829" y="614582"/>
                  <a:pt x="577654" y="627770"/>
                  <a:pt x="593481" y="627770"/>
                </a:cubicBezTo>
                <a:cubicBezTo>
                  <a:pt x="611945" y="627770"/>
                  <a:pt x="625133" y="611945"/>
                  <a:pt x="625133" y="596118"/>
                </a:cubicBezTo>
                <a:cubicBezTo>
                  <a:pt x="625133" y="580292"/>
                  <a:pt x="609307" y="564466"/>
                  <a:pt x="593481" y="564466"/>
                </a:cubicBezTo>
                <a:cubicBezTo>
                  <a:pt x="575017" y="561828"/>
                  <a:pt x="561829" y="577654"/>
                  <a:pt x="561829" y="596118"/>
                </a:cubicBezTo>
                <a:close/>
                <a:moveTo>
                  <a:pt x="749104" y="596118"/>
                </a:moveTo>
                <a:cubicBezTo>
                  <a:pt x="749104" y="614582"/>
                  <a:pt x="764931" y="627770"/>
                  <a:pt x="780757" y="627770"/>
                </a:cubicBezTo>
                <a:cubicBezTo>
                  <a:pt x="799221" y="627770"/>
                  <a:pt x="812410" y="611945"/>
                  <a:pt x="812410" y="596118"/>
                </a:cubicBezTo>
                <a:cubicBezTo>
                  <a:pt x="812410" y="580292"/>
                  <a:pt x="796583" y="564466"/>
                  <a:pt x="780757" y="564466"/>
                </a:cubicBezTo>
                <a:cubicBezTo>
                  <a:pt x="764931" y="561828"/>
                  <a:pt x="749104" y="577654"/>
                  <a:pt x="749104" y="596118"/>
                </a:cubicBezTo>
                <a:close/>
                <a:moveTo>
                  <a:pt x="187276" y="408842"/>
                </a:moveTo>
                <a:cubicBezTo>
                  <a:pt x="187276" y="427306"/>
                  <a:pt x="203103" y="440495"/>
                  <a:pt x="218929" y="440495"/>
                </a:cubicBezTo>
                <a:cubicBezTo>
                  <a:pt x="237392" y="440495"/>
                  <a:pt x="250581" y="424668"/>
                  <a:pt x="250581" y="408842"/>
                </a:cubicBezTo>
                <a:cubicBezTo>
                  <a:pt x="250581" y="390378"/>
                  <a:pt x="234754" y="377190"/>
                  <a:pt x="218929" y="377190"/>
                </a:cubicBezTo>
                <a:cubicBezTo>
                  <a:pt x="200465" y="374552"/>
                  <a:pt x="187276" y="390378"/>
                  <a:pt x="187276" y="408842"/>
                </a:cubicBezTo>
                <a:close/>
                <a:moveTo>
                  <a:pt x="374553" y="408842"/>
                </a:moveTo>
                <a:cubicBezTo>
                  <a:pt x="374553" y="427306"/>
                  <a:pt x="390379" y="440495"/>
                  <a:pt x="406204" y="440495"/>
                </a:cubicBezTo>
                <a:cubicBezTo>
                  <a:pt x="424669" y="440495"/>
                  <a:pt x="437857" y="424668"/>
                  <a:pt x="437857" y="408842"/>
                </a:cubicBezTo>
                <a:cubicBezTo>
                  <a:pt x="437857" y="390378"/>
                  <a:pt x="422031" y="377190"/>
                  <a:pt x="406204" y="377190"/>
                </a:cubicBezTo>
                <a:cubicBezTo>
                  <a:pt x="387741" y="374552"/>
                  <a:pt x="374553" y="390378"/>
                  <a:pt x="374553" y="408842"/>
                </a:cubicBezTo>
                <a:close/>
                <a:moveTo>
                  <a:pt x="561829" y="408842"/>
                </a:moveTo>
                <a:cubicBezTo>
                  <a:pt x="561829" y="427306"/>
                  <a:pt x="577654" y="440495"/>
                  <a:pt x="593481" y="440495"/>
                </a:cubicBezTo>
                <a:cubicBezTo>
                  <a:pt x="611945" y="440495"/>
                  <a:pt x="625133" y="424668"/>
                  <a:pt x="625133" y="408842"/>
                </a:cubicBezTo>
                <a:cubicBezTo>
                  <a:pt x="625133" y="390378"/>
                  <a:pt x="609307" y="377190"/>
                  <a:pt x="593481" y="377190"/>
                </a:cubicBezTo>
                <a:cubicBezTo>
                  <a:pt x="575017" y="374552"/>
                  <a:pt x="561829" y="390378"/>
                  <a:pt x="561829" y="408842"/>
                </a:cubicBezTo>
                <a:close/>
                <a:moveTo>
                  <a:pt x="749104" y="408842"/>
                </a:moveTo>
                <a:cubicBezTo>
                  <a:pt x="749104" y="427306"/>
                  <a:pt x="764931" y="440495"/>
                  <a:pt x="780757" y="440495"/>
                </a:cubicBezTo>
                <a:cubicBezTo>
                  <a:pt x="799221" y="440495"/>
                  <a:pt x="812410" y="424668"/>
                  <a:pt x="812410" y="408842"/>
                </a:cubicBezTo>
                <a:cubicBezTo>
                  <a:pt x="812410" y="390378"/>
                  <a:pt x="796583" y="377190"/>
                  <a:pt x="780757" y="377190"/>
                </a:cubicBezTo>
                <a:cubicBezTo>
                  <a:pt x="764931" y="374552"/>
                  <a:pt x="749104" y="390378"/>
                  <a:pt x="749104" y="408842"/>
                </a:cubicBezTo>
                <a:close/>
                <a:moveTo>
                  <a:pt x="187276" y="218928"/>
                </a:moveTo>
                <a:cubicBezTo>
                  <a:pt x="187276" y="237392"/>
                  <a:pt x="203103" y="250581"/>
                  <a:pt x="218929" y="250581"/>
                </a:cubicBezTo>
                <a:cubicBezTo>
                  <a:pt x="237392" y="250581"/>
                  <a:pt x="250581" y="234754"/>
                  <a:pt x="250581" y="218928"/>
                </a:cubicBezTo>
                <a:cubicBezTo>
                  <a:pt x="250581" y="200464"/>
                  <a:pt x="234754" y="187276"/>
                  <a:pt x="218929" y="187276"/>
                </a:cubicBezTo>
                <a:cubicBezTo>
                  <a:pt x="200465" y="187276"/>
                  <a:pt x="187276" y="203102"/>
                  <a:pt x="187276" y="218928"/>
                </a:cubicBezTo>
                <a:close/>
                <a:moveTo>
                  <a:pt x="374553" y="218928"/>
                </a:moveTo>
                <a:cubicBezTo>
                  <a:pt x="374553" y="237392"/>
                  <a:pt x="390379" y="250581"/>
                  <a:pt x="406204" y="250581"/>
                </a:cubicBezTo>
                <a:cubicBezTo>
                  <a:pt x="424669" y="250581"/>
                  <a:pt x="437857" y="234754"/>
                  <a:pt x="437857" y="218928"/>
                </a:cubicBezTo>
                <a:cubicBezTo>
                  <a:pt x="437857" y="200464"/>
                  <a:pt x="422031" y="187276"/>
                  <a:pt x="406204" y="187276"/>
                </a:cubicBezTo>
                <a:cubicBezTo>
                  <a:pt x="387741" y="187276"/>
                  <a:pt x="374553" y="203102"/>
                  <a:pt x="374553" y="218928"/>
                </a:cubicBezTo>
                <a:close/>
                <a:moveTo>
                  <a:pt x="561829" y="218928"/>
                </a:moveTo>
                <a:cubicBezTo>
                  <a:pt x="561829" y="237392"/>
                  <a:pt x="577654" y="250581"/>
                  <a:pt x="593481" y="250581"/>
                </a:cubicBezTo>
                <a:cubicBezTo>
                  <a:pt x="611945" y="250581"/>
                  <a:pt x="625133" y="234754"/>
                  <a:pt x="625133" y="218928"/>
                </a:cubicBezTo>
                <a:cubicBezTo>
                  <a:pt x="625133" y="200464"/>
                  <a:pt x="609307" y="187276"/>
                  <a:pt x="593481" y="187276"/>
                </a:cubicBezTo>
                <a:cubicBezTo>
                  <a:pt x="575017" y="187276"/>
                  <a:pt x="561829" y="203102"/>
                  <a:pt x="561829" y="218928"/>
                </a:cubicBezTo>
                <a:close/>
                <a:moveTo>
                  <a:pt x="749104" y="218928"/>
                </a:moveTo>
                <a:cubicBezTo>
                  <a:pt x="749104" y="237392"/>
                  <a:pt x="764931" y="250581"/>
                  <a:pt x="780757" y="250581"/>
                </a:cubicBezTo>
                <a:cubicBezTo>
                  <a:pt x="799221" y="250581"/>
                  <a:pt x="812410" y="234754"/>
                  <a:pt x="812410" y="218928"/>
                </a:cubicBezTo>
                <a:cubicBezTo>
                  <a:pt x="812410" y="200464"/>
                  <a:pt x="796583" y="187276"/>
                  <a:pt x="780757" y="187276"/>
                </a:cubicBezTo>
                <a:cubicBezTo>
                  <a:pt x="764931" y="187276"/>
                  <a:pt x="749104" y="203102"/>
                  <a:pt x="749104" y="218928"/>
                </a:cubicBezTo>
                <a:close/>
                <a:moveTo>
                  <a:pt x="187276" y="31652"/>
                </a:moveTo>
                <a:cubicBezTo>
                  <a:pt x="187276" y="50116"/>
                  <a:pt x="203103" y="63304"/>
                  <a:pt x="218929" y="63304"/>
                </a:cubicBezTo>
                <a:cubicBezTo>
                  <a:pt x="237392" y="63304"/>
                  <a:pt x="250581" y="47478"/>
                  <a:pt x="250581" y="31652"/>
                </a:cubicBezTo>
                <a:cubicBezTo>
                  <a:pt x="250581" y="15826"/>
                  <a:pt x="234754" y="0"/>
                  <a:pt x="218929" y="0"/>
                </a:cubicBezTo>
                <a:cubicBezTo>
                  <a:pt x="200465" y="0"/>
                  <a:pt x="187276" y="15826"/>
                  <a:pt x="187276" y="31652"/>
                </a:cubicBezTo>
                <a:close/>
                <a:moveTo>
                  <a:pt x="374553" y="31652"/>
                </a:moveTo>
                <a:cubicBezTo>
                  <a:pt x="374553" y="50116"/>
                  <a:pt x="390379" y="63304"/>
                  <a:pt x="406204" y="63304"/>
                </a:cubicBezTo>
                <a:cubicBezTo>
                  <a:pt x="424669" y="63304"/>
                  <a:pt x="437857" y="47478"/>
                  <a:pt x="437857" y="31652"/>
                </a:cubicBezTo>
                <a:cubicBezTo>
                  <a:pt x="437857" y="15826"/>
                  <a:pt x="422031" y="0"/>
                  <a:pt x="406204" y="0"/>
                </a:cubicBezTo>
                <a:cubicBezTo>
                  <a:pt x="387741" y="0"/>
                  <a:pt x="374553" y="15826"/>
                  <a:pt x="374553" y="31652"/>
                </a:cubicBezTo>
                <a:close/>
                <a:moveTo>
                  <a:pt x="561829" y="31652"/>
                </a:moveTo>
                <a:cubicBezTo>
                  <a:pt x="561829" y="50116"/>
                  <a:pt x="577654" y="63304"/>
                  <a:pt x="593481" y="63304"/>
                </a:cubicBezTo>
                <a:cubicBezTo>
                  <a:pt x="611945" y="63304"/>
                  <a:pt x="625133" y="47478"/>
                  <a:pt x="625133" y="31652"/>
                </a:cubicBezTo>
                <a:cubicBezTo>
                  <a:pt x="625133" y="15826"/>
                  <a:pt x="609307" y="0"/>
                  <a:pt x="593481" y="0"/>
                </a:cubicBezTo>
                <a:cubicBezTo>
                  <a:pt x="575017" y="0"/>
                  <a:pt x="561829" y="15826"/>
                  <a:pt x="561829" y="31652"/>
                </a:cubicBezTo>
                <a:close/>
                <a:moveTo>
                  <a:pt x="749104" y="31652"/>
                </a:moveTo>
                <a:cubicBezTo>
                  <a:pt x="749104" y="50116"/>
                  <a:pt x="764931" y="63304"/>
                  <a:pt x="780757" y="63304"/>
                </a:cubicBezTo>
                <a:cubicBezTo>
                  <a:pt x="799221" y="63304"/>
                  <a:pt x="812410" y="47478"/>
                  <a:pt x="812410" y="31652"/>
                </a:cubicBezTo>
                <a:cubicBezTo>
                  <a:pt x="812410" y="15826"/>
                  <a:pt x="796583" y="0"/>
                  <a:pt x="780757" y="0"/>
                </a:cubicBezTo>
                <a:cubicBezTo>
                  <a:pt x="764931" y="0"/>
                  <a:pt x="749104" y="15826"/>
                  <a:pt x="749104" y="31652"/>
                </a:cubicBezTo>
                <a:close/>
                <a:moveTo>
                  <a:pt x="31653" y="1379513"/>
                </a:moveTo>
                <a:cubicBezTo>
                  <a:pt x="50116" y="1379513"/>
                  <a:pt x="63304" y="1363687"/>
                  <a:pt x="63304" y="1347861"/>
                </a:cubicBezTo>
                <a:cubicBezTo>
                  <a:pt x="63304" y="1329397"/>
                  <a:pt x="47479" y="1316208"/>
                  <a:pt x="31653" y="1316208"/>
                </a:cubicBezTo>
                <a:cubicBezTo>
                  <a:pt x="13188" y="1316208"/>
                  <a:pt x="0" y="1332035"/>
                  <a:pt x="0" y="1347861"/>
                </a:cubicBezTo>
                <a:cubicBezTo>
                  <a:pt x="0" y="1363687"/>
                  <a:pt x="13188" y="1379513"/>
                  <a:pt x="31653" y="1379513"/>
                </a:cubicBezTo>
                <a:close/>
                <a:moveTo>
                  <a:pt x="31653" y="1189599"/>
                </a:moveTo>
                <a:cubicBezTo>
                  <a:pt x="50116" y="1189599"/>
                  <a:pt x="63304" y="1173773"/>
                  <a:pt x="63304" y="1157947"/>
                </a:cubicBezTo>
                <a:cubicBezTo>
                  <a:pt x="63304" y="1139483"/>
                  <a:pt x="47479" y="1126295"/>
                  <a:pt x="31653" y="1126295"/>
                </a:cubicBezTo>
                <a:cubicBezTo>
                  <a:pt x="13188" y="1126295"/>
                  <a:pt x="0" y="1142121"/>
                  <a:pt x="0" y="1157947"/>
                </a:cubicBezTo>
                <a:cubicBezTo>
                  <a:pt x="0" y="1176411"/>
                  <a:pt x="13188" y="1189599"/>
                  <a:pt x="31653" y="1189599"/>
                </a:cubicBezTo>
                <a:close/>
                <a:moveTo>
                  <a:pt x="31653" y="1002323"/>
                </a:moveTo>
                <a:cubicBezTo>
                  <a:pt x="50116" y="1002323"/>
                  <a:pt x="63304" y="986497"/>
                  <a:pt x="63304" y="970670"/>
                </a:cubicBezTo>
                <a:cubicBezTo>
                  <a:pt x="63304" y="952207"/>
                  <a:pt x="47479" y="939018"/>
                  <a:pt x="31653" y="939018"/>
                </a:cubicBezTo>
                <a:cubicBezTo>
                  <a:pt x="13188" y="939018"/>
                  <a:pt x="0" y="954845"/>
                  <a:pt x="0" y="970670"/>
                </a:cubicBezTo>
                <a:cubicBezTo>
                  <a:pt x="0" y="989135"/>
                  <a:pt x="13188" y="1002323"/>
                  <a:pt x="31653" y="1002323"/>
                </a:cubicBezTo>
                <a:close/>
                <a:moveTo>
                  <a:pt x="31653" y="815047"/>
                </a:moveTo>
                <a:cubicBezTo>
                  <a:pt x="50116" y="815047"/>
                  <a:pt x="63304" y="799220"/>
                  <a:pt x="63304" y="783395"/>
                </a:cubicBezTo>
                <a:cubicBezTo>
                  <a:pt x="63304" y="764931"/>
                  <a:pt x="47479" y="751742"/>
                  <a:pt x="31653" y="751742"/>
                </a:cubicBezTo>
                <a:cubicBezTo>
                  <a:pt x="13188" y="751742"/>
                  <a:pt x="0" y="767568"/>
                  <a:pt x="0" y="783395"/>
                </a:cubicBezTo>
                <a:cubicBezTo>
                  <a:pt x="0" y="801858"/>
                  <a:pt x="13188" y="815047"/>
                  <a:pt x="31653" y="815047"/>
                </a:cubicBezTo>
                <a:close/>
                <a:moveTo>
                  <a:pt x="31653" y="627770"/>
                </a:moveTo>
                <a:cubicBezTo>
                  <a:pt x="50116" y="627770"/>
                  <a:pt x="63304" y="611945"/>
                  <a:pt x="63304" y="596118"/>
                </a:cubicBezTo>
                <a:cubicBezTo>
                  <a:pt x="63304" y="580292"/>
                  <a:pt x="47479" y="564466"/>
                  <a:pt x="31653" y="564466"/>
                </a:cubicBezTo>
                <a:cubicBezTo>
                  <a:pt x="13188" y="564466"/>
                  <a:pt x="0" y="580292"/>
                  <a:pt x="0" y="596118"/>
                </a:cubicBezTo>
                <a:cubicBezTo>
                  <a:pt x="0" y="611945"/>
                  <a:pt x="13188" y="627770"/>
                  <a:pt x="31653" y="627770"/>
                </a:cubicBezTo>
                <a:close/>
                <a:moveTo>
                  <a:pt x="31653" y="440495"/>
                </a:moveTo>
                <a:cubicBezTo>
                  <a:pt x="50116" y="440495"/>
                  <a:pt x="63304" y="424668"/>
                  <a:pt x="63304" y="408842"/>
                </a:cubicBezTo>
                <a:cubicBezTo>
                  <a:pt x="63304" y="390378"/>
                  <a:pt x="47479" y="377190"/>
                  <a:pt x="31653" y="377190"/>
                </a:cubicBezTo>
                <a:cubicBezTo>
                  <a:pt x="13188" y="377190"/>
                  <a:pt x="0" y="393016"/>
                  <a:pt x="0" y="408842"/>
                </a:cubicBezTo>
                <a:cubicBezTo>
                  <a:pt x="0" y="424668"/>
                  <a:pt x="13188" y="440495"/>
                  <a:pt x="31653" y="440495"/>
                </a:cubicBezTo>
                <a:close/>
                <a:moveTo>
                  <a:pt x="31653" y="253218"/>
                </a:moveTo>
                <a:cubicBezTo>
                  <a:pt x="50116" y="253218"/>
                  <a:pt x="63304" y="237392"/>
                  <a:pt x="63304" y="221566"/>
                </a:cubicBezTo>
                <a:cubicBezTo>
                  <a:pt x="63304" y="203102"/>
                  <a:pt x="47479" y="189914"/>
                  <a:pt x="31653" y="189914"/>
                </a:cubicBezTo>
                <a:cubicBezTo>
                  <a:pt x="13188" y="189914"/>
                  <a:pt x="0" y="205740"/>
                  <a:pt x="0" y="221566"/>
                </a:cubicBezTo>
                <a:cubicBezTo>
                  <a:pt x="0" y="237392"/>
                  <a:pt x="13188" y="253218"/>
                  <a:pt x="31653" y="253218"/>
                </a:cubicBezTo>
                <a:close/>
                <a:moveTo>
                  <a:pt x="31653" y="65942"/>
                </a:moveTo>
                <a:cubicBezTo>
                  <a:pt x="50116" y="65942"/>
                  <a:pt x="63304" y="50116"/>
                  <a:pt x="63304" y="34290"/>
                </a:cubicBezTo>
                <a:cubicBezTo>
                  <a:pt x="63304" y="18464"/>
                  <a:pt x="47479" y="2637"/>
                  <a:pt x="31653" y="2637"/>
                </a:cubicBezTo>
                <a:cubicBezTo>
                  <a:pt x="13188" y="2637"/>
                  <a:pt x="0" y="18464"/>
                  <a:pt x="0" y="34290"/>
                </a:cubicBezTo>
                <a:cubicBezTo>
                  <a:pt x="0" y="50116"/>
                  <a:pt x="13188" y="65942"/>
                  <a:pt x="31653" y="6594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2700000" scaled="0"/>
          </a:gradFill>
          <a:ln w="26366" cap="flat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PPT-12"/>
          <p:cNvSpPr txBox="1"/>
          <p:nvPr>
            <p:custDataLst>
              <p:tags r:id="rId10"/>
            </p:custDataLst>
          </p:nvPr>
        </p:nvSpPr>
        <p:spPr>
          <a:xfrm rot="5400000">
            <a:off x="10484521" y="1783415"/>
            <a:ext cx="765884" cy="1328273"/>
          </a:xfrm>
          <a:custGeom>
            <a:avLst/>
            <a:gdLst>
              <a:gd name="connsiteX0" fmla="*/ 0 w 812409"/>
              <a:gd name="connsiteY0" fmla="*/ 1532499 h 1564151"/>
              <a:gd name="connsiteX1" fmla="*/ 31653 w 812409"/>
              <a:gd name="connsiteY1" fmla="*/ 1564151 h 1564151"/>
              <a:gd name="connsiteX2" fmla="*/ 63304 w 812409"/>
              <a:gd name="connsiteY2" fmla="*/ 1532499 h 1564151"/>
              <a:gd name="connsiteX3" fmla="*/ 31653 w 812409"/>
              <a:gd name="connsiteY3" fmla="*/ 1500847 h 1564151"/>
              <a:gd name="connsiteX4" fmla="*/ 0 w 812409"/>
              <a:gd name="connsiteY4" fmla="*/ 1532499 h 1564151"/>
              <a:gd name="connsiteX5" fmla="*/ 187276 w 812409"/>
              <a:gd name="connsiteY5" fmla="*/ 1532499 h 1564151"/>
              <a:gd name="connsiteX6" fmla="*/ 218929 w 812409"/>
              <a:gd name="connsiteY6" fmla="*/ 1564151 h 1564151"/>
              <a:gd name="connsiteX7" fmla="*/ 250581 w 812409"/>
              <a:gd name="connsiteY7" fmla="*/ 1532499 h 1564151"/>
              <a:gd name="connsiteX8" fmla="*/ 218929 w 812409"/>
              <a:gd name="connsiteY8" fmla="*/ 1500847 h 1564151"/>
              <a:gd name="connsiteX9" fmla="*/ 187276 w 812409"/>
              <a:gd name="connsiteY9" fmla="*/ 1532499 h 1564151"/>
              <a:gd name="connsiteX10" fmla="*/ 374553 w 812409"/>
              <a:gd name="connsiteY10" fmla="*/ 1532499 h 1564151"/>
              <a:gd name="connsiteX11" fmla="*/ 406204 w 812409"/>
              <a:gd name="connsiteY11" fmla="*/ 1564151 h 1564151"/>
              <a:gd name="connsiteX12" fmla="*/ 437857 w 812409"/>
              <a:gd name="connsiteY12" fmla="*/ 1532499 h 1564151"/>
              <a:gd name="connsiteX13" fmla="*/ 406204 w 812409"/>
              <a:gd name="connsiteY13" fmla="*/ 1500847 h 1564151"/>
              <a:gd name="connsiteX14" fmla="*/ 374553 w 812409"/>
              <a:gd name="connsiteY14" fmla="*/ 1532499 h 1564151"/>
              <a:gd name="connsiteX15" fmla="*/ 561829 w 812409"/>
              <a:gd name="connsiteY15" fmla="*/ 1532499 h 1564151"/>
              <a:gd name="connsiteX16" fmla="*/ 593481 w 812409"/>
              <a:gd name="connsiteY16" fmla="*/ 1564151 h 1564151"/>
              <a:gd name="connsiteX17" fmla="*/ 625133 w 812409"/>
              <a:gd name="connsiteY17" fmla="*/ 1532499 h 1564151"/>
              <a:gd name="connsiteX18" fmla="*/ 593481 w 812409"/>
              <a:gd name="connsiteY18" fmla="*/ 1500847 h 1564151"/>
              <a:gd name="connsiteX19" fmla="*/ 561829 w 812409"/>
              <a:gd name="connsiteY19" fmla="*/ 1532499 h 1564151"/>
              <a:gd name="connsiteX20" fmla="*/ 749104 w 812409"/>
              <a:gd name="connsiteY20" fmla="*/ 1532499 h 1564151"/>
              <a:gd name="connsiteX21" fmla="*/ 780757 w 812409"/>
              <a:gd name="connsiteY21" fmla="*/ 1564151 h 1564151"/>
              <a:gd name="connsiteX22" fmla="*/ 812410 w 812409"/>
              <a:gd name="connsiteY22" fmla="*/ 1532499 h 1564151"/>
              <a:gd name="connsiteX23" fmla="*/ 780757 w 812409"/>
              <a:gd name="connsiteY23" fmla="*/ 1500847 h 1564151"/>
              <a:gd name="connsiteX24" fmla="*/ 749104 w 812409"/>
              <a:gd name="connsiteY24" fmla="*/ 1532499 h 1564151"/>
              <a:gd name="connsiteX25" fmla="*/ 187276 w 812409"/>
              <a:gd name="connsiteY25" fmla="*/ 1345223 h 1564151"/>
              <a:gd name="connsiteX26" fmla="*/ 218929 w 812409"/>
              <a:gd name="connsiteY26" fmla="*/ 1376875 h 1564151"/>
              <a:gd name="connsiteX27" fmla="*/ 250581 w 812409"/>
              <a:gd name="connsiteY27" fmla="*/ 1345223 h 1564151"/>
              <a:gd name="connsiteX28" fmla="*/ 218929 w 812409"/>
              <a:gd name="connsiteY28" fmla="*/ 1313571 h 1564151"/>
              <a:gd name="connsiteX29" fmla="*/ 187276 w 812409"/>
              <a:gd name="connsiteY29" fmla="*/ 1345223 h 1564151"/>
              <a:gd name="connsiteX30" fmla="*/ 374553 w 812409"/>
              <a:gd name="connsiteY30" fmla="*/ 1345223 h 1564151"/>
              <a:gd name="connsiteX31" fmla="*/ 406204 w 812409"/>
              <a:gd name="connsiteY31" fmla="*/ 1376875 h 1564151"/>
              <a:gd name="connsiteX32" fmla="*/ 437857 w 812409"/>
              <a:gd name="connsiteY32" fmla="*/ 1345223 h 1564151"/>
              <a:gd name="connsiteX33" fmla="*/ 406204 w 812409"/>
              <a:gd name="connsiteY33" fmla="*/ 1313571 h 1564151"/>
              <a:gd name="connsiteX34" fmla="*/ 374553 w 812409"/>
              <a:gd name="connsiteY34" fmla="*/ 1345223 h 1564151"/>
              <a:gd name="connsiteX35" fmla="*/ 561829 w 812409"/>
              <a:gd name="connsiteY35" fmla="*/ 1345223 h 1564151"/>
              <a:gd name="connsiteX36" fmla="*/ 593481 w 812409"/>
              <a:gd name="connsiteY36" fmla="*/ 1376875 h 1564151"/>
              <a:gd name="connsiteX37" fmla="*/ 625133 w 812409"/>
              <a:gd name="connsiteY37" fmla="*/ 1345223 h 1564151"/>
              <a:gd name="connsiteX38" fmla="*/ 593481 w 812409"/>
              <a:gd name="connsiteY38" fmla="*/ 1313571 h 1564151"/>
              <a:gd name="connsiteX39" fmla="*/ 561829 w 812409"/>
              <a:gd name="connsiteY39" fmla="*/ 1345223 h 1564151"/>
              <a:gd name="connsiteX40" fmla="*/ 749104 w 812409"/>
              <a:gd name="connsiteY40" fmla="*/ 1345223 h 1564151"/>
              <a:gd name="connsiteX41" fmla="*/ 780757 w 812409"/>
              <a:gd name="connsiteY41" fmla="*/ 1376875 h 1564151"/>
              <a:gd name="connsiteX42" fmla="*/ 812410 w 812409"/>
              <a:gd name="connsiteY42" fmla="*/ 1345223 h 1564151"/>
              <a:gd name="connsiteX43" fmla="*/ 780757 w 812409"/>
              <a:gd name="connsiteY43" fmla="*/ 1313571 h 1564151"/>
              <a:gd name="connsiteX44" fmla="*/ 749104 w 812409"/>
              <a:gd name="connsiteY44" fmla="*/ 1345223 h 1564151"/>
              <a:gd name="connsiteX45" fmla="*/ 187276 w 812409"/>
              <a:gd name="connsiteY45" fmla="*/ 1157947 h 1564151"/>
              <a:gd name="connsiteX46" fmla="*/ 218929 w 812409"/>
              <a:gd name="connsiteY46" fmla="*/ 1189599 h 1564151"/>
              <a:gd name="connsiteX47" fmla="*/ 250581 w 812409"/>
              <a:gd name="connsiteY47" fmla="*/ 1157947 h 1564151"/>
              <a:gd name="connsiteX48" fmla="*/ 218929 w 812409"/>
              <a:gd name="connsiteY48" fmla="*/ 1126295 h 1564151"/>
              <a:gd name="connsiteX49" fmla="*/ 187276 w 812409"/>
              <a:gd name="connsiteY49" fmla="*/ 1157947 h 1564151"/>
              <a:gd name="connsiteX50" fmla="*/ 374553 w 812409"/>
              <a:gd name="connsiteY50" fmla="*/ 1157947 h 1564151"/>
              <a:gd name="connsiteX51" fmla="*/ 406204 w 812409"/>
              <a:gd name="connsiteY51" fmla="*/ 1189599 h 1564151"/>
              <a:gd name="connsiteX52" fmla="*/ 437857 w 812409"/>
              <a:gd name="connsiteY52" fmla="*/ 1157947 h 1564151"/>
              <a:gd name="connsiteX53" fmla="*/ 406204 w 812409"/>
              <a:gd name="connsiteY53" fmla="*/ 1126295 h 1564151"/>
              <a:gd name="connsiteX54" fmla="*/ 374553 w 812409"/>
              <a:gd name="connsiteY54" fmla="*/ 1157947 h 1564151"/>
              <a:gd name="connsiteX55" fmla="*/ 561829 w 812409"/>
              <a:gd name="connsiteY55" fmla="*/ 1157947 h 1564151"/>
              <a:gd name="connsiteX56" fmla="*/ 593481 w 812409"/>
              <a:gd name="connsiteY56" fmla="*/ 1189599 h 1564151"/>
              <a:gd name="connsiteX57" fmla="*/ 625133 w 812409"/>
              <a:gd name="connsiteY57" fmla="*/ 1157947 h 1564151"/>
              <a:gd name="connsiteX58" fmla="*/ 593481 w 812409"/>
              <a:gd name="connsiteY58" fmla="*/ 1126295 h 1564151"/>
              <a:gd name="connsiteX59" fmla="*/ 561829 w 812409"/>
              <a:gd name="connsiteY59" fmla="*/ 1157947 h 1564151"/>
              <a:gd name="connsiteX60" fmla="*/ 749104 w 812409"/>
              <a:gd name="connsiteY60" fmla="*/ 1157947 h 1564151"/>
              <a:gd name="connsiteX61" fmla="*/ 780757 w 812409"/>
              <a:gd name="connsiteY61" fmla="*/ 1189599 h 1564151"/>
              <a:gd name="connsiteX62" fmla="*/ 812410 w 812409"/>
              <a:gd name="connsiteY62" fmla="*/ 1157947 h 1564151"/>
              <a:gd name="connsiteX63" fmla="*/ 780757 w 812409"/>
              <a:gd name="connsiteY63" fmla="*/ 1126295 h 1564151"/>
              <a:gd name="connsiteX64" fmla="*/ 749104 w 812409"/>
              <a:gd name="connsiteY64" fmla="*/ 1157947 h 1564151"/>
              <a:gd name="connsiteX65" fmla="*/ 187276 w 812409"/>
              <a:gd name="connsiteY65" fmla="*/ 970670 h 1564151"/>
              <a:gd name="connsiteX66" fmla="*/ 218929 w 812409"/>
              <a:gd name="connsiteY66" fmla="*/ 1002323 h 1564151"/>
              <a:gd name="connsiteX67" fmla="*/ 250581 w 812409"/>
              <a:gd name="connsiteY67" fmla="*/ 970670 h 1564151"/>
              <a:gd name="connsiteX68" fmla="*/ 218929 w 812409"/>
              <a:gd name="connsiteY68" fmla="*/ 939018 h 1564151"/>
              <a:gd name="connsiteX69" fmla="*/ 187276 w 812409"/>
              <a:gd name="connsiteY69" fmla="*/ 970670 h 1564151"/>
              <a:gd name="connsiteX70" fmla="*/ 374553 w 812409"/>
              <a:gd name="connsiteY70" fmla="*/ 970670 h 1564151"/>
              <a:gd name="connsiteX71" fmla="*/ 406204 w 812409"/>
              <a:gd name="connsiteY71" fmla="*/ 1002323 h 1564151"/>
              <a:gd name="connsiteX72" fmla="*/ 437857 w 812409"/>
              <a:gd name="connsiteY72" fmla="*/ 970670 h 1564151"/>
              <a:gd name="connsiteX73" fmla="*/ 406204 w 812409"/>
              <a:gd name="connsiteY73" fmla="*/ 939018 h 1564151"/>
              <a:gd name="connsiteX74" fmla="*/ 374553 w 812409"/>
              <a:gd name="connsiteY74" fmla="*/ 970670 h 1564151"/>
              <a:gd name="connsiteX75" fmla="*/ 561829 w 812409"/>
              <a:gd name="connsiteY75" fmla="*/ 970670 h 1564151"/>
              <a:gd name="connsiteX76" fmla="*/ 593481 w 812409"/>
              <a:gd name="connsiteY76" fmla="*/ 1002323 h 1564151"/>
              <a:gd name="connsiteX77" fmla="*/ 625133 w 812409"/>
              <a:gd name="connsiteY77" fmla="*/ 970670 h 1564151"/>
              <a:gd name="connsiteX78" fmla="*/ 593481 w 812409"/>
              <a:gd name="connsiteY78" fmla="*/ 939018 h 1564151"/>
              <a:gd name="connsiteX79" fmla="*/ 561829 w 812409"/>
              <a:gd name="connsiteY79" fmla="*/ 970670 h 1564151"/>
              <a:gd name="connsiteX80" fmla="*/ 749104 w 812409"/>
              <a:gd name="connsiteY80" fmla="*/ 970670 h 1564151"/>
              <a:gd name="connsiteX81" fmla="*/ 780757 w 812409"/>
              <a:gd name="connsiteY81" fmla="*/ 1002323 h 1564151"/>
              <a:gd name="connsiteX82" fmla="*/ 812410 w 812409"/>
              <a:gd name="connsiteY82" fmla="*/ 970670 h 1564151"/>
              <a:gd name="connsiteX83" fmla="*/ 780757 w 812409"/>
              <a:gd name="connsiteY83" fmla="*/ 939018 h 1564151"/>
              <a:gd name="connsiteX84" fmla="*/ 749104 w 812409"/>
              <a:gd name="connsiteY84" fmla="*/ 970670 h 1564151"/>
              <a:gd name="connsiteX85" fmla="*/ 187276 w 812409"/>
              <a:gd name="connsiteY85" fmla="*/ 783395 h 1564151"/>
              <a:gd name="connsiteX86" fmla="*/ 218929 w 812409"/>
              <a:gd name="connsiteY86" fmla="*/ 815047 h 1564151"/>
              <a:gd name="connsiteX87" fmla="*/ 250581 w 812409"/>
              <a:gd name="connsiteY87" fmla="*/ 783395 h 1564151"/>
              <a:gd name="connsiteX88" fmla="*/ 218929 w 812409"/>
              <a:gd name="connsiteY88" fmla="*/ 751742 h 1564151"/>
              <a:gd name="connsiteX89" fmla="*/ 187276 w 812409"/>
              <a:gd name="connsiteY89" fmla="*/ 783395 h 1564151"/>
              <a:gd name="connsiteX90" fmla="*/ 374553 w 812409"/>
              <a:gd name="connsiteY90" fmla="*/ 783395 h 1564151"/>
              <a:gd name="connsiteX91" fmla="*/ 406204 w 812409"/>
              <a:gd name="connsiteY91" fmla="*/ 815047 h 1564151"/>
              <a:gd name="connsiteX92" fmla="*/ 437857 w 812409"/>
              <a:gd name="connsiteY92" fmla="*/ 783395 h 1564151"/>
              <a:gd name="connsiteX93" fmla="*/ 406204 w 812409"/>
              <a:gd name="connsiteY93" fmla="*/ 751742 h 1564151"/>
              <a:gd name="connsiteX94" fmla="*/ 374553 w 812409"/>
              <a:gd name="connsiteY94" fmla="*/ 783395 h 1564151"/>
              <a:gd name="connsiteX95" fmla="*/ 561829 w 812409"/>
              <a:gd name="connsiteY95" fmla="*/ 783395 h 1564151"/>
              <a:gd name="connsiteX96" fmla="*/ 593481 w 812409"/>
              <a:gd name="connsiteY96" fmla="*/ 815047 h 1564151"/>
              <a:gd name="connsiteX97" fmla="*/ 625133 w 812409"/>
              <a:gd name="connsiteY97" fmla="*/ 783395 h 1564151"/>
              <a:gd name="connsiteX98" fmla="*/ 593481 w 812409"/>
              <a:gd name="connsiteY98" fmla="*/ 751742 h 1564151"/>
              <a:gd name="connsiteX99" fmla="*/ 561829 w 812409"/>
              <a:gd name="connsiteY99" fmla="*/ 783395 h 1564151"/>
              <a:gd name="connsiteX100" fmla="*/ 749104 w 812409"/>
              <a:gd name="connsiteY100" fmla="*/ 783395 h 1564151"/>
              <a:gd name="connsiteX101" fmla="*/ 780757 w 812409"/>
              <a:gd name="connsiteY101" fmla="*/ 815047 h 1564151"/>
              <a:gd name="connsiteX102" fmla="*/ 812410 w 812409"/>
              <a:gd name="connsiteY102" fmla="*/ 783395 h 1564151"/>
              <a:gd name="connsiteX103" fmla="*/ 780757 w 812409"/>
              <a:gd name="connsiteY103" fmla="*/ 751742 h 1564151"/>
              <a:gd name="connsiteX104" fmla="*/ 749104 w 812409"/>
              <a:gd name="connsiteY104" fmla="*/ 783395 h 1564151"/>
              <a:gd name="connsiteX105" fmla="*/ 187276 w 812409"/>
              <a:gd name="connsiteY105" fmla="*/ 596118 h 1564151"/>
              <a:gd name="connsiteX106" fmla="*/ 218929 w 812409"/>
              <a:gd name="connsiteY106" fmla="*/ 627770 h 1564151"/>
              <a:gd name="connsiteX107" fmla="*/ 250581 w 812409"/>
              <a:gd name="connsiteY107" fmla="*/ 596118 h 1564151"/>
              <a:gd name="connsiteX108" fmla="*/ 218929 w 812409"/>
              <a:gd name="connsiteY108" fmla="*/ 564466 h 1564151"/>
              <a:gd name="connsiteX109" fmla="*/ 187276 w 812409"/>
              <a:gd name="connsiteY109" fmla="*/ 596118 h 1564151"/>
              <a:gd name="connsiteX110" fmla="*/ 374553 w 812409"/>
              <a:gd name="connsiteY110" fmla="*/ 596118 h 1564151"/>
              <a:gd name="connsiteX111" fmla="*/ 406204 w 812409"/>
              <a:gd name="connsiteY111" fmla="*/ 627770 h 1564151"/>
              <a:gd name="connsiteX112" fmla="*/ 437857 w 812409"/>
              <a:gd name="connsiteY112" fmla="*/ 596118 h 1564151"/>
              <a:gd name="connsiteX113" fmla="*/ 406204 w 812409"/>
              <a:gd name="connsiteY113" fmla="*/ 564466 h 1564151"/>
              <a:gd name="connsiteX114" fmla="*/ 374553 w 812409"/>
              <a:gd name="connsiteY114" fmla="*/ 596118 h 1564151"/>
              <a:gd name="connsiteX115" fmla="*/ 561829 w 812409"/>
              <a:gd name="connsiteY115" fmla="*/ 596118 h 1564151"/>
              <a:gd name="connsiteX116" fmla="*/ 593481 w 812409"/>
              <a:gd name="connsiteY116" fmla="*/ 627770 h 1564151"/>
              <a:gd name="connsiteX117" fmla="*/ 625133 w 812409"/>
              <a:gd name="connsiteY117" fmla="*/ 596118 h 1564151"/>
              <a:gd name="connsiteX118" fmla="*/ 593481 w 812409"/>
              <a:gd name="connsiteY118" fmla="*/ 564466 h 1564151"/>
              <a:gd name="connsiteX119" fmla="*/ 561829 w 812409"/>
              <a:gd name="connsiteY119" fmla="*/ 596118 h 1564151"/>
              <a:gd name="connsiteX120" fmla="*/ 749104 w 812409"/>
              <a:gd name="connsiteY120" fmla="*/ 596118 h 1564151"/>
              <a:gd name="connsiteX121" fmla="*/ 780757 w 812409"/>
              <a:gd name="connsiteY121" fmla="*/ 627770 h 1564151"/>
              <a:gd name="connsiteX122" fmla="*/ 812410 w 812409"/>
              <a:gd name="connsiteY122" fmla="*/ 596118 h 1564151"/>
              <a:gd name="connsiteX123" fmla="*/ 780757 w 812409"/>
              <a:gd name="connsiteY123" fmla="*/ 564466 h 1564151"/>
              <a:gd name="connsiteX124" fmla="*/ 749104 w 812409"/>
              <a:gd name="connsiteY124" fmla="*/ 596118 h 1564151"/>
              <a:gd name="connsiteX125" fmla="*/ 187276 w 812409"/>
              <a:gd name="connsiteY125" fmla="*/ 408842 h 1564151"/>
              <a:gd name="connsiteX126" fmla="*/ 218929 w 812409"/>
              <a:gd name="connsiteY126" fmla="*/ 440495 h 1564151"/>
              <a:gd name="connsiteX127" fmla="*/ 250581 w 812409"/>
              <a:gd name="connsiteY127" fmla="*/ 408842 h 1564151"/>
              <a:gd name="connsiteX128" fmla="*/ 218929 w 812409"/>
              <a:gd name="connsiteY128" fmla="*/ 377190 h 1564151"/>
              <a:gd name="connsiteX129" fmla="*/ 187276 w 812409"/>
              <a:gd name="connsiteY129" fmla="*/ 408842 h 1564151"/>
              <a:gd name="connsiteX130" fmla="*/ 374553 w 812409"/>
              <a:gd name="connsiteY130" fmla="*/ 408842 h 1564151"/>
              <a:gd name="connsiteX131" fmla="*/ 406204 w 812409"/>
              <a:gd name="connsiteY131" fmla="*/ 440495 h 1564151"/>
              <a:gd name="connsiteX132" fmla="*/ 437857 w 812409"/>
              <a:gd name="connsiteY132" fmla="*/ 408842 h 1564151"/>
              <a:gd name="connsiteX133" fmla="*/ 406204 w 812409"/>
              <a:gd name="connsiteY133" fmla="*/ 377190 h 1564151"/>
              <a:gd name="connsiteX134" fmla="*/ 374553 w 812409"/>
              <a:gd name="connsiteY134" fmla="*/ 408842 h 1564151"/>
              <a:gd name="connsiteX135" fmla="*/ 561829 w 812409"/>
              <a:gd name="connsiteY135" fmla="*/ 408842 h 1564151"/>
              <a:gd name="connsiteX136" fmla="*/ 593481 w 812409"/>
              <a:gd name="connsiteY136" fmla="*/ 440495 h 1564151"/>
              <a:gd name="connsiteX137" fmla="*/ 625133 w 812409"/>
              <a:gd name="connsiteY137" fmla="*/ 408842 h 1564151"/>
              <a:gd name="connsiteX138" fmla="*/ 593481 w 812409"/>
              <a:gd name="connsiteY138" fmla="*/ 377190 h 1564151"/>
              <a:gd name="connsiteX139" fmla="*/ 561829 w 812409"/>
              <a:gd name="connsiteY139" fmla="*/ 408842 h 1564151"/>
              <a:gd name="connsiteX140" fmla="*/ 749104 w 812409"/>
              <a:gd name="connsiteY140" fmla="*/ 408842 h 1564151"/>
              <a:gd name="connsiteX141" fmla="*/ 780757 w 812409"/>
              <a:gd name="connsiteY141" fmla="*/ 440495 h 1564151"/>
              <a:gd name="connsiteX142" fmla="*/ 812410 w 812409"/>
              <a:gd name="connsiteY142" fmla="*/ 408842 h 1564151"/>
              <a:gd name="connsiteX143" fmla="*/ 780757 w 812409"/>
              <a:gd name="connsiteY143" fmla="*/ 377190 h 1564151"/>
              <a:gd name="connsiteX144" fmla="*/ 749104 w 812409"/>
              <a:gd name="connsiteY144" fmla="*/ 408842 h 1564151"/>
              <a:gd name="connsiteX145" fmla="*/ 187276 w 812409"/>
              <a:gd name="connsiteY145" fmla="*/ 218928 h 1564151"/>
              <a:gd name="connsiteX146" fmla="*/ 218929 w 812409"/>
              <a:gd name="connsiteY146" fmla="*/ 250581 h 1564151"/>
              <a:gd name="connsiteX147" fmla="*/ 250581 w 812409"/>
              <a:gd name="connsiteY147" fmla="*/ 218928 h 1564151"/>
              <a:gd name="connsiteX148" fmla="*/ 218929 w 812409"/>
              <a:gd name="connsiteY148" fmla="*/ 187276 h 1564151"/>
              <a:gd name="connsiteX149" fmla="*/ 187276 w 812409"/>
              <a:gd name="connsiteY149" fmla="*/ 218928 h 1564151"/>
              <a:gd name="connsiteX150" fmla="*/ 374553 w 812409"/>
              <a:gd name="connsiteY150" fmla="*/ 218928 h 1564151"/>
              <a:gd name="connsiteX151" fmla="*/ 406204 w 812409"/>
              <a:gd name="connsiteY151" fmla="*/ 250581 h 1564151"/>
              <a:gd name="connsiteX152" fmla="*/ 437857 w 812409"/>
              <a:gd name="connsiteY152" fmla="*/ 218928 h 1564151"/>
              <a:gd name="connsiteX153" fmla="*/ 406204 w 812409"/>
              <a:gd name="connsiteY153" fmla="*/ 187276 h 1564151"/>
              <a:gd name="connsiteX154" fmla="*/ 374553 w 812409"/>
              <a:gd name="connsiteY154" fmla="*/ 218928 h 1564151"/>
              <a:gd name="connsiteX155" fmla="*/ 561829 w 812409"/>
              <a:gd name="connsiteY155" fmla="*/ 218928 h 1564151"/>
              <a:gd name="connsiteX156" fmla="*/ 593481 w 812409"/>
              <a:gd name="connsiteY156" fmla="*/ 250581 h 1564151"/>
              <a:gd name="connsiteX157" fmla="*/ 625133 w 812409"/>
              <a:gd name="connsiteY157" fmla="*/ 218928 h 1564151"/>
              <a:gd name="connsiteX158" fmla="*/ 593481 w 812409"/>
              <a:gd name="connsiteY158" fmla="*/ 187276 h 1564151"/>
              <a:gd name="connsiteX159" fmla="*/ 561829 w 812409"/>
              <a:gd name="connsiteY159" fmla="*/ 218928 h 1564151"/>
              <a:gd name="connsiteX160" fmla="*/ 749104 w 812409"/>
              <a:gd name="connsiteY160" fmla="*/ 218928 h 1564151"/>
              <a:gd name="connsiteX161" fmla="*/ 780757 w 812409"/>
              <a:gd name="connsiteY161" fmla="*/ 250581 h 1564151"/>
              <a:gd name="connsiteX162" fmla="*/ 812410 w 812409"/>
              <a:gd name="connsiteY162" fmla="*/ 218928 h 1564151"/>
              <a:gd name="connsiteX163" fmla="*/ 780757 w 812409"/>
              <a:gd name="connsiteY163" fmla="*/ 187276 h 1564151"/>
              <a:gd name="connsiteX164" fmla="*/ 749104 w 812409"/>
              <a:gd name="connsiteY164" fmla="*/ 218928 h 1564151"/>
              <a:gd name="connsiteX165" fmla="*/ 187276 w 812409"/>
              <a:gd name="connsiteY165" fmla="*/ 31652 h 1564151"/>
              <a:gd name="connsiteX166" fmla="*/ 218929 w 812409"/>
              <a:gd name="connsiteY166" fmla="*/ 63304 h 1564151"/>
              <a:gd name="connsiteX167" fmla="*/ 250581 w 812409"/>
              <a:gd name="connsiteY167" fmla="*/ 31652 h 1564151"/>
              <a:gd name="connsiteX168" fmla="*/ 218929 w 812409"/>
              <a:gd name="connsiteY168" fmla="*/ 0 h 1564151"/>
              <a:gd name="connsiteX169" fmla="*/ 187276 w 812409"/>
              <a:gd name="connsiteY169" fmla="*/ 31652 h 1564151"/>
              <a:gd name="connsiteX170" fmla="*/ 374553 w 812409"/>
              <a:gd name="connsiteY170" fmla="*/ 31652 h 1564151"/>
              <a:gd name="connsiteX171" fmla="*/ 406204 w 812409"/>
              <a:gd name="connsiteY171" fmla="*/ 63304 h 1564151"/>
              <a:gd name="connsiteX172" fmla="*/ 437857 w 812409"/>
              <a:gd name="connsiteY172" fmla="*/ 31652 h 1564151"/>
              <a:gd name="connsiteX173" fmla="*/ 406204 w 812409"/>
              <a:gd name="connsiteY173" fmla="*/ 0 h 1564151"/>
              <a:gd name="connsiteX174" fmla="*/ 374553 w 812409"/>
              <a:gd name="connsiteY174" fmla="*/ 31652 h 1564151"/>
              <a:gd name="connsiteX175" fmla="*/ 561829 w 812409"/>
              <a:gd name="connsiteY175" fmla="*/ 31652 h 1564151"/>
              <a:gd name="connsiteX176" fmla="*/ 593481 w 812409"/>
              <a:gd name="connsiteY176" fmla="*/ 63304 h 1564151"/>
              <a:gd name="connsiteX177" fmla="*/ 625133 w 812409"/>
              <a:gd name="connsiteY177" fmla="*/ 31652 h 1564151"/>
              <a:gd name="connsiteX178" fmla="*/ 593481 w 812409"/>
              <a:gd name="connsiteY178" fmla="*/ 0 h 1564151"/>
              <a:gd name="connsiteX179" fmla="*/ 561829 w 812409"/>
              <a:gd name="connsiteY179" fmla="*/ 31652 h 1564151"/>
              <a:gd name="connsiteX180" fmla="*/ 749104 w 812409"/>
              <a:gd name="connsiteY180" fmla="*/ 31652 h 1564151"/>
              <a:gd name="connsiteX181" fmla="*/ 780757 w 812409"/>
              <a:gd name="connsiteY181" fmla="*/ 63304 h 1564151"/>
              <a:gd name="connsiteX182" fmla="*/ 812410 w 812409"/>
              <a:gd name="connsiteY182" fmla="*/ 31652 h 1564151"/>
              <a:gd name="connsiteX183" fmla="*/ 780757 w 812409"/>
              <a:gd name="connsiteY183" fmla="*/ 0 h 1564151"/>
              <a:gd name="connsiteX184" fmla="*/ 749104 w 812409"/>
              <a:gd name="connsiteY184" fmla="*/ 31652 h 1564151"/>
              <a:gd name="connsiteX185" fmla="*/ 31653 w 812409"/>
              <a:gd name="connsiteY185" fmla="*/ 1379513 h 1564151"/>
              <a:gd name="connsiteX186" fmla="*/ 63304 w 812409"/>
              <a:gd name="connsiteY186" fmla="*/ 1347861 h 1564151"/>
              <a:gd name="connsiteX187" fmla="*/ 31653 w 812409"/>
              <a:gd name="connsiteY187" fmla="*/ 1316208 h 1564151"/>
              <a:gd name="connsiteX188" fmla="*/ 0 w 812409"/>
              <a:gd name="connsiteY188" fmla="*/ 1347861 h 1564151"/>
              <a:gd name="connsiteX189" fmla="*/ 31653 w 812409"/>
              <a:gd name="connsiteY189" fmla="*/ 1379513 h 1564151"/>
              <a:gd name="connsiteX190" fmla="*/ 31653 w 812409"/>
              <a:gd name="connsiteY190" fmla="*/ 1189599 h 1564151"/>
              <a:gd name="connsiteX191" fmla="*/ 63304 w 812409"/>
              <a:gd name="connsiteY191" fmla="*/ 1157947 h 1564151"/>
              <a:gd name="connsiteX192" fmla="*/ 31653 w 812409"/>
              <a:gd name="connsiteY192" fmla="*/ 1126295 h 1564151"/>
              <a:gd name="connsiteX193" fmla="*/ 0 w 812409"/>
              <a:gd name="connsiteY193" fmla="*/ 1157947 h 1564151"/>
              <a:gd name="connsiteX194" fmla="*/ 31653 w 812409"/>
              <a:gd name="connsiteY194" fmla="*/ 1189599 h 1564151"/>
              <a:gd name="connsiteX195" fmla="*/ 31653 w 812409"/>
              <a:gd name="connsiteY195" fmla="*/ 1002323 h 1564151"/>
              <a:gd name="connsiteX196" fmla="*/ 63304 w 812409"/>
              <a:gd name="connsiteY196" fmla="*/ 970670 h 1564151"/>
              <a:gd name="connsiteX197" fmla="*/ 31653 w 812409"/>
              <a:gd name="connsiteY197" fmla="*/ 939018 h 1564151"/>
              <a:gd name="connsiteX198" fmla="*/ 0 w 812409"/>
              <a:gd name="connsiteY198" fmla="*/ 970670 h 1564151"/>
              <a:gd name="connsiteX199" fmla="*/ 31653 w 812409"/>
              <a:gd name="connsiteY199" fmla="*/ 1002323 h 1564151"/>
              <a:gd name="connsiteX200" fmla="*/ 31653 w 812409"/>
              <a:gd name="connsiteY200" fmla="*/ 815047 h 1564151"/>
              <a:gd name="connsiteX201" fmla="*/ 63304 w 812409"/>
              <a:gd name="connsiteY201" fmla="*/ 783395 h 1564151"/>
              <a:gd name="connsiteX202" fmla="*/ 31653 w 812409"/>
              <a:gd name="connsiteY202" fmla="*/ 751742 h 1564151"/>
              <a:gd name="connsiteX203" fmla="*/ 0 w 812409"/>
              <a:gd name="connsiteY203" fmla="*/ 783395 h 1564151"/>
              <a:gd name="connsiteX204" fmla="*/ 31653 w 812409"/>
              <a:gd name="connsiteY204" fmla="*/ 815047 h 1564151"/>
              <a:gd name="connsiteX205" fmla="*/ 31653 w 812409"/>
              <a:gd name="connsiteY205" fmla="*/ 627770 h 1564151"/>
              <a:gd name="connsiteX206" fmla="*/ 63304 w 812409"/>
              <a:gd name="connsiteY206" fmla="*/ 596118 h 1564151"/>
              <a:gd name="connsiteX207" fmla="*/ 31653 w 812409"/>
              <a:gd name="connsiteY207" fmla="*/ 564466 h 1564151"/>
              <a:gd name="connsiteX208" fmla="*/ 0 w 812409"/>
              <a:gd name="connsiteY208" fmla="*/ 596118 h 1564151"/>
              <a:gd name="connsiteX209" fmla="*/ 31653 w 812409"/>
              <a:gd name="connsiteY209" fmla="*/ 627770 h 1564151"/>
              <a:gd name="connsiteX210" fmla="*/ 31653 w 812409"/>
              <a:gd name="connsiteY210" fmla="*/ 440495 h 1564151"/>
              <a:gd name="connsiteX211" fmla="*/ 63304 w 812409"/>
              <a:gd name="connsiteY211" fmla="*/ 408842 h 1564151"/>
              <a:gd name="connsiteX212" fmla="*/ 31653 w 812409"/>
              <a:gd name="connsiteY212" fmla="*/ 377190 h 1564151"/>
              <a:gd name="connsiteX213" fmla="*/ 0 w 812409"/>
              <a:gd name="connsiteY213" fmla="*/ 408842 h 1564151"/>
              <a:gd name="connsiteX214" fmla="*/ 31653 w 812409"/>
              <a:gd name="connsiteY214" fmla="*/ 440495 h 1564151"/>
              <a:gd name="connsiteX215" fmla="*/ 31653 w 812409"/>
              <a:gd name="connsiteY215" fmla="*/ 253218 h 1564151"/>
              <a:gd name="connsiteX216" fmla="*/ 63304 w 812409"/>
              <a:gd name="connsiteY216" fmla="*/ 221566 h 1564151"/>
              <a:gd name="connsiteX217" fmla="*/ 31653 w 812409"/>
              <a:gd name="connsiteY217" fmla="*/ 189914 h 1564151"/>
              <a:gd name="connsiteX218" fmla="*/ 0 w 812409"/>
              <a:gd name="connsiteY218" fmla="*/ 221566 h 1564151"/>
              <a:gd name="connsiteX219" fmla="*/ 31653 w 812409"/>
              <a:gd name="connsiteY219" fmla="*/ 253218 h 1564151"/>
              <a:gd name="connsiteX220" fmla="*/ 31653 w 812409"/>
              <a:gd name="connsiteY220" fmla="*/ 65942 h 1564151"/>
              <a:gd name="connsiteX221" fmla="*/ 63304 w 812409"/>
              <a:gd name="connsiteY221" fmla="*/ 34290 h 1564151"/>
              <a:gd name="connsiteX222" fmla="*/ 31653 w 812409"/>
              <a:gd name="connsiteY222" fmla="*/ 2637 h 1564151"/>
              <a:gd name="connsiteX223" fmla="*/ 0 w 812409"/>
              <a:gd name="connsiteY223" fmla="*/ 34290 h 1564151"/>
              <a:gd name="connsiteX224" fmla="*/ 31653 w 812409"/>
              <a:gd name="connsiteY224" fmla="*/ 65942 h 1564151"/>
            </a:gdLst>
            <a:ahLst/>
            <a:cxnLst/>
            <a:rect l="l" t="t" r="r" b="b"/>
            <a:pathLst>
              <a:path w="812409" h="1564151">
                <a:moveTo>
                  <a:pt x="0" y="1532499"/>
                </a:moveTo>
                <a:cubicBezTo>
                  <a:pt x="0" y="1550963"/>
                  <a:pt x="15826" y="1564151"/>
                  <a:pt x="31653" y="1564151"/>
                </a:cubicBezTo>
                <a:cubicBezTo>
                  <a:pt x="50116" y="1564151"/>
                  <a:pt x="63304" y="1548325"/>
                  <a:pt x="63304" y="1532499"/>
                </a:cubicBezTo>
                <a:cubicBezTo>
                  <a:pt x="63304" y="1516673"/>
                  <a:pt x="47479" y="1500847"/>
                  <a:pt x="31653" y="1500847"/>
                </a:cubicBezTo>
                <a:cubicBezTo>
                  <a:pt x="13188" y="1500847"/>
                  <a:pt x="0" y="1516673"/>
                  <a:pt x="0" y="1532499"/>
                </a:cubicBezTo>
                <a:close/>
                <a:moveTo>
                  <a:pt x="187276" y="1532499"/>
                </a:moveTo>
                <a:cubicBezTo>
                  <a:pt x="187276" y="1550963"/>
                  <a:pt x="203103" y="1564151"/>
                  <a:pt x="218929" y="1564151"/>
                </a:cubicBezTo>
                <a:cubicBezTo>
                  <a:pt x="237392" y="1564151"/>
                  <a:pt x="250581" y="1548325"/>
                  <a:pt x="250581" y="1532499"/>
                </a:cubicBezTo>
                <a:cubicBezTo>
                  <a:pt x="250581" y="1516673"/>
                  <a:pt x="234754" y="1500847"/>
                  <a:pt x="218929" y="1500847"/>
                </a:cubicBezTo>
                <a:cubicBezTo>
                  <a:pt x="200465" y="1500847"/>
                  <a:pt x="187276" y="1516673"/>
                  <a:pt x="187276" y="1532499"/>
                </a:cubicBezTo>
                <a:close/>
                <a:moveTo>
                  <a:pt x="374553" y="1532499"/>
                </a:moveTo>
                <a:cubicBezTo>
                  <a:pt x="374553" y="1550963"/>
                  <a:pt x="390379" y="1564151"/>
                  <a:pt x="406204" y="1564151"/>
                </a:cubicBezTo>
                <a:cubicBezTo>
                  <a:pt x="424669" y="1564151"/>
                  <a:pt x="437857" y="1548325"/>
                  <a:pt x="437857" y="1532499"/>
                </a:cubicBezTo>
                <a:cubicBezTo>
                  <a:pt x="437857" y="1516673"/>
                  <a:pt x="422031" y="1500847"/>
                  <a:pt x="406204" y="1500847"/>
                </a:cubicBezTo>
                <a:cubicBezTo>
                  <a:pt x="387741" y="1500847"/>
                  <a:pt x="374553" y="1516673"/>
                  <a:pt x="374553" y="1532499"/>
                </a:cubicBezTo>
                <a:close/>
                <a:moveTo>
                  <a:pt x="561829" y="1532499"/>
                </a:moveTo>
                <a:cubicBezTo>
                  <a:pt x="561829" y="1550963"/>
                  <a:pt x="577654" y="1564151"/>
                  <a:pt x="593481" y="1564151"/>
                </a:cubicBezTo>
                <a:cubicBezTo>
                  <a:pt x="611945" y="1564151"/>
                  <a:pt x="625133" y="1548325"/>
                  <a:pt x="625133" y="1532499"/>
                </a:cubicBezTo>
                <a:cubicBezTo>
                  <a:pt x="625133" y="1516673"/>
                  <a:pt x="609307" y="1500847"/>
                  <a:pt x="593481" y="1500847"/>
                </a:cubicBezTo>
                <a:cubicBezTo>
                  <a:pt x="575017" y="1500847"/>
                  <a:pt x="561829" y="1516673"/>
                  <a:pt x="561829" y="1532499"/>
                </a:cubicBezTo>
                <a:close/>
                <a:moveTo>
                  <a:pt x="749104" y="1532499"/>
                </a:moveTo>
                <a:cubicBezTo>
                  <a:pt x="749104" y="1550963"/>
                  <a:pt x="764931" y="1564151"/>
                  <a:pt x="780757" y="1564151"/>
                </a:cubicBezTo>
                <a:cubicBezTo>
                  <a:pt x="799221" y="1564151"/>
                  <a:pt x="812410" y="1548325"/>
                  <a:pt x="812410" y="1532499"/>
                </a:cubicBezTo>
                <a:cubicBezTo>
                  <a:pt x="812410" y="1516673"/>
                  <a:pt x="796583" y="1500847"/>
                  <a:pt x="780757" y="1500847"/>
                </a:cubicBezTo>
                <a:cubicBezTo>
                  <a:pt x="764931" y="1500847"/>
                  <a:pt x="749104" y="1516673"/>
                  <a:pt x="749104" y="1532499"/>
                </a:cubicBezTo>
                <a:close/>
                <a:moveTo>
                  <a:pt x="187276" y="1345223"/>
                </a:moveTo>
                <a:cubicBezTo>
                  <a:pt x="187276" y="1363687"/>
                  <a:pt x="203103" y="1376875"/>
                  <a:pt x="218929" y="1376875"/>
                </a:cubicBezTo>
                <a:cubicBezTo>
                  <a:pt x="237392" y="1376875"/>
                  <a:pt x="250581" y="1361049"/>
                  <a:pt x="250581" y="1345223"/>
                </a:cubicBezTo>
                <a:cubicBezTo>
                  <a:pt x="250581" y="1326759"/>
                  <a:pt x="234754" y="1313571"/>
                  <a:pt x="218929" y="1313571"/>
                </a:cubicBezTo>
                <a:cubicBezTo>
                  <a:pt x="200465" y="1313571"/>
                  <a:pt x="187276" y="1326759"/>
                  <a:pt x="187276" y="1345223"/>
                </a:cubicBezTo>
                <a:close/>
                <a:moveTo>
                  <a:pt x="374553" y="1345223"/>
                </a:moveTo>
                <a:cubicBezTo>
                  <a:pt x="374553" y="1363687"/>
                  <a:pt x="390379" y="1376875"/>
                  <a:pt x="406204" y="1376875"/>
                </a:cubicBezTo>
                <a:cubicBezTo>
                  <a:pt x="424669" y="1376875"/>
                  <a:pt x="437857" y="1361049"/>
                  <a:pt x="437857" y="1345223"/>
                </a:cubicBezTo>
                <a:cubicBezTo>
                  <a:pt x="437857" y="1326759"/>
                  <a:pt x="422031" y="1313571"/>
                  <a:pt x="406204" y="1313571"/>
                </a:cubicBezTo>
                <a:cubicBezTo>
                  <a:pt x="387741" y="1313571"/>
                  <a:pt x="374553" y="1326759"/>
                  <a:pt x="374553" y="1345223"/>
                </a:cubicBezTo>
                <a:close/>
                <a:moveTo>
                  <a:pt x="561829" y="1345223"/>
                </a:moveTo>
                <a:cubicBezTo>
                  <a:pt x="561829" y="1363687"/>
                  <a:pt x="577654" y="1376875"/>
                  <a:pt x="593481" y="1376875"/>
                </a:cubicBezTo>
                <a:cubicBezTo>
                  <a:pt x="611945" y="1376875"/>
                  <a:pt x="625133" y="1361049"/>
                  <a:pt x="625133" y="1345223"/>
                </a:cubicBezTo>
                <a:cubicBezTo>
                  <a:pt x="625133" y="1326759"/>
                  <a:pt x="609307" y="1313571"/>
                  <a:pt x="593481" y="1313571"/>
                </a:cubicBezTo>
                <a:cubicBezTo>
                  <a:pt x="575017" y="1313571"/>
                  <a:pt x="561829" y="1326759"/>
                  <a:pt x="561829" y="1345223"/>
                </a:cubicBezTo>
                <a:close/>
                <a:moveTo>
                  <a:pt x="749104" y="1345223"/>
                </a:moveTo>
                <a:cubicBezTo>
                  <a:pt x="749104" y="1363687"/>
                  <a:pt x="764931" y="1376875"/>
                  <a:pt x="780757" y="1376875"/>
                </a:cubicBezTo>
                <a:cubicBezTo>
                  <a:pt x="799221" y="1376875"/>
                  <a:pt x="812410" y="1361049"/>
                  <a:pt x="812410" y="1345223"/>
                </a:cubicBezTo>
                <a:cubicBezTo>
                  <a:pt x="812410" y="1326759"/>
                  <a:pt x="796583" y="1313571"/>
                  <a:pt x="780757" y="1313571"/>
                </a:cubicBezTo>
                <a:cubicBezTo>
                  <a:pt x="764931" y="1313571"/>
                  <a:pt x="749104" y="1326759"/>
                  <a:pt x="749104" y="1345223"/>
                </a:cubicBezTo>
                <a:close/>
                <a:moveTo>
                  <a:pt x="187276" y="1157947"/>
                </a:moveTo>
                <a:cubicBezTo>
                  <a:pt x="187276" y="1176411"/>
                  <a:pt x="203103" y="1189599"/>
                  <a:pt x="218929" y="1189599"/>
                </a:cubicBezTo>
                <a:cubicBezTo>
                  <a:pt x="237392" y="1189599"/>
                  <a:pt x="250581" y="1173773"/>
                  <a:pt x="250581" y="1157947"/>
                </a:cubicBezTo>
                <a:cubicBezTo>
                  <a:pt x="250581" y="1139483"/>
                  <a:pt x="234754" y="1126295"/>
                  <a:pt x="218929" y="1126295"/>
                </a:cubicBezTo>
                <a:cubicBezTo>
                  <a:pt x="200465" y="1126295"/>
                  <a:pt x="187276" y="1139483"/>
                  <a:pt x="187276" y="1157947"/>
                </a:cubicBezTo>
                <a:close/>
                <a:moveTo>
                  <a:pt x="374553" y="1157947"/>
                </a:moveTo>
                <a:cubicBezTo>
                  <a:pt x="374553" y="1176411"/>
                  <a:pt x="390379" y="1189599"/>
                  <a:pt x="406204" y="1189599"/>
                </a:cubicBezTo>
                <a:cubicBezTo>
                  <a:pt x="424669" y="1189599"/>
                  <a:pt x="437857" y="1173773"/>
                  <a:pt x="437857" y="1157947"/>
                </a:cubicBezTo>
                <a:cubicBezTo>
                  <a:pt x="437857" y="1139483"/>
                  <a:pt x="422031" y="1126295"/>
                  <a:pt x="406204" y="1126295"/>
                </a:cubicBezTo>
                <a:cubicBezTo>
                  <a:pt x="387741" y="1126295"/>
                  <a:pt x="374553" y="1139483"/>
                  <a:pt x="374553" y="1157947"/>
                </a:cubicBezTo>
                <a:close/>
                <a:moveTo>
                  <a:pt x="561829" y="1157947"/>
                </a:moveTo>
                <a:cubicBezTo>
                  <a:pt x="561829" y="1176411"/>
                  <a:pt x="577654" y="1189599"/>
                  <a:pt x="593481" y="1189599"/>
                </a:cubicBezTo>
                <a:cubicBezTo>
                  <a:pt x="611945" y="1189599"/>
                  <a:pt x="625133" y="1173773"/>
                  <a:pt x="625133" y="1157947"/>
                </a:cubicBezTo>
                <a:cubicBezTo>
                  <a:pt x="625133" y="1139483"/>
                  <a:pt x="609307" y="1126295"/>
                  <a:pt x="593481" y="1126295"/>
                </a:cubicBezTo>
                <a:cubicBezTo>
                  <a:pt x="575017" y="1126295"/>
                  <a:pt x="561829" y="1139483"/>
                  <a:pt x="561829" y="1157947"/>
                </a:cubicBezTo>
                <a:close/>
                <a:moveTo>
                  <a:pt x="749104" y="1157947"/>
                </a:moveTo>
                <a:cubicBezTo>
                  <a:pt x="749104" y="1176411"/>
                  <a:pt x="764931" y="1189599"/>
                  <a:pt x="780757" y="1189599"/>
                </a:cubicBezTo>
                <a:cubicBezTo>
                  <a:pt x="799221" y="1189599"/>
                  <a:pt x="812410" y="1173773"/>
                  <a:pt x="812410" y="1157947"/>
                </a:cubicBezTo>
                <a:cubicBezTo>
                  <a:pt x="812410" y="1139483"/>
                  <a:pt x="796583" y="1126295"/>
                  <a:pt x="780757" y="1126295"/>
                </a:cubicBezTo>
                <a:cubicBezTo>
                  <a:pt x="764931" y="1126295"/>
                  <a:pt x="749104" y="1139483"/>
                  <a:pt x="749104" y="1157947"/>
                </a:cubicBezTo>
                <a:close/>
                <a:moveTo>
                  <a:pt x="187276" y="970670"/>
                </a:moveTo>
                <a:cubicBezTo>
                  <a:pt x="187276" y="989135"/>
                  <a:pt x="203103" y="1002323"/>
                  <a:pt x="218929" y="1002323"/>
                </a:cubicBezTo>
                <a:cubicBezTo>
                  <a:pt x="237392" y="1002323"/>
                  <a:pt x="250581" y="986497"/>
                  <a:pt x="250581" y="970670"/>
                </a:cubicBezTo>
                <a:cubicBezTo>
                  <a:pt x="250581" y="952207"/>
                  <a:pt x="234754" y="939018"/>
                  <a:pt x="218929" y="939018"/>
                </a:cubicBezTo>
                <a:cubicBezTo>
                  <a:pt x="200465" y="939018"/>
                  <a:pt x="187276" y="952207"/>
                  <a:pt x="187276" y="970670"/>
                </a:cubicBezTo>
                <a:close/>
                <a:moveTo>
                  <a:pt x="374553" y="970670"/>
                </a:moveTo>
                <a:cubicBezTo>
                  <a:pt x="374553" y="989135"/>
                  <a:pt x="390379" y="1002323"/>
                  <a:pt x="406204" y="1002323"/>
                </a:cubicBezTo>
                <a:cubicBezTo>
                  <a:pt x="424669" y="1002323"/>
                  <a:pt x="437857" y="986497"/>
                  <a:pt x="437857" y="970670"/>
                </a:cubicBezTo>
                <a:cubicBezTo>
                  <a:pt x="437857" y="952207"/>
                  <a:pt x="422031" y="939018"/>
                  <a:pt x="406204" y="939018"/>
                </a:cubicBezTo>
                <a:cubicBezTo>
                  <a:pt x="387741" y="939018"/>
                  <a:pt x="374553" y="952207"/>
                  <a:pt x="374553" y="970670"/>
                </a:cubicBezTo>
                <a:close/>
                <a:moveTo>
                  <a:pt x="561829" y="970670"/>
                </a:moveTo>
                <a:cubicBezTo>
                  <a:pt x="561829" y="989135"/>
                  <a:pt x="577654" y="1002323"/>
                  <a:pt x="593481" y="1002323"/>
                </a:cubicBezTo>
                <a:cubicBezTo>
                  <a:pt x="611945" y="1002323"/>
                  <a:pt x="625133" y="986497"/>
                  <a:pt x="625133" y="970670"/>
                </a:cubicBezTo>
                <a:cubicBezTo>
                  <a:pt x="625133" y="952207"/>
                  <a:pt x="609307" y="939018"/>
                  <a:pt x="593481" y="939018"/>
                </a:cubicBezTo>
                <a:cubicBezTo>
                  <a:pt x="575017" y="939018"/>
                  <a:pt x="561829" y="952207"/>
                  <a:pt x="561829" y="970670"/>
                </a:cubicBezTo>
                <a:close/>
                <a:moveTo>
                  <a:pt x="749104" y="970670"/>
                </a:moveTo>
                <a:cubicBezTo>
                  <a:pt x="749104" y="989135"/>
                  <a:pt x="764931" y="1002323"/>
                  <a:pt x="780757" y="1002323"/>
                </a:cubicBezTo>
                <a:cubicBezTo>
                  <a:pt x="799221" y="1002323"/>
                  <a:pt x="812410" y="986497"/>
                  <a:pt x="812410" y="970670"/>
                </a:cubicBezTo>
                <a:cubicBezTo>
                  <a:pt x="812410" y="952207"/>
                  <a:pt x="796583" y="939018"/>
                  <a:pt x="780757" y="939018"/>
                </a:cubicBezTo>
                <a:cubicBezTo>
                  <a:pt x="764931" y="939018"/>
                  <a:pt x="749104" y="952207"/>
                  <a:pt x="749104" y="970670"/>
                </a:cubicBezTo>
                <a:close/>
                <a:moveTo>
                  <a:pt x="187276" y="783395"/>
                </a:moveTo>
                <a:cubicBezTo>
                  <a:pt x="187276" y="801858"/>
                  <a:pt x="203103" y="815047"/>
                  <a:pt x="218929" y="815047"/>
                </a:cubicBezTo>
                <a:cubicBezTo>
                  <a:pt x="237392" y="815047"/>
                  <a:pt x="250581" y="799220"/>
                  <a:pt x="250581" y="783395"/>
                </a:cubicBezTo>
                <a:cubicBezTo>
                  <a:pt x="250581" y="764931"/>
                  <a:pt x="234754" y="751742"/>
                  <a:pt x="218929" y="751742"/>
                </a:cubicBezTo>
                <a:cubicBezTo>
                  <a:pt x="200465" y="751742"/>
                  <a:pt x="187276" y="764931"/>
                  <a:pt x="187276" y="783395"/>
                </a:cubicBezTo>
                <a:close/>
                <a:moveTo>
                  <a:pt x="374553" y="783395"/>
                </a:moveTo>
                <a:cubicBezTo>
                  <a:pt x="374553" y="801858"/>
                  <a:pt x="390379" y="815047"/>
                  <a:pt x="406204" y="815047"/>
                </a:cubicBezTo>
                <a:cubicBezTo>
                  <a:pt x="424669" y="815047"/>
                  <a:pt x="437857" y="799220"/>
                  <a:pt x="437857" y="783395"/>
                </a:cubicBezTo>
                <a:cubicBezTo>
                  <a:pt x="437857" y="764931"/>
                  <a:pt x="422031" y="751742"/>
                  <a:pt x="406204" y="751742"/>
                </a:cubicBezTo>
                <a:cubicBezTo>
                  <a:pt x="387741" y="751742"/>
                  <a:pt x="374553" y="764931"/>
                  <a:pt x="374553" y="783395"/>
                </a:cubicBezTo>
                <a:close/>
                <a:moveTo>
                  <a:pt x="561829" y="783395"/>
                </a:moveTo>
                <a:cubicBezTo>
                  <a:pt x="561829" y="801858"/>
                  <a:pt x="577654" y="815047"/>
                  <a:pt x="593481" y="815047"/>
                </a:cubicBezTo>
                <a:cubicBezTo>
                  <a:pt x="611945" y="815047"/>
                  <a:pt x="625133" y="799220"/>
                  <a:pt x="625133" y="783395"/>
                </a:cubicBezTo>
                <a:cubicBezTo>
                  <a:pt x="625133" y="764931"/>
                  <a:pt x="609307" y="751742"/>
                  <a:pt x="593481" y="751742"/>
                </a:cubicBezTo>
                <a:cubicBezTo>
                  <a:pt x="575017" y="751742"/>
                  <a:pt x="561829" y="764931"/>
                  <a:pt x="561829" y="783395"/>
                </a:cubicBezTo>
                <a:close/>
                <a:moveTo>
                  <a:pt x="749104" y="783395"/>
                </a:moveTo>
                <a:cubicBezTo>
                  <a:pt x="749104" y="801858"/>
                  <a:pt x="764931" y="815047"/>
                  <a:pt x="780757" y="815047"/>
                </a:cubicBezTo>
                <a:cubicBezTo>
                  <a:pt x="799221" y="815047"/>
                  <a:pt x="812410" y="799220"/>
                  <a:pt x="812410" y="783395"/>
                </a:cubicBezTo>
                <a:cubicBezTo>
                  <a:pt x="812410" y="764931"/>
                  <a:pt x="796583" y="751742"/>
                  <a:pt x="780757" y="751742"/>
                </a:cubicBezTo>
                <a:cubicBezTo>
                  <a:pt x="764931" y="751742"/>
                  <a:pt x="749104" y="764931"/>
                  <a:pt x="749104" y="783395"/>
                </a:cubicBezTo>
                <a:close/>
                <a:moveTo>
                  <a:pt x="187276" y="596118"/>
                </a:moveTo>
                <a:cubicBezTo>
                  <a:pt x="187276" y="614582"/>
                  <a:pt x="203103" y="627770"/>
                  <a:pt x="218929" y="627770"/>
                </a:cubicBezTo>
                <a:cubicBezTo>
                  <a:pt x="237392" y="627770"/>
                  <a:pt x="250581" y="611945"/>
                  <a:pt x="250581" y="596118"/>
                </a:cubicBezTo>
                <a:cubicBezTo>
                  <a:pt x="250581" y="580292"/>
                  <a:pt x="234754" y="564466"/>
                  <a:pt x="218929" y="564466"/>
                </a:cubicBezTo>
                <a:cubicBezTo>
                  <a:pt x="200465" y="561828"/>
                  <a:pt x="187276" y="577654"/>
                  <a:pt x="187276" y="596118"/>
                </a:cubicBezTo>
                <a:close/>
                <a:moveTo>
                  <a:pt x="374553" y="596118"/>
                </a:moveTo>
                <a:cubicBezTo>
                  <a:pt x="374553" y="614582"/>
                  <a:pt x="390379" y="627770"/>
                  <a:pt x="406204" y="627770"/>
                </a:cubicBezTo>
                <a:cubicBezTo>
                  <a:pt x="424669" y="627770"/>
                  <a:pt x="437857" y="611945"/>
                  <a:pt x="437857" y="596118"/>
                </a:cubicBezTo>
                <a:cubicBezTo>
                  <a:pt x="437857" y="580292"/>
                  <a:pt x="422031" y="564466"/>
                  <a:pt x="406204" y="564466"/>
                </a:cubicBezTo>
                <a:cubicBezTo>
                  <a:pt x="387741" y="561828"/>
                  <a:pt x="374553" y="577654"/>
                  <a:pt x="374553" y="596118"/>
                </a:cubicBezTo>
                <a:close/>
                <a:moveTo>
                  <a:pt x="561829" y="596118"/>
                </a:moveTo>
                <a:cubicBezTo>
                  <a:pt x="561829" y="614582"/>
                  <a:pt x="577654" y="627770"/>
                  <a:pt x="593481" y="627770"/>
                </a:cubicBezTo>
                <a:cubicBezTo>
                  <a:pt x="611945" y="627770"/>
                  <a:pt x="625133" y="611945"/>
                  <a:pt x="625133" y="596118"/>
                </a:cubicBezTo>
                <a:cubicBezTo>
                  <a:pt x="625133" y="580292"/>
                  <a:pt x="609307" y="564466"/>
                  <a:pt x="593481" y="564466"/>
                </a:cubicBezTo>
                <a:cubicBezTo>
                  <a:pt x="575017" y="561828"/>
                  <a:pt x="561829" y="577654"/>
                  <a:pt x="561829" y="596118"/>
                </a:cubicBezTo>
                <a:close/>
                <a:moveTo>
                  <a:pt x="749104" y="596118"/>
                </a:moveTo>
                <a:cubicBezTo>
                  <a:pt x="749104" y="614582"/>
                  <a:pt x="764931" y="627770"/>
                  <a:pt x="780757" y="627770"/>
                </a:cubicBezTo>
                <a:cubicBezTo>
                  <a:pt x="799221" y="627770"/>
                  <a:pt x="812410" y="611945"/>
                  <a:pt x="812410" y="596118"/>
                </a:cubicBezTo>
                <a:cubicBezTo>
                  <a:pt x="812410" y="580292"/>
                  <a:pt x="796583" y="564466"/>
                  <a:pt x="780757" y="564466"/>
                </a:cubicBezTo>
                <a:cubicBezTo>
                  <a:pt x="764931" y="561828"/>
                  <a:pt x="749104" y="577654"/>
                  <a:pt x="749104" y="596118"/>
                </a:cubicBezTo>
                <a:close/>
                <a:moveTo>
                  <a:pt x="187276" y="408842"/>
                </a:moveTo>
                <a:cubicBezTo>
                  <a:pt x="187276" y="427306"/>
                  <a:pt x="203103" y="440495"/>
                  <a:pt x="218929" y="440495"/>
                </a:cubicBezTo>
                <a:cubicBezTo>
                  <a:pt x="237392" y="440495"/>
                  <a:pt x="250581" y="424668"/>
                  <a:pt x="250581" y="408842"/>
                </a:cubicBezTo>
                <a:cubicBezTo>
                  <a:pt x="250581" y="390378"/>
                  <a:pt x="234754" y="377190"/>
                  <a:pt x="218929" y="377190"/>
                </a:cubicBezTo>
                <a:cubicBezTo>
                  <a:pt x="200465" y="374552"/>
                  <a:pt x="187276" y="390378"/>
                  <a:pt x="187276" y="408842"/>
                </a:cubicBezTo>
                <a:close/>
                <a:moveTo>
                  <a:pt x="374553" y="408842"/>
                </a:moveTo>
                <a:cubicBezTo>
                  <a:pt x="374553" y="427306"/>
                  <a:pt x="390379" y="440495"/>
                  <a:pt x="406204" y="440495"/>
                </a:cubicBezTo>
                <a:cubicBezTo>
                  <a:pt x="424669" y="440495"/>
                  <a:pt x="437857" y="424668"/>
                  <a:pt x="437857" y="408842"/>
                </a:cubicBezTo>
                <a:cubicBezTo>
                  <a:pt x="437857" y="390378"/>
                  <a:pt x="422031" y="377190"/>
                  <a:pt x="406204" y="377190"/>
                </a:cubicBezTo>
                <a:cubicBezTo>
                  <a:pt x="387741" y="374552"/>
                  <a:pt x="374553" y="390378"/>
                  <a:pt x="374553" y="408842"/>
                </a:cubicBezTo>
                <a:close/>
                <a:moveTo>
                  <a:pt x="561829" y="408842"/>
                </a:moveTo>
                <a:cubicBezTo>
                  <a:pt x="561829" y="427306"/>
                  <a:pt x="577654" y="440495"/>
                  <a:pt x="593481" y="440495"/>
                </a:cubicBezTo>
                <a:cubicBezTo>
                  <a:pt x="611945" y="440495"/>
                  <a:pt x="625133" y="424668"/>
                  <a:pt x="625133" y="408842"/>
                </a:cubicBezTo>
                <a:cubicBezTo>
                  <a:pt x="625133" y="390378"/>
                  <a:pt x="609307" y="377190"/>
                  <a:pt x="593481" y="377190"/>
                </a:cubicBezTo>
                <a:cubicBezTo>
                  <a:pt x="575017" y="374552"/>
                  <a:pt x="561829" y="390378"/>
                  <a:pt x="561829" y="408842"/>
                </a:cubicBezTo>
                <a:close/>
                <a:moveTo>
                  <a:pt x="749104" y="408842"/>
                </a:moveTo>
                <a:cubicBezTo>
                  <a:pt x="749104" y="427306"/>
                  <a:pt x="764931" y="440495"/>
                  <a:pt x="780757" y="440495"/>
                </a:cubicBezTo>
                <a:cubicBezTo>
                  <a:pt x="799221" y="440495"/>
                  <a:pt x="812410" y="424668"/>
                  <a:pt x="812410" y="408842"/>
                </a:cubicBezTo>
                <a:cubicBezTo>
                  <a:pt x="812410" y="390378"/>
                  <a:pt x="796583" y="377190"/>
                  <a:pt x="780757" y="377190"/>
                </a:cubicBezTo>
                <a:cubicBezTo>
                  <a:pt x="764931" y="374552"/>
                  <a:pt x="749104" y="390378"/>
                  <a:pt x="749104" y="408842"/>
                </a:cubicBezTo>
                <a:close/>
                <a:moveTo>
                  <a:pt x="187276" y="218928"/>
                </a:moveTo>
                <a:cubicBezTo>
                  <a:pt x="187276" y="237392"/>
                  <a:pt x="203103" y="250581"/>
                  <a:pt x="218929" y="250581"/>
                </a:cubicBezTo>
                <a:cubicBezTo>
                  <a:pt x="237392" y="250581"/>
                  <a:pt x="250581" y="234754"/>
                  <a:pt x="250581" y="218928"/>
                </a:cubicBezTo>
                <a:cubicBezTo>
                  <a:pt x="250581" y="200464"/>
                  <a:pt x="234754" y="187276"/>
                  <a:pt x="218929" y="187276"/>
                </a:cubicBezTo>
                <a:cubicBezTo>
                  <a:pt x="200465" y="187276"/>
                  <a:pt x="187276" y="203102"/>
                  <a:pt x="187276" y="218928"/>
                </a:cubicBezTo>
                <a:close/>
                <a:moveTo>
                  <a:pt x="374553" y="218928"/>
                </a:moveTo>
                <a:cubicBezTo>
                  <a:pt x="374553" y="237392"/>
                  <a:pt x="390379" y="250581"/>
                  <a:pt x="406204" y="250581"/>
                </a:cubicBezTo>
                <a:cubicBezTo>
                  <a:pt x="424669" y="250581"/>
                  <a:pt x="437857" y="234754"/>
                  <a:pt x="437857" y="218928"/>
                </a:cubicBezTo>
                <a:cubicBezTo>
                  <a:pt x="437857" y="200464"/>
                  <a:pt x="422031" y="187276"/>
                  <a:pt x="406204" y="187276"/>
                </a:cubicBezTo>
                <a:cubicBezTo>
                  <a:pt x="387741" y="187276"/>
                  <a:pt x="374553" y="203102"/>
                  <a:pt x="374553" y="218928"/>
                </a:cubicBezTo>
                <a:close/>
                <a:moveTo>
                  <a:pt x="561829" y="218928"/>
                </a:moveTo>
                <a:cubicBezTo>
                  <a:pt x="561829" y="237392"/>
                  <a:pt x="577654" y="250581"/>
                  <a:pt x="593481" y="250581"/>
                </a:cubicBezTo>
                <a:cubicBezTo>
                  <a:pt x="611945" y="250581"/>
                  <a:pt x="625133" y="234754"/>
                  <a:pt x="625133" y="218928"/>
                </a:cubicBezTo>
                <a:cubicBezTo>
                  <a:pt x="625133" y="200464"/>
                  <a:pt x="609307" y="187276"/>
                  <a:pt x="593481" y="187276"/>
                </a:cubicBezTo>
                <a:cubicBezTo>
                  <a:pt x="575017" y="187276"/>
                  <a:pt x="561829" y="203102"/>
                  <a:pt x="561829" y="218928"/>
                </a:cubicBezTo>
                <a:close/>
                <a:moveTo>
                  <a:pt x="749104" y="218928"/>
                </a:moveTo>
                <a:cubicBezTo>
                  <a:pt x="749104" y="237392"/>
                  <a:pt x="764931" y="250581"/>
                  <a:pt x="780757" y="250581"/>
                </a:cubicBezTo>
                <a:cubicBezTo>
                  <a:pt x="799221" y="250581"/>
                  <a:pt x="812410" y="234754"/>
                  <a:pt x="812410" y="218928"/>
                </a:cubicBezTo>
                <a:cubicBezTo>
                  <a:pt x="812410" y="200464"/>
                  <a:pt x="796583" y="187276"/>
                  <a:pt x="780757" y="187276"/>
                </a:cubicBezTo>
                <a:cubicBezTo>
                  <a:pt x="764931" y="187276"/>
                  <a:pt x="749104" y="203102"/>
                  <a:pt x="749104" y="218928"/>
                </a:cubicBezTo>
                <a:close/>
                <a:moveTo>
                  <a:pt x="187276" y="31652"/>
                </a:moveTo>
                <a:cubicBezTo>
                  <a:pt x="187276" y="50116"/>
                  <a:pt x="203103" y="63304"/>
                  <a:pt x="218929" y="63304"/>
                </a:cubicBezTo>
                <a:cubicBezTo>
                  <a:pt x="237392" y="63304"/>
                  <a:pt x="250581" y="47478"/>
                  <a:pt x="250581" y="31652"/>
                </a:cubicBezTo>
                <a:cubicBezTo>
                  <a:pt x="250581" y="15826"/>
                  <a:pt x="234754" y="0"/>
                  <a:pt x="218929" y="0"/>
                </a:cubicBezTo>
                <a:cubicBezTo>
                  <a:pt x="200465" y="0"/>
                  <a:pt x="187276" y="15826"/>
                  <a:pt x="187276" y="31652"/>
                </a:cubicBezTo>
                <a:close/>
                <a:moveTo>
                  <a:pt x="374553" y="31652"/>
                </a:moveTo>
                <a:cubicBezTo>
                  <a:pt x="374553" y="50116"/>
                  <a:pt x="390379" y="63304"/>
                  <a:pt x="406204" y="63304"/>
                </a:cubicBezTo>
                <a:cubicBezTo>
                  <a:pt x="424669" y="63304"/>
                  <a:pt x="437857" y="47478"/>
                  <a:pt x="437857" y="31652"/>
                </a:cubicBezTo>
                <a:cubicBezTo>
                  <a:pt x="437857" y="15826"/>
                  <a:pt x="422031" y="0"/>
                  <a:pt x="406204" y="0"/>
                </a:cubicBezTo>
                <a:cubicBezTo>
                  <a:pt x="387741" y="0"/>
                  <a:pt x="374553" y="15826"/>
                  <a:pt x="374553" y="31652"/>
                </a:cubicBezTo>
                <a:close/>
                <a:moveTo>
                  <a:pt x="561829" y="31652"/>
                </a:moveTo>
                <a:cubicBezTo>
                  <a:pt x="561829" y="50116"/>
                  <a:pt x="577654" y="63304"/>
                  <a:pt x="593481" y="63304"/>
                </a:cubicBezTo>
                <a:cubicBezTo>
                  <a:pt x="611945" y="63304"/>
                  <a:pt x="625133" y="47478"/>
                  <a:pt x="625133" y="31652"/>
                </a:cubicBezTo>
                <a:cubicBezTo>
                  <a:pt x="625133" y="15826"/>
                  <a:pt x="609307" y="0"/>
                  <a:pt x="593481" y="0"/>
                </a:cubicBezTo>
                <a:cubicBezTo>
                  <a:pt x="575017" y="0"/>
                  <a:pt x="561829" y="15826"/>
                  <a:pt x="561829" y="31652"/>
                </a:cubicBezTo>
                <a:close/>
                <a:moveTo>
                  <a:pt x="749104" y="31652"/>
                </a:moveTo>
                <a:cubicBezTo>
                  <a:pt x="749104" y="50116"/>
                  <a:pt x="764931" y="63304"/>
                  <a:pt x="780757" y="63304"/>
                </a:cubicBezTo>
                <a:cubicBezTo>
                  <a:pt x="799221" y="63304"/>
                  <a:pt x="812410" y="47478"/>
                  <a:pt x="812410" y="31652"/>
                </a:cubicBezTo>
                <a:cubicBezTo>
                  <a:pt x="812410" y="15826"/>
                  <a:pt x="796583" y="0"/>
                  <a:pt x="780757" y="0"/>
                </a:cubicBezTo>
                <a:cubicBezTo>
                  <a:pt x="764931" y="0"/>
                  <a:pt x="749104" y="15826"/>
                  <a:pt x="749104" y="31652"/>
                </a:cubicBezTo>
                <a:close/>
                <a:moveTo>
                  <a:pt x="31653" y="1379513"/>
                </a:moveTo>
                <a:cubicBezTo>
                  <a:pt x="50116" y="1379513"/>
                  <a:pt x="63304" y="1363687"/>
                  <a:pt x="63304" y="1347861"/>
                </a:cubicBezTo>
                <a:cubicBezTo>
                  <a:pt x="63304" y="1329397"/>
                  <a:pt x="47479" y="1316208"/>
                  <a:pt x="31653" y="1316208"/>
                </a:cubicBezTo>
                <a:cubicBezTo>
                  <a:pt x="13188" y="1316208"/>
                  <a:pt x="0" y="1332035"/>
                  <a:pt x="0" y="1347861"/>
                </a:cubicBezTo>
                <a:cubicBezTo>
                  <a:pt x="0" y="1363687"/>
                  <a:pt x="13188" y="1379513"/>
                  <a:pt x="31653" y="1379513"/>
                </a:cubicBezTo>
                <a:close/>
                <a:moveTo>
                  <a:pt x="31653" y="1189599"/>
                </a:moveTo>
                <a:cubicBezTo>
                  <a:pt x="50116" y="1189599"/>
                  <a:pt x="63304" y="1173773"/>
                  <a:pt x="63304" y="1157947"/>
                </a:cubicBezTo>
                <a:cubicBezTo>
                  <a:pt x="63304" y="1139483"/>
                  <a:pt x="47479" y="1126295"/>
                  <a:pt x="31653" y="1126295"/>
                </a:cubicBezTo>
                <a:cubicBezTo>
                  <a:pt x="13188" y="1126295"/>
                  <a:pt x="0" y="1142121"/>
                  <a:pt x="0" y="1157947"/>
                </a:cubicBezTo>
                <a:cubicBezTo>
                  <a:pt x="0" y="1176411"/>
                  <a:pt x="13188" y="1189599"/>
                  <a:pt x="31653" y="1189599"/>
                </a:cubicBezTo>
                <a:close/>
                <a:moveTo>
                  <a:pt x="31653" y="1002323"/>
                </a:moveTo>
                <a:cubicBezTo>
                  <a:pt x="50116" y="1002323"/>
                  <a:pt x="63304" y="986497"/>
                  <a:pt x="63304" y="970670"/>
                </a:cubicBezTo>
                <a:cubicBezTo>
                  <a:pt x="63304" y="952207"/>
                  <a:pt x="47479" y="939018"/>
                  <a:pt x="31653" y="939018"/>
                </a:cubicBezTo>
                <a:cubicBezTo>
                  <a:pt x="13188" y="939018"/>
                  <a:pt x="0" y="954845"/>
                  <a:pt x="0" y="970670"/>
                </a:cubicBezTo>
                <a:cubicBezTo>
                  <a:pt x="0" y="989135"/>
                  <a:pt x="13188" y="1002323"/>
                  <a:pt x="31653" y="1002323"/>
                </a:cubicBezTo>
                <a:close/>
                <a:moveTo>
                  <a:pt x="31653" y="815047"/>
                </a:moveTo>
                <a:cubicBezTo>
                  <a:pt x="50116" y="815047"/>
                  <a:pt x="63304" y="799220"/>
                  <a:pt x="63304" y="783395"/>
                </a:cubicBezTo>
                <a:cubicBezTo>
                  <a:pt x="63304" y="764931"/>
                  <a:pt x="47479" y="751742"/>
                  <a:pt x="31653" y="751742"/>
                </a:cubicBezTo>
                <a:cubicBezTo>
                  <a:pt x="13188" y="751742"/>
                  <a:pt x="0" y="767568"/>
                  <a:pt x="0" y="783395"/>
                </a:cubicBezTo>
                <a:cubicBezTo>
                  <a:pt x="0" y="801858"/>
                  <a:pt x="13188" y="815047"/>
                  <a:pt x="31653" y="815047"/>
                </a:cubicBezTo>
                <a:close/>
                <a:moveTo>
                  <a:pt x="31653" y="627770"/>
                </a:moveTo>
                <a:cubicBezTo>
                  <a:pt x="50116" y="627770"/>
                  <a:pt x="63304" y="611945"/>
                  <a:pt x="63304" y="596118"/>
                </a:cubicBezTo>
                <a:cubicBezTo>
                  <a:pt x="63304" y="580292"/>
                  <a:pt x="47479" y="564466"/>
                  <a:pt x="31653" y="564466"/>
                </a:cubicBezTo>
                <a:cubicBezTo>
                  <a:pt x="13188" y="564466"/>
                  <a:pt x="0" y="580292"/>
                  <a:pt x="0" y="596118"/>
                </a:cubicBezTo>
                <a:cubicBezTo>
                  <a:pt x="0" y="611945"/>
                  <a:pt x="13188" y="627770"/>
                  <a:pt x="31653" y="627770"/>
                </a:cubicBezTo>
                <a:close/>
                <a:moveTo>
                  <a:pt x="31653" y="440495"/>
                </a:moveTo>
                <a:cubicBezTo>
                  <a:pt x="50116" y="440495"/>
                  <a:pt x="63304" y="424668"/>
                  <a:pt x="63304" y="408842"/>
                </a:cubicBezTo>
                <a:cubicBezTo>
                  <a:pt x="63304" y="390378"/>
                  <a:pt x="47479" y="377190"/>
                  <a:pt x="31653" y="377190"/>
                </a:cubicBezTo>
                <a:cubicBezTo>
                  <a:pt x="13188" y="377190"/>
                  <a:pt x="0" y="393016"/>
                  <a:pt x="0" y="408842"/>
                </a:cubicBezTo>
                <a:cubicBezTo>
                  <a:pt x="0" y="424668"/>
                  <a:pt x="13188" y="440495"/>
                  <a:pt x="31653" y="440495"/>
                </a:cubicBezTo>
                <a:close/>
                <a:moveTo>
                  <a:pt x="31653" y="253218"/>
                </a:moveTo>
                <a:cubicBezTo>
                  <a:pt x="50116" y="253218"/>
                  <a:pt x="63304" y="237392"/>
                  <a:pt x="63304" y="221566"/>
                </a:cubicBezTo>
                <a:cubicBezTo>
                  <a:pt x="63304" y="203102"/>
                  <a:pt x="47479" y="189914"/>
                  <a:pt x="31653" y="189914"/>
                </a:cubicBezTo>
                <a:cubicBezTo>
                  <a:pt x="13188" y="189914"/>
                  <a:pt x="0" y="205740"/>
                  <a:pt x="0" y="221566"/>
                </a:cubicBezTo>
                <a:cubicBezTo>
                  <a:pt x="0" y="237392"/>
                  <a:pt x="13188" y="253218"/>
                  <a:pt x="31653" y="253218"/>
                </a:cubicBezTo>
                <a:close/>
                <a:moveTo>
                  <a:pt x="31653" y="65942"/>
                </a:moveTo>
                <a:cubicBezTo>
                  <a:pt x="50116" y="65942"/>
                  <a:pt x="63304" y="50116"/>
                  <a:pt x="63304" y="34290"/>
                </a:cubicBezTo>
                <a:cubicBezTo>
                  <a:pt x="63304" y="18464"/>
                  <a:pt x="47479" y="2637"/>
                  <a:pt x="31653" y="2637"/>
                </a:cubicBezTo>
                <a:cubicBezTo>
                  <a:pt x="13188" y="2637"/>
                  <a:pt x="0" y="18464"/>
                  <a:pt x="0" y="34290"/>
                </a:cubicBezTo>
                <a:cubicBezTo>
                  <a:pt x="0" y="50116"/>
                  <a:pt x="13188" y="65942"/>
                  <a:pt x="31653" y="6594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2700000" scaled="0"/>
          </a:gradFill>
          <a:ln w="26366" cap="flat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平台的特色功能-</a:t>
            </a:r>
            <a:r>
              <a:rPr kumimoji="1" lang="zh-CN" altLang="en-US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打造学术伙伴</a:t>
            </a:r>
            <a:endParaRPr kumimoji="1" lang="zh-CN" altLang="en-US" dirty="0"/>
          </a:p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任意多边形: 形状 66"/>
          <p:cNvSpPr txBox="1"/>
          <p:nvPr/>
        </p:nvSpPr>
        <p:spPr>
          <a:xfrm>
            <a:off x="10953748" y="0"/>
            <a:ext cx="1238250" cy="6858000"/>
          </a:xfrm>
          <a:custGeom>
            <a:avLst/>
            <a:gdLst>
              <a:gd name="connsiteX0" fmla="*/ 447675 w 1238250"/>
              <a:gd name="connsiteY0" fmla="*/ 0 h 6858000"/>
              <a:gd name="connsiteX1" fmla="*/ 1238250 w 1238250"/>
              <a:gd name="connsiteY1" fmla="*/ 0 h 6858000"/>
              <a:gd name="connsiteX2" fmla="*/ 1238250 w 1238250"/>
              <a:gd name="connsiteY2" fmla="*/ 6858000 h 6858000"/>
              <a:gd name="connsiteX3" fmla="*/ 447675 w 1238250"/>
              <a:gd name="connsiteY3" fmla="*/ 6858000 h 6858000"/>
              <a:gd name="connsiteX4" fmla="*/ 0 w 1238250"/>
              <a:gd name="connsiteY4" fmla="*/ 0 h 6858000"/>
              <a:gd name="connsiteX5" fmla="*/ 123825 w 1238250"/>
              <a:gd name="connsiteY5" fmla="*/ 0 h 6858000"/>
              <a:gd name="connsiteX6" fmla="*/ 123825 w 1238250"/>
              <a:gd name="connsiteY6" fmla="*/ 6858000 h 6858000"/>
              <a:gd name="connsiteX7" fmla="*/ 0 w 1238250"/>
              <a:gd name="connsiteY7" fmla="*/ 6858000 h 6858000"/>
              <a:gd name="connsiteX8" fmla="*/ 223838 w 1238250"/>
              <a:gd name="connsiteY8" fmla="*/ 0 h 6858000"/>
              <a:gd name="connsiteX9" fmla="*/ 347663 w 1238250"/>
              <a:gd name="connsiteY9" fmla="*/ 0 h 6858000"/>
              <a:gd name="connsiteX10" fmla="*/ 347663 w 1238250"/>
              <a:gd name="connsiteY10" fmla="*/ 6858000 h 6858000"/>
              <a:gd name="connsiteX11" fmla="*/ 223838 w 1238250"/>
              <a:gd name="connsiteY11" fmla="*/ 6858000 h 6858000"/>
            </a:gdLst>
            <a:ahLst/>
            <a:cxnLst/>
            <a:rect l="l" t="t" r="r" b="b"/>
            <a:pathLst>
              <a:path w="1238250" h="6858000">
                <a:moveTo>
                  <a:pt x="447675" y="0"/>
                </a:moveTo>
                <a:lnTo>
                  <a:pt x="1238250" y="0"/>
                </a:lnTo>
                <a:lnTo>
                  <a:pt x="1238250" y="6858000"/>
                </a:lnTo>
                <a:lnTo>
                  <a:pt x="447675" y="6858000"/>
                </a:lnTo>
                <a:close/>
                <a:moveTo>
                  <a:pt x="0" y="0"/>
                </a:moveTo>
                <a:lnTo>
                  <a:pt x="123825" y="0"/>
                </a:lnTo>
                <a:lnTo>
                  <a:pt x="123825" y="6858000"/>
                </a:lnTo>
                <a:lnTo>
                  <a:pt x="0" y="6858000"/>
                </a:lnTo>
                <a:close/>
                <a:moveTo>
                  <a:pt x="223838" y="0"/>
                </a:moveTo>
                <a:lnTo>
                  <a:pt x="347663" y="0"/>
                </a:lnTo>
                <a:lnTo>
                  <a:pt x="347663" y="6858000"/>
                </a:lnTo>
                <a:lnTo>
                  <a:pt x="223838" y="6858000"/>
                </a:lnTo>
                <a:close/>
              </a:path>
            </a:pathLst>
          </a:custGeom>
          <a:solidFill>
            <a:schemeClr val="accent1">
              <a:alpha val="22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任意多边形: 形状 67"/>
          <p:cNvSpPr txBox="1"/>
          <p:nvPr/>
        </p:nvSpPr>
        <p:spPr>
          <a:xfrm flipH="1">
            <a:off x="0" y="0"/>
            <a:ext cx="1238250" cy="6858000"/>
          </a:xfrm>
          <a:custGeom>
            <a:avLst/>
            <a:gdLst>
              <a:gd name="connsiteX0" fmla="*/ 447675 w 1238250"/>
              <a:gd name="connsiteY0" fmla="*/ 0 h 6858000"/>
              <a:gd name="connsiteX1" fmla="*/ 1238250 w 1238250"/>
              <a:gd name="connsiteY1" fmla="*/ 0 h 6858000"/>
              <a:gd name="connsiteX2" fmla="*/ 1238250 w 1238250"/>
              <a:gd name="connsiteY2" fmla="*/ 6858000 h 6858000"/>
              <a:gd name="connsiteX3" fmla="*/ 447675 w 1238250"/>
              <a:gd name="connsiteY3" fmla="*/ 6858000 h 6858000"/>
              <a:gd name="connsiteX4" fmla="*/ 0 w 1238250"/>
              <a:gd name="connsiteY4" fmla="*/ 0 h 6858000"/>
              <a:gd name="connsiteX5" fmla="*/ 123825 w 1238250"/>
              <a:gd name="connsiteY5" fmla="*/ 0 h 6858000"/>
              <a:gd name="connsiteX6" fmla="*/ 123825 w 1238250"/>
              <a:gd name="connsiteY6" fmla="*/ 6858000 h 6858000"/>
              <a:gd name="connsiteX7" fmla="*/ 0 w 1238250"/>
              <a:gd name="connsiteY7" fmla="*/ 6858000 h 6858000"/>
              <a:gd name="connsiteX8" fmla="*/ 223838 w 1238250"/>
              <a:gd name="connsiteY8" fmla="*/ 0 h 6858000"/>
              <a:gd name="connsiteX9" fmla="*/ 347663 w 1238250"/>
              <a:gd name="connsiteY9" fmla="*/ 0 h 6858000"/>
              <a:gd name="connsiteX10" fmla="*/ 347663 w 1238250"/>
              <a:gd name="connsiteY10" fmla="*/ 6858000 h 6858000"/>
              <a:gd name="connsiteX11" fmla="*/ 223838 w 1238250"/>
              <a:gd name="connsiteY11" fmla="*/ 6858000 h 6858000"/>
            </a:gdLst>
            <a:ahLst/>
            <a:cxnLst/>
            <a:rect l="l" t="t" r="r" b="b"/>
            <a:pathLst>
              <a:path w="1238250" h="6858000">
                <a:moveTo>
                  <a:pt x="447675" y="0"/>
                </a:moveTo>
                <a:lnTo>
                  <a:pt x="1238250" y="0"/>
                </a:lnTo>
                <a:lnTo>
                  <a:pt x="1238250" y="6858000"/>
                </a:lnTo>
                <a:lnTo>
                  <a:pt x="447675" y="6858000"/>
                </a:lnTo>
                <a:close/>
                <a:moveTo>
                  <a:pt x="0" y="0"/>
                </a:moveTo>
                <a:lnTo>
                  <a:pt x="123825" y="0"/>
                </a:lnTo>
                <a:lnTo>
                  <a:pt x="123825" y="6858000"/>
                </a:lnTo>
                <a:lnTo>
                  <a:pt x="0" y="6858000"/>
                </a:lnTo>
                <a:close/>
                <a:moveTo>
                  <a:pt x="223838" y="0"/>
                </a:moveTo>
                <a:lnTo>
                  <a:pt x="347663" y="0"/>
                </a:lnTo>
                <a:lnTo>
                  <a:pt x="347663" y="6858000"/>
                </a:lnTo>
                <a:lnTo>
                  <a:pt x="223838" y="6858000"/>
                </a:lnTo>
                <a:close/>
              </a:path>
            </a:pathLst>
          </a:custGeom>
          <a:solidFill>
            <a:schemeClr val="accent1">
              <a:alpha val="22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PPT-9"/>
          <p:cNvSpPr txBox="1"/>
          <p:nvPr/>
        </p:nvSpPr>
        <p:spPr>
          <a:xfrm rot="5400000">
            <a:off x="10547827" y="5970023"/>
            <a:ext cx="1088164" cy="847819"/>
          </a:xfrm>
          <a:custGeom>
            <a:avLst/>
            <a:gdLst>
              <a:gd name="connsiteX0" fmla="*/ 285555 w 1554477"/>
              <a:gd name="connsiteY0" fmla="*/ 598564 h 1211136"/>
              <a:gd name="connsiteX1" fmla="*/ 558162 w 1554477"/>
              <a:gd name="connsiteY1" fmla="*/ 325957 h 1211136"/>
              <a:gd name="connsiteX2" fmla="*/ 1554476 w 1554477"/>
              <a:gd name="connsiteY2" fmla="*/ 325957 h 1211136"/>
              <a:gd name="connsiteX3" fmla="*/ 1554476 w 1554477"/>
              <a:gd name="connsiteY3" fmla="*/ 871171 h 1211136"/>
              <a:gd name="connsiteX4" fmla="*/ 558162 w 1554477"/>
              <a:gd name="connsiteY4" fmla="*/ 871171 h 1211136"/>
              <a:gd name="connsiteX5" fmla="*/ 285555 w 1554477"/>
              <a:gd name="connsiteY5" fmla="*/ 598564 h 1211136"/>
              <a:gd name="connsiteX6" fmla="*/ 147389 w 1554477"/>
              <a:gd name="connsiteY6" fmla="*/ 597742 h 1211136"/>
              <a:gd name="connsiteX7" fmla="*/ 157298 w 1554477"/>
              <a:gd name="connsiteY7" fmla="*/ 696038 h 1211136"/>
              <a:gd name="connsiteX8" fmla="*/ 635130 w 1554477"/>
              <a:gd name="connsiteY8" fmla="*/ 1085482 h 1211136"/>
              <a:gd name="connsiteX9" fmla="*/ 1554476 w 1554477"/>
              <a:gd name="connsiteY9" fmla="*/ 1085483 h 1211136"/>
              <a:gd name="connsiteX10" fmla="*/ 1554476 w 1554477"/>
              <a:gd name="connsiteY10" fmla="*/ 871171 h 1211136"/>
              <a:gd name="connsiteX11" fmla="*/ 1554477 w 1554477"/>
              <a:gd name="connsiteY11" fmla="*/ 871171 h 1211136"/>
              <a:gd name="connsiteX12" fmla="*/ 1554477 w 1554477"/>
              <a:gd name="connsiteY12" fmla="*/ 325957 h 1211136"/>
              <a:gd name="connsiteX13" fmla="*/ 1554476 w 1554477"/>
              <a:gd name="connsiteY13" fmla="*/ 325957 h 1211136"/>
              <a:gd name="connsiteX14" fmla="*/ 1554476 w 1554477"/>
              <a:gd name="connsiteY14" fmla="*/ 110001 h 1211136"/>
              <a:gd name="connsiteX15" fmla="*/ 635130 w 1554477"/>
              <a:gd name="connsiteY15" fmla="*/ 110001 h 1211136"/>
              <a:gd name="connsiteX16" fmla="*/ 157298 w 1554477"/>
              <a:gd name="connsiteY16" fmla="*/ 499445 h 1211136"/>
              <a:gd name="connsiteX17" fmla="*/ 0 w 1554477"/>
              <a:gd name="connsiteY17" fmla="*/ 605568 h 1211136"/>
              <a:gd name="connsiteX18" fmla="*/ 605568 w 1554477"/>
              <a:gd name="connsiteY18" fmla="*/ 0 h 1211136"/>
              <a:gd name="connsiteX19" fmla="*/ 1554477 w 1554477"/>
              <a:gd name="connsiteY19" fmla="*/ 0 h 1211136"/>
              <a:gd name="connsiteX20" fmla="*/ 1554477 w 1554477"/>
              <a:gd name="connsiteY20" fmla="*/ 1211136 h 1211136"/>
              <a:gd name="connsiteX21" fmla="*/ 605568 w 1554477"/>
              <a:gd name="connsiteY21" fmla="*/ 1211136 h 1211136"/>
              <a:gd name="connsiteX22" fmla="*/ 0 w 1554477"/>
              <a:gd name="connsiteY22" fmla="*/ 605568 h 1211136"/>
            </a:gdLst>
            <a:ahLst/>
            <a:cxnLst/>
            <a:rect l="l" t="t" r="r" b="b"/>
            <a:pathLst>
              <a:path w="1554477" h="1211136">
                <a:moveTo>
                  <a:pt x="285555" y="598564"/>
                </a:moveTo>
                <a:cubicBezTo>
                  <a:pt x="285555" y="448007"/>
                  <a:pt x="407605" y="325957"/>
                  <a:pt x="558162" y="325957"/>
                </a:cubicBezTo>
                <a:lnTo>
                  <a:pt x="1554476" y="325957"/>
                </a:lnTo>
                <a:lnTo>
                  <a:pt x="1554476" y="871171"/>
                </a:lnTo>
                <a:lnTo>
                  <a:pt x="558162" y="871171"/>
                </a:lnTo>
                <a:cubicBezTo>
                  <a:pt x="407605" y="871171"/>
                  <a:pt x="285555" y="749121"/>
                  <a:pt x="285555" y="598564"/>
                </a:cubicBezTo>
                <a:close/>
                <a:moveTo>
                  <a:pt x="147389" y="597742"/>
                </a:moveTo>
                <a:lnTo>
                  <a:pt x="157298" y="696038"/>
                </a:lnTo>
                <a:cubicBezTo>
                  <a:pt x="202778" y="918293"/>
                  <a:pt x="399430" y="1085482"/>
                  <a:pt x="635130" y="1085482"/>
                </a:cubicBezTo>
                <a:lnTo>
                  <a:pt x="1554476" y="1085483"/>
                </a:lnTo>
                <a:lnTo>
                  <a:pt x="1554476" y="871171"/>
                </a:lnTo>
                <a:lnTo>
                  <a:pt x="1554477" y="871171"/>
                </a:lnTo>
                <a:lnTo>
                  <a:pt x="1554477" y="325957"/>
                </a:lnTo>
                <a:lnTo>
                  <a:pt x="1554476" y="325957"/>
                </a:lnTo>
                <a:lnTo>
                  <a:pt x="1554476" y="110001"/>
                </a:lnTo>
                <a:lnTo>
                  <a:pt x="635130" y="110001"/>
                </a:lnTo>
                <a:cubicBezTo>
                  <a:pt x="399430" y="110001"/>
                  <a:pt x="202778" y="277190"/>
                  <a:pt x="157298" y="499445"/>
                </a:cubicBezTo>
                <a:close/>
                <a:moveTo>
                  <a:pt x="0" y="605568"/>
                </a:moveTo>
                <a:cubicBezTo>
                  <a:pt x="0" y="271122"/>
                  <a:pt x="271122" y="0"/>
                  <a:pt x="605568" y="0"/>
                </a:cubicBezTo>
                <a:lnTo>
                  <a:pt x="1554477" y="0"/>
                </a:lnTo>
                <a:lnTo>
                  <a:pt x="1554477" y="1211136"/>
                </a:lnTo>
                <a:lnTo>
                  <a:pt x="605568" y="1211136"/>
                </a:lnTo>
                <a:cubicBezTo>
                  <a:pt x="271122" y="1211136"/>
                  <a:pt x="0" y="940014"/>
                  <a:pt x="0" y="605568"/>
                </a:cubicBezTo>
                <a:close/>
              </a:path>
            </a:pathLst>
          </a:custGeom>
          <a:noFill/>
          <a:ln w="2222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PPT-9"/>
          <p:cNvSpPr txBox="1"/>
          <p:nvPr/>
        </p:nvSpPr>
        <p:spPr>
          <a:xfrm rot="5400000" flipH="1" flipV="1">
            <a:off x="-286117" y="219444"/>
            <a:ext cx="2590802" cy="2018566"/>
          </a:xfrm>
          <a:custGeom>
            <a:avLst/>
            <a:gdLst>
              <a:gd name="connsiteX0" fmla="*/ 285555 w 1554477"/>
              <a:gd name="connsiteY0" fmla="*/ 598564 h 1211136"/>
              <a:gd name="connsiteX1" fmla="*/ 558162 w 1554477"/>
              <a:gd name="connsiteY1" fmla="*/ 325957 h 1211136"/>
              <a:gd name="connsiteX2" fmla="*/ 1554476 w 1554477"/>
              <a:gd name="connsiteY2" fmla="*/ 325957 h 1211136"/>
              <a:gd name="connsiteX3" fmla="*/ 1554476 w 1554477"/>
              <a:gd name="connsiteY3" fmla="*/ 871171 h 1211136"/>
              <a:gd name="connsiteX4" fmla="*/ 558162 w 1554477"/>
              <a:gd name="connsiteY4" fmla="*/ 871171 h 1211136"/>
              <a:gd name="connsiteX5" fmla="*/ 285555 w 1554477"/>
              <a:gd name="connsiteY5" fmla="*/ 598564 h 1211136"/>
              <a:gd name="connsiteX6" fmla="*/ 147389 w 1554477"/>
              <a:gd name="connsiteY6" fmla="*/ 597742 h 1211136"/>
              <a:gd name="connsiteX7" fmla="*/ 157298 w 1554477"/>
              <a:gd name="connsiteY7" fmla="*/ 696038 h 1211136"/>
              <a:gd name="connsiteX8" fmla="*/ 635130 w 1554477"/>
              <a:gd name="connsiteY8" fmla="*/ 1085482 h 1211136"/>
              <a:gd name="connsiteX9" fmla="*/ 1554476 w 1554477"/>
              <a:gd name="connsiteY9" fmla="*/ 1085483 h 1211136"/>
              <a:gd name="connsiteX10" fmla="*/ 1554476 w 1554477"/>
              <a:gd name="connsiteY10" fmla="*/ 871171 h 1211136"/>
              <a:gd name="connsiteX11" fmla="*/ 1554477 w 1554477"/>
              <a:gd name="connsiteY11" fmla="*/ 871171 h 1211136"/>
              <a:gd name="connsiteX12" fmla="*/ 1554477 w 1554477"/>
              <a:gd name="connsiteY12" fmla="*/ 325957 h 1211136"/>
              <a:gd name="connsiteX13" fmla="*/ 1554476 w 1554477"/>
              <a:gd name="connsiteY13" fmla="*/ 325957 h 1211136"/>
              <a:gd name="connsiteX14" fmla="*/ 1554476 w 1554477"/>
              <a:gd name="connsiteY14" fmla="*/ 110001 h 1211136"/>
              <a:gd name="connsiteX15" fmla="*/ 635130 w 1554477"/>
              <a:gd name="connsiteY15" fmla="*/ 110001 h 1211136"/>
              <a:gd name="connsiteX16" fmla="*/ 157298 w 1554477"/>
              <a:gd name="connsiteY16" fmla="*/ 499445 h 1211136"/>
              <a:gd name="connsiteX17" fmla="*/ 0 w 1554477"/>
              <a:gd name="connsiteY17" fmla="*/ 605568 h 1211136"/>
              <a:gd name="connsiteX18" fmla="*/ 605568 w 1554477"/>
              <a:gd name="connsiteY18" fmla="*/ 0 h 1211136"/>
              <a:gd name="connsiteX19" fmla="*/ 1554477 w 1554477"/>
              <a:gd name="connsiteY19" fmla="*/ 0 h 1211136"/>
              <a:gd name="connsiteX20" fmla="*/ 1554477 w 1554477"/>
              <a:gd name="connsiteY20" fmla="*/ 1211136 h 1211136"/>
              <a:gd name="connsiteX21" fmla="*/ 605568 w 1554477"/>
              <a:gd name="connsiteY21" fmla="*/ 1211136 h 1211136"/>
              <a:gd name="connsiteX22" fmla="*/ 0 w 1554477"/>
              <a:gd name="connsiteY22" fmla="*/ 605568 h 1211136"/>
            </a:gdLst>
            <a:ahLst/>
            <a:cxnLst/>
            <a:rect l="l" t="t" r="r" b="b"/>
            <a:pathLst>
              <a:path w="1554477" h="1211136">
                <a:moveTo>
                  <a:pt x="285555" y="598564"/>
                </a:moveTo>
                <a:cubicBezTo>
                  <a:pt x="285555" y="448007"/>
                  <a:pt x="407605" y="325957"/>
                  <a:pt x="558162" y="325957"/>
                </a:cubicBezTo>
                <a:lnTo>
                  <a:pt x="1554476" y="325957"/>
                </a:lnTo>
                <a:lnTo>
                  <a:pt x="1554476" y="871171"/>
                </a:lnTo>
                <a:lnTo>
                  <a:pt x="558162" y="871171"/>
                </a:lnTo>
                <a:cubicBezTo>
                  <a:pt x="407605" y="871171"/>
                  <a:pt x="285555" y="749121"/>
                  <a:pt x="285555" y="598564"/>
                </a:cubicBezTo>
                <a:close/>
                <a:moveTo>
                  <a:pt x="147389" y="597742"/>
                </a:moveTo>
                <a:lnTo>
                  <a:pt x="157298" y="696038"/>
                </a:lnTo>
                <a:cubicBezTo>
                  <a:pt x="202778" y="918293"/>
                  <a:pt x="399430" y="1085482"/>
                  <a:pt x="635130" y="1085482"/>
                </a:cubicBezTo>
                <a:lnTo>
                  <a:pt x="1554476" y="1085483"/>
                </a:lnTo>
                <a:lnTo>
                  <a:pt x="1554476" y="871171"/>
                </a:lnTo>
                <a:lnTo>
                  <a:pt x="1554477" y="871171"/>
                </a:lnTo>
                <a:lnTo>
                  <a:pt x="1554477" y="325957"/>
                </a:lnTo>
                <a:lnTo>
                  <a:pt x="1554476" y="325957"/>
                </a:lnTo>
                <a:lnTo>
                  <a:pt x="1554476" y="110001"/>
                </a:lnTo>
                <a:lnTo>
                  <a:pt x="635130" y="110001"/>
                </a:lnTo>
                <a:cubicBezTo>
                  <a:pt x="399430" y="110001"/>
                  <a:pt x="202778" y="277190"/>
                  <a:pt x="157298" y="499445"/>
                </a:cubicBezTo>
                <a:close/>
                <a:moveTo>
                  <a:pt x="0" y="605568"/>
                </a:moveTo>
                <a:cubicBezTo>
                  <a:pt x="0" y="271122"/>
                  <a:pt x="271122" y="0"/>
                  <a:pt x="605568" y="0"/>
                </a:cubicBezTo>
                <a:lnTo>
                  <a:pt x="1554477" y="0"/>
                </a:lnTo>
                <a:lnTo>
                  <a:pt x="1554477" y="1211136"/>
                </a:lnTo>
                <a:lnTo>
                  <a:pt x="605568" y="1211136"/>
                </a:lnTo>
                <a:cubicBezTo>
                  <a:pt x="271122" y="1211136"/>
                  <a:pt x="0" y="940014"/>
                  <a:pt x="0" y="605568"/>
                </a:cubicBezTo>
                <a:close/>
              </a:path>
            </a:pathLst>
          </a:custGeom>
          <a:noFill/>
          <a:ln w="22225" cap="sq">
            <a:solidFill>
              <a:schemeClr val="accent1">
                <a:lumMod val="7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矩形: 圆角 2"/>
          <p:cNvSpPr txBox="1"/>
          <p:nvPr/>
        </p:nvSpPr>
        <p:spPr>
          <a:xfrm>
            <a:off x="1594136" y="2002495"/>
            <a:ext cx="9003729" cy="28530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角 3"/>
          <p:cNvSpPr txBox="1"/>
          <p:nvPr/>
        </p:nvSpPr>
        <p:spPr>
          <a:xfrm>
            <a:off x="1676400" y="2060849"/>
            <a:ext cx="8839200" cy="273630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1010"/>
          <p:cNvSpPr txBox="1"/>
          <p:nvPr/>
        </p:nvSpPr>
        <p:spPr>
          <a:xfrm>
            <a:off x="2011971" y="2351938"/>
            <a:ext cx="2106386" cy="2106384"/>
          </a:xfrm>
          <a:prstGeom prst="ellipse">
            <a:avLst/>
          </a:prstGeom>
          <a:solidFill>
            <a:schemeClr val="bg1"/>
          </a:solidFill>
          <a:ln w="9525" cap="flat">
            <a:noFill/>
            <a:miter/>
          </a:ln>
          <a:effectLst>
            <a:outerShdw blurRad="241300" dir="5640000" sx="102000" sy="102000" algn="ctr" rotWithShape="0">
              <a:schemeClr val="accent1">
                <a:alpha val="16000"/>
              </a:schemeClr>
            </a:outerShdw>
          </a:effectLst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011"/>
          <p:cNvSpPr txBox="1"/>
          <p:nvPr/>
        </p:nvSpPr>
        <p:spPr>
          <a:xfrm>
            <a:off x="2233721" y="2573687"/>
            <a:ext cx="1662887" cy="1662887"/>
          </a:xfrm>
          <a:prstGeom prst="ellipse">
            <a:avLst/>
          </a:prstGeom>
          <a:gradFill>
            <a:gsLst>
              <a:gs pos="1000">
                <a:schemeClr val="accent1">
                  <a:lumMod val="61000"/>
                  <a:lumOff val="39000"/>
                </a:schemeClr>
              </a:gs>
              <a:gs pos="51000">
                <a:schemeClr val="accent1"/>
              </a:gs>
              <a:gs pos="100000">
                <a:schemeClr val="accent1">
                  <a:lumMod val="62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miter/>
          </a:ln>
          <a:effectLst>
            <a:outerShdw blurRad="165100" dist="139700" dir="2699999" algn="tl" rotWithShape="0">
              <a:schemeClr val="accent1">
                <a:alpha val="13000"/>
              </a:schemeClr>
            </a:outerShdw>
          </a:effectLst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306166" y="1023691"/>
            <a:ext cx="3510462" cy="287244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7200">
                <a:ln w="19050">
                  <a:solidFill>
                    <a:srgbClr val="E6E5FB">
                      <a:alpha val="100000"/>
                    </a:srgbClr>
                  </a:solidFill>
                </a:ln>
                <a:noFill/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397642" y="2600616"/>
            <a:ext cx="5333212" cy="171136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3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论文写作的智能助理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从选题到发表的全流程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" b="2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268.9537795275591,&quot;left&quot;:272.5628346456693,&quot;top&quot;:203.84149606299212,&quot;width&quot;:634.4371653543307}"/>
</p:tagLst>
</file>

<file path=ppt/tags/tag10.xml><?xml version="1.0" encoding="utf-8"?>
<p:tagLst xmlns:p="http://schemas.openxmlformats.org/presentationml/2006/main">
  <p:tag name="KSO_WM_DIAGRAM_VIRTUALLY_FRAME" val="{&quot;height&quot;:444.82188976377955,&quot;left&quot;:51.999921259842516,&quot;top&quot;:58.105748031496056,&quot;width&quot;:855.0000787401575}"/>
</p:tagLst>
</file>

<file path=ppt/tags/tag11.xml><?xml version="1.0" encoding="utf-8"?>
<p:tagLst xmlns:p="http://schemas.openxmlformats.org/presentationml/2006/main">
  <p:tag name="KSO_WM_DIAGRAM_VIRTUALLY_FRAME" val="{&quot;height&quot;:444.82188976377955,&quot;left&quot;:51.999921259842516,&quot;top&quot;:58.105748031496056,&quot;width&quot;:855.0000787401575}"/>
</p:tagLst>
</file>

<file path=ppt/tags/tag12.xml><?xml version="1.0" encoding="utf-8"?>
<p:tagLst xmlns:p="http://schemas.openxmlformats.org/presentationml/2006/main">
  <p:tag name="KSO_WM_DIAGRAM_VIRTUALLY_FRAME" val="{&quot;height&quot;:444.82188976377955,&quot;left&quot;:51.999921259842516,&quot;top&quot;:58.105748031496056,&quot;width&quot;:855.0000787401575}"/>
</p:tagLst>
</file>

<file path=ppt/tags/tag13.xml><?xml version="1.0" encoding="utf-8"?>
<p:tagLst xmlns:p="http://schemas.openxmlformats.org/presentationml/2006/main">
  <p:tag name="KSO_WM_DIAGRAM_VIRTUALLY_FRAME" val="{&quot;height&quot;:444.82188976377955,&quot;left&quot;:51.999921259842516,&quot;top&quot;:58.105748031496056,&quot;width&quot;:855.0000787401575}"/>
</p:tagLst>
</file>

<file path=ppt/tags/tag14.xml><?xml version="1.0" encoding="utf-8"?>
<p:tagLst xmlns:p="http://schemas.openxmlformats.org/presentationml/2006/main">
  <p:tag name="KSO_WM_DIAGRAM_VIRTUALLY_FRAME" val="{&quot;height&quot;:444.82188976377955,&quot;left&quot;:51.999921259842516,&quot;top&quot;:58.105748031496056,&quot;width&quot;:855.0000787401575}"/>
</p:tagLst>
</file>

<file path=ppt/tags/tag15.xml><?xml version="1.0" encoding="utf-8"?>
<p:tagLst xmlns:p="http://schemas.openxmlformats.org/presentationml/2006/main">
  <p:tag name="KSO_WM_DIAGRAM_VIRTUALLY_FRAME" val="{&quot;height&quot;:444.82188976377955,&quot;left&quot;:51.999921259842516,&quot;top&quot;:58.105748031496056,&quot;width&quot;:855.0000787401575}"/>
</p:tagLst>
</file>

<file path=ppt/tags/tag16.xml><?xml version="1.0" encoding="utf-8"?>
<p:tagLst xmlns:p="http://schemas.openxmlformats.org/presentationml/2006/main">
  <p:tag name="KSO_WM_DIAGRAM_VIRTUALLY_FRAME" val="{&quot;height&quot;:444.82188976377955,&quot;left&quot;:51.999921259842516,&quot;top&quot;:58.105748031496056,&quot;width&quot;:855.0000787401575}"/>
</p:tagLst>
</file>

<file path=ppt/tags/tag17.xml><?xml version="1.0" encoding="utf-8"?>
<p:tagLst xmlns:p="http://schemas.openxmlformats.org/presentationml/2006/main">
  <p:tag name="KSO_WM_DIAGRAM_VIRTUALLY_FRAME" val="{&quot;height&quot;:444.82188976377955,&quot;left&quot;:51.999921259842516,&quot;top&quot;:58.105748031496056,&quot;width&quot;:855.0000787401575}"/>
</p:tagLst>
</file>

<file path=ppt/tags/tag18.xml><?xml version="1.0" encoding="utf-8"?>
<p:tagLst xmlns:p="http://schemas.openxmlformats.org/presentationml/2006/main">
  <p:tag name="KSO_WM_DIAGRAM_VIRTUALLY_FRAME" val="{&quot;height&quot;:444.82188976377955,&quot;left&quot;:51.999921259842516,&quot;top&quot;:58.105748031496056,&quot;width&quot;:855.0000787401575}"/>
</p:tagLst>
</file>

<file path=ppt/tags/tag19.xml><?xml version="1.0" encoding="utf-8"?>
<p:tagLst xmlns:p="http://schemas.openxmlformats.org/presentationml/2006/main">
  <p:tag name="KSO_WM_DIAGRAM_VIRTUALLY_FRAME" val="{&quot;height&quot;:444.82188976377955,&quot;left&quot;:51.999921259842516,&quot;top&quot;:58.105748031496056,&quot;width&quot;:855.0000787401575}"/>
</p:tagLst>
</file>

<file path=ppt/tags/tag2.xml><?xml version="1.0" encoding="utf-8"?>
<p:tagLst xmlns:p="http://schemas.openxmlformats.org/presentationml/2006/main">
  <p:tag name="KSO_WM_DIAGRAM_VIRTUALLY_FRAME" val="{&quot;height&quot;:268.9537795275591,&quot;left&quot;:272.5628346456693,&quot;top&quot;:203.84149606299212,&quot;width&quot;:634.4371653543307}"/>
</p:tagLst>
</file>

<file path=ppt/tags/tag20.xml><?xml version="1.0" encoding="utf-8"?>
<p:tagLst xmlns:p="http://schemas.openxmlformats.org/presentationml/2006/main">
  <p:tag name="KSO_WM_DIAGRAM_VIRTUALLY_FRAME" val="{&quot;height&quot;:444.82188976377955,&quot;left&quot;:51.999921259842516,&quot;top&quot;:58.105748031496056,&quot;width&quot;:855.0000787401575}"/>
</p:tagLst>
</file>

<file path=ppt/tags/tag21.xml><?xml version="1.0" encoding="utf-8"?>
<p:tagLst xmlns:p="http://schemas.openxmlformats.org/presentationml/2006/main">
  <p:tag name="KSO_WM_DIAGRAM_VIRTUALLY_FRAME" val="{&quot;height&quot;:444.82188976377955,&quot;left&quot;:51.999921259842516,&quot;top&quot;:58.105748031496056,&quot;width&quot;:855.0000787401575}"/>
</p:tagLst>
</file>

<file path=ppt/tags/tag22.xml><?xml version="1.0" encoding="utf-8"?>
<p:tagLst xmlns:p="http://schemas.openxmlformats.org/presentationml/2006/main">
  <p:tag name="KSO_WM_DIAGRAM_VIRTUALLY_FRAME" val="{&quot;height&quot;:444.82188976377955,&quot;left&quot;:51.999921259842516,&quot;top&quot;:58.105748031496056,&quot;width&quot;:855.0000787401575}"/>
</p:tagLst>
</file>

<file path=ppt/tags/tag23.xml><?xml version="1.0" encoding="utf-8"?>
<p:tagLst xmlns:p="http://schemas.openxmlformats.org/presentationml/2006/main">
  <p:tag name="KSO_WM_DIAGRAM_VIRTUALLY_FRAME" val="{&quot;height&quot;:444.82188976377955,&quot;left&quot;:51.999921259842516,&quot;top&quot;:58.105748031496056,&quot;width&quot;:855.0000787401575}"/>
</p:tagLst>
</file>

<file path=ppt/tags/tag24.xml><?xml version="1.0" encoding="utf-8"?>
<p:tagLst xmlns:p="http://schemas.openxmlformats.org/presentationml/2006/main">
  <p:tag name="KSO_WM_DIAGRAM_VIRTUALLY_FRAME" val="{&quot;height&quot;:311.713031496063,&quot;left&quot;:52.00019685039369,&quot;top&quot;:145.94350393700788,&quot;width&quot;:854.9998818897639}"/>
</p:tagLst>
</file>

<file path=ppt/tags/tag25.xml><?xml version="1.0" encoding="utf-8"?>
<p:tagLst xmlns:p="http://schemas.openxmlformats.org/presentationml/2006/main">
  <p:tag name="KSO_WM_DIAGRAM_VIRTUALLY_FRAME" val="{&quot;height&quot;:311.713031496063,&quot;left&quot;:52.00019685039369,&quot;top&quot;:145.94350393700788,&quot;width&quot;:854.9998818897639}"/>
</p:tagLst>
</file>

<file path=ppt/tags/tag26.xml><?xml version="1.0" encoding="utf-8"?>
<p:tagLst xmlns:p="http://schemas.openxmlformats.org/presentationml/2006/main">
  <p:tag name="KSO_WM_DIAGRAM_VIRTUALLY_FRAME" val="{&quot;height&quot;:311.713031496063,&quot;left&quot;:52.00019685039369,&quot;top&quot;:145.94350393700788,&quot;width&quot;:854.9998818897639}"/>
</p:tagLst>
</file>

<file path=ppt/tags/tag27.xml><?xml version="1.0" encoding="utf-8"?>
<p:tagLst xmlns:p="http://schemas.openxmlformats.org/presentationml/2006/main">
  <p:tag name="KSO_WM_DIAGRAM_VIRTUALLY_FRAME" val="{&quot;height&quot;:311.713031496063,&quot;left&quot;:52.00019685039369,&quot;top&quot;:145.94350393700788,&quot;width&quot;:854.9998818897639}"/>
</p:tagLst>
</file>

<file path=ppt/tags/tag28.xml><?xml version="1.0" encoding="utf-8"?>
<p:tagLst xmlns:p="http://schemas.openxmlformats.org/presentationml/2006/main">
  <p:tag name="KSO_WM_DIAGRAM_VIRTUALLY_FRAME" val="{&quot;height&quot;:311.713031496063,&quot;left&quot;:52.00019685039369,&quot;top&quot;:145.94350393700788,&quot;width&quot;:854.9998818897639}"/>
</p:tagLst>
</file>

<file path=ppt/tags/tag29.xml><?xml version="1.0" encoding="utf-8"?>
<p:tagLst xmlns:p="http://schemas.openxmlformats.org/presentationml/2006/main">
  <p:tag name="KSO_WM_DIAGRAM_VIRTUALLY_FRAME" val="{&quot;height&quot;:311.713031496063,&quot;left&quot;:52.00019685039369,&quot;top&quot;:145.94350393700788,&quot;width&quot;:854.9998818897639}"/>
</p:tagLst>
</file>

<file path=ppt/tags/tag3.xml><?xml version="1.0" encoding="utf-8"?>
<p:tagLst xmlns:p="http://schemas.openxmlformats.org/presentationml/2006/main">
  <p:tag name="KSO_WM_DIAGRAM_VIRTUALLY_FRAME" val="{&quot;height&quot;:268.9537795275591,&quot;left&quot;:272.5628346456693,&quot;top&quot;:203.84149606299212,&quot;width&quot;:634.4371653543307}"/>
</p:tagLst>
</file>

<file path=ppt/tags/tag30.xml><?xml version="1.0" encoding="utf-8"?>
<p:tagLst xmlns:p="http://schemas.openxmlformats.org/presentationml/2006/main">
  <p:tag name="KSO_WM_DIAGRAM_VIRTUALLY_FRAME" val="{&quot;height&quot;:311.713031496063,&quot;left&quot;:52.00019685039369,&quot;top&quot;:145.94350393700788,&quot;width&quot;:854.9998818897639}"/>
</p:tagLst>
</file>

<file path=ppt/tags/tag31.xml><?xml version="1.0" encoding="utf-8"?>
<p:tagLst xmlns:p="http://schemas.openxmlformats.org/presentationml/2006/main">
  <p:tag name="KSO_WM_DIAGRAM_VIRTUALLY_FRAME" val="{&quot;height&quot;:311.713031496063,&quot;left&quot;:52.00019685039369,&quot;top&quot;:145.94350393700788,&quot;width&quot;:854.9998818897639}"/>
</p:tagLst>
</file>

<file path=ppt/tags/tag32.xml><?xml version="1.0" encoding="utf-8"?>
<p:tagLst xmlns:p="http://schemas.openxmlformats.org/presentationml/2006/main">
  <p:tag name="KSO_WM_DIAGRAM_VIRTUALLY_FRAME" val="{&quot;height&quot;:306.3292913385826,&quot;left&quot;:25,&quot;top&quot;:162.56767716535435,&quot;width&quot;:926}"/>
</p:tagLst>
</file>

<file path=ppt/tags/tag33.xml><?xml version="1.0" encoding="utf-8"?>
<p:tagLst xmlns:p="http://schemas.openxmlformats.org/presentationml/2006/main">
  <p:tag name="KSO_WM_DIAGRAM_VIRTUALLY_FRAME" val="{&quot;height&quot;:306.3292913385826,&quot;left&quot;:25,&quot;top&quot;:162.56767716535435,&quot;width&quot;:926}"/>
</p:tagLst>
</file>

<file path=ppt/tags/tag34.xml><?xml version="1.0" encoding="utf-8"?>
<p:tagLst xmlns:p="http://schemas.openxmlformats.org/presentationml/2006/main">
  <p:tag name="KSO_WM_DIAGRAM_VIRTUALLY_FRAME" val="{&quot;height&quot;:306.3292913385826,&quot;left&quot;:25,&quot;top&quot;:162.56767716535435,&quot;width&quot;:926}"/>
</p:tagLst>
</file>

<file path=ppt/tags/tag35.xml><?xml version="1.0" encoding="utf-8"?>
<p:tagLst xmlns:p="http://schemas.openxmlformats.org/presentationml/2006/main">
  <p:tag name="KSO_WM_DIAGRAM_VIRTUALLY_FRAME" val="{&quot;height&quot;:306.3292913385826,&quot;left&quot;:25,&quot;top&quot;:162.56767716535435,&quot;width&quot;:926}"/>
</p:tagLst>
</file>

<file path=ppt/tags/tag36.xml><?xml version="1.0" encoding="utf-8"?>
<p:tagLst xmlns:p="http://schemas.openxmlformats.org/presentationml/2006/main">
  <p:tag name="KSO_WM_DIAGRAM_VIRTUALLY_FRAME" val="{&quot;height&quot;:306.3292913385826,&quot;left&quot;:25,&quot;top&quot;:162.56767716535435,&quot;width&quot;:926}"/>
</p:tagLst>
</file>

<file path=ppt/tags/tag37.xml><?xml version="1.0" encoding="utf-8"?>
<p:tagLst xmlns:p="http://schemas.openxmlformats.org/presentationml/2006/main">
  <p:tag name="KSO_WM_DIAGRAM_VIRTUALLY_FRAME" val="{&quot;height&quot;:306.3292913385826,&quot;left&quot;:25,&quot;top&quot;:162.56767716535435,&quot;width&quot;:926}"/>
</p:tagLst>
</file>

<file path=ppt/tags/tag38.xml><?xml version="1.0" encoding="utf-8"?>
<p:tagLst xmlns:p="http://schemas.openxmlformats.org/presentationml/2006/main">
  <p:tag name="KSO_WM_DIAGRAM_VIRTUALLY_FRAME" val="{&quot;height&quot;:306.3292913385826,&quot;left&quot;:25,&quot;top&quot;:162.56767716535435,&quot;width&quot;:926}"/>
</p:tagLst>
</file>

<file path=ppt/tags/tag39.xml><?xml version="1.0" encoding="utf-8"?>
<p:tagLst xmlns:p="http://schemas.openxmlformats.org/presentationml/2006/main">
  <p:tag name="KSO_WM_DIAGRAM_VIRTUALLY_FRAME" val="{&quot;height&quot;:306.3292913385826,&quot;left&quot;:25,&quot;top&quot;:162.56767716535435,&quot;width&quot;:926}"/>
</p:tagLst>
</file>

<file path=ppt/tags/tag4.xml><?xml version="1.0" encoding="utf-8"?>
<p:tagLst xmlns:p="http://schemas.openxmlformats.org/presentationml/2006/main">
  <p:tag name="KSO_WM_DIAGRAM_VIRTUALLY_FRAME" val="{&quot;height&quot;:268.9537795275591,&quot;left&quot;:272.5628346456693,&quot;top&quot;:203.84149606299212,&quot;width&quot;:634.4371653543307}"/>
</p:tagLst>
</file>

<file path=ppt/tags/tag40.xml><?xml version="1.0" encoding="utf-8"?>
<p:tagLst xmlns:p="http://schemas.openxmlformats.org/presentationml/2006/main">
  <p:tag name="KSO_WM_DIAGRAM_VIRTUALLY_FRAME" val="{&quot;height&quot;:306.3292913385826,&quot;left&quot;:25,&quot;top&quot;:162.56767716535435,&quot;width&quot;:926}"/>
</p:tagLst>
</file>

<file path=ppt/tags/tag41.xml><?xml version="1.0" encoding="utf-8"?>
<p:tagLst xmlns:p="http://schemas.openxmlformats.org/presentationml/2006/main">
  <p:tag name="KSO_WM_DIAGRAM_VIRTUALLY_FRAME" val="{&quot;height&quot;:306.3292913385826,&quot;left&quot;:25,&quot;top&quot;:162.56767716535435,&quot;width&quot;:926}"/>
</p:tagLst>
</file>

<file path=ppt/tags/tag5.xml><?xml version="1.0" encoding="utf-8"?>
<p:tagLst xmlns:p="http://schemas.openxmlformats.org/presentationml/2006/main">
  <p:tag name="KSO_WM_DIAGRAM_VIRTUALLY_FRAME" val="{&quot;height&quot;:268.9537795275591,&quot;left&quot;:272.5628346456693,&quot;top&quot;:203.84149606299212,&quot;width&quot;:634.4371653543307}"/>
</p:tagLst>
</file>

<file path=ppt/tags/tag6.xml><?xml version="1.0" encoding="utf-8"?>
<p:tagLst xmlns:p="http://schemas.openxmlformats.org/presentationml/2006/main">
  <p:tag name="KSO_WM_DIAGRAM_VIRTUALLY_FRAME" val="{&quot;height&quot;:268.9537795275591,&quot;left&quot;:272.5628346456693,&quot;top&quot;:203.84149606299212,&quot;width&quot;:634.4371653543307}"/>
</p:tagLst>
</file>

<file path=ppt/tags/tag7.xml><?xml version="1.0" encoding="utf-8"?>
<p:tagLst xmlns:p="http://schemas.openxmlformats.org/presentationml/2006/main">
  <p:tag name="KSO_WM_DIAGRAM_VIRTUALLY_FRAME" val="{&quot;height&quot;:444.82188976377955,&quot;left&quot;:51.999921259842516,&quot;top&quot;:58.105748031496056,&quot;width&quot;:855.0000787401575}"/>
</p:tagLst>
</file>

<file path=ppt/tags/tag8.xml><?xml version="1.0" encoding="utf-8"?>
<p:tagLst xmlns:p="http://schemas.openxmlformats.org/presentationml/2006/main">
  <p:tag name="KSO_WM_DIAGRAM_VIRTUALLY_FRAME" val="{&quot;height&quot;:444.82188976377955,&quot;left&quot;:51.999921259842516,&quot;top&quot;:58.105748031496056,&quot;width&quot;:855.0000787401575}"/>
</p:tagLst>
</file>

<file path=ppt/tags/tag9.xml><?xml version="1.0" encoding="utf-8"?>
<p:tagLst xmlns:p="http://schemas.openxmlformats.org/presentationml/2006/main">
  <p:tag name="KSO_WM_DIAGRAM_VIRTUALLY_FRAME" val="{&quot;height&quot;:444.82188976377955,&quot;left&quot;:51.999921259842516,&quot;top&quot;:58.105748031496056,&quot;width&quot;:855.0000787401575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47CEA"/>
      </a:accent1>
      <a:accent2>
        <a:srgbClr val="6A4FDE"/>
      </a:accent2>
      <a:accent3>
        <a:srgbClr val="847CEA"/>
      </a:accent3>
      <a:accent4>
        <a:srgbClr val="6A4FDE"/>
      </a:accent4>
      <a:accent5>
        <a:srgbClr val="847CEA"/>
      </a:accent5>
      <a:accent6>
        <a:srgbClr val="6A4FDE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47CEA"/>
      </a:accent1>
      <a:accent2>
        <a:srgbClr val="6A4FDE"/>
      </a:accent2>
      <a:accent3>
        <a:srgbClr val="847CEA"/>
      </a:accent3>
      <a:accent4>
        <a:srgbClr val="6A4FDE"/>
      </a:accent4>
      <a:accent5>
        <a:srgbClr val="847CEA"/>
      </a:accent5>
      <a:accent6>
        <a:srgbClr val="6A4FDE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47CEA"/>
      </a:accent1>
      <a:accent2>
        <a:srgbClr val="6A4FDE"/>
      </a:accent2>
      <a:accent3>
        <a:srgbClr val="847CEA"/>
      </a:accent3>
      <a:accent4>
        <a:srgbClr val="6A4FDE"/>
      </a:accent4>
      <a:accent5>
        <a:srgbClr val="847CEA"/>
      </a:accent5>
      <a:accent6>
        <a:srgbClr val="6A4FDE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1293</Words>
  <Application>WPS 演示</Application>
  <PresentationFormat>宽屏</PresentationFormat>
  <Paragraphs>132</Paragraphs>
  <Slides>25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25</vt:i4>
      </vt:variant>
    </vt:vector>
  </HeadingPairs>
  <TitlesOfParts>
    <vt:vector size="41" baseType="lpstr">
      <vt:lpstr>Arial</vt:lpstr>
      <vt:lpstr>宋体</vt:lpstr>
      <vt:lpstr>Wingdings</vt:lpstr>
      <vt:lpstr>Source Han Sans CN Regular</vt:lpstr>
      <vt:lpstr>OPPOSans H</vt:lpstr>
      <vt:lpstr>Source Han Sans CN Bold</vt:lpstr>
      <vt:lpstr>仿宋</vt:lpstr>
      <vt:lpstr>Source Han Sans</vt:lpstr>
      <vt:lpstr>Times New Roman</vt:lpstr>
      <vt:lpstr>等线</vt:lpstr>
      <vt:lpstr>微软雅黑</vt:lpstr>
      <vt:lpstr>Arial Unicode MS</vt:lpstr>
      <vt:lpstr>Calibri</vt:lpstr>
      <vt:lpstr>Office 主题​​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DDH—01</dc:creator>
  <cp:lastModifiedBy>木木</cp:lastModifiedBy>
  <cp:revision>27</cp:revision>
  <dcterms:created xsi:type="dcterms:W3CDTF">2025-10-06T08:11:00Z</dcterms:created>
  <dcterms:modified xsi:type="dcterms:W3CDTF">2025-10-23T01:29:28Z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{"Label":"1","ContentProducer":"001191120116MA06RXPJ4500000","ProduceID":"aippt_aippt_51205646","ReservedCode1":"","ContentPropagator":"001191120116MA06RXPJ4500000","PropagateID":"aippt_aippt_51205646","ReservedCode2":""}</vt:lpwstr>
  </property>
  <property fmtid="{D5CDD505-2E9C-101B-9397-08002B2CF9AE}" pid="3" name="ICV">
    <vt:lpwstr>B9986E9D0E5E4984B1BF43CDD01DE94E_13</vt:lpwstr>
  </property>
  <property fmtid="{D5CDD505-2E9C-101B-9397-08002B2CF9AE}" pid="4" name="KSOProductBuildVer">
    <vt:lpwstr>2052-12.1.0.23125</vt:lpwstr>
  </property>
</Properties>
</file>