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3"/>
  </p:sldMasterIdLst>
  <p:notesMasterIdLst>
    <p:notesMasterId r:id="rId5"/>
  </p:notesMasterIdLst>
  <p:sldIdLst>
    <p:sldId id="303" r:id="rId4"/>
    <p:sldId id="304" r:id="rId6"/>
    <p:sldId id="305" r:id="rId7"/>
    <p:sldId id="348" r:id="rId8"/>
    <p:sldId id="350" r:id="rId9"/>
    <p:sldId id="306" r:id="rId10"/>
    <p:sldId id="307" r:id="rId11"/>
    <p:sldId id="308" r:id="rId12"/>
    <p:sldId id="309" r:id="rId13"/>
    <p:sldId id="311" r:id="rId14"/>
    <p:sldId id="312" r:id="rId15"/>
    <p:sldId id="314" r:id="rId16"/>
    <p:sldId id="315" r:id="rId17"/>
    <p:sldId id="316" r:id="rId18"/>
    <p:sldId id="317" r:id="rId19"/>
    <p:sldId id="318" r:id="rId20"/>
    <p:sldId id="319" r:id="rId21"/>
    <p:sldId id="320" r:id="rId22"/>
    <p:sldId id="321" r:id="rId23"/>
    <p:sldId id="322" r:id="rId24"/>
    <p:sldId id="323" r:id="rId25"/>
    <p:sldId id="324" r:id="rId26"/>
    <p:sldId id="325" r:id="rId27"/>
    <p:sldId id="326" r:id="rId28"/>
    <p:sldId id="327" r:id="rId29"/>
    <p:sldId id="328" r:id="rId30"/>
    <p:sldId id="329" r:id="rId31"/>
    <p:sldId id="330" r:id="rId32"/>
    <p:sldId id="331" r:id="rId33"/>
    <p:sldId id="332" r:id="rId34"/>
    <p:sldId id="333" r:id="rId35"/>
    <p:sldId id="334" r:id="rId36"/>
    <p:sldId id="335" r:id="rId37"/>
    <p:sldId id="351" r:id="rId38"/>
    <p:sldId id="336" r:id="rId39"/>
  </p:sldIdLst>
  <p:sldSz cx="12192000" cy="6858000" type="screen16x9"/>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PS" initials="W" lastIdx="1"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22" d="100"/>
          <a:sy n="122" d="100"/>
        </p:scale>
        <p:origin x="96" y="2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3" Type="http://schemas.openxmlformats.org/officeDocument/2006/relationships/commentAuthors" Target="commentAuthors.xml"/><Relationship Id="rId42" Type="http://schemas.openxmlformats.org/officeDocument/2006/relationships/tableStyles" Target="tableStyles.xml"/><Relationship Id="rId41" Type="http://schemas.openxmlformats.org/officeDocument/2006/relationships/viewProps" Target="viewProps.xml"/><Relationship Id="rId40" Type="http://schemas.openxmlformats.org/officeDocument/2006/relationships/presProps" Target="presProps.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39" name=""/>
        <p:cNvGrpSpPr/>
        <p:nvPr/>
      </p:nvGrpSpPr>
      <p:grpSpPr>
        <a:xfrm>
          <a:off x="0" y="0"/>
          <a:ext cx="0" cy="0"/>
          <a:chOff x="0" y="0"/>
          <a:chExt cx="0" cy="0"/>
        </a:xfrm>
      </p:grpSpPr>
      <p:sp>
        <p:nvSpPr>
          <p:cNvPr id="1048876"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1048877"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1048878"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p>
            <a:endParaRPr lang="zh-CN" altLang="en-US"/>
          </a:p>
        </p:txBody>
      </p:sp>
      <p:sp>
        <p:nvSpPr>
          <p:cNvPr id="1048879"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880"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1048881"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67" name=""/>
        <p:cNvGrpSpPr/>
        <p:nvPr/>
      </p:nvGrpSpPr>
      <p:grpSpPr/>
      <p:sp>
        <p:nvSpPr>
          <p:cNvPr id="1048672" name="幻灯片图像占位符 1"/>
          <p:cNvSpPr>
            <a:spLocks noGrp="1"/>
          </p:cNvSpPr>
          <p:nvPr>
            <p:ph type="sldImg" idx="2"/>
          </p:nvPr>
        </p:nvSpPr>
        <p:spPr/>
      </p:sp>
      <p:sp>
        <p:nvSpPr>
          <p:cNvPr id="1048673" name="文本占位符 2"/>
          <p:cNvSpPr>
            <a:spLocks noGrp="1"/>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62" name=""/>
        <p:cNvGrpSpPr/>
        <p:nvPr/>
      </p:nvGrpSpPr>
      <p:grpSpPr>
        <a:xfrm>
          <a:off x="0" y="0"/>
          <a:ext cx="0" cy="0"/>
          <a:chOff x="0" y="0"/>
          <a:chExt cx="0" cy="0"/>
        </a:xfrm>
      </p:grpSpPr>
      <p:sp>
        <p:nvSpPr>
          <p:cNvPr id="1048651" name="幻灯片图像占位符 1"/>
          <p:cNvSpPr>
            <a:spLocks noGrp="1" noRot="1" noChangeAspect="1"/>
          </p:cNvSpPr>
          <p:nvPr>
            <p:ph type="sldImg"/>
          </p:nvPr>
        </p:nvSpPr>
        <p:spPr/>
      </p:sp>
      <p:sp>
        <p:nvSpPr>
          <p:cNvPr id="1048652" name="备注占位符 2"/>
          <p:cNvSpPr>
            <a:spLocks noGrp="1"/>
          </p:cNvSpPr>
          <p:nvPr>
            <p:ph type="body" idx="1"/>
          </p:nvPr>
        </p:nvSpPr>
        <p:spPr/>
        <p:txBody>
          <a:bodyPr/>
          <a:p>
            <a:endParaRPr lang="zh-CN" altLang="en-US" dirty="0"/>
          </a:p>
        </p:txBody>
      </p:sp>
      <p:sp>
        <p:nvSpPr>
          <p:cNvPr id="1048653" name="灯片编号占位符 3"/>
          <p:cNvSpPr>
            <a:spLocks noGrp="1"/>
          </p:cNvSpPr>
          <p:nvPr>
            <p:ph type="sldNum" sz="quarter" idx="5"/>
          </p:nvPr>
        </p:nvSpPr>
        <p:spPr/>
        <p:txBody>
          <a:bodyPr/>
          <a:p>
            <a:fld id="{39A5F825-9C29-43CC-BB96-80A60E9689F0}"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28" name=""/>
        <p:cNvGrpSpPr/>
        <p:nvPr/>
      </p:nvGrpSpPr>
      <p:grpSpPr>
        <a:xfrm>
          <a:off x="0" y="0"/>
          <a:ext cx="0" cy="0"/>
          <a:chOff x="0" y="0"/>
          <a:chExt cx="0" cy="0"/>
        </a:xfrm>
      </p:grpSpPr>
      <p:sp>
        <p:nvSpPr>
          <p:cNvPr id="1048596" name="幻灯片图像占位符 1"/>
          <p:cNvSpPr>
            <a:spLocks noGrp="1" noRot="1" noChangeAspect="1"/>
          </p:cNvSpPr>
          <p:nvPr>
            <p:ph type="sldImg"/>
          </p:nvPr>
        </p:nvSpPr>
        <p:spPr/>
      </p:sp>
      <p:sp>
        <p:nvSpPr>
          <p:cNvPr id="1048597" name="备注占位符 2"/>
          <p:cNvSpPr>
            <a:spLocks noGrp="1"/>
          </p:cNvSpPr>
          <p:nvPr>
            <p:ph type="body" idx="1"/>
          </p:nvPr>
        </p:nvSpPr>
        <p:spPr/>
        <p:txBody>
          <a:bodyPr/>
          <a:p>
            <a:endParaRPr lang="zh-CN" altLang="en-US" dirty="0"/>
          </a:p>
        </p:txBody>
      </p:sp>
      <p:sp>
        <p:nvSpPr>
          <p:cNvPr id="1048598" name="灯片编号占位符 3"/>
          <p:cNvSpPr>
            <a:spLocks noGrp="1"/>
          </p:cNvSpPr>
          <p:nvPr>
            <p:ph type="sldNum" sz="quarter" idx="5"/>
          </p:nvPr>
        </p:nvSpPr>
        <p:spPr/>
        <p:txBody>
          <a:bodyPr/>
          <a:p>
            <a:fld id="{85D0DACE-38E0-42D2-9336-2B707D34BC6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54" name=""/>
        <p:cNvGrpSpPr/>
        <p:nvPr/>
      </p:nvGrpSpPr>
      <p:grpSpPr>
        <a:xfrm>
          <a:off x="0" y="0"/>
          <a:ext cx="0" cy="0"/>
          <a:chOff x="0" y="0"/>
          <a:chExt cx="0" cy="0"/>
        </a:xfrm>
      </p:grpSpPr>
      <p:sp>
        <p:nvSpPr>
          <p:cNvPr id="1048615" name="幻灯片图像占位符 1"/>
          <p:cNvSpPr>
            <a:spLocks noGrp="1" noRot="1" noChangeAspect="1"/>
          </p:cNvSpPr>
          <p:nvPr>
            <p:ph type="sldImg" idx="2"/>
          </p:nvPr>
        </p:nvSpPr>
        <p:spPr/>
      </p:sp>
      <p:sp>
        <p:nvSpPr>
          <p:cNvPr id="1048616" name="文本占位符 2"/>
          <p:cNvSpPr>
            <a:spLocks noGrp="1"/>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83" name=""/>
        <p:cNvGrpSpPr/>
        <p:nvPr/>
      </p:nvGrpSpPr>
      <p:grpSpPr/>
      <p:sp>
        <p:nvSpPr>
          <p:cNvPr id="1048704" name="幻灯片图像占位符 1"/>
          <p:cNvSpPr>
            <a:spLocks noGrp="1"/>
          </p:cNvSpPr>
          <p:nvPr>
            <p:ph type="sldImg" idx="2"/>
          </p:nvPr>
        </p:nvSpPr>
        <p:spPr/>
      </p:sp>
      <p:sp>
        <p:nvSpPr>
          <p:cNvPr id="1048705" name="文本占位符 2"/>
          <p:cNvSpPr>
            <a:spLocks noGrp="1"/>
          </p:cNvSpPr>
          <p:nvPr>
            <p:ph type="body" idx="3"/>
          </p:nvPr>
        </p:nvSpPr>
        <p:spPr/>
        <p:txBody>
          <a:bodyPr/>
          <a:p>
            <a:r>
              <a:rPr lang="zh-CN" altLang="en-US"/>
              <a:t>在论文写作过程中，学生会遇到很多的困境，针对这个问题，笔杆网建立了一站式的写作平台。</a:t>
            </a:r>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86" name=""/>
        <p:cNvGrpSpPr/>
        <p:nvPr/>
      </p:nvGrpSpPr>
      <p:grpSpPr>
        <a:xfrm>
          <a:off x="0" y="0"/>
          <a:ext cx="0" cy="0"/>
          <a:chOff x="0" y="0"/>
          <a:chExt cx="0" cy="0"/>
        </a:xfrm>
      </p:grpSpPr>
      <p:sp>
        <p:nvSpPr>
          <p:cNvPr id="1048722" name="幻灯片图像占位符 1"/>
          <p:cNvSpPr>
            <a:spLocks noGrp="1" noRot="1" noChangeAspect="1"/>
          </p:cNvSpPr>
          <p:nvPr>
            <p:ph type="sldImg" idx="2"/>
          </p:nvPr>
        </p:nvSpPr>
        <p:spPr/>
      </p:sp>
      <p:sp>
        <p:nvSpPr>
          <p:cNvPr id="1048723" name="文本占位符 2"/>
          <p:cNvSpPr>
            <a:spLocks noGrp="1"/>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89" name=""/>
        <p:cNvGrpSpPr/>
        <p:nvPr/>
      </p:nvGrpSpPr>
      <p:grpSpPr>
        <a:xfrm>
          <a:off x="0" y="0"/>
          <a:ext cx="0" cy="0"/>
          <a:chOff x="0" y="0"/>
          <a:chExt cx="0" cy="0"/>
        </a:xfrm>
      </p:grpSpPr>
      <p:sp>
        <p:nvSpPr>
          <p:cNvPr id="1048740" name="幻灯片图像占位符 1"/>
          <p:cNvSpPr>
            <a:spLocks noGrp="1" noRot="1" noChangeAspect="1"/>
          </p:cNvSpPr>
          <p:nvPr>
            <p:ph type="sldImg"/>
          </p:nvPr>
        </p:nvSpPr>
        <p:spPr/>
      </p:sp>
      <p:sp>
        <p:nvSpPr>
          <p:cNvPr id="1048741" name="备注占位符 2"/>
          <p:cNvSpPr>
            <a:spLocks noGrp="1"/>
          </p:cNvSpPr>
          <p:nvPr>
            <p:ph type="body" idx="1"/>
          </p:nvPr>
        </p:nvSpPr>
        <p:spPr/>
        <p:txBody>
          <a:bodyPr/>
          <a:p>
            <a:endParaRPr lang="zh-CN" altLang="en-US" dirty="0"/>
          </a:p>
        </p:txBody>
      </p:sp>
      <p:sp>
        <p:nvSpPr>
          <p:cNvPr id="1048742" name="灯片编号占位符 3"/>
          <p:cNvSpPr>
            <a:spLocks noGrp="1"/>
          </p:cNvSpPr>
          <p:nvPr>
            <p:ph type="sldNum" sz="quarter" idx="5"/>
          </p:nvPr>
        </p:nvSpPr>
        <p:spPr/>
        <p:txBody>
          <a:bodyPr/>
          <a:p>
            <a:fld id="{85D0DACE-38E0-42D2-9336-2B707D34BC6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92" name=""/>
        <p:cNvGrpSpPr/>
        <p:nvPr/>
      </p:nvGrpSpPr>
      <p:grpSpPr>
        <a:xfrm>
          <a:off x="0" y="0"/>
          <a:ext cx="0" cy="0"/>
          <a:chOff x="0" y="0"/>
          <a:chExt cx="0" cy="0"/>
        </a:xfrm>
      </p:grpSpPr>
      <p:sp>
        <p:nvSpPr>
          <p:cNvPr id="1048753" name="幻灯片图像占位符 1"/>
          <p:cNvSpPr>
            <a:spLocks noGrp="1" noRot="1" noChangeAspect="1"/>
          </p:cNvSpPr>
          <p:nvPr>
            <p:ph type="sldImg"/>
          </p:nvPr>
        </p:nvSpPr>
        <p:spPr/>
      </p:sp>
      <p:sp>
        <p:nvSpPr>
          <p:cNvPr id="1048754" name="备注占位符 2"/>
          <p:cNvSpPr>
            <a:spLocks noGrp="1"/>
          </p:cNvSpPr>
          <p:nvPr>
            <p:ph type="body" idx="1"/>
          </p:nvPr>
        </p:nvSpPr>
        <p:spPr/>
        <p:txBody>
          <a:bodyPr/>
          <a:p>
            <a:endParaRPr lang="zh-CN" altLang="en-US" dirty="0"/>
          </a:p>
        </p:txBody>
      </p:sp>
      <p:sp>
        <p:nvSpPr>
          <p:cNvPr id="1048755" name="灯片编号占位符 3"/>
          <p:cNvSpPr>
            <a:spLocks noGrp="1"/>
          </p:cNvSpPr>
          <p:nvPr>
            <p:ph type="sldNum" sz="quarter" idx="5"/>
          </p:nvPr>
        </p:nvSpPr>
        <p:spPr/>
        <p:txBody>
          <a:bodyPr/>
          <a:p>
            <a:fld id="{85D0DACE-38E0-42D2-9336-2B707D34BC6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95" name=""/>
        <p:cNvGrpSpPr/>
        <p:nvPr/>
      </p:nvGrpSpPr>
      <p:grpSpPr/>
      <p:sp>
        <p:nvSpPr>
          <p:cNvPr id="1048758" name="幻灯片图像占位符 1"/>
          <p:cNvSpPr>
            <a:spLocks noGrp="1"/>
          </p:cNvSpPr>
          <p:nvPr>
            <p:ph type="sldImg" idx="2"/>
          </p:nvPr>
        </p:nvSpPr>
        <p:spPr/>
      </p:sp>
      <p:sp>
        <p:nvSpPr>
          <p:cNvPr id="1048759" name="文本占位符 2"/>
          <p:cNvSpPr>
            <a:spLocks noGrp="1"/>
          </p:cNvSpPr>
          <p:nvPr>
            <p:ph type="body" idx="3"/>
          </p:nvPr>
        </p:nvSpPr>
        <p:spPr/>
        <p:txBody>
          <a:bodyPr/>
          <a:p>
            <a:r>
              <a:rPr lang="zh-CN" altLang="en-US"/>
              <a:t>在论文写作过程中，学生会遇到很多的困境，针对这个问题，笔杆网建立了一站式的写作平台。</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6" Type="http://schemas.openxmlformats.org/officeDocument/2006/relationships/image" Target="../media/image1.png"/><Relationship Id="rId15" Type="http://schemas.openxmlformats.org/officeDocument/2006/relationships/tags" Target="../tags/tag14.xml"/><Relationship Id="rId14" Type="http://schemas.openxmlformats.org/officeDocument/2006/relationships/tags" Target="../tags/tag13.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31.xml"/><Relationship Id="rId8" Type="http://schemas.openxmlformats.org/officeDocument/2006/relationships/tags" Target="../tags/tag30.xml"/><Relationship Id="rId7" Type="http://schemas.openxmlformats.org/officeDocument/2006/relationships/tags" Target="../tags/tag29.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image" Target="../media/image2.png"/><Relationship Id="rId3" Type="http://schemas.openxmlformats.org/officeDocument/2006/relationships/tags" Target="../tags/tag26.xml"/><Relationship Id="rId2" Type="http://schemas.openxmlformats.org/officeDocument/2006/relationships/tags" Target="../tags/tag25.xml"/><Relationship Id="rId14" Type="http://schemas.openxmlformats.org/officeDocument/2006/relationships/tags" Target="../tags/tag36.xml"/><Relationship Id="rId13" Type="http://schemas.openxmlformats.org/officeDocument/2006/relationships/tags" Target="../tags/tag35.xml"/><Relationship Id="rId12" Type="http://schemas.openxmlformats.org/officeDocument/2006/relationships/tags" Target="../tags/tag34.xml"/><Relationship Id="rId11" Type="http://schemas.openxmlformats.org/officeDocument/2006/relationships/tags" Target="../tags/tag33.xml"/><Relationship Id="rId10" Type="http://schemas.openxmlformats.org/officeDocument/2006/relationships/tags" Target="../tags/tag32.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50.xml"/><Relationship Id="rId8" Type="http://schemas.openxmlformats.org/officeDocument/2006/relationships/tags" Target="../tags/tag49.xml"/><Relationship Id="rId7" Type="http://schemas.openxmlformats.org/officeDocument/2006/relationships/tags" Target="../tags/tag48.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5" Type="http://schemas.openxmlformats.org/officeDocument/2006/relationships/tags" Target="../tags/tag54.xml"/><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57.xml"/><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5" Type="http://schemas.openxmlformats.org/officeDocument/2006/relationships/tags" Target="../tags/tag61.xml"/><Relationship Id="rId4" Type="http://schemas.openxmlformats.org/officeDocument/2006/relationships/tags" Target="../tags/tag60.xml"/><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6" Type="http://schemas.openxmlformats.org/officeDocument/2006/relationships/tags" Target="../tags/tag66.xml"/><Relationship Id="rId5" Type="http://schemas.openxmlformats.org/officeDocument/2006/relationships/tags" Target="../tags/tag65.xml"/><Relationship Id="rId4" Type="http://schemas.openxmlformats.org/officeDocument/2006/relationships/tags" Target="../tags/tag64.xml"/><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9" Type="http://schemas.openxmlformats.org/officeDocument/2006/relationships/tags" Target="../tags/tag74.xml"/><Relationship Id="rId8" Type="http://schemas.openxmlformats.org/officeDocument/2006/relationships/tags" Target="../tags/tag73.xml"/><Relationship Id="rId7" Type="http://schemas.openxmlformats.org/officeDocument/2006/relationships/tags" Target="../tags/tag72.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 Type="http://schemas.openxmlformats.org/officeDocument/2006/relationships/tags" Target="../tags/tag67.xml"/><Relationship Id="rId17" Type="http://schemas.openxmlformats.org/officeDocument/2006/relationships/tags" Target="../tags/tag81.xml"/><Relationship Id="rId16" Type="http://schemas.openxmlformats.org/officeDocument/2006/relationships/image" Target="../media/image1.png"/><Relationship Id="rId15" Type="http://schemas.openxmlformats.org/officeDocument/2006/relationships/tags" Target="../tags/tag80.xml"/><Relationship Id="rId14" Type="http://schemas.openxmlformats.org/officeDocument/2006/relationships/tags" Target="../tags/tag79.xml"/><Relationship Id="rId13" Type="http://schemas.openxmlformats.org/officeDocument/2006/relationships/tags" Target="../tags/tag78.xml"/><Relationship Id="rId12" Type="http://schemas.openxmlformats.org/officeDocument/2006/relationships/tags" Target="../tags/tag77.xml"/><Relationship Id="rId11" Type="http://schemas.openxmlformats.org/officeDocument/2006/relationships/tags" Target="../tags/tag76.xml"/><Relationship Id="rId10" Type="http://schemas.openxmlformats.org/officeDocument/2006/relationships/tags" Target="../tags/tag75.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29" name=""/>
        <p:cNvGrpSpPr/>
        <p:nvPr/>
      </p:nvGrpSpPr>
      <p:grpSpPr>
        <a:xfrm>
          <a:off x="0" y="0"/>
          <a:ext cx="0" cy="0"/>
          <a:chOff x="0" y="0"/>
          <a:chExt cx="0" cy="0"/>
        </a:xfrm>
      </p:grpSpPr>
      <p:sp>
        <p:nvSpPr>
          <p:cNvPr id="1048855" name="标题 1"/>
          <p:cNvSpPr>
            <a:spLocks noGrp="1"/>
          </p:cNvSpPr>
          <p:nvPr>
            <p:ph type="ctrTitle"/>
          </p:nvPr>
        </p:nvSpPr>
        <p:spPr>
          <a:xfrm>
            <a:off x="1523968" y="1361313"/>
            <a:ext cx="9144000" cy="2387600"/>
          </a:xfrm>
        </p:spPr>
        <p:txBody>
          <a:bodyPr anchor="b"/>
          <a:lstStyle>
            <a:lvl1pPr algn="ctr">
              <a:defRPr sz="6000"/>
            </a:lvl1pPr>
          </a:lstStyle>
          <a:p>
            <a:r>
              <a:rPr lang="zh-CN" altLang="en-US"/>
              <a:t>单击此处编辑母版标题样式</a:t>
            </a:r>
            <a:endParaRPr lang="zh-CN" altLang="en-US"/>
          </a:p>
        </p:txBody>
      </p:sp>
      <p:sp>
        <p:nvSpPr>
          <p:cNvPr id="1048856" name="副标题 2"/>
          <p:cNvSpPr>
            <a:spLocks noGrp="1"/>
          </p:cNvSpPr>
          <p:nvPr>
            <p:ph type="subTitle" idx="1"/>
          </p:nvPr>
        </p:nvSpPr>
        <p:spPr>
          <a:xfrm>
            <a:off x="1523968" y="384098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33" name=""/>
        <p:cNvGrpSpPr/>
        <p:nvPr/>
      </p:nvGrpSpPr>
      <p:grpSpPr>
        <a:xfrm>
          <a:off x="0" y="0"/>
          <a:ext cx="0" cy="0"/>
          <a:chOff x="0" y="0"/>
          <a:chExt cx="0" cy="0"/>
        </a:xfrm>
      </p:grpSpPr>
      <p:sp>
        <p:nvSpPr>
          <p:cNvPr id="1048866" name="内容占位符 1"/>
          <p:cNvSpPr>
            <a:spLocks noGrp="1"/>
          </p:cNvSpPr>
          <p:nvPr>
            <p:ph/>
          </p:nvPr>
        </p:nvSpPr>
        <p:spPr>
          <a:xfrm>
            <a:off x="838184" y="523097"/>
            <a:ext cx="10515600" cy="5811838"/>
          </a:xfrm>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64" name=""/>
        <p:cNvGrpSpPr/>
        <p:nvPr/>
      </p:nvGrpSpPr>
      <p:grpSpPr>
        <a:xfrm>
          <a:off x="0" y="0"/>
          <a:ext cx="0" cy="0"/>
          <a:chOff x="0" y="0"/>
          <a:chExt cx="0" cy="0"/>
        </a:xfrm>
      </p:grpSpPr>
      <p:sp>
        <p:nvSpPr>
          <p:cNvPr id="1048657" name="矩形 11"/>
          <p:cNvSpPr/>
          <p:nvPr userDrawn="1">
            <p:custDataLst>
              <p:tags r:id="rId2"/>
            </p:custDataLst>
          </p:nvPr>
        </p:nvSpPr>
        <p:spPr>
          <a:xfrm>
            <a:off x="0" y="0"/>
            <a:ext cx="12192000" cy="6858000"/>
          </a:xfrm>
          <a:prstGeom prst="rect">
            <a:avLst/>
          </a:prstGeom>
          <a:gradFill>
            <a:gsLst>
              <a:gs pos="0">
                <a:schemeClr val="accent1"/>
              </a:gs>
              <a:gs pos="100000">
                <a:schemeClr val="accent2"/>
              </a:gs>
            </a:gsLst>
            <a:lin ang="2700000" scaled="1"/>
          </a:gra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bg1"/>
              </a:solidFill>
            </a:endParaRPr>
          </a:p>
        </p:txBody>
      </p:sp>
      <p:sp>
        <p:nvSpPr>
          <p:cNvPr id="1048658" name="任意多边形: 形状 12"/>
          <p:cNvSpPr/>
          <p:nvPr userDrawn="1">
            <p:custDataLst>
              <p:tags r:id="rId3"/>
            </p:custDataLst>
          </p:nvPr>
        </p:nvSpPr>
        <p:spPr>
          <a:xfrm>
            <a:off x="8633689" y="623453"/>
            <a:ext cx="3558311" cy="5350598"/>
          </a:xfrm>
          <a:custGeom>
            <a:avLst/>
            <a:gdLst>
              <a:gd name="connsiteX0" fmla="*/ 2675299 w 3558311"/>
              <a:gd name="connsiteY0" fmla="*/ 0 h 5350598"/>
              <a:gd name="connsiteX1" fmla="*/ 3470851 w 3558311"/>
              <a:gd name="connsiteY1" fmla="*/ 120276 h 5350598"/>
              <a:gd name="connsiteX2" fmla="*/ 3558311 w 3558311"/>
              <a:gd name="connsiteY2" fmla="*/ 152287 h 5350598"/>
              <a:gd name="connsiteX3" fmla="*/ 3558311 w 3558311"/>
              <a:gd name="connsiteY3" fmla="*/ 5198311 h 5350598"/>
              <a:gd name="connsiteX4" fmla="*/ 3470851 w 3558311"/>
              <a:gd name="connsiteY4" fmla="*/ 5230322 h 5350598"/>
              <a:gd name="connsiteX5" fmla="*/ 2675299 w 3558311"/>
              <a:gd name="connsiteY5" fmla="*/ 5350598 h 5350598"/>
              <a:gd name="connsiteX6" fmla="*/ 0 w 3558311"/>
              <a:gd name="connsiteY6" fmla="*/ 2675299 h 5350598"/>
              <a:gd name="connsiteX7" fmla="*/ 2675299 w 3558311"/>
              <a:gd name="connsiteY7" fmla="*/ 0 h 535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58311" h="5350598">
                <a:moveTo>
                  <a:pt x="2675299" y="0"/>
                </a:moveTo>
                <a:cubicBezTo>
                  <a:pt x="2952335" y="0"/>
                  <a:pt x="3219536" y="42109"/>
                  <a:pt x="3470851" y="120276"/>
                </a:cubicBezTo>
                <a:lnTo>
                  <a:pt x="3558311" y="152287"/>
                </a:lnTo>
                <a:lnTo>
                  <a:pt x="3558311" y="5198311"/>
                </a:lnTo>
                <a:lnTo>
                  <a:pt x="3470851" y="5230322"/>
                </a:lnTo>
                <a:cubicBezTo>
                  <a:pt x="3219536" y="5308489"/>
                  <a:pt x="2952335" y="5350598"/>
                  <a:pt x="2675299" y="5350598"/>
                </a:cubicBezTo>
                <a:cubicBezTo>
                  <a:pt x="1197772" y="5350598"/>
                  <a:pt x="0" y="4152826"/>
                  <a:pt x="0" y="2675299"/>
                </a:cubicBezTo>
                <a:cubicBezTo>
                  <a:pt x="0" y="1197772"/>
                  <a:pt x="1197772" y="0"/>
                  <a:pt x="2675299" y="0"/>
                </a:cubicBezTo>
                <a:close/>
              </a:path>
            </a:pathLst>
          </a:custGeom>
          <a:gradFill flip="none" rotWithShape="1">
            <a:gsLst>
              <a:gs pos="0">
                <a:srgbClr val="FFFFFF">
                  <a:alpha val="60000"/>
                </a:srgbClr>
              </a:gs>
              <a:gs pos="90000">
                <a:srgbClr val="FFFFFF">
                  <a:alpha val="0"/>
                </a:srgbClr>
              </a:gs>
            </a:gsLst>
            <a:lin ang="2700000" scaled="1"/>
          </a:gradFill>
          <a:ln>
            <a:noFill/>
            <a:prstDash val="solid"/>
          </a:ln>
          <a:effectLst>
            <a:outerShdw blurRad="203200" dist="101600" dir="8100000" algn="tr" rotWithShape="0">
              <a:srgbClr val="0048E5">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1048659" name="椭圆 14"/>
          <p:cNvSpPr/>
          <p:nvPr userDrawn="1">
            <p:custDataLst>
              <p:tags r:id="rId4"/>
            </p:custDataLst>
          </p:nvPr>
        </p:nvSpPr>
        <p:spPr>
          <a:xfrm>
            <a:off x="7977477" y="3976255"/>
            <a:ext cx="2427286" cy="2427286"/>
          </a:xfrm>
          <a:prstGeom prst="ellipse">
            <a:avLst/>
          </a:prstGeom>
          <a:gradFill flip="none" rotWithShape="1">
            <a:gsLst>
              <a:gs pos="0">
                <a:srgbClr val="FFFFFF">
                  <a:alpha val="60000"/>
                </a:srgbClr>
              </a:gs>
              <a:gs pos="90000">
                <a:srgbClr val="FFFFFF">
                  <a:alpha val="0"/>
                </a:srgbClr>
              </a:gs>
            </a:gsLst>
            <a:lin ang="2700000" scaled="1"/>
          </a:gradFill>
          <a:ln>
            <a:noFill/>
            <a:prstDash val="solid"/>
          </a:ln>
          <a:effectLst>
            <a:outerShdw blurRad="203200" dist="101600" dir="8100000" algn="tr" rotWithShape="0">
              <a:srgbClr val="0048E5">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ym typeface="+mn-ea"/>
            </a:endParaRPr>
          </a:p>
        </p:txBody>
      </p:sp>
      <p:sp>
        <p:nvSpPr>
          <p:cNvPr id="1048660" name="任意多边形: 形状 15"/>
          <p:cNvSpPr/>
          <p:nvPr userDrawn="1">
            <p:custDataLst>
              <p:tags r:id="rId5"/>
            </p:custDataLst>
          </p:nvPr>
        </p:nvSpPr>
        <p:spPr>
          <a:xfrm>
            <a:off x="0" y="0"/>
            <a:ext cx="1883538" cy="1650159"/>
          </a:xfrm>
          <a:custGeom>
            <a:avLst/>
            <a:gdLst>
              <a:gd name="connsiteX0" fmla="*/ 0 w 1883538"/>
              <a:gd name="connsiteY0" fmla="*/ 0 h 1650159"/>
              <a:gd name="connsiteX1" fmla="*/ 1883538 w 1883538"/>
              <a:gd name="connsiteY1" fmla="*/ 0 h 1650159"/>
              <a:gd name="connsiteX2" fmla="*/ 233379 w 1883538"/>
              <a:gd name="connsiteY2" fmla="*/ 1650159 h 1650159"/>
              <a:gd name="connsiteX3" fmla="*/ 64660 w 1883538"/>
              <a:gd name="connsiteY3" fmla="*/ 1641640 h 1650159"/>
              <a:gd name="connsiteX4" fmla="*/ 0 w 1883538"/>
              <a:gd name="connsiteY4" fmla="*/ 1631771 h 1650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3538" h="1650159">
                <a:moveTo>
                  <a:pt x="0" y="0"/>
                </a:moveTo>
                <a:lnTo>
                  <a:pt x="1883538" y="0"/>
                </a:lnTo>
                <a:cubicBezTo>
                  <a:pt x="1883538" y="911358"/>
                  <a:pt x="1144737" y="1650159"/>
                  <a:pt x="233379" y="1650159"/>
                </a:cubicBezTo>
                <a:cubicBezTo>
                  <a:pt x="176419" y="1650159"/>
                  <a:pt x="120134" y="1647273"/>
                  <a:pt x="64660" y="1641640"/>
                </a:cubicBezTo>
                <a:lnTo>
                  <a:pt x="0" y="1631771"/>
                </a:lnTo>
                <a:close/>
              </a:path>
            </a:pathLst>
          </a:custGeom>
          <a:gradFill flip="none" rotWithShape="1">
            <a:gsLst>
              <a:gs pos="0">
                <a:srgbClr val="FFFFFF">
                  <a:alpha val="39000"/>
                </a:srgbClr>
              </a:gs>
              <a:gs pos="81000">
                <a:srgbClr val="FFFFFF">
                  <a:alpha val="0"/>
                </a:srgbClr>
              </a:gs>
            </a:gsLst>
            <a:lin ang="2700000" scaled="1"/>
          </a:gradFill>
          <a:ln>
            <a:noFill/>
            <a:prstDash val="solid"/>
          </a:ln>
          <a:effectLst>
            <a:outerShdw blurRad="203200" dist="101600" dir="8100000" algn="tr" rotWithShape="0">
              <a:srgbClr val="0048E5">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dirty="0"/>
          </a:p>
        </p:txBody>
      </p:sp>
      <p:cxnSp>
        <p:nvCxnSpPr>
          <p:cNvPr id="3145736" name="直接连接符 16"/>
          <p:cNvCxnSpPr/>
          <p:nvPr userDrawn="1">
            <p:custDataLst>
              <p:tags r:id="rId6"/>
            </p:custDataLst>
          </p:nvPr>
        </p:nvCxnSpPr>
        <p:spPr>
          <a:xfrm>
            <a:off x="11470255" y="1921"/>
            <a:ext cx="0" cy="6856095"/>
          </a:xfrm>
          <a:prstGeom prst="line">
            <a:avLst/>
          </a:prstGeom>
          <a:ln>
            <a:solidFill>
              <a:srgbClr val="FFFFFF">
                <a:alpha val="50000"/>
              </a:srgbClr>
            </a:solidFill>
          </a:ln>
        </p:spPr>
        <p:style>
          <a:lnRef idx="1">
            <a:schemeClr val="accent1"/>
          </a:lnRef>
          <a:fillRef idx="0">
            <a:schemeClr val="accent1"/>
          </a:fillRef>
          <a:effectRef idx="0">
            <a:schemeClr val="accent1"/>
          </a:effectRef>
          <a:fontRef idx="minor">
            <a:schemeClr val="tx1"/>
          </a:fontRef>
        </p:style>
      </p:cxnSp>
      <p:sp>
        <p:nvSpPr>
          <p:cNvPr id="1048661" name="标题 1"/>
          <p:cNvSpPr>
            <a:spLocks noGrp="1"/>
          </p:cNvSpPr>
          <p:nvPr>
            <p:ph type="ctrTitle"/>
            <p:custDataLst>
              <p:tags r:id="rId7"/>
            </p:custDataLst>
          </p:nvPr>
        </p:nvSpPr>
        <p:spPr>
          <a:xfrm>
            <a:off x="965835" y="1363345"/>
            <a:ext cx="6218555" cy="2719070"/>
          </a:xfrm>
        </p:spPr>
        <p:txBody>
          <a:bodyPr wrap="square" anchor="b">
            <a:normAutofit/>
          </a:bodyPr>
          <a:lstStyle>
            <a:lvl1pPr algn="l">
              <a:lnSpc>
                <a:spcPct val="100000"/>
              </a:lnSpc>
              <a:defRPr sz="6000">
                <a:solidFill>
                  <a:srgbClr val="FFFFFF"/>
                </a:solidFill>
              </a:defRPr>
            </a:lvl1pPr>
          </a:lstStyle>
          <a:p>
            <a:r>
              <a:rPr lang="zh-CN" altLang="en-US" dirty="0"/>
              <a:t>单击此处编辑母版标题样式</a:t>
            </a:r>
            <a:endParaRPr lang="zh-CN" altLang="en-US" dirty="0"/>
          </a:p>
        </p:txBody>
      </p:sp>
      <p:sp>
        <p:nvSpPr>
          <p:cNvPr id="1048662" name="日期占位符 3"/>
          <p:cNvSpPr>
            <a:spLocks noGrp="1"/>
          </p:cNvSpPr>
          <p:nvPr>
            <p:ph type="dt" sz="half" idx="10"/>
            <p:custDataLst>
              <p:tags r:id="rId8"/>
            </p:custDataLst>
          </p:nvPr>
        </p:nvSpPr>
        <p:spPr/>
        <p:txBody>
          <a:bodyPr wrap="square">
            <a:normAutofit/>
          </a:bodyPr>
          <a:lstStyle>
            <a:lvl1pPr>
              <a:defRPr>
                <a:solidFill>
                  <a:srgbClr val="FFFFFF"/>
                </a:solidFill>
              </a:defRPr>
            </a:lvl1pPr>
          </a:lstStyle>
          <a:p>
            <a:fld id="{5592522B-0F24-4480-B9DD-A9474A6880D6}" type="datetimeFigureOut">
              <a:rPr lang="zh-CN" altLang="en-US" smtClean="0"/>
            </a:fld>
            <a:endParaRPr lang="zh-CN" altLang="en-US"/>
          </a:p>
        </p:txBody>
      </p:sp>
      <p:sp>
        <p:nvSpPr>
          <p:cNvPr id="1048663" name="页脚占位符 4"/>
          <p:cNvSpPr>
            <a:spLocks noGrp="1"/>
          </p:cNvSpPr>
          <p:nvPr>
            <p:ph type="ftr" sz="quarter" idx="11"/>
            <p:custDataLst>
              <p:tags r:id="rId9"/>
            </p:custDataLst>
          </p:nvPr>
        </p:nvSpPr>
        <p:spPr/>
        <p:txBody>
          <a:bodyPr>
            <a:normAutofit/>
          </a:bodyPr>
          <a:lstStyle>
            <a:lvl1pPr>
              <a:defRPr>
                <a:solidFill>
                  <a:srgbClr val="FFFFFF"/>
                </a:solidFill>
              </a:defRPr>
            </a:lvl1pPr>
          </a:lstStyle>
          <a:p>
            <a:endParaRPr lang="zh-CN" altLang="en-US" dirty="0"/>
          </a:p>
        </p:txBody>
      </p:sp>
      <p:sp>
        <p:nvSpPr>
          <p:cNvPr id="1048664" name="灯片编号占位符 5"/>
          <p:cNvSpPr>
            <a:spLocks noGrp="1"/>
          </p:cNvSpPr>
          <p:nvPr>
            <p:ph type="sldNum" sz="quarter" idx="12"/>
            <p:custDataLst>
              <p:tags r:id="rId10"/>
            </p:custDataLst>
          </p:nvPr>
        </p:nvSpPr>
        <p:spPr>
          <a:xfrm>
            <a:off x="8610600" y="6356350"/>
            <a:ext cx="2743200" cy="365125"/>
          </a:xfrm>
        </p:spPr>
        <p:txBody>
          <a:bodyPr wrap="square">
            <a:normAutofit/>
          </a:bodyPr>
          <a:lstStyle>
            <a:lvl1pPr>
              <a:defRPr>
                <a:solidFill>
                  <a:srgbClr val="FFFFFF"/>
                </a:solidFill>
              </a:defRPr>
            </a:lvl1pPr>
          </a:lstStyle>
          <a:p>
            <a:fld id="{BE5F26B5-172A-4DC2-B0B7-181CFC56B87C}" type="slidenum">
              <a:rPr lang="zh-CN" altLang="en-US" smtClean="0"/>
            </a:fld>
            <a:endParaRPr lang="zh-CN" altLang="en-US"/>
          </a:p>
        </p:txBody>
      </p:sp>
      <p:sp>
        <p:nvSpPr>
          <p:cNvPr id="1048665" name="公司名占位符 6"/>
          <p:cNvSpPr>
            <a:spLocks noGrp="1"/>
          </p:cNvSpPr>
          <p:nvPr>
            <p:ph type="body" sz="quarter" idx="13" hasCustomPrompt="1"/>
            <p:custDataLst>
              <p:tags r:id="rId11"/>
            </p:custDataLst>
          </p:nvPr>
        </p:nvSpPr>
        <p:spPr>
          <a:xfrm>
            <a:off x="1273180" y="448133"/>
            <a:ext cx="2880000" cy="504000"/>
          </a:xfrm>
        </p:spPr>
        <p:txBody>
          <a:bodyPr wrap="square" anchor="ctr">
            <a:normAutofit/>
          </a:bodyPr>
          <a:lstStyle>
            <a:lvl1pPr marL="0" indent="0">
              <a:lnSpc>
                <a:spcPct val="100000"/>
              </a:lnSpc>
              <a:buNone/>
              <a:defRPr sz="1400">
                <a:solidFill>
                  <a:srgbClr val="FFFFFF"/>
                </a:solidFill>
              </a:defRPr>
            </a:lvl1pPr>
          </a:lstStyle>
          <a:p>
            <a:pPr lvl="0"/>
            <a:r>
              <a:rPr lang="zh-CN" altLang="en-US" dirty="0"/>
              <a:t>公司名</a:t>
            </a:r>
            <a:endParaRPr lang="zh-CN" altLang="en-US" dirty="0"/>
          </a:p>
        </p:txBody>
      </p:sp>
      <p:sp>
        <p:nvSpPr>
          <p:cNvPr id="1048666" name="日期时间占位符 7"/>
          <p:cNvSpPr>
            <a:spLocks noGrp="1"/>
          </p:cNvSpPr>
          <p:nvPr>
            <p:ph type="body" sz="quarter" idx="14" hasCustomPrompt="1"/>
            <p:custDataLst>
              <p:tags r:id="rId12"/>
            </p:custDataLst>
          </p:nvPr>
        </p:nvSpPr>
        <p:spPr>
          <a:xfrm>
            <a:off x="8823892" y="5661201"/>
            <a:ext cx="2427287" cy="504000"/>
          </a:xfrm>
        </p:spPr>
        <p:txBody>
          <a:bodyPr wrap="square" anchor="ctr">
            <a:normAutofit/>
          </a:bodyPr>
          <a:lstStyle>
            <a:lvl1pPr marL="0" indent="0" algn="r">
              <a:lnSpc>
                <a:spcPct val="100000"/>
              </a:lnSpc>
              <a:buNone/>
              <a:defRPr sz="1400">
                <a:solidFill>
                  <a:srgbClr val="FFFFFF"/>
                </a:solidFill>
              </a:defRPr>
            </a:lvl1pPr>
          </a:lstStyle>
          <a:p>
            <a:pPr lvl="0"/>
            <a:r>
              <a:rPr lang="zh-CN" altLang="en-US" dirty="0"/>
              <a:t>日期时间</a:t>
            </a:r>
            <a:endParaRPr lang="zh-CN" altLang="en-US" dirty="0"/>
          </a:p>
        </p:txBody>
      </p:sp>
      <p:sp>
        <p:nvSpPr>
          <p:cNvPr id="1048667" name="署名占位符 10"/>
          <p:cNvSpPr>
            <a:spLocks noGrp="1"/>
          </p:cNvSpPr>
          <p:nvPr>
            <p:ph type="body" sz="quarter" idx="17" hasCustomPrompt="1"/>
            <p:custDataLst>
              <p:tags r:id="rId13"/>
            </p:custDataLst>
          </p:nvPr>
        </p:nvSpPr>
        <p:spPr>
          <a:xfrm>
            <a:off x="995477" y="4341084"/>
            <a:ext cx="2232000" cy="504000"/>
          </a:xfrm>
          <a:prstGeom prst="roundRect">
            <a:avLst>
              <a:gd name="adj" fmla="val 50000"/>
            </a:avLst>
          </a:prstGeom>
          <a:ln>
            <a:solidFill>
              <a:srgbClr val="FFFFFF"/>
            </a:solidFill>
          </a:ln>
        </p:spPr>
        <p:txBody>
          <a:bodyPr wrap="square" anchor="ctr">
            <a:normAutofit/>
          </a:bodyPr>
          <a:lstStyle>
            <a:lvl1pPr marL="0" indent="0" algn="ctr">
              <a:lnSpc>
                <a:spcPct val="100000"/>
              </a:lnSpc>
              <a:buNone/>
              <a:defRPr sz="1800">
                <a:solidFill>
                  <a:srgbClr val="FFFFFF"/>
                </a:solidFill>
                <a:latin typeface="+mn-ea"/>
                <a:ea typeface="+mn-ea"/>
              </a:defRPr>
            </a:lvl1pPr>
          </a:lstStyle>
          <a:p>
            <a:pPr lvl="0"/>
            <a:r>
              <a:rPr lang="zh-CN" altLang="en-US" dirty="0"/>
              <a:t>署名</a:t>
            </a:r>
            <a:endParaRPr lang="zh-CN" altLang="en-US" dirty="0"/>
          </a:p>
        </p:txBody>
      </p:sp>
      <p:cxnSp>
        <p:nvCxnSpPr>
          <p:cNvPr id="3145737" name="直接连接符 22"/>
          <p:cNvCxnSpPr/>
          <p:nvPr>
            <p:custDataLst>
              <p:tags r:id="rId14"/>
            </p:custDataLst>
          </p:nvPr>
        </p:nvCxnSpPr>
        <p:spPr>
          <a:xfrm>
            <a:off x="1142240" y="628976"/>
            <a:ext cx="0" cy="161365"/>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pic>
        <p:nvPicPr>
          <p:cNvPr id="2097160" name="图片 17" descr="图片1"/>
          <p:cNvPicPr>
            <a:picLocks noChangeAspect="1"/>
          </p:cNvPicPr>
          <p:nvPr userDrawn="1">
            <p:custDataLst>
              <p:tags r:id="rId15"/>
            </p:custDataLst>
          </p:nvPr>
        </p:nvPicPr>
        <p:blipFill>
          <a:blip r:embed="rId16"/>
          <a:srcRect l="1265" b="18498"/>
          <a:stretch>
            <a:fillRect/>
          </a:stretch>
        </p:blipFill>
        <p:spPr>
          <a:xfrm>
            <a:off x="0" y="4418330"/>
            <a:ext cx="4460240" cy="243967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78" name=""/>
        <p:cNvGrpSpPr/>
        <p:nvPr/>
      </p:nvGrpSpPr>
      <p:grpSpPr>
        <a:xfrm>
          <a:off x="0" y="0"/>
          <a:ext cx="0" cy="0"/>
          <a:chOff x="0" y="0"/>
          <a:chExt cx="0" cy="0"/>
        </a:xfrm>
      </p:grpSpPr>
      <p:sp>
        <p:nvSpPr>
          <p:cNvPr id="1048691" name="标题 1"/>
          <p:cNvSpPr>
            <a:spLocks noGrp="1"/>
          </p:cNvSpPr>
          <p:nvPr>
            <p:ph type="title"/>
            <p:custDataLst>
              <p:tags r:id="rId2"/>
            </p:custDataLst>
          </p:nvPr>
        </p:nvSpPr>
        <p:spPr/>
        <p:txBody>
          <a:bodyPr wrap="square">
            <a:normAutofit/>
          </a:bodyPr>
          <a:p>
            <a:r>
              <a:rPr lang="zh-CN" altLang="en-US" dirty="0"/>
              <a:t>单击此处编辑母版标题样式</a:t>
            </a:r>
            <a:endParaRPr lang="zh-CN" altLang="en-US" dirty="0"/>
          </a:p>
        </p:txBody>
      </p:sp>
      <p:sp>
        <p:nvSpPr>
          <p:cNvPr id="1048692" name="内容占位符 2"/>
          <p:cNvSpPr>
            <a:spLocks noGrp="1"/>
          </p:cNvSpPr>
          <p:nvPr>
            <p:ph idx="1"/>
            <p:custDataLst>
              <p:tags r:id="rId3"/>
            </p:custDataLst>
          </p:nvPr>
        </p:nvSpPr>
        <p:spPr/>
        <p:txBody>
          <a:bodyPr wrap="square">
            <a:normAutofit/>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1048693" name="日期占位符 3"/>
          <p:cNvSpPr>
            <a:spLocks noGrp="1"/>
          </p:cNvSpPr>
          <p:nvPr>
            <p:ph type="dt" sz="half" idx="10"/>
            <p:custDataLst>
              <p:tags r:id="rId4"/>
            </p:custDataLst>
          </p:nvPr>
        </p:nvSpPr>
        <p:spPr/>
        <p:txBody>
          <a:bodyPr wrap="square">
            <a:normAutofit/>
          </a:bodyPr>
          <a:p>
            <a:fld id="{5592522B-0F24-4480-B9DD-A9474A6880D6}" type="datetimeFigureOut">
              <a:rPr lang="zh-CN" altLang="en-US" smtClean="0"/>
            </a:fld>
            <a:endParaRPr lang="zh-CN" altLang="en-US"/>
          </a:p>
        </p:txBody>
      </p:sp>
      <p:sp>
        <p:nvSpPr>
          <p:cNvPr id="1048694" name="页脚占位符 4"/>
          <p:cNvSpPr>
            <a:spLocks noGrp="1"/>
          </p:cNvSpPr>
          <p:nvPr>
            <p:ph type="ftr" sz="quarter" idx="11"/>
            <p:custDataLst>
              <p:tags r:id="rId5"/>
            </p:custDataLst>
          </p:nvPr>
        </p:nvSpPr>
        <p:spPr/>
        <p:txBody>
          <a:bodyPr/>
          <a:p>
            <a:endParaRPr lang="zh-CN" altLang="en-US"/>
          </a:p>
        </p:txBody>
      </p:sp>
      <p:sp>
        <p:nvSpPr>
          <p:cNvPr id="1048695" name="灯片编号占位符 5"/>
          <p:cNvSpPr>
            <a:spLocks noGrp="1"/>
          </p:cNvSpPr>
          <p:nvPr>
            <p:ph type="sldNum" sz="quarter" idx="12"/>
            <p:custDataLst>
              <p:tags r:id="rId6"/>
            </p:custDataLst>
          </p:nvPr>
        </p:nvSpPr>
        <p:spPr/>
        <p:txBody>
          <a:bodyPr wrap="square">
            <a:normAutofit/>
          </a:bodyPr>
          <a:p>
            <a:fld id="{BE5F26B5-172A-4DC2-B0B7-181CFC56B87C}"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59" name=""/>
        <p:cNvGrpSpPr/>
        <p:nvPr/>
      </p:nvGrpSpPr>
      <p:grpSpPr>
        <a:xfrm>
          <a:off x="0" y="0"/>
          <a:ext cx="0" cy="0"/>
          <a:chOff x="0" y="0"/>
          <a:chExt cx="0" cy="0"/>
        </a:xfrm>
      </p:grpSpPr>
      <p:sp>
        <p:nvSpPr>
          <p:cNvPr id="1048632" name="标题 1"/>
          <p:cNvSpPr>
            <a:spLocks noGrp="1"/>
          </p:cNvSpPr>
          <p:nvPr>
            <p:ph type="title" hasCustomPrompt="1"/>
            <p:custDataLst>
              <p:tags r:id="rId2"/>
            </p:custDataLst>
          </p:nvPr>
        </p:nvSpPr>
        <p:spPr>
          <a:xfrm>
            <a:off x="839788" y="565200"/>
            <a:ext cx="1609599" cy="1081088"/>
          </a:xfrm>
        </p:spPr>
        <p:txBody>
          <a:bodyPr wrap="square" anchor="b">
            <a:normAutofit/>
          </a:bodyPr>
          <a:lstStyle>
            <a:lvl1pPr>
              <a:defRPr sz="6000">
                <a:solidFill>
                  <a:schemeClr val="accent2"/>
                </a:solidFill>
              </a:defRPr>
            </a:lvl1pPr>
          </a:lstStyle>
          <a:p>
            <a:r>
              <a:rPr lang="zh-CN" altLang="en-US" dirty="0"/>
              <a:t>标题</a:t>
            </a:r>
            <a:endParaRPr lang="zh-CN" altLang="en-US" dirty="0"/>
          </a:p>
        </p:txBody>
      </p:sp>
      <p:sp>
        <p:nvSpPr>
          <p:cNvPr id="1048633" name="日期占位符 3"/>
          <p:cNvSpPr>
            <a:spLocks noGrp="1"/>
          </p:cNvSpPr>
          <p:nvPr>
            <p:ph type="dt" sz="half" idx="10"/>
            <p:custDataLst>
              <p:tags r:id="rId3"/>
            </p:custDataLst>
          </p:nvPr>
        </p:nvSpPr>
        <p:spPr/>
        <p:txBody>
          <a:bodyPr wrap="square">
            <a:normAutofit/>
          </a:bodyPr>
          <a:p>
            <a:fld id="{5592522B-0F24-4480-B9DD-A9474A6880D6}" type="datetimeFigureOut">
              <a:rPr lang="zh-CN" altLang="en-US" smtClean="0"/>
            </a:fld>
            <a:endParaRPr lang="zh-CN" altLang="en-US"/>
          </a:p>
        </p:txBody>
      </p:sp>
      <p:sp>
        <p:nvSpPr>
          <p:cNvPr id="1048634" name="页脚占位符 4"/>
          <p:cNvSpPr>
            <a:spLocks noGrp="1"/>
          </p:cNvSpPr>
          <p:nvPr>
            <p:ph type="ftr" sz="quarter" idx="11"/>
            <p:custDataLst>
              <p:tags r:id="rId4"/>
            </p:custDataLst>
          </p:nvPr>
        </p:nvSpPr>
        <p:spPr/>
        <p:txBody>
          <a:bodyPr/>
          <a:p>
            <a:endParaRPr lang="zh-CN" altLang="en-US"/>
          </a:p>
        </p:txBody>
      </p:sp>
      <p:sp>
        <p:nvSpPr>
          <p:cNvPr id="1048635" name="灯片编号占位符 5"/>
          <p:cNvSpPr>
            <a:spLocks noGrp="1"/>
          </p:cNvSpPr>
          <p:nvPr>
            <p:ph type="sldNum" sz="quarter" idx="12"/>
            <p:custDataLst>
              <p:tags r:id="rId5"/>
            </p:custDataLst>
          </p:nvPr>
        </p:nvSpPr>
        <p:spPr/>
        <p:txBody>
          <a:bodyPr wrap="square">
            <a:normAutofit/>
          </a:bodyPr>
          <a:p>
            <a:fld id="{BE5F26B5-172A-4DC2-B0B7-181CFC56B87C}" type="slidenum">
              <a:rPr lang="zh-CN" altLang="en-US" smtClean="0"/>
            </a:fld>
            <a:endParaRPr lang="zh-CN" altLang="en-US"/>
          </a:p>
        </p:txBody>
      </p:sp>
      <p:sp>
        <p:nvSpPr>
          <p:cNvPr id="1048636" name="任意多边形: 形状 9"/>
          <p:cNvSpPr/>
          <p:nvPr userDrawn="1">
            <p:custDataLst>
              <p:tags r:id="rId6"/>
            </p:custDataLst>
          </p:nvPr>
        </p:nvSpPr>
        <p:spPr>
          <a:xfrm>
            <a:off x="7623000" y="0"/>
            <a:ext cx="4569001" cy="2235200"/>
          </a:xfrm>
          <a:custGeom>
            <a:avLst/>
            <a:gdLst>
              <a:gd name="connsiteX0" fmla="*/ 0 w 6726149"/>
              <a:gd name="connsiteY0" fmla="*/ 0 h 3290498"/>
              <a:gd name="connsiteX1" fmla="*/ 6726149 w 6726149"/>
              <a:gd name="connsiteY1" fmla="*/ 0 h 3290498"/>
              <a:gd name="connsiteX2" fmla="*/ 6726149 w 6726149"/>
              <a:gd name="connsiteY2" fmla="*/ 2976151 h 3290498"/>
              <a:gd name="connsiteX3" fmla="*/ 6504586 w 6726149"/>
              <a:gd name="connsiteY3" fmla="*/ 3051120 h 3290498"/>
              <a:gd name="connsiteX4" fmla="*/ 4921250 w 6726149"/>
              <a:gd name="connsiteY4" fmla="*/ 3290498 h 3290498"/>
              <a:gd name="connsiteX5" fmla="*/ 15199 w 6726149"/>
              <a:gd name="connsiteY5" fmla="*/ 38549 h 3290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26149" h="3290498">
                <a:moveTo>
                  <a:pt x="0" y="0"/>
                </a:moveTo>
                <a:lnTo>
                  <a:pt x="6726149" y="0"/>
                </a:lnTo>
                <a:lnTo>
                  <a:pt x="6726149" y="2976151"/>
                </a:lnTo>
                <a:lnTo>
                  <a:pt x="6504586" y="3051120"/>
                </a:lnTo>
                <a:cubicBezTo>
                  <a:pt x="6004411" y="3206691"/>
                  <a:pt x="5472617" y="3290498"/>
                  <a:pt x="4921250" y="3290498"/>
                </a:cubicBezTo>
                <a:cubicBezTo>
                  <a:pt x="2715781" y="3290498"/>
                  <a:pt x="823498" y="1949583"/>
                  <a:pt x="15199" y="38549"/>
                </a:cubicBezTo>
                <a:close/>
              </a:path>
            </a:pathLst>
          </a:custGeom>
          <a:solidFill>
            <a:schemeClr val="accent2"/>
          </a:solidFill>
          <a:ln>
            <a:noFill/>
            <a:prstDash val="solid"/>
          </a:ln>
          <a:effectLst>
            <a:outerShdw blurRad="203200" dist="101600" dir="8100000" algn="tr" rotWithShape="0">
              <a:srgbClr val="0048E5">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55" name=""/>
        <p:cNvGrpSpPr/>
        <p:nvPr/>
      </p:nvGrpSpPr>
      <p:grpSpPr>
        <a:xfrm>
          <a:off x="0" y="0"/>
          <a:ext cx="0" cy="0"/>
          <a:chOff x="0" y="0"/>
          <a:chExt cx="0" cy="0"/>
        </a:xfrm>
      </p:grpSpPr>
      <p:sp>
        <p:nvSpPr>
          <p:cNvPr id="1048617" name="矩形 11"/>
          <p:cNvSpPr/>
          <p:nvPr userDrawn="1">
            <p:custDataLst>
              <p:tags r:id="rId2"/>
            </p:custDataLst>
          </p:nvPr>
        </p:nvSpPr>
        <p:spPr>
          <a:xfrm>
            <a:off x="0" y="0"/>
            <a:ext cx="12192000" cy="6858000"/>
          </a:xfrm>
          <a:prstGeom prst="rect">
            <a:avLst/>
          </a:prstGeom>
          <a:gradFill>
            <a:gsLst>
              <a:gs pos="0">
                <a:schemeClr val="accent1"/>
              </a:gs>
              <a:gs pos="100000">
                <a:schemeClr val="accent2"/>
              </a:gs>
            </a:gsLst>
            <a:lin ang="2700000" scaled="1"/>
          </a:gra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bg1"/>
              </a:solidFill>
            </a:endParaRPr>
          </a:p>
        </p:txBody>
      </p:sp>
      <p:pic>
        <p:nvPicPr>
          <p:cNvPr id="2097156" name="图片 13"/>
          <p:cNvPicPr>
            <a:picLocks noChangeAspect="1"/>
          </p:cNvPicPr>
          <p:nvPr userDrawn="1">
            <p:custDataLst>
              <p:tags r:id="rId3"/>
            </p:custDataLst>
          </p:nvPr>
        </p:nvPicPr>
        <p:blipFill>
          <a:blip r:embed="rId4"/>
          <a:srcRect l="38052" b="9236"/>
          <a:stretch>
            <a:fillRect/>
          </a:stretch>
        </p:blipFill>
        <p:spPr>
          <a:xfrm>
            <a:off x="0" y="1844324"/>
            <a:ext cx="9266198" cy="5013676"/>
          </a:xfrm>
          <a:custGeom>
            <a:avLst/>
            <a:gdLst>
              <a:gd name="connsiteX0" fmla="*/ 0 w 8263308"/>
              <a:gd name="connsiteY0" fmla="*/ 0 h 4471041"/>
              <a:gd name="connsiteX1" fmla="*/ 8263308 w 8263308"/>
              <a:gd name="connsiteY1" fmla="*/ 0 h 4471041"/>
              <a:gd name="connsiteX2" fmla="*/ 8263308 w 8263308"/>
              <a:gd name="connsiteY2" fmla="*/ 4471041 h 4471041"/>
              <a:gd name="connsiteX3" fmla="*/ 0 w 8263308"/>
              <a:gd name="connsiteY3" fmla="*/ 4471041 h 4471041"/>
            </a:gdLst>
            <a:ahLst/>
            <a:cxnLst>
              <a:cxn ang="0">
                <a:pos x="connsiteX0" y="connsiteY0"/>
              </a:cxn>
              <a:cxn ang="0">
                <a:pos x="connsiteX1" y="connsiteY1"/>
              </a:cxn>
              <a:cxn ang="0">
                <a:pos x="connsiteX2" y="connsiteY2"/>
              </a:cxn>
              <a:cxn ang="0">
                <a:pos x="connsiteX3" y="connsiteY3"/>
              </a:cxn>
            </a:cxnLst>
            <a:rect l="l" t="t" r="r" b="b"/>
            <a:pathLst>
              <a:path w="8263308" h="4471041">
                <a:moveTo>
                  <a:pt x="0" y="0"/>
                </a:moveTo>
                <a:lnTo>
                  <a:pt x="8263308" y="0"/>
                </a:lnTo>
                <a:lnTo>
                  <a:pt x="8263308" y="4471041"/>
                </a:lnTo>
                <a:lnTo>
                  <a:pt x="0" y="4471041"/>
                </a:lnTo>
                <a:close/>
              </a:path>
            </a:pathLst>
          </a:custGeom>
        </p:spPr>
      </p:pic>
      <p:sp>
        <p:nvSpPr>
          <p:cNvPr id="1048618" name="任意多边形: 形状 14"/>
          <p:cNvSpPr/>
          <p:nvPr userDrawn="1">
            <p:custDataLst>
              <p:tags r:id="rId5"/>
            </p:custDataLst>
          </p:nvPr>
        </p:nvSpPr>
        <p:spPr>
          <a:xfrm>
            <a:off x="0" y="0"/>
            <a:ext cx="1883538" cy="1650159"/>
          </a:xfrm>
          <a:custGeom>
            <a:avLst/>
            <a:gdLst>
              <a:gd name="connsiteX0" fmla="*/ 0 w 1883538"/>
              <a:gd name="connsiteY0" fmla="*/ 0 h 1650159"/>
              <a:gd name="connsiteX1" fmla="*/ 1883538 w 1883538"/>
              <a:gd name="connsiteY1" fmla="*/ 0 h 1650159"/>
              <a:gd name="connsiteX2" fmla="*/ 233379 w 1883538"/>
              <a:gd name="connsiteY2" fmla="*/ 1650159 h 1650159"/>
              <a:gd name="connsiteX3" fmla="*/ 64660 w 1883538"/>
              <a:gd name="connsiteY3" fmla="*/ 1641640 h 1650159"/>
              <a:gd name="connsiteX4" fmla="*/ 0 w 1883538"/>
              <a:gd name="connsiteY4" fmla="*/ 1631771 h 1650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3538" h="1650159">
                <a:moveTo>
                  <a:pt x="0" y="0"/>
                </a:moveTo>
                <a:lnTo>
                  <a:pt x="1883538" y="0"/>
                </a:lnTo>
                <a:cubicBezTo>
                  <a:pt x="1883538" y="911358"/>
                  <a:pt x="1144737" y="1650159"/>
                  <a:pt x="233379" y="1650159"/>
                </a:cubicBezTo>
                <a:cubicBezTo>
                  <a:pt x="176419" y="1650159"/>
                  <a:pt x="120134" y="1647273"/>
                  <a:pt x="64660" y="1641640"/>
                </a:cubicBezTo>
                <a:lnTo>
                  <a:pt x="0" y="1631771"/>
                </a:lnTo>
                <a:close/>
              </a:path>
            </a:pathLst>
          </a:custGeom>
          <a:gradFill flip="none" rotWithShape="1">
            <a:gsLst>
              <a:gs pos="0">
                <a:srgbClr val="FFFFFF">
                  <a:alpha val="39000"/>
                </a:srgbClr>
              </a:gs>
              <a:gs pos="81000">
                <a:srgbClr val="FFFFFF">
                  <a:alpha val="0"/>
                </a:srgbClr>
              </a:gs>
            </a:gsLst>
            <a:lin ang="2700000" scaled="1"/>
          </a:gradFill>
          <a:ln>
            <a:noFill/>
            <a:prstDash val="solid"/>
          </a:ln>
          <a:effectLst>
            <a:outerShdw blurRad="203200" dist="101600" dir="8100000" algn="tr" rotWithShape="0">
              <a:srgbClr val="0048E5">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cxnSp>
        <p:nvCxnSpPr>
          <p:cNvPr id="3145730" name="直接连接符 15"/>
          <p:cNvCxnSpPr/>
          <p:nvPr userDrawn="1">
            <p:custDataLst>
              <p:tags r:id="rId6"/>
            </p:custDataLst>
          </p:nvPr>
        </p:nvCxnSpPr>
        <p:spPr>
          <a:xfrm>
            <a:off x="11470255" y="19701"/>
            <a:ext cx="0" cy="6838315"/>
          </a:xfrm>
          <a:prstGeom prst="line">
            <a:avLst/>
          </a:prstGeom>
          <a:ln>
            <a:solidFill>
              <a:srgbClr val="FFFFFF">
                <a:alpha val="50000"/>
              </a:srgbClr>
            </a:solidFill>
          </a:ln>
        </p:spPr>
        <p:style>
          <a:lnRef idx="1">
            <a:schemeClr val="accent1"/>
          </a:lnRef>
          <a:fillRef idx="0">
            <a:schemeClr val="accent1"/>
          </a:fillRef>
          <a:effectRef idx="0">
            <a:schemeClr val="accent1"/>
          </a:effectRef>
          <a:fontRef idx="minor">
            <a:schemeClr val="tx1"/>
          </a:fontRef>
        </p:style>
      </p:cxnSp>
      <p:cxnSp>
        <p:nvCxnSpPr>
          <p:cNvPr id="3145731" name="直接连接符 16"/>
          <p:cNvCxnSpPr/>
          <p:nvPr userDrawn="1">
            <p:custDataLst>
              <p:tags r:id="rId7"/>
            </p:custDataLst>
          </p:nvPr>
        </p:nvCxnSpPr>
        <p:spPr>
          <a:xfrm>
            <a:off x="1063721" y="3674747"/>
            <a:ext cx="752379"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1048619" name="椭圆 17"/>
          <p:cNvSpPr/>
          <p:nvPr userDrawn="1">
            <p:custDataLst>
              <p:tags r:id="rId8"/>
            </p:custDataLst>
          </p:nvPr>
        </p:nvSpPr>
        <p:spPr>
          <a:xfrm>
            <a:off x="6776966" y="1350564"/>
            <a:ext cx="4156873" cy="4156873"/>
          </a:xfrm>
          <a:prstGeom prst="ellipse">
            <a:avLst/>
          </a:prstGeom>
          <a:gradFill flip="none" rotWithShape="1">
            <a:gsLst>
              <a:gs pos="0">
                <a:srgbClr val="FFFFFF">
                  <a:alpha val="60000"/>
                </a:srgbClr>
              </a:gs>
              <a:gs pos="90000">
                <a:srgbClr val="FFFFFF">
                  <a:alpha val="0"/>
                </a:srgbClr>
              </a:gs>
            </a:gsLst>
            <a:lin ang="2700000" scaled="1"/>
          </a:gradFill>
          <a:ln>
            <a:noFill/>
            <a:prstDash val="solid"/>
          </a:ln>
          <a:effectLst>
            <a:outerShdw blurRad="203200" dist="101600" dir="8100000" algn="tr" rotWithShape="0">
              <a:srgbClr val="0048E5">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ym typeface="+mn-ea"/>
            </a:endParaRPr>
          </a:p>
        </p:txBody>
      </p:sp>
      <p:sp>
        <p:nvSpPr>
          <p:cNvPr id="1048620" name="标题 1"/>
          <p:cNvSpPr>
            <a:spLocks noGrp="1"/>
          </p:cNvSpPr>
          <p:nvPr>
            <p:ph type="title" hasCustomPrompt="1"/>
            <p:custDataLst>
              <p:tags r:id="rId9"/>
            </p:custDataLst>
          </p:nvPr>
        </p:nvSpPr>
        <p:spPr>
          <a:xfrm>
            <a:off x="1053089" y="2371205"/>
            <a:ext cx="6347172" cy="1152000"/>
          </a:xfrm>
        </p:spPr>
        <p:txBody>
          <a:bodyPr wrap="square" anchor="b">
            <a:normAutofit/>
          </a:bodyPr>
          <a:lstStyle>
            <a:lvl1pPr algn="l">
              <a:defRPr sz="5400">
                <a:solidFill>
                  <a:srgbClr val="FFFFFF"/>
                </a:solidFill>
              </a:defRPr>
            </a:lvl1pPr>
          </a:lstStyle>
          <a:p>
            <a:r>
              <a:rPr lang="zh-CN" altLang="en-US" dirty="0"/>
              <a:t>单击编辑母版标题</a:t>
            </a:r>
            <a:endParaRPr lang="zh-CN" altLang="en-US" dirty="0"/>
          </a:p>
        </p:txBody>
      </p:sp>
      <p:sp>
        <p:nvSpPr>
          <p:cNvPr id="1048621" name="文本占位符 2"/>
          <p:cNvSpPr>
            <a:spLocks noGrp="1"/>
          </p:cNvSpPr>
          <p:nvPr>
            <p:ph type="body" idx="1" hasCustomPrompt="1"/>
            <p:custDataLst>
              <p:tags r:id="rId10"/>
            </p:custDataLst>
          </p:nvPr>
        </p:nvSpPr>
        <p:spPr>
          <a:xfrm>
            <a:off x="1053089" y="3826290"/>
            <a:ext cx="4569600" cy="936000"/>
          </a:xfrm>
        </p:spPr>
        <p:txBody>
          <a:bodyPr wrap="square">
            <a:normAutofit/>
          </a:bodyPr>
          <a:lstStyle>
            <a:lvl1pPr marL="0" indent="0" algn="l">
              <a:buNone/>
              <a:defRPr sz="24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单击此处编辑副标题</a:t>
            </a:r>
            <a:endParaRPr lang="zh-CN" altLang="en-US" dirty="0"/>
          </a:p>
        </p:txBody>
      </p:sp>
      <p:sp>
        <p:nvSpPr>
          <p:cNvPr id="1048622" name="节编号 3"/>
          <p:cNvSpPr>
            <a:spLocks noGrp="1"/>
          </p:cNvSpPr>
          <p:nvPr>
            <p:ph type="body" sz="quarter" idx="13" hasCustomPrompt="1"/>
            <p:custDataLst>
              <p:tags r:id="rId11"/>
            </p:custDataLst>
          </p:nvPr>
        </p:nvSpPr>
        <p:spPr>
          <a:xfrm>
            <a:off x="7550611" y="2094294"/>
            <a:ext cx="2535210" cy="2371688"/>
          </a:xfrm>
        </p:spPr>
        <p:txBody>
          <a:bodyPr wrap="none" anchor="ctr">
            <a:normAutofit fontScale="87952" lnSpcReduction="20000"/>
          </a:bodyPr>
          <a:lstStyle>
            <a:lvl1pPr marL="0" indent="0" algn="ctr">
              <a:buNone/>
              <a:defRPr sz="16600" b="1">
                <a:solidFill>
                  <a:srgbClr val="FFFFFF"/>
                </a:solidFill>
              </a:defRPr>
            </a:lvl1pPr>
          </a:lstStyle>
          <a:p>
            <a:pPr lvl="0"/>
            <a:r>
              <a:rPr lang="zh-CN" altLang="en-US" dirty="0"/>
              <a:t>编号</a:t>
            </a:r>
            <a:endParaRPr lang="zh-CN" altLang="en-US" dirty="0"/>
          </a:p>
        </p:txBody>
      </p:sp>
      <p:sp>
        <p:nvSpPr>
          <p:cNvPr id="1048623" name="日期占位符 4"/>
          <p:cNvSpPr>
            <a:spLocks noGrp="1"/>
          </p:cNvSpPr>
          <p:nvPr>
            <p:ph type="dt" sz="half" idx="10"/>
            <p:custDataLst>
              <p:tags r:id="rId12"/>
            </p:custDataLst>
          </p:nvPr>
        </p:nvSpPr>
        <p:spPr/>
        <p:txBody>
          <a:bodyPr wrap="square">
            <a:normAutofit/>
          </a:bodyPr>
          <a:lstStyle>
            <a:lvl1pPr>
              <a:defRPr>
                <a:solidFill>
                  <a:srgbClr val="FFFFFF"/>
                </a:solidFill>
              </a:defRPr>
            </a:lvl1pPr>
          </a:lstStyle>
          <a:p>
            <a:fld id="{5592522B-0F24-4480-B9DD-A9474A6880D6}" type="datetimeFigureOut">
              <a:rPr lang="zh-CN" altLang="en-US" smtClean="0"/>
            </a:fld>
            <a:endParaRPr lang="zh-CN" altLang="en-US"/>
          </a:p>
        </p:txBody>
      </p:sp>
      <p:sp>
        <p:nvSpPr>
          <p:cNvPr id="1048624" name="页脚占位符 5"/>
          <p:cNvSpPr>
            <a:spLocks noGrp="1"/>
          </p:cNvSpPr>
          <p:nvPr>
            <p:ph type="ftr" sz="quarter" idx="11"/>
            <p:custDataLst>
              <p:tags r:id="rId13"/>
            </p:custDataLst>
          </p:nvPr>
        </p:nvSpPr>
        <p:spPr/>
        <p:txBody>
          <a:bodyPr/>
          <a:lstStyle>
            <a:lvl1pPr>
              <a:defRPr>
                <a:solidFill>
                  <a:srgbClr val="FFFFFF"/>
                </a:solidFill>
              </a:defRPr>
            </a:lvl1pPr>
          </a:lstStyle>
          <a:p>
            <a:endParaRPr lang="zh-CN" altLang="en-US"/>
          </a:p>
        </p:txBody>
      </p:sp>
      <p:sp>
        <p:nvSpPr>
          <p:cNvPr id="1048625" name="灯片编号占位符 6"/>
          <p:cNvSpPr>
            <a:spLocks noGrp="1"/>
          </p:cNvSpPr>
          <p:nvPr>
            <p:ph type="sldNum" sz="quarter" idx="12"/>
            <p:custDataLst>
              <p:tags r:id="rId14"/>
            </p:custDataLst>
          </p:nvPr>
        </p:nvSpPr>
        <p:spPr/>
        <p:txBody>
          <a:bodyPr wrap="square">
            <a:normAutofit/>
          </a:bodyPr>
          <a:lstStyle>
            <a:lvl1pPr>
              <a:defRPr>
                <a:solidFill>
                  <a:srgbClr val="FFFFFF"/>
                </a:solidFill>
              </a:defRPr>
            </a:lvl1pPr>
          </a:lstStyle>
          <a:p>
            <a:fld id="{BE5F26B5-172A-4DC2-B0B7-181CFC56B87C}"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15" name=""/>
        <p:cNvGrpSpPr/>
        <p:nvPr/>
      </p:nvGrpSpPr>
      <p:grpSpPr>
        <a:xfrm>
          <a:off x="0" y="0"/>
          <a:ext cx="0" cy="0"/>
          <a:chOff x="0" y="0"/>
          <a:chExt cx="0" cy="0"/>
        </a:xfrm>
      </p:grpSpPr>
      <p:sp>
        <p:nvSpPr>
          <p:cNvPr id="1048835" name="标题 1"/>
          <p:cNvSpPr>
            <a:spLocks noGrp="1"/>
          </p:cNvSpPr>
          <p:nvPr>
            <p:ph type="title"/>
            <p:custDataLst>
              <p:tags r:id="rId2"/>
            </p:custDataLst>
          </p:nvPr>
        </p:nvSpPr>
        <p:spPr/>
        <p:txBody>
          <a:bodyPr vert="horz" wrap="square" lIns="0" tIns="0" rIns="0" bIns="0" rtlCol="0" anchor="b">
            <a:normAutofit/>
          </a:bodyPr>
          <a:lstStyle>
            <a:lvl1pPr>
              <a:defRPr lang="zh-CN" altLang="en-US" dirty="0"/>
            </a:lvl1pPr>
          </a:lstStyle>
          <a:p>
            <a:pPr lvl="0"/>
            <a:r>
              <a:rPr lang="zh-CN" altLang="en-US" dirty="0"/>
              <a:t>单击此处编辑母版标题样式</a:t>
            </a:r>
            <a:endParaRPr lang="zh-CN" altLang="en-US" dirty="0"/>
          </a:p>
        </p:txBody>
      </p:sp>
      <p:sp>
        <p:nvSpPr>
          <p:cNvPr id="1048836" name="内容占位符 2"/>
          <p:cNvSpPr>
            <a:spLocks noGrp="1"/>
          </p:cNvSpPr>
          <p:nvPr>
            <p:ph sz="half" idx="1"/>
            <p:custDataLst>
              <p:tags r:id="rId3"/>
            </p:custDataLst>
          </p:nvPr>
        </p:nvSpPr>
        <p:spPr>
          <a:xfrm>
            <a:off x="695960" y="1301750"/>
            <a:ext cx="5323840" cy="4875850"/>
          </a:xfrm>
        </p:spPr>
        <p:txBody>
          <a:bodyPr wrap="square">
            <a:normAutofit/>
          </a:bodyPr>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1048837" name="内容占位符 3"/>
          <p:cNvSpPr>
            <a:spLocks noGrp="1"/>
          </p:cNvSpPr>
          <p:nvPr>
            <p:ph sz="half" idx="2"/>
            <p:custDataLst>
              <p:tags r:id="rId4"/>
            </p:custDataLst>
          </p:nvPr>
        </p:nvSpPr>
        <p:spPr>
          <a:xfrm>
            <a:off x="6172200" y="1301750"/>
            <a:ext cx="5323840" cy="4875850"/>
          </a:xfrm>
        </p:spPr>
        <p:txBody>
          <a:bodyPr wrap="square">
            <a:normAutofit/>
          </a:bodyPr>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1048838" name="日期占位符 4"/>
          <p:cNvSpPr>
            <a:spLocks noGrp="1"/>
          </p:cNvSpPr>
          <p:nvPr>
            <p:ph type="dt" sz="half" idx="10"/>
            <p:custDataLst>
              <p:tags r:id="rId5"/>
            </p:custDataLst>
          </p:nvPr>
        </p:nvSpPr>
        <p:spPr/>
        <p:txBody>
          <a:bodyPr wrap="square">
            <a:normAutofit/>
          </a:bodyPr>
          <a:p>
            <a:fld id="{5592522B-0F24-4480-B9DD-A9474A6880D6}" type="datetimeFigureOut">
              <a:rPr lang="zh-CN" altLang="en-US" smtClean="0"/>
            </a:fld>
            <a:endParaRPr lang="zh-CN" altLang="en-US"/>
          </a:p>
        </p:txBody>
      </p:sp>
      <p:sp>
        <p:nvSpPr>
          <p:cNvPr id="1048839" name="页脚占位符 5"/>
          <p:cNvSpPr>
            <a:spLocks noGrp="1"/>
          </p:cNvSpPr>
          <p:nvPr>
            <p:ph type="ftr" sz="quarter" idx="11"/>
            <p:custDataLst>
              <p:tags r:id="rId6"/>
            </p:custDataLst>
          </p:nvPr>
        </p:nvSpPr>
        <p:spPr/>
        <p:txBody>
          <a:bodyPr/>
          <a:p>
            <a:endParaRPr lang="zh-CN" altLang="en-US"/>
          </a:p>
        </p:txBody>
      </p:sp>
      <p:sp>
        <p:nvSpPr>
          <p:cNvPr id="1048840" name="灯片编号占位符 6"/>
          <p:cNvSpPr>
            <a:spLocks noGrp="1"/>
          </p:cNvSpPr>
          <p:nvPr>
            <p:ph type="sldNum" sz="quarter" idx="12"/>
            <p:custDataLst>
              <p:tags r:id="rId7"/>
            </p:custDataLst>
          </p:nvPr>
        </p:nvSpPr>
        <p:spPr/>
        <p:txBody>
          <a:bodyPr wrap="square">
            <a:normAutofit/>
          </a:bodyPr>
          <a:p>
            <a:fld id="{BE5F26B5-172A-4DC2-B0B7-181CFC56B87C}"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17" name=""/>
        <p:cNvGrpSpPr/>
        <p:nvPr/>
      </p:nvGrpSpPr>
      <p:grpSpPr>
        <a:xfrm>
          <a:off x="0" y="0"/>
          <a:ext cx="0" cy="0"/>
          <a:chOff x="0" y="0"/>
          <a:chExt cx="0" cy="0"/>
        </a:xfrm>
      </p:grpSpPr>
      <p:sp>
        <p:nvSpPr>
          <p:cNvPr id="1048845" name="文本占位符 2"/>
          <p:cNvSpPr>
            <a:spLocks noGrp="1"/>
          </p:cNvSpPr>
          <p:nvPr>
            <p:ph type="body" idx="1" hasCustomPrompt="1"/>
            <p:custDataLst>
              <p:tags r:id="rId2"/>
            </p:custDataLst>
          </p:nvPr>
        </p:nvSpPr>
        <p:spPr>
          <a:xfrm>
            <a:off x="695960" y="1301750"/>
            <a:ext cx="5323840" cy="411303"/>
          </a:xfrm>
        </p:spPr>
        <p:txBody>
          <a:bodyPr wrap="square" anchor="b">
            <a:normAutofit fontScale="95833" lnSpcReduction="10000"/>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单击此处编辑母版标题样式</a:t>
            </a:r>
            <a:endParaRPr lang="zh-CN" altLang="en-US" dirty="0"/>
          </a:p>
        </p:txBody>
      </p:sp>
      <p:sp>
        <p:nvSpPr>
          <p:cNvPr id="1048846" name="内容占位符 3"/>
          <p:cNvSpPr>
            <a:spLocks noGrp="1"/>
          </p:cNvSpPr>
          <p:nvPr>
            <p:ph sz="half" idx="2"/>
            <p:custDataLst>
              <p:tags r:id="rId3"/>
            </p:custDataLst>
          </p:nvPr>
        </p:nvSpPr>
        <p:spPr>
          <a:xfrm>
            <a:off x="695960" y="1875099"/>
            <a:ext cx="5323840" cy="4300276"/>
          </a:xfrm>
        </p:spPr>
        <p:txBody>
          <a:bodyPr wrap="square">
            <a:normAutofit/>
          </a:bodyPr>
          <a:lstStyle>
            <a:lvl1pPr>
              <a:defRPr sz="2200"/>
            </a:lvl1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1048847" name="文本占位符 4"/>
          <p:cNvSpPr>
            <a:spLocks noGrp="1"/>
          </p:cNvSpPr>
          <p:nvPr>
            <p:ph type="body" sz="quarter" idx="3" hasCustomPrompt="1"/>
            <p:custDataLst>
              <p:tags r:id="rId4"/>
            </p:custDataLst>
          </p:nvPr>
        </p:nvSpPr>
        <p:spPr>
          <a:xfrm>
            <a:off x="6172200" y="1301750"/>
            <a:ext cx="5323840" cy="411303"/>
          </a:xfrm>
        </p:spPr>
        <p:txBody>
          <a:bodyPr wrap="square" anchor="b">
            <a:normAutofit fontScale="95833" lnSpcReduction="10000"/>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单击此处编辑母版标题样式</a:t>
            </a:r>
            <a:endParaRPr lang="zh-CN" altLang="en-US" dirty="0"/>
          </a:p>
        </p:txBody>
      </p:sp>
      <p:sp>
        <p:nvSpPr>
          <p:cNvPr id="1048848" name="内容占位符 5"/>
          <p:cNvSpPr>
            <a:spLocks noGrp="1"/>
          </p:cNvSpPr>
          <p:nvPr>
            <p:ph sz="quarter" idx="4"/>
            <p:custDataLst>
              <p:tags r:id="rId5"/>
            </p:custDataLst>
          </p:nvPr>
        </p:nvSpPr>
        <p:spPr>
          <a:xfrm>
            <a:off x="6172200" y="1875099"/>
            <a:ext cx="5323840" cy="4300276"/>
          </a:xfrm>
        </p:spPr>
        <p:txBody>
          <a:bodyPr wrap="square">
            <a:normAutofit/>
          </a:bodyPr>
          <a:lstStyle>
            <a:lvl1pPr>
              <a:defRPr sz="2200"/>
            </a:lvl1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1048849" name="日期占位符 6"/>
          <p:cNvSpPr>
            <a:spLocks noGrp="1"/>
          </p:cNvSpPr>
          <p:nvPr>
            <p:ph type="dt" sz="half" idx="10"/>
            <p:custDataLst>
              <p:tags r:id="rId6"/>
            </p:custDataLst>
          </p:nvPr>
        </p:nvSpPr>
        <p:spPr/>
        <p:txBody>
          <a:bodyPr wrap="square">
            <a:normAutofit/>
          </a:bodyPr>
          <a:p>
            <a:fld id="{5592522B-0F24-4480-B9DD-A9474A6880D6}" type="datetimeFigureOut">
              <a:rPr lang="zh-CN" altLang="en-US" smtClean="0"/>
            </a:fld>
            <a:endParaRPr lang="zh-CN" altLang="en-US"/>
          </a:p>
        </p:txBody>
      </p:sp>
      <p:sp>
        <p:nvSpPr>
          <p:cNvPr id="1048850" name="页脚占位符 7"/>
          <p:cNvSpPr>
            <a:spLocks noGrp="1"/>
          </p:cNvSpPr>
          <p:nvPr>
            <p:ph type="ftr" sz="quarter" idx="11"/>
            <p:custDataLst>
              <p:tags r:id="rId7"/>
            </p:custDataLst>
          </p:nvPr>
        </p:nvSpPr>
        <p:spPr/>
        <p:txBody>
          <a:bodyPr/>
          <a:p>
            <a:endParaRPr lang="zh-CN" altLang="en-US"/>
          </a:p>
        </p:txBody>
      </p:sp>
      <p:sp>
        <p:nvSpPr>
          <p:cNvPr id="1048851" name="灯片编号占位符 8"/>
          <p:cNvSpPr>
            <a:spLocks noGrp="1"/>
          </p:cNvSpPr>
          <p:nvPr>
            <p:ph type="sldNum" sz="quarter" idx="12"/>
            <p:custDataLst>
              <p:tags r:id="rId8"/>
            </p:custDataLst>
          </p:nvPr>
        </p:nvSpPr>
        <p:spPr/>
        <p:txBody>
          <a:bodyPr wrap="square">
            <a:normAutofit/>
          </a:bodyPr>
          <a:p>
            <a:fld id="{BE5F26B5-172A-4DC2-B0B7-181CFC56B87C}" type="slidenum">
              <a:rPr lang="zh-CN" altLang="en-US" smtClean="0"/>
            </a:fld>
            <a:endParaRPr lang="zh-CN" altLang="en-US"/>
          </a:p>
        </p:txBody>
      </p:sp>
      <p:sp>
        <p:nvSpPr>
          <p:cNvPr id="1048852" name="标题 9"/>
          <p:cNvSpPr>
            <a:spLocks noGrp="1"/>
          </p:cNvSpPr>
          <p:nvPr>
            <p:ph type="title"/>
            <p:custDataLst>
              <p:tags r:id="rId9"/>
            </p:custDataLst>
          </p:nvPr>
        </p:nvSpPr>
        <p:spPr/>
        <p:txBody>
          <a:bodyPr/>
          <a:p>
            <a:r>
              <a:rPr lang="zh-CN" altLang="en-US"/>
              <a:t>单击此处编辑母版标题样式</a:t>
            </a:r>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25" name=""/>
        <p:cNvGrpSpPr/>
        <p:nvPr/>
      </p:nvGrpSpPr>
      <p:grpSpPr>
        <a:xfrm>
          <a:off x="0" y="0"/>
          <a:ext cx="0" cy="0"/>
          <a:chOff x="0" y="0"/>
          <a:chExt cx="0" cy="0"/>
        </a:xfrm>
      </p:grpSpPr>
      <p:sp>
        <p:nvSpPr>
          <p:cNvPr id="1048583" name="标题 1"/>
          <p:cNvSpPr>
            <a:spLocks noGrp="1"/>
          </p:cNvSpPr>
          <p:nvPr>
            <p:ph type="title"/>
            <p:custDataLst>
              <p:tags r:id="rId2"/>
            </p:custDataLst>
          </p:nvPr>
        </p:nvSpPr>
        <p:spPr/>
        <p:txBody>
          <a:bodyPr wrap="square">
            <a:normAutofit/>
          </a:bodyPr>
          <a:p>
            <a:r>
              <a:rPr lang="zh-CN" altLang="en-US" dirty="0"/>
              <a:t>单击此处编辑母版标题样式</a:t>
            </a:r>
            <a:endParaRPr lang="zh-CN" altLang="en-US" dirty="0"/>
          </a:p>
        </p:txBody>
      </p:sp>
      <p:sp>
        <p:nvSpPr>
          <p:cNvPr id="1048584" name="日期占位符 2"/>
          <p:cNvSpPr>
            <a:spLocks noGrp="1"/>
          </p:cNvSpPr>
          <p:nvPr>
            <p:ph type="dt" sz="half" idx="10"/>
            <p:custDataLst>
              <p:tags r:id="rId3"/>
            </p:custDataLst>
          </p:nvPr>
        </p:nvSpPr>
        <p:spPr/>
        <p:txBody>
          <a:bodyPr wrap="square">
            <a:normAutofit/>
          </a:bodyPr>
          <a:p>
            <a:fld id="{5592522B-0F24-4480-B9DD-A9474A6880D6}" type="datetimeFigureOut">
              <a:rPr lang="zh-CN" altLang="en-US" smtClean="0"/>
            </a:fld>
            <a:endParaRPr lang="zh-CN" altLang="en-US"/>
          </a:p>
        </p:txBody>
      </p:sp>
      <p:sp>
        <p:nvSpPr>
          <p:cNvPr id="1048585" name="页脚占位符 3"/>
          <p:cNvSpPr>
            <a:spLocks noGrp="1"/>
          </p:cNvSpPr>
          <p:nvPr>
            <p:ph type="ftr" sz="quarter" idx="11"/>
            <p:custDataLst>
              <p:tags r:id="rId4"/>
            </p:custDataLst>
          </p:nvPr>
        </p:nvSpPr>
        <p:spPr/>
        <p:txBody>
          <a:bodyPr/>
          <a:p>
            <a:endParaRPr lang="zh-CN" altLang="en-US"/>
          </a:p>
        </p:txBody>
      </p:sp>
      <p:sp>
        <p:nvSpPr>
          <p:cNvPr id="1048586" name="灯片编号占位符 4"/>
          <p:cNvSpPr>
            <a:spLocks noGrp="1"/>
          </p:cNvSpPr>
          <p:nvPr>
            <p:ph type="sldNum" sz="quarter" idx="12"/>
            <p:custDataLst>
              <p:tags r:id="rId5"/>
            </p:custDataLst>
          </p:nvPr>
        </p:nvSpPr>
        <p:spPr/>
        <p:txBody>
          <a:bodyPr wrap="square">
            <a:normAutofit/>
          </a:bodyPr>
          <a:p>
            <a:fld id="{BE5F26B5-172A-4DC2-B0B7-181CFC56B87C}"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57" name=""/>
        <p:cNvGrpSpPr/>
        <p:nvPr/>
      </p:nvGrpSpPr>
      <p:grpSpPr>
        <a:xfrm>
          <a:off x="0" y="0"/>
          <a:ext cx="0" cy="0"/>
          <a:chOff x="0" y="0"/>
          <a:chExt cx="0" cy="0"/>
        </a:xfrm>
      </p:grpSpPr>
      <p:sp>
        <p:nvSpPr>
          <p:cNvPr id="1048628" name="日期占位符 1"/>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dirty="0"/>
          </a:p>
        </p:txBody>
      </p:sp>
      <p:sp>
        <p:nvSpPr>
          <p:cNvPr id="1048629" name="页脚占位符 2"/>
          <p:cNvSpPr>
            <a:spLocks noGrp="1"/>
          </p:cNvSpPr>
          <p:nvPr>
            <p:ph type="ftr" sz="quarter" idx="11"/>
            <p:custDataLst>
              <p:tags r:id="rId3"/>
            </p:custDataLst>
          </p:nvPr>
        </p:nvSpPr>
        <p:spPr/>
        <p:txBody>
          <a:bodyPr/>
          <a:p>
            <a:endParaRPr lang="zh-CN" altLang="en-US"/>
          </a:p>
        </p:txBody>
      </p:sp>
      <p:sp>
        <p:nvSpPr>
          <p:cNvPr id="1048630" name="灯片编号占位符 3"/>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仅内容">
    <p:spTree>
      <p:nvGrpSpPr>
        <p:cNvPr id="116" name=""/>
        <p:cNvGrpSpPr/>
        <p:nvPr/>
      </p:nvGrpSpPr>
      <p:grpSpPr>
        <a:xfrm>
          <a:off x="0" y="0"/>
          <a:ext cx="0" cy="0"/>
          <a:chOff x="0" y="0"/>
          <a:chExt cx="0" cy="0"/>
        </a:xfrm>
      </p:grpSpPr>
      <p:sp>
        <p:nvSpPr>
          <p:cNvPr id="1048841" name="内容占位符 1"/>
          <p:cNvSpPr>
            <a:spLocks noGrp="1"/>
          </p:cNvSpPr>
          <p:nvPr>
            <p:ph idx="1"/>
            <p:custDataLst>
              <p:tags r:id="rId2"/>
            </p:custDataLst>
          </p:nvPr>
        </p:nvSpPr>
        <p:spPr>
          <a:xfrm>
            <a:off x="695960" y="360045"/>
            <a:ext cx="10801985" cy="5817870"/>
          </a:xfrm>
        </p:spPr>
        <p:txBody>
          <a:bodyPr wrap="square">
            <a:normAutofit/>
          </a:bodyPr>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1048842" name="日期占位符 2"/>
          <p:cNvSpPr>
            <a:spLocks noGrp="1"/>
          </p:cNvSpPr>
          <p:nvPr>
            <p:ph type="dt" sz="half" idx="10"/>
            <p:custDataLst>
              <p:tags r:id="rId3"/>
            </p:custDataLst>
          </p:nvPr>
        </p:nvSpPr>
        <p:spPr/>
        <p:txBody>
          <a:bodyPr wrap="square">
            <a:normAutofit/>
          </a:bodyPr>
          <a:p>
            <a:fld id="{5592522B-0F24-4480-B9DD-A9474A6880D6}" type="datetimeFigureOut">
              <a:rPr lang="zh-CN" altLang="en-US" smtClean="0"/>
            </a:fld>
            <a:endParaRPr lang="zh-CN" altLang="en-US"/>
          </a:p>
        </p:txBody>
      </p:sp>
      <p:sp>
        <p:nvSpPr>
          <p:cNvPr id="1048843" name="页脚占位符 3"/>
          <p:cNvSpPr>
            <a:spLocks noGrp="1"/>
          </p:cNvSpPr>
          <p:nvPr>
            <p:ph type="ftr" sz="quarter" idx="11"/>
            <p:custDataLst>
              <p:tags r:id="rId4"/>
            </p:custDataLst>
          </p:nvPr>
        </p:nvSpPr>
        <p:spPr/>
        <p:txBody>
          <a:bodyPr/>
          <a:p>
            <a:endParaRPr lang="zh-CN" altLang="en-US"/>
          </a:p>
        </p:txBody>
      </p:sp>
      <p:sp>
        <p:nvSpPr>
          <p:cNvPr id="1048844" name="灯片编号占位符 4"/>
          <p:cNvSpPr>
            <a:spLocks noGrp="1"/>
          </p:cNvSpPr>
          <p:nvPr>
            <p:ph type="sldNum" sz="quarter" idx="12"/>
            <p:custDataLst>
              <p:tags r:id="rId5"/>
            </p:custDataLst>
          </p:nvPr>
        </p:nvSpPr>
        <p:spPr/>
        <p:txBody>
          <a:bodyPr wrap="square">
            <a:normAutofit/>
          </a:bodyPr>
          <a:p>
            <a:fld id="{BE5F26B5-172A-4DC2-B0B7-181CFC56B87C}"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31" name=""/>
        <p:cNvGrpSpPr/>
        <p:nvPr/>
      </p:nvGrpSpPr>
      <p:grpSpPr>
        <a:xfrm>
          <a:off x="0" y="0"/>
          <a:ext cx="0" cy="0"/>
          <a:chOff x="0" y="0"/>
          <a:chExt cx="0" cy="0"/>
        </a:xfrm>
      </p:grpSpPr>
      <p:sp>
        <p:nvSpPr>
          <p:cNvPr id="1048862" name="标题 1"/>
          <p:cNvSpPr>
            <a:spLocks noGrp="1"/>
          </p:cNvSpPr>
          <p:nvPr>
            <p:ph type="title"/>
          </p:nvPr>
        </p:nvSpPr>
        <p:spPr>
          <a:xfrm>
            <a:off x="838184" y="523097"/>
            <a:ext cx="10515600" cy="1325563"/>
          </a:xfrm>
        </p:spPr>
        <p:txBody>
          <a:bodyPr/>
          <a:p>
            <a:r>
              <a:rPr lang="zh-CN" altLang="en-US"/>
              <a:t>单击此处编辑母版标题样式</a:t>
            </a:r>
            <a:endParaRPr lang="zh-CN" altLang="en-US"/>
          </a:p>
        </p:txBody>
      </p:sp>
      <p:sp>
        <p:nvSpPr>
          <p:cNvPr id="1048863" name="内容占位符 2"/>
          <p:cNvSpPr>
            <a:spLocks noGrp="1"/>
          </p:cNvSpPr>
          <p:nvPr>
            <p:ph idx="1"/>
          </p:nvPr>
        </p:nvSpPr>
        <p:spPr>
          <a:xfrm>
            <a:off x="838184" y="1983597"/>
            <a:ext cx="10515600" cy="4351338"/>
          </a:xfrm>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标题和副标题">
    <p:spTree>
      <p:nvGrpSpPr>
        <p:cNvPr id="114" name=""/>
        <p:cNvGrpSpPr/>
        <p:nvPr/>
      </p:nvGrpSpPr>
      <p:grpSpPr>
        <a:xfrm>
          <a:off x="0" y="0"/>
          <a:ext cx="0" cy="0"/>
          <a:chOff x="0" y="0"/>
          <a:chExt cx="0" cy="0"/>
        </a:xfrm>
      </p:grpSpPr>
      <p:sp>
        <p:nvSpPr>
          <p:cNvPr id="1048830" name="文本占位符 2"/>
          <p:cNvSpPr>
            <a:spLocks noGrp="1"/>
          </p:cNvSpPr>
          <p:nvPr>
            <p:ph type="body" idx="1" hasCustomPrompt="1"/>
            <p:custDataLst>
              <p:tags r:id="rId2"/>
            </p:custDataLst>
          </p:nvPr>
        </p:nvSpPr>
        <p:spPr>
          <a:xfrm>
            <a:off x="695960" y="1301750"/>
            <a:ext cx="10799088" cy="405553"/>
          </a:xfrm>
        </p:spPr>
        <p:txBody>
          <a:bodyPr wrap="square" anchor="t">
            <a:normAutofit fontScale="95833" lnSpcReduction="10000"/>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zh-CN" altLang="en-US" dirty="0"/>
              <a:t>单击此处编辑副标题</a:t>
            </a:r>
            <a:endParaRPr lang="zh-CN" altLang="en-US" dirty="0"/>
          </a:p>
        </p:txBody>
      </p:sp>
      <p:sp>
        <p:nvSpPr>
          <p:cNvPr id="1048831" name="日期占位符 3"/>
          <p:cNvSpPr>
            <a:spLocks noGrp="1"/>
          </p:cNvSpPr>
          <p:nvPr>
            <p:ph type="dt" sz="half" idx="10"/>
            <p:custDataLst>
              <p:tags r:id="rId3"/>
            </p:custDataLst>
          </p:nvPr>
        </p:nvSpPr>
        <p:spPr/>
        <p:txBody>
          <a:bodyPr wrap="square">
            <a:normAutofit/>
          </a:bodyPr>
          <a:p>
            <a:fld id="{5592522B-0F24-4480-B9DD-A9474A6880D6}" type="datetimeFigureOut">
              <a:rPr lang="zh-CN" altLang="en-US" smtClean="0"/>
            </a:fld>
            <a:endParaRPr lang="zh-CN" altLang="en-US"/>
          </a:p>
        </p:txBody>
      </p:sp>
      <p:sp>
        <p:nvSpPr>
          <p:cNvPr id="1048832" name="页脚占位符 4"/>
          <p:cNvSpPr>
            <a:spLocks noGrp="1"/>
          </p:cNvSpPr>
          <p:nvPr>
            <p:ph type="ftr" sz="quarter" idx="11"/>
            <p:custDataLst>
              <p:tags r:id="rId4"/>
            </p:custDataLst>
          </p:nvPr>
        </p:nvSpPr>
        <p:spPr/>
        <p:txBody>
          <a:bodyPr/>
          <a:p>
            <a:endParaRPr lang="zh-CN" altLang="en-US"/>
          </a:p>
        </p:txBody>
      </p:sp>
      <p:sp>
        <p:nvSpPr>
          <p:cNvPr id="1048833" name="灯片编号占位符 5"/>
          <p:cNvSpPr>
            <a:spLocks noGrp="1"/>
          </p:cNvSpPr>
          <p:nvPr>
            <p:ph type="sldNum" sz="quarter" idx="12"/>
            <p:custDataLst>
              <p:tags r:id="rId5"/>
            </p:custDataLst>
          </p:nvPr>
        </p:nvSpPr>
        <p:spPr/>
        <p:txBody>
          <a:bodyPr wrap="square">
            <a:normAutofit/>
          </a:bodyPr>
          <a:p>
            <a:fld id="{BE5F26B5-172A-4DC2-B0B7-181CFC56B87C}" type="slidenum">
              <a:rPr lang="zh-CN" altLang="en-US" smtClean="0"/>
            </a:fld>
            <a:endParaRPr lang="zh-CN" altLang="en-US"/>
          </a:p>
        </p:txBody>
      </p:sp>
      <p:sp>
        <p:nvSpPr>
          <p:cNvPr id="1048834" name="标题 3"/>
          <p:cNvSpPr>
            <a:spLocks noGrp="1"/>
          </p:cNvSpPr>
          <p:nvPr>
            <p:ph type="title"/>
            <p:custDataLst>
              <p:tags r:id="rId6"/>
            </p:custDataLst>
          </p:nvPr>
        </p:nvSpPr>
        <p:spPr/>
        <p:txBody>
          <a:bodyPr/>
          <a:p>
            <a:r>
              <a:rPr lang="zh-CN" altLang="en-US"/>
              <a:t>单击此处编辑母版标题样式</a:t>
            </a:r>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12" name=""/>
        <p:cNvGrpSpPr/>
        <p:nvPr/>
      </p:nvGrpSpPr>
      <p:grpSpPr>
        <a:xfrm>
          <a:off x="0" y="0"/>
          <a:ext cx="0" cy="0"/>
          <a:chOff x="0" y="0"/>
          <a:chExt cx="0" cy="0"/>
        </a:xfrm>
      </p:grpSpPr>
      <p:sp>
        <p:nvSpPr>
          <p:cNvPr id="1048815" name="矩形 11"/>
          <p:cNvSpPr/>
          <p:nvPr userDrawn="1">
            <p:custDataLst>
              <p:tags r:id="rId2"/>
            </p:custDataLst>
          </p:nvPr>
        </p:nvSpPr>
        <p:spPr>
          <a:xfrm>
            <a:off x="0" y="0"/>
            <a:ext cx="12192000" cy="6858000"/>
          </a:xfrm>
          <a:prstGeom prst="rect">
            <a:avLst/>
          </a:prstGeom>
          <a:gradFill>
            <a:gsLst>
              <a:gs pos="0">
                <a:schemeClr val="accent1"/>
              </a:gs>
              <a:gs pos="100000">
                <a:schemeClr val="accent2"/>
              </a:gs>
            </a:gsLst>
            <a:lin ang="2700000" scaled="1"/>
          </a:gra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p>
            <a:pPr algn="ctr"/>
            <a:endParaRPr lang="zh-CN" altLang="en-US"/>
          </a:p>
        </p:txBody>
      </p:sp>
      <p:sp>
        <p:nvSpPr>
          <p:cNvPr id="1048816" name="任意多边形: 形状 12"/>
          <p:cNvSpPr/>
          <p:nvPr userDrawn="1">
            <p:custDataLst>
              <p:tags r:id="rId3"/>
            </p:custDataLst>
          </p:nvPr>
        </p:nvSpPr>
        <p:spPr>
          <a:xfrm>
            <a:off x="8633689" y="623453"/>
            <a:ext cx="3558311" cy="5350598"/>
          </a:xfrm>
          <a:custGeom>
            <a:avLst/>
            <a:gdLst>
              <a:gd name="connsiteX0" fmla="*/ 2675299 w 3558311"/>
              <a:gd name="connsiteY0" fmla="*/ 0 h 5350598"/>
              <a:gd name="connsiteX1" fmla="*/ 3470851 w 3558311"/>
              <a:gd name="connsiteY1" fmla="*/ 120276 h 5350598"/>
              <a:gd name="connsiteX2" fmla="*/ 3558311 w 3558311"/>
              <a:gd name="connsiteY2" fmla="*/ 152287 h 5350598"/>
              <a:gd name="connsiteX3" fmla="*/ 3558311 w 3558311"/>
              <a:gd name="connsiteY3" fmla="*/ 5198311 h 5350598"/>
              <a:gd name="connsiteX4" fmla="*/ 3470851 w 3558311"/>
              <a:gd name="connsiteY4" fmla="*/ 5230322 h 5350598"/>
              <a:gd name="connsiteX5" fmla="*/ 2675299 w 3558311"/>
              <a:gd name="connsiteY5" fmla="*/ 5350598 h 5350598"/>
              <a:gd name="connsiteX6" fmla="*/ 0 w 3558311"/>
              <a:gd name="connsiteY6" fmla="*/ 2675299 h 5350598"/>
              <a:gd name="connsiteX7" fmla="*/ 2675299 w 3558311"/>
              <a:gd name="connsiteY7" fmla="*/ 0 h 535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58311" h="5350598">
                <a:moveTo>
                  <a:pt x="2675299" y="0"/>
                </a:moveTo>
                <a:cubicBezTo>
                  <a:pt x="2952335" y="0"/>
                  <a:pt x="3219536" y="42109"/>
                  <a:pt x="3470851" y="120276"/>
                </a:cubicBezTo>
                <a:lnTo>
                  <a:pt x="3558311" y="152287"/>
                </a:lnTo>
                <a:lnTo>
                  <a:pt x="3558311" y="5198311"/>
                </a:lnTo>
                <a:lnTo>
                  <a:pt x="3470851" y="5230322"/>
                </a:lnTo>
                <a:cubicBezTo>
                  <a:pt x="3219536" y="5308489"/>
                  <a:pt x="2952335" y="5350598"/>
                  <a:pt x="2675299" y="5350598"/>
                </a:cubicBezTo>
                <a:cubicBezTo>
                  <a:pt x="1197772" y="5350598"/>
                  <a:pt x="0" y="4152826"/>
                  <a:pt x="0" y="2675299"/>
                </a:cubicBezTo>
                <a:cubicBezTo>
                  <a:pt x="0" y="1197772"/>
                  <a:pt x="1197772" y="0"/>
                  <a:pt x="2675299" y="0"/>
                </a:cubicBezTo>
                <a:close/>
              </a:path>
            </a:pathLst>
          </a:custGeom>
          <a:gradFill flip="none" rotWithShape="1">
            <a:gsLst>
              <a:gs pos="0">
                <a:srgbClr val="FFFFFF">
                  <a:alpha val="60000"/>
                </a:srgbClr>
              </a:gs>
              <a:gs pos="90000">
                <a:srgbClr val="FFFFFF">
                  <a:alpha val="0"/>
                </a:srgbClr>
              </a:gs>
            </a:gsLst>
            <a:lin ang="2700000" scaled="1"/>
          </a:gradFill>
          <a:ln>
            <a:noFill/>
            <a:prstDash val="solid"/>
          </a:ln>
          <a:effectLst>
            <a:outerShdw blurRad="203200" dist="101600" dir="8100000" algn="tr" rotWithShape="0">
              <a:srgbClr val="0048E5">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ym typeface="+mn-ea"/>
            </a:endParaRPr>
          </a:p>
        </p:txBody>
      </p:sp>
      <p:sp>
        <p:nvSpPr>
          <p:cNvPr id="1048817" name="椭圆 14"/>
          <p:cNvSpPr/>
          <p:nvPr userDrawn="1">
            <p:custDataLst>
              <p:tags r:id="rId4"/>
            </p:custDataLst>
          </p:nvPr>
        </p:nvSpPr>
        <p:spPr>
          <a:xfrm>
            <a:off x="7977477" y="3976255"/>
            <a:ext cx="2427286" cy="2427286"/>
          </a:xfrm>
          <a:prstGeom prst="ellipse">
            <a:avLst/>
          </a:prstGeom>
          <a:gradFill flip="none" rotWithShape="1">
            <a:gsLst>
              <a:gs pos="0">
                <a:srgbClr val="FFFFFF">
                  <a:alpha val="60000"/>
                </a:srgbClr>
              </a:gs>
              <a:gs pos="90000">
                <a:srgbClr val="FFFFFF">
                  <a:alpha val="0"/>
                </a:srgbClr>
              </a:gs>
            </a:gsLst>
            <a:lin ang="2700000" scaled="1"/>
          </a:gradFill>
          <a:ln>
            <a:noFill/>
            <a:prstDash val="solid"/>
          </a:ln>
          <a:effectLst>
            <a:outerShdw blurRad="203200" dist="101600" dir="8100000" algn="tr" rotWithShape="0">
              <a:srgbClr val="0048E5">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ym typeface="+mn-ea"/>
            </a:endParaRPr>
          </a:p>
        </p:txBody>
      </p:sp>
      <p:sp>
        <p:nvSpPr>
          <p:cNvPr id="1048818" name="任意多边形: 形状 15"/>
          <p:cNvSpPr/>
          <p:nvPr userDrawn="1">
            <p:custDataLst>
              <p:tags r:id="rId5"/>
            </p:custDataLst>
          </p:nvPr>
        </p:nvSpPr>
        <p:spPr>
          <a:xfrm>
            <a:off x="0" y="0"/>
            <a:ext cx="1883538" cy="1650159"/>
          </a:xfrm>
          <a:custGeom>
            <a:avLst/>
            <a:gdLst>
              <a:gd name="connsiteX0" fmla="*/ 0 w 1883538"/>
              <a:gd name="connsiteY0" fmla="*/ 0 h 1650159"/>
              <a:gd name="connsiteX1" fmla="*/ 1883538 w 1883538"/>
              <a:gd name="connsiteY1" fmla="*/ 0 h 1650159"/>
              <a:gd name="connsiteX2" fmla="*/ 233379 w 1883538"/>
              <a:gd name="connsiteY2" fmla="*/ 1650159 h 1650159"/>
              <a:gd name="connsiteX3" fmla="*/ 64660 w 1883538"/>
              <a:gd name="connsiteY3" fmla="*/ 1641640 h 1650159"/>
              <a:gd name="connsiteX4" fmla="*/ 0 w 1883538"/>
              <a:gd name="connsiteY4" fmla="*/ 1631771 h 1650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3538" h="1650159">
                <a:moveTo>
                  <a:pt x="0" y="0"/>
                </a:moveTo>
                <a:lnTo>
                  <a:pt x="1883538" y="0"/>
                </a:lnTo>
                <a:cubicBezTo>
                  <a:pt x="1883538" y="911358"/>
                  <a:pt x="1144737" y="1650159"/>
                  <a:pt x="233379" y="1650159"/>
                </a:cubicBezTo>
                <a:cubicBezTo>
                  <a:pt x="176419" y="1650159"/>
                  <a:pt x="120134" y="1647273"/>
                  <a:pt x="64660" y="1641640"/>
                </a:cubicBezTo>
                <a:lnTo>
                  <a:pt x="0" y="1631771"/>
                </a:lnTo>
                <a:close/>
              </a:path>
            </a:pathLst>
          </a:custGeom>
          <a:gradFill flip="none" rotWithShape="1">
            <a:gsLst>
              <a:gs pos="0">
                <a:srgbClr val="FFFFFF">
                  <a:alpha val="39000"/>
                </a:srgbClr>
              </a:gs>
              <a:gs pos="81000">
                <a:srgbClr val="FFFFFF">
                  <a:alpha val="0"/>
                </a:srgbClr>
              </a:gs>
            </a:gsLst>
            <a:lin ang="2700000" scaled="1"/>
          </a:gradFill>
          <a:ln>
            <a:noFill/>
            <a:prstDash val="solid"/>
          </a:ln>
          <a:effectLst>
            <a:outerShdw blurRad="203200" dist="101600" dir="8100000" algn="tr" rotWithShape="0">
              <a:srgbClr val="0048E5">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cxnSp>
        <p:nvCxnSpPr>
          <p:cNvPr id="3145742" name="直接连接符 16"/>
          <p:cNvCxnSpPr/>
          <p:nvPr userDrawn="1">
            <p:custDataLst>
              <p:tags r:id="rId6"/>
            </p:custDataLst>
          </p:nvPr>
        </p:nvCxnSpPr>
        <p:spPr>
          <a:xfrm>
            <a:off x="11470255" y="12081"/>
            <a:ext cx="0" cy="6840000"/>
          </a:xfrm>
          <a:prstGeom prst="line">
            <a:avLst/>
          </a:prstGeom>
          <a:ln>
            <a:solidFill>
              <a:srgbClr val="FFFFFF">
                <a:alpha val="50000"/>
              </a:srgbClr>
            </a:solidFill>
          </a:ln>
        </p:spPr>
        <p:style>
          <a:lnRef idx="1">
            <a:schemeClr val="accent1"/>
          </a:lnRef>
          <a:fillRef idx="0">
            <a:schemeClr val="accent1"/>
          </a:fillRef>
          <a:effectRef idx="0">
            <a:schemeClr val="accent1"/>
          </a:effectRef>
          <a:fontRef idx="minor">
            <a:schemeClr val="tx1"/>
          </a:fontRef>
        </p:style>
      </p:cxnSp>
      <p:cxnSp>
        <p:nvCxnSpPr>
          <p:cNvPr id="3145743" name="直接连接符 22"/>
          <p:cNvCxnSpPr/>
          <p:nvPr userDrawn="1">
            <p:custDataLst>
              <p:tags r:id="rId7"/>
            </p:custDataLst>
          </p:nvPr>
        </p:nvCxnSpPr>
        <p:spPr>
          <a:xfrm>
            <a:off x="1142240" y="628976"/>
            <a:ext cx="0" cy="161365"/>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1048819" name="标题 1"/>
          <p:cNvSpPr>
            <a:spLocks noGrp="1"/>
          </p:cNvSpPr>
          <p:nvPr>
            <p:ph type="ctrTitle" hasCustomPrompt="1"/>
            <p:custDataLst>
              <p:tags r:id="rId8"/>
            </p:custDataLst>
          </p:nvPr>
        </p:nvSpPr>
        <p:spPr>
          <a:xfrm>
            <a:off x="1104021" y="3142114"/>
            <a:ext cx="5960827" cy="1133614"/>
          </a:xfrm>
        </p:spPr>
        <p:txBody>
          <a:bodyPr wrap="square" anchor="t">
            <a:normAutofit/>
          </a:bodyPr>
          <a:lstStyle>
            <a:lvl1pPr algn="l">
              <a:lnSpc>
                <a:spcPct val="100000"/>
              </a:lnSpc>
              <a:defRPr sz="6600">
                <a:solidFill>
                  <a:srgbClr val="FFFFFF"/>
                </a:solidFill>
              </a:defRPr>
            </a:lvl1pPr>
          </a:lstStyle>
          <a:p>
            <a:r>
              <a:rPr lang="zh-CN" altLang="en-US" dirty="0"/>
              <a:t>编辑母版标题</a:t>
            </a:r>
            <a:endParaRPr lang="zh-CN" altLang="en-US" dirty="0"/>
          </a:p>
        </p:txBody>
      </p:sp>
      <p:sp>
        <p:nvSpPr>
          <p:cNvPr id="1048820" name="副标题 2"/>
          <p:cNvSpPr>
            <a:spLocks noGrp="1"/>
          </p:cNvSpPr>
          <p:nvPr>
            <p:ph type="subTitle" idx="1" hasCustomPrompt="1"/>
            <p:custDataLst>
              <p:tags r:id="rId9"/>
            </p:custDataLst>
          </p:nvPr>
        </p:nvSpPr>
        <p:spPr>
          <a:xfrm>
            <a:off x="1104020" y="2118218"/>
            <a:ext cx="5960827" cy="972000"/>
          </a:xfrm>
        </p:spPr>
        <p:txBody>
          <a:bodyPr wrap="square" anchor="b">
            <a:normAutofit/>
          </a:bodyPr>
          <a:lstStyle>
            <a:lvl1pPr marL="0" indent="0" algn="l">
              <a:lnSpc>
                <a:spcPct val="100000"/>
              </a:lnSpc>
              <a:buNone/>
              <a:defRPr sz="6000" b="1">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单击编辑副标题</a:t>
            </a:r>
            <a:endParaRPr lang="zh-CN" altLang="en-US" dirty="0"/>
          </a:p>
        </p:txBody>
      </p:sp>
      <p:sp>
        <p:nvSpPr>
          <p:cNvPr id="1048821" name="日期占位符 3"/>
          <p:cNvSpPr>
            <a:spLocks noGrp="1"/>
          </p:cNvSpPr>
          <p:nvPr>
            <p:ph type="dt" sz="half" idx="10"/>
            <p:custDataLst>
              <p:tags r:id="rId10"/>
            </p:custDataLst>
          </p:nvPr>
        </p:nvSpPr>
        <p:spPr/>
        <p:txBody>
          <a:bodyPr wrap="square">
            <a:normAutofit/>
          </a:bodyPr>
          <a:lstStyle>
            <a:lvl1pPr>
              <a:defRPr>
                <a:solidFill>
                  <a:srgbClr val="FFFFFF"/>
                </a:solidFill>
              </a:defRPr>
            </a:lvl1pPr>
          </a:lstStyle>
          <a:p>
            <a:fld id="{5592522B-0F24-4480-B9DD-A9474A6880D6}" type="datetimeFigureOut">
              <a:rPr lang="zh-CN" altLang="en-US" smtClean="0"/>
            </a:fld>
            <a:endParaRPr lang="zh-CN" altLang="en-US"/>
          </a:p>
        </p:txBody>
      </p:sp>
      <p:sp>
        <p:nvSpPr>
          <p:cNvPr id="1048822" name="页脚占位符 4"/>
          <p:cNvSpPr>
            <a:spLocks noGrp="1"/>
          </p:cNvSpPr>
          <p:nvPr>
            <p:ph type="ftr" sz="quarter" idx="11"/>
            <p:custDataLst>
              <p:tags r:id="rId11"/>
            </p:custDataLst>
          </p:nvPr>
        </p:nvSpPr>
        <p:spPr/>
        <p:txBody>
          <a:bodyPr/>
          <a:lstStyle>
            <a:lvl1pPr>
              <a:defRPr>
                <a:solidFill>
                  <a:srgbClr val="FFFFFF"/>
                </a:solidFill>
              </a:defRPr>
            </a:lvl1pPr>
          </a:lstStyle>
          <a:p>
            <a:endParaRPr lang="zh-CN" altLang="en-US"/>
          </a:p>
        </p:txBody>
      </p:sp>
      <p:sp>
        <p:nvSpPr>
          <p:cNvPr id="1048823" name="灯片编号占位符 5"/>
          <p:cNvSpPr>
            <a:spLocks noGrp="1"/>
          </p:cNvSpPr>
          <p:nvPr>
            <p:ph type="sldNum" sz="quarter" idx="12"/>
            <p:custDataLst>
              <p:tags r:id="rId12"/>
            </p:custDataLst>
          </p:nvPr>
        </p:nvSpPr>
        <p:spPr>
          <a:xfrm>
            <a:off x="8610600" y="6356350"/>
            <a:ext cx="2743200" cy="365125"/>
          </a:xfrm>
        </p:spPr>
        <p:txBody>
          <a:bodyPr wrap="square">
            <a:normAutofit/>
          </a:bodyPr>
          <a:lstStyle>
            <a:lvl1pPr>
              <a:defRPr>
                <a:solidFill>
                  <a:srgbClr val="FFFFFF"/>
                </a:solidFill>
              </a:defRPr>
            </a:lvl1pPr>
          </a:lstStyle>
          <a:p>
            <a:fld id="{BE5F26B5-172A-4DC2-B0B7-181CFC56B87C}" type="slidenum">
              <a:rPr lang="zh-CN" altLang="en-US" smtClean="0"/>
            </a:fld>
            <a:endParaRPr lang="zh-CN" altLang="en-US"/>
          </a:p>
        </p:txBody>
      </p:sp>
      <p:sp>
        <p:nvSpPr>
          <p:cNvPr id="1048824" name="公司名占位符 6"/>
          <p:cNvSpPr>
            <a:spLocks noGrp="1"/>
          </p:cNvSpPr>
          <p:nvPr>
            <p:ph type="body" sz="quarter" idx="13" hasCustomPrompt="1"/>
            <p:custDataLst>
              <p:tags r:id="rId13"/>
            </p:custDataLst>
          </p:nvPr>
        </p:nvSpPr>
        <p:spPr>
          <a:xfrm>
            <a:off x="1248873" y="436776"/>
            <a:ext cx="2469327" cy="504000"/>
          </a:xfrm>
        </p:spPr>
        <p:txBody>
          <a:bodyPr wrap="square" anchor="ctr">
            <a:normAutofit/>
          </a:bodyPr>
          <a:lstStyle>
            <a:lvl1pPr marL="0" indent="0">
              <a:lnSpc>
                <a:spcPct val="100000"/>
              </a:lnSpc>
              <a:buNone/>
              <a:defRPr sz="1400">
                <a:solidFill>
                  <a:srgbClr val="FFFFFF"/>
                </a:solidFill>
              </a:defRPr>
            </a:lvl1pPr>
          </a:lstStyle>
          <a:p>
            <a:pPr lvl="0"/>
            <a:r>
              <a:rPr lang="zh-CN" altLang="en-US" dirty="0"/>
              <a:t>公司</a:t>
            </a:r>
            <a:endParaRPr lang="zh-CN" altLang="en-US" dirty="0"/>
          </a:p>
        </p:txBody>
      </p:sp>
      <p:sp>
        <p:nvSpPr>
          <p:cNvPr id="1048825" name="日期时间占位符 7"/>
          <p:cNvSpPr>
            <a:spLocks noGrp="1"/>
          </p:cNvSpPr>
          <p:nvPr>
            <p:ph type="body" sz="quarter" idx="14" hasCustomPrompt="1"/>
            <p:custDataLst>
              <p:tags r:id="rId14"/>
            </p:custDataLst>
          </p:nvPr>
        </p:nvSpPr>
        <p:spPr>
          <a:xfrm>
            <a:off x="8843635" y="5830798"/>
            <a:ext cx="2427286" cy="365125"/>
          </a:xfrm>
        </p:spPr>
        <p:txBody>
          <a:bodyPr wrap="square" anchor="ctr">
            <a:normAutofit/>
          </a:bodyPr>
          <a:lstStyle>
            <a:lvl1pPr marL="0" indent="0" algn="r">
              <a:lnSpc>
                <a:spcPct val="100000"/>
              </a:lnSpc>
              <a:buNone/>
              <a:defRPr sz="1400">
                <a:solidFill>
                  <a:srgbClr val="FFFFFF"/>
                </a:solidFill>
              </a:defRPr>
            </a:lvl1pPr>
          </a:lstStyle>
          <a:p>
            <a:pPr lvl="0"/>
            <a:r>
              <a:rPr lang="zh-CN" altLang="en-US" dirty="0"/>
              <a:t>日期</a:t>
            </a:r>
            <a:endParaRPr lang="zh-CN" altLang="en-US" dirty="0"/>
          </a:p>
        </p:txBody>
      </p:sp>
      <p:pic>
        <p:nvPicPr>
          <p:cNvPr id="2097228" name="图片 6" descr="图片1"/>
          <p:cNvPicPr>
            <a:picLocks noChangeAspect="1"/>
          </p:cNvPicPr>
          <p:nvPr userDrawn="1">
            <p:custDataLst>
              <p:tags r:id="rId15"/>
            </p:custDataLst>
          </p:nvPr>
        </p:nvPicPr>
        <p:blipFill>
          <a:blip r:embed="rId16"/>
          <a:srcRect l="1265" b="18498"/>
          <a:stretch>
            <a:fillRect/>
          </a:stretch>
        </p:blipFill>
        <p:spPr>
          <a:xfrm>
            <a:off x="0" y="4418330"/>
            <a:ext cx="4460240" cy="2439670"/>
          </a:xfrm>
          <a:prstGeom prst="rect">
            <a:avLst/>
          </a:prstGeom>
        </p:spPr>
      </p:pic>
      <p:sp>
        <p:nvSpPr>
          <p:cNvPr id="1048826" name="署名占位符 10"/>
          <p:cNvSpPr>
            <a:spLocks noGrp="1"/>
          </p:cNvSpPr>
          <p:nvPr>
            <p:ph type="body" sz="quarter" idx="17" hasCustomPrompt="1"/>
            <p:custDataLst>
              <p:tags r:id="rId17"/>
            </p:custDataLst>
          </p:nvPr>
        </p:nvSpPr>
        <p:spPr>
          <a:xfrm>
            <a:off x="1104021" y="4483323"/>
            <a:ext cx="2232000" cy="504000"/>
          </a:xfrm>
          <a:prstGeom prst="roundRect">
            <a:avLst>
              <a:gd name="adj" fmla="val 50000"/>
            </a:avLst>
          </a:prstGeom>
          <a:ln>
            <a:solidFill>
              <a:srgbClr val="FFFFFF"/>
            </a:solidFill>
          </a:ln>
        </p:spPr>
        <p:txBody>
          <a:bodyPr wrap="square" anchor="ctr">
            <a:normAutofit/>
          </a:bodyPr>
          <a:lstStyle>
            <a:lvl1pPr marL="0" indent="0" algn="ctr">
              <a:lnSpc>
                <a:spcPct val="100000"/>
              </a:lnSpc>
              <a:buNone/>
              <a:defRPr sz="1800">
                <a:solidFill>
                  <a:srgbClr val="FFFFFF"/>
                </a:solidFill>
                <a:latin typeface="+mn-ea"/>
                <a:ea typeface="+mn-ea"/>
              </a:defRPr>
            </a:lvl1pPr>
          </a:lstStyle>
          <a:p>
            <a:pPr lvl="0"/>
            <a:r>
              <a:rPr lang="zh-CN" altLang="en-US" dirty="0"/>
              <a:t>署名</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34"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35" name=""/>
        <p:cNvGrpSpPr/>
        <p:nvPr/>
      </p:nvGrpSpPr>
      <p:grpSpPr>
        <a:xfrm>
          <a:off x="0" y="0"/>
          <a:ext cx="0" cy="0"/>
          <a:chOff x="0" y="0"/>
          <a:chExt cx="0" cy="0"/>
        </a:xfrm>
      </p:grpSpPr>
      <p:sp>
        <p:nvSpPr>
          <p:cNvPr id="1048867"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1048868"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36" name=""/>
        <p:cNvGrpSpPr/>
        <p:nvPr/>
      </p:nvGrpSpPr>
      <p:grpSpPr>
        <a:xfrm>
          <a:off x="0" y="0"/>
          <a:ext cx="0" cy="0"/>
          <a:chOff x="0" y="0"/>
          <a:chExt cx="0" cy="0"/>
        </a:xfrm>
      </p:grpSpPr>
      <p:sp>
        <p:nvSpPr>
          <p:cNvPr id="1048869" name="标题 1"/>
          <p:cNvSpPr>
            <a:spLocks noGrp="1"/>
          </p:cNvSpPr>
          <p:nvPr>
            <p:ph type="title"/>
          </p:nvPr>
        </p:nvSpPr>
        <p:spPr>
          <a:xfrm>
            <a:off x="838184" y="523097"/>
            <a:ext cx="10515600" cy="1325563"/>
          </a:xfrm>
        </p:spPr>
        <p:txBody>
          <a:bodyPr/>
          <a:p>
            <a:r>
              <a:rPr lang="zh-CN" altLang="en-US"/>
              <a:t>单击此处编辑母版标题样式</a:t>
            </a:r>
            <a:endParaRPr lang="zh-CN" altLang="en-US"/>
          </a:p>
        </p:txBody>
      </p:sp>
      <p:sp>
        <p:nvSpPr>
          <p:cNvPr id="1048870" name="内容占位符 2"/>
          <p:cNvSpPr>
            <a:spLocks noGrp="1"/>
          </p:cNvSpPr>
          <p:nvPr>
            <p:ph sz="half" idx="1"/>
          </p:nvPr>
        </p:nvSpPr>
        <p:spPr>
          <a:xfrm>
            <a:off x="838184" y="1983597"/>
            <a:ext cx="5181600" cy="4351338"/>
          </a:xfrm>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871" name="内容占位符 3"/>
          <p:cNvSpPr>
            <a:spLocks noGrp="1"/>
          </p:cNvSpPr>
          <p:nvPr>
            <p:ph sz="half" idx="2"/>
          </p:nvPr>
        </p:nvSpPr>
        <p:spPr>
          <a:xfrm>
            <a:off x="6172184" y="1983597"/>
            <a:ext cx="5181600" cy="4351338"/>
          </a:xfrm>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30" name=""/>
        <p:cNvGrpSpPr/>
        <p:nvPr/>
      </p:nvGrpSpPr>
      <p:grpSpPr>
        <a:xfrm>
          <a:off x="0" y="0"/>
          <a:ext cx="0" cy="0"/>
          <a:chOff x="0" y="0"/>
          <a:chExt cx="0" cy="0"/>
        </a:xfrm>
      </p:grpSpPr>
      <p:sp>
        <p:nvSpPr>
          <p:cNvPr id="1048857" name="标题 1"/>
          <p:cNvSpPr>
            <a:spLocks noGrp="1"/>
          </p:cNvSpPr>
          <p:nvPr>
            <p:ph type="title"/>
          </p:nvPr>
        </p:nvSpPr>
        <p:spPr>
          <a:xfrm>
            <a:off x="838039" y="516256"/>
            <a:ext cx="10515890" cy="1324340"/>
          </a:xfrm>
        </p:spPr>
        <p:txBody>
          <a:bodyPr/>
          <a:p>
            <a:r>
              <a:rPr lang="zh-CN" altLang="en-US"/>
              <a:t>单击此处编辑母版标题样式</a:t>
            </a:r>
            <a:endParaRPr lang="zh-CN" altLang="en-US"/>
          </a:p>
        </p:txBody>
      </p:sp>
      <p:sp>
        <p:nvSpPr>
          <p:cNvPr id="1048858" name="文本占位符 2"/>
          <p:cNvSpPr>
            <a:spLocks noGrp="1"/>
          </p:cNvSpPr>
          <p:nvPr>
            <p:ph type="body" idx="1"/>
          </p:nvPr>
        </p:nvSpPr>
        <p:spPr>
          <a:xfrm>
            <a:off x="838039" y="1935192"/>
            <a:ext cx="5163349" cy="8277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endParaRPr lang="zh-CN" altLang="en-US"/>
          </a:p>
        </p:txBody>
      </p:sp>
      <p:sp>
        <p:nvSpPr>
          <p:cNvPr id="1048859" name="内容占位符 3"/>
          <p:cNvSpPr>
            <a:spLocks noGrp="1"/>
          </p:cNvSpPr>
          <p:nvPr>
            <p:ph sz="half" idx="2"/>
          </p:nvPr>
        </p:nvSpPr>
        <p:spPr>
          <a:xfrm>
            <a:off x="838039" y="2818085"/>
            <a:ext cx="5163349" cy="3523690"/>
          </a:xfrm>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860" name="文本占位符 4"/>
          <p:cNvSpPr>
            <a:spLocks noGrp="1"/>
          </p:cNvSpPr>
          <p:nvPr>
            <p:ph type="body" sz="quarter" idx="3"/>
          </p:nvPr>
        </p:nvSpPr>
        <p:spPr>
          <a:xfrm>
            <a:off x="6166931" y="1935192"/>
            <a:ext cx="5186998" cy="8277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endParaRPr lang="zh-CN" altLang="en-US"/>
          </a:p>
        </p:txBody>
      </p:sp>
      <p:sp>
        <p:nvSpPr>
          <p:cNvPr id="1048861" name="内容占位符 5"/>
          <p:cNvSpPr>
            <a:spLocks noGrp="1"/>
          </p:cNvSpPr>
          <p:nvPr>
            <p:ph sz="quarter" idx="4"/>
          </p:nvPr>
        </p:nvSpPr>
        <p:spPr>
          <a:xfrm>
            <a:off x="6166931" y="2818085"/>
            <a:ext cx="5186998" cy="3523690"/>
          </a:xfrm>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37" name=""/>
        <p:cNvGrpSpPr/>
        <p:nvPr/>
      </p:nvGrpSpPr>
      <p:grpSpPr>
        <a:xfrm>
          <a:off x="0" y="0"/>
          <a:ext cx="0" cy="0"/>
          <a:chOff x="0" y="0"/>
          <a:chExt cx="0" cy="0"/>
        </a:xfrm>
      </p:grpSpPr>
      <p:sp>
        <p:nvSpPr>
          <p:cNvPr id="1048872" name="标题 1"/>
          <p:cNvSpPr>
            <a:spLocks noGrp="1"/>
          </p:cNvSpPr>
          <p:nvPr>
            <p:ph type="title"/>
          </p:nvPr>
        </p:nvSpPr>
        <p:spPr/>
        <p:txBody>
          <a:bodyPr/>
          <a:p>
            <a:r>
              <a:rPr lang="zh-CN" altLang="en-US"/>
              <a:t>单击此处编辑母版标题样式</a:t>
            </a:r>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38" name=""/>
        <p:cNvGrpSpPr/>
        <p:nvPr/>
      </p:nvGrpSpPr>
      <p:grpSpPr>
        <a:xfrm>
          <a:off x="0" y="0"/>
          <a:ext cx="0" cy="0"/>
          <a:chOff x="0" y="0"/>
          <a:chExt cx="0" cy="0"/>
        </a:xfrm>
      </p:grpSpPr>
      <p:sp>
        <p:nvSpPr>
          <p:cNvPr id="1048873" name="标题 1"/>
          <p:cNvSpPr>
            <a:spLocks noGrp="1"/>
          </p:cNvSpPr>
          <p:nvPr>
            <p:ph type="title"/>
          </p:nvPr>
        </p:nvSpPr>
        <p:spPr>
          <a:xfrm>
            <a:off x="838184" y="723122"/>
            <a:ext cx="4165349" cy="1600200"/>
          </a:xfrm>
        </p:spPr>
        <p:txBody>
          <a:bodyPr anchor="b"/>
          <a:lstStyle>
            <a:lvl1pPr>
              <a:defRPr sz="3200"/>
            </a:lvl1pPr>
          </a:lstStyle>
          <a:p>
            <a:r>
              <a:rPr lang="zh-CN" altLang="en-US"/>
              <a:t>单击此处编辑母版标题样式</a:t>
            </a:r>
            <a:endParaRPr lang="zh-CN" altLang="en-US"/>
          </a:p>
        </p:txBody>
      </p:sp>
      <p:sp>
        <p:nvSpPr>
          <p:cNvPr id="1048874" name="图片占位符 2"/>
          <p:cNvSpPr>
            <a:spLocks noGrp="1"/>
          </p:cNvSpPr>
          <p:nvPr>
            <p:ph type="pic" idx="1"/>
          </p:nvPr>
        </p:nvSpPr>
        <p:spPr>
          <a:xfrm>
            <a:off x="5181584" y="723123"/>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1048875" name="文本占位符 3"/>
          <p:cNvSpPr>
            <a:spLocks noGrp="1"/>
          </p:cNvSpPr>
          <p:nvPr>
            <p:ph type="body" sz="half" idx="2"/>
          </p:nvPr>
        </p:nvSpPr>
        <p:spPr>
          <a:xfrm>
            <a:off x="838184" y="2323322"/>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32" name=""/>
        <p:cNvGrpSpPr/>
        <p:nvPr/>
      </p:nvGrpSpPr>
      <p:grpSpPr>
        <a:xfrm>
          <a:off x="0" y="0"/>
          <a:ext cx="0" cy="0"/>
          <a:chOff x="0" y="0"/>
          <a:chExt cx="0" cy="0"/>
        </a:xfrm>
      </p:grpSpPr>
      <p:sp>
        <p:nvSpPr>
          <p:cNvPr id="1048864" name="竖排标题 1"/>
          <p:cNvSpPr>
            <a:spLocks noGrp="1"/>
          </p:cNvSpPr>
          <p:nvPr>
            <p:ph type="title" orient="vert"/>
          </p:nvPr>
        </p:nvSpPr>
        <p:spPr>
          <a:xfrm>
            <a:off x="8724884" y="523097"/>
            <a:ext cx="2628900" cy="5811838"/>
          </a:xfrm>
        </p:spPr>
        <p:txBody>
          <a:bodyPr vert="eaVert"/>
          <a:p>
            <a:r>
              <a:rPr lang="zh-CN" altLang="en-US"/>
              <a:t>单击此处编辑母版标题样式</a:t>
            </a:r>
            <a:endParaRPr lang="zh-CN" altLang="en-US"/>
          </a:p>
        </p:txBody>
      </p:sp>
      <p:sp>
        <p:nvSpPr>
          <p:cNvPr id="1048865" name="竖排文字占位符 2"/>
          <p:cNvSpPr>
            <a:spLocks noGrp="1"/>
          </p:cNvSpPr>
          <p:nvPr>
            <p:ph type="body" orient="vert" idx="1"/>
          </p:nvPr>
        </p:nvSpPr>
        <p:spPr>
          <a:xfrm>
            <a:off x="838184" y="523097"/>
            <a:ext cx="7734300" cy="5811838"/>
          </a:xfrm>
        </p:spPr>
        <p:txBody>
          <a:bodyPr vert="eaVert"/>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slideLayout" Target="../slideLayouts/slideLayout18.xml"/><Relationship Id="rId7" Type="http://schemas.openxmlformats.org/officeDocument/2006/relationships/slideLayout" Target="../slideLayouts/slideLayout17.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3" Type="http://schemas.openxmlformats.org/officeDocument/2006/relationships/slideLayout" Target="../slideLayouts/slideLayout13.xml"/><Relationship Id="rId2" Type="http://schemas.openxmlformats.org/officeDocument/2006/relationships/slideLayout" Target="../slideLayouts/slideLayout12.xml"/><Relationship Id="rId19" Type="http://schemas.openxmlformats.org/officeDocument/2006/relationships/theme" Target="../theme/theme2.xml"/><Relationship Id="rId18" Type="http://schemas.openxmlformats.org/officeDocument/2006/relationships/tags" Target="../tags/tag88.xml"/><Relationship Id="rId17" Type="http://schemas.openxmlformats.org/officeDocument/2006/relationships/tags" Target="../tags/tag87.xml"/><Relationship Id="rId16" Type="http://schemas.openxmlformats.org/officeDocument/2006/relationships/tags" Target="../tags/tag86.xml"/><Relationship Id="rId15" Type="http://schemas.openxmlformats.org/officeDocument/2006/relationships/tags" Target="../tags/tag85.xml"/><Relationship Id="rId14" Type="http://schemas.openxmlformats.org/officeDocument/2006/relationships/tags" Target="../tags/tag84.xml"/><Relationship Id="rId13" Type="http://schemas.openxmlformats.org/officeDocument/2006/relationships/tags" Target="../tags/tag83.xml"/><Relationship Id="rId12" Type="http://schemas.openxmlformats.org/officeDocument/2006/relationships/tags" Target="../tags/tag82.xml"/><Relationship Id="rId11" Type="http://schemas.openxmlformats.org/officeDocument/2006/relationships/slideLayout" Target="../slideLayouts/slideLayout21.xml"/><Relationship Id="rId10" Type="http://schemas.openxmlformats.org/officeDocument/2006/relationships/slideLayout" Target="../slideLayouts/slideLayout20.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18" name=""/>
        <p:cNvGrpSpPr/>
        <p:nvPr/>
      </p:nvGrpSpPr>
      <p:grpSpPr>
        <a:xfrm>
          <a:off x="0" y="0"/>
          <a:ext cx="0" cy="0"/>
          <a:chOff x="0" y="0"/>
          <a:chExt cx="0" cy="0"/>
        </a:xfrm>
      </p:grpSpPr>
      <p:sp>
        <p:nvSpPr>
          <p:cNvPr id="1048853" name="标题占位符 1"/>
          <p:cNvSpPr>
            <a:spLocks noGrp="1"/>
          </p:cNvSpPr>
          <p:nvPr>
            <p:ph type="title"/>
          </p:nvPr>
        </p:nvSpPr>
        <p:spPr>
          <a:xfrm>
            <a:off x="838168" y="523113"/>
            <a:ext cx="10515600" cy="1325563"/>
          </a:xfrm>
          <a:prstGeom prst="rect">
            <a:avLst/>
          </a:prstGeom>
        </p:spPr>
        <p:txBody>
          <a:bodyPr vert="horz" lIns="91440" tIns="45720" rIns="91440" bIns="45720" rtlCol="0" anchor="ctr">
            <a:noAutofit/>
          </a:bodyPr>
          <a:p>
            <a:r>
              <a:rPr lang="zh-CN" altLang="en-US"/>
              <a:t>单击此处编辑母版标题样式</a:t>
            </a:r>
            <a:endParaRPr lang="zh-CN" altLang="en-US"/>
          </a:p>
        </p:txBody>
      </p:sp>
      <p:sp>
        <p:nvSpPr>
          <p:cNvPr id="1048854" name="文本占位符 2"/>
          <p:cNvSpPr>
            <a:spLocks noGrp="1"/>
          </p:cNvSpPr>
          <p:nvPr>
            <p:ph type="body" idx="1"/>
          </p:nvPr>
        </p:nvSpPr>
        <p:spPr>
          <a:xfrm>
            <a:off x="838168" y="1983613"/>
            <a:ext cx="10515600" cy="4351338"/>
          </a:xfrm>
          <a:prstGeom prst="rect">
            <a:avLst/>
          </a:prstGeom>
        </p:spPr>
        <p:txBody>
          <a:bodyPr vert="horz" lIns="91440" tIns="45720" rIns="91440" bIns="45720" rtlCol="0">
            <a:noAutofit/>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en-US" altLang="zh-CN" dirty="0"/>
          </a:p>
          <a:p>
            <a:pPr lvl="5"/>
            <a:r>
              <a:rPr lang="zh-CN" altLang="en-US" dirty="0"/>
              <a:t>第六级</a:t>
            </a:r>
            <a:endParaRPr lang="en-US" altLang="zh-CN" dirty="0"/>
          </a:p>
          <a:p>
            <a:pPr marL="2971800" marR="0" lvl="6"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pPr>
            <a:r>
              <a:rPr lang="zh-CN" altLang="en-US" dirty="0"/>
              <a:t>第七级</a:t>
            </a:r>
            <a:endParaRPr lang="en-US" altLang="zh-CN" dirty="0"/>
          </a:p>
          <a:p>
            <a:pPr marL="3429000" marR="0" lvl="7"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pPr>
            <a:r>
              <a:rPr lang="zh-CN" altLang="en-US" dirty="0"/>
              <a:t>第八级</a:t>
            </a:r>
            <a:endParaRPr lang="en-US" altLang="zh-CN" dirty="0"/>
          </a:p>
          <a:p>
            <a:pPr marL="3886200" marR="0" lvl="8"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pPr>
            <a:r>
              <a:rPr lang="zh-CN" altLang="en-US" dirty="0"/>
              <a:t>第九级</a:t>
            </a:r>
            <a:endParaRPr lang="en-US" altLang="zh-CN" dirty="0"/>
          </a:p>
          <a:p>
            <a:pPr marL="3886200" marR="0" lvl="8"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pPr>
            <a:endParaRPr lang="en-US" altLang="zh-CN" dirty="0"/>
          </a:p>
          <a:p>
            <a:pPr lvl="5"/>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微软雅黑" panose="020B0503020204020204" charset="-122"/>
          <a:ea typeface="微软雅黑" panose="020B050302020402020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5pPr>
      <a:lvl6pPr marL="25146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defRPr lang="zh-CN" altLang="en-US" sz="2400" kern="1200" dirty="0">
          <a:solidFill>
            <a:schemeClr val="tx1"/>
          </a:solidFill>
          <a:latin typeface="微软雅黑" panose="020B0503020204020204" charset="-122"/>
          <a:ea typeface="微软雅黑" panose="020B0503020204020204" charset="-122"/>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n-US" altLang="zh-CN" sz="2400" kern="1200" dirty="0" smtClean="0">
          <a:solidFill>
            <a:schemeClr val="tx1"/>
          </a:solidFill>
          <a:latin typeface="微软雅黑" panose="020B0503020204020204" charset="-122"/>
          <a:ea typeface="微软雅黑" panose="020B0503020204020204" charset="-122"/>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n-US" altLang="zh-CN" sz="2400" kern="1200" dirty="0" smtClean="0">
          <a:solidFill>
            <a:schemeClr val="tx1"/>
          </a:solidFill>
          <a:latin typeface="微软雅黑" panose="020B0503020204020204" charset="-122"/>
          <a:ea typeface="微软雅黑" panose="020B0503020204020204" charset="-122"/>
          <a:cs typeface="+mn-cs"/>
        </a:defRPr>
      </a:lvl8pPr>
      <a:lvl9pPr marL="3657600" indent="0" algn="l" defTabSz="914400" rtl="0" eaLnBrk="1" latinLnBrk="0" hangingPunct="1">
        <a:lnSpc>
          <a:spcPct val="90000"/>
        </a:lnSpc>
        <a:spcBef>
          <a:spcPts val="500"/>
        </a:spcBef>
        <a:buFont typeface="Arial" panose="020B0604020202020204" pitchFamily="34" charset="0"/>
        <a:buNone/>
        <a:defRPr lang="en-US" altLang="zh-CN" sz="2400" kern="1200" dirty="0" smtClean="0">
          <a:solidFill>
            <a:schemeClr val="tx1"/>
          </a:solidFill>
          <a:latin typeface="微软雅黑" panose="020B0503020204020204" charset="-122"/>
          <a:ea typeface="微软雅黑" panose="020B0503020204020204" charset="-122"/>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3" name=""/>
        <p:cNvGrpSpPr/>
        <p:nvPr/>
      </p:nvGrpSpPr>
      <p:grpSpPr>
        <a:xfrm>
          <a:off x="0" y="0"/>
          <a:ext cx="0" cy="0"/>
          <a:chOff x="0" y="0"/>
          <a:chExt cx="0" cy="0"/>
        </a:xfrm>
      </p:grpSpPr>
      <p:sp>
        <p:nvSpPr>
          <p:cNvPr id="1048576" name="标题占位符 1"/>
          <p:cNvSpPr>
            <a:spLocks noGrp="1"/>
          </p:cNvSpPr>
          <p:nvPr>
            <p:ph type="title"/>
            <p:custDataLst>
              <p:tags r:id="rId12"/>
            </p:custDataLst>
          </p:nvPr>
        </p:nvSpPr>
        <p:spPr>
          <a:xfrm>
            <a:off x="695960" y="360000"/>
            <a:ext cx="10800000" cy="720000"/>
          </a:xfrm>
          <a:prstGeom prst="rect">
            <a:avLst/>
          </a:prstGeom>
        </p:spPr>
        <p:txBody>
          <a:bodyPr vert="horz" wrap="square" lIns="0" tIns="0" rIns="0" bIns="0" rtlCol="0" anchor="b">
            <a:normAutofit/>
          </a:bodyPr>
          <a:p>
            <a:r>
              <a:rPr lang="zh-CN" altLang="en-US" dirty="0"/>
              <a:t>单击此处编辑母版标题样式</a:t>
            </a:r>
            <a:endParaRPr lang="zh-CN" altLang="en-US" dirty="0"/>
          </a:p>
        </p:txBody>
      </p:sp>
      <p:sp>
        <p:nvSpPr>
          <p:cNvPr id="1048577" name="文本占位符 2"/>
          <p:cNvSpPr>
            <a:spLocks noGrp="1"/>
          </p:cNvSpPr>
          <p:nvPr>
            <p:ph type="body" idx="1"/>
            <p:custDataLst>
              <p:tags r:id="rId13"/>
            </p:custDataLst>
          </p:nvPr>
        </p:nvSpPr>
        <p:spPr>
          <a:xfrm>
            <a:off x="695960" y="1301749"/>
            <a:ext cx="10800000" cy="4873625"/>
          </a:xfrm>
          <a:prstGeom prst="rect">
            <a:avLst/>
          </a:prstGeom>
        </p:spPr>
        <p:txBody>
          <a:bodyPr vert="horz" wrap="square" lIns="0" tIns="0" rIns="0" bIns="0" rtlCol="0">
            <a:normAutofit/>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1048578" name="日期占位符 3"/>
          <p:cNvSpPr>
            <a:spLocks noGrp="1"/>
          </p:cNvSpPr>
          <p:nvPr>
            <p:ph type="dt" sz="half" idx="2"/>
            <p:custDataLst>
              <p:tags r:id="rId14"/>
            </p:custDataLst>
          </p:nvPr>
        </p:nvSpPr>
        <p:spPr>
          <a:xfrm>
            <a:off x="695960" y="6356350"/>
            <a:ext cx="2743200" cy="365125"/>
          </a:xfrm>
          <a:prstGeom prst="rect">
            <a:avLst/>
          </a:prstGeom>
        </p:spPr>
        <p:txBody>
          <a:bodyPr vert="horz" wrap="square" lIns="91440" tIns="45720" rIns="91440" bIns="45720" rtlCol="0" anchor="ctr">
            <a:normAutofit/>
          </a:bodyPr>
          <a:lstStyle>
            <a:lvl1pPr algn="l">
              <a:defRPr sz="1200">
                <a:solidFill>
                  <a:schemeClr val="tx1">
                    <a:tint val="75000"/>
                  </a:schemeClr>
                </a:solidFill>
              </a:defRPr>
            </a:lvl1pPr>
          </a:lstStyle>
          <a:p>
            <a:fld id="{5592522B-0F24-4480-B9DD-A9474A6880D6}" type="datetimeFigureOut">
              <a:rPr lang="zh-CN" altLang="en-US" smtClean="0"/>
            </a:fld>
            <a:endParaRPr lang="zh-CN" altLang="en-US"/>
          </a:p>
        </p:txBody>
      </p:sp>
      <p:sp>
        <p:nvSpPr>
          <p:cNvPr id="1048579" name="页脚占位符 4"/>
          <p:cNvSpPr>
            <a:spLocks noGrp="1"/>
          </p:cNvSpPr>
          <p:nvPr>
            <p:ph type="ftr" sz="quarter" idx="3"/>
            <p:custDataLst>
              <p:tags r:id="rId15"/>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1048580" name="灯片编号占位符 5"/>
          <p:cNvSpPr>
            <a:spLocks noGrp="1"/>
          </p:cNvSpPr>
          <p:nvPr>
            <p:ph type="sldNum" sz="quarter" idx="4"/>
            <p:custDataLst>
              <p:tags r:id="rId16"/>
            </p:custDataLst>
          </p:nvPr>
        </p:nvSpPr>
        <p:spPr>
          <a:xfrm>
            <a:off x="8753983" y="6356350"/>
            <a:ext cx="2743200" cy="365125"/>
          </a:xfrm>
          <a:prstGeom prst="rect">
            <a:avLst/>
          </a:prstGeom>
        </p:spPr>
        <p:txBody>
          <a:bodyPr vert="horz" wrap="square" lIns="91440" tIns="45720" rIns="91440" bIns="45720" rtlCol="0" anchor="ctr">
            <a:normAutofit/>
          </a:bodyPr>
          <a:lstStyle>
            <a:lvl1pPr algn="r">
              <a:defRPr sz="1200">
                <a:solidFill>
                  <a:schemeClr val="tx1">
                    <a:tint val="75000"/>
                  </a:schemeClr>
                </a:solidFill>
              </a:defRPr>
            </a:lvl1pPr>
          </a:lstStyle>
          <a:p>
            <a:fld id="{BE5F26B5-172A-4DC2-B0B7-181CFC56B87C}" type="slidenum">
              <a:rPr lang="zh-CN" altLang="en-US" smtClean="0"/>
            </a:fld>
            <a:endParaRPr lang="zh-CN" altLang="en-US"/>
          </a:p>
        </p:txBody>
      </p:sp>
      <p:sp>
        <p:nvSpPr>
          <p:cNvPr id="1048581" name="任意多边形: 形状 9"/>
          <p:cNvSpPr/>
          <p:nvPr userDrawn="1">
            <p:custDataLst>
              <p:tags r:id="rId17"/>
            </p:custDataLst>
          </p:nvPr>
        </p:nvSpPr>
        <p:spPr>
          <a:xfrm>
            <a:off x="9028430" y="0"/>
            <a:ext cx="3163570" cy="1548130"/>
          </a:xfrm>
          <a:custGeom>
            <a:avLst/>
            <a:gdLst>
              <a:gd name="connsiteX0" fmla="*/ 0 w 6726149"/>
              <a:gd name="connsiteY0" fmla="*/ 0 h 3290498"/>
              <a:gd name="connsiteX1" fmla="*/ 6726149 w 6726149"/>
              <a:gd name="connsiteY1" fmla="*/ 0 h 3290498"/>
              <a:gd name="connsiteX2" fmla="*/ 6726149 w 6726149"/>
              <a:gd name="connsiteY2" fmla="*/ 2976151 h 3290498"/>
              <a:gd name="connsiteX3" fmla="*/ 6504586 w 6726149"/>
              <a:gd name="connsiteY3" fmla="*/ 3051120 h 3290498"/>
              <a:gd name="connsiteX4" fmla="*/ 4921250 w 6726149"/>
              <a:gd name="connsiteY4" fmla="*/ 3290498 h 3290498"/>
              <a:gd name="connsiteX5" fmla="*/ 15199 w 6726149"/>
              <a:gd name="connsiteY5" fmla="*/ 38549 h 3290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26149" h="3290498">
                <a:moveTo>
                  <a:pt x="0" y="0"/>
                </a:moveTo>
                <a:lnTo>
                  <a:pt x="6726149" y="0"/>
                </a:lnTo>
                <a:lnTo>
                  <a:pt x="6726149" y="2976151"/>
                </a:lnTo>
                <a:lnTo>
                  <a:pt x="6504586" y="3051120"/>
                </a:lnTo>
                <a:cubicBezTo>
                  <a:pt x="6004411" y="3206691"/>
                  <a:pt x="5472617" y="3290498"/>
                  <a:pt x="4921250" y="3290498"/>
                </a:cubicBezTo>
                <a:cubicBezTo>
                  <a:pt x="2715781" y="3290498"/>
                  <a:pt x="823498" y="1949583"/>
                  <a:pt x="15199" y="38549"/>
                </a:cubicBezTo>
                <a:close/>
              </a:path>
            </a:pathLst>
          </a:custGeom>
          <a:solidFill>
            <a:schemeClr val="accent2">
              <a:alpha val="5000"/>
            </a:schemeClr>
          </a:solidFill>
          <a:ln>
            <a:noFill/>
            <a:prstDash val="solid"/>
          </a:ln>
          <a:effectLst>
            <a:outerShdw blurRad="304800" dist="101600" dir="8100000" algn="tr" rotWithShape="0">
              <a:srgbClr val="0048E5">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1048582" name="KSO_TEMPLATE" hidden="1"/>
          <p:cNvSpPr/>
          <p:nvPr userDrawn="1">
            <p:custDataLst>
              <p:tags r:id="rId1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1.xml"/><Relationship Id="rId4" Type="http://schemas.openxmlformats.org/officeDocument/2006/relationships/tags" Target="../tags/tag92.xml"/><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tags" Target="../tags/tag89.xml"/></Relationships>
</file>

<file path=ppt/slides/_rels/slide10.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tags" Target="../tags/tag158.xml"/><Relationship Id="rId7" Type="http://schemas.openxmlformats.org/officeDocument/2006/relationships/image" Target="../media/image15.png"/><Relationship Id="rId6" Type="http://schemas.openxmlformats.org/officeDocument/2006/relationships/tags" Target="../tags/tag157.xml"/><Relationship Id="rId5" Type="http://schemas.openxmlformats.org/officeDocument/2006/relationships/image" Target="../media/image14.png"/><Relationship Id="rId4" Type="http://schemas.openxmlformats.org/officeDocument/2006/relationships/tags" Target="../tags/tag156.xml"/><Relationship Id="rId3" Type="http://schemas.openxmlformats.org/officeDocument/2006/relationships/image" Target="../media/image13.png"/><Relationship Id="rId2" Type="http://schemas.openxmlformats.org/officeDocument/2006/relationships/tags" Target="../tags/tag155.xml"/><Relationship Id="rId1" Type="http://schemas.openxmlformats.org/officeDocument/2006/relationships/tags" Target="../tags/tag154.xml"/></Relationships>
</file>

<file path=ppt/slides/_rels/slide11.xml.rels><?xml version="1.0" encoding="UTF-8" standalone="yes"?>
<Relationships xmlns="http://schemas.openxmlformats.org/package/2006/relationships"><Relationship Id="rId7" Type="http://schemas.openxmlformats.org/officeDocument/2006/relationships/slideLayout" Target="../slideLayouts/slideLayout12.xml"/><Relationship Id="rId6" Type="http://schemas.openxmlformats.org/officeDocument/2006/relationships/tags" Target="../tags/tag162.xml"/><Relationship Id="rId5" Type="http://schemas.openxmlformats.org/officeDocument/2006/relationships/image" Target="../media/image17.png"/><Relationship Id="rId4" Type="http://schemas.openxmlformats.org/officeDocument/2006/relationships/tags" Target="../tags/tag161.xml"/><Relationship Id="rId3" Type="http://schemas.openxmlformats.org/officeDocument/2006/relationships/tags" Target="../tags/tag160.xml"/><Relationship Id="rId2" Type="http://schemas.openxmlformats.org/officeDocument/2006/relationships/image" Target="../media/image16.png"/><Relationship Id="rId1" Type="http://schemas.openxmlformats.org/officeDocument/2006/relationships/tags" Target="../tags/tag159.xml"/></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12.xml"/><Relationship Id="rId7" Type="http://schemas.openxmlformats.org/officeDocument/2006/relationships/tags" Target="../tags/tag166.xml"/><Relationship Id="rId6" Type="http://schemas.openxmlformats.org/officeDocument/2006/relationships/image" Target="../media/image20.png"/><Relationship Id="rId5" Type="http://schemas.openxmlformats.org/officeDocument/2006/relationships/tags" Target="../tags/tag165.xml"/><Relationship Id="rId4" Type="http://schemas.openxmlformats.org/officeDocument/2006/relationships/image" Target="../media/image19.png"/><Relationship Id="rId3" Type="http://schemas.openxmlformats.org/officeDocument/2006/relationships/tags" Target="../tags/tag164.xml"/><Relationship Id="rId2" Type="http://schemas.openxmlformats.org/officeDocument/2006/relationships/image" Target="../media/image18.png"/><Relationship Id="rId1" Type="http://schemas.openxmlformats.org/officeDocument/2006/relationships/tags" Target="../tags/tag163.xml"/></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14.xml"/><Relationship Id="rId4" Type="http://schemas.openxmlformats.org/officeDocument/2006/relationships/tags" Target="../tags/tag170.xml"/><Relationship Id="rId3" Type="http://schemas.openxmlformats.org/officeDocument/2006/relationships/tags" Target="../tags/tag169.xml"/><Relationship Id="rId2" Type="http://schemas.openxmlformats.org/officeDocument/2006/relationships/tags" Target="../tags/tag168.xml"/><Relationship Id="rId1" Type="http://schemas.openxmlformats.org/officeDocument/2006/relationships/tags" Target="../tags/tag167.xml"/></Relationships>
</file>

<file path=ppt/slides/_rels/slide14.xml.rels><?xml version="1.0" encoding="UTF-8" standalone="yes"?>
<Relationships xmlns="http://schemas.openxmlformats.org/package/2006/relationships"><Relationship Id="rId9" Type="http://schemas.openxmlformats.org/officeDocument/2006/relationships/tags" Target="../tags/tag179.xml"/><Relationship Id="rId8" Type="http://schemas.openxmlformats.org/officeDocument/2006/relationships/tags" Target="../tags/tag178.xml"/><Relationship Id="rId7" Type="http://schemas.openxmlformats.org/officeDocument/2006/relationships/tags" Target="../tags/tag177.xml"/><Relationship Id="rId6" Type="http://schemas.openxmlformats.org/officeDocument/2006/relationships/tags" Target="../tags/tag176.xml"/><Relationship Id="rId5" Type="http://schemas.openxmlformats.org/officeDocument/2006/relationships/tags" Target="../tags/tag175.xml"/><Relationship Id="rId4" Type="http://schemas.openxmlformats.org/officeDocument/2006/relationships/tags" Target="../tags/tag174.xml"/><Relationship Id="rId34" Type="http://schemas.openxmlformats.org/officeDocument/2006/relationships/notesSlide" Target="../notesSlides/notesSlide6.xml"/><Relationship Id="rId33" Type="http://schemas.openxmlformats.org/officeDocument/2006/relationships/slideLayout" Target="../slideLayouts/slideLayout17.xml"/><Relationship Id="rId32" Type="http://schemas.openxmlformats.org/officeDocument/2006/relationships/tags" Target="../tags/tag196.xml"/><Relationship Id="rId31" Type="http://schemas.openxmlformats.org/officeDocument/2006/relationships/image" Target="../media/image26.jpeg"/><Relationship Id="rId30" Type="http://schemas.openxmlformats.org/officeDocument/2006/relationships/tags" Target="../tags/tag195.xml"/><Relationship Id="rId3" Type="http://schemas.openxmlformats.org/officeDocument/2006/relationships/tags" Target="../tags/tag173.xml"/><Relationship Id="rId29" Type="http://schemas.openxmlformats.org/officeDocument/2006/relationships/image" Target="../media/image25.jpeg"/><Relationship Id="rId28" Type="http://schemas.openxmlformats.org/officeDocument/2006/relationships/tags" Target="../tags/tag194.xml"/><Relationship Id="rId27" Type="http://schemas.openxmlformats.org/officeDocument/2006/relationships/image" Target="../media/image24.jpeg"/><Relationship Id="rId26" Type="http://schemas.openxmlformats.org/officeDocument/2006/relationships/tags" Target="../tags/tag193.xml"/><Relationship Id="rId25" Type="http://schemas.openxmlformats.org/officeDocument/2006/relationships/image" Target="../media/image23.png"/><Relationship Id="rId24" Type="http://schemas.openxmlformats.org/officeDocument/2006/relationships/tags" Target="../tags/tag192.xml"/><Relationship Id="rId23" Type="http://schemas.openxmlformats.org/officeDocument/2006/relationships/image" Target="../media/image22.png"/><Relationship Id="rId22" Type="http://schemas.openxmlformats.org/officeDocument/2006/relationships/tags" Target="../tags/tag191.xml"/><Relationship Id="rId21" Type="http://schemas.openxmlformats.org/officeDocument/2006/relationships/image" Target="../media/image21.png"/><Relationship Id="rId20" Type="http://schemas.openxmlformats.org/officeDocument/2006/relationships/tags" Target="../tags/tag190.xml"/><Relationship Id="rId2" Type="http://schemas.openxmlformats.org/officeDocument/2006/relationships/tags" Target="../tags/tag172.xml"/><Relationship Id="rId19" Type="http://schemas.openxmlformats.org/officeDocument/2006/relationships/tags" Target="../tags/tag189.xml"/><Relationship Id="rId18" Type="http://schemas.openxmlformats.org/officeDocument/2006/relationships/tags" Target="../tags/tag188.xml"/><Relationship Id="rId17" Type="http://schemas.openxmlformats.org/officeDocument/2006/relationships/tags" Target="../tags/tag187.xml"/><Relationship Id="rId16" Type="http://schemas.openxmlformats.org/officeDocument/2006/relationships/tags" Target="../tags/tag186.xml"/><Relationship Id="rId15" Type="http://schemas.openxmlformats.org/officeDocument/2006/relationships/tags" Target="../tags/tag185.xml"/><Relationship Id="rId14" Type="http://schemas.openxmlformats.org/officeDocument/2006/relationships/tags" Target="../tags/tag184.xml"/><Relationship Id="rId13" Type="http://schemas.openxmlformats.org/officeDocument/2006/relationships/tags" Target="../tags/tag183.xml"/><Relationship Id="rId12" Type="http://schemas.openxmlformats.org/officeDocument/2006/relationships/tags" Target="../tags/tag182.xml"/><Relationship Id="rId11" Type="http://schemas.openxmlformats.org/officeDocument/2006/relationships/tags" Target="../tags/tag181.xml"/><Relationship Id="rId10" Type="http://schemas.openxmlformats.org/officeDocument/2006/relationships/tags" Target="../tags/tag180.xml"/><Relationship Id="rId1" Type="http://schemas.openxmlformats.org/officeDocument/2006/relationships/tags" Target="../tags/tag171.xml"/></Relationships>
</file>

<file path=ppt/slides/_rels/slide15.xml.rels><?xml version="1.0" encoding="UTF-8" standalone="yes"?>
<Relationships xmlns="http://schemas.openxmlformats.org/package/2006/relationships"><Relationship Id="rId9" Type="http://schemas.openxmlformats.org/officeDocument/2006/relationships/tags" Target="../tags/tag205.xml"/><Relationship Id="rId8" Type="http://schemas.openxmlformats.org/officeDocument/2006/relationships/tags" Target="../tags/tag204.xml"/><Relationship Id="rId7" Type="http://schemas.openxmlformats.org/officeDocument/2006/relationships/tags" Target="../tags/tag203.xml"/><Relationship Id="rId6" Type="http://schemas.openxmlformats.org/officeDocument/2006/relationships/tags" Target="../tags/tag202.xml"/><Relationship Id="rId5" Type="http://schemas.openxmlformats.org/officeDocument/2006/relationships/tags" Target="../tags/tag201.xml"/><Relationship Id="rId4" Type="http://schemas.openxmlformats.org/officeDocument/2006/relationships/tags" Target="../tags/tag200.xml"/><Relationship Id="rId3" Type="http://schemas.openxmlformats.org/officeDocument/2006/relationships/tags" Target="../tags/tag199.xml"/><Relationship Id="rId25" Type="http://schemas.openxmlformats.org/officeDocument/2006/relationships/notesSlide" Target="../notesSlides/notesSlide7.xml"/><Relationship Id="rId24" Type="http://schemas.openxmlformats.org/officeDocument/2006/relationships/slideLayout" Target="../slideLayouts/slideLayout17.xml"/><Relationship Id="rId23" Type="http://schemas.openxmlformats.org/officeDocument/2006/relationships/tags" Target="../tags/tag216.xml"/><Relationship Id="rId22" Type="http://schemas.openxmlformats.org/officeDocument/2006/relationships/tags" Target="../tags/tag215.xml"/><Relationship Id="rId21" Type="http://schemas.openxmlformats.org/officeDocument/2006/relationships/image" Target="../media/image29.png"/><Relationship Id="rId20" Type="http://schemas.openxmlformats.org/officeDocument/2006/relationships/tags" Target="../tags/tag214.xml"/><Relationship Id="rId2" Type="http://schemas.openxmlformats.org/officeDocument/2006/relationships/tags" Target="../tags/tag198.xml"/><Relationship Id="rId19" Type="http://schemas.openxmlformats.org/officeDocument/2006/relationships/image" Target="../media/image28.png"/><Relationship Id="rId18" Type="http://schemas.openxmlformats.org/officeDocument/2006/relationships/tags" Target="../tags/tag213.xml"/><Relationship Id="rId17" Type="http://schemas.openxmlformats.org/officeDocument/2006/relationships/image" Target="../media/image27.png"/><Relationship Id="rId16" Type="http://schemas.openxmlformats.org/officeDocument/2006/relationships/tags" Target="../tags/tag212.xml"/><Relationship Id="rId15" Type="http://schemas.openxmlformats.org/officeDocument/2006/relationships/tags" Target="../tags/tag211.xml"/><Relationship Id="rId14" Type="http://schemas.openxmlformats.org/officeDocument/2006/relationships/tags" Target="../tags/tag210.xml"/><Relationship Id="rId13" Type="http://schemas.openxmlformats.org/officeDocument/2006/relationships/tags" Target="../tags/tag209.xml"/><Relationship Id="rId12" Type="http://schemas.openxmlformats.org/officeDocument/2006/relationships/tags" Target="../tags/tag208.xml"/><Relationship Id="rId11" Type="http://schemas.openxmlformats.org/officeDocument/2006/relationships/tags" Target="../tags/tag207.xml"/><Relationship Id="rId10" Type="http://schemas.openxmlformats.org/officeDocument/2006/relationships/tags" Target="../tags/tag206.xml"/><Relationship Id="rId1" Type="http://schemas.openxmlformats.org/officeDocument/2006/relationships/tags" Target="../tags/tag197.xml"/></Relationships>
</file>

<file path=ppt/slides/_rels/slide16.xml.rels><?xml version="1.0" encoding="UTF-8" standalone="yes"?>
<Relationships xmlns="http://schemas.openxmlformats.org/package/2006/relationships"><Relationship Id="rId9" Type="http://schemas.openxmlformats.org/officeDocument/2006/relationships/tags" Target="../tags/tag225.xml"/><Relationship Id="rId8" Type="http://schemas.openxmlformats.org/officeDocument/2006/relationships/tags" Target="../tags/tag224.xml"/><Relationship Id="rId7" Type="http://schemas.openxmlformats.org/officeDocument/2006/relationships/tags" Target="../tags/tag223.xml"/><Relationship Id="rId6" Type="http://schemas.openxmlformats.org/officeDocument/2006/relationships/tags" Target="../tags/tag222.xml"/><Relationship Id="rId5" Type="http://schemas.openxmlformats.org/officeDocument/2006/relationships/tags" Target="../tags/tag221.xml"/><Relationship Id="rId4" Type="http://schemas.openxmlformats.org/officeDocument/2006/relationships/tags" Target="../tags/tag220.xml"/><Relationship Id="rId3" Type="http://schemas.openxmlformats.org/officeDocument/2006/relationships/tags" Target="../tags/tag219.xml"/><Relationship Id="rId2" Type="http://schemas.openxmlformats.org/officeDocument/2006/relationships/tags" Target="../tags/tag218.xml"/><Relationship Id="rId13" Type="http://schemas.openxmlformats.org/officeDocument/2006/relationships/notesSlide" Target="../notesSlides/notesSlide8.xml"/><Relationship Id="rId12" Type="http://schemas.openxmlformats.org/officeDocument/2006/relationships/slideLayout" Target="../slideLayouts/slideLayout17.xml"/><Relationship Id="rId11" Type="http://schemas.openxmlformats.org/officeDocument/2006/relationships/tags" Target="../tags/tag227.xml"/><Relationship Id="rId10" Type="http://schemas.openxmlformats.org/officeDocument/2006/relationships/tags" Target="../tags/tag226.xml"/><Relationship Id="rId1" Type="http://schemas.openxmlformats.org/officeDocument/2006/relationships/tags" Target="../tags/tag217.xml"/></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14.xml"/><Relationship Id="rId3" Type="http://schemas.openxmlformats.org/officeDocument/2006/relationships/tags" Target="../tags/tag230.xml"/><Relationship Id="rId2" Type="http://schemas.openxmlformats.org/officeDocument/2006/relationships/tags" Target="../tags/tag229.xml"/><Relationship Id="rId1" Type="http://schemas.openxmlformats.org/officeDocument/2006/relationships/tags" Target="../tags/tag228.xml"/></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tags" Target="../tags/tag233.xml"/><Relationship Id="rId4" Type="http://schemas.openxmlformats.org/officeDocument/2006/relationships/image" Target="../media/image31.png"/><Relationship Id="rId3" Type="http://schemas.openxmlformats.org/officeDocument/2006/relationships/image" Target="../media/image30.png"/><Relationship Id="rId2" Type="http://schemas.openxmlformats.org/officeDocument/2006/relationships/tags" Target="../tags/tag232.xml"/><Relationship Id="rId1" Type="http://schemas.openxmlformats.org/officeDocument/2006/relationships/tags" Target="../tags/tag231.xml"/></Relationships>
</file>

<file path=ppt/slides/_rels/slide19.xml.rels><?xml version="1.0" encoding="UTF-8" standalone="yes"?>
<Relationships xmlns="http://schemas.openxmlformats.org/package/2006/relationships"><Relationship Id="rId8" Type="http://schemas.openxmlformats.org/officeDocument/2006/relationships/slideLayout" Target="../slideLayouts/slideLayout12.xml"/><Relationship Id="rId7" Type="http://schemas.openxmlformats.org/officeDocument/2006/relationships/tags" Target="../tags/tag238.xml"/><Relationship Id="rId6" Type="http://schemas.openxmlformats.org/officeDocument/2006/relationships/tags" Target="../tags/tag237.xml"/><Relationship Id="rId5" Type="http://schemas.openxmlformats.org/officeDocument/2006/relationships/tags" Target="../tags/tag236.xml"/><Relationship Id="rId4" Type="http://schemas.openxmlformats.org/officeDocument/2006/relationships/image" Target="../media/image33.png"/><Relationship Id="rId3" Type="http://schemas.openxmlformats.org/officeDocument/2006/relationships/tags" Target="../tags/tag235.xml"/><Relationship Id="rId2" Type="http://schemas.openxmlformats.org/officeDocument/2006/relationships/image" Target="../media/image32.png"/><Relationship Id="rId1" Type="http://schemas.openxmlformats.org/officeDocument/2006/relationships/tags" Target="../tags/tag234.xml"/></Relationships>
</file>

<file path=ppt/slides/_rels/slide2.xml.rels><?xml version="1.0" encoding="UTF-8" standalone="yes"?>
<Relationships xmlns="http://schemas.openxmlformats.org/package/2006/relationships"><Relationship Id="rId9" Type="http://schemas.openxmlformats.org/officeDocument/2006/relationships/tags" Target="../tags/tag101.xml"/><Relationship Id="rId8" Type="http://schemas.openxmlformats.org/officeDocument/2006/relationships/tags" Target="../tags/tag100.xml"/><Relationship Id="rId7" Type="http://schemas.openxmlformats.org/officeDocument/2006/relationships/tags" Target="../tags/tag99.xml"/><Relationship Id="rId6" Type="http://schemas.openxmlformats.org/officeDocument/2006/relationships/tags" Target="../tags/tag98.xml"/><Relationship Id="rId5" Type="http://schemas.openxmlformats.org/officeDocument/2006/relationships/tags" Target="../tags/tag97.xml"/><Relationship Id="rId4" Type="http://schemas.openxmlformats.org/officeDocument/2006/relationships/tags" Target="../tags/tag96.xml"/><Relationship Id="rId3" Type="http://schemas.openxmlformats.org/officeDocument/2006/relationships/tags" Target="../tags/tag95.xml"/><Relationship Id="rId21" Type="http://schemas.openxmlformats.org/officeDocument/2006/relationships/notesSlide" Target="../notesSlides/notesSlide2.xml"/><Relationship Id="rId20" Type="http://schemas.openxmlformats.org/officeDocument/2006/relationships/slideLayout" Target="../slideLayouts/slideLayout13.xml"/><Relationship Id="rId2" Type="http://schemas.openxmlformats.org/officeDocument/2006/relationships/tags" Target="../tags/tag94.xml"/><Relationship Id="rId19" Type="http://schemas.openxmlformats.org/officeDocument/2006/relationships/tags" Target="../tags/tag111.xml"/><Relationship Id="rId18" Type="http://schemas.openxmlformats.org/officeDocument/2006/relationships/tags" Target="../tags/tag110.xml"/><Relationship Id="rId17" Type="http://schemas.openxmlformats.org/officeDocument/2006/relationships/tags" Target="../tags/tag109.xml"/><Relationship Id="rId16" Type="http://schemas.openxmlformats.org/officeDocument/2006/relationships/tags" Target="../tags/tag108.xml"/><Relationship Id="rId15" Type="http://schemas.openxmlformats.org/officeDocument/2006/relationships/tags" Target="../tags/tag107.xml"/><Relationship Id="rId14" Type="http://schemas.openxmlformats.org/officeDocument/2006/relationships/tags" Target="../tags/tag106.xml"/><Relationship Id="rId13" Type="http://schemas.openxmlformats.org/officeDocument/2006/relationships/tags" Target="../tags/tag105.xml"/><Relationship Id="rId12" Type="http://schemas.openxmlformats.org/officeDocument/2006/relationships/tags" Target="../tags/tag104.xml"/><Relationship Id="rId11" Type="http://schemas.openxmlformats.org/officeDocument/2006/relationships/tags" Target="../tags/tag103.xml"/><Relationship Id="rId10" Type="http://schemas.openxmlformats.org/officeDocument/2006/relationships/tags" Target="../tags/tag102.xml"/><Relationship Id="rId1" Type="http://schemas.openxmlformats.org/officeDocument/2006/relationships/tags" Target="../tags/tag93.xml"/></Relationships>
</file>

<file path=ppt/slides/_rels/slide20.xml.rels><?xml version="1.0" encoding="UTF-8" standalone="yes"?>
<Relationships xmlns="http://schemas.openxmlformats.org/package/2006/relationships"><Relationship Id="rId9" Type="http://schemas.openxmlformats.org/officeDocument/2006/relationships/image" Target="../media/image37.png"/><Relationship Id="rId8" Type="http://schemas.openxmlformats.org/officeDocument/2006/relationships/tags" Target="../tags/tag243.xml"/><Relationship Id="rId7" Type="http://schemas.openxmlformats.org/officeDocument/2006/relationships/image" Target="../media/image36.png"/><Relationship Id="rId6" Type="http://schemas.openxmlformats.org/officeDocument/2006/relationships/tags" Target="../tags/tag242.xml"/><Relationship Id="rId5" Type="http://schemas.openxmlformats.org/officeDocument/2006/relationships/image" Target="../media/image35.png"/><Relationship Id="rId4" Type="http://schemas.openxmlformats.org/officeDocument/2006/relationships/tags" Target="../tags/tag241.xml"/><Relationship Id="rId3" Type="http://schemas.openxmlformats.org/officeDocument/2006/relationships/image" Target="../media/image34.png"/><Relationship Id="rId2" Type="http://schemas.openxmlformats.org/officeDocument/2006/relationships/tags" Target="../tags/tag240.xml"/><Relationship Id="rId12" Type="http://schemas.openxmlformats.org/officeDocument/2006/relationships/slideLayout" Target="../slideLayouts/slideLayout12.xml"/><Relationship Id="rId11" Type="http://schemas.openxmlformats.org/officeDocument/2006/relationships/tags" Target="../tags/tag245.xml"/><Relationship Id="rId10" Type="http://schemas.openxmlformats.org/officeDocument/2006/relationships/tags" Target="../tags/tag244.xml"/><Relationship Id="rId1" Type="http://schemas.openxmlformats.org/officeDocument/2006/relationships/tags" Target="../tags/tag239.xml"/></Relationships>
</file>

<file path=ppt/slides/_rels/slide21.xml.rels><?xml version="1.0" encoding="UTF-8" standalone="yes"?>
<Relationships xmlns="http://schemas.openxmlformats.org/package/2006/relationships"><Relationship Id="rId9" Type="http://schemas.openxmlformats.org/officeDocument/2006/relationships/image" Target="../media/image41.png"/><Relationship Id="rId8" Type="http://schemas.openxmlformats.org/officeDocument/2006/relationships/tags" Target="../tags/tag250.xml"/><Relationship Id="rId7" Type="http://schemas.openxmlformats.org/officeDocument/2006/relationships/image" Target="../media/image40.png"/><Relationship Id="rId6" Type="http://schemas.openxmlformats.org/officeDocument/2006/relationships/tags" Target="../tags/tag249.xml"/><Relationship Id="rId5" Type="http://schemas.openxmlformats.org/officeDocument/2006/relationships/image" Target="../media/image39.png"/><Relationship Id="rId4" Type="http://schemas.openxmlformats.org/officeDocument/2006/relationships/tags" Target="../tags/tag248.xml"/><Relationship Id="rId3" Type="http://schemas.openxmlformats.org/officeDocument/2006/relationships/image" Target="../media/image38.png"/><Relationship Id="rId2" Type="http://schemas.openxmlformats.org/officeDocument/2006/relationships/tags" Target="../tags/tag247.xml"/><Relationship Id="rId12" Type="http://schemas.openxmlformats.org/officeDocument/2006/relationships/slideLayout" Target="../slideLayouts/slideLayout12.xml"/><Relationship Id="rId11" Type="http://schemas.openxmlformats.org/officeDocument/2006/relationships/tags" Target="../tags/tag252.xml"/><Relationship Id="rId10" Type="http://schemas.openxmlformats.org/officeDocument/2006/relationships/tags" Target="../tags/tag251.xml"/><Relationship Id="rId1" Type="http://schemas.openxmlformats.org/officeDocument/2006/relationships/tags" Target="../tags/tag246.xml"/></Relationships>
</file>

<file path=ppt/slides/_rels/slide22.xml.rels><?xml version="1.0" encoding="UTF-8" standalone="yes"?>
<Relationships xmlns="http://schemas.openxmlformats.org/package/2006/relationships"><Relationship Id="rId9" Type="http://schemas.openxmlformats.org/officeDocument/2006/relationships/image" Target="../media/image45.png"/><Relationship Id="rId8" Type="http://schemas.openxmlformats.org/officeDocument/2006/relationships/tags" Target="../tags/tag257.xml"/><Relationship Id="rId7" Type="http://schemas.openxmlformats.org/officeDocument/2006/relationships/image" Target="../media/image44.png"/><Relationship Id="rId6" Type="http://schemas.openxmlformats.org/officeDocument/2006/relationships/tags" Target="../tags/tag256.xml"/><Relationship Id="rId5" Type="http://schemas.openxmlformats.org/officeDocument/2006/relationships/image" Target="../media/image43.png"/><Relationship Id="rId4" Type="http://schemas.openxmlformats.org/officeDocument/2006/relationships/tags" Target="../tags/tag255.xml"/><Relationship Id="rId3" Type="http://schemas.openxmlformats.org/officeDocument/2006/relationships/image" Target="../media/image42.png"/><Relationship Id="rId2" Type="http://schemas.openxmlformats.org/officeDocument/2006/relationships/tags" Target="../tags/tag254.xml"/><Relationship Id="rId12" Type="http://schemas.openxmlformats.org/officeDocument/2006/relationships/slideLayout" Target="../slideLayouts/slideLayout12.xml"/><Relationship Id="rId11" Type="http://schemas.openxmlformats.org/officeDocument/2006/relationships/tags" Target="../tags/tag259.xml"/><Relationship Id="rId10" Type="http://schemas.openxmlformats.org/officeDocument/2006/relationships/tags" Target="../tags/tag258.xml"/><Relationship Id="rId1" Type="http://schemas.openxmlformats.org/officeDocument/2006/relationships/tags" Target="../tags/tag253.xml"/></Relationships>
</file>

<file path=ppt/slides/_rels/slide23.xml.rels><?xml version="1.0" encoding="UTF-8" standalone="yes"?>
<Relationships xmlns="http://schemas.openxmlformats.org/package/2006/relationships"><Relationship Id="rId9" Type="http://schemas.openxmlformats.org/officeDocument/2006/relationships/tags" Target="../tags/tag268.xml"/><Relationship Id="rId8" Type="http://schemas.openxmlformats.org/officeDocument/2006/relationships/tags" Target="../tags/tag267.xml"/><Relationship Id="rId7" Type="http://schemas.openxmlformats.org/officeDocument/2006/relationships/tags" Target="../tags/tag266.xml"/><Relationship Id="rId6" Type="http://schemas.openxmlformats.org/officeDocument/2006/relationships/tags" Target="../tags/tag265.xml"/><Relationship Id="rId5" Type="http://schemas.openxmlformats.org/officeDocument/2006/relationships/tags" Target="../tags/tag264.xml"/><Relationship Id="rId4" Type="http://schemas.openxmlformats.org/officeDocument/2006/relationships/tags" Target="../tags/tag263.xml"/><Relationship Id="rId3" Type="http://schemas.openxmlformats.org/officeDocument/2006/relationships/tags" Target="../tags/tag262.xml"/><Relationship Id="rId2" Type="http://schemas.openxmlformats.org/officeDocument/2006/relationships/tags" Target="../tags/tag261.xml"/><Relationship Id="rId18" Type="http://schemas.openxmlformats.org/officeDocument/2006/relationships/slideLayout" Target="../slideLayouts/slideLayout17.xml"/><Relationship Id="rId17" Type="http://schemas.openxmlformats.org/officeDocument/2006/relationships/tags" Target="../tags/tag273.xml"/><Relationship Id="rId16" Type="http://schemas.openxmlformats.org/officeDocument/2006/relationships/image" Target="../media/image48.png"/><Relationship Id="rId15" Type="http://schemas.openxmlformats.org/officeDocument/2006/relationships/tags" Target="../tags/tag272.xml"/><Relationship Id="rId14" Type="http://schemas.openxmlformats.org/officeDocument/2006/relationships/image" Target="../media/image47.png"/><Relationship Id="rId13" Type="http://schemas.openxmlformats.org/officeDocument/2006/relationships/tags" Target="../tags/tag271.xml"/><Relationship Id="rId12" Type="http://schemas.openxmlformats.org/officeDocument/2006/relationships/image" Target="../media/image46.png"/><Relationship Id="rId11" Type="http://schemas.openxmlformats.org/officeDocument/2006/relationships/tags" Target="../tags/tag270.xml"/><Relationship Id="rId10" Type="http://schemas.openxmlformats.org/officeDocument/2006/relationships/tags" Target="../tags/tag269.xml"/><Relationship Id="rId1" Type="http://schemas.openxmlformats.org/officeDocument/2006/relationships/tags" Target="../tags/tag260.xml"/></Relationships>
</file>

<file path=ppt/slides/_rels/slide24.xml.rels><?xml version="1.0" encoding="UTF-8" standalone="yes"?>
<Relationships xmlns="http://schemas.openxmlformats.org/package/2006/relationships"><Relationship Id="rId9" Type="http://schemas.openxmlformats.org/officeDocument/2006/relationships/tags" Target="../tags/tag281.xml"/><Relationship Id="rId8" Type="http://schemas.openxmlformats.org/officeDocument/2006/relationships/tags" Target="../tags/tag280.xml"/><Relationship Id="rId7" Type="http://schemas.openxmlformats.org/officeDocument/2006/relationships/tags" Target="../tags/tag279.xml"/><Relationship Id="rId6" Type="http://schemas.openxmlformats.org/officeDocument/2006/relationships/tags" Target="../tags/tag278.xml"/><Relationship Id="rId5" Type="http://schemas.openxmlformats.org/officeDocument/2006/relationships/tags" Target="../tags/tag277.xml"/><Relationship Id="rId4" Type="http://schemas.openxmlformats.org/officeDocument/2006/relationships/tags" Target="../tags/tag276.xml"/><Relationship Id="rId3" Type="http://schemas.openxmlformats.org/officeDocument/2006/relationships/tags" Target="../tags/tag275.xml"/><Relationship Id="rId2" Type="http://schemas.openxmlformats.org/officeDocument/2006/relationships/image" Target="../media/image49.png"/><Relationship Id="rId10" Type="http://schemas.openxmlformats.org/officeDocument/2006/relationships/slideLayout" Target="../slideLayouts/slideLayout12.xml"/><Relationship Id="rId1" Type="http://schemas.openxmlformats.org/officeDocument/2006/relationships/tags" Target="../tags/tag274.xml"/></Relationships>
</file>

<file path=ppt/slides/_rels/slide25.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tags" Target="../tags/tag284.xml"/><Relationship Id="rId4" Type="http://schemas.openxmlformats.org/officeDocument/2006/relationships/image" Target="../media/image51.png"/><Relationship Id="rId3" Type="http://schemas.openxmlformats.org/officeDocument/2006/relationships/image" Target="../media/image50.png"/><Relationship Id="rId2" Type="http://schemas.openxmlformats.org/officeDocument/2006/relationships/tags" Target="../tags/tag283.xml"/><Relationship Id="rId1" Type="http://schemas.openxmlformats.org/officeDocument/2006/relationships/tags" Target="../tags/tag282.xml"/></Relationships>
</file>

<file path=ppt/slides/_rels/slide26.xml.rels><?xml version="1.0" encoding="UTF-8" standalone="yes"?>
<Relationships xmlns="http://schemas.openxmlformats.org/package/2006/relationships"><Relationship Id="rId9" Type="http://schemas.openxmlformats.org/officeDocument/2006/relationships/tags" Target="../tags/tag293.xml"/><Relationship Id="rId8" Type="http://schemas.openxmlformats.org/officeDocument/2006/relationships/tags" Target="../tags/tag292.xml"/><Relationship Id="rId7" Type="http://schemas.openxmlformats.org/officeDocument/2006/relationships/tags" Target="../tags/tag291.xml"/><Relationship Id="rId6" Type="http://schemas.openxmlformats.org/officeDocument/2006/relationships/tags" Target="../tags/tag290.xml"/><Relationship Id="rId5" Type="http://schemas.openxmlformats.org/officeDocument/2006/relationships/tags" Target="../tags/tag289.xml"/><Relationship Id="rId4" Type="http://schemas.openxmlformats.org/officeDocument/2006/relationships/tags" Target="../tags/tag288.xml"/><Relationship Id="rId3" Type="http://schemas.openxmlformats.org/officeDocument/2006/relationships/tags" Target="../tags/tag287.xml"/><Relationship Id="rId2" Type="http://schemas.openxmlformats.org/officeDocument/2006/relationships/tags" Target="../tags/tag286.xml"/><Relationship Id="rId19" Type="http://schemas.openxmlformats.org/officeDocument/2006/relationships/slideLayout" Target="../slideLayouts/slideLayout17.xml"/><Relationship Id="rId18" Type="http://schemas.openxmlformats.org/officeDocument/2006/relationships/tags" Target="../tags/tag299.xml"/><Relationship Id="rId17" Type="http://schemas.openxmlformats.org/officeDocument/2006/relationships/image" Target="../media/image54.png"/><Relationship Id="rId16" Type="http://schemas.openxmlformats.org/officeDocument/2006/relationships/tags" Target="../tags/tag298.xml"/><Relationship Id="rId15" Type="http://schemas.openxmlformats.org/officeDocument/2006/relationships/image" Target="../media/image53.png"/><Relationship Id="rId14" Type="http://schemas.openxmlformats.org/officeDocument/2006/relationships/tags" Target="../tags/tag297.xml"/><Relationship Id="rId13" Type="http://schemas.openxmlformats.org/officeDocument/2006/relationships/tags" Target="../tags/tag296.xml"/><Relationship Id="rId12" Type="http://schemas.openxmlformats.org/officeDocument/2006/relationships/image" Target="../media/image52.png"/><Relationship Id="rId11" Type="http://schemas.openxmlformats.org/officeDocument/2006/relationships/tags" Target="../tags/tag295.xml"/><Relationship Id="rId10" Type="http://schemas.openxmlformats.org/officeDocument/2006/relationships/tags" Target="../tags/tag294.xml"/><Relationship Id="rId1" Type="http://schemas.openxmlformats.org/officeDocument/2006/relationships/tags" Target="../tags/tag285.xml"/></Relationships>
</file>

<file path=ppt/slides/_rels/slide27.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tags" Target="../tags/tag304.xml"/><Relationship Id="rId7" Type="http://schemas.openxmlformats.org/officeDocument/2006/relationships/image" Target="../media/image57.png"/><Relationship Id="rId6" Type="http://schemas.openxmlformats.org/officeDocument/2006/relationships/tags" Target="../tags/tag303.xml"/><Relationship Id="rId5" Type="http://schemas.openxmlformats.org/officeDocument/2006/relationships/image" Target="../media/image56.png"/><Relationship Id="rId4" Type="http://schemas.openxmlformats.org/officeDocument/2006/relationships/tags" Target="../tags/tag302.xml"/><Relationship Id="rId3" Type="http://schemas.openxmlformats.org/officeDocument/2006/relationships/image" Target="../media/image55.png"/><Relationship Id="rId2" Type="http://schemas.openxmlformats.org/officeDocument/2006/relationships/tags" Target="../tags/tag301.xml"/><Relationship Id="rId1" Type="http://schemas.openxmlformats.org/officeDocument/2006/relationships/tags" Target="../tags/tag300.xml"/></Relationships>
</file>

<file path=ppt/slides/_rels/slide28.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ags" Target="../tags/tag309.xml"/><Relationship Id="rId7" Type="http://schemas.openxmlformats.org/officeDocument/2006/relationships/image" Target="../media/image60.png"/><Relationship Id="rId6" Type="http://schemas.openxmlformats.org/officeDocument/2006/relationships/image" Target="../media/image59.png"/><Relationship Id="rId5" Type="http://schemas.openxmlformats.org/officeDocument/2006/relationships/tags" Target="../tags/tag308.xml"/><Relationship Id="rId4" Type="http://schemas.openxmlformats.org/officeDocument/2006/relationships/image" Target="../media/image58.png"/><Relationship Id="rId3" Type="http://schemas.openxmlformats.org/officeDocument/2006/relationships/tags" Target="../tags/tag307.xml"/><Relationship Id="rId2" Type="http://schemas.openxmlformats.org/officeDocument/2006/relationships/tags" Target="../tags/tag306.xml"/><Relationship Id="rId1" Type="http://schemas.openxmlformats.org/officeDocument/2006/relationships/tags" Target="../tags/tag305.xml"/></Relationships>
</file>

<file path=ppt/slides/_rels/slide29.xml.rels><?xml version="1.0" encoding="UTF-8" standalone="yes"?>
<Relationships xmlns="http://schemas.openxmlformats.org/package/2006/relationships"><Relationship Id="rId9" Type="http://schemas.openxmlformats.org/officeDocument/2006/relationships/tags" Target="../tags/tag314.xml"/><Relationship Id="rId8" Type="http://schemas.openxmlformats.org/officeDocument/2006/relationships/image" Target="../media/image63.png"/><Relationship Id="rId7" Type="http://schemas.openxmlformats.org/officeDocument/2006/relationships/tags" Target="../tags/tag313.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59.png"/><Relationship Id="rId3" Type="http://schemas.openxmlformats.org/officeDocument/2006/relationships/tags" Target="../tags/tag312.xml"/><Relationship Id="rId2" Type="http://schemas.openxmlformats.org/officeDocument/2006/relationships/tags" Target="../tags/tag311.xml"/><Relationship Id="rId10" Type="http://schemas.openxmlformats.org/officeDocument/2006/relationships/slideLayout" Target="../slideLayouts/slideLayout12.xml"/><Relationship Id="rId1" Type="http://schemas.openxmlformats.org/officeDocument/2006/relationships/tags" Target="../tags/tag310.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tags" Target="../tags/tag114.xml"/><Relationship Id="rId2" Type="http://schemas.openxmlformats.org/officeDocument/2006/relationships/tags" Target="../tags/tag113.xml"/><Relationship Id="rId1" Type="http://schemas.openxmlformats.org/officeDocument/2006/relationships/tags" Target="../tags/tag112.xml"/></Relationships>
</file>

<file path=ppt/slides/_rels/slide30.xml.rels><?xml version="1.0" encoding="UTF-8" standalone="yes"?>
<Relationships xmlns="http://schemas.openxmlformats.org/package/2006/relationships"><Relationship Id="rId9" Type="http://schemas.openxmlformats.org/officeDocument/2006/relationships/tags" Target="../tags/tag320.xml"/><Relationship Id="rId8" Type="http://schemas.openxmlformats.org/officeDocument/2006/relationships/tags" Target="../tags/tag319.xml"/><Relationship Id="rId7" Type="http://schemas.openxmlformats.org/officeDocument/2006/relationships/image" Target="../media/image65.png"/><Relationship Id="rId6" Type="http://schemas.openxmlformats.org/officeDocument/2006/relationships/image" Target="../media/image64.png"/><Relationship Id="rId5" Type="http://schemas.openxmlformats.org/officeDocument/2006/relationships/image" Target="../media/image59.png"/><Relationship Id="rId4" Type="http://schemas.openxmlformats.org/officeDocument/2006/relationships/tags" Target="../tags/tag318.xml"/><Relationship Id="rId3" Type="http://schemas.openxmlformats.org/officeDocument/2006/relationships/tags" Target="../tags/tag317.xml"/><Relationship Id="rId2" Type="http://schemas.openxmlformats.org/officeDocument/2006/relationships/tags" Target="../tags/tag316.xml"/><Relationship Id="rId10" Type="http://schemas.openxmlformats.org/officeDocument/2006/relationships/slideLayout" Target="../slideLayouts/slideLayout12.xml"/><Relationship Id="rId1" Type="http://schemas.openxmlformats.org/officeDocument/2006/relationships/tags" Target="../tags/tag315.xml"/></Relationships>
</file>

<file path=ppt/slides/_rels/slide31.xml.rels><?xml version="1.0" encoding="UTF-8" standalone="yes"?>
<Relationships xmlns="http://schemas.openxmlformats.org/package/2006/relationships"><Relationship Id="rId8" Type="http://schemas.openxmlformats.org/officeDocument/2006/relationships/slideLayout" Target="../slideLayouts/slideLayout12.xml"/><Relationship Id="rId7" Type="http://schemas.openxmlformats.org/officeDocument/2006/relationships/tags" Target="../tags/tag324.xml"/><Relationship Id="rId6" Type="http://schemas.openxmlformats.org/officeDocument/2006/relationships/image" Target="../media/image67.png"/><Relationship Id="rId5" Type="http://schemas.openxmlformats.org/officeDocument/2006/relationships/tags" Target="../tags/tag323.xml"/><Relationship Id="rId4" Type="http://schemas.openxmlformats.org/officeDocument/2006/relationships/image" Target="../media/image66.png"/><Relationship Id="rId3" Type="http://schemas.openxmlformats.org/officeDocument/2006/relationships/image" Target="../media/image59.png"/><Relationship Id="rId2" Type="http://schemas.openxmlformats.org/officeDocument/2006/relationships/tags" Target="../tags/tag322.xml"/><Relationship Id="rId1" Type="http://schemas.openxmlformats.org/officeDocument/2006/relationships/tags" Target="../tags/tag321.xml"/></Relationships>
</file>

<file path=ppt/slides/_rels/slide32.xml.rels><?xml version="1.0" encoding="UTF-8" standalone="yes"?>
<Relationships xmlns="http://schemas.openxmlformats.org/package/2006/relationships"><Relationship Id="rId9" Type="http://schemas.openxmlformats.org/officeDocument/2006/relationships/image" Target="../media/image71.png"/><Relationship Id="rId8" Type="http://schemas.openxmlformats.org/officeDocument/2006/relationships/tags" Target="../tags/tag328.xml"/><Relationship Id="rId7" Type="http://schemas.openxmlformats.org/officeDocument/2006/relationships/image" Target="../media/image70.png"/><Relationship Id="rId6" Type="http://schemas.openxmlformats.org/officeDocument/2006/relationships/tags" Target="../tags/tag327.xml"/><Relationship Id="rId5" Type="http://schemas.openxmlformats.org/officeDocument/2006/relationships/image" Target="../media/image69.png"/><Relationship Id="rId4" Type="http://schemas.openxmlformats.org/officeDocument/2006/relationships/image" Target="../media/image59.png"/><Relationship Id="rId3" Type="http://schemas.openxmlformats.org/officeDocument/2006/relationships/tags" Target="../tags/tag326.xml"/><Relationship Id="rId2" Type="http://schemas.openxmlformats.org/officeDocument/2006/relationships/image" Target="../media/image68.png"/><Relationship Id="rId13" Type="http://schemas.openxmlformats.org/officeDocument/2006/relationships/slideLayout" Target="../slideLayouts/slideLayout18.xml"/><Relationship Id="rId12" Type="http://schemas.openxmlformats.org/officeDocument/2006/relationships/tags" Target="../tags/tag330.xml"/><Relationship Id="rId11" Type="http://schemas.openxmlformats.org/officeDocument/2006/relationships/image" Target="../media/image72.png"/><Relationship Id="rId10" Type="http://schemas.openxmlformats.org/officeDocument/2006/relationships/tags" Target="../tags/tag329.xml"/><Relationship Id="rId1" Type="http://schemas.openxmlformats.org/officeDocument/2006/relationships/tags" Target="../tags/tag325.xml"/></Relationships>
</file>

<file path=ppt/slides/_rels/slide33.xml.rels><?xml version="1.0" encoding="UTF-8" standalone="yes"?>
<Relationships xmlns="http://schemas.openxmlformats.org/package/2006/relationships"><Relationship Id="rId9" Type="http://schemas.openxmlformats.org/officeDocument/2006/relationships/tags" Target="../tags/tag336.xml"/><Relationship Id="rId8" Type="http://schemas.openxmlformats.org/officeDocument/2006/relationships/image" Target="../media/image59.png"/><Relationship Id="rId7" Type="http://schemas.openxmlformats.org/officeDocument/2006/relationships/tags" Target="../tags/tag335.xml"/><Relationship Id="rId6" Type="http://schemas.openxmlformats.org/officeDocument/2006/relationships/image" Target="../media/image74.png"/><Relationship Id="rId5" Type="http://schemas.openxmlformats.org/officeDocument/2006/relationships/tags" Target="../tags/tag334.xml"/><Relationship Id="rId4" Type="http://schemas.openxmlformats.org/officeDocument/2006/relationships/image" Target="../media/image73.png"/><Relationship Id="rId3" Type="http://schemas.openxmlformats.org/officeDocument/2006/relationships/tags" Target="../tags/tag333.xml"/><Relationship Id="rId2" Type="http://schemas.openxmlformats.org/officeDocument/2006/relationships/tags" Target="../tags/tag332.xml"/><Relationship Id="rId11" Type="http://schemas.openxmlformats.org/officeDocument/2006/relationships/slideLayout" Target="../slideLayouts/slideLayout12.xml"/><Relationship Id="rId10" Type="http://schemas.openxmlformats.org/officeDocument/2006/relationships/tags" Target="../tags/tag337.xml"/><Relationship Id="rId1" Type="http://schemas.openxmlformats.org/officeDocument/2006/relationships/tags" Target="../tags/tag331.xml"/></Relationships>
</file>

<file path=ppt/slides/_rels/slide34.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tags" Target="../tags/tag340.xml"/><Relationship Id="rId3" Type="http://schemas.openxmlformats.org/officeDocument/2006/relationships/image" Target="../media/image75.png"/><Relationship Id="rId2" Type="http://schemas.openxmlformats.org/officeDocument/2006/relationships/tags" Target="../tags/tag339.xml"/><Relationship Id="rId1" Type="http://schemas.openxmlformats.org/officeDocument/2006/relationships/tags" Target="../tags/tag338.xml"/></Relationships>
</file>

<file path=ppt/slides/_rels/slide35.xml.rels><?xml version="1.0" encoding="UTF-8" standalone="yes"?>
<Relationships xmlns="http://schemas.openxmlformats.org/package/2006/relationships"><Relationship Id="rId4" Type="http://schemas.openxmlformats.org/officeDocument/2006/relationships/slideLayout" Target="../slideLayouts/slideLayout21.xml"/><Relationship Id="rId3" Type="http://schemas.openxmlformats.org/officeDocument/2006/relationships/tags" Target="../tags/tag343.xml"/><Relationship Id="rId2" Type="http://schemas.openxmlformats.org/officeDocument/2006/relationships/tags" Target="../tags/tag342.xml"/><Relationship Id="rId1" Type="http://schemas.openxmlformats.org/officeDocument/2006/relationships/tags" Target="../tags/tag34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9" Type="http://schemas.openxmlformats.org/officeDocument/2006/relationships/tags" Target="../tags/tag122.xml"/><Relationship Id="rId8" Type="http://schemas.openxmlformats.org/officeDocument/2006/relationships/tags" Target="../tags/tag121.xml"/><Relationship Id="rId7" Type="http://schemas.openxmlformats.org/officeDocument/2006/relationships/tags" Target="../tags/tag120.xml"/><Relationship Id="rId6" Type="http://schemas.openxmlformats.org/officeDocument/2006/relationships/tags" Target="../tags/tag119.xml"/><Relationship Id="rId5" Type="http://schemas.openxmlformats.org/officeDocument/2006/relationships/tags" Target="../tags/tag118.xml"/><Relationship Id="rId4" Type="http://schemas.openxmlformats.org/officeDocument/2006/relationships/tags" Target="../tags/tag117.xml"/><Relationship Id="rId3" Type="http://schemas.openxmlformats.org/officeDocument/2006/relationships/image" Target="../media/image6.jpeg"/><Relationship Id="rId2" Type="http://schemas.openxmlformats.org/officeDocument/2006/relationships/tags" Target="../tags/tag116.xml"/><Relationship Id="rId14" Type="http://schemas.openxmlformats.org/officeDocument/2006/relationships/notesSlide" Target="../notesSlides/notesSlide3.xml"/><Relationship Id="rId13" Type="http://schemas.openxmlformats.org/officeDocument/2006/relationships/slideLayout" Target="../slideLayouts/slideLayout17.xml"/><Relationship Id="rId12" Type="http://schemas.openxmlformats.org/officeDocument/2006/relationships/tags" Target="../tags/tag125.xml"/><Relationship Id="rId11" Type="http://schemas.openxmlformats.org/officeDocument/2006/relationships/tags" Target="../tags/tag124.xml"/><Relationship Id="rId10" Type="http://schemas.openxmlformats.org/officeDocument/2006/relationships/tags" Target="../tags/tag123.xml"/><Relationship Id="rId1" Type="http://schemas.openxmlformats.org/officeDocument/2006/relationships/tags" Target="../tags/tag115.xml"/></Relationships>
</file>

<file path=ppt/slides/_rels/slide7.xml.rels><?xml version="1.0" encoding="UTF-8" standalone="yes"?>
<Relationships xmlns="http://schemas.openxmlformats.org/package/2006/relationships"><Relationship Id="rId9" Type="http://schemas.openxmlformats.org/officeDocument/2006/relationships/tags" Target="../tags/tag134.xml"/><Relationship Id="rId8" Type="http://schemas.openxmlformats.org/officeDocument/2006/relationships/tags" Target="../tags/tag133.xml"/><Relationship Id="rId7" Type="http://schemas.openxmlformats.org/officeDocument/2006/relationships/tags" Target="../tags/tag132.xml"/><Relationship Id="rId6" Type="http://schemas.openxmlformats.org/officeDocument/2006/relationships/tags" Target="../tags/tag131.xml"/><Relationship Id="rId5" Type="http://schemas.openxmlformats.org/officeDocument/2006/relationships/tags" Target="../tags/tag130.xml"/><Relationship Id="rId4" Type="http://schemas.openxmlformats.org/officeDocument/2006/relationships/tags" Target="../tags/tag129.xml"/><Relationship Id="rId3" Type="http://schemas.openxmlformats.org/officeDocument/2006/relationships/tags" Target="../tags/tag128.xml"/><Relationship Id="rId27" Type="http://schemas.openxmlformats.org/officeDocument/2006/relationships/notesSlide" Target="../notesSlides/notesSlide4.xml"/><Relationship Id="rId26" Type="http://schemas.openxmlformats.org/officeDocument/2006/relationships/slideLayout" Target="../slideLayouts/slideLayout17.xml"/><Relationship Id="rId25" Type="http://schemas.openxmlformats.org/officeDocument/2006/relationships/tags" Target="../tags/tag147.xml"/><Relationship Id="rId24" Type="http://schemas.openxmlformats.org/officeDocument/2006/relationships/image" Target="../media/image9.png"/><Relationship Id="rId23" Type="http://schemas.openxmlformats.org/officeDocument/2006/relationships/tags" Target="../tags/tag146.xml"/><Relationship Id="rId22" Type="http://schemas.openxmlformats.org/officeDocument/2006/relationships/image" Target="../media/image8.png"/><Relationship Id="rId21" Type="http://schemas.openxmlformats.org/officeDocument/2006/relationships/tags" Target="../tags/tag145.xml"/><Relationship Id="rId20" Type="http://schemas.openxmlformats.org/officeDocument/2006/relationships/image" Target="../media/image7.png"/><Relationship Id="rId2" Type="http://schemas.openxmlformats.org/officeDocument/2006/relationships/tags" Target="../tags/tag127.xml"/><Relationship Id="rId19" Type="http://schemas.openxmlformats.org/officeDocument/2006/relationships/tags" Target="../tags/tag144.xml"/><Relationship Id="rId18" Type="http://schemas.openxmlformats.org/officeDocument/2006/relationships/tags" Target="../tags/tag143.xml"/><Relationship Id="rId17" Type="http://schemas.openxmlformats.org/officeDocument/2006/relationships/tags" Target="../tags/tag142.xml"/><Relationship Id="rId16" Type="http://schemas.openxmlformats.org/officeDocument/2006/relationships/tags" Target="../tags/tag141.xml"/><Relationship Id="rId15" Type="http://schemas.openxmlformats.org/officeDocument/2006/relationships/tags" Target="../tags/tag140.xml"/><Relationship Id="rId14" Type="http://schemas.openxmlformats.org/officeDocument/2006/relationships/tags" Target="../tags/tag139.xml"/><Relationship Id="rId13" Type="http://schemas.openxmlformats.org/officeDocument/2006/relationships/tags" Target="../tags/tag138.xml"/><Relationship Id="rId12" Type="http://schemas.openxmlformats.org/officeDocument/2006/relationships/tags" Target="../tags/tag137.xml"/><Relationship Id="rId11" Type="http://schemas.openxmlformats.org/officeDocument/2006/relationships/tags" Target="../tags/tag136.xml"/><Relationship Id="rId10" Type="http://schemas.openxmlformats.org/officeDocument/2006/relationships/tags" Target="../tags/tag135.xml"/><Relationship Id="rId1" Type="http://schemas.openxmlformats.org/officeDocument/2006/relationships/tags" Target="../tags/tag126.xml"/></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149.xml"/><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tags" Target="../tags/tag148.xml"/></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14.xml"/><Relationship Id="rId4" Type="http://schemas.openxmlformats.org/officeDocument/2006/relationships/tags" Target="../tags/tag153.xml"/><Relationship Id="rId3" Type="http://schemas.openxmlformats.org/officeDocument/2006/relationships/tags" Target="../tags/tag152.xml"/><Relationship Id="rId2" Type="http://schemas.openxmlformats.org/officeDocument/2006/relationships/tags" Target="../tags/tag151.xml"/><Relationship Id="rId1" Type="http://schemas.openxmlformats.org/officeDocument/2006/relationships/tags" Target="../tags/tag1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65" name=""/>
        <p:cNvGrpSpPr/>
        <p:nvPr/>
      </p:nvGrpSpPr>
      <p:grpSpPr>
        <a:xfrm>
          <a:off x="0" y="0"/>
          <a:ext cx="0" cy="0"/>
          <a:chOff x="0" y="0"/>
          <a:chExt cx="0" cy="0"/>
        </a:xfrm>
      </p:grpSpPr>
      <p:sp>
        <p:nvSpPr>
          <p:cNvPr id="1048668" name="标题"/>
          <p:cNvSpPr>
            <a:spLocks noGrp="1"/>
          </p:cNvSpPr>
          <p:nvPr>
            <p:ph type="ctrTitle"/>
            <p:custDataLst>
              <p:tags r:id="rId1"/>
            </p:custDataLst>
          </p:nvPr>
        </p:nvSpPr>
        <p:spPr>
          <a:xfrm>
            <a:off x="388620" y="2087880"/>
            <a:ext cx="8435975" cy="1632585"/>
          </a:xfrm>
        </p:spPr>
        <p:txBody>
          <a:bodyPr>
            <a:normAutofit fontScale="90000"/>
          </a:bodyPr>
          <a:p>
            <a:pPr algn="ctr"/>
            <a:r>
              <a:rPr lang="zh-CN" sz="4800">
                <a:sym typeface="+mn-ea"/>
              </a:rPr>
              <a:t>守学术底线</a:t>
            </a:r>
            <a:r>
              <a:rPr lang="en-US" altLang="zh-CN" sz="4800">
                <a:sym typeface="+mn-ea"/>
              </a:rPr>
              <a:t> </a:t>
            </a:r>
            <a:r>
              <a:rPr lang="zh-CN" altLang="en-US" sz="4800">
                <a:sym typeface="+mn-ea"/>
              </a:rPr>
              <a:t>筑写作合规</a:t>
            </a:r>
            <a:br>
              <a:rPr lang="zh-CN" altLang="en-US" sz="4800">
                <a:sym typeface="+mn-ea"/>
              </a:rPr>
            </a:br>
            <a:r>
              <a:rPr lang="zh-CN" altLang="en-US" sz="4800">
                <a:sym typeface="+mn-ea"/>
              </a:rPr>
              <a:t>论文查重与</a:t>
            </a:r>
            <a:r>
              <a:rPr lang="en-US" altLang="zh-CN" sz="4800">
                <a:sym typeface="+mn-ea"/>
              </a:rPr>
              <a:t>AIGC</a:t>
            </a:r>
            <a:r>
              <a:rPr lang="zh-CN" altLang="en-US" sz="4800">
                <a:sym typeface="+mn-ea"/>
              </a:rPr>
              <a:t>内容检测全指南</a:t>
            </a:r>
            <a:endParaRPr lang="zh-CN" altLang="en-US" sz="4800">
              <a:sym typeface="+mn-ea"/>
            </a:endParaRPr>
          </a:p>
        </p:txBody>
      </p:sp>
      <p:sp>
        <p:nvSpPr>
          <p:cNvPr id="1048669" name="日期时间"/>
          <p:cNvSpPr>
            <a:spLocks noGrp="1"/>
          </p:cNvSpPr>
          <p:nvPr>
            <p:ph type="body" sz="quarter" idx="14"/>
            <p:custDataLst>
              <p:tags r:id="rId2"/>
            </p:custDataLst>
          </p:nvPr>
        </p:nvSpPr>
        <p:spPr/>
        <p:txBody>
          <a:bodyPr/>
          <a:p>
            <a:r>
              <a:rPr lang="en-US" altLang="zh-CN" sz="2000" b="1"/>
              <a:t>2026</a:t>
            </a:r>
            <a:r>
              <a:rPr lang="zh-CN" altLang="en-US" sz="2000" b="1"/>
              <a:t>年</a:t>
            </a:r>
            <a:endParaRPr lang="zh-CN" altLang="en-US" sz="2000" b="1"/>
          </a:p>
        </p:txBody>
      </p:sp>
      <p:sp>
        <p:nvSpPr>
          <p:cNvPr id="1048670" name="署名"/>
          <p:cNvSpPr>
            <a:spLocks noGrp="1"/>
          </p:cNvSpPr>
          <p:nvPr>
            <p:ph type="body" sz="quarter" idx="17"/>
            <p:custDataLst>
              <p:tags r:id="rId3"/>
            </p:custDataLst>
          </p:nvPr>
        </p:nvSpPr>
        <p:spPr>
          <a:xfrm>
            <a:off x="1042467" y="4514439"/>
            <a:ext cx="2232000" cy="504000"/>
          </a:xfrm>
        </p:spPr>
        <p:txBody>
          <a:bodyPr/>
          <a:p>
            <a:r>
              <a:rPr lang="en-US" altLang="zh-CN" b="1"/>
              <a:t>汇报人：</a:t>
            </a:r>
            <a:r>
              <a:rPr lang="zh-CN" altLang="en-US" b="1"/>
              <a:t>常煊</a:t>
            </a:r>
            <a:endParaRPr lang="zh-CN" altLang="en-US" b="1"/>
          </a:p>
        </p:txBody>
      </p:sp>
      <p:sp>
        <p:nvSpPr>
          <p:cNvPr id="1048671" name="文本占位符 1"/>
          <p:cNvSpPr/>
          <p:nvPr>
            <p:ph type="body" sz="quarter" idx="13"/>
          </p:nvPr>
        </p:nvSpPr>
        <p:spPr>
          <a:xfrm>
            <a:off x="1273175" y="448310"/>
            <a:ext cx="4399280" cy="504190"/>
          </a:xfrm>
        </p:spPr>
        <p:txBody>
          <a:bodyPr>
            <a:noAutofit/>
          </a:bodyPr>
          <a:p>
            <a:r>
              <a:rPr lang="zh-CN" altLang="en-US" sz="2400" b="1"/>
              <a:t>笔杆论文写作辅导数据库</a:t>
            </a:r>
            <a:endParaRPr lang="zh-CN" altLang="en-US" sz="2400" b="1"/>
          </a:p>
        </p:txBody>
      </p:sp>
    </p:spTree>
    <p:custDataLst>
      <p:tags r:id="rId4"/>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77" name=""/>
        <p:cNvGrpSpPr/>
        <p:nvPr/>
      </p:nvGrpSpPr>
      <p:grpSpPr>
        <a:xfrm>
          <a:off x="0" y="0"/>
          <a:ext cx="0" cy="0"/>
          <a:chOff x="0" y="0"/>
          <a:chExt cx="0" cy="0"/>
        </a:xfrm>
      </p:grpSpPr>
      <p:sp>
        <p:nvSpPr>
          <p:cNvPr id="1048690" name="标题 13"/>
          <p:cNvSpPr>
            <a:spLocks noGrp="1"/>
          </p:cNvSpPr>
          <p:nvPr>
            <p:custDataLst>
              <p:tags r:id="rId1"/>
            </p:custDataLst>
          </p:nvPr>
        </p:nvSpPr>
        <p:spPr>
          <a:xfrm>
            <a:off x="376555" y="526415"/>
            <a:ext cx="2320925" cy="836930"/>
          </a:xfrm>
          <a:prstGeom prst="rect">
            <a:avLst/>
          </a:prstGeom>
        </p:spPr>
        <p:txBody>
          <a:bodyPr vert="horz" wrap="square" lIns="90170" tIns="46990" rIns="90170" bIns="46990" rtlCol="0" anchor="ctr" anchorCtr="0">
            <a:noAutofit/>
          </a:bodyPr>
          <a:lstStyle>
            <a:lvl1pPr marL="0" marR="0" algn="l" defTabSz="914400" rtl="0" eaLnBrk="1" fontAlgn="auto" latinLnBrk="0" hangingPunct="1">
              <a:lnSpc>
                <a:spcPct val="100000"/>
              </a:lnSpc>
              <a:spcBef>
                <a:spcPct val="0"/>
              </a:spcBef>
              <a:buClrTx/>
              <a:buSzTx/>
              <a:buFontTx/>
              <a:buNone/>
              <a:defRPr kumimoji="0" lang="zh-CN" altLang="en-US" sz="2400" b="1" i="0" u="none" strike="noStrike" kern="1200" cap="none" spc="200" normalizeH="0" baseline="0" noProof="1">
                <a:solidFill>
                  <a:srgbClr val="000000"/>
                </a:solidFill>
                <a:latin typeface="+mj-lt"/>
                <a:ea typeface="+mj-ea"/>
                <a:cs typeface="+mj-cs"/>
              </a:defRPr>
            </a:lvl1pPr>
          </a:lstStyle>
          <a:p>
            <a:r>
              <a:rPr altLang="en-US" sz="1700">
                <a:solidFill>
                  <a:schemeClr val="accent1"/>
                </a:solidFill>
                <a:effectLst>
                  <a:outerShdw blurRad="38100" dist="25400" dir="5400000" algn="ctr" rotWithShape="0">
                    <a:srgbClr val="6E747A">
                      <a:alpha val="43000"/>
                    </a:srgbClr>
                  </a:outerShdw>
                </a:effectLst>
              </a:rPr>
              <a:t>论文查重报告</a:t>
            </a:r>
            <a:endParaRPr altLang="en-US" sz="1700">
              <a:solidFill>
                <a:schemeClr val="accent1"/>
              </a:solidFill>
              <a:effectLst>
                <a:outerShdw blurRad="38100" dist="25400" dir="5400000" algn="ctr" rotWithShape="0">
                  <a:srgbClr val="6E747A">
                    <a:alpha val="43000"/>
                  </a:srgbClr>
                </a:outerShdw>
              </a:effectLst>
            </a:endParaRPr>
          </a:p>
          <a:p>
            <a:endParaRPr altLang="en-US" sz="1700">
              <a:solidFill>
                <a:schemeClr val="accent1"/>
              </a:solidFill>
              <a:effectLst>
                <a:outerShdw blurRad="38100" dist="25400" dir="5400000" algn="ctr" rotWithShape="0">
                  <a:srgbClr val="6E747A">
                    <a:alpha val="43000"/>
                  </a:srgbClr>
                </a:outerShdw>
              </a:effectLst>
            </a:endParaRPr>
          </a:p>
          <a:p>
            <a:r>
              <a:rPr altLang="en-US" sz="1700">
                <a:solidFill>
                  <a:schemeClr val="accent1"/>
                </a:solidFill>
                <a:effectLst>
                  <a:outerShdw blurRad="38100" dist="25400" dir="5400000" algn="ctr" rotWithShape="0">
                    <a:srgbClr val="6E747A">
                      <a:alpha val="43000"/>
                    </a:srgbClr>
                  </a:outerShdw>
                </a:effectLst>
              </a:rPr>
              <a:t>标准版</a:t>
            </a:r>
            <a:endParaRPr altLang="en-US" sz="1700">
              <a:solidFill>
                <a:schemeClr val="accent1"/>
              </a:solidFill>
              <a:effectLst>
                <a:outerShdw blurRad="38100" dist="25400" dir="5400000" algn="ctr" rotWithShape="0">
                  <a:srgbClr val="6E747A">
                    <a:alpha val="43000"/>
                  </a:srgbClr>
                </a:outerShdw>
              </a:effectLst>
            </a:endParaRPr>
          </a:p>
          <a:p>
            <a:r>
              <a:rPr altLang="en-US" sz="1700">
                <a:solidFill>
                  <a:schemeClr val="accent1"/>
                </a:solidFill>
                <a:effectLst>
                  <a:outerShdw blurRad="38100" dist="25400" dir="5400000" algn="ctr" rotWithShape="0">
                    <a:srgbClr val="6E747A">
                      <a:alpha val="43000"/>
                    </a:srgbClr>
                  </a:outerShdw>
                </a:effectLst>
              </a:rPr>
              <a:t>严格版</a:t>
            </a:r>
            <a:endParaRPr altLang="en-US" sz="1700">
              <a:solidFill>
                <a:schemeClr val="accent1"/>
              </a:solidFill>
              <a:effectLst>
                <a:outerShdw blurRad="38100" dist="25400" dir="5400000" algn="ctr" rotWithShape="0">
                  <a:srgbClr val="6E747A">
                    <a:alpha val="43000"/>
                  </a:srgbClr>
                </a:outerShdw>
              </a:effectLst>
            </a:endParaRPr>
          </a:p>
        </p:txBody>
      </p:sp>
      <p:pic>
        <p:nvPicPr>
          <p:cNvPr id="2097161" name="图片 1"/>
          <p:cNvPicPr>
            <a:picLocks noChangeAspect="1"/>
          </p:cNvPicPr>
          <p:nvPr>
            <p:custDataLst>
              <p:tags r:id="rId2"/>
            </p:custDataLst>
          </p:nvPr>
        </p:nvPicPr>
        <p:blipFill>
          <a:blip r:embed="rId3"/>
          <a:stretch>
            <a:fillRect/>
          </a:stretch>
        </p:blipFill>
        <p:spPr>
          <a:xfrm>
            <a:off x="3185160" y="466090"/>
            <a:ext cx="8816340" cy="5951220"/>
          </a:xfrm>
          <a:prstGeom prst="rect">
            <a:avLst/>
          </a:prstGeom>
        </p:spPr>
      </p:pic>
      <p:pic>
        <p:nvPicPr>
          <p:cNvPr id="2097162" name="图片 10"/>
          <p:cNvPicPr>
            <a:picLocks noChangeAspect="1"/>
          </p:cNvPicPr>
          <p:nvPr>
            <p:custDataLst>
              <p:tags r:id="rId4"/>
            </p:custDataLst>
          </p:nvPr>
        </p:nvPicPr>
        <p:blipFill>
          <a:blip r:embed="rId5"/>
          <a:stretch>
            <a:fillRect/>
          </a:stretch>
        </p:blipFill>
        <p:spPr>
          <a:xfrm>
            <a:off x="3072765" y="526415"/>
            <a:ext cx="8656320" cy="5619115"/>
          </a:xfrm>
          <a:prstGeom prst="rect">
            <a:avLst/>
          </a:prstGeom>
        </p:spPr>
      </p:pic>
      <p:pic>
        <p:nvPicPr>
          <p:cNvPr id="2097163" name="图片 11"/>
          <p:cNvPicPr>
            <a:picLocks noChangeAspect="1"/>
          </p:cNvPicPr>
          <p:nvPr>
            <p:custDataLst>
              <p:tags r:id="rId6"/>
            </p:custDataLst>
          </p:nvPr>
        </p:nvPicPr>
        <p:blipFill>
          <a:blip r:embed="rId7"/>
          <a:stretch>
            <a:fillRect/>
          </a:stretch>
        </p:blipFill>
        <p:spPr>
          <a:xfrm>
            <a:off x="2376805" y="170815"/>
            <a:ext cx="8783320" cy="5899785"/>
          </a:xfrm>
          <a:prstGeom prst="rect">
            <a:avLst/>
          </a:prstGeom>
        </p:spPr>
      </p:pic>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20000"/>
                                  </p:stCondLst>
                                  <p:childTnLst>
                                    <p:set>
                                      <p:cBhvr>
                                        <p:cTn id="6" dur="1" fill="hold">
                                          <p:stCondLst>
                                            <p:cond delay="0"/>
                                          </p:stCondLst>
                                        </p:cTn>
                                        <p:tgtEl>
                                          <p:spTgt spid="20971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20000"/>
                                  </p:stCondLst>
                                  <p:childTnLst>
                                    <p:set>
                                      <p:cBhvr>
                                        <p:cTn id="10" dur="1" fill="hold">
                                          <p:stCondLst>
                                            <p:cond delay="0"/>
                                          </p:stCondLst>
                                        </p:cTn>
                                        <p:tgtEl>
                                          <p:spTgt spid="2097163"/>
                                        </p:tgtEl>
                                        <p:attrNameLst>
                                          <p:attrName>style.visibility</p:attrName>
                                        </p:attrNameLst>
                                      </p:cBhvr>
                                      <p:to>
                                        <p:strVal val="visible"/>
                                      </p:to>
                                    </p:set>
                                    <p:anim calcmode="lin" valueType="num">
                                      <p:cBhvr additive="base">
                                        <p:cTn id="11" dur="500" fill="hold"/>
                                        <p:tgtEl>
                                          <p:spTgt spid="2097163"/>
                                        </p:tgtEl>
                                        <p:attrNameLst>
                                          <p:attrName>ppt_x</p:attrName>
                                        </p:attrNameLst>
                                      </p:cBhvr>
                                      <p:tavLst>
                                        <p:tav tm="0">
                                          <p:val>
                                            <p:strVal val="#ppt_x"/>
                                          </p:val>
                                        </p:tav>
                                        <p:tav tm="100000">
                                          <p:val>
                                            <p:strVal val="#ppt_x"/>
                                          </p:val>
                                        </p:tav>
                                      </p:tavLst>
                                    </p:anim>
                                    <p:anim calcmode="lin" valueType="num">
                                      <p:cBhvr additive="base">
                                        <p:cTn id="12" dur="500" fill="hold"/>
                                        <p:tgtEl>
                                          <p:spTgt spid="20971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79" name=""/>
        <p:cNvGrpSpPr/>
        <p:nvPr/>
      </p:nvGrpSpPr>
      <p:grpSpPr>
        <a:xfrm>
          <a:off x="0" y="0"/>
          <a:ext cx="0" cy="0"/>
          <a:chOff x="0" y="0"/>
          <a:chExt cx="0" cy="0"/>
        </a:xfrm>
      </p:grpSpPr>
      <p:pic>
        <p:nvPicPr>
          <p:cNvPr id="2097164" name="图片 4"/>
          <p:cNvPicPr>
            <a:picLocks noChangeAspect="1"/>
          </p:cNvPicPr>
          <p:nvPr>
            <p:custDataLst>
              <p:tags r:id="rId1"/>
            </p:custDataLst>
          </p:nvPr>
        </p:nvPicPr>
        <p:blipFill>
          <a:blip r:embed="rId2"/>
          <a:srcRect l="10822" r="8762"/>
          <a:stretch>
            <a:fillRect/>
          </a:stretch>
        </p:blipFill>
        <p:spPr>
          <a:xfrm>
            <a:off x="4506595" y="19685"/>
            <a:ext cx="6513195" cy="7014210"/>
          </a:xfrm>
          <a:prstGeom prst="rect">
            <a:avLst/>
          </a:prstGeom>
        </p:spPr>
      </p:pic>
      <p:sp>
        <p:nvSpPr>
          <p:cNvPr id="1048696" name="矩形 12"/>
          <p:cNvSpPr/>
          <p:nvPr>
            <p:custDataLst>
              <p:tags r:id="rId3"/>
            </p:custDataLst>
          </p:nvPr>
        </p:nvSpPr>
        <p:spPr>
          <a:xfrm>
            <a:off x="9218295" y="57785"/>
            <a:ext cx="843915" cy="217170"/>
          </a:xfrm>
          <a:prstGeom prst="rect">
            <a:avLst/>
          </a:prstGeom>
          <a:noFill/>
          <a:ln w="28575">
            <a:solidFill>
              <a:schemeClr val="accent2"/>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bg1"/>
              </a:solidFill>
            </a:endParaRPr>
          </a:p>
        </p:txBody>
      </p:sp>
      <p:pic>
        <p:nvPicPr>
          <p:cNvPr id="2097165" name="图片 11"/>
          <p:cNvPicPr>
            <a:picLocks noChangeAspect="1"/>
          </p:cNvPicPr>
          <p:nvPr>
            <p:custDataLst>
              <p:tags r:id="rId4"/>
            </p:custDataLst>
          </p:nvPr>
        </p:nvPicPr>
        <p:blipFill>
          <a:blip r:embed="rId5"/>
          <a:srcRect t="2821"/>
          <a:stretch>
            <a:fillRect/>
          </a:stretch>
        </p:blipFill>
        <p:spPr>
          <a:xfrm>
            <a:off x="2082800" y="48895"/>
            <a:ext cx="7066915" cy="7022465"/>
          </a:xfrm>
          <a:prstGeom prst="rect">
            <a:avLst/>
          </a:prstGeom>
        </p:spPr>
      </p:pic>
      <p:sp>
        <p:nvSpPr>
          <p:cNvPr id="1048697" name="文本框 2"/>
          <p:cNvSpPr txBox="1"/>
          <p:nvPr/>
        </p:nvSpPr>
        <p:spPr>
          <a:xfrm>
            <a:off x="203200" y="344170"/>
            <a:ext cx="2004695" cy="802640"/>
          </a:xfrm>
          <a:prstGeom prst="rect">
            <a:avLst/>
          </a:prstGeom>
          <a:noFill/>
        </p:spPr>
        <p:txBody>
          <a:bodyPr wrap="square" rtlCol="0">
            <a:spAutoFit/>
          </a:bodyPr>
          <a:p>
            <a:r>
              <a:rPr altLang="en-US" sz="2400" b="1">
                <a:solidFill>
                  <a:schemeClr val="accent1"/>
                </a:solidFill>
                <a:effectLst>
                  <a:outerShdw blurRad="38100" dist="25400" dir="5400000" algn="ctr" rotWithShape="0">
                    <a:srgbClr val="6E747A">
                      <a:alpha val="43000"/>
                    </a:srgbClr>
                  </a:outerShdw>
                </a:effectLst>
                <a:sym typeface="+mn-ea"/>
              </a:rPr>
              <a:t>标准版</a:t>
            </a:r>
            <a:r>
              <a:rPr lang="zh-CN" sz="2400" b="1">
                <a:solidFill>
                  <a:schemeClr val="accent1"/>
                </a:solidFill>
                <a:effectLst>
                  <a:outerShdw blurRad="38100" dist="25400" dir="5400000" algn="ctr" rotWithShape="0">
                    <a:srgbClr val="6E747A">
                      <a:alpha val="43000"/>
                    </a:srgbClr>
                  </a:outerShdw>
                </a:effectLst>
                <a:sym typeface="+mn-ea"/>
              </a:rPr>
              <a:t>报告</a:t>
            </a:r>
            <a:endParaRPr altLang="en-US" sz="2400" b="1">
              <a:solidFill>
                <a:schemeClr val="accent1"/>
              </a:solidFill>
              <a:effectLst>
                <a:outerShdw blurRad="38100" dist="25400" dir="5400000" algn="ctr" rotWithShape="0">
                  <a:srgbClr val="6E747A">
                    <a:alpha val="43000"/>
                  </a:srgbClr>
                </a:outerShdw>
              </a:effectLst>
            </a:endParaRPr>
          </a:p>
          <a:p>
            <a:endParaRPr lang="zh-CN" altLang="en-US" sz="2400" b="1">
              <a:solidFill>
                <a:schemeClr val="accent1"/>
              </a:solidFill>
              <a:effectLst>
                <a:outerShdw blurRad="38100" dist="25400" dir="5400000" algn="ctr" rotWithShape="0">
                  <a:srgbClr val="6E747A">
                    <a:alpha val="43000"/>
                  </a:srgbClr>
                </a:outerShdw>
              </a:effectLst>
            </a:endParaRPr>
          </a:p>
        </p:txBody>
      </p:sp>
      <p:sp>
        <p:nvSpPr>
          <p:cNvPr id="1048698" name="矩形 3"/>
          <p:cNvSpPr/>
          <p:nvPr/>
        </p:nvSpPr>
        <p:spPr>
          <a:xfrm>
            <a:off x="7717790" y="73660"/>
            <a:ext cx="471170" cy="269240"/>
          </a:xfrm>
          <a:prstGeom prst="rect">
            <a:avLst/>
          </a:prstGeom>
          <a:noFill/>
          <a:ln w="28575" cmpd="sng">
            <a:solidFill>
              <a:srgbClr val="FF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48699" name="右箭头 5"/>
          <p:cNvSpPr/>
          <p:nvPr/>
        </p:nvSpPr>
        <p:spPr>
          <a:xfrm rot="20160000">
            <a:off x="6515100" y="489585"/>
            <a:ext cx="1087120" cy="154305"/>
          </a:xfrm>
          <a:prstGeom prst="rightArrow">
            <a:avLst/>
          </a:prstGeom>
          <a:solidFill>
            <a:srgbClr val="FF0000"/>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10000"/>
                                  </p:stCondLst>
                                  <p:childTnLst>
                                    <p:set>
                                      <p:cBhvr>
                                        <p:cTn id="6" dur="1" fill="hold">
                                          <p:stCondLst>
                                            <p:cond delay="0"/>
                                          </p:stCondLst>
                                        </p:cTn>
                                        <p:tgtEl>
                                          <p:spTgt spid="2097165"/>
                                        </p:tgtEl>
                                        <p:attrNameLst>
                                          <p:attrName>style.visibility</p:attrName>
                                        </p:attrNameLst>
                                      </p:cBhvr>
                                      <p:to>
                                        <p:strVal val="visible"/>
                                      </p:to>
                                    </p:set>
                                    <p:anim calcmode="lin" valueType="num">
                                      <p:cBhvr additive="base">
                                        <p:cTn id="7" dur="500" fill="hold"/>
                                        <p:tgtEl>
                                          <p:spTgt spid="2097165"/>
                                        </p:tgtEl>
                                        <p:attrNameLst>
                                          <p:attrName>ppt_x</p:attrName>
                                        </p:attrNameLst>
                                      </p:cBhvr>
                                      <p:tavLst>
                                        <p:tav tm="0">
                                          <p:val>
                                            <p:strVal val="#ppt_x"/>
                                          </p:val>
                                        </p:tav>
                                        <p:tav tm="100000">
                                          <p:val>
                                            <p:strVal val="#ppt_x"/>
                                          </p:val>
                                        </p:tav>
                                      </p:tavLst>
                                    </p:anim>
                                    <p:anim calcmode="lin" valueType="num">
                                      <p:cBhvr additive="base">
                                        <p:cTn id="8" dur="500" fill="hold"/>
                                        <p:tgtEl>
                                          <p:spTgt spid="209716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4869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486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98" grpId="0" bldLvl="0" animBg="1"/>
      <p:bldP spid="104869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80" name=""/>
        <p:cNvGrpSpPr/>
        <p:nvPr/>
      </p:nvGrpSpPr>
      <p:grpSpPr>
        <a:xfrm>
          <a:off x="0" y="0"/>
          <a:ext cx="0" cy="0"/>
          <a:chOff x="0" y="0"/>
          <a:chExt cx="0" cy="0"/>
        </a:xfrm>
      </p:grpSpPr>
      <p:pic>
        <p:nvPicPr>
          <p:cNvPr id="2097166" name="图片 1"/>
          <p:cNvPicPr>
            <a:picLocks noChangeAspect="1"/>
          </p:cNvPicPr>
          <p:nvPr>
            <p:custDataLst>
              <p:tags r:id="rId1"/>
            </p:custDataLst>
          </p:nvPr>
        </p:nvPicPr>
        <p:blipFill>
          <a:blip r:embed="rId2"/>
          <a:stretch>
            <a:fillRect/>
          </a:stretch>
        </p:blipFill>
        <p:spPr>
          <a:xfrm>
            <a:off x="2562860" y="91440"/>
            <a:ext cx="8091805" cy="6052820"/>
          </a:xfrm>
          <a:prstGeom prst="rect">
            <a:avLst/>
          </a:prstGeom>
        </p:spPr>
      </p:pic>
      <p:pic>
        <p:nvPicPr>
          <p:cNvPr id="2097167" name="图片 2"/>
          <p:cNvPicPr>
            <a:picLocks noChangeAspect="1"/>
          </p:cNvPicPr>
          <p:nvPr>
            <p:custDataLst>
              <p:tags r:id="rId3"/>
            </p:custDataLst>
          </p:nvPr>
        </p:nvPicPr>
        <p:blipFill>
          <a:blip r:embed="rId4"/>
          <a:stretch>
            <a:fillRect/>
          </a:stretch>
        </p:blipFill>
        <p:spPr>
          <a:xfrm>
            <a:off x="4332605" y="1077595"/>
            <a:ext cx="6753225" cy="5636260"/>
          </a:xfrm>
          <a:prstGeom prst="rect">
            <a:avLst/>
          </a:prstGeom>
        </p:spPr>
      </p:pic>
      <p:pic>
        <p:nvPicPr>
          <p:cNvPr id="2097168" name="图片 10"/>
          <p:cNvPicPr>
            <a:picLocks noChangeAspect="1"/>
          </p:cNvPicPr>
          <p:nvPr>
            <p:custDataLst>
              <p:tags r:id="rId5"/>
            </p:custDataLst>
          </p:nvPr>
        </p:nvPicPr>
        <p:blipFill>
          <a:blip r:embed="rId6"/>
          <a:stretch>
            <a:fillRect/>
          </a:stretch>
        </p:blipFill>
        <p:spPr>
          <a:xfrm>
            <a:off x="2562860" y="31115"/>
            <a:ext cx="9337675" cy="6113145"/>
          </a:xfrm>
          <a:prstGeom prst="rect">
            <a:avLst/>
          </a:prstGeom>
        </p:spPr>
      </p:pic>
      <p:sp>
        <p:nvSpPr>
          <p:cNvPr id="1048700" name="文本框 4"/>
          <p:cNvSpPr txBox="1"/>
          <p:nvPr/>
        </p:nvSpPr>
        <p:spPr>
          <a:xfrm>
            <a:off x="386080" y="236220"/>
            <a:ext cx="6096000" cy="460375"/>
          </a:xfrm>
          <a:prstGeom prst="rect">
            <a:avLst/>
          </a:prstGeom>
          <a:noFill/>
        </p:spPr>
        <p:txBody>
          <a:bodyPr wrap="square" rtlCol="0" anchor="t">
            <a:spAutoFit/>
          </a:bodyPr>
          <a:p>
            <a:r>
              <a:rPr lang="zh-CN" sz="2400" b="1">
                <a:solidFill>
                  <a:schemeClr val="accent1"/>
                </a:solidFill>
                <a:effectLst>
                  <a:outerShdw blurRad="38100" dist="25400" dir="5400000" algn="ctr" rotWithShape="0">
                    <a:srgbClr val="6E747A">
                      <a:alpha val="43000"/>
                    </a:srgbClr>
                  </a:outerShdw>
                </a:effectLst>
                <a:sym typeface="+mn-ea"/>
              </a:rPr>
              <a:t>严格</a:t>
            </a:r>
            <a:r>
              <a:rPr altLang="en-US" sz="2400" b="1">
                <a:solidFill>
                  <a:schemeClr val="accent1"/>
                </a:solidFill>
                <a:effectLst>
                  <a:outerShdw blurRad="38100" dist="25400" dir="5400000" algn="ctr" rotWithShape="0">
                    <a:srgbClr val="6E747A">
                      <a:alpha val="43000"/>
                    </a:srgbClr>
                  </a:outerShdw>
                </a:effectLst>
                <a:sym typeface="+mn-ea"/>
              </a:rPr>
              <a:t>版</a:t>
            </a:r>
            <a:r>
              <a:rPr lang="zh-CN" sz="2400" b="1">
                <a:solidFill>
                  <a:schemeClr val="accent1"/>
                </a:solidFill>
                <a:effectLst>
                  <a:outerShdw blurRad="38100" dist="25400" dir="5400000" algn="ctr" rotWithShape="0">
                    <a:srgbClr val="6E747A">
                      <a:alpha val="43000"/>
                    </a:srgbClr>
                  </a:outerShdw>
                </a:effectLst>
                <a:sym typeface="+mn-ea"/>
              </a:rPr>
              <a:t>报告</a:t>
            </a:r>
            <a:endParaRPr lang="zh-CN" altLang="en-US" sz="2400" b="1">
              <a:solidFill>
                <a:schemeClr val="accent1"/>
              </a:solidFill>
              <a:effectLst>
                <a:outerShdw blurRad="38100" dist="25400" dir="5400000" algn="ctr" rotWithShape="0">
                  <a:srgbClr val="6E747A">
                    <a:alpha val="43000"/>
                  </a:srgbClr>
                </a:outerShdw>
              </a:effectLst>
              <a:sym typeface="+mn-ea"/>
            </a:endParaRPr>
          </a:p>
        </p:txBody>
      </p:sp>
    </p:spTree>
    <p:custDataLst>
      <p:tags r:id="rId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20000"/>
                                  </p:stCondLst>
                                  <p:childTnLst>
                                    <p:set>
                                      <p:cBhvr>
                                        <p:cTn id="6" dur="1" fill="hold">
                                          <p:stCondLst>
                                            <p:cond delay="0"/>
                                          </p:stCondLst>
                                        </p:cTn>
                                        <p:tgtEl>
                                          <p:spTgt spid="20971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30000"/>
                                  </p:stCondLst>
                                  <p:childTnLst>
                                    <p:set>
                                      <p:cBhvr>
                                        <p:cTn id="10" dur="1" fill="hold">
                                          <p:stCondLst>
                                            <p:cond delay="0"/>
                                          </p:stCondLst>
                                        </p:cTn>
                                        <p:tgtEl>
                                          <p:spTgt spid="20971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81" name=""/>
        <p:cNvGrpSpPr/>
        <p:nvPr/>
      </p:nvGrpSpPr>
      <p:grpSpPr>
        <a:xfrm>
          <a:off x="0" y="0"/>
          <a:ext cx="0" cy="0"/>
          <a:chOff x="0" y="0"/>
          <a:chExt cx="0" cy="0"/>
        </a:xfrm>
      </p:grpSpPr>
      <p:sp>
        <p:nvSpPr>
          <p:cNvPr id="1048701" name="标题"/>
          <p:cNvSpPr>
            <a:spLocks noGrp="1"/>
          </p:cNvSpPr>
          <p:nvPr>
            <p:ph type="title"/>
            <p:custDataLst>
              <p:tags r:id="rId1"/>
            </p:custDataLst>
          </p:nvPr>
        </p:nvSpPr>
        <p:spPr/>
        <p:txBody>
          <a:bodyPr/>
          <a:p>
            <a:r>
              <a:rPr lang="zh-CN" altLang="en-US">
                <a:sym typeface="+mn-ea"/>
              </a:rPr>
              <a:t>破解传统写作困境</a:t>
            </a:r>
            <a:endParaRPr lang="zh-CN" altLang="en-US"/>
          </a:p>
        </p:txBody>
      </p:sp>
      <p:sp>
        <p:nvSpPr>
          <p:cNvPr id="1048702" name="副标题"/>
          <p:cNvSpPr>
            <a:spLocks noGrp="1"/>
          </p:cNvSpPr>
          <p:nvPr>
            <p:ph type="body" idx="1"/>
            <p:custDataLst>
              <p:tags r:id="rId2"/>
            </p:custDataLst>
          </p:nvPr>
        </p:nvSpPr>
        <p:spPr/>
        <p:txBody>
          <a:bodyPr/>
          <a:p>
            <a:r>
              <a:rPr lang="zh-CN" altLang="en-US">
                <a:sym typeface="+mn-ea"/>
              </a:rPr>
              <a:t>学术写作痛点可视化</a:t>
            </a:r>
            <a:endParaRPr lang="zh-CN" altLang="en-US"/>
          </a:p>
          <a:p>
            <a:endParaRPr lang="zh-CN" altLang="en-US"/>
          </a:p>
        </p:txBody>
      </p:sp>
      <p:sp>
        <p:nvSpPr>
          <p:cNvPr id="1048703" name="节编号"/>
          <p:cNvSpPr>
            <a:spLocks noGrp="1"/>
          </p:cNvSpPr>
          <p:nvPr>
            <p:ph type="body" sz="quarter" idx="13"/>
            <p:custDataLst>
              <p:tags r:id="rId3"/>
            </p:custDataLst>
          </p:nvPr>
        </p:nvSpPr>
        <p:spPr/>
        <p:txBody>
          <a:bodyPr>
            <a:normAutofit fontScale="78614" lnSpcReduction="10000"/>
          </a:bodyPr>
          <a:p>
            <a:r>
              <a:rPr lang="zh-CN" altLang="en-US"/>
              <a:t>0</a:t>
            </a:r>
            <a:r>
              <a:rPr lang="en-US" altLang="zh-CN"/>
              <a:t>3</a:t>
            </a:r>
            <a:endParaRPr lang="en-US" altLang="zh-CN"/>
          </a:p>
        </p:txBody>
      </p:sp>
    </p:spTree>
    <p:custDataLst>
      <p:tags r:id="rId4"/>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84" name=""/>
        <p:cNvGrpSpPr/>
        <p:nvPr/>
      </p:nvGrpSpPr>
      <p:grpSpPr>
        <a:xfrm>
          <a:off x="0" y="0"/>
          <a:ext cx="0" cy="0"/>
          <a:chOff x="0" y="0"/>
          <a:chExt cx="0" cy="0"/>
        </a:xfrm>
      </p:grpSpPr>
      <p:sp>
        <p:nvSpPr>
          <p:cNvPr id="1048706" name="标题 16"/>
          <p:cNvSpPr>
            <a:spLocks noGrp="1"/>
          </p:cNvSpPr>
          <p:nvPr>
            <p:ph type="title"/>
            <p:custDataLst>
              <p:tags r:id="rId1"/>
            </p:custDataLst>
          </p:nvPr>
        </p:nvSpPr>
        <p:spPr/>
        <p:txBody>
          <a:bodyPr/>
          <a:p>
            <a:r>
              <a:rPr lang="zh-CN" altLang="en-US"/>
              <a:t>学术写作痛点可视化</a:t>
            </a:r>
            <a:endParaRPr lang="zh-CN" altLang="en-US"/>
          </a:p>
        </p:txBody>
      </p:sp>
      <p:sp>
        <p:nvSpPr>
          <p:cNvPr id="1048707" name="圆角矩形 3"/>
          <p:cNvSpPr/>
          <p:nvPr>
            <p:custDataLst>
              <p:tags r:id="rId2"/>
            </p:custDataLst>
          </p:nvPr>
        </p:nvSpPr>
        <p:spPr>
          <a:xfrm>
            <a:off x="720725" y="1928787"/>
            <a:ext cx="3270342" cy="4241947"/>
          </a:xfrm>
          <a:prstGeom prst="roundRect">
            <a:avLst>
              <a:gd name="adj" fmla="val 2258"/>
            </a:avLst>
          </a:prstGeom>
          <a:noFill/>
          <a:ln w="25400">
            <a:solidFill>
              <a:schemeClr val="accent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48708" name="圆角矩形 1"/>
          <p:cNvSpPr/>
          <p:nvPr>
            <p:custDataLst>
              <p:tags r:id="rId3"/>
            </p:custDataLst>
          </p:nvPr>
        </p:nvSpPr>
        <p:spPr>
          <a:xfrm>
            <a:off x="4427455" y="1928787"/>
            <a:ext cx="3270342" cy="4241947"/>
          </a:xfrm>
          <a:prstGeom prst="roundRect">
            <a:avLst>
              <a:gd name="adj" fmla="val 2258"/>
            </a:avLst>
          </a:prstGeom>
          <a:noFill/>
          <a:ln w="25400">
            <a:solidFill>
              <a:schemeClr val="accent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48709" name="矩形 6"/>
          <p:cNvSpPr/>
          <p:nvPr>
            <p:custDataLst>
              <p:tags r:id="rId4"/>
            </p:custDataLst>
          </p:nvPr>
        </p:nvSpPr>
        <p:spPr>
          <a:xfrm>
            <a:off x="1028764" y="3247577"/>
            <a:ext cx="2635013" cy="2360345"/>
          </a:xfrm>
          <a:prstGeom prst="rect">
            <a:avLst/>
          </a:prstGeom>
        </p:spPr>
        <p:txBody>
          <a:bodyPr wrap="square" lIns="0" tIns="0" rIns="0" bIns="0">
            <a:noAutofit/>
          </a:bodyPr>
          <a:p>
            <a:pPr algn="just">
              <a:lnSpc>
                <a:spcPct val="150000"/>
              </a:lnSpc>
              <a:spcBef>
                <a:spcPct val="0"/>
              </a:spcBef>
              <a:spcAft>
                <a:spcPct val="0"/>
              </a:spcAft>
            </a:pPr>
            <a:r>
              <a:rPr lang="zh-CN" altLang="en-US" sz="1200" dirty="0">
                <a:ln>
                  <a:noFill/>
                  <a:prstDash val="sysDot"/>
                </a:ln>
                <a:solidFill>
                  <a:schemeClr val="tx1">
                    <a:lumMod val="85000"/>
                    <a:lumOff val="15000"/>
                  </a:schemeClr>
                </a:solidFill>
                <a:latin typeface="+mn-ea"/>
                <a:cs typeface="+mn-ea"/>
              </a:rPr>
              <a:t>许多学生在写作时，面对众多的主题不知如何选择，缺乏明确的选题方向，导致写作无从下手，引发焦虑情绪。</a:t>
            </a:r>
            <a:endParaRPr lang="zh-CN" altLang="en-US" sz="1200" dirty="0">
              <a:ln>
                <a:noFill/>
                <a:prstDash val="sysDot"/>
              </a:ln>
              <a:solidFill>
                <a:schemeClr val="tx1">
                  <a:lumMod val="85000"/>
                  <a:lumOff val="15000"/>
                </a:schemeClr>
              </a:solidFill>
              <a:latin typeface="+mn-ea"/>
              <a:cs typeface="+mn-ea"/>
            </a:endParaRPr>
          </a:p>
          <a:p>
            <a:pPr algn="just">
              <a:lnSpc>
                <a:spcPct val="150000"/>
              </a:lnSpc>
              <a:spcBef>
                <a:spcPct val="0"/>
              </a:spcBef>
              <a:spcAft>
                <a:spcPct val="0"/>
              </a:spcAft>
            </a:pPr>
            <a:endParaRPr lang="zh-CN" altLang="en-US" sz="1200" dirty="0">
              <a:ln>
                <a:noFill/>
                <a:prstDash val="sysDot"/>
              </a:ln>
              <a:solidFill>
                <a:schemeClr val="tx1">
                  <a:lumMod val="85000"/>
                  <a:lumOff val="15000"/>
                </a:schemeClr>
              </a:solidFill>
              <a:latin typeface="+mn-ea"/>
              <a:cs typeface="+mn-ea"/>
            </a:endParaRPr>
          </a:p>
        </p:txBody>
      </p:sp>
      <p:sp>
        <p:nvSpPr>
          <p:cNvPr id="1048710" name="矩形 12"/>
          <p:cNvSpPr/>
          <p:nvPr>
            <p:custDataLst>
              <p:tags r:id="rId5"/>
            </p:custDataLst>
          </p:nvPr>
        </p:nvSpPr>
        <p:spPr>
          <a:xfrm>
            <a:off x="951112" y="2616740"/>
            <a:ext cx="2809568" cy="447298"/>
          </a:xfrm>
          <a:prstGeom prst="rect">
            <a:avLst/>
          </a:prstGeom>
          <a:noFill/>
        </p:spPr>
        <p:txBody>
          <a:bodyPr wrap="square" lIns="0" tIns="0" rIns="0" bIns="0" rtlCol="0" anchor="b" anchorCtr="0">
            <a:noAutofit/>
          </a:bodyPr>
          <a:p>
            <a:pPr algn="ctr">
              <a:spcBef>
                <a:spcPct val="0"/>
              </a:spcBef>
              <a:spcAft>
                <a:spcPct val="0"/>
              </a:spcAft>
            </a:pPr>
            <a:r>
              <a:rPr lang="zh-CN" altLang="en-US" sz="2400" b="1" kern="0">
                <a:solidFill>
                  <a:schemeClr val="accent1"/>
                </a:solidFill>
                <a:latin typeface="+mn-ea"/>
                <a:cs typeface="+mn-ea"/>
              </a:rPr>
              <a:t>选题方向模糊</a:t>
            </a:r>
            <a:endParaRPr lang="zh-CN" altLang="en-US" sz="2400" b="1" kern="0">
              <a:solidFill>
                <a:schemeClr val="accent1"/>
              </a:solidFill>
              <a:latin typeface="+mn-ea"/>
              <a:cs typeface="+mn-ea"/>
            </a:endParaRPr>
          </a:p>
        </p:txBody>
      </p:sp>
      <p:sp>
        <p:nvSpPr>
          <p:cNvPr id="1048711" name="矩形 13"/>
          <p:cNvSpPr/>
          <p:nvPr>
            <p:custDataLst>
              <p:tags r:id="rId6"/>
            </p:custDataLst>
          </p:nvPr>
        </p:nvSpPr>
        <p:spPr>
          <a:xfrm>
            <a:off x="4779132" y="3247577"/>
            <a:ext cx="2635013" cy="2360345"/>
          </a:xfrm>
          <a:prstGeom prst="rect">
            <a:avLst/>
          </a:prstGeom>
        </p:spPr>
        <p:txBody>
          <a:bodyPr wrap="square" lIns="0" tIns="0" rIns="0" bIns="0">
            <a:noAutofit/>
          </a:bodyPr>
          <a:p>
            <a:pPr algn="just">
              <a:lnSpc>
                <a:spcPct val="150000"/>
              </a:lnSpc>
              <a:spcBef>
                <a:spcPct val="0"/>
              </a:spcBef>
              <a:spcAft>
                <a:spcPct val="0"/>
              </a:spcAft>
            </a:pPr>
            <a:r>
              <a:rPr lang="zh-CN" altLang="en-US" sz="1200">
                <a:ln>
                  <a:noFill/>
                  <a:prstDash val="sysDot"/>
                </a:ln>
                <a:solidFill>
                  <a:schemeClr val="tx1">
                    <a:lumMod val="85000"/>
                    <a:lumOff val="15000"/>
                  </a:schemeClr>
                </a:solidFill>
                <a:latin typeface="+mn-ea"/>
                <a:cs typeface="+mn-ea"/>
              </a:rPr>
              <a:t>在查找相关文献时，学生们常常陷入低效的困境。他们可能需要在多个数据库中反复搜索，耗费大量时间和精力。</a:t>
            </a:r>
            <a:endParaRPr lang="zh-CN" altLang="en-US" sz="1200">
              <a:ln>
                <a:noFill/>
                <a:prstDash val="sysDot"/>
              </a:ln>
              <a:solidFill>
                <a:schemeClr val="tx1">
                  <a:lumMod val="85000"/>
                  <a:lumOff val="15000"/>
                </a:schemeClr>
              </a:solidFill>
              <a:latin typeface="+mn-ea"/>
              <a:cs typeface="+mn-ea"/>
            </a:endParaRPr>
          </a:p>
        </p:txBody>
      </p:sp>
      <p:sp>
        <p:nvSpPr>
          <p:cNvPr id="1048712" name="矩形 14"/>
          <p:cNvSpPr/>
          <p:nvPr>
            <p:custDataLst>
              <p:tags r:id="rId7"/>
            </p:custDataLst>
          </p:nvPr>
        </p:nvSpPr>
        <p:spPr>
          <a:xfrm>
            <a:off x="4657842" y="2616740"/>
            <a:ext cx="2809568" cy="447298"/>
          </a:xfrm>
          <a:prstGeom prst="rect">
            <a:avLst/>
          </a:prstGeom>
          <a:noFill/>
        </p:spPr>
        <p:txBody>
          <a:bodyPr wrap="square" lIns="0" tIns="0" rIns="0" bIns="0" rtlCol="0" anchor="b" anchorCtr="0">
            <a:noAutofit/>
          </a:bodyPr>
          <a:p>
            <a:pPr algn="ctr">
              <a:spcBef>
                <a:spcPct val="0"/>
              </a:spcBef>
              <a:spcAft>
                <a:spcPct val="0"/>
              </a:spcAft>
            </a:pPr>
            <a:r>
              <a:rPr lang="zh-CN" altLang="en-US" sz="2400" b="1" kern="0">
                <a:solidFill>
                  <a:schemeClr val="accent1"/>
                </a:solidFill>
                <a:latin typeface="+mn-ea"/>
                <a:cs typeface="+mn-ea"/>
                <a:sym typeface="+mn-ea"/>
              </a:rPr>
              <a:t>资料搜集耗时</a:t>
            </a:r>
            <a:endParaRPr lang="zh-CN" altLang="en-US" sz="2400" b="1" kern="0">
              <a:solidFill>
                <a:schemeClr val="accent1"/>
              </a:solidFill>
              <a:latin typeface="+mn-ea"/>
              <a:cs typeface="+mn-ea"/>
            </a:endParaRPr>
          </a:p>
        </p:txBody>
      </p:sp>
      <p:sp>
        <p:nvSpPr>
          <p:cNvPr id="1048713" name="圆角矩形 15"/>
          <p:cNvSpPr/>
          <p:nvPr>
            <p:custDataLst>
              <p:tags r:id="rId8"/>
            </p:custDataLst>
          </p:nvPr>
        </p:nvSpPr>
        <p:spPr>
          <a:xfrm>
            <a:off x="8201568" y="1928787"/>
            <a:ext cx="3270342" cy="4241947"/>
          </a:xfrm>
          <a:prstGeom prst="roundRect">
            <a:avLst>
              <a:gd name="adj" fmla="val 2258"/>
            </a:avLst>
          </a:prstGeom>
          <a:noFill/>
          <a:ln w="25400">
            <a:solidFill>
              <a:schemeClr val="accent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48714" name="矩形 17"/>
          <p:cNvSpPr/>
          <p:nvPr>
            <p:custDataLst>
              <p:tags r:id="rId9"/>
            </p:custDataLst>
          </p:nvPr>
        </p:nvSpPr>
        <p:spPr>
          <a:xfrm>
            <a:off x="8529501" y="3247577"/>
            <a:ext cx="2635013" cy="2360345"/>
          </a:xfrm>
          <a:prstGeom prst="rect">
            <a:avLst/>
          </a:prstGeom>
        </p:spPr>
        <p:txBody>
          <a:bodyPr wrap="square" lIns="0" tIns="0" rIns="0" bIns="0">
            <a:noAutofit/>
          </a:bodyPr>
          <a:p>
            <a:pPr algn="just">
              <a:lnSpc>
                <a:spcPct val="150000"/>
              </a:lnSpc>
              <a:spcBef>
                <a:spcPct val="0"/>
              </a:spcBef>
              <a:spcAft>
                <a:spcPct val="0"/>
              </a:spcAft>
            </a:pPr>
            <a:r>
              <a:rPr lang="zh-CN" altLang="en-US" sz="1200">
                <a:ln>
                  <a:noFill/>
                  <a:prstDash val="sysDot"/>
                </a:ln>
                <a:solidFill>
                  <a:schemeClr val="tx1">
                    <a:lumMod val="85000"/>
                    <a:lumOff val="15000"/>
                  </a:schemeClr>
                </a:solidFill>
                <a:latin typeface="+mn-ea"/>
                <a:cs typeface="+mn-ea"/>
              </a:rPr>
              <a:t>在论文写作过程中，会出现迷茫，论文写作内容不确定的现象。缺乏论文主题结构的完整性，无法完成写作。</a:t>
            </a:r>
            <a:endParaRPr lang="zh-CN" altLang="en-US" sz="1200">
              <a:ln>
                <a:noFill/>
                <a:prstDash val="sysDot"/>
              </a:ln>
              <a:solidFill>
                <a:schemeClr val="tx1">
                  <a:lumMod val="85000"/>
                  <a:lumOff val="15000"/>
                </a:schemeClr>
              </a:solidFill>
              <a:latin typeface="+mn-ea"/>
              <a:cs typeface="+mn-ea"/>
            </a:endParaRPr>
          </a:p>
        </p:txBody>
      </p:sp>
      <p:sp>
        <p:nvSpPr>
          <p:cNvPr id="1048715" name="矩形 18"/>
          <p:cNvSpPr/>
          <p:nvPr>
            <p:custDataLst>
              <p:tags r:id="rId10"/>
            </p:custDataLst>
          </p:nvPr>
        </p:nvSpPr>
        <p:spPr>
          <a:xfrm>
            <a:off x="8431955" y="2616740"/>
            <a:ext cx="2809568" cy="447298"/>
          </a:xfrm>
          <a:prstGeom prst="rect">
            <a:avLst/>
          </a:prstGeom>
          <a:noFill/>
        </p:spPr>
        <p:txBody>
          <a:bodyPr wrap="square" lIns="0" tIns="0" rIns="0" bIns="0" rtlCol="0" anchor="b" anchorCtr="0">
            <a:noAutofit/>
          </a:bodyPr>
          <a:p>
            <a:pPr algn="ctr">
              <a:spcBef>
                <a:spcPct val="0"/>
              </a:spcBef>
              <a:spcAft>
                <a:spcPct val="0"/>
              </a:spcAft>
            </a:pPr>
            <a:r>
              <a:rPr lang="zh-CN" altLang="en-US" sz="2400" b="1" kern="0">
                <a:solidFill>
                  <a:schemeClr val="accent1"/>
                </a:solidFill>
                <a:latin typeface="+mn-ea"/>
                <a:cs typeface="+mn-ea"/>
              </a:rPr>
              <a:t>论文写作低效</a:t>
            </a:r>
            <a:endParaRPr lang="zh-CN" altLang="en-US" sz="2400" b="1" kern="0">
              <a:solidFill>
                <a:schemeClr val="accent1"/>
              </a:solidFill>
              <a:latin typeface="+mn-ea"/>
              <a:cs typeface="+mn-ea"/>
            </a:endParaRPr>
          </a:p>
        </p:txBody>
      </p:sp>
      <p:cxnSp>
        <p:nvCxnSpPr>
          <p:cNvPr id="3145738" name="直接连接符 29"/>
          <p:cNvCxnSpPr/>
          <p:nvPr>
            <p:custDataLst>
              <p:tags r:id="rId11"/>
            </p:custDataLst>
          </p:nvPr>
        </p:nvCxnSpPr>
        <p:spPr>
          <a:xfrm>
            <a:off x="2185191" y="5849218"/>
            <a:ext cx="341409" cy="0"/>
          </a:xfrm>
          <a:prstGeom prst="line">
            <a:avLst/>
          </a:prstGeom>
          <a:ln w="47625" cap="rnd">
            <a:solidFill>
              <a:schemeClr val="accent1"/>
            </a:solidFill>
          </a:ln>
        </p:spPr>
        <p:style>
          <a:lnRef idx="2">
            <a:schemeClr val="accent1"/>
          </a:lnRef>
          <a:fillRef idx="0">
            <a:srgbClr val="FFFFFF"/>
          </a:fillRef>
          <a:effectRef idx="0">
            <a:srgbClr val="FFFFFF"/>
          </a:effectRef>
          <a:fontRef idx="minor">
            <a:schemeClr val="tx1"/>
          </a:fontRef>
        </p:style>
      </p:cxnSp>
      <p:cxnSp>
        <p:nvCxnSpPr>
          <p:cNvPr id="3145739" name="直接连接符 19"/>
          <p:cNvCxnSpPr/>
          <p:nvPr>
            <p:custDataLst>
              <p:tags r:id="rId12"/>
            </p:custDataLst>
          </p:nvPr>
        </p:nvCxnSpPr>
        <p:spPr>
          <a:xfrm>
            <a:off x="5891921" y="5849218"/>
            <a:ext cx="341409" cy="0"/>
          </a:xfrm>
          <a:prstGeom prst="line">
            <a:avLst/>
          </a:prstGeom>
          <a:ln w="47625" cap="rnd">
            <a:solidFill>
              <a:schemeClr val="accent1"/>
            </a:solidFill>
          </a:ln>
        </p:spPr>
        <p:style>
          <a:lnRef idx="2">
            <a:schemeClr val="accent1"/>
          </a:lnRef>
          <a:fillRef idx="0">
            <a:srgbClr val="FFFFFF"/>
          </a:fillRef>
          <a:effectRef idx="0">
            <a:srgbClr val="FFFFFF"/>
          </a:effectRef>
          <a:fontRef idx="minor">
            <a:schemeClr val="tx1"/>
          </a:fontRef>
        </p:style>
      </p:cxnSp>
      <p:cxnSp>
        <p:nvCxnSpPr>
          <p:cNvPr id="3145740" name="直接连接符 20"/>
          <p:cNvCxnSpPr/>
          <p:nvPr>
            <p:custDataLst>
              <p:tags r:id="rId13"/>
            </p:custDataLst>
          </p:nvPr>
        </p:nvCxnSpPr>
        <p:spPr>
          <a:xfrm>
            <a:off x="9666034" y="5849218"/>
            <a:ext cx="341409" cy="0"/>
          </a:xfrm>
          <a:prstGeom prst="line">
            <a:avLst/>
          </a:prstGeom>
          <a:ln w="47625" cap="rnd">
            <a:solidFill>
              <a:schemeClr val="accent1"/>
            </a:solidFill>
          </a:ln>
        </p:spPr>
        <p:style>
          <a:lnRef idx="2">
            <a:schemeClr val="accent1"/>
          </a:lnRef>
          <a:fillRef idx="0">
            <a:srgbClr val="FFFFFF"/>
          </a:fillRef>
          <a:effectRef idx="0">
            <a:srgbClr val="FFFFFF"/>
          </a:effectRef>
          <a:fontRef idx="minor">
            <a:schemeClr val="tx1"/>
          </a:fontRef>
        </p:style>
      </p:cxnSp>
      <p:sp>
        <p:nvSpPr>
          <p:cNvPr id="1048716" name="椭圆 21"/>
          <p:cNvSpPr/>
          <p:nvPr>
            <p:custDataLst>
              <p:tags r:id="rId14"/>
            </p:custDataLst>
          </p:nvPr>
        </p:nvSpPr>
        <p:spPr>
          <a:xfrm>
            <a:off x="1943895" y="1497533"/>
            <a:ext cx="899729" cy="899729"/>
          </a:xfrm>
          <a:prstGeom prst="ellipse">
            <a:avLst/>
          </a:prstGeom>
          <a:solidFill>
            <a:schemeClr val="accent1">
              <a:alpha val="15000"/>
            </a:schemeClr>
          </a:solidFill>
          <a:ln w="38100">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48717" name="椭圆 22"/>
          <p:cNvSpPr/>
          <p:nvPr>
            <p:custDataLst>
              <p:tags r:id="rId15"/>
            </p:custDataLst>
          </p:nvPr>
        </p:nvSpPr>
        <p:spPr>
          <a:xfrm>
            <a:off x="1974057" y="1496891"/>
            <a:ext cx="838763" cy="838763"/>
          </a:xfrm>
          <a:prstGeom prst="ellipse">
            <a:avLst/>
          </a:prstGeom>
          <a:ln w="38100">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48718" name="椭圆 23"/>
          <p:cNvSpPr/>
          <p:nvPr>
            <p:custDataLst>
              <p:tags r:id="rId16"/>
            </p:custDataLst>
          </p:nvPr>
        </p:nvSpPr>
        <p:spPr>
          <a:xfrm>
            <a:off x="5612761" y="1497533"/>
            <a:ext cx="899729" cy="899729"/>
          </a:xfrm>
          <a:prstGeom prst="ellipse">
            <a:avLst/>
          </a:prstGeom>
          <a:solidFill>
            <a:schemeClr val="accent1">
              <a:alpha val="15000"/>
            </a:schemeClr>
          </a:solidFill>
          <a:ln w="38100">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48719" name="椭圆 24"/>
          <p:cNvSpPr/>
          <p:nvPr>
            <p:custDataLst>
              <p:tags r:id="rId17"/>
            </p:custDataLst>
          </p:nvPr>
        </p:nvSpPr>
        <p:spPr>
          <a:xfrm>
            <a:off x="5642923" y="1496891"/>
            <a:ext cx="838763" cy="838763"/>
          </a:xfrm>
          <a:prstGeom prst="ellipse">
            <a:avLst/>
          </a:prstGeom>
          <a:ln w="38100">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48720" name="椭圆 25"/>
          <p:cNvSpPr/>
          <p:nvPr>
            <p:custDataLst>
              <p:tags r:id="rId18"/>
            </p:custDataLst>
          </p:nvPr>
        </p:nvSpPr>
        <p:spPr>
          <a:xfrm>
            <a:off x="9386874" y="1497533"/>
            <a:ext cx="899729" cy="899729"/>
          </a:xfrm>
          <a:prstGeom prst="ellipse">
            <a:avLst/>
          </a:prstGeom>
          <a:solidFill>
            <a:schemeClr val="accent1">
              <a:alpha val="15000"/>
            </a:schemeClr>
          </a:solidFill>
          <a:ln w="38100">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48721" name="椭圆 26"/>
          <p:cNvSpPr/>
          <p:nvPr>
            <p:custDataLst>
              <p:tags r:id="rId19"/>
            </p:custDataLst>
          </p:nvPr>
        </p:nvSpPr>
        <p:spPr>
          <a:xfrm>
            <a:off x="9417037" y="1497533"/>
            <a:ext cx="838763" cy="838763"/>
          </a:xfrm>
          <a:prstGeom prst="ellipse">
            <a:avLst/>
          </a:prstGeom>
          <a:ln w="38100">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2097169" name="图形 23" descr="333438303937363b333438313038303bd7e9d6afbcdcb9b9"/>
          <p:cNvPicPr>
            <a:picLocks noChangeAspect="1"/>
          </p:cNvPicPr>
          <p:nvPr>
            <p:custDataLst>
              <p:tags r:id="rId20"/>
            </p:custDataLst>
          </p:nvPr>
        </p:nvPicPr>
        <p:blipFill>
          <a:blip r:embed="rId21"/>
          <a:stretch>
            <a:fillRect/>
          </a:stretch>
        </p:blipFill>
        <p:spPr>
          <a:xfrm>
            <a:off x="2229472" y="1752307"/>
            <a:ext cx="327933" cy="327933"/>
          </a:xfrm>
          <a:prstGeom prst="rect">
            <a:avLst/>
          </a:prstGeom>
        </p:spPr>
      </p:pic>
      <p:pic>
        <p:nvPicPr>
          <p:cNvPr id="2097170" name="图形 25" descr="333438303937363b333438313039323bcfeec4bfbcc6bbae"/>
          <p:cNvPicPr>
            <a:picLocks noChangeAspect="1"/>
          </p:cNvPicPr>
          <p:nvPr>
            <p:custDataLst>
              <p:tags r:id="rId22"/>
            </p:custDataLst>
          </p:nvPr>
        </p:nvPicPr>
        <p:blipFill>
          <a:blip r:embed="rId23"/>
          <a:stretch>
            <a:fillRect/>
          </a:stretch>
        </p:blipFill>
        <p:spPr>
          <a:xfrm>
            <a:off x="5898339" y="1752307"/>
            <a:ext cx="327291" cy="327291"/>
          </a:xfrm>
          <a:prstGeom prst="rect">
            <a:avLst/>
          </a:prstGeom>
        </p:spPr>
      </p:pic>
      <p:pic>
        <p:nvPicPr>
          <p:cNvPr id="2097171" name="图形 26" descr="333438303937363b333438313037333bcad0b3a1bebad5f9"/>
          <p:cNvPicPr>
            <a:picLocks noChangeAspect="1"/>
          </p:cNvPicPr>
          <p:nvPr>
            <p:custDataLst>
              <p:tags r:id="rId24"/>
            </p:custDataLst>
          </p:nvPr>
        </p:nvPicPr>
        <p:blipFill>
          <a:blip r:embed="rId25"/>
          <a:stretch>
            <a:fillRect/>
          </a:stretch>
        </p:blipFill>
        <p:spPr>
          <a:xfrm>
            <a:off x="9689779" y="1770917"/>
            <a:ext cx="292637" cy="292637"/>
          </a:xfrm>
          <a:prstGeom prst="rect">
            <a:avLst/>
          </a:prstGeom>
        </p:spPr>
      </p:pic>
      <p:pic>
        <p:nvPicPr>
          <p:cNvPr id="2097172" name="图片 2" descr="/data/temp/c4e8992f-2a58-11f0-8f82-7ad72c76e4cf.jpg@base@tag=imgScale&amp;m=1&amp;w=799&amp;h=422&amp;q=95c4e8992f-2a58-11f0-8f82-7ad72c76e4cf"/>
          <p:cNvPicPr>
            <a:picLocks noChangeAspect="1"/>
          </p:cNvPicPr>
          <p:nvPr>
            <p:custDataLst>
              <p:tags r:id="rId26"/>
            </p:custDataLst>
          </p:nvPr>
        </p:nvPicPr>
        <p:blipFill rotWithShape="1">
          <a:blip r:embed="rId27"/>
          <a:srcRect t="59" b="20912"/>
          <a:stretch>
            <a:fillRect/>
          </a:stretch>
        </p:blipFill>
        <p:spPr>
          <a:xfrm>
            <a:off x="941737" y="4212342"/>
            <a:ext cx="2880449" cy="1520002"/>
          </a:xfrm>
          <a:prstGeom prst="rect">
            <a:avLst/>
          </a:prstGeom>
          <a:solidFill>
            <a:schemeClr val="accent1"/>
          </a:solidFill>
          <a:ln>
            <a:solidFill>
              <a:schemeClr val="accent1">
                <a:alpha val="20000"/>
              </a:schemeClr>
            </a:solidFill>
          </a:ln>
        </p:spPr>
      </p:pic>
      <p:pic>
        <p:nvPicPr>
          <p:cNvPr id="2097173" name="图片 4" descr="/data/temp/c4e89961-2a58-11f0-8f82-7ad72c76e4cf.jpg@base@tag=imgScale&amp;m=1&amp;w=799&amp;h=422&amp;q=95c4e89961-2a58-11f0-8f82-7ad72c76e4cf"/>
          <p:cNvPicPr>
            <a:picLocks noChangeAspect="1"/>
          </p:cNvPicPr>
          <p:nvPr>
            <p:custDataLst>
              <p:tags r:id="rId28"/>
            </p:custDataLst>
          </p:nvPr>
        </p:nvPicPr>
        <p:blipFill rotWithShape="1">
          <a:blip r:embed="rId29"/>
          <a:srcRect t="8257" b="11338"/>
          <a:stretch>
            <a:fillRect/>
          </a:stretch>
        </p:blipFill>
        <p:spPr>
          <a:xfrm>
            <a:off x="4637404" y="4211707"/>
            <a:ext cx="2880449" cy="1520002"/>
          </a:xfrm>
          <a:prstGeom prst="rect">
            <a:avLst/>
          </a:prstGeom>
          <a:solidFill>
            <a:schemeClr val="accent1"/>
          </a:solidFill>
          <a:ln>
            <a:solidFill>
              <a:schemeClr val="accent1">
                <a:alpha val="20000"/>
              </a:schemeClr>
            </a:solidFill>
          </a:ln>
        </p:spPr>
      </p:pic>
      <p:pic>
        <p:nvPicPr>
          <p:cNvPr id="2097174" name="图片 5" descr="/data/temp/c4e89a62-2a58-11f0-8f82-7ad72c76e4cf.jpg@base@tag=imgScale&amp;m=1&amp;w=799&amp;h=422&amp;q=95c4e89a62-2a58-11f0-8f82-7ad72c76e4cf"/>
          <p:cNvPicPr>
            <a:picLocks noChangeAspect="1"/>
          </p:cNvPicPr>
          <p:nvPr>
            <p:custDataLst>
              <p:tags r:id="rId30"/>
            </p:custDataLst>
          </p:nvPr>
        </p:nvPicPr>
        <p:blipFill rotWithShape="1">
          <a:blip r:embed="rId31"/>
          <a:srcRect t="10423" b="10423"/>
          <a:stretch>
            <a:fillRect/>
          </a:stretch>
        </p:blipFill>
        <p:spPr>
          <a:xfrm>
            <a:off x="8412446" y="4212342"/>
            <a:ext cx="2880449" cy="1520002"/>
          </a:xfrm>
          <a:prstGeom prst="rect">
            <a:avLst/>
          </a:prstGeom>
          <a:solidFill>
            <a:schemeClr val="accent1"/>
          </a:solidFill>
          <a:ln>
            <a:solidFill>
              <a:schemeClr val="accent1">
                <a:alpha val="20000"/>
              </a:schemeClr>
            </a:solidFill>
          </a:ln>
        </p:spPr>
      </p:pic>
    </p:spTree>
    <p:custDataLst>
      <p:tags r:id="rId32"/>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87" name=""/>
        <p:cNvGrpSpPr/>
        <p:nvPr/>
      </p:nvGrpSpPr>
      <p:grpSpPr>
        <a:xfrm>
          <a:off x="0" y="0"/>
          <a:ext cx="0" cy="0"/>
          <a:chOff x="0" y="0"/>
          <a:chExt cx="0" cy="0"/>
        </a:xfrm>
      </p:grpSpPr>
      <p:sp>
        <p:nvSpPr>
          <p:cNvPr id="1048724" name="任意形状 2"/>
          <p:cNvSpPr/>
          <p:nvPr>
            <p:custDataLst>
              <p:tags r:id="rId1"/>
            </p:custDataLst>
          </p:nvPr>
        </p:nvSpPr>
        <p:spPr>
          <a:xfrm>
            <a:off x="248" y="1543467"/>
            <a:ext cx="12191753" cy="5314831"/>
          </a:xfrm>
          <a:custGeom>
            <a:avLst/>
            <a:gdLst>
              <a:gd name="connsiteX0" fmla="*/ 7421879 w 9144000"/>
              <a:gd name="connsiteY0" fmla="*/ 944 h 4667042"/>
              <a:gd name="connsiteX1" fmla="*/ 8739856 w 9144000"/>
              <a:gd name="connsiteY1" fmla="*/ 200746 h 4667042"/>
              <a:gd name="connsiteX2" fmla="*/ 9144000 w 9144000"/>
              <a:gd name="connsiteY2" fmla="*/ 302125 h 4667042"/>
              <a:gd name="connsiteX3" fmla="*/ 9144000 w 9144000"/>
              <a:gd name="connsiteY3" fmla="*/ 4667042 h 4667042"/>
              <a:gd name="connsiteX4" fmla="*/ 0 w 9144000"/>
              <a:gd name="connsiteY4" fmla="*/ 4667042 h 4667042"/>
              <a:gd name="connsiteX5" fmla="*/ 0 w 9144000"/>
              <a:gd name="connsiteY5" fmla="*/ 142334 h 4667042"/>
              <a:gd name="connsiteX6" fmla="*/ 260865 w 9144000"/>
              <a:gd name="connsiteY6" fmla="*/ 125811 h 4667042"/>
              <a:gd name="connsiteX7" fmla="*/ 640079 w 9144000"/>
              <a:gd name="connsiteY7" fmla="*/ 122864 h 4667042"/>
              <a:gd name="connsiteX8" fmla="*/ 4465319 w 9144000"/>
              <a:gd name="connsiteY8" fmla="*/ 595304 h 4667042"/>
              <a:gd name="connsiteX9" fmla="*/ 7421879 w 9144000"/>
              <a:gd name="connsiteY9" fmla="*/ 944 h 4667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4000" h="4667042">
                <a:moveTo>
                  <a:pt x="7421879" y="944"/>
                </a:moveTo>
                <a:cubicBezTo>
                  <a:pt x="7809547" y="11422"/>
                  <a:pt x="8275795" y="92622"/>
                  <a:pt x="8739856" y="200746"/>
                </a:cubicBezTo>
                <a:lnTo>
                  <a:pt x="9144000" y="302125"/>
                </a:lnTo>
                <a:lnTo>
                  <a:pt x="9144000" y="4667042"/>
                </a:lnTo>
                <a:lnTo>
                  <a:pt x="0" y="4667042"/>
                </a:lnTo>
                <a:lnTo>
                  <a:pt x="0" y="142334"/>
                </a:lnTo>
                <a:lnTo>
                  <a:pt x="260865" y="125811"/>
                </a:lnTo>
                <a:cubicBezTo>
                  <a:pt x="384849" y="121237"/>
                  <a:pt x="511492" y="120007"/>
                  <a:pt x="640079" y="122864"/>
                </a:cubicBezTo>
                <a:cubicBezTo>
                  <a:pt x="1668779" y="145724"/>
                  <a:pt x="3335019" y="615624"/>
                  <a:pt x="4465319" y="595304"/>
                </a:cubicBezTo>
                <a:cubicBezTo>
                  <a:pt x="5595619" y="574984"/>
                  <a:pt x="6388099" y="-26996"/>
                  <a:pt x="7421879" y="944"/>
                </a:cubicBez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sz="3200">
              <a:solidFill>
                <a:schemeClr val="lt1"/>
              </a:solidFill>
              <a:latin typeface="+mj-ea"/>
              <a:ea typeface="+mj-ea"/>
              <a:sym typeface="微软雅黑" panose="020B0503020204020204" charset="-122"/>
            </a:endParaRPr>
          </a:p>
        </p:txBody>
      </p:sp>
      <p:sp>
        <p:nvSpPr>
          <p:cNvPr id="1048725" name="任意形状 1"/>
          <p:cNvSpPr/>
          <p:nvPr>
            <p:custDataLst>
              <p:tags r:id="rId2"/>
            </p:custDataLst>
          </p:nvPr>
        </p:nvSpPr>
        <p:spPr>
          <a:xfrm>
            <a:off x="248" y="1608236"/>
            <a:ext cx="12191753" cy="5249987"/>
          </a:xfrm>
          <a:custGeom>
            <a:avLst/>
            <a:gdLst>
              <a:gd name="connsiteX0" fmla="*/ 9144000 w 9144000"/>
              <a:gd name="connsiteY0" fmla="*/ 0 h 4569773"/>
              <a:gd name="connsiteX1" fmla="*/ 9144000 w 9144000"/>
              <a:gd name="connsiteY1" fmla="*/ 4569773 h 4569773"/>
              <a:gd name="connsiteX2" fmla="*/ 0 w 9144000"/>
              <a:gd name="connsiteY2" fmla="*/ 4569773 h 4569773"/>
              <a:gd name="connsiteX3" fmla="*/ 0 w 9144000"/>
              <a:gd name="connsiteY3" fmla="*/ 638493 h 4569773"/>
              <a:gd name="connsiteX4" fmla="*/ 135688 w 9144000"/>
              <a:gd name="connsiteY4" fmla="*/ 681653 h 4569773"/>
              <a:gd name="connsiteX5" fmla="*/ 487681 w 9144000"/>
              <a:gd name="connsiteY5" fmla="*/ 725542 h 4569773"/>
              <a:gd name="connsiteX6" fmla="*/ 4450081 w 9144000"/>
              <a:gd name="connsiteY6" fmla="*/ 192142 h 4569773"/>
              <a:gd name="connsiteX7" fmla="*/ 7239001 w 9144000"/>
              <a:gd name="connsiteY7" fmla="*/ 603622 h 4569773"/>
              <a:gd name="connsiteX8" fmla="*/ 9034464 w 9144000"/>
              <a:gd name="connsiteY8" fmla="*/ 37837 h 45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00" h="4569773">
                <a:moveTo>
                  <a:pt x="9144000" y="0"/>
                </a:moveTo>
                <a:lnTo>
                  <a:pt x="9144000" y="4569773"/>
                </a:lnTo>
                <a:lnTo>
                  <a:pt x="0" y="4569773"/>
                </a:lnTo>
                <a:lnTo>
                  <a:pt x="0" y="638493"/>
                </a:lnTo>
                <a:lnTo>
                  <a:pt x="135688" y="681653"/>
                </a:lnTo>
                <a:cubicBezTo>
                  <a:pt x="248048" y="710818"/>
                  <a:pt x="365444" y="727447"/>
                  <a:pt x="487681" y="725542"/>
                </a:cubicBezTo>
                <a:cubicBezTo>
                  <a:pt x="1465581" y="710302"/>
                  <a:pt x="3324861" y="212462"/>
                  <a:pt x="4450081" y="192142"/>
                </a:cubicBezTo>
                <a:cubicBezTo>
                  <a:pt x="5575301" y="171822"/>
                  <a:pt x="6240781" y="613782"/>
                  <a:pt x="7239001" y="603622"/>
                </a:cubicBezTo>
                <a:cubicBezTo>
                  <a:pt x="7738111" y="598542"/>
                  <a:pt x="8418831" y="263262"/>
                  <a:pt x="9034464" y="3783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sz="3200">
              <a:solidFill>
                <a:schemeClr val="lt1"/>
              </a:solidFill>
              <a:latin typeface="+mj-ea"/>
              <a:ea typeface="+mj-ea"/>
              <a:sym typeface="微软雅黑" panose="020B0503020204020204" charset="-122"/>
            </a:endParaRPr>
          </a:p>
        </p:txBody>
      </p:sp>
      <p:sp>
        <p:nvSpPr>
          <p:cNvPr id="1048726" name="任意多边形: 形状 20"/>
          <p:cNvSpPr/>
          <p:nvPr>
            <p:custDataLst>
              <p:tags r:id="rId3"/>
            </p:custDataLst>
          </p:nvPr>
        </p:nvSpPr>
        <p:spPr>
          <a:xfrm>
            <a:off x="695960" y="2971165"/>
            <a:ext cx="12188190" cy="2416175"/>
          </a:xfrm>
          <a:custGeom>
            <a:avLst/>
            <a:gdLst>
              <a:gd name="connsiteX0" fmla="*/ 2408361 w 9107329"/>
              <a:gd name="connsiteY0" fmla="*/ 434 h 2794050"/>
              <a:gd name="connsiteX1" fmla="*/ 7003480 w 9107329"/>
              <a:gd name="connsiteY1" fmla="*/ 263023 h 2794050"/>
              <a:gd name="connsiteX2" fmla="*/ 8796810 w 9107329"/>
              <a:gd name="connsiteY2" fmla="*/ 78568 h 2794050"/>
              <a:gd name="connsiteX3" fmla="*/ 9107329 w 9107329"/>
              <a:gd name="connsiteY3" fmla="*/ 30883 h 2794050"/>
              <a:gd name="connsiteX4" fmla="*/ 9107329 w 9107329"/>
              <a:gd name="connsiteY4" fmla="*/ 2794050 h 2794050"/>
              <a:gd name="connsiteX5" fmla="*/ 0 w 9107329"/>
              <a:gd name="connsiteY5" fmla="*/ 2794050 h 2794050"/>
              <a:gd name="connsiteX6" fmla="*/ 0 w 9107329"/>
              <a:gd name="connsiteY6" fmla="*/ 108284 h 2794050"/>
              <a:gd name="connsiteX7" fmla="*/ 397174 w 9107329"/>
              <a:gd name="connsiteY7" fmla="*/ 83169 h 2794050"/>
              <a:gd name="connsiteX8" fmla="*/ 2408361 w 9107329"/>
              <a:gd name="connsiteY8" fmla="*/ 434 h 2794050"/>
              <a:gd name="connsiteX0-1" fmla="*/ 2414029 w 9112997"/>
              <a:gd name="connsiteY0-2" fmla="*/ 434 h 3899264"/>
              <a:gd name="connsiteX1-3" fmla="*/ 7009148 w 9112997"/>
              <a:gd name="connsiteY1-4" fmla="*/ 263023 h 3899264"/>
              <a:gd name="connsiteX2-5" fmla="*/ 8802478 w 9112997"/>
              <a:gd name="connsiteY2-6" fmla="*/ 78568 h 3899264"/>
              <a:gd name="connsiteX3-7" fmla="*/ 9112997 w 9112997"/>
              <a:gd name="connsiteY3-8" fmla="*/ 30883 h 3899264"/>
              <a:gd name="connsiteX4-9" fmla="*/ 9112997 w 9112997"/>
              <a:gd name="connsiteY4-10" fmla="*/ 2794050 h 3899264"/>
              <a:gd name="connsiteX5-11" fmla="*/ 0 w 9112997"/>
              <a:gd name="connsiteY5-12" fmla="*/ 3899264 h 3899264"/>
              <a:gd name="connsiteX6-13" fmla="*/ 5668 w 9112997"/>
              <a:gd name="connsiteY6-14" fmla="*/ 108284 h 3899264"/>
              <a:gd name="connsiteX7-15" fmla="*/ 402842 w 9112997"/>
              <a:gd name="connsiteY7-16" fmla="*/ 83169 h 3899264"/>
              <a:gd name="connsiteX8-17" fmla="*/ 2414029 w 9112997"/>
              <a:gd name="connsiteY8-18" fmla="*/ 434 h 3899264"/>
              <a:gd name="connsiteX0-19" fmla="*/ 2414029 w 9112997"/>
              <a:gd name="connsiteY0-20" fmla="*/ 434 h 3910600"/>
              <a:gd name="connsiteX1-21" fmla="*/ 7009148 w 9112997"/>
              <a:gd name="connsiteY1-22" fmla="*/ 263023 h 3910600"/>
              <a:gd name="connsiteX2-23" fmla="*/ 8802478 w 9112997"/>
              <a:gd name="connsiteY2-24" fmla="*/ 78568 h 3910600"/>
              <a:gd name="connsiteX3-25" fmla="*/ 9112997 w 9112997"/>
              <a:gd name="connsiteY3-26" fmla="*/ 30883 h 3910600"/>
              <a:gd name="connsiteX4-27" fmla="*/ 9112997 w 9112997"/>
              <a:gd name="connsiteY4-28" fmla="*/ 3910600 h 3910600"/>
              <a:gd name="connsiteX5-29" fmla="*/ 0 w 9112997"/>
              <a:gd name="connsiteY5-30" fmla="*/ 3899264 h 3910600"/>
              <a:gd name="connsiteX6-31" fmla="*/ 5668 w 9112997"/>
              <a:gd name="connsiteY6-32" fmla="*/ 108284 h 3910600"/>
              <a:gd name="connsiteX7-33" fmla="*/ 402842 w 9112997"/>
              <a:gd name="connsiteY7-34" fmla="*/ 83169 h 3910600"/>
              <a:gd name="connsiteX8-35" fmla="*/ 2414029 w 9112997"/>
              <a:gd name="connsiteY8-36" fmla="*/ 434 h 3910600"/>
              <a:gd name="connsiteX0-37" fmla="*/ 2408613 w 9107581"/>
              <a:gd name="connsiteY0-38" fmla="*/ 434 h 3910600"/>
              <a:gd name="connsiteX1-39" fmla="*/ 7003732 w 9107581"/>
              <a:gd name="connsiteY1-40" fmla="*/ 263023 h 3910600"/>
              <a:gd name="connsiteX2-41" fmla="*/ 8797062 w 9107581"/>
              <a:gd name="connsiteY2-42" fmla="*/ 78568 h 3910600"/>
              <a:gd name="connsiteX3-43" fmla="*/ 9107581 w 9107581"/>
              <a:gd name="connsiteY3-44" fmla="*/ 30883 h 3910600"/>
              <a:gd name="connsiteX4-45" fmla="*/ 9107581 w 9107581"/>
              <a:gd name="connsiteY4-46" fmla="*/ 3910600 h 3910600"/>
              <a:gd name="connsiteX5-47" fmla="*/ 5920 w 9107581"/>
              <a:gd name="connsiteY5-48" fmla="*/ 3904932 h 3910600"/>
              <a:gd name="connsiteX6-49" fmla="*/ 252 w 9107581"/>
              <a:gd name="connsiteY6-50" fmla="*/ 108284 h 3910600"/>
              <a:gd name="connsiteX7-51" fmla="*/ 397426 w 9107581"/>
              <a:gd name="connsiteY7-52" fmla="*/ 83169 h 3910600"/>
              <a:gd name="connsiteX8-53" fmla="*/ 2408613 w 9107581"/>
              <a:gd name="connsiteY8-54" fmla="*/ 434 h 3910600"/>
              <a:gd name="connsiteX0-55" fmla="*/ 2419202 w 9118170"/>
              <a:gd name="connsiteY0-56" fmla="*/ 434 h 3910600"/>
              <a:gd name="connsiteX1-57" fmla="*/ 7014321 w 9118170"/>
              <a:gd name="connsiteY1-58" fmla="*/ 263023 h 3910600"/>
              <a:gd name="connsiteX2-59" fmla="*/ 8807651 w 9118170"/>
              <a:gd name="connsiteY2-60" fmla="*/ 78568 h 3910600"/>
              <a:gd name="connsiteX3-61" fmla="*/ 9118170 w 9118170"/>
              <a:gd name="connsiteY3-62" fmla="*/ 30883 h 3910600"/>
              <a:gd name="connsiteX4-63" fmla="*/ 9118170 w 9118170"/>
              <a:gd name="connsiteY4-64" fmla="*/ 3910600 h 3910600"/>
              <a:gd name="connsiteX5-65" fmla="*/ 16509 w 9118170"/>
              <a:gd name="connsiteY5-66" fmla="*/ 3904932 h 3910600"/>
              <a:gd name="connsiteX6-67" fmla="*/ 125 w 9118170"/>
              <a:gd name="connsiteY6-68" fmla="*/ 108284 h 3910600"/>
              <a:gd name="connsiteX7-69" fmla="*/ 408015 w 9118170"/>
              <a:gd name="connsiteY7-70" fmla="*/ 83169 h 3910600"/>
              <a:gd name="connsiteX8-71" fmla="*/ 2419202 w 9118170"/>
              <a:gd name="connsiteY8-72" fmla="*/ 434 h 3910600"/>
              <a:gd name="connsiteX0-73" fmla="*/ 2419456 w 9118424"/>
              <a:gd name="connsiteY0-74" fmla="*/ 434 h 3910600"/>
              <a:gd name="connsiteX1-75" fmla="*/ 7014575 w 9118424"/>
              <a:gd name="connsiteY1-76" fmla="*/ 263023 h 3910600"/>
              <a:gd name="connsiteX2-77" fmla="*/ 8807905 w 9118424"/>
              <a:gd name="connsiteY2-78" fmla="*/ 78568 h 3910600"/>
              <a:gd name="connsiteX3-79" fmla="*/ 9118424 w 9118424"/>
              <a:gd name="connsiteY3-80" fmla="*/ 30883 h 3910600"/>
              <a:gd name="connsiteX4-81" fmla="*/ 9118424 w 9118424"/>
              <a:gd name="connsiteY4-82" fmla="*/ 3910600 h 3910600"/>
              <a:gd name="connsiteX5-83" fmla="*/ 2476 w 9118424"/>
              <a:gd name="connsiteY5-84" fmla="*/ 3904932 h 3910600"/>
              <a:gd name="connsiteX6-85" fmla="*/ 379 w 9118424"/>
              <a:gd name="connsiteY6-86" fmla="*/ 108284 h 3910600"/>
              <a:gd name="connsiteX7-87" fmla="*/ 408269 w 9118424"/>
              <a:gd name="connsiteY7-88" fmla="*/ 83169 h 3910600"/>
              <a:gd name="connsiteX8-89" fmla="*/ 2419456 w 9118424"/>
              <a:gd name="connsiteY8-90" fmla="*/ 434 h 3910600"/>
              <a:gd name="connsiteX0-91" fmla="*/ 2419456 w 9146999"/>
              <a:gd name="connsiteY0-92" fmla="*/ 434 h 3910600"/>
              <a:gd name="connsiteX1-93" fmla="*/ 7014575 w 9146999"/>
              <a:gd name="connsiteY1-94" fmla="*/ 263023 h 3910600"/>
              <a:gd name="connsiteX2-95" fmla="*/ 8807905 w 9146999"/>
              <a:gd name="connsiteY2-96" fmla="*/ 78568 h 3910600"/>
              <a:gd name="connsiteX3-97" fmla="*/ 9118424 w 9146999"/>
              <a:gd name="connsiteY3-98" fmla="*/ 30883 h 3910600"/>
              <a:gd name="connsiteX4-99" fmla="*/ 9146999 w 9146999"/>
              <a:gd name="connsiteY4-100" fmla="*/ 3910600 h 3910600"/>
              <a:gd name="connsiteX5-101" fmla="*/ 2476 w 9146999"/>
              <a:gd name="connsiteY5-102" fmla="*/ 3904932 h 3910600"/>
              <a:gd name="connsiteX6-103" fmla="*/ 379 w 9146999"/>
              <a:gd name="connsiteY6-104" fmla="*/ 108284 h 3910600"/>
              <a:gd name="connsiteX7-105" fmla="*/ 408269 w 9146999"/>
              <a:gd name="connsiteY7-106" fmla="*/ 83169 h 3910600"/>
              <a:gd name="connsiteX8-107" fmla="*/ 2419456 w 9146999"/>
              <a:gd name="connsiteY8-108" fmla="*/ 434 h 3910600"/>
              <a:gd name="connsiteX0-109" fmla="*/ 2419456 w 9152430"/>
              <a:gd name="connsiteY0-110" fmla="*/ 434 h 3910600"/>
              <a:gd name="connsiteX1-111" fmla="*/ 7014575 w 9152430"/>
              <a:gd name="connsiteY1-112" fmla="*/ 263023 h 3910600"/>
              <a:gd name="connsiteX2-113" fmla="*/ 8807905 w 9152430"/>
              <a:gd name="connsiteY2-114" fmla="*/ 78568 h 3910600"/>
              <a:gd name="connsiteX3-115" fmla="*/ 9152430 w 9152430"/>
              <a:gd name="connsiteY3-116" fmla="*/ 13879 h 3910600"/>
              <a:gd name="connsiteX4-117" fmla="*/ 9146999 w 9152430"/>
              <a:gd name="connsiteY4-118" fmla="*/ 3910600 h 3910600"/>
              <a:gd name="connsiteX5-119" fmla="*/ 2476 w 9152430"/>
              <a:gd name="connsiteY5-120" fmla="*/ 3904932 h 3910600"/>
              <a:gd name="connsiteX6-121" fmla="*/ 379 w 9152430"/>
              <a:gd name="connsiteY6-122" fmla="*/ 108284 h 3910600"/>
              <a:gd name="connsiteX7-123" fmla="*/ 408269 w 9152430"/>
              <a:gd name="connsiteY7-124" fmla="*/ 83169 h 3910600"/>
              <a:gd name="connsiteX8-125" fmla="*/ 2419456 w 9152430"/>
              <a:gd name="connsiteY8-126" fmla="*/ 434 h 3910600"/>
              <a:gd name="connsiteX0-127" fmla="*/ 2419456 w 9158564"/>
              <a:gd name="connsiteY0-128" fmla="*/ 434 h 3910600"/>
              <a:gd name="connsiteX1-129" fmla="*/ 7014575 w 9158564"/>
              <a:gd name="connsiteY1-130" fmla="*/ 263023 h 3910600"/>
              <a:gd name="connsiteX2-131" fmla="*/ 8807905 w 9158564"/>
              <a:gd name="connsiteY2-132" fmla="*/ 78568 h 3910600"/>
              <a:gd name="connsiteX3-133" fmla="*/ 9152430 w 9158564"/>
              <a:gd name="connsiteY3-134" fmla="*/ 13879 h 3910600"/>
              <a:gd name="connsiteX4-135" fmla="*/ 9158335 w 9158564"/>
              <a:gd name="connsiteY4-136" fmla="*/ 3910600 h 3910600"/>
              <a:gd name="connsiteX5-137" fmla="*/ 2476 w 9158564"/>
              <a:gd name="connsiteY5-138" fmla="*/ 3904932 h 3910600"/>
              <a:gd name="connsiteX6-139" fmla="*/ 379 w 9158564"/>
              <a:gd name="connsiteY6-140" fmla="*/ 108284 h 3910600"/>
              <a:gd name="connsiteX7-141" fmla="*/ 408269 w 9158564"/>
              <a:gd name="connsiteY7-142" fmla="*/ 83169 h 3910600"/>
              <a:gd name="connsiteX8-143" fmla="*/ 2419456 w 9158564"/>
              <a:gd name="connsiteY8-144" fmla="*/ 434 h 3910600"/>
              <a:gd name="connsiteX0-145" fmla="*/ 2419456 w 9152430"/>
              <a:gd name="connsiteY0-146" fmla="*/ 434 h 3904932"/>
              <a:gd name="connsiteX1-147" fmla="*/ 7014575 w 9152430"/>
              <a:gd name="connsiteY1-148" fmla="*/ 263023 h 3904932"/>
              <a:gd name="connsiteX2-149" fmla="*/ 8807905 w 9152430"/>
              <a:gd name="connsiteY2-150" fmla="*/ 78568 h 3904932"/>
              <a:gd name="connsiteX3-151" fmla="*/ 9152430 w 9152430"/>
              <a:gd name="connsiteY3-152" fmla="*/ 13879 h 3904932"/>
              <a:gd name="connsiteX4-153" fmla="*/ 9141332 w 9152430"/>
              <a:gd name="connsiteY4-154" fmla="*/ 3904932 h 3904932"/>
              <a:gd name="connsiteX5-155" fmla="*/ 2476 w 9152430"/>
              <a:gd name="connsiteY5-156" fmla="*/ 3904932 h 3904932"/>
              <a:gd name="connsiteX6-157" fmla="*/ 379 w 9152430"/>
              <a:gd name="connsiteY6-158" fmla="*/ 108284 h 3904932"/>
              <a:gd name="connsiteX7-159" fmla="*/ 408269 w 9152430"/>
              <a:gd name="connsiteY7-160" fmla="*/ 83169 h 3904932"/>
              <a:gd name="connsiteX8-161" fmla="*/ 2419456 w 9152430"/>
              <a:gd name="connsiteY8-162" fmla="*/ 434 h 3904932"/>
              <a:gd name="connsiteX0-163" fmla="*/ 2419456 w 9152430"/>
              <a:gd name="connsiteY0-164" fmla="*/ 434 h 3904932"/>
              <a:gd name="connsiteX1-165" fmla="*/ 7014575 w 9152430"/>
              <a:gd name="connsiteY1-166" fmla="*/ 263023 h 3904932"/>
              <a:gd name="connsiteX2-167" fmla="*/ 8807905 w 9152430"/>
              <a:gd name="connsiteY2-168" fmla="*/ 78568 h 3904932"/>
              <a:gd name="connsiteX3-169" fmla="*/ 9152430 w 9152430"/>
              <a:gd name="connsiteY3-170" fmla="*/ 13879 h 3904932"/>
              <a:gd name="connsiteX4-171" fmla="*/ 9141332 w 9152430"/>
              <a:gd name="connsiteY4-172" fmla="*/ 3899264 h 3904932"/>
              <a:gd name="connsiteX5-173" fmla="*/ 2476 w 9152430"/>
              <a:gd name="connsiteY5-174" fmla="*/ 3904932 h 3904932"/>
              <a:gd name="connsiteX6-175" fmla="*/ 379 w 9152430"/>
              <a:gd name="connsiteY6-176" fmla="*/ 108284 h 3904932"/>
              <a:gd name="connsiteX7-177" fmla="*/ 408269 w 9152430"/>
              <a:gd name="connsiteY7-178" fmla="*/ 83169 h 3904932"/>
              <a:gd name="connsiteX8-179" fmla="*/ 2419456 w 9152430"/>
              <a:gd name="connsiteY8-180" fmla="*/ 434 h 3904932"/>
              <a:gd name="connsiteX0-181" fmla="*/ 2419456 w 9152430"/>
              <a:gd name="connsiteY0-182" fmla="*/ 434 h 3910600"/>
              <a:gd name="connsiteX1-183" fmla="*/ 7014575 w 9152430"/>
              <a:gd name="connsiteY1-184" fmla="*/ 263023 h 3910600"/>
              <a:gd name="connsiteX2-185" fmla="*/ 8807905 w 9152430"/>
              <a:gd name="connsiteY2-186" fmla="*/ 78568 h 3910600"/>
              <a:gd name="connsiteX3-187" fmla="*/ 9152430 w 9152430"/>
              <a:gd name="connsiteY3-188" fmla="*/ 13879 h 3910600"/>
              <a:gd name="connsiteX4-189" fmla="*/ 9141332 w 9152430"/>
              <a:gd name="connsiteY4-190" fmla="*/ 3899264 h 3910600"/>
              <a:gd name="connsiteX5-191" fmla="*/ 2476 w 9152430"/>
              <a:gd name="connsiteY5-192" fmla="*/ 3910600 h 3910600"/>
              <a:gd name="connsiteX6-193" fmla="*/ 379 w 9152430"/>
              <a:gd name="connsiteY6-194" fmla="*/ 108284 h 3910600"/>
              <a:gd name="connsiteX7-195" fmla="*/ 408269 w 9152430"/>
              <a:gd name="connsiteY7-196" fmla="*/ 83169 h 3910600"/>
              <a:gd name="connsiteX8-197" fmla="*/ 2419456 w 9152430"/>
              <a:gd name="connsiteY8-198" fmla="*/ 434 h 3910600"/>
              <a:gd name="connsiteX0-199" fmla="*/ 2419456 w 9141561"/>
              <a:gd name="connsiteY0-200" fmla="*/ 434 h 3910600"/>
              <a:gd name="connsiteX1-201" fmla="*/ 7014575 w 9141561"/>
              <a:gd name="connsiteY1-202" fmla="*/ 263023 h 3910600"/>
              <a:gd name="connsiteX2-203" fmla="*/ 8807905 w 9141561"/>
              <a:gd name="connsiteY2-204" fmla="*/ 78568 h 3910600"/>
              <a:gd name="connsiteX3-205" fmla="*/ 9135427 w 9141561"/>
              <a:gd name="connsiteY3-206" fmla="*/ 8210 h 3910600"/>
              <a:gd name="connsiteX4-207" fmla="*/ 9141332 w 9141561"/>
              <a:gd name="connsiteY4-208" fmla="*/ 3899264 h 3910600"/>
              <a:gd name="connsiteX5-209" fmla="*/ 2476 w 9141561"/>
              <a:gd name="connsiteY5-210" fmla="*/ 3910600 h 3910600"/>
              <a:gd name="connsiteX6-211" fmla="*/ 379 w 9141561"/>
              <a:gd name="connsiteY6-212" fmla="*/ 108284 h 3910600"/>
              <a:gd name="connsiteX7-213" fmla="*/ 408269 w 9141561"/>
              <a:gd name="connsiteY7-214" fmla="*/ 83169 h 3910600"/>
              <a:gd name="connsiteX8-215" fmla="*/ 2419456 w 9141561"/>
              <a:gd name="connsiteY8-216" fmla="*/ 434 h 39106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9141561" h="3910600">
                <a:moveTo>
                  <a:pt x="2419456" y="434"/>
                </a:moveTo>
                <a:cubicBezTo>
                  <a:pt x="4273407" y="-12534"/>
                  <a:pt x="5369874" y="269506"/>
                  <a:pt x="7014575" y="263023"/>
                </a:cubicBezTo>
                <a:cubicBezTo>
                  <a:pt x="7528545" y="260997"/>
                  <a:pt x="8159400" y="176658"/>
                  <a:pt x="8807905" y="78568"/>
                </a:cubicBezTo>
                <a:lnTo>
                  <a:pt x="9135427" y="8210"/>
                </a:lnTo>
                <a:cubicBezTo>
                  <a:pt x="9133617" y="1307117"/>
                  <a:pt x="9143142" y="2600357"/>
                  <a:pt x="9141332" y="3899264"/>
                </a:cubicBezTo>
                <a:lnTo>
                  <a:pt x="2476" y="3910600"/>
                </a:lnTo>
                <a:cubicBezTo>
                  <a:pt x="4365" y="2646940"/>
                  <a:pt x="-1510" y="1371944"/>
                  <a:pt x="379" y="108284"/>
                </a:cubicBezTo>
                <a:lnTo>
                  <a:pt x="408269" y="83169"/>
                </a:lnTo>
                <a:cubicBezTo>
                  <a:pt x="1142625" y="38298"/>
                  <a:pt x="1840096" y="4486"/>
                  <a:pt x="2419456" y="434"/>
                </a:cubicBezTo>
                <a:close/>
              </a:path>
            </a:pathLst>
          </a:custGeom>
          <a:solidFill>
            <a:schemeClr val="accent6">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sz="3200">
              <a:solidFill>
                <a:schemeClr val="lt1"/>
              </a:solidFill>
              <a:latin typeface="+mj-ea"/>
              <a:ea typeface="+mj-ea"/>
            </a:endParaRPr>
          </a:p>
        </p:txBody>
      </p:sp>
      <p:sp>
        <p:nvSpPr>
          <p:cNvPr id="1048727" name="椭圆 7"/>
          <p:cNvSpPr/>
          <p:nvPr>
            <p:custDataLst>
              <p:tags r:id="rId4"/>
            </p:custDataLst>
          </p:nvPr>
        </p:nvSpPr>
        <p:spPr>
          <a:xfrm>
            <a:off x="1733128" y="2791217"/>
            <a:ext cx="1034696" cy="1034696"/>
          </a:xfrm>
          <a:prstGeom prst="ellipse">
            <a:avLst/>
          </a:prstGeom>
          <a:noFill/>
          <a:ln w="25400">
            <a:solidFill>
              <a:schemeClr val="lt1">
                <a:lumMod val="10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3200">
              <a:solidFill>
                <a:schemeClr val="lt1"/>
              </a:solidFill>
              <a:latin typeface="+mj-ea"/>
              <a:ea typeface="+mj-ea"/>
              <a:sym typeface="微软雅黑" panose="020B0503020204020204" charset="-122"/>
            </a:endParaRPr>
          </a:p>
        </p:txBody>
      </p:sp>
      <p:sp>
        <p:nvSpPr>
          <p:cNvPr id="1048728" name="矩形 9"/>
          <p:cNvSpPr/>
          <p:nvPr>
            <p:custDataLst>
              <p:tags r:id="rId5"/>
            </p:custDataLst>
          </p:nvPr>
        </p:nvSpPr>
        <p:spPr>
          <a:xfrm>
            <a:off x="1675979" y="4037062"/>
            <a:ext cx="1148784" cy="475605"/>
          </a:xfrm>
          <a:prstGeom prst="rect">
            <a:avLst/>
          </a:prstGeom>
          <a:noFill/>
        </p:spPr>
        <p:txBody>
          <a:bodyPr wrap="square" lIns="0" tIns="0" rIns="0" bIns="0" rtlCol="0">
            <a:normAutofit/>
          </a:bodyPr>
          <a:p>
            <a:pPr algn="ctr">
              <a:spcBef>
                <a:spcPct val="0"/>
              </a:spcBef>
              <a:spcAft>
                <a:spcPct val="0"/>
              </a:spcAft>
            </a:pPr>
            <a:r>
              <a:rPr kumimoji="1" lang="en-US" altLang="zh-CN" sz="2700" b="1">
                <a:solidFill>
                  <a:schemeClr val="bg1"/>
                </a:solidFill>
                <a:latin typeface="+mn-ea"/>
                <a:cs typeface="+mn-ea"/>
              </a:rPr>
              <a:t>01</a:t>
            </a:r>
            <a:endParaRPr kumimoji="1" lang="en-US" altLang="zh-CN" sz="2700" b="1">
              <a:solidFill>
                <a:schemeClr val="bg1"/>
              </a:solidFill>
              <a:latin typeface="+mn-ea"/>
              <a:cs typeface="+mn-ea"/>
            </a:endParaRPr>
          </a:p>
        </p:txBody>
      </p:sp>
      <p:sp>
        <p:nvSpPr>
          <p:cNvPr id="1048729" name="矩形 14"/>
          <p:cNvSpPr/>
          <p:nvPr>
            <p:custDataLst>
              <p:tags r:id="rId6"/>
            </p:custDataLst>
          </p:nvPr>
        </p:nvSpPr>
        <p:spPr>
          <a:xfrm>
            <a:off x="962253" y="5002242"/>
            <a:ext cx="2575932" cy="1462375"/>
          </a:xfrm>
          <a:prstGeom prst="rect">
            <a:avLst/>
          </a:prstGeom>
        </p:spPr>
        <p:txBody>
          <a:bodyPr wrap="square" lIns="0" tIns="0" rIns="0" bIns="0">
            <a:normAutofit/>
          </a:bodyPr>
          <a:p>
            <a:pPr algn="just">
              <a:lnSpc>
                <a:spcPct val="150000"/>
              </a:lnSpc>
              <a:spcBef>
                <a:spcPct val="0"/>
              </a:spcBef>
              <a:spcAft>
                <a:spcPct val="0"/>
              </a:spcAft>
            </a:pPr>
            <a:r>
              <a:rPr lang="zh-CN" altLang="en-US" sz="1400">
                <a:solidFill>
                  <a:schemeClr val="lt1">
                    <a:lumMod val="100000"/>
                  </a:schemeClr>
                </a:solidFill>
                <a:latin typeface="+mn-ea"/>
                <a:cs typeface="+mn-ea"/>
              </a:rPr>
              <a:t>笔杆网整合了超过5亿的数据资源，涵盖图书、期刊、学位论文等多种文献类型，为学生提供丰富的写作素材。</a:t>
            </a:r>
            <a:endParaRPr lang="zh-CN" altLang="en-US" sz="1400">
              <a:solidFill>
                <a:schemeClr val="lt1">
                  <a:lumMod val="100000"/>
                </a:schemeClr>
              </a:solidFill>
              <a:latin typeface="+mn-ea"/>
              <a:cs typeface="+mn-ea"/>
            </a:endParaRPr>
          </a:p>
        </p:txBody>
      </p:sp>
      <p:sp>
        <p:nvSpPr>
          <p:cNvPr id="1048730" name="椭圆 16"/>
          <p:cNvSpPr/>
          <p:nvPr>
            <p:custDataLst>
              <p:tags r:id="rId7"/>
            </p:custDataLst>
          </p:nvPr>
        </p:nvSpPr>
        <p:spPr>
          <a:xfrm>
            <a:off x="5600834" y="2791217"/>
            <a:ext cx="1034696" cy="1034696"/>
          </a:xfrm>
          <a:prstGeom prst="ellipse">
            <a:avLst/>
          </a:prstGeom>
          <a:noFill/>
          <a:ln w="25400">
            <a:solidFill>
              <a:schemeClr val="lt1">
                <a:lumMod val="10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3200">
              <a:solidFill>
                <a:schemeClr val="lt1"/>
              </a:solidFill>
              <a:latin typeface="+mj-ea"/>
              <a:ea typeface="+mj-ea"/>
              <a:sym typeface="微软雅黑" panose="020B0503020204020204" charset="-122"/>
            </a:endParaRPr>
          </a:p>
        </p:txBody>
      </p:sp>
      <p:sp>
        <p:nvSpPr>
          <p:cNvPr id="1048731" name="矩形 17"/>
          <p:cNvSpPr/>
          <p:nvPr>
            <p:custDataLst>
              <p:tags r:id="rId8"/>
            </p:custDataLst>
          </p:nvPr>
        </p:nvSpPr>
        <p:spPr>
          <a:xfrm>
            <a:off x="5543686" y="4028807"/>
            <a:ext cx="1148784" cy="475605"/>
          </a:xfrm>
          <a:prstGeom prst="rect">
            <a:avLst/>
          </a:prstGeom>
          <a:noFill/>
        </p:spPr>
        <p:txBody>
          <a:bodyPr wrap="square" lIns="0" tIns="0" rIns="0" bIns="0" rtlCol="0">
            <a:normAutofit/>
          </a:bodyPr>
          <a:p>
            <a:pPr algn="ctr">
              <a:spcBef>
                <a:spcPct val="0"/>
              </a:spcBef>
              <a:spcAft>
                <a:spcPct val="0"/>
              </a:spcAft>
            </a:pPr>
            <a:r>
              <a:rPr kumimoji="1" lang="en-US" altLang="zh-CN" sz="2700" b="1">
                <a:solidFill>
                  <a:schemeClr val="bg1"/>
                </a:solidFill>
                <a:latin typeface="+mn-ea"/>
                <a:cs typeface="+mn-ea"/>
              </a:rPr>
              <a:t>02</a:t>
            </a:r>
            <a:endParaRPr kumimoji="1" lang="en-US" altLang="zh-CN" sz="2700" b="1">
              <a:solidFill>
                <a:schemeClr val="bg1"/>
              </a:solidFill>
              <a:latin typeface="+mn-ea"/>
              <a:cs typeface="+mn-ea"/>
            </a:endParaRPr>
          </a:p>
        </p:txBody>
      </p:sp>
      <p:sp>
        <p:nvSpPr>
          <p:cNvPr id="1048732" name="矩形 33"/>
          <p:cNvSpPr/>
          <p:nvPr>
            <p:custDataLst>
              <p:tags r:id="rId9"/>
            </p:custDataLst>
          </p:nvPr>
        </p:nvSpPr>
        <p:spPr>
          <a:xfrm>
            <a:off x="4830595" y="4993988"/>
            <a:ext cx="2575932" cy="1462375"/>
          </a:xfrm>
          <a:prstGeom prst="rect">
            <a:avLst/>
          </a:prstGeom>
        </p:spPr>
        <p:txBody>
          <a:bodyPr wrap="square" lIns="0" tIns="0" rIns="0" bIns="0">
            <a:noAutofit/>
          </a:bodyPr>
          <a:p>
            <a:pPr algn="just">
              <a:lnSpc>
                <a:spcPct val="150000"/>
              </a:lnSpc>
              <a:spcBef>
                <a:spcPct val="0"/>
              </a:spcBef>
              <a:spcAft>
                <a:spcPct val="0"/>
              </a:spcAft>
            </a:pPr>
            <a:r>
              <a:rPr lang="zh-CN" altLang="en-US" sz="1400">
                <a:solidFill>
                  <a:schemeClr val="lt1">
                    <a:lumMod val="100000"/>
                  </a:schemeClr>
                </a:solidFill>
                <a:latin typeface="+mn-ea"/>
                <a:cs typeface="+mn-ea"/>
              </a:rPr>
              <a:t>借助先进的AI技术，笔杆网能实现选题分析、资料搜集、提纲推荐等功能，提高写作效率和质量。</a:t>
            </a:r>
            <a:endParaRPr lang="zh-CN" altLang="en-US" sz="1400">
              <a:solidFill>
                <a:schemeClr val="lt1">
                  <a:lumMod val="100000"/>
                </a:schemeClr>
              </a:solidFill>
              <a:latin typeface="+mn-ea"/>
              <a:cs typeface="+mn-ea"/>
            </a:endParaRPr>
          </a:p>
        </p:txBody>
      </p:sp>
      <p:sp>
        <p:nvSpPr>
          <p:cNvPr id="1048733" name="椭圆 34"/>
          <p:cNvSpPr/>
          <p:nvPr>
            <p:custDataLst>
              <p:tags r:id="rId10"/>
            </p:custDataLst>
          </p:nvPr>
        </p:nvSpPr>
        <p:spPr>
          <a:xfrm>
            <a:off x="9469176" y="2791217"/>
            <a:ext cx="1034696" cy="1034696"/>
          </a:xfrm>
          <a:prstGeom prst="ellipse">
            <a:avLst/>
          </a:prstGeom>
          <a:noFill/>
          <a:ln w="25400">
            <a:solidFill>
              <a:schemeClr val="lt1">
                <a:lumMod val="10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3200">
              <a:solidFill>
                <a:schemeClr val="lt1"/>
              </a:solidFill>
              <a:latin typeface="+mj-ea"/>
              <a:ea typeface="+mj-ea"/>
              <a:sym typeface="微软雅黑" panose="020B0503020204020204" charset="-122"/>
            </a:endParaRPr>
          </a:p>
        </p:txBody>
      </p:sp>
      <p:sp>
        <p:nvSpPr>
          <p:cNvPr id="1048734" name="矩形 35"/>
          <p:cNvSpPr/>
          <p:nvPr>
            <p:custDataLst>
              <p:tags r:id="rId11"/>
            </p:custDataLst>
          </p:nvPr>
        </p:nvSpPr>
        <p:spPr>
          <a:xfrm>
            <a:off x="9412027" y="4028807"/>
            <a:ext cx="1148785" cy="475605"/>
          </a:xfrm>
          <a:prstGeom prst="rect">
            <a:avLst/>
          </a:prstGeom>
          <a:noFill/>
        </p:spPr>
        <p:txBody>
          <a:bodyPr wrap="square" lIns="0" tIns="0" rIns="0" bIns="0" rtlCol="0">
            <a:normAutofit/>
          </a:bodyPr>
          <a:p>
            <a:pPr algn="ctr">
              <a:spcBef>
                <a:spcPct val="0"/>
              </a:spcBef>
              <a:spcAft>
                <a:spcPct val="0"/>
              </a:spcAft>
            </a:pPr>
            <a:r>
              <a:rPr kumimoji="1" lang="en-US" altLang="zh-CN" sz="2700" b="1">
                <a:solidFill>
                  <a:schemeClr val="bg1"/>
                </a:solidFill>
                <a:latin typeface="+mn-ea"/>
                <a:cs typeface="+mn-ea"/>
              </a:rPr>
              <a:t>03</a:t>
            </a:r>
            <a:endParaRPr kumimoji="1" lang="en-US" altLang="zh-CN" sz="2700" b="1">
              <a:solidFill>
                <a:schemeClr val="bg1"/>
              </a:solidFill>
              <a:latin typeface="+mn-ea"/>
              <a:cs typeface="+mn-ea"/>
            </a:endParaRPr>
          </a:p>
        </p:txBody>
      </p:sp>
      <p:sp>
        <p:nvSpPr>
          <p:cNvPr id="1048735" name="矩形 36"/>
          <p:cNvSpPr/>
          <p:nvPr>
            <p:custDataLst>
              <p:tags r:id="rId12"/>
            </p:custDataLst>
          </p:nvPr>
        </p:nvSpPr>
        <p:spPr>
          <a:xfrm>
            <a:off x="8698302" y="4993988"/>
            <a:ext cx="2575932" cy="1462375"/>
          </a:xfrm>
          <a:prstGeom prst="rect">
            <a:avLst/>
          </a:prstGeom>
        </p:spPr>
        <p:txBody>
          <a:bodyPr wrap="square" lIns="0" tIns="0" rIns="0" bIns="0">
            <a:normAutofit/>
          </a:bodyPr>
          <a:p>
            <a:pPr algn="just">
              <a:lnSpc>
                <a:spcPct val="150000"/>
              </a:lnSpc>
              <a:spcBef>
                <a:spcPct val="0"/>
              </a:spcBef>
              <a:spcAft>
                <a:spcPct val="0"/>
              </a:spcAft>
            </a:pPr>
            <a:r>
              <a:rPr lang="zh-CN" altLang="en-US" sz="1400">
                <a:solidFill>
                  <a:schemeClr val="lt1">
                    <a:lumMod val="100000"/>
                  </a:schemeClr>
                </a:solidFill>
                <a:latin typeface="+mn-ea"/>
                <a:cs typeface="+mn-ea"/>
              </a:rPr>
              <a:t>覆盖论文从选题到查重的全生命周期管理，为学生提供一站式写作服务，解决写作过程中的各种难题。</a:t>
            </a:r>
            <a:endParaRPr lang="zh-CN" altLang="en-US" sz="1400">
              <a:solidFill>
                <a:schemeClr val="lt1">
                  <a:lumMod val="100000"/>
                </a:schemeClr>
              </a:solidFill>
              <a:latin typeface="+mn-ea"/>
              <a:cs typeface="+mn-ea"/>
            </a:endParaRPr>
          </a:p>
        </p:txBody>
      </p:sp>
      <p:sp>
        <p:nvSpPr>
          <p:cNvPr id="1048736" name="矩形 37"/>
          <p:cNvSpPr/>
          <p:nvPr>
            <p:custDataLst>
              <p:tags r:id="rId13"/>
            </p:custDataLst>
          </p:nvPr>
        </p:nvSpPr>
        <p:spPr>
          <a:xfrm>
            <a:off x="962253" y="4536797"/>
            <a:ext cx="2577548" cy="375801"/>
          </a:xfrm>
          <a:prstGeom prst="rect">
            <a:avLst/>
          </a:prstGeom>
          <a:noFill/>
        </p:spPr>
        <p:txBody>
          <a:bodyPr wrap="square" lIns="0" tIns="0" rIns="0" bIns="0" rtlCol="0" anchor="ctr">
            <a:normAutofit/>
          </a:bodyPr>
          <a:p>
            <a:pPr algn="ctr">
              <a:spcBef>
                <a:spcPct val="0"/>
              </a:spcBef>
              <a:spcAft>
                <a:spcPct val="0"/>
              </a:spcAft>
            </a:pPr>
            <a:r>
              <a:rPr lang="zh-CN" altLang="en-US" b="1">
                <a:solidFill>
                  <a:schemeClr val="bg1"/>
                </a:solidFill>
                <a:latin typeface="+mn-ea"/>
                <a:cs typeface="+mn-ea"/>
              </a:rPr>
              <a:t>海量数据资源整合</a:t>
            </a:r>
            <a:endParaRPr lang="zh-CN" altLang="en-US" b="1">
              <a:solidFill>
                <a:schemeClr val="bg1"/>
              </a:solidFill>
              <a:latin typeface="+mn-ea"/>
              <a:cs typeface="+mn-ea"/>
            </a:endParaRPr>
          </a:p>
        </p:txBody>
      </p:sp>
      <p:sp>
        <p:nvSpPr>
          <p:cNvPr id="1048737" name="矩形 38"/>
          <p:cNvSpPr/>
          <p:nvPr>
            <p:custDataLst>
              <p:tags r:id="rId14"/>
            </p:custDataLst>
          </p:nvPr>
        </p:nvSpPr>
        <p:spPr>
          <a:xfrm>
            <a:off x="4830595" y="4536797"/>
            <a:ext cx="2577548" cy="375801"/>
          </a:xfrm>
          <a:prstGeom prst="rect">
            <a:avLst/>
          </a:prstGeom>
          <a:noFill/>
        </p:spPr>
        <p:txBody>
          <a:bodyPr wrap="square" lIns="0" tIns="0" rIns="0" bIns="0" rtlCol="0" anchor="ctr">
            <a:normAutofit/>
          </a:bodyPr>
          <a:p>
            <a:pPr algn="ctr">
              <a:spcBef>
                <a:spcPct val="0"/>
              </a:spcBef>
              <a:spcAft>
                <a:spcPct val="0"/>
              </a:spcAft>
            </a:pPr>
            <a:r>
              <a:rPr lang="zh-CN" altLang="en-US" b="1">
                <a:solidFill>
                  <a:schemeClr val="bg1"/>
                </a:solidFill>
                <a:latin typeface="+mn-ea"/>
                <a:cs typeface="+mn-ea"/>
              </a:rPr>
              <a:t>AI技术助力</a:t>
            </a:r>
            <a:endParaRPr lang="zh-CN" altLang="en-US" b="1">
              <a:solidFill>
                <a:schemeClr val="bg1"/>
              </a:solidFill>
              <a:latin typeface="+mn-ea"/>
              <a:cs typeface="+mn-ea"/>
            </a:endParaRPr>
          </a:p>
        </p:txBody>
      </p:sp>
      <p:sp>
        <p:nvSpPr>
          <p:cNvPr id="1048738" name="矩形 39"/>
          <p:cNvSpPr/>
          <p:nvPr>
            <p:custDataLst>
              <p:tags r:id="rId15"/>
            </p:custDataLst>
          </p:nvPr>
        </p:nvSpPr>
        <p:spPr>
          <a:xfrm>
            <a:off x="8698302" y="4536797"/>
            <a:ext cx="2577548" cy="375801"/>
          </a:xfrm>
          <a:prstGeom prst="rect">
            <a:avLst/>
          </a:prstGeom>
          <a:noFill/>
        </p:spPr>
        <p:txBody>
          <a:bodyPr wrap="square" lIns="0" tIns="0" rIns="0" bIns="0" rtlCol="0" anchor="ctr">
            <a:normAutofit/>
          </a:bodyPr>
          <a:p>
            <a:pPr algn="ctr">
              <a:buClrTx/>
              <a:buSzTx/>
              <a:buFontTx/>
            </a:pPr>
            <a:r>
              <a:rPr lang="zh-CN" altLang="en-US" b="1">
                <a:solidFill>
                  <a:schemeClr val="bg1"/>
                </a:solidFill>
                <a:latin typeface="+mn-ea"/>
                <a:cs typeface="+mn-ea"/>
              </a:rPr>
              <a:t>全生命周期管理</a:t>
            </a:r>
            <a:endParaRPr lang="zh-CN" altLang="en-US" b="1">
              <a:solidFill>
                <a:schemeClr val="bg1"/>
              </a:solidFill>
              <a:latin typeface="+mn-ea"/>
              <a:cs typeface="+mn-ea"/>
            </a:endParaRPr>
          </a:p>
        </p:txBody>
      </p:sp>
      <p:pic>
        <p:nvPicPr>
          <p:cNvPr id="2097175" name="图形 1"/>
          <p:cNvPicPr>
            <a:picLocks noChangeAspect="1"/>
          </p:cNvPicPr>
          <p:nvPr>
            <p:custDataLst>
              <p:tags r:id="rId16"/>
            </p:custDataLst>
          </p:nvPr>
        </p:nvPicPr>
        <p:blipFill>
          <a:blip r:embed="rId17"/>
          <a:stretch>
            <a:fillRect/>
          </a:stretch>
        </p:blipFill>
        <p:spPr>
          <a:xfrm>
            <a:off x="1980138" y="3038862"/>
            <a:ext cx="542632" cy="539849"/>
          </a:xfrm>
          <a:prstGeom prst="rect">
            <a:avLst/>
          </a:prstGeom>
        </p:spPr>
      </p:pic>
      <p:pic>
        <p:nvPicPr>
          <p:cNvPr id="2097176" name="图形 2"/>
          <p:cNvPicPr>
            <a:picLocks noChangeAspect="1"/>
          </p:cNvPicPr>
          <p:nvPr>
            <p:custDataLst>
              <p:tags r:id="rId18"/>
            </p:custDataLst>
          </p:nvPr>
        </p:nvPicPr>
        <p:blipFill>
          <a:blip r:embed="rId19"/>
          <a:stretch>
            <a:fillRect/>
          </a:stretch>
        </p:blipFill>
        <p:spPr>
          <a:xfrm>
            <a:off x="5866259" y="3064262"/>
            <a:ext cx="505642" cy="488972"/>
          </a:xfrm>
          <a:prstGeom prst="rect">
            <a:avLst/>
          </a:prstGeom>
        </p:spPr>
      </p:pic>
      <p:pic>
        <p:nvPicPr>
          <p:cNvPr id="2097177" name="图形 3"/>
          <p:cNvPicPr>
            <a:picLocks noChangeAspect="1"/>
          </p:cNvPicPr>
          <p:nvPr>
            <p:custDataLst>
              <p:tags r:id="rId20"/>
            </p:custDataLst>
          </p:nvPr>
        </p:nvPicPr>
        <p:blipFill>
          <a:blip r:embed="rId21"/>
          <a:stretch>
            <a:fillRect/>
          </a:stretch>
        </p:blipFill>
        <p:spPr>
          <a:xfrm>
            <a:off x="9739681" y="3038862"/>
            <a:ext cx="495323" cy="539847"/>
          </a:xfrm>
          <a:prstGeom prst="rect">
            <a:avLst/>
          </a:prstGeom>
        </p:spPr>
      </p:pic>
      <p:sp>
        <p:nvSpPr>
          <p:cNvPr id="1048739" name="标题 11"/>
          <p:cNvSpPr>
            <a:spLocks noGrp="1"/>
          </p:cNvSpPr>
          <p:nvPr>
            <p:ph type="title"/>
            <p:custDataLst>
              <p:tags r:id="rId22"/>
            </p:custDataLst>
          </p:nvPr>
        </p:nvSpPr>
        <p:spPr/>
        <p:txBody>
          <a:bodyPr vert="horz" lIns="91440" tIns="45720" rIns="91440" bIns="45720" rtlCol="0" anchor="ctr">
            <a:normAutofit/>
          </a:bodyPr>
          <a:p>
            <a:pPr lvl="0" algn="l">
              <a:buClrTx/>
              <a:buSzTx/>
              <a:buFontTx/>
            </a:pPr>
            <a:r>
              <a:rPr lang="zh-CN" altLang="en-US" smtClean="0">
                <a:sym typeface="+mn-ea"/>
              </a:rPr>
              <a:t>新一代学术助手解决方案</a:t>
            </a:r>
            <a:endParaRPr lang="zh-CN" altLang="en-US" smtClean="0">
              <a:sym typeface="+mn-ea"/>
            </a:endParaRPr>
          </a:p>
        </p:txBody>
      </p:sp>
    </p:spTree>
    <p:custDataLst>
      <p:tags r:id="rId23"/>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90" name=""/>
        <p:cNvGrpSpPr/>
        <p:nvPr/>
      </p:nvGrpSpPr>
      <p:grpSpPr>
        <a:xfrm>
          <a:off x="0" y="0"/>
          <a:ext cx="0" cy="0"/>
          <a:chOff x="0" y="0"/>
          <a:chExt cx="0" cy="0"/>
        </a:xfrm>
      </p:grpSpPr>
      <p:sp>
        <p:nvSpPr>
          <p:cNvPr id="1048743" name="标题 6"/>
          <p:cNvSpPr>
            <a:spLocks noGrp="1"/>
          </p:cNvSpPr>
          <p:nvPr>
            <p:ph type="title"/>
            <p:custDataLst>
              <p:tags r:id="rId1"/>
            </p:custDataLst>
          </p:nvPr>
        </p:nvSpPr>
        <p:spPr/>
        <p:txBody>
          <a:bodyPr/>
          <a:p>
            <a:r>
              <a:rPr lang="zh-CN" altLang="en-US"/>
              <a:t>论文智能孵化全流程</a:t>
            </a:r>
            <a:endParaRPr lang="zh-CN" altLang="en-US"/>
          </a:p>
        </p:txBody>
      </p:sp>
      <p:sp>
        <p:nvSpPr>
          <p:cNvPr id="1048744" name="矩形 1"/>
          <p:cNvSpPr/>
          <p:nvPr>
            <p:custDataLst>
              <p:tags r:id="rId2"/>
            </p:custDataLst>
          </p:nvPr>
        </p:nvSpPr>
        <p:spPr>
          <a:xfrm>
            <a:off x="2141746" y="1945671"/>
            <a:ext cx="9000709" cy="1053548"/>
          </a:xfrm>
          <a:prstGeom prst="rect">
            <a:avLst/>
          </a:prstGeom>
          <a:noFill/>
        </p:spPr>
        <p:txBody>
          <a:bodyPr wrap="square" lIns="0" tIns="0" rIns="0" bIns="0" rtlCol="0" anchor="t" anchorCtr="0">
            <a:noAutofit/>
          </a:bodyPr>
          <a:p>
            <a:pPr algn="just">
              <a:lnSpc>
                <a:spcPct val="150000"/>
              </a:lnSpc>
              <a:spcBef>
                <a:spcPct val="0"/>
              </a:spcBef>
              <a:spcAft>
                <a:spcPct val="0"/>
              </a:spcAft>
            </a:pPr>
            <a:r>
              <a:rPr lang="zh-CN" altLang="en-US" sz="1600">
                <a:ln>
                  <a:noFill/>
                  <a:prstDash val="sysDot"/>
                </a:ln>
                <a:solidFill>
                  <a:schemeClr val="tx1">
                    <a:lumMod val="85000"/>
                    <a:lumOff val="15000"/>
                  </a:schemeClr>
                </a:solidFill>
                <a:latin typeface="+mn-ea"/>
                <a:cs typeface="+mn-ea"/>
                <a:sym typeface="+mn-ea"/>
              </a:rPr>
              <a:t>打开笔杆网选题分析模块，可根据高校、专业、导师和写作方向关键词，从海量题库中定位合适选题。系统还会进行选题方向深度分析、主题关联分析等，为选题提供依据。</a:t>
            </a:r>
            <a:endParaRPr lang="zh-CN" altLang="en-US" sz="1600">
              <a:ln>
                <a:noFill/>
                <a:prstDash val="sysDot"/>
              </a:ln>
              <a:solidFill>
                <a:schemeClr val="tx1">
                  <a:lumMod val="85000"/>
                  <a:lumOff val="15000"/>
                </a:schemeClr>
              </a:solidFill>
              <a:latin typeface="+mn-ea"/>
              <a:cs typeface="+mn-ea"/>
              <a:sym typeface="+mn-ea"/>
            </a:endParaRPr>
          </a:p>
        </p:txBody>
      </p:sp>
      <p:sp>
        <p:nvSpPr>
          <p:cNvPr id="1048745" name="矩形 2"/>
          <p:cNvSpPr/>
          <p:nvPr>
            <p:custDataLst>
              <p:tags r:id="rId3"/>
            </p:custDataLst>
          </p:nvPr>
        </p:nvSpPr>
        <p:spPr>
          <a:xfrm>
            <a:off x="2141746" y="1477640"/>
            <a:ext cx="9000709" cy="461778"/>
          </a:xfrm>
          <a:prstGeom prst="rect">
            <a:avLst/>
          </a:prstGeom>
          <a:noFill/>
        </p:spPr>
        <p:txBody>
          <a:bodyPr wrap="square" lIns="0" tIns="0" rIns="0" bIns="0" rtlCol="0" anchor="ctr" anchorCtr="0">
            <a:noAutofit/>
          </a:bodyPr>
          <a:p>
            <a:pPr algn="just">
              <a:spcBef>
                <a:spcPct val="0"/>
              </a:spcBef>
              <a:spcAft>
                <a:spcPct val="0"/>
              </a:spcAft>
            </a:pPr>
            <a:r>
              <a:rPr lang="zh-CN" altLang="en-US" sz="2000" b="1">
                <a:solidFill>
                  <a:schemeClr val="accent1"/>
                </a:solidFill>
                <a:effectLst>
                  <a:outerShdw blurRad="38100" dist="25400" dir="5400000" algn="ctr" rotWithShape="0">
                    <a:srgbClr val="6E747A">
                      <a:alpha val="43000"/>
                    </a:srgbClr>
                  </a:outerShdw>
                </a:effectLst>
                <a:latin typeface="+mn-ea"/>
                <a:cs typeface="+mn-ea"/>
                <a:sym typeface="+mn-ea"/>
              </a:rPr>
              <a:t>智能选题分析</a:t>
            </a:r>
            <a:endParaRPr lang="zh-CN" altLang="en-US" sz="2000" b="1">
              <a:solidFill>
                <a:schemeClr val="accent1"/>
              </a:solidFill>
              <a:effectLst>
                <a:outerShdw blurRad="38100" dist="25400" dir="5400000" algn="ctr" rotWithShape="0">
                  <a:srgbClr val="6E747A">
                    <a:alpha val="43000"/>
                  </a:srgbClr>
                </a:outerShdw>
              </a:effectLst>
              <a:latin typeface="+mn-ea"/>
              <a:cs typeface="+mn-ea"/>
              <a:sym typeface="+mn-ea"/>
            </a:endParaRPr>
          </a:p>
        </p:txBody>
      </p:sp>
      <p:sp>
        <p:nvSpPr>
          <p:cNvPr id="1048746" name="矩形 13"/>
          <p:cNvSpPr/>
          <p:nvPr>
            <p:custDataLst>
              <p:tags r:id="rId4"/>
            </p:custDataLst>
          </p:nvPr>
        </p:nvSpPr>
        <p:spPr>
          <a:xfrm>
            <a:off x="1241880" y="1544320"/>
            <a:ext cx="579646" cy="579646"/>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p>
            <a:pPr algn="ctr">
              <a:spcBef>
                <a:spcPct val="0"/>
              </a:spcBef>
              <a:spcAft>
                <a:spcPct val="0"/>
              </a:spcAft>
            </a:pPr>
            <a:r>
              <a:rPr lang="en-US" altLang="zh-CN" sz="2400">
                <a:solidFill>
                  <a:schemeClr val="lt1">
                    <a:lumMod val="100000"/>
                  </a:schemeClr>
                </a:solidFill>
                <a:latin typeface="+mn-ea"/>
                <a:cs typeface="+mn-ea"/>
                <a:sym typeface="+mn-ea"/>
              </a:rPr>
              <a:t>01</a:t>
            </a:r>
            <a:endParaRPr lang="zh-CN" altLang="en-US" sz="2400">
              <a:solidFill>
                <a:schemeClr val="lt1">
                  <a:lumMod val="100000"/>
                </a:schemeClr>
              </a:solidFill>
              <a:latin typeface="+mn-ea"/>
              <a:cs typeface="+mn-ea"/>
              <a:sym typeface="+mn-ea"/>
            </a:endParaRPr>
          </a:p>
        </p:txBody>
      </p:sp>
      <p:sp>
        <p:nvSpPr>
          <p:cNvPr id="1048747" name="矩形 14"/>
          <p:cNvSpPr/>
          <p:nvPr>
            <p:custDataLst>
              <p:tags r:id="rId5"/>
            </p:custDataLst>
          </p:nvPr>
        </p:nvSpPr>
        <p:spPr>
          <a:xfrm>
            <a:off x="2150002" y="3545997"/>
            <a:ext cx="9000709" cy="1053548"/>
          </a:xfrm>
          <a:prstGeom prst="rect">
            <a:avLst/>
          </a:prstGeom>
          <a:noFill/>
        </p:spPr>
        <p:txBody>
          <a:bodyPr wrap="square" lIns="0" tIns="0" rIns="0" bIns="0" rtlCol="0" anchor="t" anchorCtr="0">
            <a:noAutofit/>
          </a:bodyPr>
          <a:p>
            <a:pPr algn="just">
              <a:lnSpc>
                <a:spcPct val="150000"/>
              </a:lnSpc>
              <a:spcBef>
                <a:spcPct val="0"/>
              </a:spcBef>
              <a:spcAft>
                <a:spcPct val="0"/>
              </a:spcAft>
            </a:pPr>
            <a:r>
              <a:rPr lang="zh-CN" altLang="en-US" sz="1600">
                <a:ln>
                  <a:noFill/>
                  <a:prstDash val="sysDot"/>
                </a:ln>
                <a:solidFill>
                  <a:schemeClr val="tx1">
                    <a:lumMod val="85000"/>
                    <a:lumOff val="15000"/>
                  </a:schemeClr>
                </a:solidFill>
                <a:latin typeface="+mn-ea"/>
                <a:cs typeface="+mn-ea"/>
                <a:sym typeface="+mn-ea"/>
              </a:rPr>
              <a:t>拟定选题后进入资料搜集模块，笔杆网会根据选题提供若干参考资料。可按文件类型筛选，或按相关性、时间排序，点击收藏将资料保存到“我的资料”。</a:t>
            </a:r>
            <a:endParaRPr lang="zh-CN" altLang="en-US" sz="1600">
              <a:ln>
                <a:noFill/>
                <a:prstDash val="sysDot"/>
              </a:ln>
              <a:solidFill>
                <a:schemeClr val="tx1">
                  <a:lumMod val="85000"/>
                  <a:lumOff val="15000"/>
                </a:schemeClr>
              </a:solidFill>
              <a:latin typeface="+mn-ea"/>
              <a:cs typeface="+mn-ea"/>
              <a:sym typeface="+mn-ea"/>
            </a:endParaRPr>
          </a:p>
        </p:txBody>
      </p:sp>
      <p:sp>
        <p:nvSpPr>
          <p:cNvPr id="1048748" name="矩形 15"/>
          <p:cNvSpPr/>
          <p:nvPr>
            <p:custDataLst>
              <p:tags r:id="rId6"/>
            </p:custDataLst>
          </p:nvPr>
        </p:nvSpPr>
        <p:spPr>
          <a:xfrm>
            <a:off x="2150002" y="3078601"/>
            <a:ext cx="9000709" cy="461778"/>
          </a:xfrm>
          <a:prstGeom prst="rect">
            <a:avLst/>
          </a:prstGeom>
          <a:noFill/>
        </p:spPr>
        <p:txBody>
          <a:bodyPr wrap="square" lIns="0" tIns="0" rIns="0" bIns="0" rtlCol="0" anchor="ctr" anchorCtr="0">
            <a:noAutofit/>
          </a:bodyPr>
          <a:p>
            <a:pPr algn="just">
              <a:spcBef>
                <a:spcPct val="0"/>
              </a:spcBef>
              <a:spcAft>
                <a:spcPct val="0"/>
              </a:spcAft>
            </a:pPr>
            <a:r>
              <a:rPr lang="zh-CN" altLang="en-US" sz="2000" b="1">
                <a:solidFill>
                  <a:schemeClr val="accent1"/>
                </a:solidFill>
                <a:effectLst>
                  <a:outerShdw blurRad="38100" dist="25400" dir="5400000" algn="ctr" rotWithShape="0">
                    <a:srgbClr val="6E747A">
                      <a:alpha val="43000"/>
                    </a:srgbClr>
                  </a:outerShdw>
                </a:effectLst>
                <a:latin typeface="+mn-ea"/>
                <a:cs typeface="+mn-ea"/>
                <a:sym typeface="+mn-ea"/>
              </a:rPr>
              <a:t>海量学术资源</a:t>
            </a:r>
            <a:endParaRPr lang="zh-CN" altLang="en-US" sz="2000" b="1">
              <a:solidFill>
                <a:schemeClr val="accent1"/>
              </a:solidFill>
              <a:effectLst>
                <a:outerShdw blurRad="38100" dist="25400" dir="5400000" algn="ctr" rotWithShape="0">
                  <a:srgbClr val="6E747A">
                    <a:alpha val="43000"/>
                  </a:srgbClr>
                </a:outerShdw>
              </a:effectLst>
              <a:latin typeface="+mn-ea"/>
              <a:cs typeface="+mn-ea"/>
              <a:sym typeface="+mn-ea"/>
            </a:endParaRPr>
          </a:p>
        </p:txBody>
      </p:sp>
      <p:sp>
        <p:nvSpPr>
          <p:cNvPr id="1048749" name="矩形 16"/>
          <p:cNvSpPr/>
          <p:nvPr>
            <p:custDataLst>
              <p:tags r:id="rId7"/>
            </p:custDataLst>
          </p:nvPr>
        </p:nvSpPr>
        <p:spPr>
          <a:xfrm>
            <a:off x="1250771" y="3145281"/>
            <a:ext cx="579646" cy="579646"/>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p>
            <a:pPr algn="ctr">
              <a:spcBef>
                <a:spcPct val="0"/>
              </a:spcBef>
              <a:spcAft>
                <a:spcPct val="0"/>
              </a:spcAft>
            </a:pPr>
            <a:r>
              <a:rPr lang="en-US" altLang="zh-CN" sz="2400">
                <a:solidFill>
                  <a:schemeClr val="lt1">
                    <a:lumMod val="100000"/>
                  </a:schemeClr>
                </a:solidFill>
                <a:latin typeface="+mn-ea"/>
                <a:cs typeface="+mn-ea"/>
                <a:sym typeface="+mn-ea"/>
              </a:rPr>
              <a:t>02</a:t>
            </a:r>
            <a:endParaRPr lang="zh-CN" altLang="en-US" sz="2400">
              <a:solidFill>
                <a:schemeClr val="lt1">
                  <a:lumMod val="100000"/>
                </a:schemeClr>
              </a:solidFill>
              <a:latin typeface="+mn-ea"/>
              <a:cs typeface="+mn-ea"/>
              <a:sym typeface="+mn-ea"/>
            </a:endParaRPr>
          </a:p>
        </p:txBody>
      </p:sp>
      <p:sp>
        <p:nvSpPr>
          <p:cNvPr id="1048750" name="矩形 17"/>
          <p:cNvSpPr/>
          <p:nvPr>
            <p:custDataLst>
              <p:tags r:id="rId8"/>
            </p:custDataLst>
          </p:nvPr>
        </p:nvSpPr>
        <p:spPr>
          <a:xfrm>
            <a:off x="2141111" y="5146959"/>
            <a:ext cx="9000709" cy="1053548"/>
          </a:xfrm>
          <a:prstGeom prst="rect">
            <a:avLst/>
          </a:prstGeom>
          <a:noFill/>
        </p:spPr>
        <p:txBody>
          <a:bodyPr wrap="square" lIns="0" tIns="0" rIns="0" bIns="0" rtlCol="0" anchor="t" anchorCtr="0">
            <a:noAutofit/>
          </a:bodyPr>
          <a:p>
            <a:pPr algn="just">
              <a:lnSpc>
                <a:spcPct val="150000"/>
              </a:lnSpc>
              <a:spcBef>
                <a:spcPct val="0"/>
              </a:spcBef>
              <a:spcAft>
                <a:spcPct val="0"/>
              </a:spcAft>
            </a:pPr>
            <a:r>
              <a:rPr lang="zh-CN" altLang="en-US" sz="1600">
                <a:ln>
                  <a:noFill/>
                  <a:prstDash val="sysDot"/>
                </a:ln>
                <a:solidFill>
                  <a:schemeClr val="tx1">
                    <a:lumMod val="85000"/>
                    <a:lumOff val="15000"/>
                  </a:schemeClr>
                </a:solidFill>
                <a:latin typeface="+mn-ea"/>
                <a:cs typeface="+mn-ea"/>
                <a:sym typeface="+mn-ea"/>
              </a:rPr>
              <a:t>笔杆网的在线写作服务结合云端优势与大数据服务。写作过程中，系统根据收录的学术文献，通过机器学习算法智能推送所需知识片段，提升写作效率。</a:t>
            </a:r>
            <a:endParaRPr lang="zh-CN" altLang="en-US" sz="1600">
              <a:ln>
                <a:noFill/>
                <a:prstDash val="sysDot"/>
              </a:ln>
              <a:solidFill>
                <a:schemeClr val="tx1">
                  <a:lumMod val="85000"/>
                  <a:lumOff val="15000"/>
                </a:schemeClr>
              </a:solidFill>
              <a:latin typeface="+mn-ea"/>
              <a:cs typeface="+mn-ea"/>
              <a:sym typeface="+mn-ea"/>
            </a:endParaRPr>
          </a:p>
          <a:p>
            <a:pPr algn="just">
              <a:lnSpc>
                <a:spcPct val="150000"/>
              </a:lnSpc>
              <a:spcBef>
                <a:spcPct val="0"/>
              </a:spcBef>
              <a:spcAft>
                <a:spcPct val="0"/>
              </a:spcAft>
            </a:pPr>
            <a:endParaRPr lang="zh-CN" altLang="en-US" sz="1600">
              <a:ln>
                <a:noFill/>
                <a:prstDash val="sysDot"/>
              </a:ln>
              <a:solidFill>
                <a:schemeClr val="tx1">
                  <a:lumMod val="85000"/>
                  <a:lumOff val="15000"/>
                </a:schemeClr>
              </a:solidFill>
              <a:latin typeface="+mn-ea"/>
              <a:cs typeface="+mn-ea"/>
              <a:sym typeface="+mn-ea"/>
            </a:endParaRPr>
          </a:p>
        </p:txBody>
      </p:sp>
      <p:sp>
        <p:nvSpPr>
          <p:cNvPr id="1048751" name="矩形 18"/>
          <p:cNvSpPr/>
          <p:nvPr>
            <p:custDataLst>
              <p:tags r:id="rId9"/>
            </p:custDataLst>
          </p:nvPr>
        </p:nvSpPr>
        <p:spPr>
          <a:xfrm>
            <a:off x="2141111" y="4678927"/>
            <a:ext cx="9000709" cy="461778"/>
          </a:xfrm>
          <a:prstGeom prst="rect">
            <a:avLst/>
          </a:prstGeom>
          <a:noFill/>
        </p:spPr>
        <p:txBody>
          <a:bodyPr wrap="square" lIns="0" tIns="0" rIns="0" bIns="0" rtlCol="0" anchor="ctr" anchorCtr="0">
            <a:noAutofit/>
          </a:bodyPr>
          <a:p>
            <a:pPr algn="just">
              <a:spcBef>
                <a:spcPct val="0"/>
              </a:spcBef>
              <a:spcAft>
                <a:spcPct val="0"/>
              </a:spcAft>
            </a:pPr>
            <a:r>
              <a:rPr lang="zh-CN" altLang="en-US" sz="2000" b="1">
                <a:solidFill>
                  <a:schemeClr val="accent1"/>
                </a:solidFill>
                <a:effectLst>
                  <a:outerShdw blurRad="38100" dist="25400" dir="5400000" algn="ctr" rotWithShape="0">
                    <a:srgbClr val="6E747A">
                      <a:alpha val="43000"/>
                    </a:srgbClr>
                  </a:outerShdw>
                </a:effectLst>
                <a:latin typeface="+mn-ea"/>
                <a:cs typeface="+mn-ea"/>
                <a:sym typeface="+mn-ea"/>
              </a:rPr>
              <a:t>智能写作服务</a:t>
            </a:r>
            <a:endParaRPr lang="zh-CN" altLang="en-US" sz="2000" b="1">
              <a:solidFill>
                <a:schemeClr val="accent1"/>
              </a:solidFill>
              <a:effectLst>
                <a:outerShdw blurRad="38100" dist="25400" dir="5400000" algn="ctr" rotWithShape="0">
                  <a:srgbClr val="6E747A">
                    <a:alpha val="43000"/>
                  </a:srgbClr>
                </a:outerShdw>
              </a:effectLst>
              <a:latin typeface="+mn-ea"/>
              <a:cs typeface="+mn-ea"/>
              <a:sym typeface="+mn-ea"/>
            </a:endParaRPr>
          </a:p>
        </p:txBody>
      </p:sp>
      <p:sp>
        <p:nvSpPr>
          <p:cNvPr id="1048752" name="矩形 22"/>
          <p:cNvSpPr/>
          <p:nvPr>
            <p:custDataLst>
              <p:tags r:id="rId10"/>
            </p:custDataLst>
          </p:nvPr>
        </p:nvSpPr>
        <p:spPr>
          <a:xfrm>
            <a:off x="1241245" y="4745607"/>
            <a:ext cx="579646" cy="579646"/>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p>
            <a:pPr algn="ctr">
              <a:spcBef>
                <a:spcPct val="0"/>
              </a:spcBef>
              <a:spcAft>
                <a:spcPct val="0"/>
              </a:spcAft>
            </a:pPr>
            <a:r>
              <a:rPr lang="en-US" altLang="zh-CN" sz="2400">
                <a:solidFill>
                  <a:schemeClr val="lt1">
                    <a:lumMod val="100000"/>
                  </a:schemeClr>
                </a:solidFill>
                <a:latin typeface="+mn-ea"/>
                <a:cs typeface="+mn-ea"/>
                <a:sym typeface="+mn-ea"/>
              </a:rPr>
              <a:t>03</a:t>
            </a:r>
            <a:endParaRPr lang="zh-CN" altLang="en-US" sz="2400">
              <a:solidFill>
                <a:schemeClr val="lt1">
                  <a:lumMod val="100000"/>
                </a:schemeClr>
              </a:solidFill>
              <a:latin typeface="+mn-ea"/>
              <a:cs typeface="+mn-ea"/>
              <a:sym typeface="+mn-ea"/>
            </a:endParaRPr>
          </a:p>
        </p:txBody>
      </p:sp>
    </p:spTree>
    <p:custDataLst>
      <p:tags r:id="rId1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93" name=""/>
        <p:cNvGrpSpPr/>
        <p:nvPr/>
      </p:nvGrpSpPr>
      <p:grpSpPr>
        <a:xfrm>
          <a:off x="0" y="0"/>
          <a:ext cx="0" cy="0"/>
          <a:chOff x="0" y="0"/>
          <a:chExt cx="0" cy="0"/>
        </a:xfrm>
      </p:grpSpPr>
      <p:sp>
        <p:nvSpPr>
          <p:cNvPr id="1048756" name="标题"/>
          <p:cNvSpPr>
            <a:spLocks noGrp="1"/>
          </p:cNvSpPr>
          <p:nvPr>
            <p:ph type="title"/>
            <p:custDataLst>
              <p:tags r:id="rId1"/>
            </p:custDataLst>
          </p:nvPr>
        </p:nvSpPr>
        <p:spPr/>
        <p:txBody>
          <a:bodyPr/>
          <a:p>
            <a:r>
              <a:rPr lang="zh-CN" altLang="en-US">
                <a:sym typeface="+mn-ea"/>
              </a:rPr>
              <a:t>一站式写作服务</a:t>
            </a:r>
            <a:endParaRPr lang="zh-CN" altLang="en-US">
              <a:sym typeface="+mn-ea"/>
            </a:endParaRPr>
          </a:p>
        </p:txBody>
      </p:sp>
      <p:sp>
        <p:nvSpPr>
          <p:cNvPr id="1048757" name="节编号"/>
          <p:cNvSpPr>
            <a:spLocks noGrp="1"/>
          </p:cNvSpPr>
          <p:nvPr>
            <p:ph type="body" sz="quarter" idx="13"/>
            <p:custDataLst>
              <p:tags r:id="rId2"/>
            </p:custDataLst>
          </p:nvPr>
        </p:nvSpPr>
        <p:spPr/>
        <p:txBody>
          <a:bodyPr>
            <a:normAutofit fontScale="78614" lnSpcReduction="10000"/>
          </a:bodyPr>
          <a:p>
            <a:r>
              <a:rPr lang="zh-CN" altLang="en-US"/>
              <a:t>0</a:t>
            </a:r>
            <a:r>
              <a:rPr lang="en-US" altLang="zh-CN"/>
              <a:t>4</a:t>
            </a:r>
            <a:endParaRPr lang="en-US" altLang="zh-CN"/>
          </a:p>
        </p:txBody>
      </p:sp>
    </p:spTree>
    <p:custDataLst>
      <p:tags r:id="rId3"/>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96" name=""/>
        <p:cNvGrpSpPr/>
        <p:nvPr/>
      </p:nvGrpSpPr>
      <p:grpSpPr>
        <a:xfrm>
          <a:off x="0" y="0"/>
          <a:ext cx="0" cy="0"/>
          <a:chOff x="0" y="0"/>
          <a:chExt cx="0" cy="0"/>
        </a:xfrm>
      </p:grpSpPr>
      <p:sp>
        <p:nvSpPr>
          <p:cNvPr id="1048760" name="文本框 7"/>
          <p:cNvSpPr txBox="1"/>
          <p:nvPr>
            <p:custDataLst>
              <p:tags r:id="rId1"/>
            </p:custDataLst>
          </p:nvPr>
        </p:nvSpPr>
        <p:spPr>
          <a:xfrm>
            <a:off x="433705" y="1473200"/>
            <a:ext cx="2693035" cy="2477770"/>
          </a:xfrm>
          <a:prstGeom prst="rect">
            <a:avLst/>
          </a:prstGeom>
          <a:noFill/>
        </p:spPr>
        <p:txBody>
          <a:bodyPr wrap="square" rtlCol="0">
            <a:normAutofit fontScale="86250"/>
          </a:bodyPr>
          <a:p>
            <a:pPr lvl="0">
              <a:lnSpc>
                <a:spcPct val="130000"/>
              </a:lnSpc>
              <a:spcAft>
                <a:spcPts val="800"/>
              </a:spcAft>
            </a:pPr>
            <a:r>
              <a:rPr lang="zh-CN" altLang="en-US" sz="1600" dirty="0">
                <a:solidFill>
                  <a:schemeClr val="accent1"/>
                </a:solidFill>
                <a:effectLst>
                  <a:outerShdw blurRad="38100" dist="25400" dir="5400000" algn="ctr" rotWithShape="0">
                    <a:srgbClr val="6E747A">
                      <a:alpha val="43000"/>
                    </a:srgbClr>
                  </a:outerShdw>
                </a:effectLst>
                <a:sym typeface="+mn-ea"/>
              </a:rPr>
              <a:t>选题分析页面中，将各个信息填写完整，在后期论文在线写作期间，可以直接导出封皮所需要的信息内容。</a:t>
            </a:r>
            <a:endParaRPr lang="zh-CN" altLang="en-US" sz="1600" dirty="0">
              <a:solidFill>
                <a:schemeClr val="accent1"/>
              </a:solidFill>
              <a:effectLst>
                <a:outerShdw blurRad="38100" dist="25400" dir="5400000" algn="ctr" rotWithShape="0">
                  <a:srgbClr val="6E747A">
                    <a:alpha val="43000"/>
                  </a:srgbClr>
                </a:outerShdw>
              </a:effectLst>
              <a:sym typeface="+mn-ea"/>
            </a:endParaRPr>
          </a:p>
          <a:p>
            <a:pPr lvl="0">
              <a:lnSpc>
                <a:spcPct val="130000"/>
              </a:lnSpc>
              <a:spcAft>
                <a:spcPts val="800"/>
              </a:spcAft>
            </a:pPr>
            <a:endParaRPr lang="zh-CN" altLang="en-US" sz="1600" dirty="0">
              <a:solidFill>
                <a:schemeClr val="accent1"/>
              </a:solidFill>
              <a:effectLst>
                <a:outerShdw blurRad="38100" dist="25400" dir="5400000" algn="ctr" rotWithShape="0">
                  <a:srgbClr val="6E747A">
                    <a:alpha val="43000"/>
                  </a:srgbClr>
                </a:outerShdw>
              </a:effectLst>
              <a:sym typeface="+mn-ea"/>
            </a:endParaRPr>
          </a:p>
          <a:p>
            <a:pPr lvl="0">
              <a:lnSpc>
                <a:spcPct val="130000"/>
              </a:lnSpc>
              <a:spcAft>
                <a:spcPts val="800"/>
              </a:spcAft>
            </a:pPr>
            <a:r>
              <a:rPr lang="zh-CN" altLang="en-US" sz="1600" dirty="0">
                <a:solidFill>
                  <a:schemeClr val="accent1"/>
                </a:solidFill>
                <a:effectLst>
                  <a:outerShdw blurRad="38100" dist="25400" dir="5400000" algn="ctr" rotWithShape="0">
                    <a:srgbClr val="6E747A">
                      <a:alpha val="43000"/>
                    </a:srgbClr>
                  </a:outerShdw>
                </a:effectLst>
                <a:sym typeface="+mn-ea"/>
              </a:rPr>
              <a:t>关键词，即为反映论文主题概念的词或词组，平台为您推荐的关键词可以根据需要进行选择。</a:t>
            </a:r>
            <a:endParaRPr lang="zh-CN" altLang="en-US" sz="1600" dirty="0">
              <a:solidFill>
                <a:schemeClr val="accent1"/>
              </a:solidFill>
              <a:effectLst>
                <a:outerShdw blurRad="38100" dist="25400" dir="5400000" algn="ctr" rotWithShape="0">
                  <a:srgbClr val="6E747A">
                    <a:alpha val="43000"/>
                  </a:srgbClr>
                </a:outerShdw>
              </a:effectLst>
              <a:sym typeface="+mn-ea"/>
            </a:endParaRPr>
          </a:p>
        </p:txBody>
      </p:sp>
      <p:sp>
        <p:nvSpPr>
          <p:cNvPr id="1048761" name="标题 15"/>
          <p:cNvSpPr>
            <a:spLocks noGrp="1"/>
          </p:cNvSpPr>
          <p:nvPr>
            <p:ph type="title"/>
            <p:custDataLst>
              <p:tags r:id="rId2"/>
            </p:custDataLst>
          </p:nvPr>
        </p:nvSpPr>
        <p:spPr>
          <a:xfrm>
            <a:off x="272415" y="177755"/>
            <a:ext cx="10800000" cy="720000"/>
          </a:xfrm>
        </p:spPr>
        <p:txBody>
          <a:bodyPr vert="horz" lIns="91440" tIns="45720" rIns="91440" bIns="45720" rtlCol="0" anchor="ctr">
            <a:normAutofit/>
          </a:bodyPr>
          <a:p>
            <a:pPr lvl="0" algn="l">
              <a:buClrTx/>
              <a:buSzTx/>
              <a:buFontTx/>
            </a:pPr>
            <a:r>
              <a:rPr lang="en-US" altLang="zh-CN" smtClean="0">
                <a:solidFill>
                  <a:schemeClr val="accent1"/>
                </a:solidFill>
                <a:effectLst>
                  <a:outerShdw blurRad="38100" dist="25400" dir="5400000" algn="ctr" rotWithShape="0">
                    <a:srgbClr val="6E747A">
                      <a:alpha val="43000"/>
                    </a:srgbClr>
                  </a:outerShdw>
                </a:effectLst>
                <a:sym typeface="+mn-ea"/>
              </a:rPr>
              <a:t>1</a:t>
            </a:r>
            <a:r>
              <a:rPr lang="zh-CN" altLang="en-US" smtClean="0">
                <a:solidFill>
                  <a:schemeClr val="accent1"/>
                </a:solidFill>
                <a:effectLst>
                  <a:outerShdw blurRad="38100" dist="25400" dir="5400000" algn="ctr" rotWithShape="0">
                    <a:srgbClr val="6E747A">
                      <a:alpha val="43000"/>
                    </a:srgbClr>
                  </a:outerShdw>
                </a:effectLst>
                <a:sym typeface="+mn-ea"/>
              </a:rPr>
              <a:t>、智能选题</a:t>
            </a:r>
            <a:endParaRPr lang="zh-CN" altLang="en-US" smtClean="0">
              <a:solidFill>
                <a:schemeClr val="accent1"/>
              </a:solidFill>
              <a:effectLst>
                <a:outerShdw blurRad="38100" dist="25400" dir="5400000" algn="ctr" rotWithShape="0">
                  <a:srgbClr val="6E747A">
                    <a:alpha val="43000"/>
                  </a:srgbClr>
                </a:outerShdw>
              </a:effectLst>
              <a:sym typeface="+mn-ea"/>
            </a:endParaRPr>
          </a:p>
        </p:txBody>
      </p:sp>
      <p:pic>
        <p:nvPicPr>
          <p:cNvPr id="2097178" name="图片 21"/>
          <p:cNvPicPr>
            <a:picLocks noChangeAspect="1"/>
          </p:cNvPicPr>
          <p:nvPr/>
        </p:nvPicPr>
        <p:blipFill>
          <a:blip r:embed="rId3"/>
          <a:stretch>
            <a:fillRect/>
          </a:stretch>
        </p:blipFill>
        <p:spPr>
          <a:xfrm>
            <a:off x="3620135" y="449580"/>
            <a:ext cx="8351520" cy="6098540"/>
          </a:xfrm>
          <a:prstGeom prst="rect">
            <a:avLst/>
          </a:prstGeom>
        </p:spPr>
      </p:pic>
      <p:pic>
        <p:nvPicPr>
          <p:cNvPr id="2097179" name="图片 22"/>
          <p:cNvPicPr>
            <a:picLocks noChangeAspect="1"/>
          </p:cNvPicPr>
          <p:nvPr/>
        </p:nvPicPr>
        <p:blipFill>
          <a:blip r:embed="rId4"/>
          <a:stretch>
            <a:fillRect/>
          </a:stretch>
        </p:blipFill>
        <p:spPr>
          <a:xfrm>
            <a:off x="3408680" y="360045"/>
            <a:ext cx="8375015" cy="6314440"/>
          </a:xfrm>
          <a:prstGeom prst="rect">
            <a:avLst/>
          </a:prstGeom>
        </p:spPr>
      </p:pic>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971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97" name=""/>
        <p:cNvGrpSpPr/>
        <p:nvPr/>
      </p:nvGrpSpPr>
      <p:grpSpPr>
        <a:xfrm>
          <a:off x="0" y="0"/>
          <a:ext cx="0" cy="0"/>
          <a:chOff x="0" y="0"/>
          <a:chExt cx="0" cy="0"/>
        </a:xfrm>
      </p:grpSpPr>
      <p:pic>
        <p:nvPicPr>
          <p:cNvPr id="2097180" name="图片 2" descr="D:/Desktop/13.png13"/>
          <p:cNvPicPr>
            <a:picLocks noChangeAspect="1"/>
          </p:cNvPicPr>
          <p:nvPr>
            <p:custDataLst>
              <p:tags r:id="rId1"/>
            </p:custDataLst>
          </p:nvPr>
        </p:nvPicPr>
        <p:blipFill>
          <a:blip r:embed="rId2"/>
          <a:srcRect t="3116" b="3116"/>
          <a:stretch>
            <a:fillRect/>
          </a:stretch>
        </p:blipFill>
        <p:spPr>
          <a:xfrm>
            <a:off x="3667125" y="150495"/>
            <a:ext cx="8124190" cy="6260465"/>
          </a:xfrm>
          <a:prstGeom prst="rect">
            <a:avLst/>
          </a:prstGeom>
        </p:spPr>
      </p:pic>
      <p:pic>
        <p:nvPicPr>
          <p:cNvPr id="2097181" name="图片 4" descr="D:/Desktop/14.png14"/>
          <p:cNvPicPr>
            <a:picLocks noChangeAspect="1"/>
          </p:cNvPicPr>
          <p:nvPr>
            <p:custDataLst>
              <p:tags r:id="rId3"/>
            </p:custDataLst>
          </p:nvPr>
        </p:nvPicPr>
        <p:blipFill>
          <a:blip r:embed="rId4"/>
          <a:srcRect t="-1292" b="-124"/>
          <a:stretch>
            <a:fillRect/>
          </a:stretch>
        </p:blipFill>
        <p:spPr>
          <a:xfrm>
            <a:off x="3667125" y="1721485"/>
            <a:ext cx="8185785" cy="5126990"/>
          </a:xfrm>
          <a:prstGeom prst="rect">
            <a:avLst/>
          </a:prstGeom>
        </p:spPr>
      </p:pic>
      <p:sp>
        <p:nvSpPr>
          <p:cNvPr id="1048762" name="文本框 3"/>
          <p:cNvSpPr txBox="1"/>
          <p:nvPr>
            <p:custDataLst>
              <p:tags r:id="rId5"/>
            </p:custDataLst>
          </p:nvPr>
        </p:nvSpPr>
        <p:spPr>
          <a:xfrm>
            <a:off x="243840" y="1304925"/>
            <a:ext cx="2993390" cy="4248785"/>
          </a:xfrm>
          <a:prstGeom prst="rect">
            <a:avLst/>
          </a:prstGeom>
          <a:noFill/>
        </p:spPr>
        <p:txBody>
          <a:bodyPr wrap="square" rtlCol="0">
            <a:normAutofit fontScale="80000"/>
          </a:bodyPr>
          <a:p>
            <a:pPr lvl="0">
              <a:lnSpc>
                <a:spcPct val="130000"/>
              </a:lnSpc>
              <a:spcAft>
                <a:spcPts val="800"/>
              </a:spcAft>
            </a:pPr>
            <a:r>
              <a:rPr lang="zh-CN" altLang="en-US" sz="1600" dirty="0">
                <a:solidFill>
                  <a:schemeClr val="accent1"/>
                </a:solidFill>
                <a:effectLst>
                  <a:outerShdw blurRad="38100" dist="25400" dir="5400000" algn="ctr" rotWithShape="0">
                    <a:srgbClr val="6E747A">
                      <a:alpha val="43000"/>
                    </a:srgbClr>
                  </a:outerShdw>
                </a:effectLst>
                <a:sym typeface="+mn-ea"/>
              </a:rPr>
              <a:t>选题分析结果页面中，包括：</a:t>
            </a:r>
            <a:endParaRPr lang="zh-CN" altLang="en-US" sz="1600" dirty="0">
              <a:solidFill>
                <a:schemeClr val="accent1"/>
              </a:solidFill>
              <a:effectLst>
                <a:outerShdw blurRad="38100" dist="25400" dir="5400000" algn="ctr" rotWithShape="0">
                  <a:srgbClr val="6E747A">
                    <a:alpha val="43000"/>
                  </a:srgbClr>
                </a:outerShdw>
              </a:effectLst>
              <a:sym typeface="+mn-ea"/>
            </a:endParaRPr>
          </a:p>
          <a:p>
            <a:pPr lvl="0">
              <a:lnSpc>
                <a:spcPct val="130000"/>
              </a:lnSpc>
              <a:spcAft>
                <a:spcPts val="800"/>
              </a:spcAft>
            </a:pPr>
            <a:r>
              <a:rPr lang="en-US" altLang="zh-CN" sz="1600" dirty="0">
                <a:solidFill>
                  <a:schemeClr val="accent1"/>
                </a:solidFill>
                <a:effectLst>
                  <a:outerShdw blurRad="38100" dist="25400" dir="5400000" algn="ctr" rotWithShape="0">
                    <a:srgbClr val="6E747A">
                      <a:alpha val="43000"/>
                    </a:srgbClr>
                  </a:outerShdw>
                </a:effectLst>
                <a:sym typeface="+mn-ea"/>
              </a:rPr>
              <a:t>1</a:t>
            </a:r>
            <a:r>
              <a:rPr lang="zh-CN" altLang="en-US" sz="1600" dirty="0">
                <a:solidFill>
                  <a:schemeClr val="accent1"/>
                </a:solidFill>
                <a:effectLst>
                  <a:outerShdw blurRad="38100" dist="25400" dir="5400000" algn="ctr" rotWithShape="0">
                    <a:srgbClr val="6E747A">
                      <a:alpha val="43000"/>
                    </a:srgbClr>
                  </a:outerShdw>
                </a:effectLst>
                <a:sym typeface="+mn-ea"/>
              </a:rPr>
              <a:t>、论文题目的推荐，用作论文的备选题目。</a:t>
            </a:r>
            <a:endParaRPr lang="zh-CN" altLang="en-US" sz="1600" dirty="0">
              <a:solidFill>
                <a:schemeClr val="accent1"/>
              </a:solidFill>
              <a:effectLst>
                <a:outerShdw blurRad="38100" dist="25400" dir="5400000" algn="ctr" rotWithShape="0">
                  <a:srgbClr val="6E747A">
                    <a:alpha val="43000"/>
                  </a:srgbClr>
                </a:outerShdw>
              </a:effectLst>
              <a:sym typeface="+mn-ea"/>
            </a:endParaRPr>
          </a:p>
          <a:p>
            <a:pPr lvl="0">
              <a:lnSpc>
                <a:spcPct val="130000"/>
              </a:lnSpc>
              <a:spcAft>
                <a:spcPts val="800"/>
              </a:spcAft>
            </a:pPr>
            <a:r>
              <a:rPr lang="en-US" altLang="zh-CN" sz="1600" dirty="0">
                <a:solidFill>
                  <a:schemeClr val="accent1"/>
                </a:solidFill>
                <a:effectLst>
                  <a:outerShdw blurRad="38100" dist="25400" dir="5400000" algn="ctr" rotWithShape="0">
                    <a:srgbClr val="6E747A">
                      <a:alpha val="43000"/>
                    </a:srgbClr>
                  </a:outerShdw>
                </a:effectLst>
                <a:sym typeface="+mn-ea"/>
              </a:rPr>
              <a:t>2</a:t>
            </a:r>
            <a:r>
              <a:rPr lang="zh-CN" altLang="en-US" sz="1600" dirty="0">
                <a:solidFill>
                  <a:schemeClr val="accent1"/>
                </a:solidFill>
                <a:effectLst>
                  <a:outerShdw blurRad="38100" dist="25400" dir="5400000" algn="ctr" rotWithShape="0">
                    <a:srgbClr val="6E747A">
                      <a:alpha val="43000"/>
                    </a:srgbClr>
                  </a:outerShdw>
                </a:effectLst>
                <a:sym typeface="+mn-ea"/>
              </a:rPr>
              <a:t>、论文选题方向相关的期刊，作者，机构，研究热点等相关项分析。</a:t>
            </a:r>
            <a:endParaRPr lang="zh-CN" altLang="en-US" sz="1600" dirty="0">
              <a:solidFill>
                <a:schemeClr val="accent1"/>
              </a:solidFill>
              <a:effectLst>
                <a:outerShdw blurRad="38100" dist="25400" dir="5400000" algn="ctr" rotWithShape="0">
                  <a:srgbClr val="6E747A">
                    <a:alpha val="43000"/>
                  </a:srgbClr>
                </a:outerShdw>
              </a:effectLst>
              <a:sym typeface="+mn-ea"/>
            </a:endParaRPr>
          </a:p>
          <a:p>
            <a:pPr lvl="0">
              <a:lnSpc>
                <a:spcPct val="130000"/>
              </a:lnSpc>
              <a:spcAft>
                <a:spcPts val="800"/>
              </a:spcAft>
            </a:pPr>
            <a:r>
              <a:rPr lang="en-US" altLang="zh-CN" sz="1600" dirty="0">
                <a:solidFill>
                  <a:schemeClr val="accent1"/>
                </a:solidFill>
                <a:effectLst>
                  <a:outerShdw blurRad="38100" dist="25400" dir="5400000" algn="ctr" rotWithShape="0">
                    <a:srgbClr val="6E747A">
                      <a:alpha val="43000"/>
                    </a:srgbClr>
                  </a:outerShdw>
                </a:effectLst>
                <a:sym typeface="+mn-ea"/>
              </a:rPr>
              <a:t>3</a:t>
            </a:r>
            <a:r>
              <a:rPr lang="zh-CN" altLang="en-US" sz="1600" dirty="0">
                <a:solidFill>
                  <a:schemeClr val="accent1"/>
                </a:solidFill>
                <a:effectLst>
                  <a:outerShdw blurRad="38100" dist="25400" dir="5400000" algn="ctr" rotWithShape="0">
                    <a:srgbClr val="6E747A">
                      <a:alpha val="43000"/>
                    </a:srgbClr>
                  </a:outerShdw>
                </a:effectLst>
                <a:sym typeface="+mn-ea"/>
              </a:rPr>
              <a:t>、选题方向历年发表文献数量，被引用文献数量和参考文献数量的统计情况</a:t>
            </a:r>
            <a:endParaRPr lang="zh-CN" altLang="en-US" sz="1600" dirty="0">
              <a:solidFill>
                <a:schemeClr val="accent1"/>
              </a:solidFill>
              <a:effectLst>
                <a:outerShdw blurRad="38100" dist="25400" dir="5400000" algn="ctr" rotWithShape="0">
                  <a:srgbClr val="6E747A">
                    <a:alpha val="43000"/>
                  </a:srgbClr>
                </a:outerShdw>
              </a:effectLst>
              <a:sym typeface="+mn-ea"/>
            </a:endParaRPr>
          </a:p>
          <a:p>
            <a:pPr lvl="0">
              <a:lnSpc>
                <a:spcPct val="130000"/>
              </a:lnSpc>
              <a:spcAft>
                <a:spcPts val="800"/>
              </a:spcAft>
            </a:pPr>
            <a:r>
              <a:rPr lang="en-US" altLang="zh-CN" sz="1600" dirty="0">
                <a:solidFill>
                  <a:schemeClr val="accent1"/>
                </a:solidFill>
                <a:effectLst>
                  <a:outerShdw blurRad="38100" dist="25400" dir="5400000" algn="ctr" rotWithShape="0">
                    <a:srgbClr val="6E747A">
                      <a:alpha val="43000"/>
                    </a:srgbClr>
                  </a:outerShdw>
                </a:effectLst>
                <a:sym typeface="+mn-ea"/>
              </a:rPr>
              <a:t>4</a:t>
            </a:r>
            <a:r>
              <a:rPr lang="zh-CN" altLang="en-US" sz="1600" dirty="0">
                <a:solidFill>
                  <a:schemeClr val="accent1"/>
                </a:solidFill>
                <a:effectLst>
                  <a:outerShdw blurRad="38100" dist="25400" dir="5400000" algn="ctr" rotWithShape="0">
                    <a:srgbClr val="6E747A">
                      <a:alpha val="43000"/>
                    </a:srgbClr>
                  </a:outerShdw>
                </a:effectLst>
                <a:sym typeface="+mn-ea"/>
              </a:rPr>
              <a:t>、选题方向的被引用文献和参考文献数量的机构分布情况</a:t>
            </a:r>
            <a:endParaRPr lang="zh-CN" altLang="en-US" sz="1600" dirty="0">
              <a:solidFill>
                <a:schemeClr val="accent1"/>
              </a:solidFill>
              <a:effectLst>
                <a:outerShdw blurRad="38100" dist="25400" dir="5400000" algn="ctr" rotWithShape="0">
                  <a:srgbClr val="6E747A">
                    <a:alpha val="43000"/>
                  </a:srgbClr>
                </a:outerShdw>
              </a:effectLst>
              <a:sym typeface="+mn-ea"/>
            </a:endParaRPr>
          </a:p>
          <a:p>
            <a:pPr lvl="0">
              <a:lnSpc>
                <a:spcPct val="130000"/>
              </a:lnSpc>
              <a:spcAft>
                <a:spcPts val="800"/>
              </a:spcAft>
            </a:pPr>
            <a:r>
              <a:rPr lang="en-US" altLang="zh-CN" sz="1600" dirty="0">
                <a:solidFill>
                  <a:schemeClr val="accent1"/>
                </a:solidFill>
                <a:effectLst>
                  <a:outerShdw blurRad="38100" dist="25400" dir="5400000" algn="ctr" rotWithShape="0">
                    <a:srgbClr val="6E747A">
                      <a:alpha val="43000"/>
                    </a:srgbClr>
                  </a:outerShdw>
                </a:effectLst>
                <a:sym typeface="+mn-ea"/>
              </a:rPr>
              <a:t>5</a:t>
            </a:r>
            <a:r>
              <a:rPr lang="zh-CN" altLang="en-US" sz="1600" dirty="0">
                <a:solidFill>
                  <a:schemeClr val="accent1"/>
                </a:solidFill>
                <a:effectLst>
                  <a:outerShdw blurRad="38100" dist="25400" dir="5400000" algn="ctr" rotWithShape="0">
                    <a:srgbClr val="6E747A">
                      <a:alpha val="43000"/>
                    </a:srgbClr>
                  </a:outerShdw>
                </a:effectLst>
                <a:sym typeface="+mn-ea"/>
              </a:rPr>
              <a:t>、选题方向的被引用文献和参考文献数量的期刊分布情况</a:t>
            </a:r>
            <a:endParaRPr lang="zh-CN" altLang="en-US" sz="1600" dirty="0">
              <a:solidFill>
                <a:schemeClr val="accent1"/>
              </a:solidFill>
              <a:effectLst>
                <a:outerShdw blurRad="38100" dist="25400" dir="5400000" algn="ctr" rotWithShape="0">
                  <a:srgbClr val="6E747A">
                    <a:alpha val="43000"/>
                  </a:srgbClr>
                </a:outerShdw>
              </a:effectLst>
              <a:sym typeface="+mn-ea"/>
            </a:endParaRPr>
          </a:p>
          <a:p>
            <a:pPr lvl="0">
              <a:lnSpc>
                <a:spcPct val="130000"/>
              </a:lnSpc>
              <a:spcAft>
                <a:spcPts val="800"/>
              </a:spcAft>
            </a:pPr>
            <a:r>
              <a:rPr lang="en-US" altLang="zh-CN" sz="1600" dirty="0">
                <a:solidFill>
                  <a:schemeClr val="accent1"/>
                </a:solidFill>
                <a:effectLst>
                  <a:outerShdw blurRad="38100" dist="25400" dir="5400000" algn="ctr" rotWithShape="0">
                    <a:srgbClr val="6E747A">
                      <a:alpha val="43000"/>
                    </a:srgbClr>
                  </a:outerShdw>
                </a:effectLst>
                <a:sym typeface="+mn-ea"/>
              </a:rPr>
              <a:t>6</a:t>
            </a:r>
            <a:r>
              <a:rPr lang="zh-CN" altLang="en-US" sz="1600" dirty="0">
                <a:solidFill>
                  <a:schemeClr val="accent1"/>
                </a:solidFill>
                <a:effectLst>
                  <a:outerShdw blurRad="38100" dist="25400" dir="5400000" algn="ctr" rotWithShape="0">
                    <a:srgbClr val="6E747A">
                      <a:alpha val="43000"/>
                    </a:srgbClr>
                  </a:outerShdw>
                </a:effectLst>
                <a:sym typeface="+mn-ea"/>
              </a:rPr>
              <a:t>、选题方向的被引用文献和参考文献的类型分布情况</a:t>
            </a:r>
            <a:endParaRPr lang="zh-CN" altLang="en-US" sz="1600" dirty="0">
              <a:solidFill>
                <a:schemeClr val="accent1"/>
              </a:solidFill>
              <a:effectLst>
                <a:outerShdw blurRad="38100" dist="25400" dir="5400000" algn="ctr" rotWithShape="0">
                  <a:srgbClr val="6E747A">
                    <a:alpha val="43000"/>
                  </a:srgbClr>
                </a:outerShdw>
              </a:effectLst>
              <a:sym typeface="+mn-ea"/>
            </a:endParaRPr>
          </a:p>
        </p:txBody>
      </p:sp>
      <p:sp>
        <p:nvSpPr>
          <p:cNvPr id="1048763" name="标题 18"/>
          <p:cNvSpPr>
            <a:spLocks noGrp="1"/>
          </p:cNvSpPr>
          <p:nvPr>
            <p:ph type="title"/>
            <p:custDataLst>
              <p:tags r:id="rId6"/>
            </p:custDataLst>
          </p:nvPr>
        </p:nvSpPr>
        <p:spPr>
          <a:xfrm>
            <a:off x="243840" y="234315"/>
            <a:ext cx="2576195" cy="711200"/>
          </a:xfrm>
        </p:spPr>
        <p:txBody>
          <a:bodyPr vert="horz" lIns="91440" tIns="45720" rIns="91440" bIns="45720" rtlCol="0" anchor="ctr">
            <a:normAutofit/>
          </a:bodyPr>
          <a:p>
            <a:pPr lvl="0" algn="l">
              <a:buClrTx/>
              <a:buSzTx/>
              <a:buFontTx/>
            </a:pPr>
            <a:r>
              <a:rPr lang="zh-CN" altLang="en-US" sz="2800" smtClean="0">
                <a:solidFill>
                  <a:schemeClr val="accent1"/>
                </a:solidFill>
                <a:effectLst>
                  <a:outerShdw blurRad="38100" dist="25400" dir="5400000" algn="ctr" rotWithShape="0">
                    <a:srgbClr val="6E747A">
                      <a:alpha val="43000"/>
                    </a:srgbClr>
                  </a:outerShdw>
                </a:effectLst>
                <a:sym typeface="+mn-ea"/>
              </a:rPr>
              <a:t>智能题目推荐</a:t>
            </a:r>
            <a:endParaRPr lang="zh-CN" altLang="en-US" sz="2800" smtClean="0">
              <a:solidFill>
                <a:schemeClr val="accent1"/>
              </a:solidFill>
              <a:effectLst>
                <a:outerShdw blurRad="38100" dist="25400" dir="5400000" algn="ctr" rotWithShape="0">
                  <a:srgbClr val="6E747A">
                    <a:alpha val="43000"/>
                  </a:srgbClr>
                </a:outerShdw>
              </a:effectLst>
              <a:sym typeface="+mn-ea"/>
            </a:endParaRPr>
          </a:p>
        </p:txBody>
      </p:sp>
    </p:spTree>
    <p:custDataLst>
      <p:tags r:id="rId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97180"/>
                                        </p:tgtEl>
                                        <p:attrNameLst>
                                          <p:attrName>style.visibility</p:attrName>
                                        </p:attrNameLst>
                                      </p:cBhvr>
                                      <p:to>
                                        <p:strVal val="visible"/>
                                      </p:to>
                                    </p:set>
                                    <p:anim calcmode="lin" valueType="num">
                                      <p:cBhvr additive="base">
                                        <p:cTn id="7" dur="500" fill="hold"/>
                                        <p:tgtEl>
                                          <p:spTgt spid="2097180"/>
                                        </p:tgtEl>
                                        <p:attrNameLst>
                                          <p:attrName>ppt_x</p:attrName>
                                        </p:attrNameLst>
                                      </p:cBhvr>
                                      <p:tavLst>
                                        <p:tav tm="0">
                                          <p:val>
                                            <p:strVal val="#ppt_x"/>
                                          </p:val>
                                        </p:tav>
                                        <p:tav tm="100000">
                                          <p:val>
                                            <p:strVal val="#ppt_x"/>
                                          </p:val>
                                        </p:tav>
                                      </p:tavLst>
                                    </p:anim>
                                    <p:anim calcmode="lin" valueType="num">
                                      <p:cBhvr additive="base">
                                        <p:cTn id="8" dur="500" fill="hold"/>
                                        <p:tgtEl>
                                          <p:spTgt spid="209718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30000"/>
                                  </p:stCondLst>
                                  <p:childTnLst>
                                    <p:set>
                                      <p:cBhvr>
                                        <p:cTn id="12" dur="1" fill="hold">
                                          <p:stCondLst>
                                            <p:cond delay="0"/>
                                          </p:stCondLst>
                                        </p:cTn>
                                        <p:tgtEl>
                                          <p:spTgt spid="2097181"/>
                                        </p:tgtEl>
                                        <p:attrNameLst>
                                          <p:attrName>style.visibility</p:attrName>
                                        </p:attrNameLst>
                                      </p:cBhvr>
                                      <p:to>
                                        <p:strVal val="visible"/>
                                      </p:to>
                                    </p:set>
                                    <p:anim calcmode="lin" valueType="num">
                                      <p:cBhvr additive="base">
                                        <p:cTn id="13" dur="500" fill="hold"/>
                                        <p:tgtEl>
                                          <p:spTgt spid="2097181"/>
                                        </p:tgtEl>
                                        <p:attrNameLst>
                                          <p:attrName>ppt_x</p:attrName>
                                        </p:attrNameLst>
                                      </p:cBhvr>
                                      <p:tavLst>
                                        <p:tav tm="0">
                                          <p:val>
                                            <p:strVal val="#ppt_x"/>
                                          </p:val>
                                        </p:tav>
                                        <p:tav tm="100000">
                                          <p:val>
                                            <p:strVal val="#ppt_x"/>
                                          </p:val>
                                        </p:tav>
                                      </p:tavLst>
                                    </p:anim>
                                    <p:anim calcmode="lin" valueType="num">
                                      <p:cBhvr additive="base">
                                        <p:cTn id="14" dur="500" fill="hold"/>
                                        <p:tgtEl>
                                          <p:spTgt spid="20971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60" name=""/>
        <p:cNvGrpSpPr/>
        <p:nvPr/>
      </p:nvGrpSpPr>
      <p:grpSpPr>
        <a:xfrm>
          <a:off x="0" y="0"/>
          <a:ext cx="0" cy="0"/>
          <a:chOff x="0" y="0"/>
          <a:chExt cx="0" cy="0"/>
        </a:xfrm>
      </p:grpSpPr>
      <p:sp>
        <p:nvSpPr>
          <p:cNvPr id="1048637" name="标题"/>
          <p:cNvSpPr>
            <a:spLocks noGrp="1"/>
          </p:cNvSpPr>
          <p:nvPr>
            <p:ph type="title"/>
            <p:custDataLst>
              <p:tags r:id="rId1"/>
            </p:custDataLst>
          </p:nvPr>
        </p:nvSpPr>
        <p:spPr/>
        <p:txBody>
          <a:bodyPr/>
          <a:p>
            <a:r>
              <a:rPr lang="zh-CN" altLang="en-US"/>
              <a:t>目录</a:t>
            </a:r>
            <a:endParaRPr lang="zh-CN" altLang="en-US"/>
          </a:p>
        </p:txBody>
      </p:sp>
      <p:sp>
        <p:nvSpPr>
          <p:cNvPr id="1048638" name="矩形: 圆角 8"/>
          <p:cNvSpPr/>
          <p:nvPr>
            <p:custDataLst>
              <p:tags r:id="rId2"/>
            </p:custDataLst>
          </p:nvPr>
        </p:nvSpPr>
        <p:spPr>
          <a:xfrm>
            <a:off x="671829" y="2619757"/>
            <a:ext cx="1681574" cy="3745517"/>
          </a:xfrm>
          <a:prstGeom prst="roundRect">
            <a:avLst>
              <a:gd name="adj" fmla="val 5076"/>
            </a:avLst>
          </a:prstGeom>
          <a:solidFill>
            <a:schemeClr val="lt1"/>
          </a:solidFill>
          <a:ln>
            <a:noFill/>
          </a:ln>
          <a:effectLst>
            <a:outerShdw blurRad="165100" dist="190500" dir="5400000" algn="t" rotWithShape="0">
              <a:schemeClr val="accent2">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chorCtr="0">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048639" name="矩形: 圆角 9"/>
          <p:cNvSpPr/>
          <p:nvPr>
            <p:custDataLst>
              <p:tags r:id="rId3"/>
            </p:custDataLst>
          </p:nvPr>
        </p:nvSpPr>
        <p:spPr>
          <a:xfrm>
            <a:off x="3470755" y="2619757"/>
            <a:ext cx="1681574" cy="3745517"/>
          </a:xfrm>
          <a:prstGeom prst="roundRect">
            <a:avLst>
              <a:gd name="adj" fmla="val 5581"/>
            </a:avLst>
          </a:prstGeom>
          <a:solidFill>
            <a:schemeClr val="lt1"/>
          </a:solidFill>
          <a:ln>
            <a:noFill/>
          </a:ln>
          <a:effectLst>
            <a:outerShdw blurRad="165100" dist="190500" dir="5400000" algn="t" rotWithShape="0">
              <a:schemeClr val="accent2">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chorCtr="0">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048640" name="矩形: 圆角 10"/>
          <p:cNvSpPr/>
          <p:nvPr>
            <p:custDataLst>
              <p:tags r:id="rId4"/>
            </p:custDataLst>
          </p:nvPr>
        </p:nvSpPr>
        <p:spPr>
          <a:xfrm>
            <a:off x="6066634" y="2715642"/>
            <a:ext cx="1681574" cy="3745517"/>
          </a:xfrm>
          <a:prstGeom prst="roundRect">
            <a:avLst>
              <a:gd name="adj" fmla="val 5581"/>
            </a:avLst>
          </a:prstGeom>
          <a:solidFill>
            <a:schemeClr val="lt1"/>
          </a:solidFill>
          <a:ln>
            <a:noFill/>
          </a:ln>
          <a:effectLst>
            <a:outerShdw blurRad="165100" dist="190500" dir="5400000" algn="t" rotWithShape="0">
              <a:schemeClr val="accent2">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chorCtr="0">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048641" name="矩形: 圆角 11"/>
          <p:cNvSpPr/>
          <p:nvPr>
            <p:custDataLst>
              <p:tags r:id="rId5"/>
            </p:custDataLst>
          </p:nvPr>
        </p:nvSpPr>
        <p:spPr>
          <a:xfrm>
            <a:off x="9013668" y="2619757"/>
            <a:ext cx="1681574" cy="3745517"/>
          </a:xfrm>
          <a:prstGeom prst="roundRect">
            <a:avLst>
              <a:gd name="adj" fmla="val 7096"/>
            </a:avLst>
          </a:prstGeom>
          <a:solidFill>
            <a:schemeClr val="lt1"/>
          </a:solidFill>
          <a:ln>
            <a:noFill/>
          </a:ln>
          <a:effectLst>
            <a:outerShdw blurRad="165100" dist="190500" dir="5400000" algn="t" rotWithShape="0">
              <a:schemeClr val="accent2">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chorCtr="0">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048642" name="序号"/>
          <p:cNvSpPr txBox="1"/>
          <p:nvPr>
            <p:custDataLst>
              <p:tags r:id="rId6"/>
            </p:custDataLst>
          </p:nvPr>
        </p:nvSpPr>
        <p:spPr>
          <a:xfrm>
            <a:off x="1124405" y="2988117"/>
            <a:ext cx="776422" cy="920526"/>
          </a:xfrm>
          <a:prstGeom prst="rect">
            <a:avLst/>
          </a:prstGeom>
          <a:noFill/>
        </p:spPr>
        <p:txBody>
          <a:bodyPr wrap="none" lIns="0" tIns="0" rIns="0" bIns="0" rtlCol="0" anchor="ctr" anchorCtr="0">
            <a:normAutofit/>
          </a:bodyPr>
          <a:p>
            <a:pPr algn="ctr">
              <a:lnSpc>
                <a:spcPct val="100000"/>
              </a:lnSpc>
            </a:pPr>
            <a:r>
              <a:rPr lang="en-US" sz="4400" b="1" dirty="0">
                <a:solidFill>
                  <a:schemeClr val="accent2">
                    <a:alpha val="61000"/>
                  </a:schemeClr>
                </a:solidFill>
                <a:latin typeface="+mn-ea"/>
              </a:rPr>
              <a:t>01</a:t>
            </a:r>
            <a:endParaRPr lang="en-US" sz="4400" b="1" dirty="0">
              <a:solidFill>
                <a:schemeClr val="accent2">
                  <a:alpha val="61000"/>
                </a:schemeClr>
              </a:solidFill>
              <a:latin typeface="+mn-ea"/>
            </a:endParaRPr>
          </a:p>
        </p:txBody>
      </p:sp>
      <p:sp>
        <p:nvSpPr>
          <p:cNvPr id="1048643" name="项标题"/>
          <p:cNvSpPr txBox="1"/>
          <p:nvPr>
            <p:custDataLst>
              <p:tags r:id="rId7"/>
            </p:custDataLst>
          </p:nvPr>
        </p:nvSpPr>
        <p:spPr>
          <a:xfrm>
            <a:off x="674370" y="4423410"/>
            <a:ext cx="1882140" cy="1168400"/>
          </a:xfrm>
          <a:prstGeom prst="rect">
            <a:avLst/>
          </a:prstGeom>
          <a:noFill/>
        </p:spPr>
        <p:txBody>
          <a:bodyPr wrap="square" lIns="0" tIns="0" rIns="0" bIns="0" rtlCol="0" anchor="ctr">
            <a:noAutofit/>
          </a:bodyPr>
          <a:p>
            <a:pPr algn="ctr">
              <a:lnSpc>
                <a:spcPct val="100000"/>
              </a:lnSpc>
            </a:pPr>
            <a:r>
              <a:rPr lang="zh-CN" altLang="en-US" b="1">
                <a:solidFill>
                  <a:schemeClr val="accent1"/>
                </a:solidFill>
                <a:effectLst>
                  <a:outerShdw blurRad="38100" dist="25400" dir="5400000" algn="ctr" rotWithShape="0">
                    <a:srgbClr val="6E747A">
                      <a:alpha val="43000"/>
                    </a:srgbClr>
                  </a:outerShdw>
                </a:effectLst>
                <a:sym typeface="+mn-ea"/>
              </a:rPr>
              <a:t>AI学术应用的挑战</a:t>
            </a:r>
            <a:endParaRPr lang="zh-CN" altLang="en-US" b="1" spc="300" dirty="0">
              <a:solidFill>
                <a:schemeClr val="accent1"/>
              </a:solidFill>
              <a:effectLst>
                <a:outerShdw blurRad="38100" dist="25400" dir="5400000" algn="ctr" rotWithShape="0">
                  <a:srgbClr val="6E747A">
                    <a:alpha val="43000"/>
                  </a:srgbClr>
                </a:outerShdw>
              </a:effectLst>
              <a:latin typeface="+mn-ea"/>
              <a:sym typeface="+mn-ea"/>
            </a:endParaRPr>
          </a:p>
        </p:txBody>
      </p:sp>
      <p:cxnSp>
        <p:nvCxnSpPr>
          <p:cNvPr id="3145732" name="直接连接符 12"/>
          <p:cNvCxnSpPr/>
          <p:nvPr>
            <p:custDataLst>
              <p:tags r:id="rId8"/>
            </p:custDataLst>
          </p:nvPr>
        </p:nvCxnSpPr>
        <p:spPr>
          <a:xfrm>
            <a:off x="940588" y="4156699"/>
            <a:ext cx="1144057" cy="0"/>
          </a:xfrm>
          <a:prstGeom prst="line">
            <a:avLst/>
          </a:prstGeom>
          <a:ln>
            <a:solidFill>
              <a:schemeClr val="accent2">
                <a:lumMod val="20000"/>
                <a:lumOff val="80000"/>
                <a:alpha val="80000"/>
              </a:schemeClr>
            </a:solidFill>
          </a:ln>
        </p:spPr>
        <p:style>
          <a:lnRef idx="1">
            <a:schemeClr val="accent1"/>
          </a:lnRef>
          <a:fillRef idx="0">
            <a:schemeClr val="accent1"/>
          </a:fillRef>
          <a:effectRef idx="0">
            <a:schemeClr val="accent1"/>
          </a:effectRef>
          <a:fontRef idx="minor">
            <a:schemeClr val="tx1"/>
          </a:fontRef>
        </p:style>
      </p:cxnSp>
      <p:cxnSp>
        <p:nvCxnSpPr>
          <p:cNvPr id="3145733" name="直接连接符 13"/>
          <p:cNvCxnSpPr/>
          <p:nvPr>
            <p:custDataLst>
              <p:tags r:id="rId9"/>
            </p:custDataLst>
          </p:nvPr>
        </p:nvCxnSpPr>
        <p:spPr>
          <a:xfrm>
            <a:off x="3739514" y="4156699"/>
            <a:ext cx="1144057" cy="0"/>
          </a:xfrm>
          <a:prstGeom prst="line">
            <a:avLst/>
          </a:prstGeom>
          <a:ln>
            <a:solidFill>
              <a:schemeClr val="accent2">
                <a:lumMod val="20000"/>
                <a:lumOff val="80000"/>
                <a:alpha val="80000"/>
              </a:schemeClr>
            </a:solidFill>
          </a:ln>
        </p:spPr>
        <p:style>
          <a:lnRef idx="1">
            <a:schemeClr val="accent1"/>
          </a:lnRef>
          <a:fillRef idx="0">
            <a:schemeClr val="accent1"/>
          </a:fillRef>
          <a:effectRef idx="0">
            <a:schemeClr val="accent1"/>
          </a:effectRef>
          <a:fontRef idx="minor">
            <a:schemeClr val="tx1"/>
          </a:fontRef>
        </p:style>
      </p:cxnSp>
      <p:cxnSp>
        <p:nvCxnSpPr>
          <p:cNvPr id="3145734" name="直接连接符 14"/>
          <p:cNvCxnSpPr/>
          <p:nvPr>
            <p:custDataLst>
              <p:tags r:id="rId10"/>
            </p:custDataLst>
          </p:nvPr>
        </p:nvCxnSpPr>
        <p:spPr>
          <a:xfrm>
            <a:off x="6335393" y="4252584"/>
            <a:ext cx="1144057" cy="0"/>
          </a:xfrm>
          <a:prstGeom prst="line">
            <a:avLst/>
          </a:prstGeom>
          <a:ln>
            <a:solidFill>
              <a:schemeClr val="accent2">
                <a:lumMod val="20000"/>
                <a:lumOff val="80000"/>
                <a:alpha val="80000"/>
              </a:schemeClr>
            </a:solidFill>
          </a:ln>
        </p:spPr>
        <p:style>
          <a:lnRef idx="1">
            <a:schemeClr val="accent1"/>
          </a:lnRef>
          <a:fillRef idx="0">
            <a:schemeClr val="accent1"/>
          </a:fillRef>
          <a:effectRef idx="0">
            <a:schemeClr val="accent1"/>
          </a:effectRef>
          <a:fontRef idx="minor">
            <a:schemeClr val="tx1"/>
          </a:fontRef>
        </p:style>
      </p:cxnSp>
      <p:cxnSp>
        <p:nvCxnSpPr>
          <p:cNvPr id="3145735" name="直接连接符 15"/>
          <p:cNvCxnSpPr/>
          <p:nvPr>
            <p:custDataLst>
              <p:tags r:id="rId11"/>
            </p:custDataLst>
          </p:nvPr>
        </p:nvCxnSpPr>
        <p:spPr>
          <a:xfrm>
            <a:off x="9465942" y="4252584"/>
            <a:ext cx="1144057" cy="0"/>
          </a:xfrm>
          <a:prstGeom prst="line">
            <a:avLst/>
          </a:prstGeom>
          <a:ln>
            <a:solidFill>
              <a:schemeClr val="accent2">
                <a:lumMod val="20000"/>
                <a:lumOff val="80000"/>
                <a:alpha val="80000"/>
              </a:schemeClr>
            </a:solidFill>
          </a:ln>
        </p:spPr>
        <p:style>
          <a:lnRef idx="1">
            <a:schemeClr val="accent1"/>
          </a:lnRef>
          <a:fillRef idx="0">
            <a:schemeClr val="accent1"/>
          </a:fillRef>
          <a:effectRef idx="0">
            <a:schemeClr val="accent1"/>
          </a:effectRef>
          <a:fontRef idx="minor">
            <a:schemeClr val="tx1"/>
          </a:fontRef>
        </p:style>
      </p:cxnSp>
      <p:sp>
        <p:nvSpPr>
          <p:cNvPr id="1048644" name="序号"/>
          <p:cNvSpPr txBox="1"/>
          <p:nvPr>
            <p:custDataLst>
              <p:tags r:id="rId12"/>
            </p:custDataLst>
          </p:nvPr>
        </p:nvSpPr>
        <p:spPr>
          <a:xfrm>
            <a:off x="3923331" y="2988117"/>
            <a:ext cx="776422" cy="920526"/>
          </a:xfrm>
          <a:prstGeom prst="rect">
            <a:avLst/>
          </a:prstGeom>
          <a:noFill/>
        </p:spPr>
        <p:txBody>
          <a:bodyPr wrap="none" lIns="0" tIns="0" rIns="0" bIns="0" rtlCol="0" anchor="ctr" anchorCtr="0">
            <a:normAutofit/>
          </a:bodyPr>
          <a:p>
            <a:pPr algn="ctr">
              <a:lnSpc>
                <a:spcPct val="100000"/>
              </a:lnSpc>
            </a:pPr>
            <a:r>
              <a:rPr lang="en-US" sz="4400" b="1" dirty="0">
                <a:solidFill>
                  <a:schemeClr val="accent2">
                    <a:alpha val="61000"/>
                  </a:schemeClr>
                </a:solidFill>
                <a:latin typeface="+mn-ea"/>
              </a:rPr>
              <a:t>02</a:t>
            </a:r>
            <a:endParaRPr lang="en-US" sz="4400" b="1" dirty="0">
              <a:solidFill>
                <a:schemeClr val="accent2">
                  <a:alpha val="61000"/>
                </a:schemeClr>
              </a:solidFill>
              <a:latin typeface="+mn-ea"/>
            </a:endParaRPr>
          </a:p>
        </p:txBody>
      </p:sp>
      <p:sp>
        <p:nvSpPr>
          <p:cNvPr id="1048645" name="项标题"/>
          <p:cNvSpPr txBox="1"/>
          <p:nvPr>
            <p:custDataLst>
              <p:tags r:id="rId13"/>
            </p:custDataLst>
          </p:nvPr>
        </p:nvSpPr>
        <p:spPr>
          <a:xfrm>
            <a:off x="3473611" y="4423142"/>
            <a:ext cx="1675862" cy="1168521"/>
          </a:xfrm>
          <a:prstGeom prst="rect">
            <a:avLst/>
          </a:prstGeom>
          <a:noFill/>
        </p:spPr>
        <p:txBody>
          <a:bodyPr wrap="square" lIns="0" tIns="0" rIns="0" bIns="0" rtlCol="0" anchor="ctr">
            <a:noAutofit/>
          </a:bodyPr>
          <a:p>
            <a:pPr algn="ctr">
              <a:lnSpc>
                <a:spcPct val="100000"/>
              </a:lnSpc>
            </a:pPr>
            <a:r>
              <a:rPr lang="zh-CN" altLang="en-US" b="1">
                <a:solidFill>
                  <a:schemeClr val="accent1"/>
                </a:solidFill>
                <a:effectLst>
                  <a:outerShdw blurRad="38100" dist="25400" dir="5400000" algn="ctr" rotWithShape="0">
                    <a:srgbClr val="6E747A">
                      <a:alpha val="43000"/>
                    </a:srgbClr>
                  </a:outerShdw>
                </a:effectLst>
                <a:sym typeface="+mn-ea"/>
              </a:rPr>
              <a:t>笔杆网论文检测</a:t>
            </a:r>
            <a:endParaRPr lang="zh-CN" altLang="en-US" b="1" spc="300" dirty="0">
              <a:solidFill>
                <a:schemeClr val="accent1"/>
              </a:solidFill>
              <a:effectLst>
                <a:outerShdw blurRad="38100" dist="25400" dir="5400000" algn="ctr" rotWithShape="0">
                  <a:srgbClr val="6E747A">
                    <a:alpha val="43000"/>
                  </a:srgbClr>
                </a:outerShdw>
              </a:effectLst>
              <a:latin typeface="+mn-ea"/>
              <a:sym typeface="+mn-ea"/>
            </a:endParaRPr>
          </a:p>
        </p:txBody>
      </p:sp>
      <p:sp>
        <p:nvSpPr>
          <p:cNvPr id="1048646" name="序号"/>
          <p:cNvSpPr txBox="1"/>
          <p:nvPr>
            <p:custDataLst>
              <p:tags r:id="rId14"/>
            </p:custDataLst>
          </p:nvPr>
        </p:nvSpPr>
        <p:spPr>
          <a:xfrm>
            <a:off x="6519210" y="3084002"/>
            <a:ext cx="776422" cy="920526"/>
          </a:xfrm>
          <a:prstGeom prst="rect">
            <a:avLst/>
          </a:prstGeom>
          <a:noFill/>
        </p:spPr>
        <p:txBody>
          <a:bodyPr wrap="none" lIns="0" tIns="0" rIns="0" bIns="0" rtlCol="0" anchor="ctr" anchorCtr="0">
            <a:normAutofit/>
          </a:bodyPr>
          <a:p>
            <a:pPr algn="ctr">
              <a:lnSpc>
                <a:spcPct val="100000"/>
              </a:lnSpc>
            </a:pPr>
            <a:r>
              <a:rPr lang="en-US" sz="4400" b="1" dirty="0">
                <a:solidFill>
                  <a:schemeClr val="accent2">
                    <a:alpha val="61000"/>
                  </a:schemeClr>
                </a:solidFill>
                <a:latin typeface="+mn-ea"/>
              </a:rPr>
              <a:t>03</a:t>
            </a:r>
            <a:endParaRPr lang="en-US" sz="4400" b="1" dirty="0">
              <a:solidFill>
                <a:schemeClr val="accent2">
                  <a:alpha val="61000"/>
                </a:schemeClr>
              </a:solidFill>
              <a:latin typeface="+mn-ea"/>
            </a:endParaRPr>
          </a:p>
        </p:txBody>
      </p:sp>
      <p:sp>
        <p:nvSpPr>
          <p:cNvPr id="1048647" name="项标题"/>
          <p:cNvSpPr txBox="1"/>
          <p:nvPr>
            <p:custDataLst>
              <p:tags r:id="rId15"/>
            </p:custDataLst>
          </p:nvPr>
        </p:nvSpPr>
        <p:spPr>
          <a:xfrm>
            <a:off x="6069330" y="4519295"/>
            <a:ext cx="1896745" cy="1168400"/>
          </a:xfrm>
          <a:prstGeom prst="rect">
            <a:avLst/>
          </a:prstGeom>
          <a:noFill/>
        </p:spPr>
        <p:txBody>
          <a:bodyPr wrap="square" lIns="0" tIns="0" rIns="0" bIns="0" rtlCol="0" anchor="ctr">
            <a:noAutofit/>
          </a:bodyPr>
          <a:p>
            <a:pPr algn="ctr">
              <a:lnSpc>
                <a:spcPct val="100000"/>
              </a:lnSpc>
            </a:pPr>
            <a:r>
              <a:rPr lang="zh-CN" altLang="en-US" b="1">
                <a:solidFill>
                  <a:schemeClr val="accent1"/>
                </a:solidFill>
                <a:effectLst>
                  <a:outerShdw blurRad="38100" dist="25400" dir="5400000" algn="ctr" rotWithShape="0">
                    <a:srgbClr val="6E747A">
                      <a:alpha val="43000"/>
                    </a:srgbClr>
                  </a:outerShdw>
                </a:effectLst>
                <a:sym typeface="+mn-ea"/>
              </a:rPr>
              <a:t>破解传统写作困境</a:t>
            </a:r>
            <a:endParaRPr lang="zh-CN" altLang="en-US" b="1" spc="300" dirty="0">
              <a:solidFill>
                <a:schemeClr val="accent1"/>
              </a:solidFill>
              <a:effectLst>
                <a:outerShdw blurRad="38100" dist="25400" dir="5400000" algn="ctr" rotWithShape="0">
                  <a:srgbClr val="6E747A">
                    <a:alpha val="43000"/>
                  </a:srgbClr>
                </a:outerShdw>
              </a:effectLst>
              <a:latin typeface="+mn-ea"/>
              <a:sym typeface="+mn-ea"/>
            </a:endParaRPr>
          </a:p>
        </p:txBody>
      </p:sp>
      <p:sp>
        <p:nvSpPr>
          <p:cNvPr id="1048648" name="序号"/>
          <p:cNvSpPr txBox="1"/>
          <p:nvPr>
            <p:custDataLst>
              <p:tags r:id="rId16"/>
            </p:custDataLst>
          </p:nvPr>
        </p:nvSpPr>
        <p:spPr>
          <a:xfrm>
            <a:off x="9466244" y="2988117"/>
            <a:ext cx="776422" cy="920526"/>
          </a:xfrm>
          <a:prstGeom prst="rect">
            <a:avLst/>
          </a:prstGeom>
          <a:noFill/>
        </p:spPr>
        <p:txBody>
          <a:bodyPr wrap="none" lIns="0" tIns="0" rIns="0" bIns="0" rtlCol="0" anchor="ctr" anchorCtr="0">
            <a:normAutofit/>
          </a:bodyPr>
          <a:p>
            <a:pPr algn="ctr">
              <a:lnSpc>
                <a:spcPct val="100000"/>
              </a:lnSpc>
            </a:pPr>
            <a:r>
              <a:rPr lang="en-US" sz="4400" b="1" dirty="0">
                <a:solidFill>
                  <a:schemeClr val="accent2">
                    <a:alpha val="61000"/>
                  </a:schemeClr>
                </a:solidFill>
                <a:latin typeface="+mn-ea"/>
              </a:rPr>
              <a:t>04</a:t>
            </a:r>
            <a:endParaRPr lang="en-US" sz="4400" b="1" dirty="0">
              <a:solidFill>
                <a:schemeClr val="accent2">
                  <a:alpha val="61000"/>
                </a:schemeClr>
              </a:solidFill>
              <a:latin typeface="+mn-ea"/>
            </a:endParaRPr>
          </a:p>
        </p:txBody>
      </p:sp>
      <p:sp>
        <p:nvSpPr>
          <p:cNvPr id="1048649" name="项标题"/>
          <p:cNvSpPr txBox="1"/>
          <p:nvPr>
            <p:custDataLst>
              <p:tags r:id="rId17"/>
            </p:custDataLst>
          </p:nvPr>
        </p:nvSpPr>
        <p:spPr>
          <a:xfrm>
            <a:off x="9016524" y="4423142"/>
            <a:ext cx="1675862" cy="1168521"/>
          </a:xfrm>
          <a:prstGeom prst="rect">
            <a:avLst/>
          </a:prstGeom>
          <a:noFill/>
        </p:spPr>
        <p:txBody>
          <a:bodyPr wrap="square" lIns="0" tIns="0" rIns="0" bIns="0" rtlCol="0" anchor="ctr">
            <a:noAutofit/>
          </a:bodyPr>
          <a:p>
            <a:pPr algn="ctr">
              <a:lnSpc>
                <a:spcPct val="100000"/>
              </a:lnSpc>
            </a:pPr>
            <a:r>
              <a:rPr lang="zh-CN" altLang="en-US" b="1">
                <a:solidFill>
                  <a:schemeClr val="accent1"/>
                </a:solidFill>
                <a:effectLst>
                  <a:outerShdw blurRad="38100" dist="25400" dir="5400000" algn="ctr" rotWithShape="0">
                    <a:srgbClr val="6E747A">
                      <a:alpha val="43000"/>
                    </a:srgbClr>
                  </a:outerShdw>
                </a:effectLst>
                <a:sym typeface="+mn-ea"/>
              </a:rPr>
              <a:t>一站式写作服务</a:t>
            </a:r>
            <a:endParaRPr lang="zh-CN" altLang="en-US" b="1" spc="300" dirty="0">
              <a:solidFill>
                <a:schemeClr val="accent1"/>
              </a:solidFill>
              <a:effectLst>
                <a:outerShdw blurRad="38100" dist="25400" dir="5400000" algn="ctr" rotWithShape="0">
                  <a:srgbClr val="6E747A">
                    <a:alpha val="43000"/>
                  </a:srgbClr>
                </a:outerShdw>
              </a:effectLst>
              <a:latin typeface="+mn-ea"/>
              <a:sym typeface="+mn-ea"/>
            </a:endParaRPr>
          </a:p>
        </p:txBody>
      </p:sp>
      <p:sp>
        <p:nvSpPr>
          <p:cNvPr id="1048650" name="任意多边形: 形状 26"/>
          <p:cNvSpPr/>
          <p:nvPr>
            <p:custDataLst>
              <p:tags r:id="rId18"/>
            </p:custDataLst>
          </p:nvPr>
        </p:nvSpPr>
        <p:spPr>
          <a:xfrm>
            <a:off x="2555753" y="957430"/>
            <a:ext cx="3706155" cy="507988"/>
          </a:xfrm>
          <a:custGeom>
            <a:avLst/>
            <a:gdLst>
              <a:gd name="connsiteX0" fmla="*/ 731044 w 3706155"/>
              <a:gd name="connsiteY0" fmla="*/ 84720 h 507988"/>
              <a:gd name="connsiteX1" fmla="*/ 632259 w 3706155"/>
              <a:gd name="connsiteY1" fmla="*/ 126746 h 507988"/>
              <a:gd name="connsiteX2" fmla="*/ 594754 w 3706155"/>
              <a:gd name="connsiteY2" fmla="*/ 253491 h 507988"/>
              <a:gd name="connsiteX3" fmla="*/ 633264 w 3706155"/>
              <a:gd name="connsiteY3" fmla="*/ 379902 h 507988"/>
              <a:gd name="connsiteX4" fmla="*/ 731044 w 3706155"/>
              <a:gd name="connsiteY4" fmla="*/ 422932 h 507988"/>
              <a:gd name="connsiteX5" fmla="*/ 828322 w 3706155"/>
              <a:gd name="connsiteY5" fmla="*/ 380237 h 507988"/>
              <a:gd name="connsiteX6" fmla="*/ 866328 w 3706155"/>
              <a:gd name="connsiteY6" fmla="*/ 252152 h 507988"/>
              <a:gd name="connsiteX7" fmla="*/ 829326 w 3706155"/>
              <a:gd name="connsiteY7" fmla="*/ 126243 h 507988"/>
              <a:gd name="connsiteX8" fmla="*/ 731044 w 3706155"/>
              <a:gd name="connsiteY8" fmla="*/ 84720 h 507988"/>
              <a:gd name="connsiteX9" fmla="*/ 2877852 w 3706155"/>
              <a:gd name="connsiteY9" fmla="*/ 8371 h 507988"/>
              <a:gd name="connsiteX10" fmla="*/ 3267968 w 3706155"/>
              <a:gd name="connsiteY10" fmla="*/ 8371 h 507988"/>
              <a:gd name="connsiteX11" fmla="*/ 3267968 w 3706155"/>
              <a:gd name="connsiteY11" fmla="*/ 91418 h 507988"/>
              <a:gd name="connsiteX12" fmla="*/ 3122637 w 3706155"/>
              <a:gd name="connsiteY12" fmla="*/ 91418 h 507988"/>
              <a:gd name="connsiteX13" fmla="*/ 3122637 w 3706155"/>
              <a:gd name="connsiteY13" fmla="*/ 499281 h 507988"/>
              <a:gd name="connsiteX14" fmla="*/ 3023518 w 3706155"/>
              <a:gd name="connsiteY14" fmla="*/ 499281 h 507988"/>
              <a:gd name="connsiteX15" fmla="*/ 3023518 w 3706155"/>
              <a:gd name="connsiteY15" fmla="*/ 91418 h 507988"/>
              <a:gd name="connsiteX16" fmla="*/ 2877852 w 3706155"/>
              <a:gd name="connsiteY16" fmla="*/ 91418 h 507988"/>
              <a:gd name="connsiteX17" fmla="*/ 2418717 w 3706155"/>
              <a:gd name="connsiteY17" fmla="*/ 8371 h 507988"/>
              <a:gd name="connsiteX18" fmla="*/ 2515158 w 3706155"/>
              <a:gd name="connsiteY18" fmla="*/ 8371 h 507988"/>
              <a:gd name="connsiteX19" fmla="*/ 2716076 w 3706155"/>
              <a:gd name="connsiteY19" fmla="*/ 336203 h 507988"/>
              <a:gd name="connsiteX20" fmla="*/ 2716076 w 3706155"/>
              <a:gd name="connsiteY20" fmla="*/ 8371 h 507988"/>
              <a:gd name="connsiteX21" fmla="*/ 2808163 w 3706155"/>
              <a:gd name="connsiteY21" fmla="*/ 8371 h 507988"/>
              <a:gd name="connsiteX22" fmla="*/ 2808163 w 3706155"/>
              <a:gd name="connsiteY22" fmla="*/ 499281 h 507988"/>
              <a:gd name="connsiteX23" fmla="*/ 2708709 w 3706155"/>
              <a:gd name="connsiteY23" fmla="*/ 499281 h 507988"/>
              <a:gd name="connsiteX24" fmla="*/ 2510805 w 3706155"/>
              <a:gd name="connsiteY24" fmla="*/ 179152 h 507988"/>
              <a:gd name="connsiteX25" fmla="*/ 2510805 w 3706155"/>
              <a:gd name="connsiteY25" fmla="*/ 499281 h 507988"/>
              <a:gd name="connsiteX26" fmla="*/ 2418717 w 3706155"/>
              <a:gd name="connsiteY26" fmla="*/ 499281 h 507988"/>
              <a:gd name="connsiteX27" fmla="*/ 1960513 w 3706155"/>
              <a:gd name="connsiteY27" fmla="*/ 8371 h 507988"/>
              <a:gd name="connsiteX28" fmla="*/ 2324509 w 3706155"/>
              <a:gd name="connsiteY28" fmla="*/ 8371 h 507988"/>
              <a:gd name="connsiteX29" fmla="*/ 2324509 w 3706155"/>
              <a:gd name="connsiteY29" fmla="*/ 91418 h 507988"/>
              <a:gd name="connsiteX30" fmla="*/ 2059632 w 3706155"/>
              <a:gd name="connsiteY30" fmla="*/ 91418 h 507988"/>
              <a:gd name="connsiteX31" fmla="*/ 2059632 w 3706155"/>
              <a:gd name="connsiteY31" fmla="*/ 200248 h 507988"/>
              <a:gd name="connsiteX32" fmla="*/ 2306092 w 3706155"/>
              <a:gd name="connsiteY32" fmla="*/ 200248 h 507988"/>
              <a:gd name="connsiteX33" fmla="*/ 2306092 w 3706155"/>
              <a:gd name="connsiteY33" fmla="*/ 282959 h 507988"/>
              <a:gd name="connsiteX34" fmla="*/ 2059632 w 3706155"/>
              <a:gd name="connsiteY34" fmla="*/ 282959 h 507988"/>
              <a:gd name="connsiteX35" fmla="*/ 2059632 w 3706155"/>
              <a:gd name="connsiteY35" fmla="*/ 416570 h 507988"/>
              <a:gd name="connsiteX36" fmla="*/ 2333885 w 3706155"/>
              <a:gd name="connsiteY36" fmla="*/ 416570 h 507988"/>
              <a:gd name="connsiteX37" fmla="*/ 2333885 w 3706155"/>
              <a:gd name="connsiteY37" fmla="*/ 499281 h 507988"/>
              <a:gd name="connsiteX38" fmla="*/ 1960513 w 3706155"/>
              <a:gd name="connsiteY38" fmla="*/ 499281 h 507988"/>
              <a:gd name="connsiteX39" fmla="*/ 1506252 w 3706155"/>
              <a:gd name="connsiteY39" fmla="*/ 8371 h 507988"/>
              <a:gd name="connsiteX40" fmla="*/ 1896368 w 3706155"/>
              <a:gd name="connsiteY40" fmla="*/ 8371 h 507988"/>
              <a:gd name="connsiteX41" fmla="*/ 1896368 w 3706155"/>
              <a:gd name="connsiteY41" fmla="*/ 91418 h 507988"/>
              <a:gd name="connsiteX42" fmla="*/ 1751037 w 3706155"/>
              <a:gd name="connsiteY42" fmla="*/ 91418 h 507988"/>
              <a:gd name="connsiteX43" fmla="*/ 1751037 w 3706155"/>
              <a:gd name="connsiteY43" fmla="*/ 499281 h 507988"/>
              <a:gd name="connsiteX44" fmla="*/ 1651918 w 3706155"/>
              <a:gd name="connsiteY44" fmla="*/ 499281 h 507988"/>
              <a:gd name="connsiteX45" fmla="*/ 1651918 w 3706155"/>
              <a:gd name="connsiteY45" fmla="*/ 91418 h 507988"/>
              <a:gd name="connsiteX46" fmla="*/ 1506252 w 3706155"/>
              <a:gd name="connsiteY46" fmla="*/ 91418 h 507988"/>
              <a:gd name="connsiteX47" fmla="*/ 1047117 w 3706155"/>
              <a:gd name="connsiteY47" fmla="*/ 8371 h 507988"/>
              <a:gd name="connsiteX48" fmla="*/ 1143558 w 3706155"/>
              <a:gd name="connsiteY48" fmla="*/ 8371 h 507988"/>
              <a:gd name="connsiteX49" fmla="*/ 1344476 w 3706155"/>
              <a:gd name="connsiteY49" fmla="*/ 336203 h 507988"/>
              <a:gd name="connsiteX50" fmla="*/ 1344476 w 3706155"/>
              <a:gd name="connsiteY50" fmla="*/ 8371 h 507988"/>
              <a:gd name="connsiteX51" fmla="*/ 1436563 w 3706155"/>
              <a:gd name="connsiteY51" fmla="*/ 8371 h 507988"/>
              <a:gd name="connsiteX52" fmla="*/ 1436563 w 3706155"/>
              <a:gd name="connsiteY52" fmla="*/ 499281 h 507988"/>
              <a:gd name="connsiteX53" fmla="*/ 1337109 w 3706155"/>
              <a:gd name="connsiteY53" fmla="*/ 499281 h 507988"/>
              <a:gd name="connsiteX54" fmla="*/ 1139205 w 3706155"/>
              <a:gd name="connsiteY54" fmla="*/ 179152 h 507988"/>
              <a:gd name="connsiteX55" fmla="*/ 1139205 w 3706155"/>
              <a:gd name="connsiteY55" fmla="*/ 499281 h 507988"/>
              <a:gd name="connsiteX56" fmla="*/ 1047117 w 3706155"/>
              <a:gd name="connsiteY56" fmla="*/ 499281 h 507988"/>
              <a:gd name="connsiteX57" fmla="*/ 3503898 w 3706155"/>
              <a:gd name="connsiteY57" fmla="*/ 0 h 507988"/>
              <a:gd name="connsiteX58" fmla="*/ 3643033 w 3706155"/>
              <a:gd name="connsiteY58" fmla="*/ 40518 h 507988"/>
              <a:gd name="connsiteX59" fmla="*/ 3692091 w 3706155"/>
              <a:gd name="connsiteY59" fmla="*/ 148679 h 507988"/>
              <a:gd name="connsiteX60" fmla="*/ 3592971 w 3706155"/>
              <a:gd name="connsiteY60" fmla="*/ 153032 h 507988"/>
              <a:gd name="connsiteX61" fmla="*/ 3565680 w 3706155"/>
              <a:gd name="connsiteY61" fmla="*/ 98617 h 507988"/>
              <a:gd name="connsiteX62" fmla="*/ 3502893 w 3706155"/>
              <a:gd name="connsiteY62" fmla="*/ 82041 h 507988"/>
              <a:gd name="connsiteX63" fmla="*/ 3435251 w 3706155"/>
              <a:gd name="connsiteY63" fmla="*/ 99789 h 507988"/>
              <a:gd name="connsiteX64" fmla="*/ 3419512 w 3706155"/>
              <a:gd name="connsiteY64" fmla="*/ 130262 h 507988"/>
              <a:gd name="connsiteX65" fmla="*/ 3434246 w 3706155"/>
              <a:gd name="connsiteY65" fmla="*/ 160065 h 507988"/>
              <a:gd name="connsiteX66" fmla="*/ 3525329 w 3706155"/>
              <a:gd name="connsiteY66" fmla="*/ 192881 h 507988"/>
              <a:gd name="connsiteX67" fmla="*/ 3632318 w 3706155"/>
              <a:gd name="connsiteY67" fmla="*/ 228209 h 507988"/>
              <a:gd name="connsiteX68" fmla="*/ 3686566 w 3706155"/>
              <a:gd name="connsiteY68" fmla="*/ 278104 h 507988"/>
              <a:gd name="connsiteX69" fmla="*/ 3706155 w 3706155"/>
              <a:gd name="connsiteY69" fmla="*/ 356294 h 507988"/>
              <a:gd name="connsiteX70" fmla="*/ 3682715 w 3706155"/>
              <a:gd name="connsiteY70" fmla="*/ 435322 h 507988"/>
              <a:gd name="connsiteX71" fmla="*/ 3616412 w 3706155"/>
              <a:gd name="connsiteY71" fmla="*/ 490072 h 507988"/>
              <a:gd name="connsiteX72" fmla="*/ 3509590 w 3706155"/>
              <a:gd name="connsiteY72" fmla="*/ 507988 h 507988"/>
              <a:gd name="connsiteX73" fmla="*/ 3366604 w 3706155"/>
              <a:gd name="connsiteY73" fmla="*/ 464958 h 507988"/>
              <a:gd name="connsiteX74" fmla="*/ 3306998 w 3706155"/>
              <a:gd name="connsiteY74" fmla="*/ 339551 h 507988"/>
              <a:gd name="connsiteX75" fmla="*/ 3403439 w 3706155"/>
              <a:gd name="connsiteY75" fmla="*/ 330175 h 507988"/>
              <a:gd name="connsiteX76" fmla="*/ 3438767 w 3706155"/>
              <a:gd name="connsiteY76" fmla="*/ 401501 h 507988"/>
              <a:gd name="connsiteX77" fmla="*/ 3510595 w 3706155"/>
              <a:gd name="connsiteY77" fmla="*/ 424272 h 507988"/>
              <a:gd name="connsiteX78" fmla="*/ 3582758 w 3706155"/>
              <a:gd name="connsiteY78" fmla="*/ 404012 h 507988"/>
              <a:gd name="connsiteX79" fmla="*/ 3607036 w 3706155"/>
              <a:gd name="connsiteY79" fmla="*/ 356629 h 507988"/>
              <a:gd name="connsiteX80" fmla="*/ 3596822 w 3706155"/>
              <a:gd name="connsiteY80" fmla="*/ 326994 h 507988"/>
              <a:gd name="connsiteX81" fmla="*/ 3561159 w 3706155"/>
              <a:gd name="connsiteY81" fmla="*/ 305730 h 507988"/>
              <a:gd name="connsiteX82" fmla="*/ 3481797 w 3706155"/>
              <a:gd name="connsiteY82" fmla="*/ 284299 h 507988"/>
              <a:gd name="connsiteX83" fmla="*/ 3369952 w 3706155"/>
              <a:gd name="connsiteY83" fmla="*/ 235744 h 507988"/>
              <a:gd name="connsiteX84" fmla="*/ 3324746 w 3706155"/>
              <a:gd name="connsiteY84" fmla="*/ 136959 h 507988"/>
              <a:gd name="connsiteX85" fmla="*/ 3346010 w 3706155"/>
              <a:gd name="connsiteY85" fmla="*/ 66805 h 507988"/>
              <a:gd name="connsiteX86" fmla="*/ 3407290 w 3706155"/>
              <a:gd name="connsiteY86" fmla="*/ 17078 h 507988"/>
              <a:gd name="connsiteX87" fmla="*/ 3503898 w 3706155"/>
              <a:gd name="connsiteY87" fmla="*/ 0 h 507988"/>
              <a:gd name="connsiteX88" fmla="*/ 730039 w 3706155"/>
              <a:gd name="connsiteY88" fmla="*/ 0 h 507988"/>
              <a:gd name="connsiteX89" fmla="*/ 903666 w 3706155"/>
              <a:gd name="connsiteY89" fmla="*/ 67307 h 507988"/>
              <a:gd name="connsiteX90" fmla="*/ 968797 w 3706155"/>
              <a:gd name="connsiteY90" fmla="*/ 254496 h 507988"/>
              <a:gd name="connsiteX91" fmla="*/ 904168 w 3706155"/>
              <a:gd name="connsiteY91" fmla="*/ 440513 h 507988"/>
              <a:gd name="connsiteX92" fmla="*/ 731379 w 3706155"/>
              <a:gd name="connsiteY92" fmla="*/ 507653 h 507988"/>
              <a:gd name="connsiteX93" fmla="*/ 557250 w 3706155"/>
              <a:gd name="connsiteY93" fmla="*/ 440847 h 507988"/>
              <a:gd name="connsiteX94" fmla="*/ 492621 w 3706155"/>
              <a:gd name="connsiteY94" fmla="*/ 256840 h 507988"/>
              <a:gd name="connsiteX95" fmla="*/ 515057 w 3706155"/>
              <a:gd name="connsiteY95" fmla="*/ 130931 h 507988"/>
              <a:gd name="connsiteX96" fmla="*/ 560766 w 3706155"/>
              <a:gd name="connsiteY96" fmla="*/ 63624 h 507988"/>
              <a:gd name="connsiteX97" fmla="*/ 624222 w 3706155"/>
              <a:gd name="connsiteY97" fmla="*/ 19422 h 507988"/>
              <a:gd name="connsiteX98" fmla="*/ 730039 w 3706155"/>
              <a:gd name="connsiteY98" fmla="*/ 0 h 507988"/>
              <a:gd name="connsiteX99" fmla="*/ 229716 w 3706155"/>
              <a:gd name="connsiteY99" fmla="*/ 0 h 507988"/>
              <a:gd name="connsiteX100" fmla="*/ 376051 w 3706155"/>
              <a:gd name="connsiteY100" fmla="*/ 53243 h 507988"/>
              <a:gd name="connsiteX101" fmla="*/ 426281 w 3706155"/>
              <a:gd name="connsiteY101" fmla="*/ 143656 h 507988"/>
              <a:gd name="connsiteX102" fmla="*/ 328166 w 3706155"/>
              <a:gd name="connsiteY102" fmla="*/ 167097 h 507988"/>
              <a:gd name="connsiteX103" fmla="*/ 291833 w 3706155"/>
              <a:gd name="connsiteY103" fmla="*/ 106821 h 507988"/>
              <a:gd name="connsiteX104" fmla="*/ 224693 w 3706155"/>
              <a:gd name="connsiteY104" fmla="*/ 84720 h 507988"/>
              <a:gd name="connsiteX105" fmla="*/ 136122 w 3706155"/>
              <a:gd name="connsiteY105" fmla="*/ 123899 h 507988"/>
              <a:gd name="connsiteX106" fmla="*/ 102133 w 3706155"/>
              <a:gd name="connsiteY106" fmla="*/ 250813 h 507988"/>
              <a:gd name="connsiteX107" fmla="*/ 135620 w 3706155"/>
              <a:gd name="connsiteY107" fmla="*/ 383418 h 507988"/>
              <a:gd name="connsiteX108" fmla="*/ 222684 w 3706155"/>
              <a:gd name="connsiteY108" fmla="*/ 422932 h 507988"/>
              <a:gd name="connsiteX109" fmla="*/ 290661 w 3706155"/>
              <a:gd name="connsiteY109" fmla="*/ 397818 h 507988"/>
              <a:gd name="connsiteX110" fmla="*/ 331515 w 3706155"/>
              <a:gd name="connsiteY110" fmla="*/ 318790 h 507988"/>
              <a:gd name="connsiteX111" fmla="*/ 427620 w 3706155"/>
              <a:gd name="connsiteY111" fmla="*/ 349262 h 507988"/>
              <a:gd name="connsiteX112" fmla="*/ 354118 w 3706155"/>
              <a:gd name="connsiteY112" fmla="*/ 468641 h 507988"/>
              <a:gd name="connsiteX113" fmla="*/ 223689 w 3706155"/>
              <a:gd name="connsiteY113" fmla="*/ 507653 h 507988"/>
              <a:gd name="connsiteX114" fmla="*/ 62954 w 3706155"/>
              <a:gd name="connsiteY114" fmla="*/ 440847 h 507988"/>
              <a:gd name="connsiteX115" fmla="*/ 0 w 3706155"/>
              <a:gd name="connsiteY115" fmla="*/ 258180 h 507988"/>
              <a:gd name="connsiteX116" fmla="*/ 63289 w 3706155"/>
              <a:gd name="connsiteY116" fmla="*/ 67810 h 507988"/>
              <a:gd name="connsiteX117" fmla="*/ 229716 w 3706155"/>
              <a:gd name="connsiteY117" fmla="*/ 0 h 507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3706155" h="507988">
                <a:moveTo>
                  <a:pt x="731044" y="84720"/>
                </a:moveTo>
                <a:cubicBezTo>
                  <a:pt x="690190" y="84720"/>
                  <a:pt x="657262" y="98729"/>
                  <a:pt x="632259" y="126746"/>
                </a:cubicBezTo>
                <a:cubicBezTo>
                  <a:pt x="607256" y="154763"/>
                  <a:pt x="594754" y="197011"/>
                  <a:pt x="594754" y="253491"/>
                </a:cubicBezTo>
                <a:cubicBezTo>
                  <a:pt x="594754" y="309079"/>
                  <a:pt x="607591" y="351216"/>
                  <a:pt x="633264" y="379902"/>
                </a:cubicBezTo>
                <a:cubicBezTo>
                  <a:pt x="658936" y="408589"/>
                  <a:pt x="691530" y="422932"/>
                  <a:pt x="731044" y="422932"/>
                </a:cubicBezTo>
                <a:cubicBezTo>
                  <a:pt x="770558" y="422932"/>
                  <a:pt x="802984" y="408701"/>
                  <a:pt x="828322" y="380237"/>
                </a:cubicBezTo>
                <a:cubicBezTo>
                  <a:pt x="853659" y="351774"/>
                  <a:pt x="866328" y="309079"/>
                  <a:pt x="866328" y="252152"/>
                </a:cubicBezTo>
                <a:cubicBezTo>
                  <a:pt x="866328" y="195895"/>
                  <a:pt x="853994" y="153925"/>
                  <a:pt x="829326" y="126243"/>
                </a:cubicBezTo>
                <a:cubicBezTo>
                  <a:pt x="804658" y="98561"/>
                  <a:pt x="771897" y="84720"/>
                  <a:pt x="731044" y="84720"/>
                </a:cubicBezTo>
                <a:close/>
                <a:moveTo>
                  <a:pt x="2877852" y="8371"/>
                </a:moveTo>
                <a:lnTo>
                  <a:pt x="3267968" y="8371"/>
                </a:lnTo>
                <a:lnTo>
                  <a:pt x="3267968" y="91418"/>
                </a:lnTo>
                <a:lnTo>
                  <a:pt x="3122637" y="91418"/>
                </a:lnTo>
                <a:lnTo>
                  <a:pt x="3122637" y="499281"/>
                </a:lnTo>
                <a:lnTo>
                  <a:pt x="3023518" y="499281"/>
                </a:lnTo>
                <a:lnTo>
                  <a:pt x="3023518" y="91418"/>
                </a:lnTo>
                <a:lnTo>
                  <a:pt x="2877852" y="91418"/>
                </a:lnTo>
                <a:close/>
                <a:moveTo>
                  <a:pt x="2418717" y="8371"/>
                </a:moveTo>
                <a:lnTo>
                  <a:pt x="2515158" y="8371"/>
                </a:lnTo>
                <a:lnTo>
                  <a:pt x="2716076" y="336203"/>
                </a:lnTo>
                <a:lnTo>
                  <a:pt x="2716076" y="8371"/>
                </a:lnTo>
                <a:lnTo>
                  <a:pt x="2808163" y="8371"/>
                </a:lnTo>
                <a:lnTo>
                  <a:pt x="2808163" y="499281"/>
                </a:lnTo>
                <a:lnTo>
                  <a:pt x="2708709" y="499281"/>
                </a:lnTo>
                <a:lnTo>
                  <a:pt x="2510805" y="179152"/>
                </a:lnTo>
                <a:lnTo>
                  <a:pt x="2510805" y="499281"/>
                </a:lnTo>
                <a:lnTo>
                  <a:pt x="2418717" y="499281"/>
                </a:lnTo>
                <a:close/>
                <a:moveTo>
                  <a:pt x="1960513" y="8371"/>
                </a:moveTo>
                <a:lnTo>
                  <a:pt x="2324509" y="8371"/>
                </a:lnTo>
                <a:lnTo>
                  <a:pt x="2324509" y="91418"/>
                </a:lnTo>
                <a:lnTo>
                  <a:pt x="2059632" y="91418"/>
                </a:lnTo>
                <a:lnTo>
                  <a:pt x="2059632" y="200248"/>
                </a:lnTo>
                <a:lnTo>
                  <a:pt x="2306092" y="200248"/>
                </a:lnTo>
                <a:lnTo>
                  <a:pt x="2306092" y="282959"/>
                </a:lnTo>
                <a:lnTo>
                  <a:pt x="2059632" y="282959"/>
                </a:lnTo>
                <a:lnTo>
                  <a:pt x="2059632" y="416570"/>
                </a:lnTo>
                <a:lnTo>
                  <a:pt x="2333885" y="416570"/>
                </a:lnTo>
                <a:lnTo>
                  <a:pt x="2333885" y="499281"/>
                </a:lnTo>
                <a:lnTo>
                  <a:pt x="1960513" y="499281"/>
                </a:lnTo>
                <a:close/>
                <a:moveTo>
                  <a:pt x="1506252" y="8371"/>
                </a:moveTo>
                <a:lnTo>
                  <a:pt x="1896368" y="8371"/>
                </a:lnTo>
                <a:lnTo>
                  <a:pt x="1896368" y="91418"/>
                </a:lnTo>
                <a:lnTo>
                  <a:pt x="1751037" y="91418"/>
                </a:lnTo>
                <a:lnTo>
                  <a:pt x="1751037" y="499281"/>
                </a:lnTo>
                <a:lnTo>
                  <a:pt x="1651918" y="499281"/>
                </a:lnTo>
                <a:lnTo>
                  <a:pt x="1651918" y="91418"/>
                </a:lnTo>
                <a:lnTo>
                  <a:pt x="1506252" y="91418"/>
                </a:lnTo>
                <a:close/>
                <a:moveTo>
                  <a:pt x="1047117" y="8371"/>
                </a:moveTo>
                <a:lnTo>
                  <a:pt x="1143558" y="8371"/>
                </a:lnTo>
                <a:lnTo>
                  <a:pt x="1344476" y="336203"/>
                </a:lnTo>
                <a:lnTo>
                  <a:pt x="1344476" y="8371"/>
                </a:lnTo>
                <a:lnTo>
                  <a:pt x="1436563" y="8371"/>
                </a:lnTo>
                <a:lnTo>
                  <a:pt x="1436563" y="499281"/>
                </a:lnTo>
                <a:lnTo>
                  <a:pt x="1337109" y="499281"/>
                </a:lnTo>
                <a:lnTo>
                  <a:pt x="1139205" y="179152"/>
                </a:lnTo>
                <a:lnTo>
                  <a:pt x="1139205" y="499281"/>
                </a:lnTo>
                <a:lnTo>
                  <a:pt x="1047117" y="499281"/>
                </a:lnTo>
                <a:close/>
                <a:moveTo>
                  <a:pt x="3503898" y="0"/>
                </a:moveTo>
                <a:cubicBezTo>
                  <a:pt x="3565512" y="0"/>
                  <a:pt x="3611891" y="13506"/>
                  <a:pt x="3643033" y="40518"/>
                </a:cubicBezTo>
                <a:cubicBezTo>
                  <a:pt x="3674176" y="67531"/>
                  <a:pt x="3690528" y="103584"/>
                  <a:pt x="3692091" y="148679"/>
                </a:cubicBezTo>
                <a:lnTo>
                  <a:pt x="3592971" y="153032"/>
                </a:lnTo>
                <a:cubicBezTo>
                  <a:pt x="3588730" y="127806"/>
                  <a:pt x="3579633" y="109668"/>
                  <a:pt x="3565680" y="98617"/>
                </a:cubicBezTo>
                <a:cubicBezTo>
                  <a:pt x="3551727" y="87567"/>
                  <a:pt x="3530798" y="82041"/>
                  <a:pt x="3502893" y="82041"/>
                </a:cubicBezTo>
                <a:cubicBezTo>
                  <a:pt x="3474095" y="82041"/>
                  <a:pt x="3451547" y="87957"/>
                  <a:pt x="3435251" y="99789"/>
                </a:cubicBezTo>
                <a:cubicBezTo>
                  <a:pt x="3424758" y="107379"/>
                  <a:pt x="3419512" y="117537"/>
                  <a:pt x="3419512" y="130262"/>
                </a:cubicBezTo>
                <a:cubicBezTo>
                  <a:pt x="3419512" y="141870"/>
                  <a:pt x="3424423" y="151805"/>
                  <a:pt x="3434246" y="160065"/>
                </a:cubicBezTo>
                <a:cubicBezTo>
                  <a:pt x="3446748" y="170557"/>
                  <a:pt x="3477109" y="181496"/>
                  <a:pt x="3525329" y="192881"/>
                </a:cubicBezTo>
                <a:cubicBezTo>
                  <a:pt x="3573549" y="204267"/>
                  <a:pt x="3609212" y="216043"/>
                  <a:pt x="3632318" y="228209"/>
                </a:cubicBezTo>
                <a:cubicBezTo>
                  <a:pt x="3655423" y="240376"/>
                  <a:pt x="3673506" y="257007"/>
                  <a:pt x="3686566" y="278104"/>
                </a:cubicBezTo>
                <a:cubicBezTo>
                  <a:pt x="3699625" y="299200"/>
                  <a:pt x="3706155" y="325264"/>
                  <a:pt x="3706155" y="356294"/>
                </a:cubicBezTo>
                <a:cubicBezTo>
                  <a:pt x="3706155" y="384423"/>
                  <a:pt x="3698342" y="410766"/>
                  <a:pt x="3682715" y="435322"/>
                </a:cubicBezTo>
                <a:cubicBezTo>
                  <a:pt x="3667088" y="459879"/>
                  <a:pt x="3644987" y="478129"/>
                  <a:pt x="3616412" y="490072"/>
                </a:cubicBezTo>
                <a:cubicBezTo>
                  <a:pt x="3587837" y="502016"/>
                  <a:pt x="3552230" y="507988"/>
                  <a:pt x="3509590" y="507988"/>
                </a:cubicBezTo>
                <a:cubicBezTo>
                  <a:pt x="3447529" y="507988"/>
                  <a:pt x="3399867" y="493644"/>
                  <a:pt x="3366604" y="464958"/>
                </a:cubicBezTo>
                <a:cubicBezTo>
                  <a:pt x="3333341" y="436271"/>
                  <a:pt x="3313472" y="394469"/>
                  <a:pt x="3306998" y="339551"/>
                </a:cubicBezTo>
                <a:lnTo>
                  <a:pt x="3403439" y="330175"/>
                </a:lnTo>
                <a:cubicBezTo>
                  <a:pt x="3409243" y="362545"/>
                  <a:pt x="3421019" y="386321"/>
                  <a:pt x="3438767" y="401501"/>
                </a:cubicBezTo>
                <a:cubicBezTo>
                  <a:pt x="3456514" y="416681"/>
                  <a:pt x="3480457" y="424272"/>
                  <a:pt x="3510595" y="424272"/>
                </a:cubicBezTo>
                <a:cubicBezTo>
                  <a:pt x="3542519" y="424272"/>
                  <a:pt x="3566573" y="417519"/>
                  <a:pt x="3582758" y="404012"/>
                </a:cubicBezTo>
                <a:cubicBezTo>
                  <a:pt x="3598943" y="390506"/>
                  <a:pt x="3607036" y="374712"/>
                  <a:pt x="3607036" y="356629"/>
                </a:cubicBezTo>
                <a:cubicBezTo>
                  <a:pt x="3607036" y="345021"/>
                  <a:pt x="3603631" y="335142"/>
                  <a:pt x="3596822" y="326994"/>
                </a:cubicBezTo>
                <a:cubicBezTo>
                  <a:pt x="3590013" y="318846"/>
                  <a:pt x="3578126" y="311758"/>
                  <a:pt x="3561159" y="305730"/>
                </a:cubicBezTo>
                <a:cubicBezTo>
                  <a:pt x="3549551" y="301712"/>
                  <a:pt x="3523096" y="294568"/>
                  <a:pt x="3481797" y="284299"/>
                </a:cubicBezTo>
                <a:cubicBezTo>
                  <a:pt x="3428665" y="271128"/>
                  <a:pt x="3391384" y="254943"/>
                  <a:pt x="3369952" y="235744"/>
                </a:cubicBezTo>
                <a:cubicBezTo>
                  <a:pt x="3339815" y="208731"/>
                  <a:pt x="3324746" y="175803"/>
                  <a:pt x="3324746" y="136959"/>
                </a:cubicBezTo>
                <a:cubicBezTo>
                  <a:pt x="3324746" y="111956"/>
                  <a:pt x="3331834" y="88571"/>
                  <a:pt x="3346010" y="66805"/>
                </a:cubicBezTo>
                <a:cubicBezTo>
                  <a:pt x="3360185" y="45039"/>
                  <a:pt x="3380612" y="28463"/>
                  <a:pt x="3407290" y="17078"/>
                </a:cubicBezTo>
                <a:cubicBezTo>
                  <a:pt x="3433967" y="5693"/>
                  <a:pt x="3466170" y="0"/>
                  <a:pt x="3503898" y="0"/>
                </a:cubicBezTo>
                <a:close/>
                <a:moveTo>
                  <a:pt x="730039" y="0"/>
                </a:moveTo>
                <a:cubicBezTo>
                  <a:pt x="802370" y="0"/>
                  <a:pt x="860245" y="22436"/>
                  <a:pt x="903666" y="67307"/>
                </a:cubicBezTo>
                <a:cubicBezTo>
                  <a:pt x="947086" y="112179"/>
                  <a:pt x="968797" y="174575"/>
                  <a:pt x="968797" y="254496"/>
                </a:cubicBezTo>
                <a:cubicBezTo>
                  <a:pt x="968797" y="333747"/>
                  <a:pt x="947254" y="395753"/>
                  <a:pt x="904168" y="440513"/>
                </a:cubicBezTo>
                <a:cubicBezTo>
                  <a:pt x="861082" y="485273"/>
                  <a:pt x="803486" y="507653"/>
                  <a:pt x="731379" y="507653"/>
                </a:cubicBezTo>
                <a:cubicBezTo>
                  <a:pt x="658378" y="507653"/>
                  <a:pt x="600335" y="485384"/>
                  <a:pt x="557250" y="440847"/>
                </a:cubicBezTo>
                <a:cubicBezTo>
                  <a:pt x="514164" y="396311"/>
                  <a:pt x="492621" y="334975"/>
                  <a:pt x="492621" y="256840"/>
                </a:cubicBezTo>
                <a:cubicBezTo>
                  <a:pt x="492621" y="206834"/>
                  <a:pt x="500100" y="164864"/>
                  <a:pt x="515057" y="130931"/>
                </a:cubicBezTo>
                <a:cubicBezTo>
                  <a:pt x="526219" y="105928"/>
                  <a:pt x="541455" y="83492"/>
                  <a:pt x="560766" y="63624"/>
                </a:cubicBezTo>
                <a:cubicBezTo>
                  <a:pt x="580076" y="43755"/>
                  <a:pt x="601228" y="29021"/>
                  <a:pt x="624222" y="19422"/>
                </a:cubicBezTo>
                <a:cubicBezTo>
                  <a:pt x="654806" y="6474"/>
                  <a:pt x="690079" y="0"/>
                  <a:pt x="730039" y="0"/>
                </a:cubicBezTo>
                <a:close/>
                <a:moveTo>
                  <a:pt x="229716" y="0"/>
                </a:moveTo>
                <a:cubicBezTo>
                  <a:pt x="289768" y="0"/>
                  <a:pt x="338547" y="17748"/>
                  <a:pt x="376051" y="53243"/>
                </a:cubicBezTo>
                <a:cubicBezTo>
                  <a:pt x="398376" y="74228"/>
                  <a:pt x="415119" y="104366"/>
                  <a:pt x="426281" y="143656"/>
                </a:cubicBezTo>
                <a:lnTo>
                  <a:pt x="328166" y="167097"/>
                </a:lnTo>
                <a:cubicBezTo>
                  <a:pt x="322362" y="141647"/>
                  <a:pt x="310251" y="121555"/>
                  <a:pt x="291833" y="106821"/>
                </a:cubicBezTo>
                <a:cubicBezTo>
                  <a:pt x="273416" y="92087"/>
                  <a:pt x="251036" y="84720"/>
                  <a:pt x="224693" y="84720"/>
                </a:cubicBezTo>
                <a:cubicBezTo>
                  <a:pt x="188305" y="84720"/>
                  <a:pt x="158781" y="97780"/>
                  <a:pt x="136122" y="123899"/>
                </a:cubicBezTo>
                <a:cubicBezTo>
                  <a:pt x="113463" y="150019"/>
                  <a:pt x="102133" y="192323"/>
                  <a:pt x="102133" y="250813"/>
                </a:cubicBezTo>
                <a:cubicBezTo>
                  <a:pt x="102133" y="312874"/>
                  <a:pt x="113295" y="357076"/>
                  <a:pt x="135620" y="383418"/>
                </a:cubicBezTo>
                <a:cubicBezTo>
                  <a:pt x="157944" y="409761"/>
                  <a:pt x="186965" y="422932"/>
                  <a:pt x="222684" y="422932"/>
                </a:cubicBezTo>
                <a:cubicBezTo>
                  <a:pt x="249027" y="422932"/>
                  <a:pt x="271686" y="414561"/>
                  <a:pt x="290661" y="397818"/>
                </a:cubicBezTo>
                <a:cubicBezTo>
                  <a:pt x="309637" y="381074"/>
                  <a:pt x="323255" y="354732"/>
                  <a:pt x="331515" y="318790"/>
                </a:cubicBezTo>
                <a:lnTo>
                  <a:pt x="427620" y="349262"/>
                </a:lnTo>
                <a:cubicBezTo>
                  <a:pt x="412886" y="402840"/>
                  <a:pt x="388386" y="442633"/>
                  <a:pt x="354118" y="468641"/>
                </a:cubicBezTo>
                <a:cubicBezTo>
                  <a:pt x="319850" y="494649"/>
                  <a:pt x="276374" y="507653"/>
                  <a:pt x="223689" y="507653"/>
                </a:cubicBezTo>
                <a:cubicBezTo>
                  <a:pt x="158502" y="507653"/>
                  <a:pt x="104924" y="485384"/>
                  <a:pt x="62954" y="440847"/>
                </a:cubicBezTo>
                <a:cubicBezTo>
                  <a:pt x="20985" y="396311"/>
                  <a:pt x="0" y="335421"/>
                  <a:pt x="0" y="258180"/>
                </a:cubicBezTo>
                <a:cubicBezTo>
                  <a:pt x="0" y="176473"/>
                  <a:pt x="21096" y="113016"/>
                  <a:pt x="63289" y="67810"/>
                </a:cubicBezTo>
                <a:cubicBezTo>
                  <a:pt x="105482" y="22603"/>
                  <a:pt x="160958" y="0"/>
                  <a:pt x="229716" y="0"/>
                </a:cubicBez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dirty="0"/>
          </a:p>
        </p:txBody>
      </p:sp>
    </p:spTree>
    <p:custDataLst>
      <p:tags r:id="rId19"/>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98" name=""/>
        <p:cNvGrpSpPr/>
        <p:nvPr/>
      </p:nvGrpSpPr>
      <p:grpSpPr>
        <a:xfrm>
          <a:off x="0" y="0"/>
          <a:ext cx="0" cy="0"/>
          <a:chOff x="0" y="0"/>
          <a:chExt cx="0" cy="0"/>
        </a:xfrm>
      </p:grpSpPr>
      <p:sp>
        <p:nvSpPr>
          <p:cNvPr id="1048764" name="文本框 7"/>
          <p:cNvSpPr txBox="1"/>
          <p:nvPr>
            <p:custDataLst>
              <p:tags r:id="rId1"/>
            </p:custDataLst>
          </p:nvPr>
        </p:nvSpPr>
        <p:spPr>
          <a:xfrm>
            <a:off x="243840" y="1304925"/>
            <a:ext cx="2993390" cy="4248785"/>
          </a:xfrm>
          <a:prstGeom prst="rect">
            <a:avLst/>
          </a:prstGeom>
          <a:noFill/>
        </p:spPr>
        <p:txBody>
          <a:bodyPr wrap="square" rtlCol="0">
            <a:normAutofit fontScale="80000"/>
          </a:bodyPr>
          <a:p>
            <a:pPr lvl="0">
              <a:lnSpc>
                <a:spcPct val="130000"/>
              </a:lnSpc>
              <a:spcAft>
                <a:spcPts val="800"/>
              </a:spcAft>
            </a:pPr>
            <a:r>
              <a:rPr lang="zh-CN" altLang="en-US" sz="1600" dirty="0">
                <a:solidFill>
                  <a:schemeClr val="accent1"/>
                </a:solidFill>
                <a:effectLst>
                  <a:outerShdw blurRad="38100" dist="25400" dir="5400000" algn="ctr" rotWithShape="0">
                    <a:srgbClr val="6E747A">
                      <a:alpha val="43000"/>
                    </a:srgbClr>
                  </a:outerShdw>
                </a:effectLst>
                <a:sym typeface="+mn-ea"/>
              </a:rPr>
              <a:t>选题分析结果页面中，包括：</a:t>
            </a:r>
            <a:endParaRPr lang="zh-CN" altLang="en-US" sz="1600" dirty="0">
              <a:solidFill>
                <a:schemeClr val="accent1"/>
              </a:solidFill>
              <a:effectLst>
                <a:outerShdw blurRad="38100" dist="25400" dir="5400000" algn="ctr" rotWithShape="0">
                  <a:srgbClr val="6E747A">
                    <a:alpha val="43000"/>
                  </a:srgbClr>
                </a:outerShdw>
              </a:effectLst>
              <a:sym typeface="+mn-ea"/>
            </a:endParaRPr>
          </a:p>
          <a:p>
            <a:pPr lvl="0">
              <a:lnSpc>
                <a:spcPct val="130000"/>
              </a:lnSpc>
              <a:spcAft>
                <a:spcPts val="800"/>
              </a:spcAft>
            </a:pPr>
            <a:r>
              <a:rPr lang="en-US" altLang="zh-CN" sz="1600" dirty="0">
                <a:solidFill>
                  <a:schemeClr val="accent1"/>
                </a:solidFill>
                <a:effectLst>
                  <a:outerShdw blurRad="38100" dist="25400" dir="5400000" algn="ctr" rotWithShape="0">
                    <a:srgbClr val="6E747A">
                      <a:alpha val="43000"/>
                    </a:srgbClr>
                  </a:outerShdw>
                </a:effectLst>
                <a:sym typeface="+mn-ea"/>
              </a:rPr>
              <a:t>1</a:t>
            </a:r>
            <a:r>
              <a:rPr lang="zh-CN" altLang="en-US" sz="1600" dirty="0">
                <a:solidFill>
                  <a:schemeClr val="accent1"/>
                </a:solidFill>
                <a:effectLst>
                  <a:outerShdw blurRad="38100" dist="25400" dir="5400000" algn="ctr" rotWithShape="0">
                    <a:srgbClr val="6E747A">
                      <a:alpha val="43000"/>
                    </a:srgbClr>
                  </a:outerShdw>
                </a:effectLst>
                <a:sym typeface="+mn-ea"/>
              </a:rPr>
              <a:t>、论文题目的推荐，用作论文的备选题目。</a:t>
            </a:r>
            <a:endParaRPr lang="zh-CN" altLang="en-US" sz="1600" dirty="0">
              <a:solidFill>
                <a:schemeClr val="accent1"/>
              </a:solidFill>
              <a:effectLst>
                <a:outerShdw blurRad="38100" dist="25400" dir="5400000" algn="ctr" rotWithShape="0">
                  <a:srgbClr val="6E747A">
                    <a:alpha val="43000"/>
                  </a:srgbClr>
                </a:outerShdw>
              </a:effectLst>
              <a:sym typeface="+mn-ea"/>
            </a:endParaRPr>
          </a:p>
          <a:p>
            <a:pPr lvl="0">
              <a:lnSpc>
                <a:spcPct val="130000"/>
              </a:lnSpc>
              <a:spcAft>
                <a:spcPts val="800"/>
              </a:spcAft>
            </a:pPr>
            <a:r>
              <a:rPr lang="en-US" altLang="zh-CN" sz="1600" dirty="0">
                <a:solidFill>
                  <a:schemeClr val="accent1"/>
                </a:solidFill>
                <a:effectLst>
                  <a:outerShdw blurRad="38100" dist="25400" dir="5400000" algn="ctr" rotWithShape="0">
                    <a:srgbClr val="6E747A">
                      <a:alpha val="43000"/>
                    </a:srgbClr>
                  </a:outerShdw>
                </a:effectLst>
                <a:sym typeface="+mn-ea"/>
              </a:rPr>
              <a:t>2</a:t>
            </a:r>
            <a:r>
              <a:rPr lang="zh-CN" altLang="en-US" sz="1600" dirty="0">
                <a:solidFill>
                  <a:schemeClr val="accent1"/>
                </a:solidFill>
                <a:effectLst>
                  <a:outerShdw blurRad="38100" dist="25400" dir="5400000" algn="ctr" rotWithShape="0">
                    <a:srgbClr val="6E747A">
                      <a:alpha val="43000"/>
                    </a:srgbClr>
                  </a:outerShdw>
                </a:effectLst>
                <a:sym typeface="+mn-ea"/>
              </a:rPr>
              <a:t>、论文选题方向相关的期刊，作者，机构，研究热点等相关项分析。</a:t>
            </a:r>
            <a:endParaRPr lang="zh-CN" altLang="en-US" sz="1600" dirty="0">
              <a:solidFill>
                <a:schemeClr val="accent1"/>
              </a:solidFill>
              <a:effectLst>
                <a:outerShdw blurRad="38100" dist="25400" dir="5400000" algn="ctr" rotWithShape="0">
                  <a:srgbClr val="6E747A">
                    <a:alpha val="43000"/>
                  </a:srgbClr>
                </a:outerShdw>
              </a:effectLst>
              <a:sym typeface="+mn-ea"/>
            </a:endParaRPr>
          </a:p>
          <a:p>
            <a:pPr lvl="0">
              <a:lnSpc>
                <a:spcPct val="130000"/>
              </a:lnSpc>
              <a:spcAft>
                <a:spcPts val="800"/>
              </a:spcAft>
            </a:pPr>
            <a:r>
              <a:rPr lang="en-US" altLang="zh-CN" sz="1600" dirty="0">
                <a:solidFill>
                  <a:schemeClr val="accent1"/>
                </a:solidFill>
                <a:effectLst>
                  <a:outerShdw blurRad="38100" dist="25400" dir="5400000" algn="ctr" rotWithShape="0">
                    <a:srgbClr val="6E747A">
                      <a:alpha val="43000"/>
                    </a:srgbClr>
                  </a:outerShdw>
                </a:effectLst>
                <a:sym typeface="+mn-ea"/>
              </a:rPr>
              <a:t>3</a:t>
            </a:r>
            <a:r>
              <a:rPr lang="zh-CN" altLang="en-US" sz="1600" dirty="0">
                <a:solidFill>
                  <a:schemeClr val="accent1"/>
                </a:solidFill>
                <a:effectLst>
                  <a:outerShdw blurRad="38100" dist="25400" dir="5400000" algn="ctr" rotWithShape="0">
                    <a:srgbClr val="6E747A">
                      <a:alpha val="43000"/>
                    </a:srgbClr>
                  </a:outerShdw>
                </a:effectLst>
                <a:sym typeface="+mn-ea"/>
              </a:rPr>
              <a:t>、选题方向历年发表文献数量，被引用文献数量和参考文献数量的统计情况</a:t>
            </a:r>
            <a:endParaRPr lang="zh-CN" altLang="en-US" sz="1600" dirty="0">
              <a:solidFill>
                <a:schemeClr val="accent1"/>
              </a:solidFill>
              <a:effectLst>
                <a:outerShdw blurRad="38100" dist="25400" dir="5400000" algn="ctr" rotWithShape="0">
                  <a:srgbClr val="6E747A">
                    <a:alpha val="43000"/>
                  </a:srgbClr>
                </a:outerShdw>
              </a:effectLst>
              <a:sym typeface="+mn-ea"/>
            </a:endParaRPr>
          </a:p>
          <a:p>
            <a:pPr lvl="0">
              <a:lnSpc>
                <a:spcPct val="130000"/>
              </a:lnSpc>
              <a:spcAft>
                <a:spcPts val="800"/>
              </a:spcAft>
            </a:pPr>
            <a:r>
              <a:rPr lang="en-US" altLang="zh-CN" sz="1600" dirty="0">
                <a:solidFill>
                  <a:schemeClr val="accent1"/>
                </a:solidFill>
                <a:effectLst>
                  <a:outerShdw blurRad="38100" dist="25400" dir="5400000" algn="ctr" rotWithShape="0">
                    <a:srgbClr val="6E747A">
                      <a:alpha val="43000"/>
                    </a:srgbClr>
                  </a:outerShdw>
                </a:effectLst>
                <a:sym typeface="+mn-ea"/>
              </a:rPr>
              <a:t>4</a:t>
            </a:r>
            <a:r>
              <a:rPr lang="zh-CN" altLang="en-US" sz="1600" dirty="0">
                <a:solidFill>
                  <a:schemeClr val="accent1"/>
                </a:solidFill>
                <a:effectLst>
                  <a:outerShdw blurRad="38100" dist="25400" dir="5400000" algn="ctr" rotWithShape="0">
                    <a:srgbClr val="6E747A">
                      <a:alpha val="43000"/>
                    </a:srgbClr>
                  </a:outerShdw>
                </a:effectLst>
                <a:sym typeface="+mn-ea"/>
              </a:rPr>
              <a:t>、选题方向的被引用文献和参考文献数量的机构分布情况</a:t>
            </a:r>
            <a:endParaRPr lang="zh-CN" altLang="en-US" sz="1600" dirty="0">
              <a:solidFill>
                <a:schemeClr val="accent1"/>
              </a:solidFill>
              <a:effectLst>
                <a:outerShdw blurRad="38100" dist="25400" dir="5400000" algn="ctr" rotWithShape="0">
                  <a:srgbClr val="6E747A">
                    <a:alpha val="43000"/>
                  </a:srgbClr>
                </a:outerShdw>
              </a:effectLst>
              <a:sym typeface="+mn-ea"/>
            </a:endParaRPr>
          </a:p>
          <a:p>
            <a:pPr lvl="0">
              <a:lnSpc>
                <a:spcPct val="130000"/>
              </a:lnSpc>
              <a:spcAft>
                <a:spcPts val="800"/>
              </a:spcAft>
            </a:pPr>
            <a:r>
              <a:rPr lang="en-US" altLang="zh-CN" sz="1600" dirty="0">
                <a:solidFill>
                  <a:schemeClr val="accent1"/>
                </a:solidFill>
                <a:effectLst>
                  <a:outerShdw blurRad="38100" dist="25400" dir="5400000" algn="ctr" rotWithShape="0">
                    <a:srgbClr val="6E747A">
                      <a:alpha val="43000"/>
                    </a:srgbClr>
                  </a:outerShdw>
                </a:effectLst>
                <a:sym typeface="+mn-ea"/>
              </a:rPr>
              <a:t>5</a:t>
            </a:r>
            <a:r>
              <a:rPr lang="zh-CN" altLang="en-US" sz="1600" dirty="0">
                <a:solidFill>
                  <a:schemeClr val="accent1"/>
                </a:solidFill>
                <a:effectLst>
                  <a:outerShdw blurRad="38100" dist="25400" dir="5400000" algn="ctr" rotWithShape="0">
                    <a:srgbClr val="6E747A">
                      <a:alpha val="43000"/>
                    </a:srgbClr>
                  </a:outerShdw>
                </a:effectLst>
                <a:sym typeface="+mn-ea"/>
              </a:rPr>
              <a:t>、选题方向的被引用文献和参考文献数量的期刊分布情况</a:t>
            </a:r>
            <a:endParaRPr lang="zh-CN" altLang="en-US" sz="1600" dirty="0">
              <a:solidFill>
                <a:schemeClr val="accent1"/>
              </a:solidFill>
              <a:effectLst>
                <a:outerShdw blurRad="38100" dist="25400" dir="5400000" algn="ctr" rotWithShape="0">
                  <a:srgbClr val="6E747A">
                    <a:alpha val="43000"/>
                  </a:srgbClr>
                </a:outerShdw>
              </a:effectLst>
              <a:sym typeface="+mn-ea"/>
            </a:endParaRPr>
          </a:p>
          <a:p>
            <a:pPr lvl="0">
              <a:lnSpc>
                <a:spcPct val="130000"/>
              </a:lnSpc>
              <a:spcAft>
                <a:spcPts val="800"/>
              </a:spcAft>
            </a:pPr>
            <a:r>
              <a:rPr lang="en-US" altLang="zh-CN" sz="1600" dirty="0">
                <a:solidFill>
                  <a:schemeClr val="accent1"/>
                </a:solidFill>
                <a:effectLst>
                  <a:outerShdw blurRad="38100" dist="25400" dir="5400000" algn="ctr" rotWithShape="0">
                    <a:srgbClr val="6E747A">
                      <a:alpha val="43000"/>
                    </a:srgbClr>
                  </a:outerShdw>
                </a:effectLst>
                <a:sym typeface="+mn-ea"/>
              </a:rPr>
              <a:t>6</a:t>
            </a:r>
            <a:r>
              <a:rPr lang="zh-CN" altLang="en-US" sz="1600" dirty="0">
                <a:solidFill>
                  <a:schemeClr val="accent1"/>
                </a:solidFill>
                <a:effectLst>
                  <a:outerShdw blurRad="38100" dist="25400" dir="5400000" algn="ctr" rotWithShape="0">
                    <a:srgbClr val="6E747A">
                      <a:alpha val="43000"/>
                    </a:srgbClr>
                  </a:outerShdw>
                </a:effectLst>
                <a:sym typeface="+mn-ea"/>
              </a:rPr>
              <a:t>、选题方向的被引用文献和参考文献的类型分布情况</a:t>
            </a:r>
            <a:endParaRPr lang="zh-CN" altLang="en-US" sz="1600" dirty="0">
              <a:solidFill>
                <a:schemeClr val="accent1"/>
              </a:solidFill>
              <a:effectLst>
                <a:outerShdw blurRad="38100" dist="25400" dir="5400000" algn="ctr" rotWithShape="0">
                  <a:srgbClr val="6E747A">
                    <a:alpha val="43000"/>
                  </a:srgbClr>
                </a:outerShdw>
              </a:effectLst>
              <a:sym typeface="+mn-ea"/>
            </a:endParaRPr>
          </a:p>
        </p:txBody>
      </p:sp>
      <p:pic>
        <p:nvPicPr>
          <p:cNvPr id="2097182" name="图片 1" descr="D:/Desktop/1.png1"/>
          <p:cNvPicPr>
            <a:picLocks noChangeAspect="1"/>
          </p:cNvPicPr>
          <p:nvPr>
            <p:custDataLst>
              <p:tags r:id="rId2"/>
            </p:custDataLst>
          </p:nvPr>
        </p:nvPicPr>
        <p:blipFill>
          <a:blip r:embed="rId3"/>
          <a:srcRect t="390" b="390"/>
          <a:stretch>
            <a:fillRect/>
          </a:stretch>
        </p:blipFill>
        <p:spPr>
          <a:xfrm>
            <a:off x="3684905" y="-53975"/>
            <a:ext cx="7659370" cy="4065905"/>
          </a:xfrm>
          <a:prstGeom prst="rect">
            <a:avLst/>
          </a:prstGeom>
        </p:spPr>
      </p:pic>
      <p:pic>
        <p:nvPicPr>
          <p:cNvPr id="2097183" name="图片 3" descr="D:/Desktop/2.png2"/>
          <p:cNvPicPr>
            <a:picLocks noChangeAspect="1"/>
          </p:cNvPicPr>
          <p:nvPr>
            <p:custDataLst>
              <p:tags r:id="rId4"/>
            </p:custDataLst>
          </p:nvPr>
        </p:nvPicPr>
        <p:blipFill>
          <a:blip r:embed="rId5"/>
          <a:srcRect t="2379" b="2379"/>
          <a:stretch>
            <a:fillRect/>
          </a:stretch>
        </p:blipFill>
        <p:spPr>
          <a:xfrm>
            <a:off x="3613150" y="657225"/>
            <a:ext cx="7875270" cy="4125595"/>
          </a:xfrm>
          <a:prstGeom prst="rect">
            <a:avLst/>
          </a:prstGeom>
        </p:spPr>
      </p:pic>
      <p:pic>
        <p:nvPicPr>
          <p:cNvPr id="2097184" name="图片 10" descr="D:/Desktop/3.png3"/>
          <p:cNvPicPr>
            <a:picLocks noChangeAspect="1"/>
          </p:cNvPicPr>
          <p:nvPr>
            <p:custDataLst>
              <p:tags r:id="rId6"/>
            </p:custDataLst>
          </p:nvPr>
        </p:nvPicPr>
        <p:blipFill>
          <a:blip r:embed="rId7"/>
          <a:srcRect t="382" b="382"/>
          <a:stretch>
            <a:fillRect/>
          </a:stretch>
        </p:blipFill>
        <p:spPr>
          <a:xfrm>
            <a:off x="3591560" y="1558925"/>
            <a:ext cx="7896860" cy="4246880"/>
          </a:xfrm>
          <a:prstGeom prst="rect">
            <a:avLst/>
          </a:prstGeom>
        </p:spPr>
      </p:pic>
      <p:pic>
        <p:nvPicPr>
          <p:cNvPr id="2097185" name="图片 5" descr="D:/Desktop/4.png4"/>
          <p:cNvPicPr>
            <a:picLocks noChangeAspect="1"/>
          </p:cNvPicPr>
          <p:nvPr>
            <p:custDataLst>
              <p:tags r:id="rId8"/>
            </p:custDataLst>
          </p:nvPr>
        </p:nvPicPr>
        <p:blipFill>
          <a:blip r:embed="rId9"/>
          <a:srcRect t="794" b="794"/>
          <a:stretch>
            <a:fillRect/>
          </a:stretch>
        </p:blipFill>
        <p:spPr>
          <a:xfrm>
            <a:off x="3613150" y="2538730"/>
            <a:ext cx="7757160" cy="4145280"/>
          </a:xfrm>
          <a:prstGeom prst="rect">
            <a:avLst/>
          </a:prstGeom>
        </p:spPr>
      </p:pic>
      <p:sp>
        <p:nvSpPr>
          <p:cNvPr id="1048765" name="标题 18"/>
          <p:cNvSpPr>
            <a:spLocks noGrp="1"/>
          </p:cNvSpPr>
          <p:nvPr>
            <p:ph type="title"/>
            <p:custDataLst>
              <p:tags r:id="rId10"/>
            </p:custDataLst>
          </p:nvPr>
        </p:nvSpPr>
        <p:spPr>
          <a:xfrm>
            <a:off x="243840" y="234315"/>
            <a:ext cx="2576195" cy="711200"/>
          </a:xfrm>
        </p:spPr>
        <p:txBody>
          <a:bodyPr vert="horz" lIns="91440" tIns="45720" rIns="91440" bIns="45720" rtlCol="0" anchor="ctr">
            <a:normAutofit fontScale="90000"/>
          </a:bodyPr>
          <a:p>
            <a:pPr lvl="0" algn="ctr">
              <a:buClrTx/>
              <a:buSzTx/>
              <a:buFontTx/>
            </a:pPr>
            <a:r>
              <a:rPr lang="zh-CN" altLang="en-US" sz="2800" smtClean="0">
                <a:solidFill>
                  <a:schemeClr val="accent1"/>
                </a:solidFill>
                <a:effectLst>
                  <a:outerShdw blurRad="38100" dist="25400" dir="5400000" algn="ctr" rotWithShape="0">
                    <a:srgbClr val="6E747A">
                      <a:alpha val="43000"/>
                    </a:srgbClr>
                  </a:outerShdw>
                </a:effectLst>
                <a:sym typeface="+mn-ea"/>
              </a:rPr>
              <a:t>智能选题</a:t>
            </a:r>
            <a:br>
              <a:rPr lang="zh-CN" altLang="en-US" sz="2800" smtClean="0">
                <a:solidFill>
                  <a:schemeClr val="accent1"/>
                </a:solidFill>
                <a:effectLst>
                  <a:outerShdw blurRad="38100" dist="25400" dir="5400000" algn="ctr" rotWithShape="0">
                    <a:srgbClr val="6E747A">
                      <a:alpha val="43000"/>
                    </a:srgbClr>
                  </a:outerShdw>
                </a:effectLst>
                <a:sym typeface="+mn-ea"/>
              </a:rPr>
            </a:br>
            <a:r>
              <a:rPr lang="zh-CN" altLang="en-US" sz="2800" smtClean="0">
                <a:solidFill>
                  <a:schemeClr val="accent1"/>
                </a:solidFill>
                <a:effectLst>
                  <a:outerShdw blurRad="38100" dist="25400" dir="5400000" algn="ctr" rotWithShape="0">
                    <a:srgbClr val="6E747A">
                      <a:alpha val="43000"/>
                    </a:srgbClr>
                  </a:outerShdw>
                </a:effectLst>
                <a:sym typeface="+mn-ea"/>
              </a:rPr>
              <a:t>分析可视化</a:t>
            </a:r>
            <a:endParaRPr lang="zh-CN" altLang="en-US" sz="2800" smtClean="0">
              <a:solidFill>
                <a:schemeClr val="accent1"/>
              </a:solidFill>
              <a:effectLst>
                <a:outerShdw blurRad="38100" dist="25400" dir="5400000" algn="ctr" rotWithShape="0">
                  <a:srgbClr val="6E747A">
                    <a:alpha val="43000"/>
                  </a:srgbClr>
                </a:outerShdw>
              </a:effectLst>
              <a:sym typeface="+mn-ea"/>
            </a:endParaRPr>
          </a:p>
        </p:txBody>
      </p:sp>
    </p:spTree>
    <p:custDataLst>
      <p:tags r:id="rId1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97182"/>
                                        </p:tgtEl>
                                        <p:attrNameLst>
                                          <p:attrName>style.visibility</p:attrName>
                                        </p:attrNameLst>
                                      </p:cBhvr>
                                      <p:to>
                                        <p:strVal val="visible"/>
                                      </p:to>
                                    </p:set>
                                    <p:anim calcmode="lin" valueType="num">
                                      <p:cBhvr additive="base">
                                        <p:cTn id="7" dur="500" fill="hold"/>
                                        <p:tgtEl>
                                          <p:spTgt spid="2097182"/>
                                        </p:tgtEl>
                                        <p:attrNameLst>
                                          <p:attrName>ppt_x</p:attrName>
                                        </p:attrNameLst>
                                      </p:cBhvr>
                                      <p:tavLst>
                                        <p:tav tm="0">
                                          <p:val>
                                            <p:strVal val="#ppt_x"/>
                                          </p:val>
                                        </p:tav>
                                        <p:tav tm="100000">
                                          <p:val>
                                            <p:strVal val="#ppt_x"/>
                                          </p:val>
                                        </p:tav>
                                      </p:tavLst>
                                    </p:anim>
                                    <p:anim calcmode="lin" valueType="num">
                                      <p:cBhvr additive="base">
                                        <p:cTn id="8" dur="500" fill="hold"/>
                                        <p:tgtEl>
                                          <p:spTgt spid="209718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30000"/>
                                  </p:stCondLst>
                                  <p:childTnLst>
                                    <p:set>
                                      <p:cBhvr>
                                        <p:cTn id="12" dur="1" fill="hold">
                                          <p:stCondLst>
                                            <p:cond delay="0"/>
                                          </p:stCondLst>
                                        </p:cTn>
                                        <p:tgtEl>
                                          <p:spTgt spid="209718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50000"/>
                                  </p:stCondLst>
                                  <p:childTnLst>
                                    <p:set>
                                      <p:cBhvr>
                                        <p:cTn id="16" dur="1" fill="hold">
                                          <p:stCondLst>
                                            <p:cond delay="0"/>
                                          </p:stCondLst>
                                        </p:cTn>
                                        <p:tgtEl>
                                          <p:spTgt spid="209718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65000"/>
                                  </p:stCondLst>
                                  <p:childTnLst>
                                    <p:set>
                                      <p:cBhvr>
                                        <p:cTn id="20" dur="1" fill="hold">
                                          <p:stCondLst>
                                            <p:cond delay="0"/>
                                          </p:stCondLst>
                                        </p:cTn>
                                        <p:tgtEl>
                                          <p:spTgt spid="20971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99" name=""/>
        <p:cNvGrpSpPr/>
        <p:nvPr/>
      </p:nvGrpSpPr>
      <p:grpSpPr>
        <a:xfrm>
          <a:off x="0" y="0"/>
          <a:ext cx="0" cy="0"/>
          <a:chOff x="0" y="0"/>
          <a:chExt cx="0" cy="0"/>
        </a:xfrm>
      </p:grpSpPr>
      <p:sp>
        <p:nvSpPr>
          <p:cNvPr id="1048766" name="文本框 7"/>
          <p:cNvSpPr txBox="1"/>
          <p:nvPr>
            <p:custDataLst>
              <p:tags r:id="rId1"/>
            </p:custDataLst>
          </p:nvPr>
        </p:nvSpPr>
        <p:spPr>
          <a:xfrm>
            <a:off x="337820" y="1126490"/>
            <a:ext cx="2993390" cy="4248785"/>
          </a:xfrm>
          <a:prstGeom prst="rect">
            <a:avLst/>
          </a:prstGeom>
          <a:noFill/>
        </p:spPr>
        <p:txBody>
          <a:bodyPr wrap="square" rtlCol="0">
            <a:normAutofit fontScale="80000"/>
          </a:bodyPr>
          <a:p>
            <a:pPr lvl="0">
              <a:lnSpc>
                <a:spcPct val="130000"/>
              </a:lnSpc>
              <a:spcAft>
                <a:spcPts val="800"/>
              </a:spcAft>
            </a:pPr>
            <a:r>
              <a:rPr lang="zh-CN" altLang="en-US" sz="1600" dirty="0">
                <a:solidFill>
                  <a:schemeClr val="accent1"/>
                </a:solidFill>
                <a:effectLst>
                  <a:outerShdw blurRad="38100" dist="25400" dir="5400000" algn="ctr" rotWithShape="0">
                    <a:srgbClr val="6E747A">
                      <a:alpha val="43000"/>
                    </a:srgbClr>
                  </a:outerShdw>
                </a:effectLst>
                <a:sym typeface="+mn-ea"/>
              </a:rPr>
              <a:t>选题分析结果页面中，包括：</a:t>
            </a:r>
            <a:endParaRPr lang="zh-CN" altLang="en-US" sz="1600" dirty="0">
              <a:solidFill>
                <a:schemeClr val="accent1"/>
              </a:solidFill>
              <a:effectLst>
                <a:outerShdw blurRad="38100" dist="25400" dir="5400000" algn="ctr" rotWithShape="0">
                  <a:srgbClr val="6E747A">
                    <a:alpha val="43000"/>
                  </a:srgbClr>
                </a:outerShdw>
              </a:effectLst>
              <a:sym typeface="+mn-ea"/>
            </a:endParaRPr>
          </a:p>
          <a:p>
            <a:pPr lvl="0">
              <a:lnSpc>
                <a:spcPct val="130000"/>
              </a:lnSpc>
              <a:spcAft>
                <a:spcPts val="800"/>
              </a:spcAft>
            </a:pPr>
            <a:r>
              <a:rPr lang="en-US" altLang="zh-CN" sz="1600" dirty="0">
                <a:solidFill>
                  <a:schemeClr val="accent1"/>
                </a:solidFill>
                <a:effectLst>
                  <a:outerShdw blurRad="38100" dist="25400" dir="5400000" algn="ctr" rotWithShape="0">
                    <a:srgbClr val="6E747A">
                      <a:alpha val="43000"/>
                    </a:srgbClr>
                  </a:outerShdw>
                </a:effectLst>
                <a:sym typeface="+mn-ea"/>
              </a:rPr>
              <a:t>1</a:t>
            </a:r>
            <a:r>
              <a:rPr lang="zh-CN" altLang="en-US" sz="1600" dirty="0">
                <a:solidFill>
                  <a:schemeClr val="accent1"/>
                </a:solidFill>
                <a:effectLst>
                  <a:outerShdw blurRad="38100" dist="25400" dir="5400000" algn="ctr" rotWithShape="0">
                    <a:srgbClr val="6E747A">
                      <a:alpha val="43000"/>
                    </a:srgbClr>
                  </a:outerShdw>
                </a:effectLst>
                <a:sym typeface="+mn-ea"/>
              </a:rPr>
              <a:t>、论文题目的推荐，用作论文的备选题目。</a:t>
            </a:r>
            <a:endParaRPr lang="zh-CN" altLang="en-US" sz="1600" dirty="0">
              <a:solidFill>
                <a:schemeClr val="accent1"/>
              </a:solidFill>
              <a:effectLst>
                <a:outerShdw blurRad="38100" dist="25400" dir="5400000" algn="ctr" rotWithShape="0">
                  <a:srgbClr val="6E747A">
                    <a:alpha val="43000"/>
                  </a:srgbClr>
                </a:outerShdw>
              </a:effectLst>
              <a:sym typeface="+mn-ea"/>
            </a:endParaRPr>
          </a:p>
          <a:p>
            <a:pPr lvl="0">
              <a:lnSpc>
                <a:spcPct val="130000"/>
              </a:lnSpc>
              <a:spcAft>
                <a:spcPts val="800"/>
              </a:spcAft>
            </a:pPr>
            <a:r>
              <a:rPr lang="en-US" altLang="zh-CN" sz="1600" dirty="0">
                <a:solidFill>
                  <a:schemeClr val="accent1"/>
                </a:solidFill>
                <a:effectLst>
                  <a:outerShdw blurRad="38100" dist="25400" dir="5400000" algn="ctr" rotWithShape="0">
                    <a:srgbClr val="6E747A">
                      <a:alpha val="43000"/>
                    </a:srgbClr>
                  </a:outerShdw>
                </a:effectLst>
                <a:sym typeface="+mn-ea"/>
              </a:rPr>
              <a:t>2</a:t>
            </a:r>
            <a:r>
              <a:rPr lang="zh-CN" altLang="en-US" sz="1600" dirty="0">
                <a:solidFill>
                  <a:schemeClr val="accent1"/>
                </a:solidFill>
                <a:effectLst>
                  <a:outerShdw blurRad="38100" dist="25400" dir="5400000" algn="ctr" rotWithShape="0">
                    <a:srgbClr val="6E747A">
                      <a:alpha val="43000"/>
                    </a:srgbClr>
                  </a:outerShdw>
                </a:effectLst>
                <a:sym typeface="+mn-ea"/>
              </a:rPr>
              <a:t>、论文选题方向相关的期刊，作者，机构，研究热点等相关项分析。</a:t>
            </a:r>
            <a:endParaRPr lang="zh-CN" altLang="en-US" sz="1600" dirty="0">
              <a:solidFill>
                <a:schemeClr val="accent1"/>
              </a:solidFill>
              <a:effectLst>
                <a:outerShdw blurRad="38100" dist="25400" dir="5400000" algn="ctr" rotWithShape="0">
                  <a:srgbClr val="6E747A">
                    <a:alpha val="43000"/>
                  </a:srgbClr>
                </a:outerShdw>
              </a:effectLst>
              <a:sym typeface="+mn-ea"/>
            </a:endParaRPr>
          </a:p>
          <a:p>
            <a:pPr lvl="0">
              <a:lnSpc>
                <a:spcPct val="130000"/>
              </a:lnSpc>
              <a:spcAft>
                <a:spcPts val="800"/>
              </a:spcAft>
            </a:pPr>
            <a:r>
              <a:rPr lang="en-US" altLang="zh-CN" sz="1600" dirty="0">
                <a:solidFill>
                  <a:schemeClr val="accent1"/>
                </a:solidFill>
                <a:effectLst>
                  <a:outerShdw blurRad="38100" dist="25400" dir="5400000" algn="ctr" rotWithShape="0">
                    <a:srgbClr val="6E747A">
                      <a:alpha val="43000"/>
                    </a:srgbClr>
                  </a:outerShdw>
                </a:effectLst>
                <a:sym typeface="+mn-ea"/>
              </a:rPr>
              <a:t>3</a:t>
            </a:r>
            <a:r>
              <a:rPr lang="zh-CN" altLang="en-US" sz="1600" dirty="0">
                <a:solidFill>
                  <a:schemeClr val="accent1"/>
                </a:solidFill>
                <a:effectLst>
                  <a:outerShdw blurRad="38100" dist="25400" dir="5400000" algn="ctr" rotWithShape="0">
                    <a:srgbClr val="6E747A">
                      <a:alpha val="43000"/>
                    </a:srgbClr>
                  </a:outerShdw>
                </a:effectLst>
                <a:sym typeface="+mn-ea"/>
              </a:rPr>
              <a:t>、选题方向历年发表文献数量，被引用文献数量和参考文献数量的统计情况</a:t>
            </a:r>
            <a:endParaRPr lang="zh-CN" altLang="en-US" sz="1600" dirty="0">
              <a:solidFill>
                <a:schemeClr val="accent1"/>
              </a:solidFill>
              <a:effectLst>
                <a:outerShdw blurRad="38100" dist="25400" dir="5400000" algn="ctr" rotWithShape="0">
                  <a:srgbClr val="6E747A">
                    <a:alpha val="43000"/>
                  </a:srgbClr>
                </a:outerShdw>
              </a:effectLst>
              <a:sym typeface="+mn-ea"/>
            </a:endParaRPr>
          </a:p>
          <a:p>
            <a:pPr lvl="0">
              <a:lnSpc>
                <a:spcPct val="130000"/>
              </a:lnSpc>
              <a:spcAft>
                <a:spcPts val="800"/>
              </a:spcAft>
            </a:pPr>
            <a:r>
              <a:rPr lang="en-US" altLang="zh-CN" sz="1600" dirty="0">
                <a:solidFill>
                  <a:schemeClr val="accent1"/>
                </a:solidFill>
                <a:effectLst>
                  <a:outerShdw blurRad="38100" dist="25400" dir="5400000" algn="ctr" rotWithShape="0">
                    <a:srgbClr val="6E747A">
                      <a:alpha val="43000"/>
                    </a:srgbClr>
                  </a:outerShdw>
                </a:effectLst>
                <a:sym typeface="+mn-ea"/>
              </a:rPr>
              <a:t>4</a:t>
            </a:r>
            <a:r>
              <a:rPr lang="zh-CN" altLang="en-US" sz="1600" dirty="0">
                <a:solidFill>
                  <a:schemeClr val="accent1"/>
                </a:solidFill>
                <a:effectLst>
                  <a:outerShdw blurRad="38100" dist="25400" dir="5400000" algn="ctr" rotWithShape="0">
                    <a:srgbClr val="6E747A">
                      <a:alpha val="43000"/>
                    </a:srgbClr>
                  </a:outerShdw>
                </a:effectLst>
                <a:sym typeface="+mn-ea"/>
              </a:rPr>
              <a:t>、选题方向的被引用文献和参考文献数量的机构分布情况</a:t>
            </a:r>
            <a:endParaRPr lang="zh-CN" altLang="en-US" sz="1600" dirty="0">
              <a:solidFill>
                <a:schemeClr val="accent1"/>
              </a:solidFill>
              <a:effectLst>
                <a:outerShdw blurRad="38100" dist="25400" dir="5400000" algn="ctr" rotWithShape="0">
                  <a:srgbClr val="6E747A">
                    <a:alpha val="43000"/>
                  </a:srgbClr>
                </a:outerShdw>
              </a:effectLst>
              <a:sym typeface="+mn-ea"/>
            </a:endParaRPr>
          </a:p>
          <a:p>
            <a:pPr lvl="0">
              <a:lnSpc>
                <a:spcPct val="130000"/>
              </a:lnSpc>
              <a:spcAft>
                <a:spcPts val="800"/>
              </a:spcAft>
            </a:pPr>
            <a:r>
              <a:rPr lang="en-US" altLang="zh-CN" sz="1600" dirty="0">
                <a:solidFill>
                  <a:schemeClr val="accent1"/>
                </a:solidFill>
                <a:effectLst>
                  <a:outerShdw blurRad="38100" dist="25400" dir="5400000" algn="ctr" rotWithShape="0">
                    <a:srgbClr val="6E747A">
                      <a:alpha val="43000"/>
                    </a:srgbClr>
                  </a:outerShdw>
                </a:effectLst>
                <a:sym typeface="+mn-ea"/>
              </a:rPr>
              <a:t>5</a:t>
            </a:r>
            <a:r>
              <a:rPr lang="zh-CN" altLang="en-US" sz="1600" dirty="0">
                <a:solidFill>
                  <a:schemeClr val="accent1"/>
                </a:solidFill>
                <a:effectLst>
                  <a:outerShdw blurRad="38100" dist="25400" dir="5400000" algn="ctr" rotWithShape="0">
                    <a:srgbClr val="6E747A">
                      <a:alpha val="43000"/>
                    </a:srgbClr>
                  </a:outerShdw>
                </a:effectLst>
                <a:sym typeface="+mn-ea"/>
              </a:rPr>
              <a:t>、选题方向的被引用文献和参考文献数量的期刊分布情况</a:t>
            </a:r>
            <a:endParaRPr lang="zh-CN" altLang="en-US" sz="1600" dirty="0">
              <a:solidFill>
                <a:schemeClr val="accent1"/>
              </a:solidFill>
              <a:effectLst>
                <a:outerShdw blurRad="38100" dist="25400" dir="5400000" algn="ctr" rotWithShape="0">
                  <a:srgbClr val="6E747A">
                    <a:alpha val="43000"/>
                  </a:srgbClr>
                </a:outerShdw>
              </a:effectLst>
              <a:sym typeface="+mn-ea"/>
            </a:endParaRPr>
          </a:p>
          <a:p>
            <a:pPr lvl="0">
              <a:lnSpc>
                <a:spcPct val="130000"/>
              </a:lnSpc>
              <a:spcAft>
                <a:spcPts val="800"/>
              </a:spcAft>
            </a:pPr>
            <a:r>
              <a:rPr lang="en-US" altLang="zh-CN" sz="1600" dirty="0">
                <a:solidFill>
                  <a:schemeClr val="accent1"/>
                </a:solidFill>
                <a:effectLst>
                  <a:outerShdw blurRad="38100" dist="25400" dir="5400000" algn="ctr" rotWithShape="0">
                    <a:srgbClr val="6E747A">
                      <a:alpha val="43000"/>
                    </a:srgbClr>
                  </a:outerShdw>
                </a:effectLst>
                <a:sym typeface="+mn-ea"/>
              </a:rPr>
              <a:t>6</a:t>
            </a:r>
            <a:r>
              <a:rPr lang="zh-CN" altLang="en-US" sz="1600" dirty="0">
                <a:solidFill>
                  <a:schemeClr val="accent1"/>
                </a:solidFill>
                <a:effectLst>
                  <a:outerShdw blurRad="38100" dist="25400" dir="5400000" algn="ctr" rotWithShape="0">
                    <a:srgbClr val="6E747A">
                      <a:alpha val="43000"/>
                    </a:srgbClr>
                  </a:outerShdw>
                </a:effectLst>
                <a:sym typeface="+mn-ea"/>
              </a:rPr>
              <a:t>、选题方向的被引用文献和参考文献的类型分布情况</a:t>
            </a:r>
            <a:endParaRPr lang="zh-CN" altLang="en-US" sz="1600" dirty="0">
              <a:solidFill>
                <a:schemeClr val="accent1"/>
              </a:solidFill>
              <a:effectLst>
                <a:outerShdw blurRad="38100" dist="25400" dir="5400000" algn="ctr" rotWithShape="0">
                  <a:srgbClr val="6E747A">
                    <a:alpha val="43000"/>
                  </a:srgbClr>
                </a:outerShdw>
              </a:effectLst>
              <a:sym typeface="+mn-ea"/>
            </a:endParaRPr>
          </a:p>
        </p:txBody>
      </p:sp>
      <p:pic>
        <p:nvPicPr>
          <p:cNvPr id="2097186" name="图片 11" descr="D:/Desktop/5.png5"/>
          <p:cNvPicPr>
            <a:picLocks noChangeAspect="1"/>
          </p:cNvPicPr>
          <p:nvPr>
            <p:custDataLst>
              <p:tags r:id="rId2"/>
            </p:custDataLst>
          </p:nvPr>
        </p:nvPicPr>
        <p:blipFill>
          <a:blip r:embed="rId3"/>
          <a:srcRect l="806" r="806"/>
          <a:stretch>
            <a:fillRect/>
          </a:stretch>
        </p:blipFill>
        <p:spPr>
          <a:xfrm>
            <a:off x="3780155" y="114300"/>
            <a:ext cx="7532370" cy="3507105"/>
          </a:xfrm>
          <a:prstGeom prst="rect">
            <a:avLst/>
          </a:prstGeom>
        </p:spPr>
      </p:pic>
      <p:pic>
        <p:nvPicPr>
          <p:cNvPr id="2097187" name="图片 12" descr="D:/Desktop/6.png6"/>
          <p:cNvPicPr>
            <a:picLocks noChangeAspect="1"/>
          </p:cNvPicPr>
          <p:nvPr>
            <p:custDataLst>
              <p:tags r:id="rId4"/>
            </p:custDataLst>
          </p:nvPr>
        </p:nvPicPr>
        <p:blipFill>
          <a:blip r:embed="rId5"/>
          <a:srcRect t="114" b="114"/>
          <a:stretch>
            <a:fillRect/>
          </a:stretch>
        </p:blipFill>
        <p:spPr>
          <a:xfrm>
            <a:off x="3780155" y="1000760"/>
            <a:ext cx="7539990" cy="3449955"/>
          </a:xfrm>
          <a:prstGeom prst="rect">
            <a:avLst/>
          </a:prstGeom>
        </p:spPr>
      </p:pic>
      <p:pic>
        <p:nvPicPr>
          <p:cNvPr id="2097188" name="图片 13" descr="D:/Desktop/7.png7"/>
          <p:cNvPicPr>
            <a:picLocks noChangeAspect="1"/>
          </p:cNvPicPr>
          <p:nvPr>
            <p:custDataLst>
              <p:tags r:id="rId6"/>
            </p:custDataLst>
          </p:nvPr>
        </p:nvPicPr>
        <p:blipFill>
          <a:blip r:embed="rId7"/>
          <a:srcRect l="265" r="265"/>
          <a:stretch>
            <a:fillRect/>
          </a:stretch>
        </p:blipFill>
        <p:spPr>
          <a:xfrm>
            <a:off x="3851910" y="1873250"/>
            <a:ext cx="7462520" cy="3112135"/>
          </a:xfrm>
          <a:prstGeom prst="rect">
            <a:avLst/>
          </a:prstGeom>
        </p:spPr>
      </p:pic>
      <p:pic>
        <p:nvPicPr>
          <p:cNvPr id="2097189" name="图片 15" descr="D:/Desktop/8.png8"/>
          <p:cNvPicPr>
            <a:picLocks noChangeAspect="1"/>
          </p:cNvPicPr>
          <p:nvPr>
            <p:custDataLst>
              <p:tags r:id="rId8"/>
            </p:custDataLst>
          </p:nvPr>
        </p:nvPicPr>
        <p:blipFill>
          <a:blip r:embed="rId9"/>
          <a:srcRect l="580" r="580"/>
          <a:stretch>
            <a:fillRect/>
          </a:stretch>
        </p:blipFill>
        <p:spPr>
          <a:xfrm>
            <a:off x="3780155" y="2967990"/>
            <a:ext cx="7534275" cy="3173095"/>
          </a:xfrm>
          <a:prstGeom prst="rect">
            <a:avLst/>
          </a:prstGeom>
        </p:spPr>
      </p:pic>
      <p:sp>
        <p:nvSpPr>
          <p:cNvPr id="1048767" name="标题 2"/>
          <p:cNvSpPr>
            <a:spLocks noGrp="1"/>
          </p:cNvSpPr>
          <p:nvPr>
            <p:ph type="title"/>
            <p:custDataLst>
              <p:tags r:id="rId10"/>
            </p:custDataLst>
          </p:nvPr>
        </p:nvSpPr>
        <p:spPr>
          <a:xfrm>
            <a:off x="243840" y="234315"/>
            <a:ext cx="2576195" cy="711200"/>
          </a:xfrm>
        </p:spPr>
        <p:txBody>
          <a:bodyPr vert="horz" lIns="91440" tIns="45720" rIns="91440" bIns="45720" rtlCol="0" anchor="ctr">
            <a:normAutofit fontScale="90000"/>
          </a:bodyPr>
          <a:p>
            <a:pPr lvl="0" algn="ctr">
              <a:buClrTx/>
              <a:buSzTx/>
              <a:buFontTx/>
            </a:pPr>
            <a:r>
              <a:rPr lang="zh-CN" altLang="en-US" sz="2800" smtClean="0">
                <a:solidFill>
                  <a:schemeClr val="accent1"/>
                </a:solidFill>
                <a:effectLst>
                  <a:outerShdw blurRad="38100" dist="25400" dir="5400000" algn="ctr" rotWithShape="0">
                    <a:srgbClr val="6E747A">
                      <a:alpha val="43000"/>
                    </a:srgbClr>
                  </a:outerShdw>
                </a:effectLst>
                <a:sym typeface="+mn-ea"/>
              </a:rPr>
              <a:t>智能选题</a:t>
            </a:r>
            <a:br>
              <a:rPr lang="zh-CN" altLang="en-US" sz="2800" smtClean="0">
                <a:solidFill>
                  <a:schemeClr val="accent1"/>
                </a:solidFill>
                <a:effectLst>
                  <a:outerShdw blurRad="38100" dist="25400" dir="5400000" algn="ctr" rotWithShape="0">
                    <a:srgbClr val="6E747A">
                      <a:alpha val="43000"/>
                    </a:srgbClr>
                  </a:outerShdw>
                </a:effectLst>
                <a:sym typeface="+mn-ea"/>
              </a:rPr>
            </a:br>
            <a:r>
              <a:rPr lang="zh-CN" altLang="en-US" sz="2800" smtClean="0">
                <a:solidFill>
                  <a:schemeClr val="accent1"/>
                </a:solidFill>
                <a:effectLst>
                  <a:outerShdw blurRad="38100" dist="25400" dir="5400000" algn="ctr" rotWithShape="0">
                    <a:srgbClr val="6E747A">
                      <a:alpha val="43000"/>
                    </a:srgbClr>
                  </a:outerShdw>
                </a:effectLst>
                <a:sym typeface="+mn-ea"/>
              </a:rPr>
              <a:t>分析可视化</a:t>
            </a:r>
            <a:endParaRPr lang="zh-CN" altLang="en-US" sz="2800" smtClean="0">
              <a:solidFill>
                <a:schemeClr val="accent1"/>
              </a:solidFill>
              <a:effectLst>
                <a:outerShdw blurRad="38100" dist="25400" dir="5400000" algn="ctr" rotWithShape="0">
                  <a:srgbClr val="6E747A">
                    <a:alpha val="43000"/>
                  </a:srgbClr>
                </a:outerShdw>
              </a:effectLst>
              <a:sym typeface="+mn-ea"/>
            </a:endParaRPr>
          </a:p>
        </p:txBody>
      </p:sp>
    </p:spTree>
    <p:custDataLst>
      <p:tags r:id="rId1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97186"/>
                                        </p:tgtEl>
                                        <p:attrNameLst>
                                          <p:attrName>style.visibility</p:attrName>
                                        </p:attrNameLst>
                                      </p:cBhvr>
                                      <p:to>
                                        <p:strVal val="visible"/>
                                      </p:to>
                                    </p:set>
                                    <p:anim calcmode="lin" valueType="num">
                                      <p:cBhvr additive="base">
                                        <p:cTn id="7" dur="500" fill="hold"/>
                                        <p:tgtEl>
                                          <p:spTgt spid="2097186"/>
                                        </p:tgtEl>
                                        <p:attrNameLst>
                                          <p:attrName>ppt_x</p:attrName>
                                        </p:attrNameLst>
                                      </p:cBhvr>
                                      <p:tavLst>
                                        <p:tav tm="0">
                                          <p:val>
                                            <p:strVal val="#ppt_x"/>
                                          </p:val>
                                        </p:tav>
                                        <p:tav tm="100000">
                                          <p:val>
                                            <p:strVal val="#ppt_x"/>
                                          </p:val>
                                        </p:tav>
                                      </p:tavLst>
                                    </p:anim>
                                    <p:anim calcmode="lin" valueType="num">
                                      <p:cBhvr additive="base">
                                        <p:cTn id="8" dur="500" fill="hold"/>
                                        <p:tgtEl>
                                          <p:spTgt spid="209718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10000"/>
                                  </p:stCondLst>
                                  <p:childTnLst>
                                    <p:set>
                                      <p:cBhvr>
                                        <p:cTn id="12" dur="1" fill="hold">
                                          <p:stCondLst>
                                            <p:cond delay="0"/>
                                          </p:stCondLst>
                                        </p:cTn>
                                        <p:tgtEl>
                                          <p:spTgt spid="209718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30000"/>
                                  </p:stCondLst>
                                  <p:childTnLst>
                                    <p:set>
                                      <p:cBhvr>
                                        <p:cTn id="16" dur="1" fill="hold">
                                          <p:stCondLst>
                                            <p:cond delay="0"/>
                                          </p:stCondLst>
                                        </p:cTn>
                                        <p:tgtEl>
                                          <p:spTgt spid="209718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45000"/>
                                  </p:stCondLst>
                                  <p:childTnLst>
                                    <p:set>
                                      <p:cBhvr>
                                        <p:cTn id="20" dur="1" fill="hold">
                                          <p:stCondLst>
                                            <p:cond delay="0"/>
                                          </p:stCondLst>
                                        </p:cTn>
                                        <p:tgtEl>
                                          <p:spTgt spid="20971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00" name=""/>
        <p:cNvGrpSpPr/>
        <p:nvPr/>
      </p:nvGrpSpPr>
      <p:grpSpPr>
        <a:xfrm>
          <a:off x="0" y="0"/>
          <a:ext cx="0" cy="0"/>
          <a:chOff x="0" y="0"/>
          <a:chExt cx="0" cy="0"/>
        </a:xfrm>
      </p:grpSpPr>
      <p:sp>
        <p:nvSpPr>
          <p:cNvPr id="1048768" name="文本框 7"/>
          <p:cNvSpPr txBox="1"/>
          <p:nvPr>
            <p:custDataLst>
              <p:tags r:id="rId1"/>
            </p:custDataLst>
          </p:nvPr>
        </p:nvSpPr>
        <p:spPr>
          <a:xfrm>
            <a:off x="433705" y="1304290"/>
            <a:ext cx="2993390" cy="4248785"/>
          </a:xfrm>
          <a:prstGeom prst="rect">
            <a:avLst/>
          </a:prstGeom>
          <a:noFill/>
        </p:spPr>
        <p:txBody>
          <a:bodyPr wrap="square" rtlCol="0">
            <a:normAutofit fontScale="80000"/>
          </a:bodyPr>
          <a:p>
            <a:pPr lvl="0">
              <a:lnSpc>
                <a:spcPct val="130000"/>
              </a:lnSpc>
              <a:spcAft>
                <a:spcPts val="800"/>
              </a:spcAft>
            </a:pPr>
            <a:r>
              <a:rPr lang="zh-CN" altLang="en-US" sz="1600" dirty="0">
                <a:solidFill>
                  <a:schemeClr val="accent1"/>
                </a:solidFill>
                <a:effectLst>
                  <a:outerShdw blurRad="38100" dist="25400" dir="5400000" algn="ctr" rotWithShape="0">
                    <a:srgbClr val="6E747A">
                      <a:alpha val="43000"/>
                    </a:srgbClr>
                  </a:outerShdw>
                </a:effectLst>
                <a:sym typeface="+mn-ea"/>
              </a:rPr>
              <a:t>选题分析结果页面中，包括：</a:t>
            </a:r>
            <a:endParaRPr lang="zh-CN" altLang="en-US" sz="1600" dirty="0">
              <a:solidFill>
                <a:schemeClr val="accent1"/>
              </a:solidFill>
              <a:effectLst>
                <a:outerShdw blurRad="38100" dist="25400" dir="5400000" algn="ctr" rotWithShape="0">
                  <a:srgbClr val="6E747A">
                    <a:alpha val="43000"/>
                  </a:srgbClr>
                </a:outerShdw>
              </a:effectLst>
              <a:sym typeface="+mn-ea"/>
            </a:endParaRPr>
          </a:p>
          <a:p>
            <a:pPr lvl="0">
              <a:lnSpc>
                <a:spcPct val="130000"/>
              </a:lnSpc>
              <a:spcAft>
                <a:spcPts val="800"/>
              </a:spcAft>
            </a:pPr>
            <a:r>
              <a:rPr lang="en-US" altLang="zh-CN" sz="1600" dirty="0">
                <a:solidFill>
                  <a:schemeClr val="accent1"/>
                </a:solidFill>
                <a:effectLst>
                  <a:outerShdw blurRad="38100" dist="25400" dir="5400000" algn="ctr" rotWithShape="0">
                    <a:srgbClr val="6E747A">
                      <a:alpha val="43000"/>
                    </a:srgbClr>
                  </a:outerShdw>
                </a:effectLst>
                <a:sym typeface="+mn-ea"/>
              </a:rPr>
              <a:t>1</a:t>
            </a:r>
            <a:r>
              <a:rPr lang="zh-CN" altLang="en-US" sz="1600" dirty="0">
                <a:solidFill>
                  <a:schemeClr val="accent1"/>
                </a:solidFill>
                <a:effectLst>
                  <a:outerShdw blurRad="38100" dist="25400" dir="5400000" algn="ctr" rotWithShape="0">
                    <a:srgbClr val="6E747A">
                      <a:alpha val="43000"/>
                    </a:srgbClr>
                  </a:outerShdw>
                </a:effectLst>
                <a:sym typeface="+mn-ea"/>
              </a:rPr>
              <a:t>、论文题目的推荐，用作论文的备选题目。</a:t>
            </a:r>
            <a:endParaRPr lang="zh-CN" altLang="en-US" sz="1600" dirty="0">
              <a:solidFill>
                <a:schemeClr val="accent1"/>
              </a:solidFill>
              <a:effectLst>
                <a:outerShdw blurRad="38100" dist="25400" dir="5400000" algn="ctr" rotWithShape="0">
                  <a:srgbClr val="6E747A">
                    <a:alpha val="43000"/>
                  </a:srgbClr>
                </a:outerShdw>
              </a:effectLst>
              <a:sym typeface="+mn-ea"/>
            </a:endParaRPr>
          </a:p>
          <a:p>
            <a:pPr lvl="0">
              <a:lnSpc>
                <a:spcPct val="130000"/>
              </a:lnSpc>
              <a:spcAft>
                <a:spcPts val="800"/>
              </a:spcAft>
            </a:pPr>
            <a:r>
              <a:rPr lang="en-US" altLang="zh-CN" sz="1600" dirty="0">
                <a:solidFill>
                  <a:schemeClr val="accent1"/>
                </a:solidFill>
                <a:effectLst>
                  <a:outerShdw blurRad="38100" dist="25400" dir="5400000" algn="ctr" rotWithShape="0">
                    <a:srgbClr val="6E747A">
                      <a:alpha val="43000"/>
                    </a:srgbClr>
                  </a:outerShdw>
                </a:effectLst>
                <a:sym typeface="+mn-ea"/>
              </a:rPr>
              <a:t>2</a:t>
            </a:r>
            <a:r>
              <a:rPr lang="zh-CN" altLang="en-US" sz="1600" dirty="0">
                <a:solidFill>
                  <a:schemeClr val="accent1"/>
                </a:solidFill>
                <a:effectLst>
                  <a:outerShdw blurRad="38100" dist="25400" dir="5400000" algn="ctr" rotWithShape="0">
                    <a:srgbClr val="6E747A">
                      <a:alpha val="43000"/>
                    </a:srgbClr>
                  </a:outerShdw>
                </a:effectLst>
                <a:sym typeface="+mn-ea"/>
              </a:rPr>
              <a:t>、论文选题方向相关的期刊，作者，机构，研究热点等相关项分析。</a:t>
            </a:r>
            <a:endParaRPr lang="zh-CN" altLang="en-US" sz="1600" dirty="0">
              <a:solidFill>
                <a:schemeClr val="accent1"/>
              </a:solidFill>
              <a:effectLst>
                <a:outerShdw blurRad="38100" dist="25400" dir="5400000" algn="ctr" rotWithShape="0">
                  <a:srgbClr val="6E747A">
                    <a:alpha val="43000"/>
                  </a:srgbClr>
                </a:outerShdw>
              </a:effectLst>
              <a:sym typeface="+mn-ea"/>
            </a:endParaRPr>
          </a:p>
          <a:p>
            <a:pPr lvl="0">
              <a:lnSpc>
                <a:spcPct val="130000"/>
              </a:lnSpc>
              <a:spcAft>
                <a:spcPts val="800"/>
              </a:spcAft>
            </a:pPr>
            <a:r>
              <a:rPr lang="en-US" altLang="zh-CN" sz="1600" dirty="0">
                <a:solidFill>
                  <a:schemeClr val="accent1"/>
                </a:solidFill>
                <a:effectLst>
                  <a:outerShdw blurRad="38100" dist="25400" dir="5400000" algn="ctr" rotWithShape="0">
                    <a:srgbClr val="6E747A">
                      <a:alpha val="43000"/>
                    </a:srgbClr>
                  </a:outerShdw>
                </a:effectLst>
                <a:sym typeface="+mn-ea"/>
              </a:rPr>
              <a:t>3</a:t>
            </a:r>
            <a:r>
              <a:rPr lang="zh-CN" altLang="en-US" sz="1600" dirty="0">
                <a:solidFill>
                  <a:schemeClr val="accent1"/>
                </a:solidFill>
                <a:effectLst>
                  <a:outerShdw blurRad="38100" dist="25400" dir="5400000" algn="ctr" rotWithShape="0">
                    <a:srgbClr val="6E747A">
                      <a:alpha val="43000"/>
                    </a:srgbClr>
                  </a:outerShdw>
                </a:effectLst>
                <a:sym typeface="+mn-ea"/>
              </a:rPr>
              <a:t>、选题方向历年发表文献数量，被引用文献数量和参考文献数量的统计情况</a:t>
            </a:r>
            <a:endParaRPr lang="zh-CN" altLang="en-US" sz="1600" dirty="0">
              <a:solidFill>
                <a:schemeClr val="accent1"/>
              </a:solidFill>
              <a:effectLst>
                <a:outerShdw blurRad="38100" dist="25400" dir="5400000" algn="ctr" rotWithShape="0">
                  <a:srgbClr val="6E747A">
                    <a:alpha val="43000"/>
                  </a:srgbClr>
                </a:outerShdw>
              </a:effectLst>
              <a:sym typeface="+mn-ea"/>
            </a:endParaRPr>
          </a:p>
          <a:p>
            <a:pPr lvl="0">
              <a:lnSpc>
                <a:spcPct val="130000"/>
              </a:lnSpc>
              <a:spcAft>
                <a:spcPts val="800"/>
              </a:spcAft>
            </a:pPr>
            <a:r>
              <a:rPr lang="en-US" altLang="zh-CN" sz="1600" dirty="0">
                <a:solidFill>
                  <a:schemeClr val="accent1"/>
                </a:solidFill>
                <a:effectLst>
                  <a:outerShdw blurRad="38100" dist="25400" dir="5400000" algn="ctr" rotWithShape="0">
                    <a:srgbClr val="6E747A">
                      <a:alpha val="43000"/>
                    </a:srgbClr>
                  </a:outerShdw>
                </a:effectLst>
                <a:sym typeface="+mn-ea"/>
              </a:rPr>
              <a:t>4</a:t>
            </a:r>
            <a:r>
              <a:rPr lang="zh-CN" altLang="en-US" sz="1600" dirty="0">
                <a:solidFill>
                  <a:schemeClr val="accent1"/>
                </a:solidFill>
                <a:effectLst>
                  <a:outerShdw blurRad="38100" dist="25400" dir="5400000" algn="ctr" rotWithShape="0">
                    <a:srgbClr val="6E747A">
                      <a:alpha val="43000"/>
                    </a:srgbClr>
                  </a:outerShdw>
                </a:effectLst>
                <a:sym typeface="+mn-ea"/>
              </a:rPr>
              <a:t>、选题方向的被引用文献和参考文献数量的机构分布情况</a:t>
            </a:r>
            <a:endParaRPr lang="zh-CN" altLang="en-US" sz="1600" dirty="0">
              <a:solidFill>
                <a:schemeClr val="accent1"/>
              </a:solidFill>
              <a:effectLst>
                <a:outerShdw blurRad="38100" dist="25400" dir="5400000" algn="ctr" rotWithShape="0">
                  <a:srgbClr val="6E747A">
                    <a:alpha val="43000"/>
                  </a:srgbClr>
                </a:outerShdw>
              </a:effectLst>
              <a:sym typeface="+mn-ea"/>
            </a:endParaRPr>
          </a:p>
          <a:p>
            <a:pPr lvl="0">
              <a:lnSpc>
                <a:spcPct val="130000"/>
              </a:lnSpc>
              <a:spcAft>
                <a:spcPts val="800"/>
              </a:spcAft>
            </a:pPr>
            <a:r>
              <a:rPr lang="en-US" altLang="zh-CN" sz="1600" dirty="0">
                <a:solidFill>
                  <a:schemeClr val="accent1"/>
                </a:solidFill>
                <a:effectLst>
                  <a:outerShdw blurRad="38100" dist="25400" dir="5400000" algn="ctr" rotWithShape="0">
                    <a:srgbClr val="6E747A">
                      <a:alpha val="43000"/>
                    </a:srgbClr>
                  </a:outerShdw>
                </a:effectLst>
                <a:sym typeface="+mn-ea"/>
              </a:rPr>
              <a:t>5</a:t>
            </a:r>
            <a:r>
              <a:rPr lang="zh-CN" altLang="en-US" sz="1600" dirty="0">
                <a:solidFill>
                  <a:schemeClr val="accent1"/>
                </a:solidFill>
                <a:effectLst>
                  <a:outerShdw blurRad="38100" dist="25400" dir="5400000" algn="ctr" rotWithShape="0">
                    <a:srgbClr val="6E747A">
                      <a:alpha val="43000"/>
                    </a:srgbClr>
                  </a:outerShdw>
                </a:effectLst>
                <a:sym typeface="+mn-ea"/>
              </a:rPr>
              <a:t>、选题方向的被引用文献和参考文献数量的期刊分布情况</a:t>
            </a:r>
            <a:endParaRPr lang="zh-CN" altLang="en-US" sz="1600" dirty="0">
              <a:solidFill>
                <a:schemeClr val="accent1"/>
              </a:solidFill>
              <a:effectLst>
                <a:outerShdw blurRad="38100" dist="25400" dir="5400000" algn="ctr" rotWithShape="0">
                  <a:srgbClr val="6E747A">
                    <a:alpha val="43000"/>
                  </a:srgbClr>
                </a:outerShdw>
              </a:effectLst>
              <a:sym typeface="+mn-ea"/>
            </a:endParaRPr>
          </a:p>
          <a:p>
            <a:pPr lvl="0">
              <a:lnSpc>
                <a:spcPct val="130000"/>
              </a:lnSpc>
              <a:spcAft>
                <a:spcPts val="800"/>
              </a:spcAft>
            </a:pPr>
            <a:r>
              <a:rPr lang="en-US" altLang="zh-CN" sz="1600" dirty="0">
                <a:solidFill>
                  <a:schemeClr val="accent1"/>
                </a:solidFill>
                <a:effectLst>
                  <a:outerShdw blurRad="38100" dist="25400" dir="5400000" algn="ctr" rotWithShape="0">
                    <a:srgbClr val="6E747A">
                      <a:alpha val="43000"/>
                    </a:srgbClr>
                  </a:outerShdw>
                </a:effectLst>
                <a:sym typeface="+mn-ea"/>
              </a:rPr>
              <a:t>6</a:t>
            </a:r>
            <a:r>
              <a:rPr lang="zh-CN" altLang="en-US" sz="1600" dirty="0">
                <a:solidFill>
                  <a:schemeClr val="accent1"/>
                </a:solidFill>
                <a:effectLst>
                  <a:outerShdw blurRad="38100" dist="25400" dir="5400000" algn="ctr" rotWithShape="0">
                    <a:srgbClr val="6E747A">
                      <a:alpha val="43000"/>
                    </a:srgbClr>
                  </a:outerShdw>
                </a:effectLst>
                <a:sym typeface="+mn-ea"/>
              </a:rPr>
              <a:t>、选题方向的被引用文献和参考文献的类型分布情况</a:t>
            </a:r>
            <a:endParaRPr lang="zh-CN" altLang="en-US" sz="1600" dirty="0">
              <a:solidFill>
                <a:schemeClr val="accent1"/>
              </a:solidFill>
              <a:effectLst>
                <a:outerShdw blurRad="38100" dist="25400" dir="5400000" algn="ctr" rotWithShape="0">
                  <a:srgbClr val="6E747A">
                    <a:alpha val="43000"/>
                  </a:srgbClr>
                </a:outerShdw>
              </a:effectLst>
              <a:sym typeface="+mn-ea"/>
            </a:endParaRPr>
          </a:p>
        </p:txBody>
      </p:sp>
      <p:pic>
        <p:nvPicPr>
          <p:cNvPr id="2097190" name="图片 2" descr="D:/Desktop/9.png9"/>
          <p:cNvPicPr>
            <a:picLocks noChangeAspect="1"/>
          </p:cNvPicPr>
          <p:nvPr>
            <p:custDataLst>
              <p:tags r:id="rId2"/>
            </p:custDataLst>
          </p:nvPr>
        </p:nvPicPr>
        <p:blipFill>
          <a:blip r:embed="rId3"/>
          <a:srcRect t="479" b="479"/>
          <a:stretch>
            <a:fillRect/>
          </a:stretch>
        </p:blipFill>
        <p:spPr>
          <a:xfrm>
            <a:off x="3661410" y="123825"/>
            <a:ext cx="7882890" cy="3246755"/>
          </a:xfrm>
          <a:prstGeom prst="rect">
            <a:avLst/>
          </a:prstGeom>
        </p:spPr>
      </p:pic>
      <p:pic>
        <p:nvPicPr>
          <p:cNvPr id="2097191" name="图片 3" descr="D:/Desktop/10.png10"/>
          <p:cNvPicPr>
            <a:picLocks noChangeAspect="1"/>
          </p:cNvPicPr>
          <p:nvPr>
            <p:custDataLst>
              <p:tags r:id="rId4"/>
            </p:custDataLst>
          </p:nvPr>
        </p:nvPicPr>
        <p:blipFill>
          <a:blip r:embed="rId5"/>
          <a:srcRect l="172" r="172"/>
          <a:stretch>
            <a:fillRect/>
          </a:stretch>
        </p:blipFill>
        <p:spPr>
          <a:xfrm>
            <a:off x="3642360" y="1000760"/>
            <a:ext cx="7902575" cy="3318510"/>
          </a:xfrm>
          <a:prstGeom prst="rect">
            <a:avLst/>
          </a:prstGeom>
        </p:spPr>
      </p:pic>
      <p:pic>
        <p:nvPicPr>
          <p:cNvPr id="2097192" name="图片 10" descr="D:/Desktop/11.png11"/>
          <p:cNvPicPr>
            <a:picLocks noChangeAspect="1"/>
          </p:cNvPicPr>
          <p:nvPr>
            <p:custDataLst>
              <p:tags r:id="rId6"/>
            </p:custDataLst>
          </p:nvPr>
        </p:nvPicPr>
        <p:blipFill>
          <a:blip r:embed="rId7"/>
          <a:srcRect t="114" b="114"/>
          <a:stretch>
            <a:fillRect/>
          </a:stretch>
        </p:blipFill>
        <p:spPr>
          <a:xfrm>
            <a:off x="3793490" y="1883410"/>
            <a:ext cx="7771130" cy="4003040"/>
          </a:xfrm>
          <a:prstGeom prst="rect">
            <a:avLst/>
          </a:prstGeom>
        </p:spPr>
      </p:pic>
      <p:pic>
        <p:nvPicPr>
          <p:cNvPr id="2097193" name="图片 4" descr="D:/Desktop/12.png12"/>
          <p:cNvPicPr>
            <a:picLocks noChangeAspect="1"/>
          </p:cNvPicPr>
          <p:nvPr>
            <p:custDataLst>
              <p:tags r:id="rId8"/>
            </p:custDataLst>
          </p:nvPr>
        </p:nvPicPr>
        <p:blipFill>
          <a:blip r:embed="rId9"/>
          <a:srcRect l="881" r="881"/>
          <a:stretch>
            <a:fillRect/>
          </a:stretch>
        </p:blipFill>
        <p:spPr>
          <a:xfrm>
            <a:off x="3642360" y="2785745"/>
            <a:ext cx="7683500" cy="4072255"/>
          </a:xfrm>
          <a:prstGeom prst="rect">
            <a:avLst/>
          </a:prstGeom>
        </p:spPr>
      </p:pic>
      <p:sp>
        <p:nvSpPr>
          <p:cNvPr id="1048769" name="标题 18"/>
          <p:cNvSpPr>
            <a:spLocks noGrp="1"/>
          </p:cNvSpPr>
          <p:nvPr>
            <p:custDataLst>
              <p:tags r:id="rId10"/>
            </p:custDataLst>
          </p:nvPr>
        </p:nvSpPr>
        <p:spPr>
          <a:xfrm>
            <a:off x="243840" y="234315"/>
            <a:ext cx="2576195" cy="711200"/>
          </a:xfrm>
          <a:prstGeom prst="rect">
            <a:avLst/>
          </a:prstGeom>
        </p:spPr>
        <p:txBody>
          <a:bodyPr vert="horz" wrap="square" lIns="91440" tIns="45720" rIns="91440" bIns="45720" rtlCol="0" anchor="ctr">
            <a:noAutofit/>
          </a:bodyPr>
          <a:lst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a:lstStyle>
          <a:p>
            <a:pPr lvl="0" algn="ctr">
              <a:buClrTx/>
              <a:buSzTx/>
              <a:buFontTx/>
            </a:pPr>
            <a:r>
              <a:rPr lang="zh-CN" altLang="en-US" sz="2400" smtClean="0">
                <a:solidFill>
                  <a:schemeClr val="accent1"/>
                </a:solidFill>
                <a:effectLst>
                  <a:outerShdw blurRad="38100" dist="25400" dir="5400000" algn="ctr" rotWithShape="0">
                    <a:srgbClr val="6E747A">
                      <a:alpha val="43000"/>
                    </a:srgbClr>
                  </a:outerShdw>
                </a:effectLst>
                <a:sym typeface="+mn-ea"/>
              </a:rPr>
              <a:t>智能选题</a:t>
            </a:r>
            <a:endParaRPr lang="zh-CN" altLang="en-US" sz="2400" smtClean="0">
              <a:solidFill>
                <a:schemeClr val="accent1"/>
              </a:solidFill>
              <a:effectLst>
                <a:outerShdw blurRad="38100" dist="25400" dir="5400000" algn="ctr" rotWithShape="0">
                  <a:srgbClr val="6E747A">
                    <a:alpha val="43000"/>
                  </a:srgbClr>
                </a:outerShdw>
              </a:effectLst>
              <a:sym typeface="+mn-ea"/>
            </a:endParaRPr>
          </a:p>
          <a:p>
            <a:pPr lvl="0" algn="ctr">
              <a:buClrTx/>
              <a:buSzTx/>
              <a:buFontTx/>
            </a:pPr>
            <a:r>
              <a:rPr lang="zh-CN" altLang="en-US" sz="2400" smtClean="0">
                <a:solidFill>
                  <a:schemeClr val="accent1"/>
                </a:solidFill>
                <a:effectLst>
                  <a:outerShdw blurRad="38100" dist="25400" dir="5400000" algn="ctr" rotWithShape="0">
                    <a:srgbClr val="6E747A">
                      <a:alpha val="43000"/>
                    </a:srgbClr>
                  </a:outerShdw>
                </a:effectLst>
                <a:sym typeface="+mn-ea"/>
              </a:rPr>
              <a:t>分析可视化</a:t>
            </a:r>
            <a:endParaRPr lang="zh-CN" altLang="en-US" sz="2400" smtClean="0">
              <a:solidFill>
                <a:schemeClr val="accent1"/>
              </a:solidFill>
              <a:effectLst>
                <a:outerShdw blurRad="38100" dist="25400" dir="5400000" algn="ctr" rotWithShape="0">
                  <a:srgbClr val="6E747A">
                    <a:alpha val="43000"/>
                  </a:srgbClr>
                </a:outerShdw>
              </a:effectLst>
              <a:sym typeface="+mn-ea"/>
            </a:endParaRPr>
          </a:p>
        </p:txBody>
      </p:sp>
    </p:spTree>
    <p:custDataLst>
      <p:tags r:id="rId1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97190"/>
                                        </p:tgtEl>
                                        <p:attrNameLst>
                                          <p:attrName>style.visibility</p:attrName>
                                        </p:attrNameLst>
                                      </p:cBhvr>
                                      <p:to>
                                        <p:strVal val="visible"/>
                                      </p:to>
                                    </p:set>
                                    <p:anim calcmode="lin" valueType="num">
                                      <p:cBhvr additive="base">
                                        <p:cTn id="7" dur="500" fill="hold"/>
                                        <p:tgtEl>
                                          <p:spTgt spid="2097190"/>
                                        </p:tgtEl>
                                        <p:attrNameLst>
                                          <p:attrName>ppt_x</p:attrName>
                                        </p:attrNameLst>
                                      </p:cBhvr>
                                      <p:tavLst>
                                        <p:tav tm="0">
                                          <p:val>
                                            <p:strVal val="#ppt_x"/>
                                          </p:val>
                                        </p:tav>
                                        <p:tav tm="100000">
                                          <p:val>
                                            <p:strVal val="#ppt_x"/>
                                          </p:val>
                                        </p:tav>
                                      </p:tavLst>
                                    </p:anim>
                                    <p:anim calcmode="lin" valueType="num">
                                      <p:cBhvr additive="base">
                                        <p:cTn id="8" dur="500" fill="hold"/>
                                        <p:tgtEl>
                                          <p:spTgt spid="209719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20000"/>
                                  </p:stCondLst>
                                  <p:childTnLst>
                                    <p:set>
                                      <p:cBhvr>
                                        <p:cTn id="12" dur="1" fill="hold">
                                          <p:stCondLst>
                                            <p:cond delay="0"/>
                                          </p:stCondLst>
                                        </p:cTn>
                                        <p:tgtEl>
                                          <p:spTgt spid="209719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40000"/>
                                  </p:stCondLst>
                                  <p:childTnLst>
                                    <p:set>
                                      <p:cBhvr>
                                        <p:cTn id="16" dur="1" fill="hold">
                                          <p:stCondLst>
                                            <p:cond delay="0"/>
                                          </p:stCondLst>
                                        </p:cTn>
                                        <p:tgtEl>
                                          <p:spTgt spid="209719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60000"/>
                                  </p:stCondLst>
                                  <p:childTnLst>
                                    <p:set>
                                      <p:cBhvr>
                                        <p:cTn id="20" dur="1" fill="hold">
                                          <p:stCondLst>
                                            <p:cond delay="0"/>
                                          </p:stCondLst>
                                        </p:cTn>
                                        <p:tgtEl>
                                          <p:spTgt spid="20971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01" name=""/>
        <p:cNvGrpSpPr/>
        <p:nvPr/>
      </p:nvGrpSpPr>
      <p:grpSpPr>
        <a:xfrm>
          <a:off x="0" y="0"/>
          <a:ext cx="0" cy="0"/>
          <a:chOff x="0" y="0"/>
          <a:chExt cx="0" cy="0"/>
        </a:xfrm>
      </p:grpSpPr>
      <p:sp>
        <p:nvSpPr>
          <p:cNvPr id="1048770" name="标题 16"/>
          <p:cNvSpPr>
            <a:spLocks noGrp="1"/>
          </p:cNvSpPr>
          <p:nvPr>
            <p:ph type="title"/>
            <p:custDataLst>
              <p:tags r:id="rId1"/>
            </p:custDataLst>
          </p:nvPr>
        </p:nvSpPr>
        <p:spPr/>
        <p:txBody>
          <a:bodyPr/>
          <a:p>
            <a:r>
              <a:rPr lang="en-US" altLang="zh-CN">
                <a:solidFill>
                  <a:schemeClr val="accent1"/>
                </a:solidFill>
                <a:effectLst>
                  <a:outerShdw blurRad="38100" dist="25400" dir="5400000" algn="ctr" rotWithShape="0">
                    <a:srgbClr val="6E747A">
                      <a:alpha val="43000"/>
                    </a:srgbClr>
                  </a:outerShdw>
                </a:effectLst>
                <a:latin typeface="+mn-ea"/>
                <a:cs typeface="+mn-ea"/>
                <a:sym typeface="+mn-ea"/>
              </a:rPr>
              <a:t>2</a:t>
            </a:r>
            <a:r>
              <a:rPr lang="zh-CN" altLang="en-US">
                <a:solidFill>
                  <a:schemeClr val="accent1"/>
                </a:solidFill>
                <a:effectLst>
                  <a:outerShdw blurRad="38100" dist="25400" dir="5400000" algn="ctr" rotWithShape="0">
                    <a:srgbClr val="6E747A">
                      <a:alpha val="43000"/>
                    </a:srgbClr>
                  </a:outerShdw>
                </a:effectLst>
                <a:latin typeface="+mn-ea"/>
                <a:cs typeface="+mn-ea"/>
                <a:sym typeface="+mn-ea"/>
              </a:rPr>
              <a:t>、海量学术资源</a:t>
            </a:r>
            <a:endParaRPr lang="zh-CN" altLang="en-US">
              <a:solidFill>
                <a:schemeClr val="accent1"/>
              </a:solidFill>
              <a:effectLst>
                <a:outerShdw blurRad="38100" dist="25400" dir="5400000" algn="ctr" rotWithShape="0">
                  <a:srgbClr val="6E747A">
                    <a:alpha val="43000"/>
                  </a:srgbClr>
                </a:outerShdw>
              </a:effectLst>
              <a:latin typeface="+mn-ea"/>
              <a:cs typeface="+mn-ea"/>
              <a:sym typeface="+mn-ea"/>
            </a:endParaRPr>
          </a:p>
        </p:txBody>
      </p:sp>
      <p:sp>
        <p:nvSpPr>
          <p:cNvPr id="1048771" name="椭圆 6"/>
          <p:cNvSpPr/>
          <p:nvPr>
            <p:custDataLst>
              <p:tags r:id="rId2"/>
            </p:custDataLst>
          </p:nvPr>
        </p:nvSpPr>
        <p:spPr>
          <a:xfrm rot="10800000">
            <a:off x="5944809" y="1674722"/>
            <a:ext cx="1898701" cy="1898701"/>
          </a:xfrm>
          <a:prstGeom prst="ellipse">
            <a:avLst/>
          </a:prstGeom>
          <a:solidFill>
            <a:schemeClr val="accent1">
              <a:alpha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48772" name="椭圆 8"/>
          <p:cNvSpPr/>
          <p:nvPr>
            <p:custDataLst>
              <p:tags r:id="rId3"/>
            </p:custDataLst>
          </p:nvPr>
        </p:nvSpPr>
        <p:spPr>
          <a:xfrm rot="10800000">
            <a:off x="4349466" y="1674722"/>
            <a:ext cx="1898701" cy="1898701"/>
          </a:xfrm>
          <a:prstGeom prst="ellipse">
            <a:avLst/>
          </a:prstGeom>
          <a:solidFill>
            <a:schemeClr val="accent1">
              <a:alpha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48773" name="矩形 12"/>
          <p:cNvSpPr/>
          <p:nvPr>
            <p:custDataLst>
              <p:tags r:id="rId4"/>
            </p:custDataLst>
          </p:nvPr>
        </p:nvSpPr>
        <p:spPr>
          <a:xfrm>
            <a:off x="2609789" y="5518107"/>
            <a:ext cx="6972740" cy="776595"/>
          </a:xfrm>
          <a:prstGeom prst="rect">
            <a:avLst/>
          </a:prstGeom>
        </p:spPr>
        <p:txBody>
          <a:bodyPr wrap="square" lIns="0" tIns="0" rIns="0" bIns="0">
            <a:noAutofit/>
          </a:bodyPr>
          <a:p>
            <a:pPr algn="just">
              <a:lnSpc>
                <a:spcPct val="130000"/>
              </a:lnSpc>
              <a:spcBef>
                <a:spcPct val="0"/>
              </a:spcBef>
              <a:spcAft>
                <a:spcPct val="0"/>
              </a:spcAft>
            </a:pPr>
            <a:r>
              <a:rPr lang="zh-CN" altLang="en-US" sz="1200" dirty="0">
                <a:solidFill>
                  <a:schemeClr val="tx1">
                    <a:lumMod val="85000"/>
                    <a:lumOff val="15000"/>
                  </a:schemeClr>
                </a:solidFill>
                <a:latin typeface="+mn-ea"/>
                <a:cs typeface="+mn-ea"/>
              </a:rPr>
              <a:t>建立个人的专项资料库，方便快速的寻找相关资料，随时随地的查阅相关文献，提高论文写作的效率。</a:t>
            </a:r>
            <a:endParaRPr lang="zh-CN" altLang="en-US" sz="1200" dirty="0">
              <a:solidFill>
                <a:schemeClr val="tx1">
                  <a:lumMod val="85000"/>
                  <a:lumOff val="15000"/>
                </a:schemeClr>
              </a:solidFill>
              <a:latin typeface="+mn-ea"/>
              <a:cs typeface="+mn-ea"/>
            </a:endParaRPr>
          </a:p>
        </p:txBody>
      </p:sp>
      <p:sp>
        <p:nvSpPr>
          <p:cNvPr id="1048774" name="矩形 13"/>
          <p:cNvSpPr/>
          <p:nvPr>
            <p:custDataLst>
              <p:tags r:id="rId5"/>
            </p:custDataLst>
          </p:nvPr>
        </p:nvSpPr>
        <p:spPr>
          <a:xfrm>
            <a:off x="2609789" y="5074885"/>
            <a:ext cx="6972740" cy="370416"/>
          </a:xfrm>
          <a:prstGeom prst="rect">
            <a:avLst/>
          </a:prstGeom>
          <a:noFill/>
        </p:spPr>
        <p:txBody>
          <a:bodyPr wrap="square" lIns="0" tIns="0" rIns="0" bIns="0" rtlCol="0" anchor="b" anchorCtr="0">
            <a:noAutofit/>
          </a:bodyPr>
          <a:p>
            <a:pPr algn="ctr">
              <a:spcBef>
                <a:spcPct val="0"/>
              </a:spcBef>
              <a:spcAft>
                <a:spcPct val="0"/>
              </a:spcAft>
            </a:pPr>
            <a:r>
              <a:rPr lang="zh-CN" altLang="en-US" sz="2000" b="1" kern="0">
                <a:solidFill>
                  <a:schemeClr val="accent1"/>
                </a:solidFill>
                <a:latin typeface="+mn-ea"/>
                <a:cs typeface="+mn-ea"/>
              </a:rPr>
              <a:t>自建资料库</a:t>
            </a:r>
            <a:endParaRPr lang="zh-CN" altLang="en-US" sz="2000" b="1" kern="0">
              <a:solidFill>
                <a:schemeClr val="accent1"/>
              </a:solidFill>
              <a:latin typeface="+mn-ea"/>
              <a:cs typeface="+mn-ea"/>
            </a:endParaRPr>
          </a:p>
        </p:txBody>
      </p:sp>
      <p:sp>
        <p:nvSpPr>
          <p:cNvPr id="1048775" name="矩形 14"/>
          <p:cNvSpPr/>
          <p:nvPr>
            <p:custDataLst>
              <p:tags r:id="rId6"/>
            </p:custDataLst>
          </p:nvPr>
        </p:nvSpPr>
        <p:spPr>
          <a:xfrm>
            <a:off x="8245220" y="2105810"/>
            <a:ext cx="3186200" cy="1762668"/>
          </a:xfrm>
          <a:prstGeom prst="rect">
            <a:avLst/>
          </a:prstGeom>
        </p:spPr>
        <p:txBody>
          <a:bodyPr wrap="square" lIns="0" tIns="0" rIns="0" bIns="0">
            <a:noAutofit/>
          </a:bodyPr>
          <a:p>
            <a:pPr>
              <a:lnSpc>
                <a:spcPct val="130000"/>
              </a:lnSpc>
              <a:spcBef>
                <a:spcPct val="0"/>
              </a:spcBef>
              <a:spcAft>
                <a:spcPct val="0"/>
              </a:spcAft>
            </a:pPr>
            <a:r>
              <a:rPr lang="zh-CN" altLang="en-US" sz="1200" dirty="0">
                <a:solidFill>
                  <a:schemeClr val="tx1">
                    <a:lumMod val="85000"/>
                    <a:lumOff val="15000"/>
                  </a:schemeClr>
                </a:solidFill>
                <a:latin typeface="+mn-ea"/>
                <a:cs typeface="+mn-ea"/>
                <a:sym typeface="+mn-ea"/>
              </a:rPr>
              <a:t>能在20亿引文数据中快速定位相关文献，</a:t>
            </a:r>
            <a:r>
              <a:rPr lang="zh-CN" altLang="en-US" sz="1200">
                <a:ln>
                  <a:noFill/>
                  <a:prstDash val="sysDot"/>
                </a:ln>
                <a:solidFill>
                  <a:schemeClr val="tx1">
                    <a:lumMod val="85000"/>
                    <a:lumOff val="15000"/>
                  </a:schemeClr>
                </a:solidFill>
                <a:latin typeface="+mn-ea"/>
                <a:cs typeface="+mn-ea"/>
                <a:sym typeface="+mn-ea"/>
              </a:rPr>
              <a:t>把握研究领域的学术脉络，节省大量梳理文献的时间，提高研究效率。</a:t>
            </a:r>
            <a:endParaRPr lang="zh-CN" altLang="en-US" sz="1200">
              <a:ln>
                <a:noFill/>
                <a:prstDash val="sysDot"/>
              </a:ln>
              <a:solidFill>
                <a:schemeClr val="tx1">
                  <a:lumMod val="85000"/>
                  <a:lumOff val="15000"/>
                </a:schemeClr>
              </a:solidFill>
              <a:latin typeface="+mn-ea"/>
              <a:cs typeface="+mn-ea"/>
              <a:sym typeface="+mn-ea"/>
            </a:endParaRPr>
          </a:p>
          <a:p>
            <a:pPr>
              <a:lnSpc>
                <a:spcPct val="130000"/>
              </a:lnSpc>
              <a:spcBef>
                <a:spcPct val="0"/>
              </a:spcBef>
              <a:spcAft>
                <a:spcPct val="0"/>
              </a:spcAft>
            </a:pPr>
            <a:endParaRPr lang="zh-CN" altLang="en-US" sz="1200" dirty="0">
              <a:solidFill>
                <a:schemeClr val="tx1">
                  <a:lumMod val="85000"/>
                  <a:lumOff val="15000"/>
                </a:schemeClr>
              </a:solidFill>
              <a:latin typeface="+mn-ea"/>
              <a:cs typeface="+mn-ea"/>
            </a:endParaRPr>
          </a:p>
        </p:txBody>
      </p:sp>
      <p:sp>
        <p:nvSpPr>
          <p:cNvPr id="1048776" name="矩形 18"/>
          <p:cNvSpPr/>
          <p:nvPr>
            <p:custDataLst>
              <p:tags r:id="rId7"/>
            </p:custDataLst>
          </p:nvPr>
        </p:nvSpPr>
        <p:spPr>
          <a:xfrm>
            <a:off x="8245220" y="1644067"/>
            <a:ext cx="3186200" cy="370416"/>
          </a:xfrm>
          <a:prstGeom prst="rect">
            <a:avLst/>
          </a:prstGeom>
          <a:noFill/>
        </p:spPr>
        <p:txBody>
          <a:bodyPr wrap="square" lIns="0" tIns="0" rIns="0" bIns="0" rtlCol="0" anchor="b" anchorCtr="0">
            <a:noAutofit/>
          </a:bodyPr>
          <a:p>
            <a:pPr>
              <a:spcBef>
                <a:spcPct val="0"/>
              </a:spcBef>
              <a:spcAft>
                <a:spcPct val="0"/>
              </a:spcAft>
            </a:pPr>
            <a:r>
              <a:rPr lang="zh-CN" altLang="en-US" sz="2000" b="1" kern="0">
                <a:solidFill>
                  <a:schemeClr val="accent1"/>
                </a:solidFill>
                <a:latin typeface="+mn-ea"/>
                <a:cs typeface="+mn-ea"/>
              </a:rPr>
              <a:t>资源搜索及时准确</a:t>
            </a:r>
            <a:endParaRPr lang="zh-CN" altLang="en-US" sz="2000" b="1" kern="0">
              <a:solidFill>
                <a:schemeClr val="accent1"/>
              </a:solidFill>
              <a:latin typeface="+mn-ea"/>
              <a:cs typeface="+mn-ea"/>
            </a:endParaRPr>
          </a:p>
        </p:txBody>
      </p:sp>
      <p:sp>
        <p:nvSpPr>
          <p:cNvPr id="1048777" name="矩形 19"/>
          <p:cNvSpPr/>
          <p:nvPr>
            <p:custDataLst>
              <p:tags r:id="rId8"/>
            </p:custDataLst>
          </p:nvPr>
        </p:nvSpPr>
        <p:spPr>
          <a:xfrm>
            <a:off x="758987" y="2105810"/>
            <a:ext cx="3186200" cy="1762668"/>
          </a:xfrm>
          <a:prstGeom prst="rect">
            <a:avLst/>
          </a:prstGeom>
        </p:spPr>
        <p:txBody>
          <a:bodyPr wrap="square" lIns="0" tIns="0" rIns="0" bIns="0">
            <a:noAutofit/>
          </a:bodyPr>
          <a:p>
            <a:pPr algn="just">
              <a:lnSpc>
                <a:spcPct val="130000"/>
              </a:lnSpc>
              <a:spcBef>
                <a:spcPct val="0"/>
              </a:spcBef>
              <a:spcAft>
                <a:spcPct val="0"/>
              </a:spcAft>
            </a:pPr>
            <a:r>
              <a:rPr lang="zh-CN" altLang="en-US" sz="1200" dirty="0">
                <a:solidFill>
                  <a:schemeClr val="tx1">
                    <a:lumMod val="85000"/>
                    <a:lumOff val="15000"/>
                  </a:schemeClr>
                </a:solidFill>
                <a:latin typeface="+mn-ea"/>
                <a:cs typeface="+mn-ea"/>
              </a:rPr>
              <a:t>收录整理了国内外主要学术文献数据库元数据，涵盖图书、期刊、学位论文、会议论文、报纸、标准、专利、互联网博客等文献类型，能为论文写作分析推荐有价值的学术文献，帮助师生快速获取丰富资料。</a:t>
            </a:r>
            <a:endParaRPr lang="zh-CN" altLang="en-US" sz="1200" dirty="0">
              <a:solidFill>
                <a:schemeClr val="tx1">
                  <a:lumMod val="85000"/>
                  <a:lumOff val="15000"/>
                </a:schemeClr>
              </a:solidFill>
              <a:latin typeface="+mn-ea"/>
              <a:cs typeface="+mn-ea"/>
            </a:endParaRPr>
          </a:p>
        </p:txBody>
      </p:sp>
      <p:sp>
        <p:nvSpPr>
          <p:cNvPr id="1048778" name="矩形 20"/>
          <p:cNvSpPr/>
          <p:nvPr>
            <p:custDataLst>
              <p:tags r:id="rId9"/>
            </p:custDataLst>
          </p:nvPr>
        </p:nvSpPr>
        <p:spPr>
          <a:xfrm>
            <a:off x="758987" y="1644067"/>
            <a:ext cx="3186200" cy="370416"/>
          </a:xfrm>
          <a:prstGeom prst="rect">
            <a:avLst/>
          </a:prstGeom>
          <a:noFill/>
        </p:spPr>
        <p:txBody>
          <a:bodyPr wrap="square" lIns="0" tIns="0" rIns="0" bIns="0" rtlCol="0" anchor="b" anchorCtr="0">
            <a:noAutofit/>
          </a:bodyPr>
          <a:p>
            <a:pPr algn="r">
              <a:spcBef>
                <a:spcPct val="0"/>
              </a:spcBef>
              <a:spcAft>
                <a:spcPct val="0"/>
              </a:spcAft>
            </a:pPr>
            <a:r>
              <a:rPr lang="zh-CN" altLang="en-US" sz="2000" b="1" kern="0">
                <a:solidFill>
                  <a:schemeClr val="accent1"/>
                </a:solidFill>
                <a:latin typeface="+mn-ea"/>
                <a:cs typeface="+mn-ea"/>
              </a:rPr>
              <a:t>多种学术资源</a:t>
            </a:r>
            <a:endParaRPr lang="zh-CN" altLang="en-US" sz="2000" b="1" kern="0">
              <a:solidFill>
                <a:schemeClr val="accent1"/>
              </a:solidFill>
              <a:latin typeface="+mn-ea"/>
              <a:cs typeface="+mn-ea"/>
            </a:endParaRPr>
          </a:p>
        </p:txBody>
      </p:sp>
      <p:sp>
        <p:nvSpPr>
          <p:cNvPr id="1048779" name="椭圆 21"/>
          <p:cNvSpPr/>
          <p:nvPr>
            <p:custDataLst>
              <p:tags r:id="rId10"/>
            </p:custDataLst>
          </p:nvPr>
        </p:nvSpPr>
        <p:spPr>
          <a:xfrm rot="10800000">
            <a:off x="5167574" y="3015245"/>
            <a:ext cx="1898701" cy="1898701"/>
          </a:xfrm>
          <a:prstGeom prst="ellipse">
            <a:avLst/>
          </a:prstGeom>
          <a:solidFill>
            <a:schemeClr val="accent1">
              <a:alpha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2097194" name="图片 4" descr="343439383331313b343532303032303bb8f6c8cbd0c5cfa2"/>
          <p:cNvPicPr>
            <a:picLocks noChangeAspect="1"/>
          </p:cNvPicPr>
          <p:nvPr>
            <p:custDataLst>
              <p:tags r:id="rId11"/>
            </p:custDataLst>
          </p:nvPr>
        </p:nvPicPr>
        <p:blipFill>
          <a:blip r:embed="rId12"/>
          <a:stretch>
            <a:fillRect/>
          </a:stretch>
        </p:blipFill>
        <p:spPr>
          <a:xfrm>
            <a:off x="6698414" y="2428327"/>
            <a:ext cx="391033" cy="391033"/>
          </a:xfrm>
          <a:prstGeom prst="rect">
            <a:avLst/>
          </a:prstGeom>
        </p:spPr>
      </p:pic>
      <p:pic>
        <p:nvPicPr>
          <p:cNvPr id="2097195" name="图片 3" descr="343439383331313b343532303031393bd2b5bca8b9dcc0ed"/>
          <p:cNvPicPr>
            <a:picLocks noChangeAspect="1"/>
          </p:cNvPicPr>
          <p:nvPr>
            <p:custDataLst>
              <p:tags r:id="rId13"/>
            </p:custDataLst>
          </p:nvPr>
        </p:nvPicPr>
        <p:blipFill>
          <a:blip r:embed="rId14"/>
          <a:stretch>
            <a:fillRect/>
          </a:stretch>
        </p:blipFill>
        <p:spPr>
          <a:xfrm>
            <a:off x="5099878" y="2425134"/>
            <a:ext cx="398275" cy="398275"/>
          </a:xfrm>
          <a:prstGeom prst="rect">
            <a:avLst/>
          </a:prstGeom>
        </p:spPr>
      </p:pic>
      <p:pic>
        <p:nvPicPr>
          <p:cNvPr id="2097196" name="图片 7" descr="343439383331313b343532303032333bc6f3d2b5bcf2bde9"/>
          <p:cNvPicPr>
            <a:picLocks noChangeAspect="1"/>
          </p:cNvPicPr>
          <p:nvPr>
            <p:custDataLst>
              <p:tags r:id="rId15"/>
            </p:custDataLst>
          </p:nvPr>
        </p:nvPicPr>
        <p:blipFill>
          <a:blip r:embed="rId16"/>
          <a:stretch>
            <a:fillRect/>
          </a:stretch>
        </p:blipFill>
        <p:spPr>
          <a:xfrm>
            <a:off x="5921179" y="3768850"/>
            <a:ext cx="391034" cy="391034"/>
          </a:xfrm>
          <a:prstGeom prst="rect">
            <a:avLst/>
          </a:prstGeom>
        </p:spPr>
      </p:pic>
    </p:spTree>
    <p:custDataLst>
      <p:tags r:id="rId17"/>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02" name=""/>
        <p:cNvGrpSpPr/>
        <p:nvPr/>
      </p:nvGrpSpPr>
      <p:grpSpPr>
        <a:xfrm>
          <a:off x="0" y="0"/>
          <a:ext cx="0" cy="0"/>
          <a:chOff x="0" y="0"/>
          <a:chExt cx="0" cy="0"/>
        </a:xfrm>
      </p:grpSpPr>
      <p:sp>
        <p:nvSpPr>
          <p:cNvPr id="1048780" name="文本框 9"/>
          <p:cNvSpPr txBox="1"/>
          <p:nvPr>
            <p:custDataLst>
              <p:tags r:id="rId1"/>
            </p:custDataLst>
          </p:nvPr>
        </p:nvSpPr>
        <p:spPr>
          <a:xfrm>
            <a:off x="570230" y="2028825"/>
            <a:ext cx="3195955" cy="1668145"/>
          </a:xfrm>
          <a:prstGeom prst="rect">
            <a:avLst/>
          </a:prstGeom>
          <a:noFill/>
        </p:spPr>
        <p:txBody>
          <a:bodyPr wrap="square" lIns="91440" tIns="45720" rIns="91440" bIns="45720" rtlCol="0" anchor="t" anchorCtr="0">
            <a:normAutofit/>
          </a:bodyPr>
          <a:p>
            <a:pPr lvl="0">
              <a:lnSpc>
                <a:spcPct val="110000"/>
              </a:lnSpc>
            </a:pPr>
            <a:r>
              <a:rPr lang="zh-CN" altLang="en-US" sz="1400" spc="100" dirty="0">
                <a:solidFill>
                  <a:schemeClr val="accent1"/>
                </a:solidFill>
                <a:effectLst>
                  <a:outerShdw blurRad="38100" dist="25400" dir="5400000" algn="ctr" rotWithShape="0">
                    <a:srgbClr val="6E747A">
                      <a:alpha val="43000"/>
                    </a:srgbClr>
                  </a:outerShdw>
                </a:effectLst>
              </a:rPr>
              <a:t>可以通过文献类型，期刊，机构，作者，语言等范围进行文献资料的搜集，也可以通过相关性和时间性的排序选择相关的文献资料。</a:t>
            </a:r>
            <a:endParaRPr lang="zh-CN" altLang="en-US" sz="1400" spc="100" dirty="0">
              <a:solidFill>
                <a:schemeClr val="accent1"/>
              </a:solidFill>
              <a:effectLst>
                <a:outerShdw blurRad="38100" dist="25400" dir="5400000" algn="ctr" rotWithShape="0">
                  <a:srgbClr val="6E747A">
                    <a:alpha val="43000"/>
                  </a:srgbClr>
                </a:outerShdw>
              </a:effectLst>
            </a:endParaRPr>
          </a:p>
        </p:txBody>
      </p:sp>
      <p:pic>
        <p:nvPicPr>
          <p:cNvPr id="2097197" name="图片 23"/>
          <p:cNvPicPr/>
          <p:nvPr/>
        </p:nvPicPr>
        <p:blipFill>
          <a:blip r:embed="rId2"/>
          <a:stretch>
            <a:fillRect/>
          </a:stretch>
        </p:blipFill>
        <p:spPr>
          <a:xfrm>
            <a:off x="4064635" y="0"/>
            <a:ext cx="7094855" cy="6857365"/>
          </a:xfrm>
          <a:prstGeom prst="rect">
            <a:avLst/>
          </a:prstGeom>
        </p:spPr>
      </p:pic>
      <p:sp>
        <p:nvSpPr>
          <p:cNvPr id="1048781" name="矩形 10"/>
          <p:cNvSpPr/>
          <p:nvPr>
            <p:custDataLst>
              <p:tags r:id="rId3"/>
            </p:custDataLst>
          </p:nvPr>
        </p:nvSpPr>
        <p:spPr>
          <a:xfrm>
            <a:off x="7680325" y="1210945"/>
            <a:ext cx="862330" cy="358140"/>
          </a:xfrm>
          <a:prstGeom prst="rect">
            <a:avLst/>
          </a:prstGeom>
          <a:ln w="28575">
            <a:solidFill>
              <a:srgbClr val="FF0000"/>
            </a:solidFill>
          </a:ln>
        </p:spPr>
        <p:style>
          <a:lnRef idx="3">
            <a:schemeClr val="accent1"/>
          </a:lnRef>
          <a:fillRef idx="0">
            <a:srgbClr val="FFFFFF"/>
          </a:fillRef>
          <a:effectRef idx="0">
            <a:srgbClr val="FFFFFF"/>
          </a:effectRef>
          <a:fontRef idx="minor">
            <a:schemeClr val="tx1"/>
          </a:fontRef>
        </p:style>
        <p:txBody>
          <a:bodyPr rtlCol="0" anchor="ctr"/>
          <a:p>
            <a:pPr algn="ctr"/>
            <a:endParaRPr lang="zh-CN" altLang="en-US">
              <a:solidFill>
                <a:schemeClr val="tx1"/>
              </a:solidFill>
            </a:endParaRPr>
          </a:p>
        </p:txBody>
      </p:sp>
      <p:sp>
        <p:nvSpPr>
          <p:cNvPr id="1048782" name="矩形 11"/>
          <p:cNvSpPr/>
          <p:nvPr>
            <p:custDataLst>
              <p:tags r:id="rId4"/>
            </p:custDataLst>
          </p:nvPr>
        </p:nvSpPr>
        <p:spPr>
          <a:xfrm>
            <a:off x="9788525" y="1703705"/>
            <a:ext cx="1224280" cy="266065"/>
          </a:xfrm>
          <a:prstGeom prst="rect">
            <a:avLst/>
          </a:prstGeom>
          <a:ln w="28575">
            <a:solidFill>
              <a:srgbClr val="FF0000"/>
            </a:solidFill>
          </a:ln>
        </p:spPr>
        <p:style>
          <a:lnRef idx="3">
            <a:schemeClr val="accent1"/>
          </a:lnRef>
          <a:fillRef idx="0">
            <a:srgbClr val="FFFFFF"/>
          </a:fillRef>
          <a:effectRef idx="0">
            <a:srgbClr val="FFFFFF"/>
          </a:effectRef>
          <a:fontRef idx="minor">
            <a:schemeClr val="tx1"/>
          </a:fontRef>
        </p:style>
        <p:txBody>
          <a:bodyPr rtlCol="0" anchor="ctr"/>
          <a:p>
            <a:pPr algn="ctr"/>
            <a:endParaRPr lang="zh-CN" altLang="en-US">
              <a:solidFill>
                <a:schemeClr val="tx1"/>
              </a:solidFill>
            </a:endParaRPr>
          </a:p>
        </p:txBody>
      </p:sp>
      <p:sp>
        <p:nvSpPr>
          <p:cNvPr id="1048783" name="矩形 12"/>
          <p:cNvSpPr/>
          <p:nvPr>
            <p:custDataLst>
              <p:tags r:id="rId5"/>
            </p:custDataLst>
          </p:nvPr>
        </p:nvSpPr>
        <p:spPr>
          <a:xfrm>
            <a:off x="4328160" y="1696085"/>
            <a:ext cx="1343660" cy="5048250"/>
          </a:xfrm>
          <a:prstGeom prst="rect">
            <a:avLst/>
          </a:prstGeom>
          <a:ln w="28575">
            <a:solidFill>
              <a:srgbClr val="FF0000"/>
            </a:solidFill>
          </a:ln>
        </p:spPr>
        <p:style>
          <a:lnRef idx="3">
            <a:schemeClr val="accent1"/>
          </a:lnRef>
          <a:fillRef idx="0">
            <a:srgbClr val="FFFFFF"/>
          </a:fillRef>
          <a:effectRef idx="0">
            <a:srgbClr val="FFFFFF"/>
          </a:effectRef>
          <a:fontRef idx="minor">
            <a:schemeClr val="tx1"/>
          </a:fontRef>
        </p:style>
        <p:txBody>
          <a:bodyPr rtlCol="0" anchor="ctr"/>
          <a:p>
            <a:pPr algn="ctr"/>
            <a:endParaRPr lang="zh-CN" altLang="en-US">
              <a:solidFill>
                <a:schemeClr val="tx1"/>
              </a:solidFill>
            </a:endParaRPr>
          </a:p>
        </p:txBody>
      </p:sp>
      <p:sp>
        <p:nvSpPr>
          <p:cNvPr id="1048784" name="矩形 13"/>
          <p:cNvSpPr/>
          <p:nvPr>
            <p:custDataLst>
              <p:tags r:id="rId6"/>
            </p:custDataLst>
          </p:nvPr>
        </p:nvSpPr>
        <p:spPr>
          <a:xfrm>
            <a:off x="10317480" y="3696970"/>
            <a:ext cx="628650" cy="362585"/>
          </a:xfrm>
          <a:prstGeom prst="rect">
            <a:avLst/>
          </a:prstGeom>
          <a:ln w="28575">
            <a:solidFill>
              <a:srgbClr val="FF0000"/>
            </a:solidFill>
          </a:ln>
        </p:spPr>
        <p:style>
          <a:lnRef idx="3">
            <a:schemeClr val="accent1"/>
          </a:lnRef>
          <a:fillRef idx="0">
            <a:srgbClr val="FFFFFF"/>
          </a:fillRef>
          <a:effectRef idx="0">
            <a:srgbClr val="FFFFFF"/>
          </a:effectRef>
          <a:fontRef idx="minor">
            <a:schemeClr val="tx1"/>
          </a:fontRef>
        </p:style>
        <p:txBody>
          <a:bodyPr rtlCol="0" anchor="ctr"/>
          <a:p>
            <a:pPr algn="ctr"/>
            <a:endParaRPr lang="zh-CN" altLang="en-US">
              <a:solidFill>
                <a:schemeClr val="tx1"/>
              </a:solidFill>
            </a:endParaRPr>
          </a:p>
        </p:txBody>
      </p:sp>
      <p:sp>
        <p:nvSpPr>
          <p:cNvPr id="1048785" name="标题 19"/>
          <p:cNvSpPr>
            <a:spLocks noGrp="1"/>
          </p:cNvSpPr>
          <p:nvPr>
            <p:ph type="title"/>
            <p:custDataLst>
              <p:tags r:id="rId7"/>
            </p:custDataLst>
          </p:nvPr>
        </p:nvSpPr>
        <p:spPr/>
        <p:txBody>
          <a:bodyPr vert="horz" lIns="91440" tIns="45720" rIns="91440" bIns="45720" rtlCol="0" anchor="ctr">
            <a:normAutofit/>
          </a:bodyPr>
          <a:p>
            <a:pPr lvl="0" algn="l">
              <a:buClrTx/>
              <a:buSzTx/>
              <a:buFontTx/>
            </a:pPr>
            <a:r>
              <a:rPr lang="zh-CN" altLang="en-US" sz="2800" smtClean="0">
                <a:solidFill>
                  <a:schemeClr val="accent1"/>
                </a:solidFill>
                <a:effectLst>
                  <a:outerShdw blurRad="38100" dist="25400" dir="5400000" algn="ctr" rotWithShape="0">
                    <a:srgbClr val="6E747A">
                      <a:alpha val="43000"/>
                    </a:srgbClr>
                  </a:outerShdw>
                </a:effectLst>
                <a:sym typeface="+mn-ea"/>
              </a:rPr>
              <a:t>海量资料检索</a:t>
            </a:r>
            <a:endParaRPr lang="zh-CN" altLang="en-US" sz="2800" smtClean="0">
              <a:solidFill>
                <a:schemeClr val="accent1"/>
              </a:solidFill>
              <a:effectLst>
                <a:outerShdw blurRad="38100" dist="25400" dir="5400000" algn="ctr" rotWithShape="0">
                  <a:srgbClr val="6E747A">
                    <a:alpha val="43000"/>
                  </a:srgbClr>
                </a:outerShdw>
              </a:effectLst>
              <a:sym typeface="+mn-ea"/>
            </a:endParaRPr>
          </a:p>
        </p:txBody>
      </p:sp>
      <p:sp>
        <p:nvSpPr>
          <p:cNvPr id="1048786" name="矩形 24"/>
          <p:cNvSpPr/>
          <p:nvPr>
            <p:custDataLst>
              <p:tags r:id="rId8"/>
            </p:custDataLst>
          </p:nvPr>
        </p:nvSpPr>
        <p:spPr>
          <a:xfrm>
            <a:off x="6013450" y="1611630"/>
            <a:ext cx="1012825" cy="358140"/>
          </a:xfrm>
          <a:prstGeom prst="rect">
            <a:avLst/>
          </a:prstGeom>
          <a:ln w="28575">
            <a:solidFill>
              <a:srgbClr val="FF0000"/>
            </a:solidFill>
          </a:ln>
        </p:spPr>
        <p:style>
          <a:lnRef idx="3">
            <a:schemeClr val="accent1"/>
          </a:lnRef>
          <a:fillRef idx="0">
            <a:srgbClr val="FFFFFF"/>
          </a:fillRef>
          <a:effectRef idx="0">
            <a:srgbClr val="FFFFFF"/>
          </a:effectRef>
          <a:fontRef idx="minor">
            <a:schemeClr val="tx1"/>
          </a:fontRef>
        </p:style>
        <p:txBody>
          <a:bodyPr rtlCol="0" anchor="ctr"/>
          <a:p>
            <a:pPr algn="ctr"/>
            <a:endParaRPr lang="zh-CN" altLang="en-US">
              <a:solidFill>
                <a:schemeClr val="tx1"/>
              </a:solidFill>
            </a:endParaRPr>
          </a:p>
        </p:txBody>
      </p:sp>
    </p:spTree>
    <p:custDataLst>
      <p:tags r:id="rId9"/>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03" name=""/>
        <p:cNvGrpSpPr/>
        <p:nvPr/>
      </p:nvGrpSpPr>
      <p:grpSpPr>
        <a:xfrm>
          <a:off x="0" y="0"/>
          <a:ext cx="0" cy="0"/>
          <a:chOff x="0" y="0"/>
          <a:chExt cx="0" cy="0"/>
        </a:xfrm>
      </p:grpSpPr>
      <p:sp>
        <p:nvSpPr>
          <p:cNvPr id="1048787" name="文本框 9"/>
          <p:cNvSpPr txBox="1"/>
          <p:nvPr>
            <p:custDataLst>
              <p:tags r:id="rId1"/>
            </p:custDataLst>
          </p:nvPr>
        </p:nvSpPr>
        <p:spPr>
          <a:xfrm>
            <a:off x="570230" y="2028825"/>
            <a:ext cx="3147695" cy="3414395"/>
          </a:xfrm>
          <a:prstGeom prst="rect">
            <a:avLst/>
          </a:prstGeom>
          <a:noFill/>
        </p:spPr>
        <p:txBody>
          <a:bodyPr wrap="square" lIns="91440" tIns="45720" rIns="91440" bIns="45720" rtlCol="0" anchor="t" anchorCtr="0">
            <a:normAutofit/>
          </a:bodyPr>
          <a:p>
            <a:pPr lvl="0">
              <a:lnSpc>
                <a:spcPct val="110000"/>
              </a:lnSpc>
            </a:pPr>
            <a:r>
              <a:rPr lang="zh-CN" altLang="en-US" sz="1400" spc="100" dirty="0">
                <a:solidFill>
                  <a:schemeClr val="accent1"/>
                </a:solidFill>
                <a:effectLst>
                  <a:outerShdw blurRad="38100" dist="25400" dir="5400000" algn="ctr" rotWithShape="0">
                    <a:srgbClr val="6E747A">
                      <a:alpha val="43000"/>
                    </a:srgbClr>
                  </a:outerShdw>
                </a:effectLst>
              </a:rPr>
              <a:t>可以实现海量资料跨平台检索，</a:t>
            </a:r>
            <a:endParaRPr lang="zh-CN" altLang="en-US" sz="1400" spc="100" dirty="0">
              <a:solidFill>
                <a:schemeClr val="accent1"/>
              </a:solidFill>
              <a:effectLst>
                <a:outerShdw blurRad="38100" dist="25400" dir="5400000" algn="ctr" rotWithShape="0">
                  <a:srgbClr val="6E747A">
                    <a:alpha val="43000"/>
                  </a:srgbClr>
                </a:outerShdw>
              </a:effectLst>
            </a:endParaRPr>
          </a:p>
          <a:p>
            <a:pPr lvl="0">
              <a:lnSpc>
                <a:spcPct val="110000"/>
              </a:lnSpc>
            </a:pPr>
            <a:r>
              <a:rPr lang="zh-CN" altLang="en-US" sz="1400" spc="100" dirty="0">
                <a:solidFill>
                  <a:schemeClr val="accent1"/>
                </a:solidFill>
                <a:effectLst>
                  <a:outerShdw blurRad="38100" dist="25400" dir="5400000" algn="ctr" rotWithShape="0">
                    <a:srgbClr val="6E747A">
                      <a:alpha val="43000"/>
                    </a:srgbClr>
                  </a:outerShdw>
                </a:effectLst>
              </a:rPr>
              <a:t>也可以进行文献互助。</a:t>
            </a:r>
            <a:endParaRPr lang="zh-CN" altLang="en-US" sz="1400" spc="100" dirty="0">
              <a:solidFill>
                <a:schemeClr val="accent1"/>
              </a:solidFill>
              <a:effectLst>
                <a:outerShdw blurRad="38100" dist="25400" dir="5400000" algn="ctr" rotWithShape="0">
                  <a:srgbClr val="6E747A">
                    <a:alpha val="43000"/>
                  </a:srgbClr>
                </a:outerShdw>
              </a:effectLst>
            </a:endParaRPr>
          </a:p>
        </p:txBody>
      </p:sp>
      <p:sp>
        <p:nvSpPr>
          <p:cNvPr id="1048788" name="标题 17"/>
          <p:cNvSpPr>
            <a:spLocks noGrp="1"/>
          </p:cNvSpPr>
          <p:nvPr>
            <p:ph type="title"/>
            <p:custDataLst>
              <p:tags r:id="rId2"/>
            </p:custDataLst>
          </p:nvPr>
        </p:nvSpPr>
        <p:spPr/>
        <p:txBody>
          <a:bodyPr vert="horz" lIns="91440" tIns="45720" rIns="91440" bIns="45720" rtlCol="0" anchor="ctr">
            <a:normAutofit/>
          </a:bodyPr>
          <a:p>
            <a:pPr lvl="0" algn="l">
              <a:buClrTx/>
              <a:buSzTx/>
              <a:buFontTx/>
            </a:pPr>
            <a:r>
              <a:rPr lang="zh-CN" altLang="en-US" smtClean="0">
                <a:solidFill>
                  <a:schemeClr val="accent1"/>
                </a:solidFill>
                <a:effectLst>
                  <a:outerShdw blurRad="38100" dist="25400" dir="5400000" algn="ctr" rotWithShape="0">
                    <a:srgbClr val="6E747A">
                      <a:alpha val="43000"/>
                    </a:srgbClr>
                  </a:outerShdw>
                </a:effectLst>
                <a:sym typeface="+mn-ea"/>
              </a:rPr>
              <a:t>海量资料检索</a:t>
            </a:r>
            <a:endParaRPr lang="zh-CN" altLang="en-US" smtClean="0">
              <a:sym typeface="+mn-ea"/>
            </a:endParaRPr>
          </a:p>
        </p:txBody>
      </p:sp>
      <p:pic>
        <p:nvPicPr>
          <p:cNvPr id="2097198" name="图片 20"/>
          <p:cNvPicPr>
            <a:picLocks noChangeAspect="1"/>
          </p:cNvPicPr>
          <p:nvPr/>
        </p:nvPicPr>
        <p:blipFill>
          <a:blip r:embed="rId3"/>
          <a:stretch>
            <a:fillRect/>
          </a:stretch>
        </p:blipFill>
        <p:spPr>
          <a:xfrm>
            <a:off x="4064635" y="360045"/>
            <a:ext cx="8092440" cy="6093460"/>
          </a:xfrm>
          <a:prstGeom prst="rect">
            <a:avLst/>
          </a:prstGeom>
        </p:spPr>
      </p:pic>
      <p:pic>
        <p:nvPicPr>
          <p:cNvPr id="2097199" name="图片 22"/>
          <p:cNvPicPr>
            <a:picLocks noChangeAspect="1"/>
          </p:cNvPicPr>
          <p:nvPr/>
        </p:nvPicPr>
        <p:blipFill>
          <a:blip r:embed="rId4"/>
          <a:srcRect l="1391"/>
          <a:stretch>
            <a:fillRect/>
          </a:stretch>
        </p:blipFill>
        <p:spPr>
          <a:xfrm>
            <a:off x="7018655" y="3429000"/>
            <a:ext cx="3061335" cy="2468880"/>
          </a:xfrm>
          <a:prstGeom prst="rect">
            <a:avLst/>
          </a:prstGeom>
        </p:spPr>
      </p:pic>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97199"/>
                                        </p:tgtEl>
                                        <p:attrNameLst>
                                          <p:attrName>style.visibility</p:attrName>
                                        </p:attrNameLst>
                                      </p:cBhvr>
                                      <p:to>
                                        <p:strVal val="visible"/>
                                      </p:to>
                                    </p:set>
                                    <p:anim calcmode="lin" valueType="num">
                                      <p:cBhvr additive="base">
                                        <p:cTn id="7" dur="500" fill="hold"/>
                                        <p:tgtEl>
                                          <p:spTgt spid="2097199"/>
                                        </p:tgtEl>
                                        <p:attrNameLst>
                                          <p:attrName>ppt_x</p:attrName>
                                        </p:attrNameLst>
                                      </p:cBhvr>
                                      <p:tavLst>
                                        <p:tav tm="0">
                                          <p:val>
                                            <p:strVal val="#ppt_x"/>
                                          </p:val>
                                        </p:tav>
                                        <p:tav tm="100000">
                                          <p:val>
                                            <p:strVal val="#ppt_x"/>
                                          </p:val>
                                        </p:tav>
                                      </p:tavLst>
                                    </p:anim>
                                    <p:anim calcmode="lin" valueType="num">
                                      <p:cBhvr additive="base">
                                        <p:cTn id="8" dur="500" fill="hold"/>
                                        <p:tgtEl>
                                          <p:spTgt spid="20971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789" name="标题 1"/>
          <p:cNvSpPr>
            <a:spLocks noGrp="1"/>
          </p:cNvSpPr>
          <p:nvPr>
            <p:ph type="title"/>
            <p:custDataLst>
              <p:tags r:id="rId1"/>
            </p:custDataLst>
          </p:nvPr>
        </p:nvSpPr>
        <p:spPr/>
        <p:txBody>
          <a:bodyPr/>
          <a:p>
            <a:r>
              <a:rPr lang="en-US" altLang="zh-CN">
                <a:solidFill>
                  <a:schemeClr val="accent1"/>
                </a:solidFill>
                <a:effectLst>
                  <a:outerShdw blurRad="38100" dist="25400" dir="5400000" algn="ctr" rotWithShape="0">
                    <a:srgbClr val="6E747A">
                      <a:alpha val="43000"/>
                    </a:srgbClr>
                  </a:outerShdw>
                </a:effectLst>
                <a:latin typeface="+mn-ea"/>
                <a:cs typeface="+mn-ea"/>
                <a:sym typeface="+mn-ea"/>
              </a:rPr>
              <a:t>3</a:t>
            </a:r>
            <a:r>
              <a:rPr lang="zh-CN" altLang="en-US">
                <a:solidFill>
                  <a:schemeClr val="accent1"/>
                </a:solidFill>
                <a:effectLst>
                  <a:outerShdw blurRad="38100" dist="25400" dir="5400000" algn="ctr" rotWithShape="0">
                    <a:srgbClr val="6E747A">
                      <a:alpha val="43000"/>
                    </a:srgbClr>
                  </a:outerShdw>
                </a:effectLst>
                <a:latin typeface="+mn-ea"/>
                <a:cs typeface="+mn-ea"/>
                <a:sym typeface="+mn-ea"/>
              </a:rPr>
              <a:t>、智能写作服务</a:t>
            </a:r>
            <a:endParaRPr lang="zh-CN" altLang="en-US"/>
          </a:p>
        </p:txBody>
      </p:sp>
      <p:sp>
        <p:nvSpPr>
          <p:cNvPr id="1048790" name="任意多边形: 形状 8"/>
          <p:cNvSpPr>
            <a:spLocks noChangeAspect="1"/>
          </p:cNvSpPr>
          <p:nvPr>
            <p:custDataLst>
              <p:tags r:id="rId2"/>
            </p:custDataLst>
          </p:nvPr>
        </p:nvSpPr>
        <p:spPr>
          <a:xfrm>
            <a:off x="-13319" y="2417575"/>
            <a:ext cx="12205936" cy="4440691"/>
          </a:xfrm>
          <a:custGeom>
            <a:avLst/>
            <a:gdLst>
              <a:gd name="connsiteX0" fmla="*/ 0 w 12205318"/>
              <a:gd name="connsiteY0" fmla="*/ 0 h 4440466"/>
              <a:gd name="connsiteX1" fmla="*/ 1378933 w 12205318"/>
              <a:gd name="connsiteY1" fmla="*/ 0 h 4440466"/>
              <a:gd name="connsiteX2" fmla="*/ 1388136 w 12205318"/>
              <a:gd name="connsiteY2" fmla="*/ 60299 h 4440466"/>
              <a:gd name="connsiteX3" fmla="*/ 2146411 w 12205318"/>
              <a:gd name="connsiteY3" fmla="*/ 678311 h 4440466"/>
              <a:gd name="connsiteX4" fmla="*/ 2904686 w 12205318"/>
              <a:gd name="connsiteY4" fmla="*/ 60299 h 4440466"/>
              <a:gd name="connsiteX5" fmla="*/ 2913889 w 12205318"/>
              <a:gd name="connsiteY5" fmla="*/ 0 h 4440466"/>
              <a:gd name="connsiteX6" fmla="*/ 5341841 w 12205318"/>
              <a:gd name="connsiteY6" fmla="*/ 0 h 4440466"/>
              <a:gd name="connsiteX7" fmla="*/ 5351044 w 12205318"/>
              <a:gd name="connsiteY7" fmla="*/ 60299 h 4440466"/>
              <a:gd name="connsiteX8" fmla="*/ 6109319 w 12205318"/>
              <a:gd name="connsiteY8" fmla="*/ 678311 h 4440466"/>
              <a:gd name="connsiteX9" fmla="*/ 6867594 w 12205318"/>
              <a:gd name="connsiteY9" fmla="*/ 60299 h 4440466"/>
              <a:gd name="connsiteX10" fmla="*/ 6876797 w 12205318"/>
              <a:gd name="connsiteY10" fmla="*/ 0 h 4440466"/>
              <a:gd name="connsiteX11" fmla="*/ 9304749 w 12205318"/>
              <a:gd name="connsiteY11" fmla="*/ 0 h 4440466"/>
              <a:gd name="connsiteX12" fmla="*/ 9313952 w 12205318"/>
              <a:gd name="connsiteY12" fmla="*/ 60299 h 4440466"/>
              <a:gd name="connsiteX13" fmla="*/ 10072227 w 12205318"/>
              <a:gd name="connsiteY13" fmla="*/ 678311 h 4440466"/>
              <a:gd name="connsiteX14" fmla="*/ 10830502 w 12205318"/>
              <a:gd name="connsiteY14" fmla="*/ 60299 h 4440466"/>
              <a:gd name="connsiteX15" fmla="*/ 10839705 w 12205318"/>
              <a:gd name="connsiteY15" fmla="*/ 0 h 4440466"/>
              <a:gd name="connsiteX16" fmla="*/ 12205318 w 12205318"/>
              <a:gd name="connsiteY16" fmla="*/ 0 h 4440466"/>
              <a:gd name="connsiteX17" fmla="*/ 12205318 w 12205318"/>
              <a:gd name="connsiteY17" fmla="*/ 4440466 h 4440466"/>
              <a:gd name="connsiteX18" fmla="*/ 0 w 12205318"/>
              <a:gd name="connsiteY18" fmla="*/ 4440466 h 4440466"/>
              <a:gd name="connsiteX19" fmla="*/ 0 w 12205318"/>
              <a:gd name="connsiteY19" fmla="*/ 0 h 444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205318" h="4440466">
                <a:moveTo>
                  <a:pt x="0" y="0"/>
                </a:moveTo>
                <a:lnTo>
                  <a:pt x="1378933" y="0"/>
                </a:lnTo>
                <a:lnTo>
                  <a:pt x="1388136" y="60299"/>
                </a:lnTo>
                <a:cubicBezTo>
                  <a:pt x="1460309" y="412998"/>
                  <a:pt x="1772377" y="678311"/>
                  <a:pt x="2146411" y="678311"/>
                </a:cubicBezTo>
                <a:cubicBezTo>
                  <a:pt x="2520446" y="678311"/>
                  <a:pt x="2832514" y="412998"/>
                  <a:pt x="2904686" y="60299"/>
                </a:cubicBezTo>
                <a:lnTo>
                  <a:pt x="2913889" y="0"/>
                </a:lnTo>
                <a:lnTo>
                  <a:pt x="5341841" y="0"/>
                </a:lnTo>
                <a:lnTo>
                  <a:pt x="5351044" y="60299"/>
                </a:lnTo>
                <a:cubicBezTo>
                  <a:pt x="5423217" y="412998"/>
                  <a:pt x="5735285" y="678311"/>
                  <a:pt x="6109319" y="678311"/>
                </a:cubicBezTo>
                <a:cubicBezTo>
                  <a:pt x="6483354" y="678311"/>
                  <a:pt x="6795422" y="412998"/>
                  <a:pt x="6867594" y="60299"/>
                </a:cubicBezTo>
                <a:lnTo>
                  <a:pt x="6876797" y="0"/>
                </a:lnTo>
                <a:lnTo>
                  <a:pt x="9304749" y="0"/>
                </a:lnTo>
                <a:lnTo>
                  <a:pt x="9313952" y="60299"/>
                </a:lnTo>
                <a:cubicBezTo>
                  <a:pt x="9386125" y="412998"/>
                  <a:pt x="9698193" y="678311"/>
                  <a:pt x="10072227" y="678311"/>
                </a:cubicBezTo>
                <a:cubicBezTo>
                  <a:pt x="10446261" y="678311"/>
                  <a:pt x="10758329" y="412998"/>
                  <a:pt x="10830502" y="60299"/>
                </a:cubicBezTo>
                <a:lnTo>
                  <a:pt x="10839705" y="0"/>
                </a:lnTo>
                <a:lnTo>
                  <a:pt x="12205318" y="0"/>
                </a:lnTo>
                <a:lnTo>
                  <a:pt x="12205318" y="4440466"/>
                </a:lnTo>
                <a:lnTo>
                  <a:pt x="0" y="4440466"/>
                </a:lnTo>
                <a:lnTo>
                  <a:pt x="0" y="0"/>
                </a:lnTo>
                <a:close/>
              </a:path>
            </a:pathLst>
          </a:custGeom>
          <a:gradFill>
            <a:gsLst>
              <a:gs pos="0">
                <a:schemeClr val="accent1"/>
              </a:gs>
              <a:gs pos="100000">
                <a:schemeClr val="accent1">
                  <a:alpha val="80000"/>
                </a:schemeClr>
              </a:gs>
            </a:gsLst>
            <a:lin ang="14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1048791" name="矩形 3"/>
          <p:cNvSpPr/>
          <p:nvPr>
            <p:custDataLst>
              <p:tags r:id="rId3"/>
            </p:custDataLst>
          </p:nvPr>
        </p:nvSpPr>
        <p:spPr>
          <a:xfrm>
            <a:off x="8405302" y="3864178"/>
            <a:ext cx="3308627" cy="2599572"/>
          </a:xfrm>
          <a:prstGeom prst="rect">
            <a:avLst/>
          </a:prstGeom>
        </p:spPr>
        <p:txBody>
          <a:bodyPr wrap="square" lIns="0" tIns="0" rIns="0" bIns="0" anchor="t" anchorCtr="0">
            <a:noAutofit/>
          </a:bodyPr>
          <a:p>
            <a:pPr algn="just">
              <a:lnSpc>
                <a:spcPct val="140000"/>
              </a:lnSpc>
              <a:spcBef>
                <a:spcPct val="0"/>
              </a:spcBef>
              <a:spcAft>
                <a:spcPct val="0"/>
              </a:spcAft>
            </a:pPr>
            <a:r>
              <a:rPr lang="zh-CN" altLang="en-US" sz="1600">
                <a:solidFill>
                  <a:srgbClr val="FFFFFF"/>
                </a:solidFill>
                <a:latin typeface="+mn-ea"/>
                <a:cs typeface="+mn-ea"/>
                <a:sym typeface="+mn-ea"/>
              </a:rPr>
              <a:t>在写作完成后，在线写作平台提供了论文格式规范功能，减少了论文排版的时间。</a:t>
            </a:r>
            <a:endParaRPr lang="zh-CN" altLang="en-US" sz="1600">
              <a:solidFill>
                <a:srgbClr val="FFFFFF"/>
              </a:solidFill>
              <a:latin typeface="+mn-ea"/>
              <a:cs typeface="+mn-ea"/>
              <a:sym typeface="+mn-ea"/>
            </a:endParaRPr>
          </a:p>
        </p:txBody>
      </p:sp>
      <p:sp>
        <p:nvSpPr>
          <p:cNvPr id="1048792" name="矩形 4"/>
          <p:cNvSpPr/>
          <p:nvPr>
            <p:custDataLst>
              <p:tags r:id="rId4"/>
            </p:custDataLst>
          </p:nvPr>
        </p:nvSpPr>
        <p:spPr>
          <a:xfrm>
            <a:off x="8405302" y="3217080"/>
            <a:ext cx="3308627" cy="581086"/>
          </a:xfrm>
          <a:prstGeom prst="rect">
            <a:avLst/>
          </a:prstGeom>
        </p:spPr>
        <p:txBody>
          <a:bodyPr wrap="square" anchor="b" anchorCtr="0">
            <a:noAutofit/>
          </a:bodyPr>
          <a:p>
            <a:pPr algn="ctr">
              <a:spcBef>
                <a:spcPct val="0"/>
              </a:spcBef>
              <a:spcAft>
                <a:spcPct val="0"/>
              </a:spcAft>
            </a:pPr>
            <a:r>
              <a:rPr lang="zh-CN" altLang="en-US" sz="2400" b="1">
                <a:solidFill>
                  <a:srgbClr val="FFFFFF"/>
                </a:solidFill>
                <a:latin typeface="+mn-ea"/>
                <a:cs typeface="+mn-ea"/>
              </a:rPr>
              <a:t>论文格式规范</a:t>
            </a:r>
            <a:endParaRPr lang="zh-CN" altLang="en-US" sz="2400" b="1">
              <a:solidFill>
                <a:srgbClr val="FFFFFF"/>
              </a:solidFill>
              <a:latin typeface="+mn-ea"/>
              <a:cs typeface="+mn-ea"/>
            </a:endParaRPr>
          </a:p>
        </p:txBody>
      </p:sp>
      <p:sp>
        <p:nvSpPr>
          <p:cNvPr id="1048793" name="椭圆 15"/>
          <p:cNvSpPr>
            <a:spLocks noChangeAspect="1"/>
          </p:cNvSpPr>
          <p:nvPr>
            <p:custDataLst>
              <p:tags r:id="rId5"/>
            </p:custDataLst>
          </p:nvPr>
        </p:nvSpPr>
        <p:spPr>
          <a:xfrm>
            <a:off x="9501368" y="1751426"/>
            <a:ext cx="1116056" cy="1116056"/>
          </a:xfrm>
          <a:prstGeom prst="ellipse">
            <a:avLst/>
          </a:prstGeom>
          <a:noFill/>
          <a:ln w="31750">
            <a:solidFill>
              <a:schemeClr val="accent1">
                <a:alpha val="8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48794" name="矩形 16"/>
          <p:cNvSpPr/>
          <p:nvPr>
            <p:custDataLst>
              <p:tags r:id="rId6"/>
            </p:custDataLst>
          </p:nvPr>
        </p:nvSpPr>
        <p:spPr>
          <a:xfrm>
            <a:off x="478831" y="3864178"/>
            <a:ext cx="3308627" cy="2599572"/>
          </a:xfrm>
          <a:prstGeom prst="rect">
            <a:avLst/>
          </a:prstGeom>
        </p:spPr>
        <p:txBody>
          <a:bodyPr wrap="square" lIns="0" tIns="0" rIns="0" bIns="0" anchor="t" anchorCtr="0">
            <a:noAutofit/>
          </a:bodyPr>
          <a:p>
            <a:pPr algn="just">
              <a:lnSpc>
                <a:spcPct val="140000"/>
              </a:lnSpc>
              <a:spcBef>
                <a:spcPct val="0"/>
              </a:spcBef>
              <a:spcAft>
                <a:spcPct val="0"/>
              </a:spcAft>
            </a:pPr>
            <a:r>
              <a:rPr lang="zh-CN" altLang="en-US" sz="1600">
                <a:solidFill>
                  <a:srgbClr val="FFFFFF"/>
                </a:solidFill>
                <a:latin typeface="+mn-ea"/>
                <a:cs typeface="+mn-ea"/>
              </a:rPr>
              <a:t>在线写作模块升级成为一站式写作服务平台，将在线写作、资料搜集、论文提纲、参考文献、论文检测等进行一站式集成。让学生和教师把主要精力放在论文的构思、论点的阐述与创新上，</a:t>
            </a:r>
            <a:r>
              <a:rPr lang="zh-CN" altLang="en-US" sz="1600">
                <a:solidFill>
                  <a:srgbClr val="FFFFFF"/>
                </a:solidFill>
                <a:latin typeface="+mn-ea"/>
                <a:cs typeface="+mn-ea"/>
                <a:sym typeface="+mn-ea"/>
              </a:rPr>
              <a:t>提高了写作的效率和规范性。</a:t>
            </a:r>
            <a:endParaRPr lang="zh-CN" altLang="en-US" sz="1600">
              <a:solidFill>
                <a:srgbClr val="FFFFFF"/>
              </a:solidFill>
              <a:latin typeface="+mn-ea"/>
              <a:cs typeface="+mn-ea"/>
            </a:endParaRPr>
          </a:p>
        </p:txBody>
      </p:sp>
      <p:sp>
        <p:nvSpPr>
          <p:cNvPr id="1048795" name="矩形 17"/>
          <p:cNvSpPr/>
          <p:nvPr>
            <p:custDataLst>
              <p:tags r:id="rId7"/>
            </p:custDataLst>
          </p:nvPr>
        </p:nvSpPr>
        <p:spPr>
          <a:xfrm>
            <a:off x="478831" y="3217080"/>
            <a:ext cx="3308627" cy="581086"/>
          </a:xfrm>
          <a:prstGeom prst="rect">
            <a:avLst/>
          </a:prstGeom>
        </p:spPr>
        <p:txBody>
          <a:bodyPr wrap="square" anchor="b" anchorCtr="0">
            <a:noAutofit/>
          </a:bodyPr>
          <a:p>
            <a:pPr algn="ctr">
              <a:spcBef>
                <a:spcPct val="0"/>
              </a:spcBef>
              <a:spcAft>
                <a:spcPct val="0"/>
              </a:spcAft>
            </a:pPr>
            <a:r>
              <a:rPr lang="zh-CN" altLang="en-US" sz="2400" b="1">
                <a:solidFill>
                  <a:srgbClr val="FFFFFF"/>
                </a:solidFill>
                <a:latin typeface="+mn-ea"/>
                <a:cs typeface="+mn-ea"/>
                <a:sym typeface="+mn-ea"/>
              </a:rPr>
              <a:t>智能写作一站式服务</a:t>
            </a:r>
            <a:endParaRPr lang="zh-CN" altLang="en-US" sz="2400" b="1">
              <a:solidFill>
                <a:srgbClr val="FFFFFF"/>
              </a:solidFill>
              <a:latin typeface="+mn-ea"/>
              <a:cs typeface="+mn-ea"/>
            </a:endParaRPr>
          </a:p>
        </p:txBody>
      </p:sp>
      <p:sp>
        <p:nvSpPr>
          <p:cNvPr id="1048796" name="椭圆 18"/>
          <p:cNvSpPr>
            <a:spLocks noChangeAspect="1"/>
          </p:cNvSpPr>
          <p:nvPr>
            <p:custDataLst>
              <p:tags r:id="rId8"/>
            </p:custDataLst>
          </p:nvPr>
        </p:nvSpPr>
        <p:spPr>
          <a:xfrm>
            <a:off x="1574896" y="1751426"/>
            <a:ext cx="1116056" cy="1116056"/>
          </a:xfrm>
          <a:prstGeom prst="ellipse">
            <a:avLst/>
          </a:prstGeom>
          <a:noFill/>
          <a:ln w="31750">
            <a:solidFill>
              <a:schemeClr val="accent1">
                <a:alpha val="8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48797" name="矩形 19"/>
          <p:cNvSpPr/>
          <p:nvPr>
            <p:custDataLst>
              <p:tags r:id="rId9"/>
            </p:custDataLst>
          </p:nvPr>
        </p:nvSpPr>
        <p:spPr>
          <a:xfrm>
            <a:off x="4442067" y="3864178"/>
            <a:ext cx="3308627" cy="2599572"/>
          </a:xfrm>
          <a:prstGeom prst="rect">
            <a:avLst/>
          </a:prstGeom>
        </p:spPr>
        <p:txBody>
          <a:bodyPr wrap="square" lIns="0" tIns="0" rIns="0" bIns="0" anchor="t" anchorCtr="0">
            <a:noAutofit/>
          </a:bodyPr>
          <a:p>
            <a:pPr algn="just">
              <a:lnSpc>
                <a:spcPct val="140000"/>
              </a:lnSpc>
              <a:spcBef>
                <a:spcPct val="0"/>
              </a:spcBef>
              <a:spcAft>
                <a:spcPct val="0"/>
              </a:spcAft>
            </a:pPr>
            <a:r>
              <a:rPr lang="zh-CN" altLang="en-US" sz="1600">
                <a:solidFill>
                  <a:srgbClr val="FFFFFF"/>
                </a:solidFill>
                <a:latin typeface="+mn-ea"/>
                <a:cs typeface="+mn-ea"/>
              </a:rPr>
              <a:t>通过在线写作平台对于论文写作进行智能的</a:t>
            </a:r>
            <a:r>
              <a:rPr lang="en-US" altLang="zh-CN" sz="1600">
                <a:solidFill>
                  <a:srgbClr val="FFFFFF"/>
                </a:solidFill>
                <a:latin typeface="+mn-ea"/>
                <a:cs typeface="+mn-ea"/>
              </a:rPr>
              <a:t>AI</a:t>
            </a:r>
            <a:r>
              <a:rPr lang="zh-CN" altLang="en-US" sz="1600">
                <a:solidFill>
                  <a:srgbClr val="FFFFFF"/>
                </a:solidFill>
                <a:latin typeface="+mn-ea"/>
                <a:cs typeface="+mn-ea"/>
              </a:rPr>
              <a:t>解读与评价，指出论文中的不足，给出有针对性的指导建议，提高导师批改工作的效率。</a:t>
            </a:r>
            <a:endParaRPr lang="zh-CN" altLang="en-US" sz="1600">
              <a:solidFill>
                <a:srgbClr val="FFFFFF"/>
              </a:solidFill>
              <a:latin typeface="+mn-ea"/>
              <a:cs typeface="+mn-ea"/>
            </a:endParaRPr>
          </a:p>
        </p:txBody>
      </p:sp>
      <p:sp>
        <p:nvSpPr>
          <p:cNvPr id="1048798" name="矩形 20"/>
          <p:cNvSpPr/>
          <p:nvPr>
            <p:custDataLst>
              <p:tags r:id="rId10"/>
            </p:custDataLst>
          </p:nvPr>
        </p:nvSpPr>
        <p:spPr>
          <a:xfrm>
            <a:off x="4442067" y="3217080"/>
            <a:ext cx="3308627" cy="581086"/>
          </a:xfrm>
          <a:prstGeom prst="rect">
            <a:avLst/>
          </a:prstGeom>
        </p:spPr>
        <p:txBody>
          <a:bodyPr wrap="square" anchor="b" anchorCtr="0">
            <a:noAutofit/>
          </a:bodyPr>
          <a:p>
            <a:pPr algn="ctr">
              <a:spcBef>
                <a:spcPct val="0"/>
              </a:spcBef>
              <a:spcAft>
                <a:spcPct val="0"/>
              </a:spcAft>
            </a:pPr>
            <a:r>
              <a:rPr lang="zh-CN" altLang="en-US" sz="2400" b="1">
                <a:solidFill>
                  <a:srgbClr val="FFFFFF"/>
                </a:solidFill>
                <a:latin typeface="+mn-ea"/>
                <a:cs typeface="+mn-ea"/>
              </a:rPr>
              <a:t>论文全方位解读评价</a:t>
            </a:r>
            <a:endParaRPr lang="zh-CN" altLang="en-US" sz="2400" b="1">
              <a:solidFill>
                <a:srgbClr val="FFFFFF"/>
              </a:solidFill>
              <a:latin typeface="+mn-ea"/>
              <a:cs typeface="+mn-ea"/>
            </a:endParaRPr>
          </a:p>
        </p:txBody>
      </p:sp>
      <p:pic>
        <p:nvPicPr>
          <p:cNvPr id="2097200" name="图片 3" descr="343439383331313b343532303031393bd2b5bca8b9dcc0ed"/>
          <p:cNvPicPr>
            <a:picLocks noChangeAspect="1"/>
          </p:cNvPicPr>
          <p:nvPr>
            <p:custDataLst>
              <p:tags r:id="rId11"/>
            </p:custDataLst>
          </p:nvPr>
        </p:nvPicPr>
        <p:blipFill>
          <a:blip r:embed="rId12"/>
          <a:stretch>
            <a:fillRect/>
          </a:stretch>
        </p:blipFill>
        <p:spPr>
          <a:xfrm>
            <a:off x="1934960" y="2111489"/>
            <a:ext cx="396020" cy="396020"/>
          </a:xfrm>
          <a:prstGeom prst="rect">
            <a:avLst/>
          </a:prstGeom>
        </p:spPr>
      </p:pic>
      <p:sp>
        <p:nvSpPr>
          <p:cNvPr id="1048799" name="椭圆 22"/>
          <p:cNvSpPr>
            <a:spLocks noChangeAspect="1"/>
          </p:cNvSpPr>
          <p:nvPr>
            <p:custDataLst>
              <p:tags r:id="rId13"/>
            </p:custDataLst>
          </p:nvPr>
        </p:nvSpPr>
        <p:spPr>
          <a:xfrm>
            <a:off x="5538132" y="1751426"/>
            <a:ext cx="1116056" cy="1116056"/>
          </a:xfrm>
          <a:prstGeom prst="ellipse">
            <a:avLst/>
          </a:prstGeom>
          <a:noFill/>
          <a:ln w="31750">
            <a:solidFill>
              <a:schemeClr val="accent1">
                <a:alpha val="8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2097201" name="图片 4" descr="343439383331313b343532303032303bb8f6c8cbd0c5cfa2"/>
          <p:cNvPicPr>
            <a:picLocks noChangeAspect="1"/>
          </p:cNvPicPr>
          <p:nvPr>
            <p:custDataLst>
              <p:tags r:id="rId14"/>
            </p:custDataLst>
          </p:nvPr>
        </p:nvPicPr>
        <p:blipFill>
          <a:blip r:embed="rId15"/>
          <a:stretch>
            <a:fillRect/>
          </a:stretch>
        </p:blipFill>
        <p:spPr>
          <a:xfrm>
            <a:off x="5898195" y="2111489"/>
            <a:ext cx="396020" cy="396020"/>
          </a:xfrm>
          <a:prstGeom prst="rect">
            <a:avLst/>
          </a:prstGeom>
        </p:spPr>
      </p:pic>
      <p:pic>
        <p:nvPicPr>
          <p:cNvPr id="2097202" name="图片 11" descr="343435383038363b343532323339353bb6d4bbb0b9b5cda8"/>
          <p:cNvPicPr>
            <a:picLocks noChangeAspect="1"/>
          </p:cNvPicPr>
          <p:nvPr>
            <p:custDataLst>
              <p:tags r:id="rId16"/>
            </p:custDataLst>
          </p:nvPr>
        </p:nvPicPr>
        <p:blipFill>
          <a:blip r:embed="rId17"/>
          <a:stretch>
            <a:fillRect/>
          </a:stretch>
        </p:blipFill>
        <p:spPr>
          <a:xfrm>
            <a:off x="9861431" y="2111489"/>
            <a:ext cx="396020" cy="396020"/>
          </a:xfrm>
          <a:prstGeom prst="rect">
            <a:avLst/>
          </a:prstGeom>
        </p:spPr>
      </p:pic>
    </p:spTree>
    <p:custDataLst>
      <p:tags r:id="rId18"/>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05" name=""/>
        <p:cNvGrpSpPr/>
        <p:nvPr/>
      </p:nvGrpSpPr>
      <p:grpSpPr>
        <a:xfrm>
          <a:off x="0" y="0"/>
          <a:ext cx="0" cy="0"/>
          <a:chOff x="0" y="0"/>
          <a:chExt cx="0" cy="0"/>
        </a:xfrm>
      </p:grpSpPr>
      <p:sp>
        <p:nvSpPr>
          <p:cNvPr id="1048800" name="矩形 7"/>
          <p:cNvSpPr/>
          <p:nvPr>
            <p:custDataLst>
              <p:tags r:id="rId1"/>
            </p:custDataLst>
          </p:nvPr>
        </p:nvSpPr>
        <p:spPr>
          <a:xfrm>
            <a:off x="0" y="0"/>
            <a:ext cx="12327890" cy="6925945"/>
          </a:xfrm>
          <a:prstGeom prst="rect">
            <a:avLst/>
          </a:prstGeom>
          <a:solidFill>
            <a:schemeClr val="bg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p>
            <a:pPr algn="ctr"/>
            <a:endParaRPr lang="zh-CN" altLang="en-US">
              <a:solidFill>
                <a:schemeClr val="bg1"/>
              </a:solidFill>
              <a:latin typeface="Arial" panose="020B0604020202020204" pitchFamily="34" charset="0"/>
              <a:ea typeface="微软雅黑" panose="020B0503020204020204" charset="-122"/>
            </a:endParaRPr>
          </a:p>
        </p:txBody>
      </p:sp>
      <p:pic>
        <p:nvPicPr>
          <p:cNvPr id="2097203" name="图片 2" descr="D:/Desktop/1.png1"/>
          <p:cNvPicPr>
            <a:picLocks noChangeAspect="1"/>
          </p:cNvPicPr>
          <p:nvPr>
            <p:custDataLst>
              <p:tags r:id="rId2"/>
            </p:custDataLst>
          </p:nvPr>
        </p:nvPicPr>
        <p:blipFill>
          <a:blip r:embed="rId3"/>
          <a:srcRect l="2224" r="243"/>
          <a:stretch>
            <a:fillRect/>
          </a:stretch>
        </p:blipFill>
        <p:spPr>
          <a:xfrm>
            <a:off x="0" y="671195"/>
            <a:ext cx="12365990" cy="5704840"/>
          </a:xfrm>
          <a:prstGeom prst="rect">
            <a:avLst/>
          </a:prstGeom>
        </p:spPr>
      </p:pic>
      <p:pic>
        <p:nvPicPr>
          <p:cNvPr id="2097204" name="图片 4"/>
          <p:cNvPicPr>
            <a:picLocks noChangeAspect="1"/>
          </p:cNvPicPr>
          <p:nvPr>
            <p:custDataLst>
              <p:tags r:id="rId4"/>
            </p:custDataLst>
          </p:nvPr>
        </p:nvPicPr>
        <p:blipFill>
          <a:blip r:embed="rId5"/>
          <a:srcRect l="6377" t="2455" r="6603"/>
          <a:stretch>
            <a:fillRect/>
          </a:stretch>
        </p:blipFill>
        <p:spPr>
          <a:xfrm>
            <a:off x="7674610" y="1689100"/>
            <a:ext cx="979170" cy="554990"/>
          </a:xfrm>
          <a:prstGeom prst="rect">
            <a:avLst/>
          </a:prstGeom>
        </p:spPr>
      </p:pic>
      <p:pic>
        <p:nvPicPr>
          <p:cNvPr id="2097205" name="图片 3"/>
          <p:cNvPicPr>
            <a:picLocks noChangeAspect="1"/>
          </p:cNvPicPr>
          <p:nvPr>
            <p:custDataLst>
              <p:tags r:id="rId6"/>
            </p:custDataLst>
          </p:nvPr>
        </p:nvPicPr>
        <p:blipFill>
          <a:blip r:embed="rId7"/>
          <a:stretch>
            <a:fillRect/>
          </a:stretch>
        </p:blipFill>
        <p:spPr>
          <a:xfrm>
            <a:off x="6687185" y="1820545"/>
            <a:ext cx="3767455" cy="4431665"/>
          </a:xfrm>
          <a:prstGeom prst="rect">
            <a:avLst/>
          </a:prstGeom>
        </p:spPr>
      </p:pic>
      <p:cxnSp>
        <p:nvCxnSpPr>
          <p:cNvPr id="3145741" name="直接箭头连接符 17"/>
          <p:cNvCxnSpPr/>
          <p:nvPr/>
        </p:nvCxnSpPr>
        <p:spPr>
          <a:xfrm>
            <a:off x="6452235" y="1650365"/>
            <a:ext cx="561975" cy="552450"/>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sp>
        <p:nvSpPr>
          <p:cNvPr id="1048801" name="文本框 1"/>
          <p:cNvSpPr txBox="1"/>
          <p:nvPr/>
        </p:nvSpPr>
        <p:spPr>
          <a:xfrm>
            <a:off x="0" y="1820545"/>
            <a:ext cx="2059305" cy="2435860"/>
          </a:xfrm>
          <a:prstGeom prst="rect">
            <a:avLst/>
          </a:prstGeom>
          <a:noFill/>
        </p:spPr>
        <p:txBody>
          <a:bodyPr wrap="square" rtlCol="0">
            <a:noAutofit/>
            <a:scene3d>
              <a:camera prst="orthographicFront"/>
              <a:lightRig rig="threePt" dir="t"/>
            </a:scene3d>
          </a:bodyPr>
          <a:p>
            <a:pPr>
              <a:lnSpc>
                <a:spcPct val="150000"/>
              </a:lnSpc>
            </a:pPr>
            <a:r>
              <a:rPr lang="zh-CN" altLang="en-US" sz="1600" dirty="0">
                <a:solidFill>
                  <a:schemeClr val="accent1"/>
                </a:solidFill>
                <a:effectLst>
                  <a:outerShdw blurRad="38100" dist="25400" dir="5400000" algn="ctr" rotWithShape="0">
                    <a:srgbClr val="6E747A">
                      <a:alpha val="43000"/>
                    </a:srgbClr>
                  </a:outerShdw>
                </a:effectLst>
                <a:latin typeface="+mn-ea"/>
                <a:cs typeface="+mn-ea"/>
                <a:sym typeface="+mn-ea"/>
              </a:rPr>
              <a:t>在线写作平台，可使用在线编辑功能，同时借助AI辅助，实时搜索资料进行写作，也可生成参考文献和规范格式，提高写作效率。</a:t>
            </a:r>
            <a:endParaRPr lang="zh-CN" altLang="en-US" sz="1600" dirty="0">
              <a:solidFill>
                <a:schemeClr val="accent1"/>
              </a:solidFill>
              <a:effectLst>
                <a:outerShdw blurRad="38100" dist="25400" dir="5400000" algn="ctr" rotWithShape="0">
                  <a:srgbClr val="6E747A">
                    <a:alpha val="43000"/>
                  </a:srgbClr>
                </a:outerShdw>
              </a:effectLst>
              <a:latin typeface="+mn-ea"/>
              <a:cs typeface="+mn-ea"/>
            </a:endParaRPr>
          </a:p>
          <a:p>
            <a:pPr>
              <a:lnSpc>
                <a:spcPct val="150000"/>
              </a:lnSpc>
            </a:pPr>
            <a:endParaRPr lang="zh-CN" altLang="en-US" sz="1600" dirty="0">
              <a:solidFill>
                <a:schemeClr val="accent1"/>
              </a:solidFill>
              <a:effectLst>
                <a:outerShdw blurRad="38100" dist="25400" dir="5400000" algn="ctr" rotWithShape="0">
                  <a:srgbClr val="6E747A">
                    <a:alpha val="43000"/>
                  </a:srgbClr>
                </a:outerShdw>
              </a:effectLst>
              <a:latin typeface="+mn-ea"/>
              <a:cs typeface="+mn-ea"/>
            </a:endParaRPr>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45741"/>
                                        </p:tgtEl>
                                        <p:attrNameLst>
                                          <p:attrName>style.visibility</p:attrName>
                                        </p:attrNameLst>
                                      </p:cBhvr>
                                      <p:to>
                                        <p:strVal val="visible"/>
                                      </p:to>
                                    </p:set>
                                    <p:anim calcmode="lin" valueType="num">
                                      <p:cBhvr additive="base">
                                        <p:cTn id="7" dur="500" fill="hold"/>
                                        <p:tgtEl>
                                          <p:spTgt spid="3145741"/>
                                        </p:tgtEl>
                                        <p:attrNameLst>
                                          <p:attrName>ppt_x</p:attrName>
                                        </p:attrNameLst>
                                      </p:cBhvr>
                                      <p:tavLst>
                                        <p:tav tm="0">
                                          <p:val>
                                            <p:strVal val="#ppt_x"/>
                                          </p:val>
                                        </p:tav>
                                        <p:tav tm="100000">
                                          <p:val>
                                            <p:strVal val="#ppt_x"/>
                                          </p:val>
                                        </p:tav>
                                      </p:tavLst>
                                    </p:anim>
                                    <p:anim calcmode="lin" valueType="num">
                                      <p:cBhvr additive="base">
                                        <p:cTn id="8" dur="500" fill="hold"/>
                                        <p:tgtEl>
                                          <p:spTgt spid="314574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972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802" name="矩形 5"/>
          <p:cNvSpPr/>
          <p:nvPr>
            <p:custDataLst>
              <p:tags r:id="rId1"/>
            </p:custDataLst>
          </p:nvPr>
        </p:nvSpPr>
        <p:spPr>
          <a:xfrm>
            <a:off x="6570345" y="3048000"/>
            <a:ext cx="833755" cy="222885"/>
          </a:xfrm>
          <a:prstGeom prst="rect">
            <a:avLst/>
          </a:prstGeom>
          <a:ln>
            <a:solidFill>
              <a:schemeClr val="accent2"/>
            </a:solidFill>
          </a:ln>
        </p:spPr>
        <p:style>
          <a:lnRef idx="3">
            <a:schemeClr val="accent1"/>
          </a:lnRef>
          <a:fillRef idx="0">
            <a:srgbClr val="FFFFFF"/>
          </a:fillRef>
          <a:effectRef idx="0">
            <a:srgbClr val="FFFFFF"/>
          </a:effectRef>
          <a:fontRef idx="minor">
            <a:schemeClr val="tx1"/>
          </a:fontRef>
        </p:style>
        <p:txBody>
          <a:bodyPr rtlCol="0" anchor="ctr"/>
          <a:p>
            <a:pPr algn="ctr"/>
            <a:endParaRPr lang="zh-CN" altLang="en-US">
              <a:solidFill>
                <a:schemeClr val="tx1"/>
              </a:solidFill>
            </a:endParaRPr>
          </a:p>
        </p:txBody>
      </p:sp>
      <p:sp>
        <p:nvSpPr>
          <p:cNvPr id="1048803" name="文本框 13"/>
          <p:cNvSpPr txBox="1"/>
          <p:nvPr>
            <p:custDataLst>
              <p:tags r:id="rId2"/>
            </p:custDataLst>
          </p:nvPr>
        </p:nvSpPr>
        <p:spPr>
          <a:xfrm>
            <a:off x="3420110" y="325120"/>
            <a:ext cx="4064000" cy="398780"/>
          </a:xfrm>
          <a:prstGeom prst="rect">
            <a:avLst/>
          </a:prstGeom>
          <a:noFill/>
        </p:spPr>
        <p:txBody>
          <a:bodyPr wrap="square" rtlCol="0">
            <a:spAutoFit/>
          </a:bodyPr>
          <a:p>
            <a:r>
              <a:rPr lang="zh-CN" altLang="en-US" sz="2000" b="1" u="sng">
                <a:solidFill>
                  <a:schemeClr val="accent1"/>
                </a:solidFill>
                <a:effectLst>
                  <a:outerShdw blurRad="38100" dist="25400" dir="5400000" algn="ctr" rotWithShape="0">
                    <a:srgbClr val="6E747A">
                      <a:alpha val="43000"/>
                    </a:srgbClr>
                  </a:outerShdw>
                </a:effectLst>
              </a:rPr>
              <a:t>推荐提纲</a:t>
            </a:r>
            <a:endParaRPr lang="zh-CN" altLang="en-US" sz="2000" b="1" u="sng">
              <a:solidFill>
                <a:schemeClr val="accent1"/>
              </a:solidFill>
              <a:effectLst>
                <a:outerShdw blurRad="38100" dist="25400" dir="5400000" algn="ctr" rotWithShape="0">
                  <a:srgbClr val="6E747A">
                    <a:alpha val="43000"/>
                  </a:srgbClr>
                </a:outerShdw>
              </a:effectLst>
            </a:endParaRPr>
          </a:p>
        </p:txBody>
      </p:sp>
      <p:pic>
        <p:nvPicPr>
          <p:cNvPr id="2097206" name="图片 1" descr="D:/Desktop/2.png2"/>
          <p:cNvPicPr>
            <a:picLocks noChangeAspect="1"/>
          </p:cNvPicPr>
          <p:nvPr>
            <p:custDataLst>
              <p:tags r:id="rId3"/>
            </p:custDataLst>
          </p:nvPr>
        </p:nvPicPr>
        <p:blipFill>
          <a:blip r:embed="rId4"/>
          <a:srcRect l="822" r="822"/>
          <a:stretch>
            <a:fillRect/>
          </a:stretch>
        </p:blipFill>
        <p:spPr>
          <a:xfrm>
            <a:off x="1456690" y="1045210"/>
            <a:ext cx="9077325" cy="4289425"/>
          </a:xfrm>
          <a:prstGeom prst="rect">
            <a:avLst/>
          </a:prstGeom>
        </p:spPr>
      </p:pic>
      <p:pic>
        <p:nvPicPr>
          <p:cNvPr id="2097207" name="图片 2"/>
          <p:cNvPicPr>
            <a:picLocks noChangeAspect="1"/>
          </p:cNvPicPr>
          <p:nvPr>
            <p:custDataLst>
              <p:tags r:id="rId5"/>
            </p:custDataLst>
          </p:nvPr>
        </p:nvPicPr>
        <p:blipFill>
          <a:blip r:embed="rId6"/>
          <a:srcRect r="19119"/>
          <a:stretch>
            <a:fillRect/>
          </a:stretch>
        </p:blipFill>
        <p:spPr>
          <a:xfrm>
            <a:off x="392430" y="1035050"/>
            <a:ext cx="868680" cy="5140325"/>
          </a:xfrm>
          <a:prstGeom prst="rect">
            <a:avLst/>
          </a:prstGeom>
        </p:spPr>
      </p:pic>
      <p:pic>
        <p:nvPicPr>
          <p:cNvPr id="2097208" name="图片 21" descr="D:/Desktop/4.png4"/>
          <p:cNvPicPr>
            <a:picLocks noChangeAspect="1"/>
          </p:cNvPicPr>
          <p:nvPr/>
        </p:nvPicPr>
        <p:blipFill>
          <a:blip r:embed="rId7"/>
          <a:srcRect t="39" b="27"/>
          <a:stretch>
            <a:fillRect/>
          </a:stretch>
        </p:blipFill>
        <p:spPr>
          <a:xfrm>
            <a:off x="1261110" y="1035050"/>
            <a:ext cx="9035415" cy="5140325"/>
          </a:xfrm>
          <a:prstGeom prst="rect">
            <a:avLst/>
          </a:prstGeom>
        </p:spPr>
      </p:pic>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972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07" name=""/>
        <p:cNvGrpSpPr/>
        <p:nvPr/>
      </p:nvGrpSpPr>
      <p:grpSpPr>
        <a:xfrm>
          <a:off x="0" y="0"/>
          <a:ext cx="0" cy="0"/>
          <a:chOff x="0" y="0"/>
          <a:chExt cx="0" cy="0"/>
        </a:xfrm>
      </p:grpSpPr>
      <p:sp>
        <p:nvSpPr>
          <p:cNvPr id="1048804" name="矩形 5"/>
          <p:cNvSpPr/>
          <p:nvPr>
            <p:custDataLst>
              <p:tags r:id="rId1"/>
            </p:custDataLst>
          </p:nvPr>
        </p:nvSpPr>
        <p:spPr>
          <a:xfrm>
            <a:off x="6570345" y="3048000"/>
            <a:ext cx="833755" cy="222885"/>
          </a:xfrm>
          <a:prstGeom prst="rect">
            <a:avLst/>
          </a:prstGeom>
          <a:ln>
            <a:solidFill>
              <a:schemeClr val="accent1"/>
            </a:solidFill>
          </a:ln>
        </p:spPr>
        <p:style>
          <a:lnRef idx="3">
            <a:schemeClr val="accent1"/>
          </a:lnRef>
          <a:fillRef idx="0">
            <a:srgbClr val="FFFFFF"/>
          </a:fillRef>
          <a:effectRef idx="0">
            <a:srgbClr val="FFFFFF"/>
          </a:effectRef>
          <a:fontRef idx="minor">
            <a:schemeClr val="tx1"/>
          </a:fontRef>
        </p:style>
        <p:txBody>
          <a:bodyPr rtlCol="0" anchor="ctr"/>
          <a:p>
            <a:pPr algn="ctr"/>
            <a:endParaRPr lang="zh-CN" altLang="en-US">
              <a:solidFill>
                <a:schemeClr val="tx1"/>
              </a:solidFill>
            </a:endParaRPr>
          </a:p>
        </p:txBody>
      </p:sp>
      <p:sp>
        <p:nvSpPr>
          <p:cNvPr id="1048805" name="文本框 13"/>
          <p:cNvSpPr txBox="1"/>
          <p:nvPr>
            <p:custDataLst>
              <p:tags r:id="rId2"/>
            </p:custDataLst>
          </p:nvPr>
        </p:nvSpPr>
        <p:spPr>
          <a:xfrm>
            <a:off x="3420110" y="360045"/>
            <a:ext cx="4064000" cy="398780"/>
          </a:xfrm>
          <a:prstGeom prst="rect">
            <a:avLst/>
          </a:prstGeom>
          <a:noFill/>
        </p:spPr>
        <p:txBody>
          <a:bodyPr wrap="square" rtlCol="0">
            <a:spAutoFit/>
          </a:bodyPr>
          <a:p>
            <a:r>
              <a:rPr lang="zh-CN" altLang="en-US" sz="2000" b="1" u="sng">
                <a:solidFill>
                  <a:schemeClr val="accent1"/>
                </a:solidFill>
                <a:effectLst>
                  <a:outerShdw blurRad="38100" dist="25400" dir="5400000" algn="ctr" rotWithShape="0">
                    <a:srgbClr val="6E747A">
                      <a:alpha val="43000"/>
                    </a:srgbClr>
                  </a:outerShdw>
                </a:effectLst>
              </a:rPr>
              <a:t>摘要功能</a:t>
            </a:r>
            <a:endParaRPr lang="zh-CN" altLang="en-US" sz="2000" b="1" u="sng">
              <a:solidFill>
                <a:schemeClr val="accent1"/>
              </a:solidFill>
              <a:effectLst>
                <a:outerShdw blurRad="38100" dist="25400" dir="5400000" algn="ctr" rotWithShape="0">
                  <a:srgbClr val="6E747A">
                    <a:alpha val="43000"/>
                  </a:srgbClr>
                </a:outerShdw>
              </a:effectLst>
            </a:endParaRPr>
          </a:p>
        </p:txBody>
      </p:sp>
      <p:pic>
        <p:nvPicPr>
          <p:cNvPr id="2097209" name="图片 16"/>
          <p:cNvPicPr>
            <a:picLocks noChangeAspect="1"/>
          </p:cNvPicPr>
          <p:nvPr>
            <p:custDataLst>
              <p:tags r:id="rId3"/>
            </p:custDataLst>
          </p:nvPr>
        </p:nvPicPr>
        <p:blipFill>
          <a:blip r:embed="rId4"/>
          <a:srcRect r="19119"/>
          <a:stretch>
            <a:fillRect/>
          </a:stretch>
        </p:blipFill>
        <p:spPr>
          <a:xfrm>
            <a:off x="232410" y="918210"/>
            <a:ext cx="868680" cy="5140325"/>
          </a:xfrm>
          <a:prstGeom prst="rect">
            <a:avLst/>
          </a:prstGeom>
        </p:spPr>
      </p:pic>
      <p:pic>
        <p:nvPicPr>
          <p:cNvPr id="2097210" name="图片 26"/>
          <p:cNvPicPr>
            <a:picLocks noChangeAspect="1"/>
          </p:cNvPicPr>
          <p:nvPr/>
        </p:nvPicPr>
        <p:blipFill>
          <a:blip r:embed="rId5"/>
          <a:srcRect b="5411"/>
          <a:stretch>
            <a:fillRect/>
          </a:stretch>
        </p:blipFill>
        <p:spPr>
          <a:xfrm>
            <a:off x="5465445" y="918210"/>
            <a:ext cx="4493895" cy="5139055"/>
          </a:xfrm>
          <a:prstGeom prst="rect">
            <a:avLst/>
          </a:prstGeom>
        </p:spPr>
      </p:pic>
      <p:pic>
        <p:nvPicPr>
          <p:cNvPr id="2097211" name="图片 25"/>
          <p:cNvPicPr>
            <a:picLocks noChangeAspect="1"/>
          </p:cNvPicPr>
          <p:nvPr/>
        </p:nvPicPr>
        <p:blipFill>
          <a:blip r:embed="rId6"/>
          <a:stretch>
            <a:fillRect/>
          </a:stretch>
        </p:blipFill>
        <p:spPr>
          <a:xfrm>
            <a:off x="1033780" y="934085"/>
            <a:ext cx="4431665" cy="5139055"/>
          </a:xfrm>
          <a:prstGeom prst="rect">
            <a:avLst/>
          </a:prstGeom>
        </p:spPr>
      </p:pic>
      <p:pic>
        <p:nvPicPr>
          <p:cNvPr id="2097212" name="图片 11" descr="D:/Desktop/826d16a6-9dd0-40cc-8cbd-3ab3a81346d7.png826d16a6-9dd0-40cc-8cbd-3ab3a81346d7"/>
          <p:cNvPicPr>
            <a:picLocks noChangeAspect="1"/>
          </p:cNvPicPr>
          <p:nvPr>
            <p:custDataLst>
              <p:tags r:id="rId7"/>
            </p:custDataLst>
          </p:nvPr>
        </p:nvPicPr>
        <p:blipFill>
          <a:blip r:embed="rId8"/>
          <a:srcRect t="-303" b="15192"/>
          <a:stretch>
            <a:fillRect/>
          </a:stretch>
        </p:blipFill>
        <p:spPr>
          <a:xfrm>
            <a:off x="7117080" y="934085"/>
            <a:ext cx="4248150" cy="5755005"/>
          </a:xfrm>
          <a:prstGeom prst="rect">
            <a:avLst/>
          </a:prstGeom>
        </p:spPr>
      </p:pic>
    </p:spTree>
    <p:custDataLst>
      <p:tags r:id="rId9"/>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15000"/>
                                  </p:stCondLst>
                                  <p:childTnLst>
                                    <p:set>
                                      <p:cBhvr>
                                        <p:cTn id="6" dur="1" fill="hold">
                                          <p:stCondLst>
                                            <p:cond delay="0"/>
                                          </p:stCondLst>
                                        </p:cTn>
                                        <p:tgtEl>
                                          <p:spTgt spid="20972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56" name=""/>
        <p:cNvGrpSpPr/>
        <p:nvPr/>
      </p:nvGrpSpPr>
      <p:grpSpPr>
        <a:xfrm>
          <a:off x="0" y="0"/>
          <a:ext cx="0" cy="0"/>
          <a:chOff x="0" y="0"/>
          <a:chExt cx="0" cy="0"/>
        </a:xfrm>
      </p:grpSpPr>
      <p:sp>
        <p:nvSpPr>
          <p:cNvPr id="1048626" name="标题"/>
          <p:cNvSpPr>
            <a:spLocks noGrp="1"/>
          </p:cNvSpPr>
          <p:nvPr>
            <p:ph type="title"/>
            <p:custDataLst>
              <p:tags r:id="rId1"/>
            </p:custDataLst>
          </p:nvPr>
        </p:nvSpPr>
        <p:spPr/>
        <p:txBody>
          <a:bodyPr>
            <a:normAutofit/>
          </a:bodyPr>
          <a:p>
            <a:r>
              <a:rPr lang="zh-CN" altLang="en-US"/>
              <a:t>AI学术应用的挑战</a:t>
            </a:r>
            <a:endParaRPr lang="zh-CN" altLang="en-US"/>
          </a:p>
        </p:txBody>
      </p:sp>
      <p:sp>
        <p:nvSpPr>
          <p:cNvPr id="1048627" name="节编号"/>
          <p:cNvSpPr>
            <a:spLocks noGrp="1"/>
          </p:cNvSpPr>
          <p:nvPr>
            <p:ph type="body" sz="quarter" idx="13"/>
            <p:custDataLst>
              <p:tags r:id="rId2"/>
            </p:custDataLst>
          </p:nvPr>
        </p:nvSpPr>
        <p:spPr/>
        <p:txBody>
          <a:bodyPr>
            <a:normAutofit fontScale="80783" lnSpcReduction="10000"/>
          </a:bodyPr>
          <a:p>
            <a:r>
              <a:rPr lang="zh-CN" altLang="en-US"/>
              <a:t>01</a:t>
            </a:r>
            <a:endParaRPr lang="zh-CN" altLang="en-US"/>
          </a:p>
        </p:txBody>
      </p:sp>
    </p:spTree>
    <p:custDataLst>
      <p:tags r:id="rId3"/>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08" name=""/>
        <p:cNvGrpSpPr/>
        <p:nvPr/>
      </p:nvGrpSpPr>
      <p:grpSpPr>
        <a:xfrm>
          <a:off x="0" y="0"/>
          <a:ext cx="0" cy="0"/>
          <a:chOff x="0" y="0"/>
          <a:chExt cx="0" cy="0"/>
        </a:xfrm>
      </p:grpSpPr>
      <p:sp>
        <p:nvSpPr>
          <p:cNvPr id="1048806" name="文本框 9"/>
          <p:cNvSpPr txBox="1"/>
          <p:nvPr>
            <p:custDataLst>
              <p:tags r:id="rId1"/>
            </p:custDataLst>
          </p:nvPr>
        </p:nvSpPr>
        <p:spPr>
          <a:xfrm>
            <a:off x="93980" y="2315845"/>
            <a:ext cx="2454910" cy="2910205"/>
          </a:xfrm>
          <a:prstGeom prst="rect">
            <a:avLst/>
          </a:prstGeom>
          <a:noFill/>
        </p:spPr>
        <p:txBody>
          <a:bodyPr wrap="square" lIns="91440" tIns="45720" rIns="91440" bIns="45720" rtlCol="0" anchor="t" anchorCtr="0">
            <a:normAutofit lnSpcReduction="20000"/>
          </a:bodyPr>
          <a:p>
            <a:pPr lvl="0">
              <a:lnSpc>
                <a:spcPct val="110000"/>
              </a:lnSpc>
            </a:pPr>
            <a:r>
              <a:rPr lang="zh-CN" altLang="en-US" sz="1400" spc="100" dirty="0">
                <a:solidFill>
                  <a:schemeClr val="bg1">
                    <a:lumMod val="85000"/>
                    <a:lumOff val="15000"/>
                  </a:schemeClr>
                </a:solidFill>
                <a:sym typeface="+mn-ea"/>
              </a:rPr>
              <a:t>新版在线写作，将论文的各个部分都涵盖其中，包括论文查重、提纲、摘要、关键词、致谢、参考文献、全文解析、搜索资料、图表、翻译以及图片</a:t>
            </a:r>
            <a:r>
              <a:rPr lang="en-US" altLang="zh-CN" sz="1400" spc="100" dirty="0">
                <a:solidFill>
                  <a:schemeClr val="bg1">
                    <a:lumMod val="85000"/>
                    <a:lumOff val="15000"/>
                  </a:schemeClr>
                </a:solidFill>
                <a:sym typeface="+mn-ea"/>
              </a:rPr>
              <a:t>ORC</a:t>
            </a:r>
            <a:r>
              <a:rPr lang="zh-CN" altLang="en-US" sz="1400" spc="100" dirty="0">
                <a:solidFill>
                  <a:schemeClr val="bg1">
                    <a:lumMod val="85000"/>
                    <a:lumOff val="15000"/>
                  </a:schemeClr>
                </a:solidFill>
                <a:sym typeface="+mn-ea"/>
              </a:rPr>
              <a:t>。</a:t>
            </a:r>
            <a:endParaRPr lang="zh-CN" altLang="en-US" sz="1400" spc="100" dirty="0">
              <a:solidFill>
                <a:schemeClr val="bg1">
                  <a:lumMod val="85000"/>
                  <a:lumOff val="15000"/>
                </a:schemeClr>
              </a:solidFill>
            </a:endParaRPr>
          </a:p>
          <a:p>
            <a:pPr lvl="0">
              <a:lnSpc>
                <a:spcPct val="110000"/>
              </a:lnSpc>
            </a:pPr>
            <a:endParaRPr lang="zh-CN" altLang="en-US" sz="1400" spc="100" dirty="0">
              <a:solidFill>
                <a:schemeClr val="bg1">
                  <a:lumMod val="85000"/>
                  <a:lumOff val="15000"/>
                </a:schemeClr>
              </a:solidFill>
            </a:endParaRPr>
          </a:p>
          <a:p>
            <a:pPr lvl="0">
              <a:lnSpc>
                <a:spcPct val="110000"/>
              </a:lnSpc>
            </a:pPr>
            <a:endParaRPr lang="zh-CN" altLang="en-US" sz="1400" spc="100" dirty="0">
              <a:solidFill>
                <a:schemeClr val="bg1">
                  <a:lumMod val="85000"/>
                  <a:lumOff val="15000"/>
                </a:schemeClr>
              </a:solidFill>
            </a:endParaRPr>
          </a:p>
          <a:p>
            <a:pPr lvl="0">
              <a:lnSpc>
                <a:spcPct val="110000"/>
              </a:lnSpc>
            </a:pPr>
            <a:endParaRPr lang="zh-CN" altLang="en-US" sz="1400" spc="100" dirty="0">
              <a:solidFill>
                <a:schemeClr val="bg1">
                  <a:lumMod val="85000"/>
                  <a:lumOff val="15000"/>
                </a:schemeClr>
              </a:solidFill>
            </a:endParaRPr>
          </a:p>
        </p:txBody>
      </p:sp>
      <p:sp>
        <p:nvSpPr>
          <p:cNvPr id="1048807" name="矩形 5"/>
          <p:cNvSpPr/>
          <p:nvPr>
            <p:custDataLst>
              <p:tags r:id="rId2"/>
            </p:custDataLst>
          </p:nvPr>
        </p:nvSpPr>
        <p:spPr>
          <a:xfrm>
            <a:off x="6570345" y="3048000"/>
            <a:ext cx="833755" cy="222885"/>
          </a:xfrm>
          <a:prstGeom prst="rect">
            <a:avLst/>
          </a:prstGeom>
          <a:ln>
            <a:solidFill>
              <a:schemeClr val="accent1"/>
            </a:solidFill>
          </a:ln>
        </p:spPr>
        <p:style>
          <a:lnRef idx="3">
            <a:schemeClr val="accent1"/>
          </a:lnRef>
          <a:fillRef idx="0">
            <a:srgbClr val="FFFFFF"/>
          </a:fillRef>
          <a:effectRef idx="0">
            <a:srgbClr val="FFFFFF"/>
          </a:effectRef>
          <a:fontRef idx="minor">
            <a:schemeClr val="tx1"/>
          </a:fontRef>
        </p:style>
        <p:txBody>
          <a:bodyPr rtlCol="0" anchor="ctr"/>
          <a:p>
            <a:pPr algn="ctr"/>
            <a:endParaRPr lang="zh-CN" altLang="en-US">
              <a:solidFill>
                <a:schemeClr val="tx1"/>
              </a:solidFill>
            </a:endParaRPr>
          </a:p>
        </p:txBody>
      </p:sp>
      <p:sp>
        <p:nvSpPr>
          <p:cNvPr id="1048808" name="文本框 13"/>
          <p:cNvSpPr txBox="1"/>
          <p:nvPr>
            <p:custDataLst>
              <p:tags r:id="rId3"/>
            </p:custDataLst>
          </p:nvPr>
        </p:nvSpPr>
        <p:spPr>
          <a:xfrm>
            <a:off x="962660" y="302260"/>
            <a:ext cx="4064000" cy="398780"/>
          </a:xfrm>
          <a:prstGeom prst="rect">
            <a:avLst/>
          </a:prstGeom>
          <a:noFill/>
        </p:spPr>
        <p:txBody>
          <a:bodyPr wrap="square" rtlCol="0">
            <a:spAutoFit/>
          </a:bodyPr>
          <a:p>
            <a:r>
              <a:rPr lang="zh-CN" altLang="en-US" sz="2000" b="1" u="sng">
                <a:solidFill>
                  <a:schemeClr val="accent1"/>
                </a:solidFill>
                <a:effectLst>
                  <a:outerShdw blurRad="38100" dist="25400" dir="5400000" algn="ctr" rotWithShape="0">
                    <a:srgbClr val="6E747A">
                      <a:alpha val="43000"/>
                    </a:srgbClr>
                  </a:outerShdw>
                </a:effectLst>
              </a:rPr>
              <a:t>关键词</a:t>
            </a:r>
            <a:endParaRPr lang="zh-CN" altLang="en-US" sz="2000" b="1" u="sng">
              <a:solidFill>
                <a:schemeClr val="accent1"/>
              </a:solidFill>
              <a:effectLst>
                <a:outerShdw blurRad="38100" dist="25400" dir="5400000" algn="ctr" rotWithShape="0">
                  <a:srgbClr val="6E747A">
                    <a:alpha val="43000"/>
                  </a:srgbClr>
                </a:outerShdw>
              </a:effectLst>
            </a:endParaRPr>
          </a:p>
        </p:txBody>
      </p:sp>
      <p:pic>
        <p:nvPicPr>
          <p:cNvPr id="2097213" name="图片 16"/>
          <p:cNvPicPr>
            <a:picLocks noChangeAspect="1"/>
          </p:cNvPicPr>
          <p:nvPr>
            <p:custDataLst>
              <p:tags r:id="rId4"/>
            </p:custDataLst>
          </p:nvPr>
        </p:nvPicPr>
        <p:blipFill>
          <a:blip r:embed="rId5"/>
          <a:srcRect r="19119"/>
          <a:stretch>
            <a:fillRect/>
          </a:stretch>
        </p:blipFill>
        <p:spPr>
          <a:xfrm>
            <a:off x="93980" y="758825"/>
            <a:ext cx="868680" cy="5140325"/>
          </a:xfrm>
          <a:prstGeom prst="rect">
            <a:avLst/>
          </a:prstGeom>
        </p:spPr>
      </p:pic>
      <p:pic>
        <p:nvPicPr>
          <p:cNvPr id="2097214" name="图片 2"/>
          <p:cNvPicPr>
            <a:picLocks noChangeAspect="1"/>
          </p:cNvPicPr>
          <p:nvPr/>
        </p:nvPicPr>
        <p:blipFill>
          <a:blip r:embed="rId6"/>
          <a:srcRect l="3914"/>
          <a:stretch>
            <a:fillRect/>
          </a:stretch>
        </p:blipFill>
        <p:spPr>
          <a:xfrm>
            <a:off x="756920" y="758825"/>
            <a:ext cx="4723130" cy="5612765"/>
          </a:xfrm>
          <a:prstGeom prst="rect">
            <a:avLst/>
          </a:prstGeom>
        </p:spPr>
      </p:pic>
      <p:pic>
        <p:nvPicPr>
          <p:cNvPr id="2097215" name="图片 25"/>
          <p:cNvPicPr>
            <a:picLocks noChangeAspect="1"/>
          </p:cNvPicPr>
          <p:nvPr/>
        </p:nvPicPr>
        <p:blipFill>
          <a:blip r:embed="rId7"/>
          <a:stretch>
            <a:fillRect/>
          </a:stretch>
        </p:blipFill>
        <p:spPr>
          <a:xfrm>
            <a:off x="5587365" y="701040"/>
            <a:ext cx="4725035" cy="5594350"/>
          </a:xfrm>
          <a:prstGeom prst="rect">
            <a:avLst/>
          </a:prstGeom>
        </p:spPr>
      </p:pic>
      <p:sp>
        <p:nvSpPr>
          <p:cNvPr id="1048809" name="文本框 4"/>
          <p:cNvSpPr txBox="1"/>
          <p:nvPr>
            <p:custDataLst>
              <p:tags r:id="rId8"/>
            </p:custDataLst>
          </p:nvPr>
        </p:nvSpPr>
        <p:spPr>
          <a:xfrm>
            <a:off x="5917565" y="360045"/>
            <a:ext cx="4064000" cy="398780"/>
          </a:xfrm>
          <a:prstGeom prst="rect">
            <a:avLst/>
          </a:prstGeom>
          <a:noFill/>
        </p:spPr>
        <p:txBody>
          <a:bodyPr wrap="square" rtlCol="0">
            <a:spAutoFit/>
          </a:bodyPr>
          <a:p>
            <a:r>
              <a:rPr lang="zh-CN" altLang="en-US" sz="2000" b="1" u="sng">
                <a:solidFill>
                  <a:schemeClr val="accent1"/>
                </a:solidFill>
                <a:effectLst>
                  <a:outerShdw blurRad="38100" dist="25400" dir="5400000" algn="ctr" rotWithShape="0">
                    <a:srgbClr val="6E747A">
                      <a:alpha val="43000"/>
                    </a:srgbClr>
                  </a:outerShdw>
                </a:effectLst>
              </a:rPr>
              <a:t>参考文献</a:t>
            </a:r>
            <a:endParaRPr lang="zh-CN" altLang="en-US" sz="2000" b="1" u="sng">
              <a:solidFill>
                <a:schemeClr val="accent1"/>
              </a:solidFill>
              <a:effectLst>
                <a:outerShdw blurRad="38100" dist="25400" dir="5400000" algn="ctr" rotWithShape="0">
                  <a:srgbClr val="6E747A">
                    <a:alpha val="43000"/>
                  </a:srgbClr>
                </a:outerShdw>
              </a:effectLst>
            </a:endParaRPr>
          </a:p>
        </p:txBody>
      </p:sp>
    </p:spTree>
    <p:custDataLst>
      <p:tags r:id="rId9"/>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09" name=""/>
        <p:cNvGrpSpPr/>
        <p:nvPr/>
      </p:nvGrpSpPr>
      <p:grpSpPr>
        <a:xfrm>
          <a:off x="0" y="0"/>
          <a:ext cx="0" cy="0"/>
          <a:chOff x="0" y="0"/>
          <a:chExt cx="0" cy="0"/>
        </a:xfrm>
      </p:grpSpPr>
      <p:sp>
        <p:nvSpPr>
          <p:cNvPr id="1048810" name="文本框 11"/>
          <p:cNvSpPr txBox="1"/>
          <p:nvPr>
            <p:custDataLst>
              <p:tags r:id="rId1"/>
            </p:custDataLst>
          </p:nvPr>
        </p:nvSpPr>
        <p:spPr>
          <a:xfrm>
            <a:off x="1532255" y="146050"/>
            <a:ext cx="1263015" cy="368300"/>
          </a:xfrm>
          <a:prstGeom prst="rect">
            <a:avLst/>
          </a:prstGeom>
          <a:noFill/>
        </p:spPr>
        <p:txBody>
          <a:bodyPr wrap="square" rtlCol="0">
            <a:spAutoFit/>
          </a:bodyPr>
          <a:p>
            <a:r>
              <a:rPr lang="zh-CN" altLang="en-US" b="1" u="sng">
                <a:solidFill>
                  <a:schemeClr val="accent1"/>
                </a:solidFill>
                <a:effectLst>
                  <a:outerShdw blurRad="38100" dist="25400" dir="5400000" algn="ctr" rotWithShape="0">
                    <a:srgbClr val="6E747A">
                      <a:alpha val="43000"/>
                    </a:srgbClr>
                  </a:outerShdw>
                </a:effectLst>
              </a:rPr>
              <a:t>全文解读</a:t>
            </a:r>
            <a:endParaRPr lang="zh-CN" altLang="en-US" b="1" u="sng">
              <a:solidFill>
                <a:schemeClr val="accent1"/>
              </a:solidFill>
              <a:effectLst>
                <a:outerShdw blurRad="38100" dist="25400" dir="5400000" algn="ctr" rotWithShape="0">
                  <a:srgbClr val="6E747A">
                    <a:alpha val="43000"/>
                  </a:srgbClr>
                </a:outerShdw>
              </a:effectLst>
            </a:endParaRPr>
          </a:p>
        </p:txBody>
      </p:sp>
      <p:pic>
        <p:nvPicPr>
          <p:cNvPr id="2097216" name="图片 17"/>
          <p:cNvPicPr>
            <a:picLocks noChangeAspect="1"/>
          </p:cNvPicPr>
          <p:nvPr>
            <p:custDataLst>
              <p:tags r:id="rId2"/>
            </p:custDataLst>
          </p:nvPr>
        </p:nvPicPr>
        <p:blipFill>
          <a:blip r:embed="rId3"/>
          <a:srcRect r="19119"/>
          <a:stretch>
            <a:fillRect/>
          </a:stretch>
        </p:blipFill>
        <p:spPr>
          <a:xfrm>
            <a:off x="254000" y="447040"/>
            <a:ext cx="868680" cy="5140325"/>
          </a:xfrm>
          <a:prstGeom prst="rect">
            <a:avLst/>
          </a:prstGeom>
        </p:spPr>
      </p:pic>
      <p:pic>
        <p:nvPicPr>
          <p:cNvPr id="2097217" name="图片 27"/>
          <p:cNvPicPr>
            <a:picLocks noChangeAspect="1"/>
          </p:cNvPicPr>
          <p:nvPr/>
        </p:nvPicPr>
        <p:blipFill>
          <a:blip r:embed="rId4"/>
          <a:srcRect l="3184" r="1860"/>
          <a:stretch>
            <a:fillRect/>
          </a:stretch>
        </p:blipFill>
        <p:spPr>
          <a:xfrm>
            <a:off x="1180465" y="514350"/>
            <a:ext cx="4770120" cy="5998210"/>
          </a:xfrm>
          <a:prstGeom prst="rect">
            <a:avLst/>
          </a:prstGeom>
        </p:spPr>
      </p:pic>
      <p:pic>
        <p:nvPicPr>
          <p:cNvPr id="2097218" name="图片 12" descr="D:/Desktop/7.png7"/>
          <p:cNvPicPr>
            <a:picLocks noChangeAspect="1"/>
          </p:cNvPicPr>
          <p:nvPr>
            <p:custDataLst>
              <p:tags r:id="rId5"/>
            </p:custDataLst>
          </p:nvPr>
        </p:nvPicPr>
        <p:blipFill>
          <a:blip r:embed="rId6"/>
          <a:srcRect t="308" b="308"/>
          <a:stretch>
            <a:fillRect/>
          </a:stretch>
        </p:blipFill>
        <p:spPr>
          <a:xfrm>
            <a:off x="6147435" y="514350"/>
            <a:ext cx="4903470" cy="5997575"/>
          </a:xfrm>
          <a:prstGeom prst="rect">
            <a:avLst/>
          </a:prstGeom>
        </p:spPr>
      </p:pic>
    </p:spTree>
    <p:custDataLst>
      <p:tags r:id="rId7"/>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10" name=""/>
        <p:cNvGrpSpPr/>
        <p:nvPr/>
      </p:nvGrpSpPr>
      <p:grpSpPr>
        <a:xfrm>
          <a:off x="0" y="0"/>
          <a:ext cx="0" cy="0"/>
          <a:chOff x="0" y="0"/>
          <a:chExt cx="0" cy="0"/>
        </a:xfrm>
      </p:grpSpPr>
      <p:sp>
        <p:nvSpPr>
          <p:cNvPr id="1048811" name="文本框 13"/>
          <p:cNvSpPr txBox="1"/>
          <p:nvPr>
            <p:custDataLst>
              <p:tags r:id="rId1"/>
            </p:custDataLst>
          </p:nvPr>
        </p:nvSpPr>
        <p:spPr>
          <a:xfrm>
            <a:off x="3379470" y="98425"/>
            <a:ext cx="1263015" cy="398780"/>
          </a:xfrm>
          <a:prstGeom prst="rect">
            <a:avLst/>
          </a:prstGeom>
          <a:noFill/>
        </p:spPr>
        <p:txBody>
          <a:bodyPr wrap="square" rtlCol="0">
            <a:spAutoFit/>
          </a:bodyPr>
          <a:p>
            <a:r>
              <a:rPr lang="zh-CN" altLang="en-US" sz="2000" b="1" u="sng">
                <a:solidFill>
                  <a:schemeClr val="accent1"/>
                </a:solidFill>
                <a:effectLst>
                  <a:outerShdw blurRad="38100" dist="25400" dir="5400000" algn="ctr" rotWithShape="0">
                    <a:srgbClr val="6E747A">
                      <a:alpha val="43000"/>
                    </a:srgbClr>
                  </a:outerShdw>
                </a:effectLst>
              </a:rPr>
              <a:t>搜索资料</a:t>
            </a:r>
            <a:endParaRPr lang="zh-CN" altLang="en-US" sz="2000" b="1" u="sng">
              <a:solidFill>
                <a:schemeClr val="accent1"/>
              </a:solidFill>
              <a:effectLst>
                <a:outerShdw blurRad="38100" dist="25400" dir="5400000" algn="ctr" rotWithShape="0">
                  <a:srgbClr val="6E747A">
                    <a:alpha val="43000"/>
                  </a:srgbClr>
                </a:outerShdw>
              </a:effectLst>
            </a:endParaRPr>
          </a:p>
        </p:txBody>
      </p:sp>
      <p:pic>
        <p:nvPicPr>
          <p:cNvPr id="2097219" name="图片 16"/>
          <p:cNvPicPr>
            <a:picLocks noChangeAspect="1"/>
          </p:cNvPicPr>
          <p:nvPr/>
        </p:nvPicPr>
        <p:blipFill>
          <a:blip r:embed="rId2"/>
          <a:srcRect l="3292" r="3108"/>
          <a:stretch>
            <a:fillRect/>
          </a:stretch>
        </p:blipFill>
        <p:spPr>
          <a:xfrm>
            <a:off x="843280" y="497205"/>
            <a:ext cx="4591685" cy="5687060"/>
          </a:xfrm>
          <a:prstGeom prst="rect">
            <a:avLst/>
          </a:prstGeom>
        </p:spPr>
      </p:pic>
      <p:pic>
        <p:nvPicPr>
          <p:cNvPr id="2097220" name="图片 22"/>
          <p:cNvPicPr>
            <a:picLocks noChangeAspect="1"/>
          </p:cNvPicPr>
          <p:nvPr>
            <p:custDataLst>
              <p:tags r:id="rId3"/>
            </p:custDataLst>
          </p:nvPr>
        </p:nvPicPr>
        <p:blipFill>
          <a:blip r:embed="rId4"/>
          <a:srcRect r="19119"/>
          <a:stretch>
            <a:fillRect/>
          </a:stretch>
        </p:blipFill>
        <p:spPr>
          <a:xfrm>
            <a:off x="72390" y="572135"/>
            <a:ext cx="868680" cy="5140325"/>
          </a:xfrm>
          <a:prstGeom prst="rect">
            <a:avLst/>
          </a:prstGeom>
        </p:spPr>
      </p:pic>
      <p:pic>
        <p:nvPicPr>
          <p:cNvPr id="2097221" name="图片 21"/>
          <p:cNvPicPr>
            <a:picLocks noChangeAspect="1"/>
          </p:cNvPicPr>
          <p:nvPr/>
        </p:nvPicPr>
        <p:blipFill>
          <a:blip r:embed="rId5"/>
          <a:stretch>
            <a:fillRect/>
          </a:stretch>
        </p:blipFill>
        <p:spPr>
          <a:xfrm>
            <a:off x="5434965" y="497205"/>
            <a:ext cx="4450080" cy="5669280"/>
          </a:xfrm>
          <a:prstGeom prst="rect">
            <a:avLst/>
          </a:prstGeom>
        </p:spPr>
      </p:pic>
      <p:pic>
        <p:nvPicPr>
          <p:cNvPr id="2097222" name="图片 18" descr="D:/Desktop/eaf09518-3df4-4759-a08f-5e6bae063de1.pngeaf09518-3df4-4759-a08f-5e6bae063de1"/>
          <p:cNvPicPr>
            <a:picLocks noChangeAspect="1"/>
          </p:cNvPicPr>
          <p:nvPr>
            <p:custDataLst>
              <p:tags r:id="rId6"/>
            </p:custDataLst>
          </p:nvPr>
        </p:nvPicPr>
        <p:blipFill>
          <a:blip r:embed="rId7"/>
          <a:srcRect l="1184" r="1184"/>
          <a:stretch>
            <a:fillRect/>
          </a:stretch>
        </p:blipFill>
        <p:spPr>
          <a:xfrm>
            <a:off x="843280" y="497205"/>
            <a:ext cx="4977765" cy="6106160"/>
          </a:xfrm>
          <a:prstGeom prst="rect">
            <a:avLst/>
          </a:prstGeom>
        </p:spPr>
      </p:pic>
      <p:pic>
        <p:nvPicPr>
          <p:cNvPr id="2097223" name="图片 20" descr="D:/Desktop/1.png1"/>
          <p:cNvPicPr>
            <a:picLocks noChangeAspect="1"/>
          </p:cNvPicPr>
          <p:nvPr>
            <p:custDataLst>
              <p:tags r:id="rId8"/>
            </p:custDataLst>
          </p:nvPr>
        </p:nvPicPr>
        <p:blipFill>
          <a:blip r:embed="rId9"/>
          <a:srcRect l="601" r="601"/>
          <a:stretch>
            <a:fillRect/>
          </a:stretch>
        </p:blipFill>
        <p:spPr>
          <a:xfrm>
            <a:off x="6538595" y="1068705"/>
            <a:ext cx="5410835" cy="2957830"/>
          </a:xfrm>
          <a:prstGeom prst="rect">
            <a:avLst/>
          </a:prstGeom>
        </p:spPr>
      </p:pic>
      <p:pic>
        <p:nvPicPr>
          <p:cNvPr id="2097224" name="图片 19" descr="D:/Desktop/391f4291-20b5-41f3-8c1d-404b91142ca6.png391f4291-20b5-41f3-8c1d-404b91142ca6"/>
          <p:cNvPicPr>
            <a:picLocks noChangeAspect="1"/>
          </p:cNvPicPr>
          <p:nvPr>
            <p:custDataLst>
              <p:tags r:id="rId10"/>
            </p:custDataLst>
          </p:nvPr>
        </p:nvPicPr>
        <p:blipFill>
          <a:blip r:embed="rId11"/>
          <a:srcRect t="-792" b="1491"/>
          <a:stretch>
            <a:fillRect/>
          </a:stretch>
        </p:blipFill>
        <p:spPr>
          <a:xfrm>
            <a:off x="2146935" y="758190"/>
            <a:ext cx="4217670" cy="5165090"/>
          </a:xfrm>
          <a:prstGeom prst="rect">
            <a:avLst/>
          </a:prstGeom>
        </p:spPr>
      </p:pic>
    </p:spTree>
    <p:custDataLst>
      <p:tags r:id="rId1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20000"/>
                                  </p:stCondLst>
                                  <p:childTnLst>
                                    <p:set>
                                      <p:cBhvr>
                                        <p:cTn id="6" dur="1" fill="hold">
                                          <p:stCondLst>
                                            <p:cond delay="0"/>
                                          </p:stCondLst>
                                        </p:cTn>
                                        <p:tgtEl>
                                          <p:spTgt spid="20972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30000"/>
                                  </p:stCondLst>
                                  <p:childTnLst>
                                    <p:set>
                                      <p:cBhvr>
                                        <p:cTn id="10" dur="1" fill="hold">
                                          <p:stCondLst>
                                            <p:cond delay="0"/>
                                          </p:stCondLst>
                                        </p:cTn>
                                        <p:tgtEl>
                                          <p:spTgt spid="20972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40000"/>
                                  </p:stCondLst>
                                  <p:childTnLst>
                                    <p:set>
                                      <p:cBhvr>
                                        <p:cTn id="14" dur="1" fill="hold">
                                          <p:stCondLst>
                                            <p:cond delay="0"/>
                                          </p:stCondLst>
                                        </p:cTn>
                                        <p:tgtEl>
                                          <p:spTgt spid="20972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11" name=""/>
        <p:cNvGrpSpPr/>
        <p:nvPr/>
      </p:nvGrpSpPr>
      <p:grpSpPr>
        <a:xfrm>
          <a:off x="0" y="0"/>
          <a:ext cx="0" cy="0"/>
          <a:chOff x="0" y="0"/>
          <a:chExt cx="0" cy="0"/>
        </a:xfrm>
      </p:grpSpPr>
      <p:sp>
        <p:nvSpPr>
          <p:cNvPr id="1048812" name="文本框 13"/>
          <p:cNvSpPr txBox="1"/>
          <p:nvPr>
            <p:custDataLst>
              <p:tags r:id="rId1"/>
            </p:custDataLst>
          </p:nvPr>
        </p:nvSpPr>
        <p:spPr>
          <a:xfrm>
            <a:off x="3219450" y="340995"/>
            <a:ext cx="1263015" cy="316230"/>
          </a:xfrm>
          <a:prstGeom prst="rect">
            <a:avLst/>
          </a:prstGeom>
          <a:noFill/>
        </p:spPr>
        <p:txBody>
          <a:bodyPr wrap="square" rtlCol="0">
            <a:noAutofit/>
          </a:bodyPr>
          <a:p>
            <a:r>
              <a:rPr lang="zh-CN" altLang="en-US" sz="1400" u="sng">
                <a:solidFill>
                  <a:schemeClr val="lt1"/>
                </a:solidFill>
              </a:rPr>
              <a:t>翻译功能</a:t>
            </a:r>
            <a:endParaRPr lang="zh-CN" altLang="en-US" sz="1400" u="sng">
              <a:solidFill>
                <a:schemeClr val="lt1"/>
              </a:solidFill>
            </a:endParaRPr>
          </a:p>
        </p:txBody>
      </p:sp>
      <p:sp>
        <p:nvSpPr>
          <p:cNvPr id="1048813" name="文本框 2"/>
          <p:cNvSpPr txBox="1"/>
          <p:nvPr>
            <p:custDataLst>
              <p:tags r:id="rId2"/>
            </p:custDataLst>
          </p:nvPr>
        </p:nvSpPr>
        <p:spPr>
          <a:xfrm>
            <a:off x="7833360" y="340995"/>
            <a:ext cx="1570990" cy="316230"/>
          </a:xfrm>
          <a:prstGeom prst="rect">
            <a:avLst/>
          </a:prstGeom>
          <a:noFill/>
        </p:spPr>
        <p:txBody>
          <a:bodyPr wrap="square" rtlCol="0">
            <a:noAutofit/>
          </a:bodyPr>
          <a:p>
            <a:r>
              <a:rPr lang="zh-CN" altLang="en-US" sz="2000" b="1" u="sng" spc="100" dirty="0">
                <a:solidFill>
                  <a:schemeClr val="accent1"/>
                </a:solidFill>
                <a:effectLst>
                  <a:outerShdw blurRad="38100" dist="25400" dir="5400000" algn="ctr" rotWithShape="0">
                    <a:srgbClr val="6E747A">
                      <a:alpha val="43000"/>
                    </a:srgbClr>
                  </a:outerShdw>
                </a:effectLst>
                <a:sym typeface="+mn-ea"/>
              </a:rPr>
              <a:t>图片</a:t>
            </a:r>
            <a:r>
              <a:rPr lang="en-US" altLang="zh-CN" sz="2000" b="1" u="sng" spc="100" dirty="0">
                <a:solidFill>
                  <a:schemeClr val="accent1"/>
                </a:solidFill>
                <a:effectLst>
                  <a:outerShdw blurRad="38100" dist="25400" dir="5400000" algn="ctr" rotWithShape="0">
                    <a:srgbClr val="6E747A">
                      <a:alpha val="43000"/>
                    </a:srgbClr>
                  </a:outerShdw>
                </a:effectLst>
                <a:sym typeface="+mn-ea"/>
              </a:rPr>
              <a:t>ORC</a:t>
            </a:r>
            <a:endParaRPr lang="en-US" altLang="zh-CN" sz="2000" b="1" u="sng" spc="100" dirty="0">
              <a:solidFill>
                <a:schemeClr val="accent1"/>
              </a:solidFill>
              <a:effectLst>
                <a:outerShdw blurRad="38100" dist="25400" dir="5400000" algn="ctr" rotWithShape="0">
                  <a:srgbClr val="6E747A">
                    <a:alpha val="43000"/>
                  </a:srgbClr>
                </a:outerShdw>
              </a:effectLst>
              <a:sym typeface="+mn-ea"/>
            </a:endParaRPr>
          </a:p>
        </p:txBody>
      </p:sp>
      <p:pic>
        <p:nvPicPr>
          <p:cNvPr id="2097225" name="图片 4"/>
          <p:cNvPicPr>
            <a:picLocks noChangeAspect="1"/>
          </p:cNvPicPr>
          <p:nvPr>
            <p:custDataLst>
              <p:tags r:id="rId3"/>
            </p:custDataLst>
          </p:nvPr>
        </p:nvPicPr>
        <p:blipFill>
          <a:blip r:embed="rId4"/>
          <a:stretch>
            <a:fillRect/>
          </a:stretch>
        </p:blipFill>
        <p:spPr>
          <a:xfrm>
            <a:off x="1015365" y="783590"/>
            <a:ext cx="4562475" cy="5408930"/>
          </a:xfrm>
          <a:prstGeom prst="rect">
            <a:avLst/>
          </a:prstGeom>
        </p:spPr>
      </p:pic>
      <p:pic>
        <p:nvPicPr>
          <p:cNvPr id="2097226" name="图片 5"/>
          <p:cNvPicPr>
            <a:picLocks noChangeAspect="1"/>
          </p:cNvPicPr>
          <p:nvPr>
            <p:custDataLst>
              <p:tags r:id="rId5"/>
            </p:custDataLst>
          </p:nvPr>
        </p:nvPicPr>
        <p:blipFill>
          <a:blip r:embed="rId6"/>
          <a:stretch>
            <a:fillRect/>
          </a:stretch>
        </p:blipFill>
        <p:spPr>
          <a:xfrm>
            <a:off x="6296660" y="742950"/>
            <a:ext cx="4336415" cy="5449570"/>
          </a:xfrm>
          <a:prstGeom prst="rect">
            <a:avLst/>
          </a:prstGeom>
        </p:spPr>
      </p:pic>
      <p:pic>
        <p:nvPicPr>
          <p:cNvPr id="2097227" name="图片 16"/>
          <p:cNvPicPr>
            <a:picLocks noChangeAspect="1"/>
          </p:cNvPicPr>
          <p:nvPr>
            <p:custDataLst>
              <p:tags r:id="rId7"/>
            </p:custDataLst>
          </p:nvPr>
        </p:nvPicPr>
        <p:blipFill>
          <a:blip r:embed="rId8"/>
          <a:srcRect r="19119"/>
          <a:stretch>
            <a:fillRect/>
          </a:stretch>
        </p:blipFill>
        <p:spPr>
          <a:xfrm>
            <a:off x="146685" y="572135"/>
            <a:ext cx="868680" cy="5140325"/>
          </a:xfrm>
          <a:prstGeom prst="rect">
            <a:avLst/>
          </a:prstGeom>
        </p:spPr>
      </p:pic>
      <p:sp>
        <p:nvSpPr>
          <p:cNvPr id="1048814" name="文本框 3"/>
          <p:cNvSpPr txBox="1"/>
          <p:nvPr>
            <p:custDataLst>
              <p:tags r:id="rId9"/>
            </p:custDataLst>
          </p:nvPr>
        </p:nvSpPr>
        <p:spPr>
          <a:xfrm>
            <a:off x="1389380" y="340995"/>
            <a:ext cx="1917700" cy="316230"/>
          </a:xfrm>
          <a:prstGeom prst="rect">
            <a:avLst/>
          </a:prstGeom>
          <a:noFill/>
        </p:spPr>
        <p:txBody>
          <a:bodyPr wrap="square" rtlCol="0">
            <a:noAutofit/>
          </a:bodyPr>
          <a:p>
            <a:r>
              <a:rPr lang="zh-CN" sz="2000" b="1" u="sng" spc="100" dirty="0">
                <a:solidFill>
                  <a:schemeClr val="accent1"/>
                </a:solidFill>
                <a:effectLst>
                  <a:outerShdw blurRad="38100" dist="25400" dir="5400000" algn="ctr" rotWithShape="0">
                    <a:srgbClr val="6E747A">
                      <a:alpha val="43000"/>
                    </a:srgbClr>
                  </a:outerShdw>
                </a:effectLst>
                <a:sym typeface="+mn-ea"/>
              </a:rPr>
              <a:t>中英文互译</a:t>
            </a:r>
            <a:endParaRPr lang="zh-CN" sz="2000" b="1" u="sng" spc="100" dirty="0">
              <a:solidFill>
                <a:schemeClr val="accent1"/>
              </a:solidFill>
              <a:effectLst>
                <a:outerShdw blurRad="38100" dist="25400" dir="5400000" algn="ctr" rotWithShape="0">
                  <a:srgbClr val="6E747A">
                    <a:alpha val="43000"/>
                  </a:srgbClr>
                </a:outerShdw>
              </a:effectLst>
              <a:sym typeface="+mn-ea"/>
            </a:endParaRPr>
          </a:p>
        </p:txBody>
      </p:sp>
    </p:spTree>
    <p:custDataLst>
      <p:tags r:id="rId10"/>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custDataLst>
              <p:tags r:id="rId1"/>
            </p:custDataLst>
          </p:nvPr>
        </p:nvSpPr>
        <p:spPr>
          <a:xfrm>
            <a:off x="695960" y="1236300"/>
            <a:ext cx="10800000" cy="720000"/>
          </a:xfrm>
        </p:spPr>
        <p:txBody>
          <a:bodyPr/>
          <a:p>
            <a:pPr algn="ctr"/>
            <a:r>
              <a:rPr lang="zh-CN" altLang="en-US" sz="4400"/>
              <a:t>扫码签到</a:t>
            </a:r>
            <a:endParaRPr lang="zh-CN" altLang="en-US" sz="4400"/>
          </a:p>
        </p:txBody>
      </p:sp>
      <p:pic>
        <p:nvPicPr>
          <p:cNvPr id="4" name="内容占位符 3"/>
          <p:cNvPicPr>
            <a:picLocks noChangeAspect="1"/>
          </p:cNvPicPr>
          <p:nvPr>
            <p:ph idx="1"/>
            <p:custDataLst>
              <p:tags r:id="rId2"/>
            </p:custDataLst>
          </p:nvPr>
        </p:nvPicPr>
        <p:blipFill>
          <a:blip r:embed="rId3"/>
          <a:stretch>
            <a:fillRect/>
          </a:stretch>
        </p:blipFill>
        <p:spPr>
          <a:xfrm>
            <a:off x="4175760" y="2101215"/>
            <a:ext cx="3841115" cy="3841115"/>
          </a:xfrm>
          <a:prstGeom prst="rect">
            <a:avLst/>
          </a:prstGeom>
        </p:spPr>
      </p:pic>
    </p:spTree>
    <p:custDataLst>
      <p:tags r:id="rId4"/>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13" name=""/>
        <p:cNvGrpSpPr/>
        <p:nvPr/>
      </p:nvGrpSpPr>
      <p:grpSpPr>
        <a:xfrm>
          <a:off x="0" y="0"/>
          <a:ext cx="0" cy="0"/>
          <a:chOff x="0" y="0"/>
          <a:chExt cx="0" cy="0"/>
        </a:xfrm>
      </p:grpSpPr>
      <p:sp>
        <p:nvSpPr>
          <p:cNvPr id="1048827" name="标题"/>
          <p:cNvSpPr>
            <a:spLocks noGrp="1"/>
          </p:cNvSpPr>
          <p:nvPr>
            <p:ph type="ctrTitle"/>
            <p:custDataLst>
              <p:tags r:id="rId1"/>
            </p:custDataLst>
          </p:nvPr>
        </p:nvSpPr>
        <p:spPr/>
        <p:txBody>
          <a:bodyPr/>
          <a:p>
            <a:r>
              <a:rPr lang="zh-CN" altLang="en-US"/>
              <a:t>感谢观看！</a:t>
            </a:r>
            <a:endParaRPr lang="zh-CN" altLang="en-US"/>
          </a:p>
        </p:txBody>
      </p:sp>
      <p:sp>
        <p:nvSpPr>
          <p:cNvPr id="1048828" name="副标题"/>
          <p:cNvSpPr>
            <a:spLocks noGrp="1"/>
          </p:cNvSpPr>
          <p:nvPr>
            <p:ph type="subTitle" idx="1"/>
            <p:custDataLst>
              <p:tags r:id="rId2"/>
            </p:custDataLst>
          </p:nvPr>
        </p:nvSpPr>
        <p:spPr/>
        <p:txBody>
          <a:bodyPr/>
          <a:p>
            <a:r>
              <a:rPr lang="en-US" altLang="zh-CN"/>
              <a:t>THANKS</a:t>
            </a:r>
            <a:endParaRPr lang="en-US" altLang="zh-CN"/>
          </a:p>
        </p:txBody>
      </p:sp>
    </p:spTree>
    <p:custDataLst>
      <p:tags r:id="rId3"/>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40" name=""/>
        <p:cNvGrpSpPr/>
        <p:nvPr/>
      </p:nvGrpSpPr>
      <p:grpSpPr>
        <a:xfrm>
          <a:off x="0" y="0"/>
          <a:ext cx="0" cy="0"/>
          <a:chOff x="0" y="0"/>
          <a:chExt cx="0" cy="0"/>
        </a:xfrm>
      </p:grpSpPr>
      <p:sp>
        <p:nvSpPr>
          <p:cNvPr id="1048882" name="标题 1048881"/>
          <p:cNvSpPr>
            <a:spLocks noGrp="1"/>
          </p:cNvSpPr>
          <p:nvPr>
            <p:ph type="title" hasCustomPrompt="1"/>
          </p:nvPr>
        </p:nvSpPr>
        <p:spPr>
          <a:xfrm>
            <a:off x="840105" y="565150"/>
            <a:ext cx="6980555" cy="1081405"/>
          </a:xfrm>
        </p:spPr>
        <p:txBody>
          <a:bodyPr>
            <a:noAutofit/>
          </a:bodyPr>
          <a:p>
            <a:r>
              <a:rPr lang="en-US" sz="4400"/>
              <a:t>AI</a:t>
            </a:r>
            <a:r>
              <a:rPr lang="zh-CN" altLang="en-US" sz="4400"/>
              <a:t>给学术界带来的机遇挑战</a:t>
            </a:r>
            <a:endParaRPr lang="zh-CN" altLang="en-US" sz="4400"/>
          </a:p>
        </p:txBody>
      </p:sp>
      <p:sp>
        <p:nvSpPr>
          <p:cNvPr id="2" name="文本框 1"/>
          <p:cNvSpPr txBox="1"/>
          <p:nvPr/>
        </p:nvSpPr>
        <p:spPr>
          <a:xfrm>
            <a:off x="1097280" y="3108960"/>
            <a:ext cx="3733800" cy="1738630"/>
          </a:xfrm>
          <a:prstGeom prst="rect">
            <a:avLst/>
          </a:prstGeom>
          <a:noFill/>
        </p:spPr>
        <p:txBody>
          <a:bodyPr wrap="square" rtlCol="0">
            <a:noAutofit/>
          </a:bodyPr>
          <a:p>
            <a:r>
              <a:rPr lang="en-US" altLang="zh-CN">
                <a:gradFill>
                  <a:gsLst>
                    <a:gs pos="50000">
                      <a:schemeClr val="tx1"/>
                    </a:gs>
                    <a:gs pos="0">
                      <a:schemeClr val="tx1">
                        <a:lumMod val="25000"/>
                        <a:lumOff val="75000"/>
                      </a:schemeClr>
                    </a:gs>
                    <a:gs pos="100000">
                      <a:schemeClr val="tx1">
                        <a:lumMod val="85000"/>
                      </a:schemeClr>
                    </a:gs>
                  </a:gsLst>
                  <a:lin ang="5400000" scaled="1"/>
                </a:gradFill>
              </a:rPr>
              <a:t>AI</a:t>
            </a:r>
            <a:r>
              <a:rPr lang="zh-CN" altLang="en-US">
                <a:gradFill>
                  <a:gsLst>
                    <a:gs pos="50000">
                      <a:schemeClr val="tx1"/>
                    </a:gs>
                    <a:gs pos="0">
                      <a:schemeClr val="tx1">
                        <a:lumMod val="25000"/>
                        <a:lumOff val="75000"/>
                      </a:schemeClr>
                    </a:gs>
                    <a:gs pos="100000">
                      <a:schemeClr val="tx1">
                        <a:lumMod val="85000"/>
                      </a:schemeClr>
                    </a:gs>
                  </a:gsLst>
                  <a:lin ang="5400000" scaled="1"/>
                </a:gradFill>
              </a:rPr>
              <a:t>技术优点：</a:t>
            </a:r>
            <a:endParaRPr lang="zh-CN" altLang="en-US">
              <a:gradFill>
                <a:gsLst>
                  <a:gs pos="50000">
                    <a:schemeClr val="tx1"/>
                  </a:gs>
                  <a:gs pos="0">
                    <a:schemeClr val="tx1">
                      <a:lumMod val="25000"/>
                      <a:lumOff val="75000"/>
                    </a:schemeClr>
                  </a:gs>
                  <a:gs pos="100000">
                    <a:schemeClr val="tx1">
                      <a:lumMod val="85000"/>
                    </a:schemeClr>
                  </a:gs>
                </a:gsLst>
                <a:lin ang="5400000" scaled="1"/>
              </a:gradFill>
            </a:endParaRPr>
          </a:p>
          <a:p>
            <a:r>
              <a:rPr lang="zh-CN" altLang="en-US">
                <a:gradFill>
                  <a:gsLst>
                    <a:gs pos="50000">
                      <a:schemeClr val="tx1"/>
                    </a:gs>
                    <a:gs pos="0">
                      <a:schemeClr val="tx1">
                        <a:lumMod val="25000"/>
                        <a:lumOff val="75000"/>
                      </a:schemeClr>
                    </a:gs>
                    <a:gs pos="100000">
                      <a:schemeClr val="tx1">
                        <a:lumMod val="85000"/>
                      </a:schemeClr>
                    </a:gs>
                  </a:gsLst>
                  <a:lin ang="5400000" scaled="1"/>
                </a:gradFill>
              </a:rPr>
              <a:t>帮助研究人员撰写文献综述、起草润色论文、编写计算机代码、开展统计分析等。</a:t>
            </a:r>
            <a:endParaRPr lang="zh-CN" altLang="en-US">
              <a:gradFill>
                <a:gsLst>
                  <a:gs pos="50000">
                    <a:schemeClr val="tx1"/>
                  </a:gs>
                  <a:gs pos="0">
                    <a:schemeClr val="tx1">
                      <a:lumMod val="25000"/>
                      <a:lumOff val="75000"/>
                    </a:schemeClr>
                  </a:gs>
                  <a:gs pos="100000">
                    <a:schemeClr val="tx1">
                      <a:lumMod val="85000"/>
                    </a:schemeClr>
                  </a:gs>
                </a:gsLst>
                <a:lin ang="5400000" scaled="1"/>
              </a:gradFill>
            </a:endParaRPr>
          </a:p>
          <a:p>
            <a:endParaRPr lang="zh-CN" altLang="en-US">
              <a:gradFill>
                <a:gsLst>
                  <a:gs pos="50000">
                    <a:schemeClr val="tx1"/>
                  </a:gs>
                  <a:gs pos="0">
                    <a:schemeClr val="tx1">
                      <a:lumMod val="25000"/>
                      <a:lumOff val="75000"/>
                    </a:schemeClr>
                  </a:gs>
                  <a:gs pos="100000">
                    <a:schemeClr val="tx1">
                      <a:lumMod val="85000"/>
                    </a:schemeClr>
                  </a:gs>
                </a:gsLst>
                <a:lin ang="5400000" scaled="1"/>
              </a:gradFill>
            </a:endParaRPr>
          </a:p>
        </p:txBody>
      </p:sp>
      <p:sp>
        <p:nvSpPr>
          <p:cNvPr id="3" name="云形 2"/>
          <p:cNvSpPr/>
          <p:nvPr/>
        </p:nvSpPr>
        <p:spPr>
          <a:xfrm>
            <a:off x="686435" y="2552700"/>
            <a:ext cx="4371975" cy="2576830"/>
          </a:xfrm>
          <a:prstGeom prst="cloud">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 name="云形 3"/>
          <p:cNvSpPr/>
          <p:nvPr/>
        </p:nvSpPr>
        <p:spPr>
          <a:xfrm>
            <a:off x="5572760" y="2539365"/>
            <a:ext cx="4181475" cy="2590165"/>
          </a:xfrm>
          <a:prstGeom prst="cloud">
            <a:avLst/>
          </a:prstGeom>
          <a:noFill/>
          <a:ln>
            <a:gradFill>
              <a:gsLst>
                <a:gs pos="50000">
                  <a:schemeClr val="accent1"/>
                </a:gs>
                <a:gs pos="0">
                  <a:schemeClr val="accent1">
                    <a:lumMod val="25000"/>
                    <a:lumOff val="75000"/>
                  </a:schemeClr>
                </a:gs>
                <a:gs pos="100000">
                  <a:schemeClr val="accent1">
                    <a:lumMod val="85000"/>
                  </a:schemeClr>
                </a:gs>
              </a:gsLst>
              <a:lin ang="5400000" scaled="0"/>
            </a:gra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文本框 4"/>
          <p:cNvSpPr txBox="1"/>
          <p:nvPr/>
        </p:nvSpPr>
        <p:spPr>
          <a:xfrm>
            <a:off x="6096000" y="3108960"/>
            <a:ext cx="3733800" cy="1738630"/>
          </a:xfrm>
          <a:prstGeom prst="rect">
            <a:avLst/>
          </a:prstGeom>
          <a:noFill/>
        </p:spPr>
        <p:txBody>
          <a:bodyPr wrap="square" rtlCol="0">
            <a:noAutofit/>
          </a:bodyPr>
          <a:p>
            <a:r>
              <a:rPr lang="en-US" altLang="zh-CN">
                <a:gradFill>
                  <a:gsLst>
                    <a:gs pos="50000">
                      <a:schemeClr val="accent1"/>
                    </a:gs>
                    <a:gs pos="0">
                      <a:schemeClr val="accent1">
                        <a:lumMod val="25000"/>
                        <a:lumOff val="75000"/>
                      </a:schemeClr>
                    </a:gs>
                    <a:gs pos="100000">
                      <a:schemeClr val="accent1">
                        <a:lumMod val="85000"/>
                      </a:schemeClr>
                    </a:gs>
                  </a:gsLst>
                  <a:lin ang="5400000" scaled="1"/>
                </a:gradFill>
              </a:rPr>
              <a:t>AI</a:t>
            </a:r>
            <a:r>
              <a:rPr lang="zh-CN" altLang="en-US">
                <a:gradFill>
                  <a:gsLst>
                    <a:gs pos="50000">
                      <a:schemeClr val="accent1"/>
                    </a:gs>
                    <a:gs pos="0">
                      <a:schemeClr val="accent1">
                        <a:lumMod val="25000"/>
                        <a:lumOff val="75000"/>
                      </a:schemeClr>
                    </a:gs>
                    <a:gs pos="100000">
                      <a:schemeClr val="accent1">
                        <a:lumMod val="85000"/>
                      </a:schemeClr>
                    </a:gs>
                  </a:gsLst>
                  <a:lin ang="5400000" scaled="1"/>
                </a:gradFill>
              </a:rPr>
              <a:t>代写的缺点：</a:t>
            </a:r>
            <a:endParaRPr lang="zh-CN" altLang="en-US">
              <a:gradFill>
                <a:gsLst>
                  <a:gs pos="50000">
                    <a:schemeClr val="accent1"/>
                  </a:gs>
                  <a:gs pos="0">
                    <a:schemeClr val="accent1">
                      <a:lumMod val="25000"/>
                      <a:lumOff val="75000"/>
                    </a:schemeClr>
                  </a:gs>
                  <a:gs pos="100000">
                    <a:schemeClr val="accent1">
                      <a:lumMod val="85000"/>
                    </a:schemeClr>
                  </a:gs>
                </a:gsLst>
                <a:lin ang="5400000" scaled="1"/>
              </a:gradFill>
            </a:endParaRPr>
          </a:p>
          <a:p>
            <a:pPr marL="285750" indent="-285750">
              <a:buFont typeface="Wingdings" panose="05000000000000000000" charset="0"/>
              <a:buChar char="l"/>
            </a:pPr>
            <a:r>
              <a:rPr lang="zh-CN" altLang="en-US">
                <a:gradFill>
                  <a:gsLst>
                    <a:gs pos="50000">
                      <a:schemeClr val="accent1"/>
                    </a:gs>
                    <a:gs pos="0">
                      <a:schemeClr val="accent1">
                        <a:lumMod val="25000"/>
                        <a:lumOff val="75000"/>
                      </a:schemeClr>
                    </a:gs>
                    <a:gs pos="100000">
                      <a:schemeClr val="accent1">
                        <a:lumMod val="85000"/>
                      </a:schemeClr>
                    </a:gs>
                  </a:gsLst>
                  <a:lin ang="5400000" scaled="1"/>
                </a:gradFill>
              </a:rPr>
              <a:t>可靠性不够高；知识更新</a:t>
            </a:r>
            <a:r>
              <a:rPr lang="zh-CN" altLang="en-US">
                <a:gradFill>
                  <a:gsLst>
                    <a:gs pos="50000">
                      <a:schemeClr val="accent1"/>
                    </a:gs>
                    <a:gs pos="0">
                      <a:schemeClr val="accent1">
                        <a:lumMod val="25000"/>
                        <a:lumOff val="75000"/>
                      </a:schemeClr>
                    </a:gs>
                    <a:gs pos="100000">
                      <a:schemeClr val="accent1">
                        <a:lumMod val="85000"/>
                      </a:schemeClr>
                    </a:gs>
                  </a:gsLst>
                  <a:lin ang="5400000" scaled="1"/>
                </a:gradFill>
              </a:rPr>
              <a:t>滞后。</a:t>
            </a:r>
            <a:endParaRPr lang="zh-CN" altLang="en-US">
              <a:gradFill>
                <a:gsLst>
                  <a:gs pos="50000">
                    <a:schemeClr val="accent1"/>
                  </a:gs>
                  <a:gs pos="0">
                    <a:schemeClr val="accent1">
                      <a:lumMod val="25000"/>
                      <a:lumOff val="75000"/>
                    </a:schemeClr>
                  </a:gs>
                  <a:gs pos="100000">
                    <a:schemeClr val="accent1">
                      <a:lumMod val="85000"/>
                    </a:schemeClr>
                  </a:gs>
                </a:gsLst>
                <a:lin ang="5400000" scaled="1"/>
              </a:gradFill>
            </a:endParaRPr>
          </a:p>
          <a:p>
            <a:pPr marL="285750" indent="-285750">
              <a:buFont typeface="Wingdings" panose="05000000000000000000" charset="0"/>
              <a:buChar char="l"/>
            </a:pPr>
            <a:r>
              <a:rPr lang="zh-CN" altLang="en-US">
                <a:gradFill>
                  <a:gsLst>
                    <a:gs pos="50000">
                      <a:schemeClr val="accent1"/>
                    </a:gs>
                    <a:gs pos="0">
                      <a:schemeClr val="accent1">
                        <a:lumMod val="25000"/>
                        <a:lumOff val="75000"/>
                      </a:schemeClr>
                    </a:gs>
                    <a:gs pos="100000">
                      <a:schemeClr val="accent1">
                        <a:lumMod val="85000"/>
                      </a:schemeClr>
                    </a:gs>
                  </a:gsLst>
                  <a:lin ang="5400000" scaled="1"/>
                </a:gradFill>
              </a:rPr>
              <a:t>稳健性不足；数据安全</a:t>
            </a:r>
            <a:r>
              <a:rPr lang="zh-CN" altLang="en-US">
                <a:gradFill>
                  <a:gsLst>
                    <a:gs pos="50000">
                      <a:schemeClr val="accent1"/>
                    </a:gs>
                    <a:gs pos="0">
                      <a:schemeClr val="accent1">
                        <a:lumMod val="25000"/>
                        <a:lumOff val="75000"/>
                      </a:schemeClr>
                    </a:gs>
                    <a:gs pos="100000">
                      <a:schemeClr val="accent1">
                        <a:lumMod val="85000"/>
                      </a:schemeClr>
                    </a:gs>
                  </a:gsLst>
                  <a:lin ang="5400000" scaled="1"/>
                </a:gradFill>
              </a:rPr>
              <a:t>风险</a:t>
            </a:r>
            <a:endParaRPr lang="zh-CN" altLang="en-US">
              <a:gradFill>
                <a:gsLst>
                  <a:gs pos="50000">
                    <a:schemeClr val="accent1"/>
                  </a:gs>
                  <a:gs pos="0">
                    <a:schemeClr val="accent1">
                      <a:lumMod val="25000"/>
                      <a:lumOff val="75000"/>
                    </a:schemeClr>
                  </a:gs>
                  <a:gs pos="100000">
                    <a:schemeClr val="accent1">
                      <a:lumMod val="85000"/>
                    </a:schemeClr>
                  </a:gs>
                </a:gsLst>
                <a:lin ang="5400000" scaled="1"/>
              </a:gradFill>
            </a:endParaRPr>
          </a:p>
          <a:p>
            <a:pPr marL="285750" indent="-285750">
              <a:buFont typeface="Wingdings" panose="05000000000000000000" charset="0"/>
              <a:buChar char="l"/>
            </a:pPr>
            <a:r>
              <a:rPr lang="en-US" altLang="zh-CN" b="1">
                <a:solidFill>
                  <a:srgbClr val="FF0000"/>
                </a:solidFill>
              </a:rPr>
              <a:t>AIGC</a:t>
            </a:r>
            <a:r>
              <a:rPr lang="zh-CN" altLang="en-US" b="1">
                <a:solidFill>
                  <a:srgbClr val="FF0000"/>
                </a:solidFill>
              </a:rPr>
              <a:t>对科研诚信的影响</a:t>
            </a:r>
            <a:endParaRPr lang="zh-CN" altLang="en-US" b="1">
              <a:gradFill>
                <a:gsLst>
                  <a:gs pos="50000">
                    <a:schemeClr val="accent1"/>
                  </a:gs>
                  <a:gs pos="0">
                    <a:schemeClr val="accent1">
                      <a:lumMod val="25000"/>
                      <a:lumOff val="75000"/>
                    </a:schemeClr>
                  </a:gs>
                  <a:gs pos="100000">
                    <a:schemeClr val="accent1">
                      <a:lumMod val="85000"/>
                    </a:schemeClr>
                  </a:gs>
                </a:gsLst>
                <a:lin ang="5400000" scaled="1"/>
              </a:gradFill>
            </a:endParaRPr>
          </a:p>
          <a:p>
            <a:endParaRPr lang="zh-CN" altLang="en-US" b="1">
              <a:gradFill>
                <a:gsLst>
                  <a:gs pos="50000">
                    <a:schemeClr val="accent1"/>
                  </a:gs>
                  <a:gs pos="0">
                    <a:schemeClr val="accent1">
                      <a:lumMod val="25000"/>
                      <a:lumOff val="75000"/>
                    </a:schemeClr>
                  </a:gs>
                  <a:gs pos="100000">
                    <a:schemeClr val="accent1">
                      <a:lumMod val="85000"/>
                    </a:schemeClr>
                  </a:gs>
                </a:gsLst>
                <a:lin ang="5400000" scaled="1"/>
              </a:gradFill>
            </a:endParaRPr>
          </a:p>
          <a:p>
            <a:endParaRPr lang="zh-CN" altLang="en-US" b="1">
              <a:gradFill>
                <a:gsLst>
                  <a:gs pos="50000">
                    <a:schemeClr val="accent1"/>
                  </a:gs>
                  <a:gs pos="0">
                    <a:schemeClr val="accent1">
                      <a:lumMod val="25000"/>
                      <a:lumOff val="75000"/>
                    </a:schemeClr>
                  </a:gs>
                  <a:gs pos="100000">
                    <a:schemeClr val="accent1">
                      <a:lumMod val="85000"/>
                    </a:schemeClr>
                  </a:gs>
                </a:gsLst>
                <a:lin ang="5400000" scaled="1"/>
              </a:gradFill>
            </a:endParaRPr>
          </a:p>
        </p:txBody>
      </p:sp>
      <p:sp>
        <p:nvSpPr>
          <p:cNvPr id="6" name="上箭头标注 5"/>
          <p:cNvSpPr/>
          <p:nvPr/>
        </p:nvSpPr>
        <p:spPr>
          <a:xfrm>
            <a:off x="6184265" y="4442460"/>
            <a:ext cx="2829560" cy="1733550"/>
          </a:xfrm>
          <a:prstGeom prst="upArrowCallou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文本框 6"/>
          <p:cNvSpPr txBox="1"/>
          <p:nvPr/>
        </p:nvSpPr>
        <p:spPr>
          <a:xfrm>
            <a:off x="6333490" y="5245100"/>
            <a:ext cx="4453255" cy="1381125"/>
          </a:xfrm>
          <a:prstGeom prst="rect">
            <a:avLst/>
          </a:prstGeom>
          <a:noFill/>
        </p:spPr>
        <p:txBody>
          <a:bodyPr wrap="square" rtlCol="0">
            <a:noAutofit/>
          </a:bodyPr>
          <a:p>
            <a:r>
              <a:rPr lang="en-US" altLang="zh-CN" sz="1200" b="1">
                <a:solidFill>
                  <a:srgbClr val="FF0000"/>
                </a:solidFill>
              </a:rPr>
              <a:t>1</a:t>
            </a:r>
            <a:r>
              <a:rPr lang="zh-CN" altLang="en-US" sz="1200" b="1">
                <a:solidFill>
                  <a:srgbClr val="FF0000"/>
                </a:solidFill>
              </a:rPr>
              <a:t>、引发更为严重的科研失信</a:t>
            </a:r>
            <a:endParaRPr lang="zh-CN" altLang="en-US" sz="1200" b="1">
              <a:solidFill>
                <a:srgbClr val="FF0000"/>
              </a:solidFill>
            </a:endParaRPr>
          </a:p>
          <a:p>
            <a:r>
              <a:rPr lang="en-US" altLang="zh-CN" sz="1200" b="1">
                <a:solidFill>
                  <a:srgbClr val="FF0000"/>
                </a:solidFill>
              </a:rPr>
              <a:t>2</a:t>
            </a:r>
            <a:r>
              <a:rPr lang="zh-CN" altLang="en-US" sz="1200" b="1">
                <a:solidFill>
                  <a:srgbClr val="FF0000"/>
                </a:solidFill>
              </a:rPr>
              <a:t>、引发成果署名与归属的重新界定</a:t>
            </a:r>
            <a:endParaRPr lang="zh-CN" altLang="en-US" sz="1200" b="1">
              <a:solidFill>
                <a:srgbClr val="FF0000"/>
              </a:solidFill>
            </a:endParaRPr>
          </a:p>
          <a:p>
            <a:r>
              <a:rPr lang="en-US" altLang="zh-CN" sz="1200" b="1">
                <a:solidFill>
                  <a:srgbClr val="FF0000"/>
                </a:solidFill>
              </a:rPr>
              <a:t>3</a:t>
            </a:r>
            <a:r>
              <a:rPr lang="zh-CN" altLang="en-US" sz="1200" b="1">
                <a:solidFill>
                  <a:srgbClr val="FF0000"/>
                </a:solidFill>
              </a:rPr>
              <a:t>、对科研诚信监管形成的新挑战</a:t>
            </a:r>
            <a:endParaRPr lang="zh-CN" altLang="en-US" sz="1200" b="1">
              <a:solidFill>
                <a:srgbClr val="FF0000"/>
              </a:solidFill>
            </a:endParaRPr>
          </a:p>
          <a:p>
            <a:r>
              <a:rPr lang="en-US" altLang="zh-CN" sz="1200" b="1">
                <a:solidFill>
                  <a:srgbClr val="FF0000"/>
                </a:solidFill>
              </a:rPr>
              <a:t>4</a:t>
            </a:r>
            <a:r>
              <a:rPr lang="zh-CN" altLang="en-US" sz="1200" b="1">
                <a:solidFill>
                  <a:srgbClr val="FF0000"/>
                </a:solidFill>
              </a:rPr>
              <a:t>、对科研诚信建设提出的新要求</a:t>
            </a:r>
            <a:endParaRPr lang="zh-CN" altLang="en-US" sz="1200" b="1">
              <a:solidFill>
                <a:srgbClr val="FF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40" name=""/>
        <p:cNvGrpSpPr/>
        <p:nvPr/>
      </p:nvGrpSpPr>
      <p:grpSpPr>
        <a:xfrm>
          <a:off x="0" y="0"/>
          <a:ext cx="0" cy="0"/>
          <a:chOff x="0" y="0"/>
          <a:chExt cx="0" cy="0"/>
        </a:xfrm>
      </p:grpSpPr>
      <p:sp>
        <p:nvSpPr>
          <p:cNvPr id="1048882" name="标题 1048881"/>
          <p:cNvSpPr>
            <a:spLocks noGrp="1"/>
          </p:cNvSpPr>
          <p:nvPr>
            <p:ph type="title" hasCustomPrompt="1"/>
          </p:nvPr>
        </p:nvSpPr>
        <p:spPr>
          <a:xfrm>
            <a:off x="494030" y="158750"/>
            <a:ext cx="7625715" cy="1081405"/>
          </a:xfrm>
        </p:spPr>
        <p:txBody>
          <a:bodyPr>
            <a:noAutofit/>
          </a:bodyPr>
          <a:p>
            <a:r>
              <a:rPr lang="zh-CN" altLang="en-US" sz="4400"/>
              <a:t>目前</a:t>
            </a:r>
            <a:r>
              <a:rPr lang="zh-CN" altLang="en-US" sz="4400">
                <a:sym typeface="+mn-ea"/>
              </a:rPr>
              <a:t>许多学校</a:t>
            </a:r>
            <a:r>
              <a:rPr lang="zh-CN" altLang="en-US" sz="4400"/>
              <a:t>陆续出台的</a:t>
            </a:r>
            <a:r>
              <a:rPr lang="zh-CN" altLang="en-US" sz="4400"/>
              <a:t>政策</a:t>
            </a:r>
            <a:endParaRPr lang="zh-CN" altLang="en-US" sz="4400"/>
          </a:p>
        </p:txBody>
      </p:sp>
      <p:pic>
        <p:nvPicPr>
          <p:cNvPr id="8" name="图片 7"/>
          <p:cNvPicPr/>
          <p:nvPr/>
        </p:nvPicPr>
        <p:blipFill>
          <a:blip r:embed="rId1"/>
          <a:stretch>
            <a:fillRect/>
          </a:stretch>
        </p:blipFill>
        <p:spPr>
          <a:xfrm>
            <a:off x="6096000" y="3429000"/>
            <a:ext cx="1619250" cy="1252220"/>
          </a:xfrm>
          <a:prstGeom prst="rect">
            <a:avLst/>
          </a:prstGeom>
        </p:spPr>
      </p:pic>
      <p:pic>
        <p:nvPicPr>
          <p:cNvPr id="9" name="图片 8" descr="webwxgetmsgimg"/>
          <p:cNvPicPr>
            <a:picLocks noChangeAspect="1"/>
          </p:cNvPicPr>
          <p:nvPr/>
        </p:nvPicPr>
        <p:blipFill>
          <a:blip r:embed="rId2"/>
          <a:stretch>
            <a:fillRect/>
          </a:stretch>
        </p:blipFill>
        <p:spPr>
          <a:xfrm>
            <a:off x="426720" y="1878330"/>
            <a:ext cx="4238625" cy="3748405"/>
          </a:xfrm>
          <a:prstGeom prst="rect">
            <a:avLst/>
          </a:prstGeom>
        </p:spPr>
      </p:pic>
      <p:pic>
        <p:nvPicPr>
          <p:cNvPr id="10" name="图片 9" descr="webwxgetmsgimg (1)"/>
          <p:cNvPicPr>
            <a:picLocks noChangeAspect="1"/>
          </p:cNvPicPr>
          <p:nvPr/>
        </p:nvPicPr>
        <p:blipFill>
          <a:blip r:embed="rId3"/>
          <a:stretch>
            <a:fillRect/>
          </a:stretch>
        </p:blipFill>
        <p:spPr>
          <a:xfrm>
            <a:off x="5079365" y="1878330"/>
            <a:ext cx="6480810" cy="3657600"/>
          </a:xfrm>
          <a:prstGeom prst="rect">
            <a:avLst/>
          </a:prstGeom>
        </p:spPr>
      </p:pic>
      <p:pic>
        <p:nvPicPr>
          <p:cNvPr id="11" name="图片 10" descr="webwxgetmsgimg (2)"/>
          <p:cNvPicPr>
            <a:picLocks noChangeAspect="1"/>
          </p:cNvPicPr>
          <p:nvPr/>
        </p:nvPicPr>
        <p:blipFill>
          <a:blip r:embed="rId4"/>
          <a:stretch>
            <a:fillRect/>
          </a:stretch>
        </p:blipFill>
        <p:spPr>
          <a:xfrm>
            <a:off x="3434080" y="1802130"/>
            <a:ext cx="3452495" cy="39008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26" name=""/>
        <p:cNvGrpSpPr/>
        <p:nvPr/>
      </p:nvGrpSpPr>
      <p:grpSpPr>
        <a:xfrm>
          <a:off x="0" y="0"/>
          <a:ext cx="0" cy="0"/>
          <a:chOff x="0" y="0"/>
          <a:chExt cx="0" cy="0"/>
        </a:xfrm>
      </p:grpSpPr>
      <p:sp>
        <p:nvSpPr>
          <p:cNvPr id="1048587" name="任意多边形: 形状 17"/>
          <p:cNvSpPr/>
          <p:nvPr>
            <p:custDataLst>
              <p:tags r:id="rId1"/>
            </p:custDataLst>
          </p:nvPr>
        </p:nvSpPr>
        <p:spPr>
          <a:xfrm rot="21342100">
            <a:off x="7469116" y="1289275"/>
            <a:ext cx="3626875" cy="4563048"/>
          </a:xfrm>
          <a:custGeom>
            <a:avLst/>
            <a:gdLst>
              <a:gd name="connsiteX0" fmla="*/ 51465 w 3626875"/>
              <a:gd name="connsiteY0" fmla="*/ 0 h 4563048"/>
              <a:gd name="connsiteX1" fmla="*/ 3575410 w 3626875"/>
              <a:gd name="connsiteY1" fmla="*/ 0 h 4563048"/>
              <a:gd name="connsiteX2" fmla="*/ 3626875 w 3626875"/>
              <a:gd name="connsiteY2" fmla="*/ 51465 h 4563048"/>
              <a:gd name="connsiteX3" fmla="*/ 3626875 w 3626875"/>
              <a:gd name="connsiteY3" fmla="*/ 4511583 h 4563048"/>
              <a:gd name="connsiteX4" fmla="*/ 3575410 w 3626875"/>
              <a:gd name="connsiteY4" fmla="*/ 4563048 h 4563048"/>
              <a:gd name="connsiteX5" fmla="*/ 51465 w 3626875"/>
              <a:gd name="connsiteY5" fmla="*/ 4563048 h 4563048"/>
              <a:gd name="connsiteX6" fmla="*/ 0 w 3626875"/>
              <a:gd name="connsiteY6" fmla="*/ 4511583 h 4563048"/>
              <a:gd name="connsiteX7" fmla="*/ 0 w 3626875"/>
              <a:gd name="connsiteY7" fmla="*/ 51465 h 4563048"/>
              <a:gd name="connsiteX8" fmla="*/ 51465 w 3626875"/>
              <a:gd name="connsiteY8" fmla="*/ 0 h 4563048"/>
              <a:gd name="connsiteX9" fmla="*/ 273025 w 3626875"/>
              <a:gd name="connsiteY9" fmla="*/ 339208 h 4563048"/>
              <a:gd name="connsiteX10" fmla="*/ 273025 w 3626875"/>
              <a:gd name="connsiteY10" fmla="*/ 3588875 h 4563048"/>
              <a:gd name="connsiteX11" fmla="*/ 3353850 w 3626875"/>
              <a:gd name="connsiteY11" fmla="*/ 3588875 h 4563048"/>
              <a:gd name="connsiteX12" fmla="*/ 3353850 w 3626875"/>
              <a:gd name="connsiteY12" fmla="*/ 339208 h 4563048"/>
              <a:gd name="connsiteX13" fmla="*/ 273025 w 3626875"/>
              <a:gd name="connsiteY13" fmla="*/ 339208 h 456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26875" h="4563048">
                <a:moveTo>
                  <a:pt x="51465" y="0"/>
                </a:moveTo>
                <a:lnTo>
                  <a:pt x="3575410" y="0"/>
                </a:lnTo>
                <a:cubicBezTo>
                  <a:pt x="3603833" y="0"/>
                  <a:pt x="3626875" y="23042"/>
                  <a:pt x="3626875" y="51465"/>
                </a:cubicBezTo>
                <a:lnTo>
                  <a:pt x="3626875" y="4511583"/>
                </a:lnTo>
                <a:cubicBezTo>
                  <a:pt x="3626875" y="4540006"/>
                  <a:pt x="3603833" y="4563048"/>
                  <a:pt x="3575410" y="4563048"/>
                </a:cubicBezTo>
                <a:lnTo>
                  <a:pt x="51465" y="4563048"/>
                </a:lnTo>
                <a:cubicBezTo>
                  <a:pt x="23042" y="4563048"/>
                  <a:pt x="0" y="4540006"/>
                  <a:pt x="0" y="4511583"/>
                </a:cubicBezTo>
                <a:lnTo>
                  <a:pt x="0" y="51465"/>
                </a:lnTo>
                <a:cubicBezTo>
                  <a:pt x="0" y="23042"/>
                  <a:pt x="23042" y="0"/>
                  <a:pt x="51465" y="0"/>
                </a:cubicBezTo>
                <a:close/>
                <a:moveTo>
                  <a:pt x="273025" y="339208"/>
                </a:moveTo>
                <a:lnTo>
                  <a:pt x="273025" y="3588875"/>
                </a:lnTo>
                <a:lnTo>
                  <a:pt x="3353850" y="3588875"/>
                </a:lnTo>
                <a:lnTo>
                  <a:pt x="3353850" y="339208"/>
                </a:lnTo>
                <a:lnTo>
                  <a:pt x="273025" y="339208"/>
                </a:lnTo>
                <a:close/>
              </a:path>
            </a:pathLst>
          </a:custGeom>
          <a:solidFill>
            <a:schemeClr val="lt1">
              <a:lumMod val="100000"/>
            </a:schemeClr>
          </a:solidFill>
          <a:ln>
            <a:noFill/>
          </a:ln>
          <a:effectLst>
            <a:outerShdw blurRad="152400" dist="38100" dir="2700000" algn="tl"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2097152" name="图片 16" descr="/data/temp/4817a5f5-2d61-11f0-8a14-a69b35f347e8.jpg@base@tag=imgScale&amp;m=1&amp;w=964&amp;h=1226&amp;q=954817a5f5-2d61-11f0-8a14-a69b35f347e8"/>
          <p:cNvPicPr>
            <a:picLocks noChangeAspect="1"/>
          </p:cNvPicPr>
          <p:nvPr>
            <p:custDataLst>
              <p:tags r:id="rId2"/>
            </p:custDataLst>
          </p:nvPr>
        </p:nvPicPr>
        <p:blipFill>
          <a:blip r:embed="rId3"/>
          <a:srcRect l="18545" r="18545"/>
          <a:stretch>
            <a:fillRect/>
          </a:stretch>
        </p:blipFill>
        <p:spPr>
          <a:xfrm rot="157750">
            <a:off x="7545194" y="1431901"/>
            <a:ext cx="3474720" cy="4417255"/>
          </a:xfrm>
          <a:custGeom>
            <a:avLst/>
            <a:gdLst>
              <a:gd name="connsiteX0" fmla="*/ 0 w 3474720"/>
              <a:gd name="connsiteY0" fmla="*/ 0 h 4417255"/>
              <a:gd name="connsiteX1" fmla="*/ 3474720 w 3474720"/>
              <a:gd name="connsiteY1" fmla="*/ 0 h 4417255"/>
              <a:gd name="connsiteX2" fmla="*/ 3474720 w 3474720"/>
              <a:gd name="connsiteY2" fmla="*/ 4417255 h 4417255"/>
              <a:gd name="connsiteX3" fmla="*/ 0 w 3474720"/>
              <a:gd name="connsiteY3" fmla="*/ 4417255 h 4417255"/>
            </a:gdLst>
            <a:ahLst/>
            <a:cxnLst>
              <a:cxn ang="0">
                <a:pos x="connsiteX0" y="connsiteY0"/>
              </a:cxn>
              <a:cxn ang="0">
                <a:pos x="connsiteX1" y="connsiteY1"/>
              </a:cxn>
              <a:cxn ang="0">
                <a:pos x="connsiteX2" y="connsiteY2"/>
              </a:cxn>
              <a:cxn ang="0">
                <a:pos x="connsiteX3" y="connsiteY3"/>
              </a:cxn>
            </a:cxnLst>
            <a:rect l="l" t="t" r="r" b="b"/>
            <a:pathLst>
              <a:path w="3474720" h="4417255">
                <a:moveTo>
                  <a:pt x="0" y="0"/>
                </a:moveTo>
                <a:lnTo>
                  <a:pt x="3474720" y="0"/>
                </a:lnTo>
                <a:lnTo>
                  <a:pt x="3474720" y="4417255"/>
                </a:lnTo>
                <a:lnTo>
                  <a:pt x="0" y="4417255"/>
                </a:lnTo>
                <a:close/>
              </a:path>
            </a:pathLst>
          </a:custGeom>
          <a:ln w="9525" cap="flat" cmpd="sng" algn="ctr">
            <a:solidFill>
              <a:schemeClr val="dk1">
                <a:lumMod val="40000"/>
                <a:lumOff val="60000"/>
                <a:alpha val="50000"/>
              </a:schemeClr>
            </a:solidFill>
            <a:prstDash val="solid"/>
            <a:round/>
            <a:headEnd type="none" w="med" len="med"/>
            <a:tailEnd type="none" w="med" len="med"/>
          </a:ln>
        </p:spPr>
      </p:pic>
      <p:sp>
        <p:nvSpPr>
          <p:cNvPr id="1048588" name="标题 5"/>
          <p:cNvSpPr>
            <a:spLocks noGrp="1"/>
          </p:cNvSpPr>
          <p:nvPr>
            <p:ph type="title"/>
            <p:custDataLst>
              <p:tags r:id="rId4"/>
            </p:custDataLst>
          </p:nvPr>
        </p:nvSpPr>
        <p:spPr>
          <a:xfrm>
            <a:off x="1103313" y="1165300"/>
            <a:ext cx="4989512" cy="1223570"/>
          </a:xfrm>
        </p:spPr>
        <p:txBody>
          <a:bodyPr lIns="0" tIns="0" rIns="0" bIns="0" anchor="b" anchorCtr="0">
            <a:normAutofit/>
          </a:bodyPr>
          <a:p>
            <a:pPr algn="l"/>
            <a:r>
              <a:rPr lang="zh-CN" altLang="en-US" dirty="0"/>
              <a:t>AI写作工具的渗透现状</a:t>
            </a:r>
            <a:endParaRPr lang="zh-CN" altLang="en-US" dirty="0"/>
          </a:p>
        </p:txBody>
      </p:sp>
      <p:sp>
        <p:nvSpPr>
          <p:cNvPr id="1048589" name="任意多边形: 形状 6"/>
          <p:cNvSpPr/>
          <p:nvPr>
            <p:custDataLst>
              <p:tags r:id="rId5"/>
            </p:custDataLst>
          </p:nvPr>
        </p:nvSpPr>
        <p:spPr>
          <a:xfrm rot="157750">
            <a:off x="7469117" y="1359003"/>
            <a:ext cx="3626875" cy="4563048"/>
          </a:xfrm>
          <a:custGeom>
            <a:avLst/>
            <a:gdLst>
              <a:gd name="connsiteX0" fmla="*/ 51465 w 3626875"/>
              <a:gd name="connsiteY0" fmla="*/ 0 h 4563048"/>
              <a:gd name="connsiteX1" fmla="*/ 3575410 w 3626875"/>
              <a:gd name="connsiteY1" fmla="*/ 0 h 4563048"/>
              <a:gd name="connsiteX2" fmla="*/ 3626875 w 3626875"/>
              <a:gd name="connsiteY2" fmla="*/ 51465 h 4563048"/>
              <a:gd name="connsiteX3" fmla="*/ 3626875 w 3626875"/>
              <a:gd name="connsiteY3" fmla="*/ 4511583 h 4563048"/>
              <a:gd name="connsiteX4" fmla="*/ 3575410 w 3626875"/>
              <a:gd name="connsiteY4" fmla="*/ 4563048 h 4563048"/>
              <a:gd name="connsiteX5" fmla="*/ 51465 w 3626875"/>
              <a:gd name="connsiteY5" fmla="*/ 4563048 h 4563048"/>
              <a:gd name="connsiteX6" fmla="*/ 0 w 3626875"/>
              <a:gd name="connsiteY6" fmla="*/ 4511583 h 4563048"/>
              <a:gd name="connsiteX7" fmla="*/ 0 w 3626875"/>
              <a:gd name="connsiteY7" fmla="*/ 51465 h 4563048"/>
              <a:gd name="connsiteX8" fmla="*/ 51465 w 3626875"/>
              <a:gd name="connsiteY8" fmla="*/ 0 h 4563048"/>
              <a:gd name="connsiteX9" fmla="*/ 273025 w 3626875"/>
              <a:gd name="connsiteY9" fmla="*/ 339208 h 4563048"/>
              <a:gd name="connsiteX10" fmla="*/ 273025 w 3626875"/>
              <a:gd name="connsiteY10" fmla="*/ 3588875 h 4563048"/>
              <a:gd name="connsiteX11" fmla="*/ 3353850 w 3626875"/>
              <a:gd name="connsiteY11" fmla="*/ 3588875 h 4563048"/>
              <a:gd name="connsiteX12" fmla="*/ 3353850 w 3626875"/>
              <a:gd name="connsiteY12" fmla="*/ 339208 h 4563048"/>
              <a:gd name="connsiteX13" fmla="*/ 273025 w 3626875"/>
              <a:gd name="connsiteY13" fmla="*/ 339208 h 4563048"/>
              <a:gd name="connsiteX0-1" fmla="*/ 51465 w 3626875"/>
              <a:gd name="connsiteY0-2" fmla="*/ 0 h 4563048"/>
              <a:gd name="connsiteX1-3" fmla="*/ 3575410 w 3626875"/>
              <a:gd name="connsiteY1-4" fmla="*/ 0 h 4563048"/>
              <a:gd name="connsiteX2-5" fmla="*/ 3626875 w 3626875"/>
              <a:gd name="connsiteY2-6" fmla="*/ 51465 h 4563048"/>
              <a:gd name="connsiteX3-7" fmla="*/ 3626875 w 3626875"/>
              <a:gd name="connsiteY3-8" fmla="*/ 4511583 h 4563048"/>
              <a:gd name="connsiteX4-9" fmla="*/ 3575410 w 3626875"/>
              <a:gd name="connsiteY4-10" fmla="*/ 4563048 h 4563048"/>
              <a:gd name="connsiteX5-11" fmla="*/ 51465 w 3626875"/>
              <a:gd name="connsiteY5-12" fmla="*/ 4563048 h 4563048"/>
              <a:gd name="connsiteX6-13" fmla="*/ 0 w 3626875"/>
              <a:gd name="connsiteY6-14" fmla="*/ 4511583 h 4563048"/>
              <a:gd name="connsiteX7-15" fmla="*/ 0 w 3626875"/>
              <a:gd name="connsiteY7-16" fmla="*/ 51465 h 4563048"/>
              <a:gd name="connsiteX8-17" fmla="*/ 51465 w 3626875"/>
              <a:gd name="connsiteY8-18" fmla="*/ 0 h 4563048"/>
              <a:gd name="connsiteX9-19" fmla="*/ 273025 w 3626875"/>
              <a:gd name="connsiteY9-20" fmla="*/ 339208 h 4563048"/>
              <a:gd name="connsiteX10-21" fmla="*/ 273240 w 3626875"/>
              <a:gd name="connsiteY10-22" fmla="*/ 4053589 h 4563048"/>
              <a:gd name="connsiteX11-23" fmla="*/ 3353850 w 3626875"/>
              <a:gd name="connsiteY11-24" fmla="*/ 3588875 h 4563048"/>
              <a:gd name="connsiteX12-25" fmla="*/ 3353850 w 3626875"/>
              <a:gd name="connsiteY12-26" fmla="*/ 339208 h 4563048"/>
              <a:gd name="connsiteX13-27" fmla="*/ 273025 w 3626875"/>
              <a:gd name="connsiteY13-28" fmla="*/ 339208 h 4563048"/>
              <a:gd name="connsiteX0-29" fmla="*/ 51465 w 3626875"/>
              <a:gd name="connsiteY0-30" fmla="*/ 0 h 4563048"/>
              <a:gd name="connsiteX1-31" fmla="*/ 3575410 w 3626875"/>
              <a:gd name="connsiteY1-32" fmla="*/ 0 h 4563048"/>
              <a:gd name="connsiteX2-33" fmla="*/ 3626875 w 3626875"/>
              <a:gd name="connsiteY2-34" fmla="*/ 51465 h 4563048"/>
              <a:gd name="connsiteX3-35" fmla="*/ 3626875 w 3626875"/>
              <a:gd name="connsiteY3-36" fmla="*/ 4511583 h 4563048"/>
              <a:gd name="connsiteX4-37" fmla="*/ 3575410 w 3626875"/>
              <a:gd name="connsiteY4-38" fmla="*/ 4563048 h 4563048"/>
              <a:gd name="connsiteX5-39" fmla="*/ 51465 w 3626875"/>
              <a:gd name="connsiteY5-40" fmla="*/ 4563048 h 4563048"/>
              <a:gd name="connsiteX6-41" fmla="*/ 0 w 3626875"/>
              <a:gd name="connsiteY6-42" fmla="*/ 4511583 h 4563048"/>
              <a:gd name="connsiteX7-43" fmla="*/ 0 w 3626875"/>
              <a:gd name="connsiteY7-44" fmla="*/ 51465 h 4563048"/>
              <a:gd name="connsiteX8-45" fmla="*/ 51465 w 3626875"/>
              <a:gd name="connsiteY8-46" fmla="*/ 0 h 4563048"/>
              <a:gd name="connsiteX9-47" fmla="*/ 273025 w 3626875"/>
              <a:gd name="connsiteY9-48" fmla="*/ 339208 h 4563048"/>
              <a:gd name="connsiteX10-49" fmla="*/ 274782 w 3626875"/>
              <a:gd name="connsiteY10-50" fmla="*/ 3933816 h 4563048"/>
              <a:gd name="connsiteX11-51" fmla="*/ 3353850 w 3626875"/>
              <a:gd name="connsiteY11-52" fmla="*/ 3588875 h 4563048"/>
              <a:gd name="connsiteX12-53" fmla="*/ 3353850 w 3626875"/>
              <a:gd name="connsiteY12-54" fmla="*/ 339208 h 4563048"/>
              <a:gd name="connsiteX13-55" fmla="*/ 273025 w 3626875"/>
              <a:gd name="connsiteY13-56" fmla="*/ 339208 h 4563048"/>
              <a:gd name="connsiteX0-57" fmla="*/ 51465 w 3626875"/>
              <a:gd name="connsiteY0-58" fmla="*/ 0 h 4563048"/>
              <a:gd name="connsiteX1-59" fmla="*/ 3575410 w 3626875"/>
              <a:gd name="connsiteY1-60" fmla="*/ 0 h 4563048"/>
              <a:gd name="connsiteX2-61" fmla="*/ 3626875 w 3626875"/>
              <a:gd name="connsiteY2-62" fmla="*/ 51465 h 4563048"/>
              <a:gd name="connsiteX3-63" fmla="*/ 3626875 w 3626875"/>
              <a:gd name="connsiteY3-64" fmla="*/ 4511583 h 4563048"/>
              <a:gd name="connsiteX4-65" fmla="*/ 3575410 w 3626875"/>
              <a:gd name="connsiteY4-66" fmla="*/ 4563048 h 4563048"/>
              <a:gd name="connsiteX5-67" fmla="*/ 51465 w 3626875"/>
              <a:gd name="connsiteY5-68" fmla="*/ 4563048 h 4563048"/>
              <a:gd name="connsiteX6-69" fmla="*/ 0 w 3626875"/>
              <a:gd name="connsiteY6-70" fmla="*/ 4511583 h 4563048"/>
              <a:gd name="connsiteX7-71" fmla="*/ 0 w 3626875"/>
              <a:gd name="connsiteY7-72" fmla="*/ 51465 h 4563048"/>
              <a:gd name="connsiteX8-73" fmla="*/ 51465 w 3626875"/>
              <a:gd name="connsiteY8-74" fmla="*/ 0 h 4563048"/>
              <a:gd name="connsiteX9-75" fmla="*/ 273025 w 3626875"/>
              <a:gd name="connsiteY9-76" fmla="*/ 339208 h 4563048"/>
              <a:gd name="connsiteX10-77" fmla="*/ 274782 w 3626875"/>
              <a:gd name="connsiteY10-78" fmla="*/ 3933816 h 4563048"/>
              <a:gd name="connsiteX11-79" fmla="*/ 3356577 w 3626875"/>
              <a:gd name="connsiteY11-80" fmla="*/ 3954896 h 4563048"/>
              <a:gd name="connsiteX12-81" fmla="*/ 3353850 w 3626875"/>
              <a:gd name="connsiteY12-82" fmla="*/ 339208 h 4563048"/>
              <a:gd name="connsiteX13-83" fmla="*/ 273025 w 3626875"/>
              <a:gd name="connsiteY13-84" fmla="*/ 339208 h 4563048"/>
              <a:gd name="connsiteX0-85" fmla="*/ 51465 w 3626875"/>
              <a:gd name="connsiteY0-86" fmla="*/ 0 h 4563048"/>
              <a:gd name="connsiteX1-87" fmla="*/ 3575410 w 3626875"/>
              <a:gd name="connsiteY1-88" fmla="*/ 0 h 4563048"/>
              <a:gd name="connsiteX2-89" fmla="*/ 3626875 w 3626875"/>
              <a:gd name="connsiteY2-90" fmla="*/ 51465 h 4563048"/>
              <a:gd name="connsiteX3-91" fmla="*/ 3626875 w 3626875"/>
              <a:gd name="connsiteY3-92" fmla="*/ 4511583 h 4563048"/>
              <a:gd name="connsiteX4-93" fmla="*/ 3575410 w 3626875"/>
              <a:gd name="connsiteY4-94" fmla="*/ 4563048 h 4563048"/>
              <a:gd name="connsiteX5-95" fmla="*/ 51465 w 3626875"/>
              <a:gd name="connsiteY5-96" fmla="*/ 4563048 h 4563048"/>
              <a:gd name="connsiteX6-97" fmla="*/ 0 w 3626875"/>
              <a:gd name="connsiteY6-98" fmla="*/ 4511583 h 4563048"/>
              <a:gd name="connsiteX7-99" fmla="*/ 0 w 3626875"/>
              <a:gd name="connsiteY7-100" fmla="*/ 51465 h 4563048"/>
              <a:gd name="connsiteX8-101" fmla="*/ 51465 w 3626875"/>
              <a:gd name="connsiteY8-102" fmla="*/ 0 h 4563048"/>
              <a:gd name="connsiteX9-103" fmla="*/ 275535 w 3626875"/>
              <a:gd name="connsiteY9-104" fmla="*/ 240515 h 4563048"/>
              <a:gd name="connsiteX10-105" fmla="*/ 274782 w 3626875"/>
              <a:gd name="connsiteY10-106" fmla="*/ 3933816 h 4563048"/>
              <a:gd name="connsiteX11-107" fmla="*/ 3356577 w 3626875"/>
              <a:gd name="connsiteY11-108" fmla="*/ 3954896 h 4563048"/>
              <a:gd name="connsiteX12-109" fmla="*/ 3353850 w 3626875"/>
              <a:gd name="connsiteY12-110" fmla="*/ 339208 h 4563048"/>
              <a:gd name="connsiteX13-111" fmla="*/ 275535 w 3626875"/>
              <a:gd name="connsiteY13-112" fmla="*/ 240515 h 4563048"/>
              <a:gd name="connsiteX0-113" fmla="*/ 51465 w 3626875"/>
              <a:gd name="connsiteY0-114" fmla="*/ 0 h 4563048"/>
              <a:gd name="connsiteX1-115" fmla="*/ 3575410 w 3626875"/>
              <a:gd name="connsiteY1-116" fmla="*/ 0 h 4563048"/>
              <a:gd name="connsiteX2-117" fmla="*/ 3626875 w 3626875"/>
              <a:gd name="connsiteY2-118" fmla="*/ 51465 h 4563048"/>
              <a:gd name="connsiteX3-119" fmla="*/ 3626875 w 3626875"/>
              <a:gd name="connsiteY3-120" fmla="*/ 4511583 h 4563048"/>
              <a:gd name="connsiteX4-121" fmla="*/ 3575410 w 3626875"/>
              <a:gd name="connsiteY4-122" fmla="*/ 4563048 h 4563048"/>
              <a:gd name="connsiteX5-123" fmla="*/ 51465 w 3626875"/>
              <a:gd name="connsiteY5-124" fmla="*/ 4563048 h 4563048"/>
              <a:gd name="connsiteX6-125" fmla="*/ 0 w 3626875"/>
              <a:gd name="connsiteY6-126" fmla="*/ 4511583 h 4563048"/>
              <a:gd name="connsiteX7-127" fmla="*/ 0 w 3626875"/>
              <a:gd name="connsiteY7-128" fmla="*/ 51465 h 4563048"/>
              <a:gd name="connsiteX8-129" fmla="*/ 51465 w 3626875"/>
              <a:gd name="connsiteY8-130" fmla="*/ 0 h 4563048"/>
              <a:gd name="connsiteX9-131" fmla="*/ 275535 w 3626875"/>
              <a:gd name="connsiteY9-132" fmla="*/ 240515 h 4563048"/>
              <a:gd name="connsiteX10-133" fmla="*/ 274782 w 3626875"/>
              <a:gd name="connsiteY10-134" fmla="*/ 3933816 h 4563048"/>
              <a:gd name="connsiteX11-135" fmla="*/ 3356577 w 3626875"/>
              <a:gd name="connsiteY11-136" fmla="*/ 3954896 h 4563048"/>
              <a:gd name="connsiteX12-137" fmla="*/ 3349333 w 3626875"/>
              <a:gd name="connsiteY12-138" fmla="*/ 240838 h 4563048"/>
              <a:gd name="connsiteX13-139" fmla="*/ 275535 w 3626875"/>
              <a:gd name="connsiteY13-140" fmla="*/ 240515 h 4563048"/>
              <a:gd name="connsiteX0-141" fmla="*/ 51465 w 3626875"/>
              <a:gd name="connsiteY0-142" fmla="*/ 0 h 4563048"/>
              <a:gd name="connsiteX1-143" fmla="*/ 3575410 w 3626875"/>
              <a:gd name="connsiteY1-144" fmla="*/ 0 h 4563048"/>
              <a:gd name="connsiteX2-145" fmla="*/ 3626875 w 3626875"/>
              <a:gd name="connsiteY2-146" fmla="*/ 51465 h 4563048"/>
              <a:gd name="connsiteX3-147" fmla="*/ 3626875 w 3626875"/>
              <a:gd name="connsiteY3-148" fmla="*/ 4511583 h 4563048"/>
              <a:gd name="connsiteX4-149" fmla="*/ 3575410 w 3626875"/>
              <a:gd name="connsiteY4-150" fmla="*/ 4563048 h 4563048"/>
              <a:gd name="connsiteX5-151" fmla="*/ 51465 w 3626875"/>
              <a:gd name="connsiteY5-152" fmla="*/ 4563048 h 4563048"/>
              <a:gd name="connsiteX6-153" fmla="*/ 0 w 3626875"/>
              <a:gd name="connsiteY6-154" fmla="*/ 4511583 h 4563048"/>
              <a:gd name="connsiteX7-155" fmla="*/ 0 w 3626875"/>
              <a:gd name="connsiteY7-156" fmla="*/ 51465 h 4563048"/>
              <a:gd name="connsiteX8-157" fmla="*/ 51465 w 3626875"/>
              <a:gd name="connsiteY8-158" fmla="*/ 0 h 4563048"/>
              <a:gd name="connsiteX9-159" fmla="*/ 275535 w 3626875"/>
              <a:gd name="connsiteY9-160" fmla="*/ 240515 h 4563048"/>
              <a:gd name="connsiteX10-161" fmla="*/ 274782 w 3626875"/>
              <a:gd name="connsiteY10-162" fmla="*/ 3933816 h 4563048"/>
              <a:gd name="connsiteX11-163" fmla="*/ 3356577 w 3626875"/>
              <a:gd name="connsiteY11-164" fmla="*/ 3954896 h 4563048"/>
              <a:gd name="connsiteX12-165" fmla="*/ 3351269 w 3626875"/>
              <a:gd name="connsiteY12-166" fmla="*/ 282996 h 4563048"/>
              <a:gd name="connsiteX13-167" fmla="*/ 275535 w 3626875"/>
              <a:gd name="connsiteY13-168" fmla="*/ 240515 h 4563048"/>
              <a:gd name="connsiteX0-169" fmla="*/ 51465 w 3626875"/>
              <a:gd name="connsiteY0-170" fmla="*/ 0 h 4563048"/>
              <a:gd name="connsiteX1-171" fmla="*/ 3575410 w 3626875"/>
              <a:gd name="connsiteY1-172" fmla="*/ 0 h 4563048"/>
              <a:gd name="connsiteX2-173" fmla="*/ 3626875 w 3626875"/>
              <a:gd name="connsiteY2-174" fmla="*/ 51465 h 4563048"/>
              <a:gd name="connsiteX3-175" fmla="*/ 3626875 w 3626875"/>
              <a:gd name="connsiteY3-176" fmla="*/ 4511583 h 4563048"/>
              <a:gd name="connsiteX4-177" fmla="*/ 3575410 w 3626875"/>
              <a:gd name="connsiteY4-178" fmla="*/ 4563048 h 4563048"/>
              <a:gd name="connsiteX5-179" fmla="*/ 51465 w 3626875"/>
              <a:gd name="connsiteY5-180" fmla="*/ 4563048 h 4563048"/>
              <a:gd name="connsiteX6-181" fmla="*/ 0 w 3626875"/>
              <a:gd name="connsiteY6-182" fmla="*/ 4511583 h 4563048"/>
              <a:gd name="connsiteX7-183" fmla="*/ 0 w 3626875"/>
              <a:gd name="connsiteY7-184" fmla="*/ 51465 h 4563048"/>
              <a:gd name="connsiteX8-185" fmla="*/ 51465 w 3626875"/>
              <a:gd name="connsiteY8-186" fmla="*/ 0 h 4563048"/>
              <a:gd name="connsiteX9-187" fmla="*/ 275535 w 3626875"/>
              <a:gd name="connsiteY9-188" fmla="*/ 240515 h 4563048"/>
              <a:gd name="connsiteX10-189" fmla="*/ 279550 w 3626875"/>
              <a:gd name="connsiteY10-190" fmla="*/ 3884310 h 4563048"/>
              <a:gd name="connsiteX11-191" fmla="*/ 3356577 w 3626875"/>
              <a:gd name="connsiteY11-192" fmla="*/ 3954896 h 4563048"/>
              <a:gd name="connsiteX12-193" fmla="*/ 3351269 w 3626875"/>
              <a:gd name="connsiteY12-194" fmla="*/ 282996 h 4563048"/>
              <a:gd name="connsiteX13-195" fmla="*/ 275535 w 3626875"/>
              <a:gd name="connsiteY13-196" fmla="*/ 240515 h 4563048"/>
              <a:gd name="connsiteX0-197" fmla="*/ 51465 w 3626875"/>
              <a:gd name="connsiteY0-198" fmla="*/ 0 h 4563048"/>
              <a:gd name="connsiteX1-199" fmla="*/ 3575410 w 3626875"/>
              <a:gd name="connsiteY1-200" fmla="*/ 0 h 4563048"/>
              <a:gd name="connsiteX2-201" fmla="*/ 3626875 w 3626875"/>
              <a:gd name="connsiteY2-202" fmla="*/ 51465 h 4563048"/>
              <a:gd name="connsiteX3-203" fmla="*/ 3626875 w 3626875"/>
              <a:gd name="connsiteY3-204" fmla="*/ 4511583 h 4563048"/>
              <a:gd name="connsiteX4-205" fmla="*/ 3575410 w 3626875"/>
              <a:gd name="connsiteY4-206" fmla="*/ 4563048 h 4563048"/>
              <a:gd name="connsiteX5-207" fmla="*/ 51465 w 3626875"/>
              <a:gd name="connsiteY5-208" fmla="*/ 4563048 h 4563048"/>
              <a:gd name="connsiteX6-209" fmla="*/ 0 w 3626875"/>
              <a:gd name="connsiteY6-210" fmla="*/ 4511583 h 4563048"/>
              <a:gd name="connsiteX7-211" fmla="*/ 0 w 3626875"/>
              <a:gd name="connsiteY7-212" fmla="*/ 51465 h 4563048"/>
              <a:gd name="connsiteX8-213" fmla="*/ 51465 w 3626875"/>
              <a:gd name="connsiteY8-214" fmla="*/ 0 h 4563048"/>
              <a:gd name="connsiteX9-215" fmla="*/ 275535 w 3626875"/>
              <a:gd name="connsiteY9-216" fmla="*/ 240515 h 4563048"/>
              <a:gd name="connsiteX10-217" fmla="*/ 279550 w 3626875"/>
              <a:gd name="connsiteY10-218" fmla="*/ 3884310 h 4563048"/>
              <a:gd name="connsiteX11-219" fmla="*/ 3353996 w 3626875"/>
              <a:gd name="connsiteY11-220" fmla="*/ 3898684 h 4563048"/>
              <a:gd name="connsiteX12-221" fmla="*/ 3351269 w 3626875"/>
              <a:gd name="connsiteY12-222" fmla="*/ 282996 h 4563048"/>
              <a:gd name="connsiteX13-223" fmla="*/ 275535 w 3626875"/>
              <a:gd name="connsiteY13-224" fmla="*/ 240515 h 45630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Lst>
            <a:rect l="l" t="t" r="r" b="b"/>
            <a:pathLst>
              <a:path w="3626875" h="4563048">
                <a:moveTo>
                  <a:pt x="51465" y="0"/>
                </a:moveTo>
                <a:lnTo>
                  <a:pt x="3575410" y="0"/>
                </a:lnTo>
                <a:cubicBezTo>
                  <a:pt x="3603833" y="0"/>
                  <a:pt x="3626875" y="23042"/>
                  <a:pt x="3626875" y="51465"/>
                </a:cubicBezTo>
                <a:lnTo>
                  <a:pt x="3626875" y="4511583"/>
                </a:lnTo>
                <a:cubicBezTo>
                  <a:pt x="3626875" y="4540006"/>
                  <a:pt x="3603833" y="4563048"/>
                  <a:pt x="3575410" y="4563048"/>
                </a:cubicBezTo>
                <a:lnTo>
                  <a:pt x="51465" y="4563048"/>
                </a:lnTo>
                <a:cubicBezTo>
                  <a:pt x="23042" y="4563048"/>
                  <a:pt x="0" y="4540006"/>
                  <a:pt x="0" y="4511583"/>
                </a:cubicBezTo>
                <a:lnTo>
                  <a:pt x="0" y="51465"/>
                </a:lnTo>
                <a:cubicBezTo>
                  <a:pt x="0" y="23042"/>
                  <a:pt x="23042" y="0"/>
                  <a:pt x="51465" y="0"/>
                </a:cubicBezTo>
                <a:close/>
                <a:moveTo>
                  <a:pt x="275535" y="240515"/>
                </a:moveTo>
                <a:cubicBezTo>
                  <a:pt x="275607" y="1478642"/>
                  <a:pt x="279478" y="2646183"/>
                  <a:pt x="279550" y="3884310"/>
                </a:cubicBezTo>
                <a:lnTo>
                  <a:pt x="3353996" y="3898684"/>
                </a:lnTo>
                <a:cubicBezTo>
                  <a:pt x="3351581" y="2660665"/>
                  <a:pt x="3353684" y="1521015"/>
                  <a:pt x="3351269" y="282996"/>
                </a:cubicBezTo>
                <a:lnTo>
                  <a:pt x="275535" y="240515"/>
                </a:lnTo>
                <a:close/>
              </a:path>
            </a:pathLst>
          </a:custGeom>
          <a:solidFill>
            <a:schemeClr val="lt1">
              <a:lumMod val="100000"/>
            </a:schemeClr>
          </a:solidFill>
          <a:ln>
            <a:noFill/>
          </a:ln>
          <a:effectLst>
            <a:outerShdw blurRad="152400" dist="38100" dir="2700000" algn="tl" rotWithShape="0">
              <a:prstClr val="black">
                <a:alpha val="24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590" name="矩形 7"/>
          <p:cNvSpPr/>
          <p:nvPr>
            <p:custDataLst>
              <p:tags r:id="rId6"/>
            </p:custDataLst>
          </p:nvPr>
        </p:nvSpPr>
        <p:spPr>
          <a:xfrm>
            <a:off x="1188262" y="3294619"/>
            <a:ext cx="5039000" cy="475329"/>
          </a:xfrm>
          <a:prstGeom prst="rect">
            <a:avLst/>
          </a:prstGeom>
          <a:noFill/>
        </p:spPr>
        <p:txBody>
          <a:bodyPr wrap="square" lIns="0" tIns="0" rIns="0" bIns="0" rtlCol="0" anchor="t" anchorCtr="0">
            <a:noAutofit/>
          </a:bodyPr>
          <a:p>
            <a:pPr>
              <a:lnSpc>
                <a:spcPct val="150000"/>
              </a:lnSpc>
              <a:spcBef>
                <a:spcPct val="0"/>
              </a:spcBef>
              <a:spcAft>
                <a:spcPct val="0"/>
              </a:spcAft>
            </a:pPr>
            <a:r>
              <a:rPr lang="zh-CN" altLang="en-US" sz="1000">
                <a:ln>
                  <a:noFill/>
                  <a:prstDash val="sysDot"/>
                </a:ln>
                <a:solidFill>
                  <a:schemeClr val="tx1">
                    <a:lumMod val="85000"/>
                    <a:lumOff val="15000"/>
                  </a:schemeClr>
                </a:solidFill>
                <a:latin typeface="+mn-ea"/>
                <a:cs typeface="+mn-ea"/>
              </a:rPr>
              <a:t>据《Nature》2024年12月调查显示，全球37%的本科生承认使用ChatGPT等AI写作工具撰写论文核心段落，反映出AI写作工具在学生群体中的高渗透率。</a:t>
            </a:r>
            <a:endParaRPr lang="zh-CN" altLang="en-US" sz="1000">
              <a:ln>
                <a:noFill/>
                <a:prstDash val="sysDot"/>
              </a:ln>
              <a:solidFill>
                <a:schemeClr val="tx1">
                  <a:lumMod val="85000"/>
                  <a:lumOff val="15000"/>
                </a:schemeClr>
              </a:solidFill>
              <a:latin typeface="+mn-ea"/>
              <a:cs typeface="+mn-ea"/>
            </a:endParaRPr>
          </a:p>
        </p:txBody>
      </p:sp>
      <p:sp>
        <p:nvSpPr>
          <p:cNvPr id="1048591" name="矩形 8"/>
          <p:cNvSpPr/>
          <p:nvPr>
            <p:custDataLst>
              <p:tags r:id="rId7"/>
            </p:custDataLst>
          </p:nvPr>
        </p:nvSpPr>
        <p:spPr>
          <a:xfrm>
            <a:off x="1188262" y="2766475"/>
            <a:ext cx="5035818" cy="475329"/>
          </a:xfrm>
          <a:prstGeom prst="rect">
            <a:avLst/>
          </a:prstGeom>
          <a:noFill/>
        </p:spPr>
        <p:txBody>
          <a:bodyPr wrap="square" lIns="0" tIns="0" rIns="0" bIns="0" rtlCol="0" anchor="b">
            <a:noAutofit/>
          </a:bodyPr>
          <a:p>
            <a:pPr>
              <a:spcBef>
                <a:spcPct val="0"/>
              </a:spcBef>
              <a:spcAft>
                <a:spcPct val="0"/>
              </a:spcAft>
              <a:buClr>
                <a:schemeClr val="accent1"/>
              </a:buClr>
              <a:buSzPct val="70000"/>
            </a:pPr>
            <a:r>
              <a:rPr lang="en-US" altLang="zh-CN" sz="2000" b="1">
                <a:solidFill>
                  <a:schemeClr val="accent1"/>
                </a:solidFill>
                <a:latin typeface="+mn-ea"/>
                <a:cs typeface="+mn-ea"/>
              </a:rPr>
              <a:t>1</a:t>
            </a:r>
            <a:r>
              <a:rPr lang="zh-CN" altLang="en-US" sz="2000" b="1">
                <a:solidFill>
                  <a:schemeClr val="accent1"/>
                </a:solidFill>
                <a:latin typeface="+mn-ea"/>
                <a:cs typeface="+mn-ea"/>
              </a:rPr>
              <a:t>、本科生使用比例</a:t>
            </a:r>
            <a:endParaRPr lang="zh-CN" altLang="en-US" sz="2000" b="1">
              <a:solidFill>
                <a:schemeClr val="accent1"/>
              </a:solidFill>
              <a:latin typeface="+mn-ea"/>
              <a:cs typeface="+mn-ea"/>
            </a:endParaRPr>
          </a:p>
        </p:txBody>
      </p:sp>
      <p:sp>
        <p:nvSpPr>
          <p:cNvPr id="1048592" name="矩形 9"/>
          <p:cNvSpPr/>
          <p:nvPr>
            <p:custDataLst>
              <p:tags r:id="rId8"/>
            </p:custDataLst>
          </p:nvPr>
        </p:nvSpPr>
        <p:spPr>
          <a:xfrm>
            <a:off x="1188262" y="4326090"/>
            <a:ext cx="5039000" cy="475329"/>
          </a:xfrm>
          <a:prstGeom prst="rect">
            <a:avLst/>
          </a:prstGeom>
          <a:noFill/>
        </p:spPr>
        <p:txBody>
          <a:bodyPr wrap="square" lIns="0" tIns="0" rIns="0" bIns="0" rtlCol="0" anchor="t" anchorCtr="0">
            <a:noAutofit/>
          </a:bodyPr>
          <a:p>
            <a:pPr>
              <a:lnSpc>
                <a:spcPct val="150000"/>
              </a:lnSpc>
              <a:spcBef>
                <a:spcPct val="0"/>
              </a:spcBef>
              <a:spcAft>
                <a:spcPct val="0"/>
              </a:spcAft>
            </a:pPr>
            <a:r>
              <a:rPr lang="zh-CN" altLang="en-US" sz="1000">
                <a:ln>
                  <a:noFill/>
                  <a:prstDash val="sysDot"/>
                </a:ln>
                <a:solidFill>
                  <a:schemeClr val="tx1">
                    <a:lumMod val="85000"/>
                    <a:lumOff val="15000"/>
                  </a:schemeClr>
                </a:solidFill>
                <a:latin typeface="+mn-ea"/>
                <a:cs typeface="+mn-ea"/>
              </a:rPr>
              <a:t>如此高比例的使用情况，使得学术原创性面临巨大挑战，可能导致大量非原创论文出现，破坏学术研究的风气和秩序。</a:t>
            </a:r>
            <a:endParaRPr lang="zh-CN" altLang="en-US" sz="1000">
              <a:ln>
                <a:noFill/>
                <a:prstDash val="sysDot"/>
              </a:ln>
              <a:solidFill>
                <a:schemeClr val="tx1">
                  <a:lumMod val="85000"/>
                  <a:lumOff val="15000"/>
                </a:schemeClr>
              </a:solidFill>
              <a:latin typeface="+mn-ea"/>
              <a:cs typeface="+mn-ea"/>
            </a:endParaRPr>
          </a:p>
        </p:txBody>
      </p:sp>
      <p:sp>
        <p:nvSpPr>
          <p:cNvPr id="1048593" name="矩形 10"/>
          <p:cNvSpPr/>
          <p:nvPr>
            <p:custDataLst>
              <p:tags r:id="rId9"/>
            </p:custDataLst>
          </p:nvPr>
        </p:nvSpPr>
        <p:spPr>
          <a:xfrm>
            <a:off x="1188262" y="3797946"/>
            <a:ext cx="5035818" cy="475329"/>
          </a:xfrm>
          <a:prstGeom prst="rect">
            <a:avLst/>
          </a:prstGeom>
          <a:noFill/>
        </p:spPr>
        <p:txBody>
          <a:bodyPr wrap="square" lIns="0" tIns="0" rIns="0" bIns="0" rtlCol="0" anchor="b">
            <a:noAutofit/>
          </a:bodyPr>
          <a:p>
            <a:pPr>
              <a:spcBef>
                <a:spcPct val="0"/>
              </a:spcBef>
              <a:spcAft>
                <a:spcPct val="0"/>
              </a:spcAft>
              <a:buClr>
                <a:schemeClr val="accent1"/>
              </a:buClr>
              <a:buSzPct val="70000"/>
            </a:pPr>
            <a:r>
              <a:rPr lang="en-US" altLang="zh-CN" sz="2000" b="1">
                <a:solidFill>
                  <a:schemeClr val="accent1"/>
                </a:solidFill>
                <a:latin typeface="+mn-ea"/>
                <a:cs typeface="+mn-ea"/>
              </a:rPr>
              <a:t>2</a:t>
            </a:r>
            <a:r>
              <a:rPr lang="zh-CN" altLang="en-US" sz="2000" b="1">
                <a:solidFill>
                  <a:schemeClr val="accent1"/>
                </a:solidFill>
                <a:latin typeface="+mn-ea"/>
                <a:cs typeface="+mn-ea"/>
              </a:rPr>
              <a:t>、学术诚信隐患</a:t>
            </a:r>
            <a:endParaRPr lang="zh-CN" altLang="en-US" sz="2000" b="1">
              <a:solidFill>
                <a:schemeClr val="accent1"/>
              </a:solidFill>
              <a:latin typeface="+mn-ea"/>
              <a:cs typeface="+mn-ea"/>
            </a:endParaRPr>
          </a:p>
        </p:txBody>
      </p:sp>
      <p:sp>
        <p:nvSpPr>
          <p:cNvPr id="1048594" name="矩形 11"/>
          <p:cNvSpPr/>
          <p:nvPr>
            <p:custDataLst>
              <p:tags r:id="rId10"/>
            </p:custDataLst>
          </p:nvPr>
        </p:nvSpPr>
        <p:spPr>
          <a:xfrm>
            <a:off x="1188262" y="5358197"/>
            <a:ext cx="5039000" cy="475329"/>
          </a:xfrm>
          <a:prstGeom prst="rect">
            <a:avLst/>
          </a:prstGeom>
          <a:noFill/>
        </p:spPr>
        <p:txBody>
          <a:bodyPr wrap="square" lIns="0" tIns="0" rIns="0" bIns="0" rtlCol="0" anchor="t" anchorCtr="0">
            <a:noAutofit/>
          </a:bodyPr>
          <a:p>
            <a:pPr>
              <a:lnSpc>
                <a:spcPct val="150000"/>
              </a:lnSpc>
              <a:spcBef>
                <a:spcPct val="0"/>
              </a:spcBef>
              <a:spcAft>
                <a:spcPct val="0"/>
              </a:spcAft>
            </a:pPr>
            <a:r>
              <a:rPr lang="zh-CN" altLang="en-US" sz="1000">
                <a:ln>
                  <a:noFill/>
                  <a:prstDash val="sysDot"/>
                </a:ln>
                <a:solidFill>
                  <a:schemeClr val="tx1">
                    <a:lumMod val="85000"/>
                    <a:lumOff val="15000"/>
                  </a:schemeClr>
                </a:solidFill>
                <a:latin typeface="+mn-ea"/>
                <a:cs typeface="+mn-ea"/>
              </a:rPr>
              <a:t>随着AI写作工具的不断发展和普及，这一现象可能会进一步蔓延，影响到更多层次的学术研究和教育领域。</a:t>
            </a:r>
            <a:endParaRPr lang="zh-CN" altLang="en-US" sz="1000">
              <a:ln>
                <a:noFill/>
                <a:prstDash val="sysDot"/>
              </a:ln>
              <a:solidFill>
                <a:schemeClr val="tx1">
                  <a:lumMod val="85000"/>
                  <a:lumOff val="15000"/>
                </a:schemeClr>
              </a:solidFill>
              <a:latin typeface="+mn-ea"/>
              <a:cs typeface="+mn-ea"/>
            </a:endParaRPr>
          </a:p>
        </p:txBody>
      </p:sp>
      <p:sp>
        <p:nvSpPr>
          <p:cNvPr id="1048595" name="矩形 18"/>
          <p:cNvSpPr/>
          <p:nvPr>
            <p:custDataLst>
              <p:tags r:id="rId11"/>
            </p:custDataLst>
          </p:nvPr>
        </p:nvSpPr>
        <p:spPr>
          <a:xfrm>
            <a:off x="1188262" y="4829417"/>
            <a:ext cx="5035818" cy="475329"/>
          </a:xfrm>
          <a:prstGeom prst="rect">
            <a:avLst/>
          </a:prstGeom>
          <a:noFill/>
        </p:spPr>
        <p:txBody>
          <a:bodyPr wrap="square" lIns="0" tIns="0" rIns="0" bIns="0" rtlCol="0" anchor="b">
            <a:noAutofit/>
          </a:bodyPr>
          <a:p>
            <a:pPr>
              <a:spcBef>
                <a:spcPct val="0"/>
              </a:spcBef>
              <a:spcAft>
                <a:spcPct val="0"/>
              </a:spcAft>
              <a:buClr>
                <a:schemeClr val="accent1"/>
              </a:buClr>
              <a:buSzPct val="70000"/>
            </a:pPr>
            <a:r>
              <a:rPr lang="en-US" altLang="zh-CN" sz="2000" b="1">
                <a:solidFill>
                  <a:schemeClr val="accent1"/>
                </a:solidFill>
                <a:latin typeface="+mn-ea"/>
                <a:cs typeface="+mn-ea"/>
              </a:rPr>
              <a:t>3</a:t>
            </a:r>
            <a:r>
              <a:rPr lang="zh-CN" altLang="en-US" sz="2000" b="1">
                <a:solidFill>
                  <a:schemeClr val="accent1"/>
                </a:solidFill>
                <a:latin typeface="+mn-ea"/>
                <a:cs typeface="+mn-ea"/>
              </a:rPr>
              <a:t>、潜在影响范围</a:t>
            </a:r>
            <a:endParaRPr lang="zh-CN" altLang="en-US" sz="2000" b="1">
              <a:solidFill>
                <a:schemeClr val="accent1"/>
              </a:solidFill>
              <a:latin typeface="+mn-ea"/>
              <a:cs typeface="+mn-ea"/>
            </a:endParaRPr>
          </a:p>
        </p:txBody>
      </p:sp>
    </p:spTree>
    <p:custDataLst>
      <p:tags r:id="rId12"/>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52" name=""/>
        <p:cNvGrpSpPr/>
        <p:nvPr/>
      </p:nvGrpSpPr>
      <p:grpSpPr>
        <a:xfrm>
          <a:off x="0" y="0"/>
          <a:ext cx="0" cy="0"/>
          <a:chOff x="0" y="0"/>
          <a:chExt cx="0" cy="0"/>
        </a:xfrm>
      </p:grpSpPr>
      <p:sp>
        <p:nvSpPr>
          <p:cNvPr id="1048599" name="标题 16"/>
          <p:cNvSpPr>
            <a:spLocks noGrp="1"/>
          </p:cNvSpPr>
          <p:nvPr>
            <p:ph type="title"/>
            <p:custDataLst>
              <p:tags r:id="rId1"/>
            </p:custDataLst>
          </p:nvPr>
        </p:nvSpPr>
        <p:spPr/>
        <p:txBody>
          <a:bodyPr/>
          <a:p>
            <a:r>
              <a:rPr lang="en-US" altLang="zh-CN"/>
              <a:t>AI</a:t>
            </a:r>
            <a:r>
              <a:rPr lang="zh-CN" altLang="en-US"/>
              <a:t>检测的必要性及解决方案</a:t>
            </a:r>
            <a:endParaRPr lang="zh-CN" altLang="en-US"/>
          </a:p>
        </p:txBody>
      </p:sp>
      <p:sp>
        <p:nvSpPr>
          <p:cNvPr id="1048600" name="圆角矩形 3"/>
          <p:cNvSpPr/>
          <p:nvPr>
            <p:custDataLst>
              <p:tags r:id="rId2"/>
            </p:custDataLst>
          </p:nvPr>
        </p:nvSpPr>
        <p:spPr>
          <a:xfrm>
            <a:off x="720725" y="1928787"/>
            <a:ext cx="3270342" cy="4241947"/>
          </a:xfrm>
          <a:prstGeom prst="roundRect">
            <a:avLst>
              <a:gd name="adj" fmla="val 2258"/>
            </a:avLst>
          </a:prstGeom>
          <a:noFill/>
          <a:ln w="25400">
            <a:solidFill>
              <a:schemeClr val="accent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48601" name="圆角矩形 1"/>
          <p:cNvSpPr/>
          <p:nvPr>
            <p:custDataLst>
              <p:tags r:id="rId3"/>
            </p:custDataLst>
          </p:nvPr>
        </p:nvSpPr>
        <p:spPr>
          <a:xfrm>
            <a:off x="4427455" y="1928787"/>
            <a:ext cx="3270342" cy="4241947"/>
          </a:xfrm>
          <a:prstGeom prst="roundRect">
            <a:avLst>
              <a:gd name="adj" fmla="val 2258"/>
            </a:avLst>
          </a:prstGeom>
          <a:noFill/>
          <a:ln w="25400">
            <a:solidFill>
              <a:schemeClr val="accent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48602" name="矩形 6"/>
          <p:cNvSpPr/>
          <p:nvPr>
            <p:custDataLst>
              <p:tags r:id="rId4"/>
            </p:custDataLst>
          </p:nvPr>
        </p:nvSpPr>
        <p:spPr>
          <a:xfrm>
            <a:off x="1028764" y="3247577"/>
            <a:ext cx="2635013" cy="2360345"/>
          </a:xfrm>
          <a:prstGeom prst="rect">
            <a:avLst/>
          </a:prstGeom>
        </p:spPr>
        <p:txBody>
          <a:bodyPr wrap="square" lIns="0" tIns="0" rIns="0" bIns="0">
            <a:noAutofit/>
          </a:bodyPr>
          <a:p>
            <a:pPr algn="just">
              <a:lnSpc>
                <a:spcPct val="150000"/>
              </a:lnSpc>
              <a:spcBef>
                <a:spcPct val="0"/>
              </a:spcBef>
              <a:spcAft>
                <a:spcPct val="0"/>
              </a:spcAft>
            </a:pPr>
            <a:r>
              <a:rPr lang="zh-CN" altLang="en-US" sz="1200" dirty="0">
                <a:ln>
                  <a:noFill/>
                  <a:prstDash val="sysDot"/>
                </a:ln>
                <a:solidFill>
                  <a:schemeClr val="tx1">
                    <a:lumMod val="85000"/>
                    <a:lumOff val="15000"/>
                  </a:schemeClr>
                </a:solidFill>
                <a:latin typeface="+mn-ea"/>
                <a:cs typeface="+mn-ea"/>
              </a:rPr>
              <a:t>针对这一现象，相关部门也出台了相关法规。根据《中华人民共和国学位法（草案）》第六章第三十三条之规定，已经获得学位者，在获得该学位过程中如有人工智能代写等学术不端行为，经学位评定委员会审议决定，可由学位授予单位撤销学位证书。</a:t>
            </a:r>
            <a:endParaRPr lang="zh-CN" altLang="en-US" sz="1200" dirty="0">
              <a:ln>
                <a:noFill/>
                <a:prstDash val="sysDot"/>
              </a:ln>
              <a:solidFill>
                <a:schemeClr val="tx1">
                  <a:lumMod val="85000"/>
                  <a:lumOff val="15000"/>
                </a:schemeClr>
              </a:solidFill>
              <a:latin typeface="+mn-ea"/>
              <a:cs typeface="+mn-ea"/>
            </a:endParaRPr>
          </a:p>
        </p:txBody>
      </p:sp>
      <p:sp>
        <p:nvSpPr>
          <p:cNvPr id="1048603" name="矩形 12"/>
          <p:cNvSpPr/>
          <p:nvPr>
            <p:custDataLst>
              <p:tags r:id="rId5"/>
            </p:custDataLst>
          </p:nvPr>
        </p:nvSpPr>
        <p:spPr>
          <a:xfrm>
            <a:off x="951112" y="2616740"/>
            <a:ext cx="2809568" cy="447298"/>
          </a:xfrm>
          <a:prstGeom prst="rect">
            <a:avLst/>
          </a:prstGeom>
          <a:noFill/>
        </p:spPr>
        <p:txBody>
          <a:bodyPr wrap="square" lIns="0" tIns="0" rIns="0" bIns="0" rtlCol="0" anchor="b" anchorCtr="0">
            <a:noAutofit/>
          </a:bodyPr>
          <a:p>
            <a:pPr algn="ctr">
              <a:spcBef>
                <a:spcPct val="0"/>
              </a:spcBef>
              <a:spcAft>
                <a:spcPct val="0"/>
              </a:spcAft>
            </a:pPr>
            <a:r>
              <a:rPr lang="zh-CN" altLang="en-US" sz="2400" b="1" kern="0">
                <a:solidFill>
                  <a:schemeClr val="accent1"/>
                </a:solidFill>
                <a:latin typeface="+mn-ea"/>
                <a:cs typeface="+mn-ea"/>
              </a:rPr>
              <a:t>针对</a:t>
            </a:r>
            <a:r>
              <a:rPr lang="en-US" altLang="zh-CN" sz="2400" b="1" kern="0">
                <a:solidFill>
                  <a:schemeClr val="accent1"/>
                </a:solidFill>
                <a:latin typeface="+mn-ea"/>
                <a:cs typeface="+mn-ea"/>
              </a:rPr>
              <a:t>AI</a:t>
            </a:r>
            <a:r>
              <a:rPr lang="zh-CN" altLang="en-US" sz="2400" b="1" kern="0">
                <a:solidFill>
                  <a:schemeClr val="accent1"/>
                </a:solidFill>
                <a:latin typeface="+mn-ea"/>
                <a:cs typeface="+mn-ea"/>
              </a:rPr>
              <a:t>生成的法规</a:t>
            </a:r>
            <a:endParaRPr lang="zh-CN" altLang="en-US" sz="2400" b="1" kern="0">
              <a:solidFill>
                <a:schemeClr val="accent1"/>
              </a:solidFill>
              <a:latin typeface="+mn-ea"/>
              <a:cs typeface="+mn-ea"/>
            </a:endParaRPr>
          </a:p>
        </p:txBody>
      </p:sp>
      <p:sp>
        <p:nvSpPr>
          <p:cNvPr id="1048604" name="矩形 13"/>
          <p:cNvSpPr/>
          <p:nvPr>
            <p:custDataLst>
              <p:tags r:id="rId6"/>
            </p:custDataLst>
          </p:nvPr>
        </p:nvSpPr>
        <p:spPr>
          <a:xfrm>
            <a:off x="4779010" y="3247390"/>
            <a:ext cx="2787015" cy="2360295"/>
          </a:xfrm>
          <a:prstGeom prst="rect">
            <a:avLst/>
          </a:prstGeom>
        </p:spPr>
        <p:txBody>
          <a:bodyPr wrap="square" lIns="0" tIns="0" rIns="0" bIns="0">
            <a:noAutofit/>
          </a:bodyPr>
          <a:p>
            <a:pPr algn="just">
              <a:lnSpc>
                <a:spcPct val="150000"/>
              </a:lnSpc>
              <a:spcBef>
                <a:spcPct val="0"/>
              </a:spcBef>
              <a:spcAft>
                <a:spcPct val="0"/>
              </a:spcAft>
            </a:pPr>
            <a:r>
              <a:rPr lang="zh-CN" altLang="en-US" sz="1200">
                <a:ln>
                  <a:noFill/>
                  <a:prstDash val="sysDot"/>
                </a:ln>
                <a:solidFill>
                  <a:schemeClr val="tx1">
                    <a:lumMod val="85000"/>
                    <a:lumOff val="15000"/>
                  </a:schemeClr>
                </a:solidFill>
                <a:latin typeface="+mn-ea"/>
                <a:cs typeface="+mn-ea"/>
              </a:rPr>
              <a:t>笔杆网支持AIGC检测，可精准识别AI生成文本的概率。在当下AI写作普及的环境中，能有效帮助用户规避使用AI创作带来的学术不端风险。</a:t>
            </a:r>
            <a:endParaRPr lang="zh-CN" altLang="en-US" sz="1200">
              <a:ln>
                <a:noFill/>
                <a:prstDash val="sysDot"/>
              </a:ln>
              <a:solidFill>
                <a:schemeClr val="tx1">
                  <a:lumMod val="85000"/>
                  <a:lumOff val="15000"/>
                </a:schemeClr>
              </a:solidFill>
              <a:latin typeface="+mn-ea"/>
              <a:cs typeface="+mn-ea"/>
            </a:endParaRPr>
          </a:p>
          <a:p>
            <a:pPr algn="just">
              <a:lnSpc>
                <a:spcPct val="150000"/>
              </a:lnSpc>
              <a:spcBef>
                <a:spcPct val="0"/>
              </a:spcBef>
              <a:spcAft>
                <a:spcPct val="0"/>
              </a:spcAft>
            </a:pPr>
            <a:r>
              <a:rPr lang="zh-CN" altLang="en-US" sz="1200">
                <a:ln>
                  <a:noFill/>
                  <a:prstDash val="sysDot"/>
                </a:ln>
                <a:solidFill>
                  <a:schemeClr val="tx1">
                    <a:lumMod val="85000"/>
                    <a:lumOff val="15000"/>
                  </a:schemeClr>
                </a:solidFill>
                <a:latin typeface="+mn-ea"/>
                <a:cs typeface="+mn-ea"/>
              </a:rPr>
              <a:t>检测范围：包括但不限于</a:t>
            </a:r>
            <a:r>
              <a:rPr lang="en-US" altLang="zh-CN" sz="1200">
                <a:ln>
                  <a:noFill/>
                  <a:prstDash val="sysDot"/>
                </a:ln>
                <a:solidFill>
                  <a:schemeClr val="tx1">
                    <a:lumMod val="85000"/>
                    <a:lumOff val="15000"/>
                  </a:schemeClr>
                </a:solidFill>
                <a:latin typeface="+mn-ea"/>
                <a:cs typeface="+mn-ea"/>
              </a:rPr>
              <a:t> ChatGPT-3.5</a:t>
            </a:r>
            <a:r>
              <a:rPr lang="zh-CN" altLang="en-US" sz="1200">
                <a:ln>
                  <a:noFill/>
                  <a:prstDash val="sysDot"/>
                </a:ln>
                <a:solidFill>
                  <a:schemeClr val="tx1">
                    <a:lumMod val="85000"/>
                    <a:lumOff val="15000"/>
                  </a:schemeClr>
                </a:solidFill>
                <a:latin typeface="+mn-ea"/>
                <a:cs typeface="+mn-ea"/>
              </a:rPr>
              <a:t>、</a:t>
            </a:r>
            <a:r>
              <a:rPr lang="en-US" altLang="zh-CN" sz="1200">
                <a:ln>
                  <a:noFill/>
                  <a:prstDash val="sysDot"/>
                </a:ln>
                <a:solidFill>
                  <a:schemeClr val="tx1">
                    <a:lumMod val="85000"/>
                    <a:lumOff val="15000"/>
                  </a:schemeClr>
                </a:solidFill>
                <a:latin typeface="+mn-ea"/>
                <a:cs typeface="+mn-ea"/>
              </a:rPr>
              <a:t>ChatGPT-4.0</a:t>
            </a:r>
            <a:r>
              <a:rPr lang="zh-CN" altLang="en-US" sz="1200">
                <a:ln>
                  <a:noFill/>
                  <a:prstDash val="sysDot"/>
                </a:ln>
                <a:solidFill>
                  <a:schemeClr val="tx1">
                    <a:lumMod val="85000"/>
                    <a:lumOff val="15000"/>
                  </a:schemeClr>
                </a:solidFill>
                <a:latin typeface="+mn-ea"/>
                <a:cs typeface="+mn-ea"/>
              </a:rPr>
              <a:t>、</a:t>
            </a:r>
            <a:r>
              <a:rPr lang="en-US" altLang="zh-CN" sz="1200">
                <a:ln>
                  <a:noFill/>
                  <a:prstDash val="sysDot"/>
                </a:ln>
                <a:solidFill>
                  <a:schemeClr val="tx1">
                    <a:lumMod val="85000"/>
                    <a:lumOff val="15000"/>
                  </a:schemeClr>
                </a:solidFill>
                <a:latin typeface="+mn-ea"/>
                <a:cs typeface="+mn-ea"/>
              </a:rPr>
              <a:t>Gemini</a:t>
            </a:r>
            <a:r>
              <a:rPr lang="zh-CN" altLang="en-US" sz="1200">
                <a:ln>
                  <a:noFill/>
                  <a:prstDash val="sysDot"/>
                </a:ln>
                <a:solidFill>
                  <a:schemeClr val="tx1">
                    <a:lumMod val="85000"/>
                    <a:lumOff val="15000"/>
                  </a:schemeClr>
                </a:solidFill>
                <a:latin typeface="+mn-ea"/>
                <a:cs typeface="+mn-ea"/>
              </a:rPr>
              <a:t>、</a:t>
            </a:r>
            <a:r>
              <a:rPr lang="en-US" altLang="zh-CN" sz="1200">
                <a:ln>
                  <a:noFill/>
                  <a:prstDash val="sysDot"/>
                </a:ln>
                <a:solidFill>
                  <a:schemeClr val="tx1">
                    <a:lumMod val="85000"/>
                    <a:lumOff val="15000"/>
                  </a:schemeClr>
                </a:solidFill>
                <a:latin typeface="+mn-ea"/>
                <a:cs typeface="+mn-ea"/>
              </a:rPr>
              <a:t>Claude</a:t>
            </a:r>
            <a:r>
              <a:rPr lang="zh-CN" altLang="en-US" sz="1200">
                <a:ln>
                  <a:noFill/>
                  <a:prstDash val="sysDot"/>
                </a:ln>
                <a:solidFill>
                  <a:schemeClr val="tx1">
                    <a:lumMod val="85000"/>
                    <a:lumOff val="15000"/>
                  </a:schemeClr>
                </a:solidFill>
                <a:latin typeface="+mn-ea"/>
                <a:cs typeface="+mn-ea"/>
              </a:rPr>
              <a:t>、文心一言、通义千问、智谱</a:t>
            </a:r>
            <a:r>
              <a:rPr lang="en-US" altLang="zh-CN" sz="1200">
                <a:ln>
                  <a:noFill/>
                  <a:prstDash val="sysDot"/>
                </a:ln>
                <a:solidFill>
                  <a:schemeClr val="tx1">
                    <a:lumMod val="85000"/>
                    <a:lumOff val="15000"/>
                  </a:schemeClr>
                </a:solidFill>
                <a:latin typeface="+mn-ea"/>
                <a:cs typeface="+mn-ea"/>
              </a:rPr>
              <a:t>AI</a:t>
            </a:r>
            <a:r>
              <a:rPr lang="zh-CN" altLang="en-US" sz="1200">
                <a:ln>
                  <a:noFill/>
                  <a:prstDash val="sysDot"/>
                </a:ln>
                <a:solidFill>
                  <a:schemeClr val="tx1">
                    <a:lumMod val="85000"/>
                    <a:lumOff val="15000"/>
                  </a:schemeClr>
                </a:solidFill>
                <a:latin typeface="+mn-ea"/>
                <a:cs typeface="+mn-ea"/>
              </a:rPr>
              <a:t>、豆包、</a:t>
            </a:r>
            <a:r>
              <a:rPr lang="en-US" altLang="zh-CN" sz="1200">
                <a:ln>
                  <a:noFill/>
                  <a:prstDash val="sysDot"/>
                </a:ln>
                <a:solidFill>
                  <a:schemeClr val="tx1">
                    <a:lumMod val="85000"/>
                    <a:lumOff val="15000"/>
                  </a:schemeClr>
                </a:solidFill>
                <a:latin typeface="+mn-ea"/>
                <a:cs typeface="+mn-ea"/>
              </a:rPr>
              <a:t>deepseek</a:t>
            </a:r>
            <a:r>
              <a:rPr lang="zh-CN" altLang="en-US" sz="1200">
                <a:ln>
                  <a:noFill/>
                  <a:prstDash val="sysDot"/>
                </a:ln>
                <a:solidFill>
                  <a:schemeClr val="tx1">
                    <a:lumMod val="85000"/>
                    <a:lumOff val="15000"/>
                  </a:schemeClr>
                </a:solidFill>
                <a:latin typeface="+mn-ea"/>
                <a:cs typeface="+mn-ea"/>
              </a:rPr>
              <a:t>等。</a:t>
            </a:r>
            <a:endParaRPr lang="zh-CN" altLang="en-US" sz="1200">
              <a:ln>
                <a:noFill/>
                <a:prstDash val="sysDot"/>
              </a:ln>
              <a:solidFill>
                <a:schemeClr val="tx1">
                  <a:lumMod val="85000"/>
                  <a:lumOff val="15000"/>
                </a:schemeClr>
              </a:solidFill>
              <a:latin typeface="+mn-ea"/>
              <a:cs typeface="+mn-ea"/>
            </a:endParaRPr>
          </a:p>
        </p:txBody>
      </p:sp>
      <p:sp>
        <p:nvSpPr>
          <p:cNvPr id="1048605" name="矩形 14"/>
          <p:cNvSpPr/>
          <p:nvPr>
            <p:custDataLst>
              <p:tags r:id="rId7"/>
            </p:custDataLst>
          </p:nvPr>
        </p:nvSpPr>
        <p:spPr>
          <a:xfrm>
            <a:off x="4657842" y="2616740"/>
            <a:ext cx="2809568" cy="447298"/>
          </a:xfrm>
          <a:prstGeom prst="rect">
            <a:avLst/>
          </a:prstGeom>
          <a:noFill/>
        </p:spPr>
        <p:txBody>
          <a:bodyPr wrap="square" lIns="0" tIns="0" rIns="0" bIns="0" rtlCol="0" anchor="b" anchorCtr="0">
            <a:noAutofit/>
          </a:bodyPr>
          <a:p>
            <a:pPr algn="ctr">
              <a:spcBef>
                <a:spcPct val="0"/>
              </a:spcBef>
              <a:spcAft>
                <a:spcPct val="0"/>
              </a:spcAft>
            </a:pPr>
            <a:r>
              <a:rPr lang="zh-CN" altLang="en-US" sz="2400" b="1" kern="0">
                <a:solidFill>
                  <a:schemeClr val="accent1"/>
                </a:solidFill>
                <a:latin typeface="+mn-ea"/>
                <a:cs typeface="+mn-ea"/>
              </a:rPr>
              <a:t>AIGC检测功能</a:t>
            </a:r>
            <a:endParaRPr lang="zh-CN" altLang="en-US" sz="2400" b="1" kern="0">
              <a:solidFill>
                <a:schemeClr val="accent1"/>
              </a:solidFill>
              <a:latin typeface="+mn-ea"/>
              <a:cs typeface="+mn-ea"/>
            </a:endParaRPr>
          </a:p>
        </p:txBody>
      </p:sp>
      <p:sp>
        <p:nvSpPr>
          <p:cNvPr id="1048606" name="圆角矩形 15"/>
          <p:cNvSpPr/>
          <p:nvPr>
            <p:custDataLst>
              <p:tags r:id="rId8"/>
            </p:custDataLst>
          </p:nvPr>
        </p:nvSpPr>
        <p:spPr>
          <a:xfrm>
            <a:off x="8201568" y="1928787"/>
            <a:ext cx="3270342" cy="4241947"/>
          </a:xfrm>
          <a:prstGeom prst="roundRect">
            <a:avLst>
              <a:gd name="adj" fmla="val 2258"/>
            </a:avLst>
          </a:prstGeom>
          <a:noFill/>
          <a:ln w="25400">
            <a:solidFill>
              <a:schemeClr val="accent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48607" name="矩形 17"/>
          <p:cNvSpPr/>
          <p:nvPr>
            <p:custDataLst>
              <p:tags r:id="rId9"/>
            </p:custDataLst>
          </p:nvPr>
        </p:nvSpPr>
        <p:spPr>
          <a:xfrm>
            <a:off x="8529501" y="3247577"/>
            <a:ext cx="2635013" cy="2360345"/>
          </a:xfrm>
          <a:prstGeom prst="rect">
            <a:avLst/>
          </a:prstGeom>
        </p:spPr>
        <p:txBody>
          <a:bodyPr wrap="square" lIns="0" tIns="0" rIns="0" bIns="0">
            <a:noAutofit/>
          </a:bodyPr>
          <a:p>
            <a:pPr algn="just">
              <a:lnSpc>
                <a:spcPct val="150000"/>
              </a:lnSpc>
              <a:spcBef>
                <a:spcPct val="0"/>
              </a:spcBef>
              <a:spcAft>
                <a:spcPct val="0"/>
              </a:spcAft>
            </a:pPr>
            <a:r>
              <a:rPr lang="zh-CN" altLang="en-US" sz="1200">
                <a:ln>
                  <a:noFill/>
                  <a:prstDash val="sysDot"/>
                </a:ln>
                <a:solidFill>
                  <a:schemeClr val="tx1">
                    <a:lumMod val="85000"/>
                    <a:lumOff val="15000"/>
                  </a:schemeClr>
                </a:solidFill>
                <a:latin typeface="+mn-ea"/>
                <a:cs typeface="+mn-ea"/>
              </a:rPr>
              <a:t>凭借强大的数据库和先进的检测技术，笔杆网能发现文章中的疑似</a:t>
            </a:r>
            <a:r>
              <a:rPr lang="en-US" altLang="zh-CN" sz="1200">
                <a:ln>
                  <a:noFill/>
                  <a:prstDash val="sysDot"/>
                </a:ln>
                <a:solidFill>
                  <a:schemeClr val="tx1">
                    <a:lumMod val="85000"/>
                    <a:lumOff val="15000"/>
                  </a:schemeClr>
                </a:solidFill>
                <a:latin typeface="+mn-ea"/>
                <a:cs typeface="+mn-ea"/>
              </a:rPr>
              <a:t>AI</a:t>
            </a:r>
            <a:r>
              <a:rPr lang="zh-CN" altLang="en-US" sz="1200">
                <a:ln>
                  <a:noFill/>
                  <a:prstDash val="sysDot"/>
                </a:ln>
                <a:solidFill>
                  <a:schemeClr val="tx1">
                    <a:lumMod val="85000"/>
                    <a:lumOff val="15000"/>
                  </a:schemeClr>
                </a:solidFill>
                <a:latin typeface="+mn-ea"/>
                <a:cs typeface="+mn-ea"/>
              </a:rPr>
              <a:t>生成的违规内容，为用户提供风险预警，保障学术创作的合规性。</a:t>
            </a:r>
            <a:endParaRPr lang="zh-CN" altLang="en-US" sz="1200">
              <a:ln>
                <a:noFill/>
                <a:prstDash val="sysDot"/>
              </a:ln>
              <a:solidFill>
                <a:schemeClr val="tx1">
                  <a:lumMod val="85000"/>
                  <a:lumOff val="15000"/>
                </a:schemeClr>
              </a:solidFill>
              <a:latin typeface="+mn-ea"/>
              <a:cs typeface="+mn-ea"/>
            </a:endParaRPr>
          </a:p>
        </p:txBody>
      </p:sp>
      <p:sp>
        <p:nvSpPr>
          <p:cNvPr id="1048608" name="矩形 18"/>
          <p:cNvSpPr/>
          <p:nvPr>
            <p:custDataLst>
              <p:tags r:id="rId10"/>
            </p:custDataLst>
          </p:nvPr>
        </p:nvSpPr>
        <p:spPr>
          <a:xfrm>
            <a:off x="8431955" y="2616740"/>
            <a:ext cx="2809568" cy="447298"/>
          </a:xfrm>
          <a:prstGeom prst="rect">
            <a:avLst/>
          </a:prstGeom>
          <a:noFill/>
        </p:spPr>
        <p:txBody>
          <a:bodyPr wrap="square" lIns="0" tIns="0" rIns="0" bIns="0" rtlCol="0" anchor="b" anchorCtr="0">
            <a:noAutofit/>
          </a:bodyPr>
          <a:p>
            <a:pPr algn="ctr">
              <a:spcBef>
                <a:spcPct val="0"/>
              </a:spcBef>
              <a:spcAft>
                <a:spcPct val="0"/>
              </a:spcAft>
            </a:pPr>
            <a:r>
              <a:rPr lang="zh-CN" altLang="en-US" sz="2400" b="1" kern="0">
                <a:solidFill>
                  <a:schemeClr val="accent1"/>
                </a:solidFill>
                <a:latin typeface="+mn-ea"/>
                <a:cs typeface="+mn-ea"/>
              </a:rPr>
              <a:t>风险防控价值</a:t>
            </a:r>
            <a:endParaRPr lang="zh-CN" altLang="en-US" sz="2400" b="1" kern="0">
              <a:solidFill>
                <a:schemeClr val="accent1"/>
              </a:solidFill>
              <a:latin typeface="+mn-ea"/>
              <a:cs typeface="+mn-ea"/>
            </a:endParaRPr>
          </a:p>
        </p:txBody>
      </p:sp>
      <p:cxnSp>
        <p:nvCxnSpPr>
          <p:cNvPr id="3145728" name="直接连接符 19"/>
          <p:cNvCxnSpPr/>
          <p:nvPr>
            <p:custDataLst>
              <p:tags r:id="rId11"/>
            </p:custDataLst>
          </p:nvPr>
        </p:nvCxnSpPr>
        <p:spPr>
          <a:xfrm>
            <a:off x="5891921" y="5849218"/>
            <a:ext cx="341409" cy="0"/>
          </a:xfrm>
          <a:prstGeom prst="line">
            <a:avLst/>
          </a:prstGeom>
          <a:ln w="47625" cap="rnd">
            <a:solidFill>
              <a:schemeClr val="accent1"/>
            </a:solidFill>
          </a:ln>
        </p:spPr>
        <p:style>
          <a:lnRef idx="2">
            <a:schemeClr val="accent1"/>
          </a:lnRef>
          <a:fillRef idx="0">
            <a:srgbClr val="FFFFFF"/>
          </a:fillRef>
          <a:effectRef idx="0">
            <a:srgbClr val="FFFFFF"/>
          </a:effectRef>
          <a:fontRef idx="minor">
            <a:schemeClr val="tx1"/>
          </a:fontRef>
        </p:style>
      </p:cxnSp>
      <p:cxnSp>
        <p:nvCxnSpPr>
          <p:cNvPr id="3145729" name="直接连接符 20"/>
          <p:cNvCxnSpPr/>
          <p:nvPr>
            <p:custDataLst>
              <p:tags r:id="rId12"/>
            </p:custDataLst>
          </p:nvPr>
        </p:nvCxnSpPr>
        <p:spPr>
          <a:xfrm>
            <a:off x="9666034" y="5849218"/>
            <a:ext cx="341409" cy="0"/>
          </a:xfrm>
          <a:prstGeom prst="line">
            <a:avLst/>
          </a:prstGeom>
          <a:ln w="47625" cap="rnd">
            <a:solidFill>
              <a:schemeClr val="accent1"/>
            </a:solidFill>
          </a:ln>
        </p:spPr>
        <p:style>
          <a:lnRef idx="2">
            <a:schemeClr val="accent1"/>
          </a:lnRef>
          <a:fillRef idx="0">
            <a:srgbClr val="FFFFFF"/>
          </a:fillRef>
          <a:effectRef idx="0">
            <a:srgbClr val="FFFFFF"/>
          </a:effectRef>
          <a:fontRef idx="minor">
            <a:schemeClr val="tx1"/>
          </a:fontRef>
        </p:style>
      </p:cxnSp>
      <p:sp>
        <p:nvSpPr>
          <p:cNvPr id="1048609" name="椭圆 21"/>
          <p:cNvSpPr/>
          <p:nvPr>
            <p:custDataLst>
              <p:tags r:id="rId13"/>
            </p:custDataLst>
          </p:nvPr>
        </p:nvSpPr>
        <p:spPr>
          <a:xfrm>
            <a:off x="1943895" y="1497533"/>
            <a:ext cx="899729" cy="899729"/>
          </a:xfrm>
          <a:prstGeom prst="ellipse">
            <a:avLst/>
          </a:prstGeom>
          <a:solidFill>
            <a:schemeClr val="accent1">
              <a:alpha val="15000"/>
            </a:schemeClr>
          </a:solidFill>
          <a:ln w="38100">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48610" name="椭圆 22"/>
          <p:cNvSpPr/>
          <p:nvPr>
            <p:custDataLst>
              <p:tags r:id="rId14"/>
            </p:custDataLst>
          </p:nvPr>
        </p:nvSpPr>
        <p:spPr>
          <a:xfrm>
            <a:off x="1974057" y="1496891"/>
            <a:ext cx="838763" cy="838763"/>
          </a:xfrm>
          <a:prstGeom prst="ellipse">
            <a:avLst/>
          </a:prstGeom>
          <a:ln w="38100">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48611" name="椭圆 23"/>
          <p:cNvSpPr/>
          <p:nvPr>
            <p:custDataLst>
              <p:tags r:id="rId15"/>
            </p:custDataLst>
          </p:nvPr>
        </p:nvSpPr>
        <p:spPr>
          <a:xfrm>
            <a:off x="5612761" y="1497533"/>
            <a:ext cx="899729" cy="899729"/>
          </a:xfrm>
          <a:prstGeom prst="ellipse">
            <a:avLst/>
          </a:prstGeom>
          <a:solidFill>
            <a:schemeClr val="accent1">
              <a:alpha val="15000"/>
            </a:schemeClr>
          </a:solidFill>
          <a:ln w="38100">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48612" name="椭圆 24"/>
          <p:cNvSpPr/>
          <p:nvPr>
            <p:custDataLst>
              <p:tags r:id="rId16"/>
            </p:custDataLst>
          </p:nvPr>
        </p:nvSpPr>
        <p:spPr>
          <a:xfrm>
            <a:off x="5642923" y="1496891"/>
            <a:ext cx="838763" cy="838763"/>
          </a:xfrm>
          <a:prstGeom prst="ellipse">
            <a:avLst/>
          </a:prstGeom>
          <a:ln w="38100">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48613" name="椭圆 25"/>
          <p:cNvSpPr/>
          <p:nvPr>
            <p:custDataLst>
              <p:tags r:id="rId17"/>
            </p:custDataLst>
          </p:nvPr>
        </p:nvSpPr>
        <p:spPr>
          <a:xfrm>
            <a:off x="9386874" y="1497533"/>
            <a:ext cx="899729" cy="899729"/>
          </a:xfrm>
          <a:prstGeom prst="ellipse">
            <a:avLst/>
          </a:prstGeom>
          <a:solidFill>
            <a:schemeClr val="accent1">
              <a:alpha val="15000"/>
            </a:schemeClr>
          </a:solidFill>
          <a:ln w="38100">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48614" name="椭圆 26"/>
          <p:cNvSpPr/>
          <p:nvPr>
            <p:custDataLst>
              <p:tags r:id="rId18"/>
            </p:custDataLst>
          </p:nvPr>
        </p:nvSpPr>
        <p:spPr>
          <a:xfrm>
            <a:off x="9417037" y="1497533"/>
            <a:ext cx="838763" cy="838763"/>
          </a:xfrm>
          <a:prstGeom prst="ellipse">
            <a:avLst/>
          </a:prstGeom>
          <a:ln w="38100">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2097153" name="图形 23" descr="333438303937363b333438313038303bd7e9d6afbcdcb9b9"/>
          <p:cNvPicPr>
            <a:picLocks noChangeAspect="1"/>
          </p:cNvPicPr>
          <p:nvPr>
            <p:custDataLst>
              <p:tags r:id="rId19"/>
            </p:custDataLst>
          </p:nvPr>
        </p:nvPicPr>
        <p:blipFill>
          <a:blip r:embed="rId20"/>
          <a:stretch>
            <a:fillRect/>
          </a:stretch>
        </p:blipFill>
        <p:spPr>
          <a:xfrm>
            <a:off x="2229472" y="1752307"/>
            <a:ext cx="327933" cy="327933"/>
          </a:xfrm>
          <a:prstGeom prst="rect">
            <a:avLst/>
          </a:prstGeom>
        </p:spPr>
      </p:pic>
      <p:pic>
        <p:nvPicPr>
          <p:cNvPr id="2097154" name="图形 25" descr="333438303937363b333438313039323bcfeec4bfbcc6bbae"/>
          <p:cNvPicPr>
            <a:picLocks noChangeAspect="1"/>
          </p:cNvPicPr>
          <p:nvPr>
            <p:custDataLst>
              <p:tags r:id="rId21"/>
            </p:custDataLst>
          </p:nvPr>
        </p:nvPicPr>
        <p:blipFill>
          <a:blip r:embed="rId22"/>
          <a:stretch>
            <a:fillRect/>
          </a:stretch>
        </p:blipFill>
        <p:spPr>
          <a:xfrm>
            <a:off x="5898339" y="1752307"/>
            <a:ext cx="327291" cy="327291"/>
          </a:xfrm>
          <a:prstGeom prst="rect">
            <a:avLst/>
          </a:prstGeom>
        </p:spPr>
      </p:pic>
      <p:pic>
        <p:nvPicPr>
          <p:cNvPr id="2097155" name="图形 26" descr="333438303937363b333438313037333bcad0b3a1bebad5f9"/>
          <p:cNvPicPr>
            <a:picLocks noChangeAspect="1"/>
          </p:cNvPicPr>
          <p:nvPr>
            <p:custDataLst>
              <p:tags r:id="rId23"/>
            </p:custDataLst>
          </p:nvPr>
        </p:nvPicPr>
        <p:blipFill>
          <a:blip r:embed="rId24"/>
          <a:stretch>
            <a:fillRect/>
          </a:stretch>
        </p:blipFill>
        <p:spPr>
          <a:xfrm>
            <a:off x="9689779" y="1770917"/>
            <a:ext cx="292637" cy="292637"/>
          </a:xfrm>
          <a:prstGeom prst="rect">
            <a:avLst/>
          </a:prstGeom>
        </p:spPr>
      </p:pic>
    </p:spTree>
    <p:custDataLst>
      <p:tags r:id="rId25"/>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58" name=""/>
        <p:cNvGrpSpPr/>
        <p:nvPr/>
      </p:nvGrpSpPr>
      <p:grpSpPr>
        <a:xfrm>
          <a:off x="0" y="0"/>
          <a:ext cx="0" cy="0"/>
          <a:chOff x="0" y="0"/>
          <a:chExt cx="0" cy="0"/>
        </a:xfrm>
      </p:grpSpPr>
      <p:sp>
        <p:nvSpPr>
          <p:cNvPr id="1048631" name="文本框 9"/>
          <p:cNvSpPr txBox="1"/>
          <p:nvPr>
            <p:custDataLst>
              <p:tags r:id="rId1"/>
            </p:custDataLst>
          </p:nvPr>
        </p:nvSpPr>
        <p:spPr>
          <a:xfrm>
            <a:off x="167005" y="1177925"/>
            <a:ext cx="2738755" cy="3902710"/>
          </a:xfrm>
          <a:prstGeom prst="rect">
            <a:avLst/>
          </a:prstGeom>
          <a:noFill/>
        </p:spPr>
        <p:txBody>
          <a:bodyPr wrap="square" lIns="91440" tIns="45720" rIns="91440" bIns="45720" rtlCol="0" anchor="t" anchorCtr="0">
            <a:normAutofit fontScale="90000" lnSpcReduction="10000"/>
          </a:bodyPr>
          <a:p>
            <a:pPr lvl="0">
              <a:lnSpc>
                <a:spcPct val="150000"/>
              </a:lnSpc>
            </a:pPr>
            <a:r>
              <a:rPr lang="zh-CN" altLang="en-US" dirty="0">
                <a:solidFill>
                  <a:schemeClr val="accent1"/>
                </a:solidFill>
                <a:effectLst>
                  <a:outerShdw blurRad="38100" dist="25400" dir="5400000" algn="ctr" rotWithShape="0">
                    <a:srgbClr val="6E747A">
                      <a:alpha val="43000"/>
                    </a:srgbClr>
                  </a:outerShdw>
                </a:effectLst>
                <a:latin typeface="+mn-ea"/>
                <a:cs typeface="+mn-ea"/>
                <a:sym typeface="+mn-ea"/>
              </a:rPr>
              <a:t>通过学习不同类型文本的语言概率分布，来判断输入文本是否为AI生成。它会考虑词汇的使用频率、词语之间的关联概率等因素。对于主流AI模型生成的文本，概率模型引擎能够根据其独特的概率特征进行识别。</a:t>
            </a:r>
            <a:endParaRPr lang="zh-CN" spc="100" dirty="0">
              <a:solidFill>
                <a:schemeClr val="accent1"/>
              </a:solidFill>
              <a:effectLst>
                <a:outerShdw blurRad="38100" dist="25400" dir="5400000" algn="ctr" rotWithShape="0">
                  <a:srgbClr val="6E747A">
                    <a:alpha val="43000"/>
                  </a:srgbClr>
                </a:outerShdw>
              </a:effectLst>
              <a:sym typeface="+mn-ea"/>
            </a:endParaRPr>
          </a:p>
          <a:p>
            <a:pPr lvl="0">
              <a:lnSpc>
                <a:spcPct val="110000"/>
              </a:lnSpc>
            </a:pPr>
            <a:endParaRPr lang="zh-CN" spc="100" dirty="0">
              <a:solidFill>
                <a:schemeClr val="accent1"/>
              </a:solidFill>
              <a:effectLst>
                <a:outerShdw blurRad="38100" dist="25400" dir="5400000" algn="ctr" rotWithShape="0">
                  <a:srgbClr val="6E747A">
                    <a:alpha val="43000"/>
                  </a:srgbClr>
                </a:outerShdw>
              </a:effectLst>
              <a:sym typeface="+mn-ea"/>
            </a:endParaRPr>
          </a:p>
          <a:p>
            <a:pPr lvl="0">
              <a:lnSpc>
                <a:spcPct val="110000"/>
              </a:lnSpc>
            </a:pPr>
            <a:endParaRPr lang="zh-CN" spc="100" dirty="0">
              <a:solidFill>
                <a:schemeClr val="accent1"/>
              </a:solidFill>
              <a:effectLst>
                <a:outerShdw blurRad="38100" dist="25400" dir="5400000" algn="ctr" rotWithShape="0">
                  <a:srgbClr val="6E747A">
                    <a:alpha val="43000"/>
                  </a:srgbClr>
                </a:outerShdw>
              </a:effectLst>
              <a:sym typeface="+mn-ea"/>
            </a:endParaRPr>
          </a:p>
          <a:p>
            <a:pPr lvl="0">
              <a:lnSpc>
                <a:spcPct val="110000"/>
              </a:lnSpc>
            </a:pPr>
            <a:r>
              <a:rPr lang="zh-CN" spc="100" dirty="0">
                <a:solidFill>
                  <a:schemeClr val="accent1"/>
                </a:solidFill>
                <a:effectLst>
                  <a:outerShdw blurRad="38100" dist="25400" dir="5400000" algn="ctr" rotWithShape="0">
                    <a:srgbClr val="6E747A">
                      <a:alpha val="43000"/>
                    </a:srgbClr>
                  </a:outerShdw>
                </a:effectLst>
                <a:sym typeface="+mn-ea"/>
              </a:rPr>
              <a:t>注意事项：检测时要注意上传文件格式和文件大小</a:t>
            </a:r>
            <a:endParaRPr lang="zh-CN" altLang="en-US" spc="100" dirty="0">
              <a:solidFill>
                <a:schemeClr val="accent1"/>
              </a:solidFill>
              <a:effectLst>
                <a:outerShdw blurRad="38100" dist="25400" dir="5400000" algn="ctr" rotWithShape="0">
                  <a:srgbClr val="6E747A">
                    <a:alpha val="43000"/>
                  </a:srgbClr>
                </a:outerShdw>
              </a:effectLst>
            </a:endParaRPr>
          </a:p>
          <a:p>
            <a:pPr lvl="0">
              <a:lnSpc>
                <a:spcPct val="110000"/>
              </a:lnSpc>
            </a:pPr>
            <a:endParaRPr lang="zh-CN" altLang="en-US" spc="100" dirty="0">
              <a:solidFill>
                <a:schemeClr val="accent1"/>
              </a:solidFill>
            </a:endParaRPr>
          </a:p>
          <a:p>
            <a:pPr lvl="0">
              <a:lnSpc>
                <a:spcPct val="110000"/>
              </a:lnSpc>
            </a:pPr>
            <a:endParaRPr lang="zh-CN" altLang="en-US" spc="100" dirty="0">
              <a:solidFill>
                <a:schemeClr val="accent1"/>
              </a:solidFill>
            </a:endParaRPr>
          </a:p>
        </p:txBody>
      </p:sp>
      <p:pic>
        <p:nvPicPr>
          <p:cNvPr id="2097157" name="图片 2"/>
          <p:cNvPicPr>
            <a:picLocks noChangeAspect="1"/>
          </p:cNvPicPr>
          <p:nvPr/>
        </p:nvPicPr>
        <p:blipFill>
          <a:blip r:embed="rId2"/>
          <a:stretch>
            <a:fillRect/>
          </a:stretch>
        </p:blipFill>
        <p:spPr>
          <a:xfrm>
            <a:off x="3072765" y="957580"/>
            <a:ext cx="8039100" cy="5728335"/>
          </a:xfrm>
          <a:prstGeom prst="rect">
            <a:avLst/>
          </a:prstGeom>
        </p:spPr>
      </p:pic>
      <p:pic>
        <p:nvPicPr>
          <p:cNvPr id="2097158" name="图片 3"/>
          <p:cNvPicPr>
            <a:picLocks noChangeAspect="1"/>
          </p:cNvPicPr>
          <p:nvPr/>
        </p:nvPicPr>
        <p:blipFill>
          <a:blip r:embed="rId3"/>
          <a:stretch>
            <a:fillRect/>
          </a:stretch>
        </p:blipFill>
        <p:spPr>
          <a:xfrm>
            <a:off x="3486150" y="0"/>
            <a:ext cx="5663565" cy="6478905"/>
          </a:xfrm>
          <a:prstGeom prst="rect">
            <a:avLst/>
          </a:prstGeom>
        </p:spPr>
      </p:pic>
      <p:pic>
        <p:nvPicPr>
          <p:cNvPr id="2097159" name="图片 4"/>
          <p:cNvPicPr>
            <a:picLocks noChangeAspect="1"/>
          </p:cNvPicPr>
          <p:nvPr/>
        </p:nvPicPr>
        <p:blipFill>
          <a:blip r:embed="rId4"/>
          <a:stretch>
            <a:fillRect/>
          </a:stretch>
        </p:blipFill>
        <p:spPr>
          <a:xfrm>
            <a:off x="5488305" y="4979670"/>
            <a:ext cx="3208020" cy="1186815"/>
          </a:xfrm>
          <a:prstGeom prst="rect">
            <a:avLst/>
          </a:prstGeom>
        </p:spPr>
      </p:pic>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000" fill="hold">
                                          <p:stCondLst>
                                            <p:cond delay="0"/>
                                          </p:stCondLst>
                                        </p:cTn>
                                        <p:tgtEl>
                                          <p:spTgt spid="2097158"/>
                                        </p:tgtEl>
                                        <p:attrNameLst>
                                          <p:attrName>style.visibility</p:attrName>
                                        </p:attrNameLst>
                                      </p:cBhvr>
                                      <p:to>
                                        <p:strVal val="visible"/>
                                      </p:to>
                                    </p:set>
                                    <p:anim calcmode="lin" valueType="num">
                                      <p:cBhvr additive="base">
                                        <p:cTn id="7" dur="1000" fill="hold"/>
                                        <p:tgtEl>
                                          <p:spTgt spid="2097158"/>
                                        </p:tgtEl>
                                        <p:attrNameLst>
                                          <p:attrName>ppt_x</p:attrName>
                                        </p:attrNameLst>
                                      </p:cBhvr>
                                      <p:tavLst>
                                        <p:tav tm="0">
                                          <p:val>
                                            <p:strVal val="#ppt_x"/>
                                          </p:val>
                                        </p:tav>
                                        <p:tav tm="100000">
                                          <p:val>
                                            <p:strVal val="#ppt_x"/>
                                          </p:val>
                                        </p:tav>
                                      </p:tavLst>
                                    </p:anim>
                                    <p:anim calcmode="lin" valueType="num">
                                      <p:cBhvr additive="base">
                                        <p:cTn id="8" dur="1000" fill="hold"/>
                                        <p:tgtEl>
                                          <p:spTgt spid="209715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97159"/>
                                        </p:tgtEl>
                                        <p:attrNameLst>
                                          <p:attrName>style.visibility</p:attrName>
                                        </p:attrNameLst>
                                      </p:cBhvr>
                                      <p:to>
                                        <p:strVal val="visible"/>
                                      </p:to>
                                    </p:set>
                                    <p:anim calcmode="lin" valueType="num">
                                      <p:cBhvr additive="base">
                                        <p:cTn id="13" dur="500" fill="hold"/>
                                        <p:tgtEl>
                                          <p:spTgt spid="2097159"/>
                                        </p:tgtEl>
                                        <p:attrNameLst>
                                          <p:attrName>ppt_x</p:attrName>
                                        </p:attrNameLst>
                                      </p:cBhvr>
                                      <p:tavLst>
                                        <p:tav tm="0">
                                          <p:val>
                                            <p:strVal val="#ppt_x"/>
                                          </p:val>
                                        </p:tav>
                                        <p:tav tm="100000">
                                          <p:val>
                                            <p:strVal val="#ppt_x"/>
                                          </p:val>
                                        </p:tav>
                                      </p:tavLst>
                                    </p:anim>
                                    <p:anim calcmode="lin" valueType="num">
                                      <p:cBhvr additive="base">
                                        <p:cTn id="14" dur="500" fill="hold"/>
                                        <p:tgtEl>
                                          <p:spTgt spid="20971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63" name=""/>
        <p:cNvGrpSpPr/>
        <p:nvPr/>
      </p:nvGrpSpPr>
      <p:grpSpPr>
        <a:xfrm>
          <a:off x="0" y="0"/>
          <a:ext cx="0" cy="0"/>
          <a:chOff x="0" y="0"/>
          <a:chExt cx="0" cy="0"/>
        </a:xfrm>
      </p:grpSpPr>
      <p:sp>
        <p:nvSpPr>
          <p:cNvPr id="1048654" name="标题"/>
          <p:cNvSpPr>
            <a:spLocks noGrp="1"/>
          </p:cNvSpPr>
          <p:nvPr>
            <p:ph type="title"/>
            <p:custDataLst>
              <p:tags r:id="rId1"/>
            </p:custDataLst>
          </p:nvPr>
        </p:nvSpPr>
        <p:spPr/>
        <p:txBody>
          <a:bodyPr>
            <a:normAutofit/>
          </a:bodyPr>
          <a:p>
            <a:r>
              <a:rPr lang="zh-CN" altLang="en-US">
                <a:sym typeface="+mn-ea"/>
              </a:rPr>
              <a:t>笔杆网论文检测</a:t>
            </a:r>
            <a:endParaRPr lang="zh-CN" altLang="en-US"/>
          </a:p>
        </p:txBody>
      </p:sp>
      <p:sp>
        <p:nvSpPr>
          <p:cNvPr id="1048655" name="副标题"/>
          <p:cNvSpPr>
            <a:spLocks noGrp="1"/>
          </p:cNvSpPr>
          <p:nvPr>
            <p:ph type="body" idx="1"/>
            <p:custDataLst>
              <p:tags r:id="rId2"/>
            </p:custDataLst>
          </p:nvPr>
        </p:nvSpPr>
        <p:spPr/>
        <p:txBody>
          <a:bodyPr>
            <a:normAutofit/>
          </a:bodyPr>
          <a:p>
            <a:r>
              <a:rPr lang="zh-CN" altLang="en-US" sz="3200" b="1">
                <a:sym typeface="+mn-ea"/>
              </a:rPr>
              <a:t>学术诚信建设刚需</a:t>
            </a:r>
            <a:endParaRPr lang="zh-CN" altLang="en-US" sz="3200" b="1"/>
          </a:p>
          <a:p>
            <a:endParaRPr lang="zh-CN" altLang="en-US" sz="3200" b="1"/>
          </a:p>
          <a:p>
            <a:endParaRPr lang="zh-CN" altLang="en-US" sz="3200" b="1"/>
          </a:p>
        </p:txBody>
      </p:sp>
      <p:sp>
        <p:nvSpPr>
          <p:cNvPr id="1048656" name="节编号"/>
          <p:cNvSpPr>
            <a:spLocks noGrp="1"/>
          </p:cNvSpPr>
          <p:nvPr>
            <p:ph type="body" sz="quarter" idx="13"/>
            <p:custDataLst>
              <p:tags r:id="rId3"/>
            </p:custDataLst>
          </p:nvPr>
        </p:nvSpPr>
        <p:spPr/>
        <p:txBody>
          <a:bodyPr>
            <a:normAutofit fontScale="78614" lnSpcReduction="10000"/>
          </a:bodyPr>
          <a:p>
            <a:r>
              <a:rPr lang="zh-CN" altLang="en-US"/>
              <a:t>0</a:t>
            </a:r>
            <a:r>
              <a:rPr lang="en-US" altLang="zh-CN"/>
              <a:t>2</a:t>
            </a:r>
            <a:endParaRPr lang="en-US" altLang="zh-CN"/>
          </a:p>
        </p:txBody>
      </p:sp>
    </p:spTree>
    <p:custDataLst>
      <p:tags r:id="rId4"/>
    </p:custDataLst>
  </p:cSld>
  <p:clrMapOvr>
    <a:masterClrMapping/>
  </p:clrMapOvr>
</p:sld>
</file>

<file path=ppt/tags/tag1.xml><?xml version="1.0" encoding="utf-8"?>
<p:tagLst xmlns:p="http://schemas.openxmlformats.org/presentationml/2006/main">
  <p:tag name="KSO_WM_UNIT_TYPE" val="i"/>
  <p:tag name="KSO_WM_UNIT_INDEX" val="1"/>
  <p:tag name="KSO_WM_BEAUTIFY_FLAG" val="#wm#"/>
  <p:tag name="KSO_WM_TAG_VERSION" val="3.0"/>
  <p:tag name="KSO_WM_UNIT_ID" val="_1*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xml><?xml version="1.0" encoding="utf-8"?>
<p:tagLst xmlns:p="http://schemas.openxmlformats.org/presentationml/2006/main">
  <p:tag name="KSO_WM_UNIT_TYPE" val="f"/>
  <p:tag name="KSO_WM_UNIT_SUBTYPE" val="g"/>
  <p:tag name="KSO_WM_UNIT_INDEX" val="3"/>
  <p:tag name="KSO_WM_BEAUTIFY_FLAG" val="#wm#"/>
  <p:tag name="KSO_WM_TAG_VERSION" val="3.0"/>
  <p:tag name="KSO_WM_UNIT_PRESET_TEXT" val="公司名"/>
  <p:tag name="KSO_WM_UNIT_ID" val="_1*f*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30"/>
</p:tagLst>
</file>

<file path=ppt/tags/tag100.xml><?xml version="1.0" encoding="utf-8"?>
<p:tagLst xmlns:p="http://schemas.openxmlformats.org/presentationml/2006/main">
  <p:tag name="KSO_WM_UNIT_TYPE" val="l_h_i"/>
  <p:tag name="KSO_WM_UNIT_INDEX" val="1_1_2"/>
  <p:tag name="KSO_WM_BEAUTIFY_FLAG" val="#wm#"/>
  <p:tag name="KSO_WM_TAG_VERSION" val="3.0"/>
  <p:tag name="KSO_WM_DIAGRAM_VERSION" val="3"/>
  <p:tag name="KSO_WM_DIAGRAM_GROUP_CODE" val="l1-1"/>
  <p:tag name="KSO_WM_DIAGRAM_COLOR_TRICK" val="1"/>
  <p:tag name="KSO_WM_DIAGRAM_COLOR_TEXT_CAN_REMOVE" val="n"/>
  <p:tag name="KSO_WM_UNIT_ID" val="custom20236353_6*l_h_i*1_1_2"/>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353"/>
  <p:tag name="KSO_WM_TEMPLATE_CATEGORY" val="custom"/>
  <p:tag name="KSO_WM_DIAGRAM_MAX_ITEMCNT" val="6"/>
  <p:tag name="KSO_WM_DIAGRAM_MIN_ITEMCNT" val="2"/>
  <p:tag name="KSO_WM_DIAGRAM_VIRTUALLY_FRAME" val="{&quot;height&quot;:306.1345291930672,&quot;left&quot;:52.899921259842515,&quot;top&quot;:202.61814797228718,&quot;width&quot;:863.6949606299213}"/>
  <p:tag name="KSO_WM_DIAGRAM_COLOR_MATCH_VALUE" val="{&quot;shape&quot;:{&quot;fill&quot;:{&quot;type&quot;:0},&quot;glow&quot;:{&quot;colorType&quot;:0},&quot;line&quot;:{&quot;solidLine&quot;:{&quot;brightness&quot;:0.800000011920929,&quot;colorType&quot;:1,&quot;foreColorIndex&quot;:6,&quot;transparency&quot;:0.20000000298023224},&quot;type&quot;:1},&quot;shadow&quot;:{&quot;colorType&quot;:0},&quot;threeD&quot;:{&quot;curvedSurface&quot;:{&quot;brightness&quot;:0,&quot;colorType&quot;:2,&quot;rgb&quot;:&quot;#000000&quot;},&quot;depth&quot;:{&quot;colorType&quot;:0}}},&quot;text&quot;:{&quot;fill&quot;:{},&quot;glow&quot;:{},&quot;line&quot;:{},&quot;shadow&quot;:{},&quot;threeD&quot;:{}}}"/>
</p:tagLst>
</file>

<file path=ppt/tags/tag101.xml><?xml version="1.0" encoding="utf-8"?>
<p:tagLst xmlns:p="http://schemas.openxmlformats.org/presentationml/2006/main">
  <p:tag name="KSO_WM_UNIT_TYPE" val="l_h_i"/>
  <p:tag name="KSO_WM_UNIT_INDEX" val="1_2_2"/>
  <p:tag name="KSO_WM_BEAUTIFY_FLAG" val="#wm#"/>
  <p:tag name="KSO_WM_TAG_VERSION" val="3.0"/>
  <p:tag name="KSO_WM_DIAGRAM_VERSION" val="3"/>
  <p:tag name="KSO_WM_DIAGRAM_GROUP_CODE" val="l1-1"/>
  <p:tag name="KSO_WM_DIAGRAM_COLOR_TRICK" val="1"/>
  <p:tag name="KSO_WM_DIAGRAM_COLOR_TEXT_CAN_REMOVE" val="n"/>
  <p:tag name="KSO_WM_UNIT_ID" val="custom20236353_6*l_h_i*1_2_2"/>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353"/>
  <p:tag name="KSO_WM_TEMPLATE_CATEGORY" val="custom"/>
  <p:tag name="KSO_WM_DIAGRAM_MAX_ITEMCNT" val="6"/>
  <p:tag name="KSO_WM_DIAGRAM_MIN_ITEMCNT" val="2"/>
  <p:tag name="KSO_WM_DIAGRAM_VIRTUALLY_FRAME" val="{&quot;height&quot;:306.1345291930672,&quot;left&quot;:52.899921259842515,&quot;top&quot;:202.61814797228718,&quot;width&quot;:863.6949606299213}"/>
  <p:tag name="KSO_WM_DIAGRAM_COLOR_MATCH_VALUE" val="{&quot;shape&quot;:{&quot;fill&quot;:{&quot;type&quot;:0},&quot;glow&quot;:{&quot;colorType&quot;:0},&quot;line&quot;:{&quot;solidLine&quot;:{&quot;brightness&quot;:0.800000011920929,&quot;colorType&quot;:1,&quot;foreColorIndex&quot;:6,&quot;transparency&quot;:0.20000000298023224},&quot;type&quot;:1},&quot;shadow&quot;:{&quot;colorType&quot;:0},&quot;threeD&quot;:{&quot;curvedSurface&quot;:{&quot;brightness&quot;:0,&quot;colorType&quot;:2,&quot;rgb&quot;:&quot;#000000&quot;},&quot;depth&quot;:{&quot;colorType&quot;:0}}},&quot;text&quot;:{&quot;fill&quot;:{},&quot;glow&quot;:{},&quot;line&quot;:{},&quot;shadow&quot;:{},&quot;threeD&quot;:{}}}"/>
</p:tagLst>
</file>

<file path=ppt/tags/tag102.xml><?xml version="1.0" encoding="utf-8"?>
<p:tagLst xmlns:p="http://schemas.openxmlformats.org/presentationml/2006/main">
  <p:tag name="KSO_WM_UNIT_TYPE" val="l_h_i"/>
  <p:tag name="KSO_WM_UNIT_INDEX" val="1_3_2"/>
  <p:tag name="KSO_WM_BEAUTIFY_FLAG" val="#wm#"/>
  <p:tag name="KSO_WM_TAG_VERSION" val="3.0"/>
  <p:tag name="KSO_WM_DIAGRAM_VERSION" val="3"/>
  <p:tag name="KSO_WM_DIAGRAM_GROUP_CODE" val="l1-1"/>
  <p:tag name="KSO_WM_DIAGRAM_COLOR_TRICK" val="1"/>
  <p:tag name="KSO_WM_DIAGRAM_COLOR_TEXT_CAN_REMOVE" val="n"/>
  <p:tag name="KSO_WM_UNIT_ID" val="custom20236353_6*l_h_i*1_3_2"/>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353"/>
  <p:tag name="KSO_WM_TEMPLATE_CATEGORY" val="custom"/>
  <p:tag name="KSO_WM_DIAGRAM_MAX_ITEMCNT" val="6"/>
  <p:tag name="KSO_WM_DIAGRAM_MIN_ITEMCNT" val="2"/>
  <p:tag name="KSO_WM_DIAGRAM_VIRTUALLY_FRAME" val="{&quot;height&quot;:306.1345291930672,&quot;left&quot;:52.899921259842515,&quot;top&quot;:202.61814797228718,&quot;width&quot;:863.6949606299213}"/>
  <p:tag name="KSO_WM_DIAGRAM_COLOR_MATCH_VALUE" val="{&quot;shape&quot;:{&quot;fill&quot;:{&quot;type&quot;:0},&quot;glow&quot;:{&quot;colorType&quot;:0},&quot;line&quot;:{&quot;solidLine&quot;:{&quot;brightness&quot;:0.800000011920929,&quot;colorType&quot;:1,&quot;foreColorIndex&quot;:6,&quot;transparency&quot;:0.20000000298023224},&quot;type&quot;:1},&quot;shadow&quot;:{&quot;colorType&quot;:0},&quot;threeD&quot;:{&quot;curvedSurface&quot;:{&quot;brightness&quot;:0,&quot;colorType&quot;:2,&quot;rgb&quot;:&quot;#000000&quot;},&quot;depth&quot;:{&quot;colorType&quot;:0}}},&quot;text&quot;:{&quot;fill&quot;:{},&quot;glow&quot;:{},&quot;line&quot;:{},&quot;shadow&quot;:{},&quot;threeD&quot;:{}}}"/>
</p:tagLst>
</file>

<file path=ppt/tags/tag103.xml><?xml version="1.0" encoding="utf-8"?>
<p:tagLst xmlns:p="http://schemas.openxmlformats.org/presentationml/2006/main">
  <p:tag name="KSO_WM_UNIT_TYPE" val="l_h_i"/>
  <p:tag name="KSO_WM_UNIT_INDEX" val="1_4_2"/>
  <p:tag name="KSO_WM_BEAUTIFY_FLAG" val="#wm#"/>
  <p:tag name="KSO_WM_TAG_VERSION" val="3.0"/>
  <p:tag name="KSO_WM_DIAGRAM_VERSION" val="3"/>
  <p:tag name="KSO_WM_DIAGRAM_GROUP_CODE" val="l1-1"/>
  <p:tag name="KSO_WM_DIAGRAM_COLOR_TRICK" val="1"/>
  <p:tag name="KSO_WM_DIAGRAM_COLOR_TEXT_CAN_REMOVE" val="n"/>
  <p:tag name="KSO_WM_UNIT_ID" val="custom20236353_6*l_h_i*1_4_2"/>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353"/>
  <p:tag name="KSO_WM_TEMPLATE_CATEGORY" val="custom"/>
  <p:tag name="KSO_WM_DIAGRAM_MAX_ITEMCNT" val="6"/>
  <p:tag name="KSO_WM_DIAGRAM_MIN_ITEMCNT" val="2"/>
  <p:tag name="KSO_WM_DIAGRAM_VIRTUALLY_FRAME" val="{&quot;height&quot;:306.1345291930672,&quot;left&quot;:52.899921259842515,&quot;top&quot;:202.61814797228718,&quot;width&quot;:863.6949606299213}"/>
  <p:tag name="KSO_WM_DIAGRAM_COLOR_MATCH_VALUE" val="{&quot;shape&quot;:{&quot;fill&quot;:{&quot;type&quot;:0},&quot;glow&quot;:{&quot;colorType&quot;:0},&quot;line&quot;:{&quot;solidLine&quot;:{&quot;brightness&quot;:0.800000011920929,&quot;colorType&quot;:1,&quot;foreColorIndex&quot;:6,&quot;transparency&quot;:0.20000000298023224},&quot;type&quot;:1},&quot;shadow&quot;:{&quot;colorType&quot;:0},&quot;threeD&quot;:{&quot;curvedSurface&quot;:{&quot;brightness&quot;:0,&quot;colorType&quot;:2,&quot;rgb&quot;:&quot;#000000&quot;},&quot;depth&quot;:{&quot;colorType&quot;:0}}},&quot;text&quot;:{&quot;fill&quot;:{},&quot;glow&quot;:{},&quot;line&quot;:{},&quot;shadow&quot;:{},&quot;threeD&quot;:{}}}"/>
</p:tagLst>
</file>

<file path=ppt/tags/tag104.xml><?xml version="1.0" encoding="utf-8"?>
<p:tagLst xmlns:p="http://schemas.openxmlformats.org/presentationml/2006/main">
  <p:tag name="KSO_WM_UNIT_TYPE" val="l_h_i"/>
  <p:tag name="KSO_WM_UNIT_SUBTYPE" val="d"/>
  <p:tag name="KSO_WM_UNIT_INDEX" val="1_2_3"/>
  <p:tag name="KSO_WM_BEAUTIFY_FLAG" val="#wm#"/>
  <p:tag name="KSO_WM_TAG_VERSION" val="3.0"/>
  <p:tag name="KSO_WM_DIAGRAM_VERSION" val="3"/>
  <p:tag name="KSO_WM_DIAGRAM_GROUP_CODE" val="l1-1"/>
  <p:tag name="KSO_WM_DIAGRAM_COLOR_TRICK" val="1"/>
  <p:tag name="KSO_WM_DIAGRAM_COLOR_TEXT_CAN_REMOVE" val="n"/>
  <p:tag name="KSO_WM_UNIT_ID" val="custom20236353_6*l_h_i*1_2_3"/>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353"/>
  <p:tag name="KSO_WM_TEMPLATE_CATEGORY" val="custom"/>
  <p:tag name="KSO_WM_DIAGRAM_MAX_ITEMCNT" val="6"/>
  <p:tag name="KSO_WM_DIAGRAM_MIN_ITEMCNT" val="2"/>
  <p:tag name="KSO_WM_DIAGRAM_VIRTUALLY_FRAME" val="{&quot;height&quot;:306.1345291930672,&quot;left&quot;:52.899921259842515,&quot;top&quot;:202.61814797228718,&quot;width&quot;:863.694960629921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6,&quot;transparency&quot;:0.38999998569488525},&quot;type&quot;:1},&quot;glow&quot;:{&quot;colorType&quot;:0},&quot;line&quot;:{&quot;type&quot;:0},&quot;shadow&quot;:{&quot;colorType&quot;:0},&quot;threeD&quot;:{&quot;curvedSurface&quot;:{&quot;brightness&quot;:0,&quot;colorType&quot;:2,&quot;rgb&quot;:&quot;#000000&quot;},&quot;depth&quot;:{&quot;colorType&quot;:0}}}}"/>
</p:tagLst>
</file>

<file path=ppt/tags/tag105.xml><?xml version="1.0" encoding="utf-8"?>
<p:tagLst xmlns:p="http://schemas.openxmlformats.org/presentationml/2006/main">
  <p:tag name="KSO_WM_UNIT_TYPE" val="l_h_f"/>
  <p:tag name="KSO_WM_UNIT_INDEX" val="1_2_1"/>
  <p:tag name="KSO_WM_BEAUTIFY_FLAG" val="#wm#"/>
  <p:tag name="KSO_WM_TAG_VERSION" val="3.0"/>
  <p:tag name="KSO_WM_DIAGRAM_VERSION" val="3"/>
  <p:tag name="KSO_WM_DIAGRAM_GROUP_CODE" val="l1-1"/>
  <p:tag name="KSO_WM_DIAGRAM_COLOR_TRICK" val="1"/>
  <p:tag name="KSO_WM_DIAGRAM_COLOR_TEXT_CAN_REMOVE" val="n"/>
  <p:tag name="KSO_WM_UNIT_ID" val="custom20236353_6*l_h_f*1_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353"/>
  <p:tag name="KSO_WM_TEMPLATE_CATEGORY" val="custom"/>
  <p:tag name="KSO_WM_UNIT_SUBTYPE" val="a"/>
  <p:tag name="KSO_WM_DIAGRAM_MAX_ITEMCNT" val="6"/>
  <p:tag name="KSO_WM_DIAGRAM_MIN_ITEMCNT" val="2"/>
  <p:tag name="KSO_WM_DIAGRAM_VIRTUALLY_FRAME" val="{&quot;height&quot;:306.1345291930672,&quot;left&quot;:52.899921259842515,&quot;top&quot;:202.61814797228718,&quot;width&quot;:863.694960629921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44546a&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PRESET_TEXT" val="单击添加 目录项标题"/>
</p:tagLst>
</file>

<file path=ppt/tags/tag106.xml><?xml version="1.0" encoding="utf-8"?>
<p:tagLst xmlns:p="http://schemas.openxmlformats.org/presentationml/2006/main">
  <p:tag name="KSO_WM_UNIT_TYPE" val="l_h_i"/>
  <p:tag name="KSO_WM_UNIT_SUBTYPE" val="d"/>
  <p:tag name="KSO_WM_UNIT_INDEX" val="1_3_3"/>
  <p:tag name="KSO_WM_BEAUTIFY_FLAG" val="#wm#"/>
  <p:tag name="KSO_WM_TAG_VERSION" val="3.0"/>
  <p:tag name="KSO_WM_DIAGRAM_VERSION" val="3"/>
  <p:tag name="KSO_WM_DIAGRAM_GROUP_CODE" val="l1-1"/>
  <p:tag name="KSO_WM_DIAGRAM_COLOR_TRICK" val="1"/>
  <p:tag name="KSO_WM_DIAGRAM_COLOR_TEXT_CAN_REMOVE" val="n"/>
  <p:tag name="KSO_WM_UNIT_ID" val="custom20236353_6*l_h_i*1_3_3"/>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353"/>
  <p:tag name="KSO_WM_TEMPLATE_CATEGORY" val="custom"/>
  <p:tag name="KSO_WM_DIAGRAM_MAX_ITEMCNT" val="6"/>
  <p:tag name="KSO_WM_DIAGRAM_MIN_ITEMCNT" val="2"/>
  <p:tag name="KSO_WM_DIAGRAM_VIRTUALLY_FRAME" val="{&quot;height&quot;:306.1345291930672,&quot;left&quot;:52.899921259842515,&quot;top&quot;:202.61814797228718,&quot;width&quot;:863.694960629921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6,&quot;transparency&quot;:0.38999998569488525},&quot;type&quot;:1},&quot;glow&quot;:{&quot;colorType&quot;:0},&quot;line&quot;:{&quot;type&quot;:0},&quot;shadow&quot;:{&quot;colorType&quot;:0},&quot;threeD&quot;:{&quot;curvedSurface&quot;:{&quot;brightness&quot;:0,&quot;colorType&quot;:2,&quot;rgb&quot;:&quot;#000000&quot;},&quot;depth&quot;:{&quot;colorType&quot;:0}}}}"/>
</p:tagLst>
</file>

<file path=ppt/tags/tag107.xml><?xml version="1.0" encoding="utf-8"?>
<p:tagLst xmlns:p="http://schemas.openxmlformats.org/presentationml/2006/main">
  <p:tag name="KSO_WM_UNIT_TYPE" val="l_h_f"/>
  <p:tag name="KSO_WM_UNIT_INDEX" val="1_3_1"/>
  <p:tag name="KSO_WM_BEAUTIFY_FLAG" val="#wm#"/>
  <p:tag name="KSO_WM_TAG_VERSION" val="3.0"/>
  <p:tag name="KSO_WM_DIAGRAM_VERSION" val="3"/>
  <p:tag name="KSO_WM_DIAGRAM_GROUP_CODE" val="l1-1"/>
  <p:tag name="KSO_WM_DIAGRAM_COLOR_TRICK" val="1"/>
  <p:tag name="KSO_WM_DIAGRAM_COLOR_TEXT_CAN_REMOVE" val="n"/>
  <p:tag name="KSO_WM_UNIT_ID" val="custom20236353_6*l_h_f*1_3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353"/>
  <p:tag name="KSO_WM_TEMPLATE_CATEGORY" val="custom"/>
  <p:tag name="KSO_WM_UNIT_SUBTYPE" val="a"/>
  <p:tag name="KSO_WM_DIAGRAM_MAX_ITEMCNT" val="6"/>
  <p:tag name="KSO_WM_DIAGRAM_MIN_ITEMCNT" val="2"/>
  <p:tag name="KSO_WM_DIAGRAM_VIRTUALLY_FRAME" val="{&quot;height&quot;:306.1345291930672,&quot;left&quot;:52.899921259842515,&quot;top&quot;:202.61814797228718,&quot;width&quot;:863.694960629921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44546a&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PRESET_TEXT" val="单击添加 目录项标题"/>
</p:tagLst>
</file>

<file path=ppt/tags/tag108.xml><?xml version="1.0" encoding="utf-8"?>
<p:tagLst xmlns:p="http://schemas.openxmlformats.org/presentationml/2006/main">
  <p:tag name="KSO_WM_UNIT_TYPE" val="l_h_i"/>
  <p:tag name="KSO_WM_UNIT_SUBTYPE" val="d"/>
  <p:tag name="KSO_WM_UNIT_INDEX" val="1_4_3"/>
  <p:tag name="KSO_WM_BEAUTIFY_FLAG" val="#wm#"/>
  <p:tag name="KSO_WM_TAG_VERSION" val="3.0"/>
  <p:tag name="KSO_WM_DIAGRAM_VERSION" val="3"/>
  <p:tag name="KSO_WM_DIAGRAM_GROUP_CODE" val="l1-1"/>
  <p:tag name="KSO_WM_DIAGRAM_COLOR_TRICK" val="1"/>
  <p:tag name="KSO_WM_DIAGRAM_COLOR_TEXT_CAN_REMOVE" val="n"/>
  <p:tag name="KSO_WM_UNIT_ID" val="custom20236353_6*l_h_i*1_4_3"/>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353"/>
  <p:tag name="KSO_WM_TEMPLATE_CATEGORY" val="custom"/>
  <p:tag name="KSO_WM_DIAGRAM_MAX_ITEMCNT" val="6"/>
  <p:tag name="KSO_WM_DIAGRAM_MIN_ITEMCNT" val="2"/>
  <p:tag name="KSO_WM_DIAGRAM_VIRTUALLY_FRAME" val="{&quot;height&quot;:306.1345291930672,&quot;left&quot;:52.899921259842515,&quot;top&quot;:202.61814797228718,&quot;width&quot;:863.694960629921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6,&quot;transparency&quot;:0.38999998569488525},&quot;type&quot;:1},&quot;glow&quot;:{&quot;colorType&quot;:0},&quot;line&quot;:{&quot;type&quot;:0},&quot;shadow&quot;:{&quot;colorType&quot;:0},&quot;threeD&quot;:{&quot;curvedSurface&quot;:{&quot;brightness&quot;:0,&quot;colorType&quot;:2,&quot;rgb&quot;:&quot;#000000&quot;},&quot;depth&quot;:{&quot;colorType&quot;:0}}}}"/>
</p:tagLst>
</file>

<file path=ppt/tags/tag109.xml><?xml version="1.0" encoding="utf-8"?>
<p:tagLst xmlns:p="http://schemas.openxmlformats.org/presentationml/2006/main">
  <p:tag name="KSO_WM_UNIT_TYPE" val="l_h_f"/>
  <p:tag name="KSO_WM_UNIT_INDEX" val="1_4_1"/>
  <p:tag name="KSO_WM_BEAUTIFY_FLAG" val="#wm#"/>
  <p:tag name="KSO_WM_TAG_VERSION" val="3.0"/>
  <p:tag name="KSO_WM_DIAGRAM_VERSION" val="3"/>
  <p:tag name="KSO_WM_DIAGRAM_GROUP_CODE" val="l1-1"/>
  <p:tag name="KSO_WM_DIAGRAM_COLOR_TRICK" val="1"/>
  <p:tag name="KSO_WM_DIAGRAM_COLOR_TEXT_CAN_REMOVE" val="n"/>
  <p:tag name="KSO_WM_UNIT_ID" val="custom20236353_6*l_h_f*1_4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353"/>
  <p:tag name="KSO_WM_TEMPLATE_CATEGORY" val="custom"/>
  <p:tag name="KSO_WM_UNIT_SUBTYPE" val="a"/>
  <p:tag name="KSO_WM_DIAGRAM_MAX_ITEMCNT" val="6"/>
  <p:tag name="KSO_WM_DIAGRAM_MIN_ITEMCNT" val="2"/>
  <p:tag name="KSO_WM_DIAGRAM_VIRTUALLY_FRAME" val="{&quot;height&quot;:306.1345291930672,&quot;left&quot;:52.899921259842515,&quot;top&quot;:202.61814797228718,&quot;width&quot;:863.694960629921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44546a&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PRESET_TEXT" val="单击添加 目录项标题"/>
</p:tagLst>
</file>

<file path=ppt/tags/tag11.xml><?xml version="1.0" encoding="utf-8"?>
<p:tagLst xmlns:p="http://schemas.openxmlformats.org/presentationml/2006/main">
  <p:tag name="KSO_WM_UNIT_TYPE" val="f"/>
  <p:tag name="KSO_WM_UNIT_SUBTYPE" val="c"/>
  <p:tag name="KSO_WM_UNIT_INDEX" val="2"/>
  <p:tag name="KSO_WM_BEAUTIFY_FLAG" val="#wm#"/>
  <p:tag name="KSO_WM_TAG_VERSION" val="3.0"/>
  <p:tag name="KSO_WM_UNIT_PRESET_TEXT" val="日期时间"/>
  <p:tag name="KSO_WM_UNIT_ID" val="_1*f*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24"/>
</p:tagLst>
</file>

<file path=ppt/tags/tag110.xml><?xml version="1.0" encoding="utf-8"?>
<p:tagLst xmlns:p="http://schemas.openxmlformats.org/presentationml/2006/main">
  <p:tag name="KSO_WM_UNIT_TYPE" val="i"/>
  <p:tag name="KSO_WM_UNIT_INDEX" val="1"/>
  <p:tag name="KSO_WM_BEAUTIFY_FLAG" val="#wm#"/>
  <p:tag name="KSO_WM_TAG_VERSION" val="3.0"/>
  <p:tag name="KSO_WM_DIAGRAM_GROUP_CODE" val="l1-1"/>
  <p:tag name="KSO_WM_DIAGRAM_COLOR_TRICK" val="1"/>
  <p:tag name="KSO_WM_DIAGRAM_COLOR_TEXT_CAN_REMOVE" val="n"/>
  <p:tag name="KSO_WM_UNIT_ID" val="custom20236353_6*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6353"/>
  <p:tag name="KSO_WM_TEMPLATE_CATEGORY" val="custom"/>
</p:tagLst>
</file>

<file path=ppt/tags/tag111.xml><?xml version="1.0" encoding="utf-8"?>
<p:tagLst xmlns:p="http://schemas.openxmlformats.org/presentationml/2006/main">
  <p:tag name="KSO_WM_SLIDE_TYPE" val="contents"/>
  <p:tag name="KSO_WM_TEMPLATE_SUBCATEGORY" val="29"/>
  <p:tag name="KSO_WM_TEMPLATE_COLOR_TYPE" val="0"/>
  <p:tag name="KSO_WM_TAG_VERSION" val="3.0"/>
  <p:tag name="KSO_WM_SLIDE_SUBTYPE" val="diag"/>
  <p:tag name="KSO_WM_SLIDE_ITEM_CNT" val="6"/>
  <p:tag name="KSO_WM_DIAGRAM_GROUP_CODE" val="l1-1"/>
  <p:tag name="KSO_WM_BEAUTIFY_FLAG" val="#wm#"/>
  <p:tag name="KSO_WM_TEMPLATE_INDEX" val="20236353"/>
  <p:tag name="KSO_WM_TEMPLATE_CATEGORY" val="custom"/>
  <p:tag name="KSO_WM_SLIDE_INDEX" val="6"/>
  <p:tag name="KSO_WM_SLIDE_ID" val="custom20236353_6"/>
  <p:tag name="KSO_WM_TEMPLATE_MASTER_TYPE" val="0"/>
  <p:tag name="KSO_WM_SLIDE_LAYOUT" val="a_l"/>
  <p:tag name="KSO_WM_SLIDE_LAYOUT_CNT" val="1_1"/>
  <p:tag name="KSO_WM_SLIDE_DIAGTYPE" val="l"/>
  <p:tag name="CP_OUTLINE_TITLE" val="目录"/>
  <p:tag name="CP_OUTLINE_TYPE" val="pt_contents"/>
</p:tagLst>
</file>

<file path=ppt/tags/tag112.xml><?xml version="1.0" encoding="utf-8"?>
<p:tagLst xmlns:p="http://schemas.openxmlformats.org/presentationml/2006/main">
  <p:tag name="KSO_WM_UNIT_TYPE" val="a"/>
  <p:tag name="KSO_WM_UNIT_INDEX" val="1"/>
  <p:tag name="KSO_WM_BEAUTIFY_FLAG" val="#wm#"/>
  <p:tag name="KSO_WM_TAG_VERSION" val="3.0"/>
  <p:tag name="KSO_WM_UNIT_ID" val="custom20236353_7*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6353"/>
  <p:tag name="KSO_WM_TEMPLATE_CATEGORY" val="custom"/>
  <p:tag name="KSO_WM_UNIT_ISCONTENTSTITLE" val="0"/>
  <p:tag name="KSO_WM_UNIT_VALUE" val="10"/>
  <p:tag name="KSO_WM_UNIT_TEXT_TYPE" val="1"/>
  <p:tag name="KSO_WM_UNIT_PRESET_TEXT" val="添加章节标题"/>
</p:tagLst>
</file>

<file path=ppt/tags/tag113.xml><?xml version="1.0" encoding="utf-8"?>
<p:tagLst xmlns:p="http://schemas.openxmlformats.org/presentationml/2006/main">
  <p:tag name="KSO_WM_UNIT_TYPE" val="e"/>
  <p:tag name="KSO_WM_UNIT_INDEX" val="1"/>
  <p:tag name="KSO_WM_BEAUTIFY_FLAG" val="#wm#"/>
  <p:tag name="KSO_WM_TAG_VERSION" val="3.0"/>
  <p:tag name="KSO_WM_UNIT_ID" val="custom20236353_7*e*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6353"/>
  <p:tag name="KSO_WM_TEMPLATE_CATEGORY" val="custom"/>
  <p:tag name="KSO_WM_UNIT_VALUE" val="2"/>
</p:tagLst>
</file>

<file path=ppt/tags/tag114.xml><?xml version="1.0" encoding="utf-8"?>
<p:tagLst xmlns:p="http://schemas.openxmlformats.org/presentationml/2006/main">
  <p:tag name="KSO_WM_SLIDE_TYPE" val="sectionTitle"/>
  <p:tag name="KSO_WM_TEMPLATE_SUBCATEGORY" val="29"/>
  <p:tag name="KSO_WM_TEMPLATE_COLOR_TYPE" val="0"/>
  <p:tag name="KSO_WM_TAG_VERSION" val="3.0"/>
  <p:tag name="KSO_WM_SLIDE_SUBTYPE" val="pureTxt"/>
  <p:tag name="KSO_WM_SLIDE_ITEM_CNT" val="0"/>
  <p:tag name="KSO_WM_BEAUTIFY_FLAG" val="#wm#"/>
  <p:tag name="KSO_WM_TEMPLATE_INDEX" val="20236353"/>
  <p:tag name="KSO_WM_TEMPLATE_CATEGORY" val="custom"/>
  <p:tag name="KSO_WM_SLIDE_INDEX" val="7"/>
  <p:tag name="KSO_WM_SLIDE_ID" val="custom20236353_7"/>
  <p:tag name="KSO_WM_TEMPLATE_MASTER_TYPE" val="0"/>
  <p:tag name="KSO_WM_SLIDE_LAYOUT" val="a_b_e"/>
  <p:tag name="KSO_WM_SLIDE_LAYOUT_CNT" val="1_1_1"/>
  <p:tag name="CP_OUTLINE_TITLE" val="AI学术滥用的全球挑战"/>
  <p:tag name="CP_OUTLINE_TYPE" val="pt_section_title"/>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33256_1*i*1"/>
  <p:tag name="KSO_WM_TEMPLATE_CATEGORY" val="custom"/>
  <p:tag name="KSO_WM_TEMPLATE_INDEX" val="20233256"/>
  <p:tag name="KSO_WM_UNIT_LAYERLEVEL" val="1"/>
  <p:tag name="KSO_WM_TAG_VERSION" val="3.0"/>
  <p:tag name="KSO_WM_BEAUTIFY_FLAG" val="#wm#"/>
</p:tagLst>
</file>

<file path=ppt/tags/tag116.xml><?xml version="1.0" encoding="utf-8"?>
<p:tagLst xmlns:p="http://schemas.openxmlformats.org/presentationml/2006/main">
  <p:tag name="KSO_WM_UNIT_VALUE" val="1226*964"/>
  <p:tag name="KSO_WM_UNIT_HIGHLIGHT" val="0"/>
  <p:tag name="KSO_WM_UNIT_COMPATIBLE" val="0"/>
  <p:tag name="KSO_WM_UNIT_DIAGRAM_ISNUMVISUAL" val="0"/>
  <p:tag name="KSO_WM_UNIT_DIAGRAM_ISREFERUNIT" val="0"/>
  <p:tag name="KSO_WM_DIAGRAM_GROUP_CODE" val="l1-1"/>
  <p:tag name="KSO_WM_UNIT_TYPE" val="d"/>
  <p:tag name="KSO_WM_UNIT_INDEX" val="1"/>
  <p:tag name="KSO_WM_UNIT_ID" val="custom20233256_1*d*1"/>
  <p:tag name="KSO_WM_TEMPLATE_CATEGORY" val="custom"/>
  <p:tag name="KSO_WM_TEMPLATE_INDEX" val="20233256"/>
  <p:tag name="KSO_WM_UNIT_LAYERLEVEL" val="1"/>
  <p:tag name="KSO_WM_TAG_VERSION" val="3.0"/>
  <p:tag name="KSO_WM_BEAUTIFY_FLAG" val="#wm#"/>
  <p:tag name="KSO_WM_UNIT_PICTURE_SUBTYPE" val="b"/>
  <p:tag name="MH_PIC_SOURCE_TYPE" val="generate_slide_ai*VCG211243122956*gallery_gallery_ai_v2.0.9_ONLINE*6b5ca383fd80987d65caccfbd66fc068-slide-3"/>
</p:tagLst>
</file>

<file path=ppt/tags/tag117.xml><?xml version="1.0" encoding="utf-8"?>
<p:tagLst xmlns:p="http://schemas.openxmlformats.org/presentationml/2006/main">
  <p:tag name="KSO_WM_UNIT_ISCONTENTSTITLE" val="0"/>
  <p:tag name="KSO_WM_UNIT_ISNUMDGMTITLE" val="0"/>
  <p:tag name="KSO_WM_UNIT_NOCLEAR" val="0"/>
  <p:tag name="KSO_WM_UNIT_VALUE" val="24"/>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TEMPLATE_CATEGORY" val="custom"/>
  <p:tag name="KSO_WM_UNIT_LAYERLEVEL" val="1"/>
  <p:tag name="KSO_WM_TAG_VERSION" val="3.0"/>
  <p:tag name="KSO_WM_BEAUTIFY_FLAG" val="#wm#"/>
  <p:tag name="KSO_WM_TEMPLATE_INDEX" val="20233256"/>
  <p:tag name="KSO_WM_UNIT_ID" val="custom20233256_1*a*1"/>
  <p:tag name="KSO_WM_UNIT_PRESET_TEXT" val="单击此处 添加标题内容"/>
  <p:tag name="KSO_WM_UNIT_TEXT_TYPE" val="1"/>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2"/>
  <p:tag name="KSO_WM_UNIT_ID" val="custom20233256_1*i*2"/>
  <p:tag name="KSO_WM_TEMPLATE_CATEGORY" val="custom"/>
  <p:tag name="KSO_WM_TEMPLATE_INDEX" val="20233256"/>
  <p:tag name="KSO_WM_UNIT_LAYERLEVEL" val="1"/>
  <p:tag name="KSO_WM_TAG_VERSION" val="3.0"/>
  <p:tag name="KSO_WM_BEAUTIFY_FLAG" val="#wm#"/>
</p:tagLst>
</file>

<file path=ppt/tags/tag11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3255_3*l_h_f*1_1_1"/>
  <p:tag name="KSO_WM_TEMPLATE_CATEGORY" val="diagram"/>
  <p:tag name="KSO_WM_TEMPLATE_INDEX" val="20233255"/>
  <p:tag name="KSO_WM_UNIT_LAYERLEVEL" val="1_1_1"/>
  <p:tag name="KSO_WM_TAG_VERSION" val="3.0"/>
  <p:tag name="KSO_WM_DIAGRAM_MAX_ITEMCNT" val="4"/>
  <p:tag name="KSO_WM_DIAGRAM_MIN_ITEMCNT" val="1"/>
  <p:tag name="KSO_WM_DIAGRAM_VIRTUALLY_FRAME" val="{&quot;height&quot;:241.5000787401575,&quot;left&quot;:87.9247698830432,&quot;top&quot;:217.83267716535434,&quot;width&quot;:408.049987792968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28"/>
  <p:tag name="KSO_WM_DIAGRAM_VERSION" val="3"/>
  <p:tag name="KSO_WM_DIAGRAM_COLOR_TRICK" val="1"/>
  <p:tag name="KSO_WM_DIAGRAM_COLOR_TEXT_CAN_REMOVE" val="n"/>
  <p:tag name="KSO_WM_UNIT_TEXT_TYPE" val="1"/>
  <p:tag name="KSO_WM_UNIT_TEXT_LAYER_COUNT" val="1"/>
  <p:tag name="KSO_WM_BEAUTIFY_FLAG" val="#wm#"/>
  <p:tag name="KSO_WM_UNIT_PRESET_TEXT" val="单击添加文本内容，简明扼要地阐述您内容观点"/>
  <p:tag name="KSO_WM_UNIT_TEXT_FILL_FORE_SCHEMECOLOR_INDEX" val="1"/>
  <p:tag name="KSO_WM_UNIT_TEXT_FILL_TYPE" val="1"/>
</p:tagLst>
</file>

<file path=ppt/tags/tag12.xml><?xml version="1.0" encoding="utf-8"?>
<p:tagLst xmlns:p="http://schemas.openxmlformats.org/presentationml/2006/main">
  <p:tag name="KSO_WM_UNIT_TYPE" val="f"/>
  <p:tag name="KSO_WM_UNIT_SUBTYPE" val="b"/>
  <p:tag name="KSO_WM_UNIT_INDEX" val="1"/>
  <p:tag name="KSO_WM_BEAUTIFY_FLAG" val="#wm#"/>
  <p:tag name="KSO_WM_TAG_VERSION" val="3.0"/>
  <p:tag name="KSO_WM_UNIT_PRESET_TEXT" val="署名"/>
  <p:tag name="KSO_WM_UNIT_ID" val="_1*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8"/>
</p:tagLst>
</file>

<file path=ppt/tags/tag120.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3255_3*l_h_a*1_1_1"/>
  <p:tag name="KSO_WM_TEMPLATE_CATEGORY" val="diagram"/>
  <p:tag name="KSO_WM_TEMPLATE_INDEX" val="20233255"/>
  <p:tag name="KSO_WM_UNIT_LAYERLEVEL" val="1_1_1"/>
  <p:tag name="KSO_WM_TAG_VERSION" val="3.0"/>
  <p:tag name="KSO_WM_DIAGRAM_MAX_ITEMCNT" val="4"/>
  <p:tag name="KSO_WM_DIAGRAM_MIN_ITEMCNT" val="1"/>
  <p:tag name="KSO_WM_DIAGRAM_VIRTUALLY_FRAME" val="{&quot;height&quot;:241.5000787401575,&quot;left&quot;:87.9247698830432,&quot;top&quot;:217.83267716535434,&quot;width&quot;:408.049987792968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21"/>
  <p:tag name="KSO_WM_DIAGRAM_VERSION" val="3"/>
  <p:tag name="KSO_WM_DIAGRAM_COLOR_TRICK" val="1"/>
  <p:tag name="KSO_WM_DIAGRAM_COLOR_TEXT_CAN_REMOVE" val="n"/>
  <p:tag name="KSO_WM_UNIT_TEXT_TYPE" val="1"/>
  <p:tag name="KSO_WM_BEAUTIFY_FLAG" val="#wm#"/>
  <p:tag name="KSO_WM_UNIT_PRESET_TEXT" val="添加项标题"/>
  <p:tag name="KSO_WM_UNIT_TEXT_FILL_FORE_SCHEMECOLOR_INDEX" val="1"/>
  <p:tag name="KSO_WM_UNIT_TEXT_FILL_TYPE" val="1"/>
</p:tagLst>
</file>

<file path=ppt/tags/tag12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3255_3*l_h_f*1_2_1"/>
  <p:tag name="KSO_WM_TEMPLATE_CATEGORY" val="diagram"/>
  <p:tag name="KSO_WM_TEMPLATE_INDEX" val="20233255"/>
  <p:tag name="KSO_WM_UNIT_LAYERLEVEL" val="1_1_1"/>
  <p:tag name="KSO_WM_TAG_VERSION" val="3.0"/>
  <p:tag name="KSO_WM_DIAGRAM_MAX_ITEMCNT" val="4"/>
  <p:tag name="KSO_WM_DIAGRAM_MIN_ITEMCNT" val="1"/>
  <p:tag name="KSO_WM_DIAGRAM_VIRTUALLY_FRAME" val="{&quot;height&quot;:241.5000787401575,&quot;left&quot;:87.9247698830432,&quot;top&quot;:217.83267716535434,&quot;width&quot;:408.049987792968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28"/>
  <p:tag name="KSO_WM_DIAGRAM_VERSION" val="3"/>
  <p:tag name="KSO_WM_DIAGRAM_COLOR_TRICK" val="1"/>
  <p:tag name="KSO_WM_DIAGRAM_COLOR_TEXT_CAN_REMOVE" val="n"/>
  <p:tag name="KSO_WM_UNIT_TEXT_TYPE" val="1"/>
  <p:tag name="KSO_WM_UNIT_TEXT_LAYER_COUNT" val="1"/>
  <p:tag name="KSO_WM_BEAUTIFY_FLAG" val="#wm#"/>
  <p:tag name="KSO_WM_UNIT_PRESET_TEXT" val="单击添加文本具体内容，简明扼要地阐述您内容观点"/>
  <p:tag name="KSO_WM_UNIT_TEXT_FILL_FORE_SCHEMECOLOR_INDEX" val="1"/>
  <p:tag name="KSO_WM_UNIT_TEXT_FILL_TYPE" val="1"/>
</p:tagLst>
</file>

<file path=ppt/tags/tag122.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33255_3*l_h_a*1_2_1"/>
  <p:tag name="KSO_WM_TEMPLATE_CATEGORY" val="diagram"/>
  <p:tag name="KSO_WM_TEMPLATE_INDEX" val="20233255"/>
  <p:tag name="KSO_WM_UNIT_LAYERLEVEL" val="1_1_1"/>
  <p:tag name="KSO_WM_TAG_VERSION" val="3.0"/>
  <p:tag name="KSO_WM_DIAGRAM_MAX_ITEMCNT" val="4"/>
  <p:tag name="KSO_WM_DIAGRAM_MIN_ITEMCNT" val="1"/>
  <p:tag name="KSO_WM_DIAGRAM_VIRTUALLY_FRAME" val="{&quot;height&quot;:241.5000787401575,&quot;left&quot;:87.9247698830432,&quot;top&quot;:217.83267716535434,&quot;width&quot;:408.049987792968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21"/>
  <p:tag name="KSO_WM_DIAGRAM_VERSION" val="3"/>
  <p:tag name="KSO_WM_DIAGRAM_COLOR_TRICK" val="1"/>
  <p:tag name="KSO_WM_DIAGRAM_COLOR_TEXT_CAN_REMOVE" val="n"/>
  <p:tag name="KSO_WM_UNIT_TEXT_TYPE" val="1"/>
  <p:tag name="KSO_WM_BEAUTIFY_FLAG" val="#wm#"/>
  <p:tag name="KSO_WM_UNIT_PRESET_TEXT" val="添加项标题"/>
  <p:tag name="KSO_WM_UNIT_TEXT_FILL_FORE_SCHEMECOLOR_INDEX" val="1"/>
  <p:tag name="KSO_WM_UNIT_TEXT_FILL_TYPE" val="1"/>
</p:tagLst>
</file>

<file path=ppt/tags/tag123.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33255_3*l_h_f*1_3_1"/>
  <p:tag name="KSO_WM_TEMPLATE_CATEGORY" val="diagram"/>
  <p:tag name="KSO_WM_TEMPLATE_INDEX" val="20233255"/>
  <p:tag name="KSO_WM_UNIT_LAYERLEVEL" val="1_1_1"/>
  <p:tag name="KSO_WM_TAG_VERSION" val="3.0"/>
  <p:tag name="KSO_WM_DIAGRAM_MAX_ITEMCNT" val="4"/>
  <p:tag name="KSO_WM_DIAGRAM_MIN_ITEMCNT" val="1"/>
  <p:tag name="KSO_WM_DIAGRAM_VIRTUALLY_FRAME" val="{&quot;height&quot;:241.5000787401575,&quot;left&quot;:87.9247698830432,&quot;top&quot;:217.83267716535434,&quot;width&quot;:408.049987792968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28"/>
  <p:tag name="KSO_WM_DIAGRAM_VERSION" val="3"/>
  <p:tag name="KSO_WM_DIAGRAM_COLOR_TRICK" val="1"/>
  <p:tag name="KSO_WM_DIAGRAM_COLOR_TEXT_CAN_REMOVE" val="n"/>
  <p:tag name="KSO_WM_UNIT_TEXT_TYPE" val="1"/>
  <p:tag name="KSO_WM_UNIT_TEXT_LAYER_COUNT" val="1"/>
  <p:tag name="KSO_WM_BEAUTIFY_FLAG" val="#wm#"/>
  <p:tag name="KSO_WM_UNIT_PRESET_TEXT" val="单击添加文本，简明扼要地阐述您内容观点"/>
  <p:tag name="KSO_WM_UNIT_TEXT_FILL_FORE_SCHEMECOLOR_INDEX" val="1"/>
  <p:tag name="KSO_WM_UNIT_TEXT_FILL_TYPE" val="1"/>
</p:tagLst>
</file>

<file path=ppt/tags/tag124.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233255_3*l_h_a*1_3_1"/>
  <p:tag name="KSO_WM_TEMPLATE_CATEGORY" val="diagram"/>
  <p:tag name="KSO_WM_TEMPLATE_INDEX" val="20233255"/>
  <p:tag name="KSO_WM_UNIT_LAYERLEVEL" val="1_1_1"/>
  <p:tag name="KSO_WM_TAG_VERSION" val="3.0"/>
  <p:tag name="KSO_WM_DIAGRAM_MAX_ITEMCNT" val="4"/>
  <p:tag name="KSO_WM_DIAGRAM_MIN_ITEMCNT" val="1"/>
  <p:tag name="KSO_WM_DIAGRAM_VIRTUALLY_FRAME" val="{&quot;height&quot;:241.5000787401575,&quot;left&quot;:87.9247698830432,&quot;top&quot;:217.83267716535434,&quot;width&quot;:408.049987792968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21"/>
  <p:tag name="KSO_WM_DIAGRAM_VERSION" val="3"/>
  <p:tag name="KSO_WM_DIAGRAM_COLOR_TRICK" val="1"/>
  <p:tag name="KSO_WM_DIAGRAM_COLOR_TEXT_CAN_REMOVE" val="n"/>
  <p:tag name="KSO_WM_UNIT_TEXT_TYPE" val="1"/>
  <p:tag name="KSO_WM_BEAUTIFY_FLAG" val="#wm#"/>
  <p:tag name="KSO_WM_UNIT_PRESET_TEXT" val="添加项标题"/>
  <p:tag name="KSO_WM_UNIT_TEXT_FILL_FORE_SCHEMECOLOR_INDEX" val="1"/>
  <p:tag name="KSO_WM_UNIT_TEXT_FILL_TYPE" val="1"/>
</p:tagLst>
</file>

<file path=ppt/tags/tag125.xml><?xml version="1.0" encoding="utf-8"?>
<p:tagLst xmlns:p="http://schemas.openxmlformats.org/presentationml/2006/main">
  <p:tag name="KSO_WM_BEAUTIFY_FLAG" val="#wm#"/>
  <p:tag name="KSO_WM_TEMPLATE_CATEGORY" val="custom"/>
  <p:tag name="KSO_WM_TEMPLATE_MASTER_TYPE" val="0"/>
  <p:tag name="KSO_WM_TEMPLATE_COLOR_TYPE" val="0"/>
  <p:tag name="KSO_WM_DIAGRAM_GROUP_CODE" val="l1-1"/>
  <p:tag name="KSO_WM_SLIDE_DIAGTYPE" val="l"/>
  <p:tag name="KSO_WM_SLIDE_LAYOUT" val="a_d_l"/>
  <p:tag name="KSO_WM_SLIDE_LAYOUT_CNT" val="1_1_1"/>
  <p:tag name="KSO_WM_SLIDE_TYPE" val="text"/>
  <p:tag name="KSO_WM_SLIDE_SUBTYPE" val="picTxt"/>
  <p:tag name="KSO_WM_SLIDE_SIZE" val="408.05*186.55"/>
  <p:tag name="KSO_WM_SLIDE_POSITION" val="87.8997*272.733"/>
  <p:tag name="KSO_WM_TEMPLATE_INDEX" val="20233256"/>
  <p:tag name="KSO_WM_TEMPLATE_SUBCATEGORY" val="0"/>
  <p:tag name="KSO_WM_SLIDE_INDEX" val="1"/>
  <p:tag name="KSO_WM_TAG_VERSION" val="3.0"/>
  <p:tag name="KSO_WM_SLIDE_ID" val="custom20233256_1"/>
  <p:tag name="KSO_WM_SLIDE_ITEM_CNT" val="4"/>
  <p:tag name="CP_OUTLINE_TITLE" val="AI写作工具的渗透现状"/>
  <p:tag name="CP_OUTLINE_TYPE" val="pt_text"/>
</p:tagLst>
</file>

<file path=ppt/tags/tag126.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33205_3*a*1"/>
  <p:tag name="KSO_WM_TEMPLATE_CATEGORY" val="diagram"/>
  <p:tag name="KSO_WM_TEMPLATE_INDEX" val="20233205"/>
  <p:tag name="KSO_WM_UNIT_LAYERLEVEL" val="1"/>
  <p:tag name="KSO_WM_TAG_VERSION" val="3.0"/>
  <p:tag name="KSO_WM_BEAUTIFY_FLAG" val="#wm#"/>
  <p:tag name="KSO_WM_DIAGRAM_GROUP_CODE" val="l1-1"/>
  <p:tag name="KSO_WM_UNIT_PRESET_TEXT" val="单击此处添加标题"/>
  <p:tag name="KSO_WM_UNIT_TEXT_TYPE" val="1"/>
</p:tagLst>
</file>

<file path=ppt/tags/tag127.xml><?xml version="1.0" encoding="utf-8"?>
<p:tagLst xmlns:p="http://schemas.openxmlformats.org/presentationml/2006/main">
  <p:tag name="KSO_WM_DIAGRAM_VIRTUALLY_FRAME" val="{&quot;height&quot;:376.54998779296875,&quot;left&quot;:56.75,&quot;top&quot;:113.60000610351562,&quot;width&quot;:846.55}"/>
  <p:tag name="KSO_WM_UNIT_HIGHLIGHT" val="0"/>
  <p:tag name="KSO_WM_UNIT_COMPATIBLE" val="0"/>
  <p:tag name="KSO_WM_UNIT_DIAGRAM_ISNUMVISUAL" val="0"/>
  <p:tag name="KSO_WM_UNIT_DIAGRAM_ISREFERUNIT" val="0"/>
  <p:tag name="KSO_WM_UNIT_ID" val="diagram20233205_2*l_h_i*1_1_4"/>
  <p:tag name="KSO_WM_TEMPLATE_CATEGORY" val="diagram"/>
  <p:tag name="KSO_WM_TEMPLATE_INDEX" val="20233205"/>
  <p:tag name="KSO_WM_UNIT_LAYERLEVEL" val="1_1_1"/>
  <p:tag name="KSO_WM_TAG_VERSION" val="3.0"/>
  <p:tag name="KSO_WM_DIAGRAM_GROUP_CODE" val="l1-1"/>
  <p:tag name="KSO_WM_UNIT_TYPE" val="l_h_i"/>
  <p:tag name="KSO_WM_UNIT_INDEX" val="1_1_4"/>
  <p:tag name="KSO_WM_DIAGRAM_VERSION" val="3"/>
  <p:tag name="KSO_WM_DIAGRAM_COLOR_TRICK" val="1"/>
  <p:tag name="KSO_WM_DIAGRAM_COLOR_TEXT_CAN_REMOVE" val="n"/>
  <p:tag name="KSO_WM_DIAGRAM_MAX_ITEMCNT" val="4"/>
  <p:tag name="KSO_WM_DIAGRAM_MIN_ITEMCNT" val="2"/>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LINE_FORE_SCHEMECOLOR_INDEX" val="5"/>
</p:tagLst>
</file>

<file path=ppt/tags/tag128.xml><?xml version="1.0" encoding="utf-8"?>
<p:tagLst xmlns:p="http://schemas.openxmlformats.org/presentationml/2006/main">
  <p:tag name="KSO_WM_DIAGRAM_VIRTUALLY_FRAME" val="{&quot;height&quot;:376.54998779296875,&quot;left&quot;:56.75,&quot;top&quot;:113.60000610351562,&quot;width&quot;:846.55}"/>
  <p:tag name="KSO_WM_UNIT_HIGHLIGHT" val="0"/>
  <p:tag name="KSO_WM_UNIT_COMPATIBLE" val="0"/>
  <p:tag name="KSO_WM_UNIT_DIAGRAM_ISNUMVISUAL" val="0"/>
  <p:tag name="KSO_WM_UNIT_DIAGRAM_ISREFERUNIT" val="0"/>
  <p:tag name="KSO_WM_UNIT_ID" val="diagram20233205_2*l_h_i*1_2_4"/>
  <p:tag name="KSO_WM_TEMPLATE_CATEGORY" val="diagram"/>
  <p:tag name="KSO_WM_TEMPLATE_INDEX" val="20233205"/>
  <p:tag name="KSO_WM_UNIT_LAYERLEVEL" val="1_1_1"/>
  <p:tag name="KSO_WM_TAG_VERSION" val="3.0"/>
  <p:tag name="KSO_WM_DIAGRAM_GROUP_CODE" val="l1-1"/>
  <p:tag name="KSO_WM_UNIT_TYPE" val="l_h_i"/>
  <p:tag name="KSO_WM_UNIT_INDEX" val="1_2_4"/>
  <p:tag name="KSO_WM_DIAGRAM_VERSION" val="3"/>
  <p:tag name="KSO_WM_DIAGRAM_COLOR_TRICK" val="1"/>
  <p:tag name="KSO_WM_DIAGRAM_COLOR_TEXT_CAN_REMOVE" val="n"/>
  <p:tag name="KSO_WM_DIAGRAM_MAX_ITEMCNT" val="4"/>
  <p:tag name="KSO_WM_DIAGRAM_MIN_ITEMCNT" val="2"/>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LINE_FORE_SCHEMECOLOR_INDEX" val="5"/>
</p:tagLst>
</file>

<file path=ppt/tags/tag129.xml><?xml version="1.0" encoding="utf-8"?>
<p:tagLst xmlns:p="http://schemas.openxmlformats.org/presentationml/2006/main">
  <p:tag name="KSO_WM_DIAGRAM_VIRTUALLY_FRAME" val="{&quot;height&quot;:376.54998779296875,&quot;left&quot;:56.75,&quot;top&quot;:113.60000610351562,&quot;width&quot;:846.55}"/>
  <p:tag name="KSO_WM_UNIT_HIGHLIGHT" val="0"/>
  <p:tag name="KSO_WM_UNIT_COMPATIBLE" val="0"/>
  <p:tag name="KSO_WM_UNIT_DIAGRAM_ISNUMVISUAL" val="0"/>
  <p:tag name="KSO_WM_UNIT_DIAGRAM_ISREFERUNIT" val="0"/>
  <p:tag name="KSO_WM_UNIT_ID" val="diagram20233205_2*l_h_f*1_1_1"/>
  <p:tag name="KSO_WM_TEMPLATE_CATEGORY" val="diagram"/>
  <p:tag name="KSO_WM_TEMPLATE_INDEX" val="20233205"/>
  <p:tag name="KSO_WM_UNIT_LAYERLEVEL" val="1_1_1"/>
  <p:tag name="KSO_WM_TAG_VERSION" val="3.0"/>
  <p:tag name="KSO_WM_UNIT_SUBTYPE" val="a"/>
  <p:tag name="KSO_WM_UNIT_NOCLEAR" val="0"/>
  <p:tag name="KSO_WM_DIAGRAM_GROUP_CODE" val="l1-1"/>
  <p:tag name="KSO_WM_UNIT_TYPE" val="l_h_f"/>
  <p:tag name="KSO_WM_UNIT_INDEX" val="1_1_1"/>
  <p:tag name="KSO_WM_UNIT_VALUE" val="144"/>
  <p:tag name="KSO_WM_DIAGRAM_VERSION" val="3"/>
  <p:tag name="KSO_WM_DIAGRAM_COLOR_TRICK" val="1"/>
  <p:tag name="KSO_WM_DIAGRAM_COLOR_TEXT_CAN_REMOVE" val="n"/>
  <p:tag name="KSO_WM_DIAGRAM_MAX_ITEMCNT" val="4"/>
  <p:tag name="KSO_WM_DIAGRAM_MIN_ITEMCNT" val="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单击此处添加文本，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
  <p:tag name="KSO_WM_UNIT_TEXT_FILL_FORE_SCHEMECOLOR_INDEX" val="1"/>
  <p:tag name="KSO_WM_UNIT_TEXT_FILL_TYPE" val="1"/>
</p:tagLst>
</file>

<file path=ppt/tags/tag13.xml><?xml version="1.0" encoding="utf-8"?>
<p:tagLst xmlns:p="http://schemas.openxmlformats.org/presentationml/2006/main">
  <p:tag name="KSO_WM_UNIT_TYPE" val="i"/>
  <p:tag name="KSO_WM_UNIT_INDEX" val="4"/>
  <p:tag name="KSO_WM_BEAUTIFY_FLAG" val="#wm#"/>
  <p:tag name="KSO_WM_TAG_VERSION" val="3.0"/>
  <p:tag name="KSO_WM_UNIT_ID" val="_1*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3205_2*l_h_a*1_1_1"/>
  <p:tag name="KSO_WM_TEMPLATE_CATEGORY" val="diagram"/>
  <p:tag name="KSO_WM_TEMPLATE_INDEX" val="20233205"/>
  <p:tag name="KSO_WM_UNIT_LAYERLEVEL" val="1_1_1"/>
  <p:tag name="KSO_WM_TAG_VERSION" val="3.0"/>
  <p:tag name="KSO_WM_UNIT_TEXT_FILL_FORE_SCHEMECOLOR_INDEX_BRIGHTNESS" val="0.15"/>
  <p:tag name="KSO_WM_DIAGRAM_GROUP_CODE" val="l1-1"/>
  <p:tag name="KSO_WM_DIAGRAM_VIRTUALLY_FRAME" val="{&quot;height&quot;:376.54998779296875,&quot;left&quot;:56.75,&quot;top&quot;:113.60000610351562,&quot;width&quot;:846.55}"/>
  <p:tag name="KSO_WM_DIAGRAM_VERSION" val="3"/>
  <p:tag name="KSO_WM_DIAGRAM_COLOR_TRICK" val="1"/>
  <p:tag name="KSO_WM_DIAGRAM_COLOR_TEXT_CAN_REMOVE" val="n"/>
  <p:tag name="KSO_WM_DIAGRAM_MAX_ITEMCNT" val="4"/>
  <p:tag name="KSO_WM_DIAGRAM_MIN_ITEMCNT" val="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单击添加项标题"/>
  <p:tag name="KSO_WM_UNIT_TEXT_FILL_FORE_SCHEMECOLOR_INDEX" val="1"/>
  <p:tag name="KSO_WM_UNIT_TEXT_FILL_TYPE" val="1"/>
</p:tagLst>
</file>

<file path=ppt/tags/tag131.xml><?xml version="1.0" encoding="utf-8"?>
<p:tagLst xmlns:p="http://schemas.openxmlformats.org/presentationml/2006/main">
  <p:tag name="KSO_WM_DIAGRAM_VIRTUALLY_FRAME" val="{&quot;height&quot;:376.54998779296875,&quot;left&quot;:56.75,&quot;top&quot;:113.60000610351562,&quot;width&quot;:846.55}"/>
  <p:tag name="KSO_WM_UNIT_HIGHLIGHT" val="0"/>
  <p:tag name="KSO_WM_UNIT_COMPATIBLE" val="0"/>
  <p:tag name="KSO_WM_UNIT_DIAGRAM_ISNUMVISUAL" val="0"/>
  <p:tag name="KSO_WM_UNIT_DIAGRAM_ISREFERUNIT" val="0"/>
  <p:tag name="KSO_WM_UNIT_ID" val="diagram20233205_2*l_h_f*1_2_1"/>
  <p:tag name="KSO_WM_TEMPLATE_CATEGORY" val="diagram"/>
  <p:tag name="KSO_WM_TEMPLATE_INDEX" val="20233205"/>
  <p:tag name="KSO_WM_UNIT_LAYERLEVEL" val="1_1_1"/>
  <p:tag name="KSO_WM_TAG_VERSION" val="3.0"/>
  <p:tag name="KSO_WM_UNIT_SUBTYPE" val="a"/>
  <p:tag name="KSO_WM_UNIT_NOCLEAR" val="0"/>
  <p:tag name="KSO_WM_DIAGRAM_GROUP_CODE" val="l1-1"/>
  <p:tag name="KSO_WM_UNIT_TYPE" val="l_h_f"/>
  <p:tag name="KSO_WM_UNIT_INDEX" val="1_2_1"/>
  <p:tag name="KSO_WM_DIAGRAM_VERSION" val="3"/>
  <p:tag name="KSO_WM_DIAGRAM_COLOR_TRICK" val="1"/>
  <p:tag name="KSO_WM_DIAGRAM_COLOR_TEXT_CAN_REMOVE" val="n"/>
  <p:tag name="KSO_WM_DIAGRAM_MAX_ITEMCNT" val="4"/>
  <p:tag name="KSO_WM_DIAGRAM_MIN_ITEMCNT" val="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UNIT_VALUE" val="136"/>
  <p:tag name="KSO_WM_BEAUTIFY_FLAG" val="#wm#"/>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
  <p:tag name="KSO_WM_UNIT_TEXT_FILL_FORE_SCHEMECOLOR_INDEX" val="1"/>
  <p:tag name="KSO_WM_UNIT_TEXT_FILL_TYPE" val="1"/>
</p:tagLst>
</file>

<file path=ppt/tags/tag13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3205_2*l_h_a*1_2_1"/>
  <p:tag name="KSO_WM_TEMPLATE_CATEGORY" val="diagram"/>
  <p:tag name="KSO_WM_TEMPLATE_INDEX" val="20233205"/>
  <p:tag name="KSO_WM_UNIT_LAYERLEVEL" val="1_1_1"/>
  <p:tag name="KSO_WM_TAG_VERSION" val="3.0"/>
  <p:tag name="KSO_WM_UNIT_TEXT_FILL_FORE_SCHEMECOLOR_INDEX_BRIGHTNESS" val="0.15"/>
  <p:tag name="KSO_WM_DIAGRAM_GROUP_CODE" val="l1-1"/>
  <p:tag name="KSO_WM_DIAGRAM_VIRTUALLY_FRAME" val="{&quot;height&quot;:376.54998779296875,&quot;left&quot;:56.75,&quot;top&quot;:113.60000610351562,&quot;width&quot;:846.55}"/>
  <p:tag name="KSO_WM_DIAGRAM_VERSION" val="3"/>
  <p:tag name="KSO_WM_DIAGRAM_COLOR_TRICK" val="1"/>
  <p:tag name="KSO_WM_DIAGRAM_COLOR_TEXT_CAN_REMOVE" val="n"/>
  <p:tag name="KSO_WM_DIAGRAM_MAX_ITEMCNT" val="4"/>
  <p:tag name="KSO_WM_DIAGRAM_MIN_ITEMCNT" val="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单击添加项标题"/>
  <p:tag name="KSO_WM_UNIT_TEXT_FILL_FORE_SCHEMECOLOR_INDEX" val="1"/>
  <p:tag name="KSO_WM_UNIT_TEXT_FILL_TYPE" val="1"/>
</p:tagLst>
</file>

<file path=ppt/tags/tag133.xml><?xml version="1.0" encoding="utf-8"?>
<p:tagLst xmlns:p="http://schemas.openxmlformats.org/presentationml/2006/main">
  <p:tag name="KSO_WM_DIAGRAM_VIRTUALLY_FRAME" val="{&quot;height&quot;:376.54998779296875,&quot;left&quot;:56.75,&quot;top&quot;:113.60000610351562,&quot;width&quot;:846.55}"/>
  <p:tag name="KSO_WM_UNIT_HIGHLIGHT" val="0"/>
  <p:tag name="KSO_WM_UNIT_COMPATIBLE" val="0"/>
  <p:tag name="KSO_WM_UNIT_DIAGRAM_ISNUMVISUAL" val="0"/>
  <p:tag name="KSO_WM_UNIT_DIAGRAM_ISREFERUNIT" val="0"/>
  <p:tag name="KSO_WM_UNIT_ID" val="diagram20233205_2*l_h_i*1_3_4"/>
  <p:tag name="KSO_WM_TEMPLATE_CATEGORY" val="diagram"/>
  <p:tag name="KSO_WM_TEMPLATE_INDEX" val="20233205"/>
  <p:tag name="KSO_WM_UNIT_LAYERLEVEL" val="1_1_1"/>
  <p:tag name="KSO_WM_TAG_VERSION" val="3.0"/>
  <p:tag name="KSO_WM_DIAGRAM_GROUP_CODE" val="l1-1"/>
  <p:tag name="KSO_WM_UNIT_TYPE" val="l_h_i"/>
  <p:tag name="KSO_WM_UNIT_INDEX" val="1_3_4"/>
  <p:tag name="KSO_WM_DIAGRAM_VERSION" val="3"/>
  <p:tag name="KSO_WM_DIAGRAM_COLOR_TRICK" val="1"/>
  <p:tag name="KSO_WM_DIAGRAM_COLOR_TEXT_CAN_REMOVE" val="n"/>
  <p:tag name="KSO_WM_DIAGRAM_MAX_ITEMCNT" val="4"/>
  <p:tag name="KSO_WM_DIAGRAM_MIN_ITEMCNT" val="2"/>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LINE_FORE_SCHEMECOLOR_INDEX" val="5"/>
</p:tagLst>
</file>

<file path=ppt/tags/tag134.xml><?xml version="1.0" encoding="utf-8"?>
<p:tagLst xmlns:p="http://schemas.openxmlformats.org/presentationml/2006/main">
  <p:tag name="KSO_WM_DIAGRAM_VIRTUALLY_FRAME" val="{&quot;height&quot;:376.54998779296875,&quot;left&quot;:56.75,&quot;top&quot;:113.60000610351562,&quot;width&quot;:846.55}"/>
  <p:tag name="KSO_WM_UNIT_HIGHLIGHT" val="0"/>
  <p:tag name="KSO_WM_UNIT_COMPATIBLE" val="0"/>
  <p:tag name="KSO_WM_UNIT_DIAGRAM_ISNUMVISUAL" val="0"/>
  <p:tag name="KSO_WM_UNIT_DIAGRAM_ISREFERUNIT" val="0"/>
  <p:tag name="KSO_WM_UNIT_ID" val="diagram20233205_2*l_h_f*1_3_1"/>
  <p:tag name="KSO_WM_TEMPLATE_CATEGORY" val="diagram"/>
  <p:tag name="KSO_WM_TEMPLATE_INDEX" val="20233205"/>
  <p:tag name="KSO_WM_UNIT_LAYERLEVEL" val="1_1_1"/>
  <p:tag name="KSO_WM_TAG_VERSION" val="3.0"/>
  <p:tag name="KSO_WM_UNIT_SUBTYPE" val="a"/>
  <p:tag name="KSO_WM_UNIT_NOCLEAR" val="0"/>
  <p:tag name="KSO_WM_DIAGRAM_GROUP_CODE" val="l1-1"/>
  <p:tag name="KSO_WM_UNIT_TYPE" val="l_h_f"/>
  <p:tag name="KSO_WM_UNIT_INDEX" val="1_3_1"/>
  <p:tag name="KSO_WM_DIAGRAM_VERSION" val="3"/>
  <p:tag name="KSO_WM_DIAGRAM_COLOR_TRICK" val="1"/>
  <p:tag name="KSO_WM_DIAGRAM_COLOR_TEXT_CAN_REMOVE" val="n"/>
  <p:tag name="KSO_WM_DIAGRAM_MAX_ITEMCNT" val="4"/>
  <p:tag name="KSO_WM_DIAGRAM_MIN_ITEMCNT" val="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UNIT_VALUE" val="136"/>
  <p:tag name="KSO_WM_BEAUTIFY_FLAG" val="#wm#"/>
  <p:tag name="KSO_WM_UNIT_PRESET_TEXT" val="单击此处添加文本，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
  <p:tag name="KSO_WM_UNIT_TEXT_FILL_FORE_SCHEMECOLOR_INDEX" val="1"/>
  <p:tag name="KSO_WM_UNIT_TEXT_FILL_TYPE" val="1"/>
</p:tagLst>
</file>

<file path=ppt/tags/tag135.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3_1"/>
  <p:tag name="KSO_WM_UNIT_ID" val="diagram20233205_2*l_h_a*1_3_1"/>
  <p:tag name="KSO_WM_TEMPLATE_CATEGORY" val="diagram"/>
  <p:tag name="KSO_WM_TEMPLATE_INDEX" val="20233205"/>
  <p:tag name="KSO_WM_UNIT_LAYERLEVEL" val="1_1_1"/>
  <p:tag name="KSO_WM_TAG_VERSION" val="3.0"/>
  <p:tag name="KSO_WM_UNIT_TEXT_FILL_FORE_SCHEMECOLOR_INDEX_BRIGHTNESS" val="0.15"/>
  <p:tag name="KSO_WM_DIAGRAM_GROUP_CODE" val="l1-1"/>
  <p:tag name="KSO_WM_DIAGRAM_VIRTUALLY_FRAME" val="{&quot;height&quot;:376.54998779296875,&quot;left&quot;:56.75,&quot;top&quot;:113.60000610351562,&quot;width&quot;:846.55}"/>
  <p:tag name="KSO_WM_DIAGRAM_VERSION" val="3"/>
  <p:tag name="KSO_WM_DIAGRAM_COLOR_TRICK" val="1"/>
  <p:tag name="KSO_WM_DIAGRAM_COLOR_TEXT_CAN_REMOVE" val="n"/>
  <p:tag name="KSO_WM_DIAGRAM_MAX_ITEMCNT" val="4"/>
  <p:tag name="KSO_WM_DIAGRAM_MIN_ITEMCNT" val="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单击添加项标题"/>
  <p:tag name="KSO_WM_UNIT_TEXT_FILL_FORE_SCHEMECOLOR_INDEX" val="1"/>
  <p:tag name="KSO_WM_UNIT_TEXT_FILL_TYPE" val="1"/>
</p:tagLst>
</file>

<file path=ppt/tags/tag136.xml><?xml version="1.0" encoding="utf-8"?>
<p:tagLst xmlns:p="http://schemas.openxmlformats.org/presentationml/2006/main">
  <p:tag name="KSO_WM_DIAGRAM_VIRTUALLY_FRAME" val="{&quot;height&quot;:376.54998779296875,&quot;left&quot;:56.75,&quot;top&quot;:113.60000610351562,&quot;width&quot;:846.55}"/>
  <p:tag name="KSO_WM_UNIT_HIGHLIGHT" val="0"/>
  <p:tag name="KSO_WM_UNIT_COMPATIBLE" val="0"/>
  <p:tag name="KSO_WM_UNIT_DIAGRAM_ISNUMVISUAL" val="0"/>
  <p:tag name="KSO_WM_UNIT_DIAGRAM_ISREFERUNIT" val="0"/>
  <p:tag name="KSO_WM_UNIT_ID" val="diagram20233205_2*l_h_i*1_2_1"/>
  <p:tag name="KSO_WM_TEMPLATE_CATEGORY" val="diagram"/>
  <p:tag name="KSO_WM_TEMPLATE_INDEX" val="20233205"/>
  <p:tag name="KSO_WM_UNIT_LAYERLEVEL" val="1_1_1"/>
  <p:tag name="KSO_WM_TAG_VERSION" val="3.0"/>
  <p:tag name="KSO_WM_DIAGRAM_GROUP_CODE" val="l1-1"/>
  <p:tag name="KSO_WM_UNIT_TYPE" val="l_h_i"/>
  <p:tag name="KSO_WM_UNIT_INDEX" val="1_2_1"/>
  <p:tag name="KSO_WM_DIAGRAM_VERSION" val="3"/>
  <p:tag name="KSO_WM_DIAGRAM_COLOR_TRICK" val="1"/>
  <p:tag name="KSO_WM_DIAGRAM_COLOR_TEXT_CAN_REMOVE" val="n"/>
  <p:tag name="KSO_WM_DIAGRAM_MAX_ITEMCNT" val="4"/>
  <p:tag name="KSO_WM_DIAGRAM_MIN_ITEMCNT" val="2"/>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Lst>
</file>

<file path=ppt/tags/tag137.xml><?xml version="1.0" encoding="utf-8"?>
<p:tagLst xmlns:p="http://schemas.openxmlformats.org/presentationml/2006/main">
  <p:tag name="KSO_WM_DIAGRAM_VIRTUALLY_FRAME" val="{&quot;height&quot;:376.54998779296875,&quot;left&quot;:56.75,&quot;top&quot;:113.60000610351562,&quot;width&quot;:846.55}"/>
  <p:tag name="KSO_WM_UNIT_HIGHLIGHT" val="0"/>
  <p:tag name="KSO_WM_UNIT_COMPATIBLE" val="0"/>
  <p:tag name="KSO_WM_UNIT_DIAGRAM_ISNUMVISUAL" val="0"/>
  <p:tag name="KSO_WM_UNIT_DIAGRAM_ISREFERUNIT" val="0"/>
  <p:tag name="KSO_WM_UNIT_ID" val="diagram20233205_2*l_h_i*1_3_1"/>
  <p:tag name="KSO_WM_TEMPLATE_CATEGORY" val="diagram"/>
  <p:tag name="KSO_WM_TEMPLATE_INDEX" val="20233205"/>
  <p:tag name="KSO_WM_UNIT_LAYERLEVEL" val="1_1_1"/>
  <p:tag name="KSO_WM_TAG_VERSION" val="3.0"/>
  <p:tag name="KSO_WM_DIAGRAM_GROUP_CODE" val="l1-1"/>
  <p:tag name="KSO_WM_UNIT_TYPE" val="l_h_i"/>
  <p:tag name="KSO_WM_UNIT_INDEX" val="1_3_1"/>
  <p:tag name="KSO_WM_DIAGRAM_VERSION" val="3"/>
  <p:tag name="KSO_WM_DIAGRAM_COLOR_TRICK" val="1"/>
  <p:tag name="KSO_WM_DIAGRAM_COLOR_TEXT_CAN_REMOVE" val="n"/>
  <p:tag name="KSO_WM_DIAGRAM_MAX_ITEMCNT" val="4"/>
  <p:tag name="KSO_WM_DIAGRAM_MIN_ITEMCNT" val="2"/>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Lst>
</file>

<file path=ppt/tags/tag138.xml><?xml version="1.0" encoding="utf-8"?>
<p:tagLst xmlns:p="http://schemas.openxmlformats.org/presentationml/2006/main">
  <p:tag name="KSO_WM_DIAGRAM_VIRTUALLY_FRAME" val="{&quot;height&quot;:376.54998779296875,&quot;left&quot;:56.75,&quot;top&quot;:113.60000610351562,&quot;width&quot;:846.55}"/>
  <p:tag name="KSO_WM_UNIT_HIGHLIGHT" val="0"/>
  <p:tag name="KSO_WM_UNIT_COMPATIBLE" val="0"/>
  <p:tag name="KSO_WM_UNIT_DIAGRAM_ISNUMVISUAL" val="0"/>
  <p:tag name="KSO_WM_UNIT_DIAGRAM_ISREFERUNIT" val="0"/>
  <p:tag name="KSO_WM_UNIT_ID" val="diagram20233205_2*l_h_i*1_1_3"/>
  <p:tag name="KSO_WM_TEMPLATE_CATEGORY" val="diagram"/>
  <p:tag name="KSO_WM_TEMPLATE_INDEX" val="20233205"/>
  <p:tag name="KSO_WM_UNIT_LAYERLEVEL" val="1_1_1"/>
  <p:tag name="KSO_WM_TAG_VERSION" val="3.0"/>
  <p:tag name="KSO_WM_DIAGRAM_GROUP_CODE" val="l1-1"/>
  <p:tag name="KSO_WM_UNIT_TYPE" val="l_h_i"/>
  <p:tag name="KSO_WM_UNIT_INDEX" val="1_1_3"/>
  <p:tag name="KSO_WM_DIAGRAM_VERSION" val="3"/>
  <p:tag name="KSO_WM_DIAGRAM_COLOR_TRICK" val="1"/>
  <p:tag name="KSO_WM_DIAGRAM_COLOR_TEXT_CAN_REMOVE" val="n"/>
  <p:tag name="KSO_WM_DIAGRAM_MAX_ITEMCNT" val="4"/>
  <p:tag name="KSO_WM_DIAGRAM_MIN_ITEMCNT" val="2"/>
  <p:tag name="KSO_WM_DIAGRAM_COLOR_MATCH_VALUE" val="{&quot;shape&quot;:{&quot;fill&quot;:{&quot;solid&quot;:{&quot;brightness&quot;:0,&quot;colorType&quot;:1,&quot;foreColorIndex&quot;:5,&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
</p:tagLst>
</file>

<file path=ppt/tags/tag139.xml><?xml version="1.0" encoding="utf-8"?>
<p:tagLst xmlns:p="http://schemas.openxmlformats.org/presentationml/2006/main">
  <p:tag name="KSO_WM_DIAGRAM_VIRTUALLY_FRAME" val="{&quot;height&quot;:376.54998779296875,&quot;left&quot;:56.75,&quot;top&quot;:113.60000610351562,&quot;width&quot;:846.55}"/>
  <p:tag name="KSO_WM_UNIT_HIGHLIGHT" val="0"/>
  <p:tag name="KSO_WM_UNIT_COMPATIBLE" val="0"/>
  <p:tag name="KSO_WM_UNIT_DIAGRAM_ISNUMVISUAL" val="0"/>
  <p:tag name="KSO_WM_UNIT_DIAGRAM_ISREFERUNIT" val="0"/>
  <p:tag name="KSO_WM_UNIT_ID" val="diagram20233205_2*l_h_i*1_1_2"/>
  <p:tag name="KSO_WM_TEMPLATE_CATEGORY" val="diagram"/>
  <p:tag name="KSO_WM_TEMPLATE_INDEX" val="20233205"/>
  <p:tag name="KSO_WM_UNIT_LAYERLEVEL" val="1_1_1"/>
  <p:tag name="KSO_WM_TAG_VERSION" val="3.0"/>
  <p:tag name="KSO_WM_DIAGRAM_GROUP_CODE" val="l1-1"/>
  <p:tag name="KSO_WM_UNIT_TYPE" val="l_h_i"/>
  <p:tag name="KSO_WM_UNIT_INDEX" val="1_1_2"/>
  <p:tag name="KSO_WM_DIAGRAM_VERSION" val="3"/>
  <p:tag name="KSO_WM_DIAGRAM_COLOR_TRICK" val="1"/>
  <p:tag name="KSO_WM_DIAGRAM_COLOR_TEXT_CAN_REMOVE" val="n"/>
  <p:tag name="KSO_WM_DIAGRAM_MAX_ITEMCNT" val="4"/>
  <p:tag name="KSO_WM_DIAGRAM_MIN_ITEMCNT" val="2"/>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
</p:tagLst>
</file>

<file path=ppt/tags/tag14.xml><?xml version="1.0" encoding="utf-8"?>
<p:tagLst xmlns:p="http://schemas.openxmlformats.org/presentationml/2006/main">
  <p:tag name="KSO_WM_UNIT_TYPE" val="i"/>
  <p:tag name="KSO_WM_UNIT_INDEX" val="3"/>
  <p:tag name="KSO_WM_BEAUTIFY_FLAG" val="#wm#"/>
  <p:tag name="KSO_WM_TAG_VERSION" val="3.0"/>
  <p:tag name="KSO_WM_UNIT_ID" val="_1*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0.xml><?xml version="1.0" encoding="utf-8"?>
<p:tagLst xmlns:p="http://schemas.openxmlformats.org/presentationml/2006/main">
  <p:tag name="KSO_WM_DIAGRAM_VIRTUALLY_FRAME" val="{&quot;height&quot;:376.54998779296875,&quot;left&quot;:56.75,&quot;top&quot;:113.60000610351562,&quot;width&quot;:846.55}"/>
  <p:tag name="KSO_WM_UNIT_HIGHLIGHT" val="0"/>
  <p:tag name="KSO_WM_UNIT_COMPATIBLE" val="0"/>
  <p:tag name="KSO_WM_UNIT_DIAGRAM_ISNUMVISUAL" val="0"/>
  <p:tag name="KSO_WM_UNIT_DIAGRAM_ISREFERUNIT" val="0"/>
  <p:tag name="KSO_WM_UNIT_ID" val="diagram20233205_2*l_h_i*1_2_3"/>
  <p:tag name="KSO_WM_TEMPLATE_CATEGORY" val="diagram"/>
  <p:tag name="KSO_WM_TEMPLATE_INDEX" val="20233205"/>
  <p:tag name="KSO_WM_UNIT_LAYERLEVEL" val="1_1_1"/>
  <p:tag name="KSO_WM_TAG_VERSION" val="3.0"/>
  <p:tag name="KSO_WM_DIAGRAM_GROUP_CODE" val="l1-1"/>
  <p:tag name="KSO_WM_UNIT_TYPE" val="l_h_i"/>
  <p:tag name="KSO_WM_UNIT_INDEX" val="1_2_3"/>
  <p:tag name="KSO_WM_DIAGRAM_VERSION" val="3"/>
  <p:tag name="KSO_WM_DIAGRAM_COLOR_TRICK" val="1"/>
  <p:tag name="KSO_WM_DIAGRAM_COLOR_TEXT_CAN_REMOVE" val="n"/>
  <p:tag name="KSO_WM_DIAGRAM_MAX_ITEMCNT" val="4"/>
  <p:tag name="KSO_WM_DIAGRAM_MIN_ITEMCNT" val="2"/>
  <p:tag name="KSO_WM_DIAGRAM_COLOR_MATCH_VALUE" val="{&quot;shape&quot;:{&quot;fill&quot;:{&quot;solid&quot;:{&quot;brightness&quot;:0,&quot;colorType&quot;:1,&quot;foreColorIndex&quot;:5,&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
</p:tagLst>
</file>

<file path=ppt/tags/tag141.xml><?xml version="1.0" encoding="utf-8"?>
<p:tagLst xmlns:p="http://schemas.openxmlformats.org/presentationml/2006/main">
  <p:tag name="KSO_WM_DIAGRAM_VIRTUALLY_FRAME" val="{&quot;height&quot;:376.54998779296875,&quot;left&quot;:56.75,&quot;top&quot;:113.60000610351562,&quot;width&quot;:846.55}"/>
  <p:tag name="KSO_WM_UNIT_HIGHLIGHT" val="0"/>
  <p:tag name="KSO_WM_UNIT_COMPATIBLE" val="0"/>
  <p:tag name="KSO_WM_UNIT_DIAGRAM_ISNUMVISUAL" val="0"/>
  <p:tag name="KSO_WM_UNIT_DIAGRAM_ISREFERUNIT" val="0"/>
  <p:tag name="KSO_WM_UNIT_ID" val="diagram20233205_2*l_h_i*1_2_2"/>
  <p:tag name="KSO_WM_TEMPLATE_CATEGORY" val="diagram"/>
  <p:tag name="KSO_WM_TEMPLATE_INDEX" val="20233205"/>
  <p:tag name="KSO_WM_UNIT_LAYERLEVEL" val="1_1_1"/>
  <p:tag name="KSO_WM_TAG_VERSION" val="3.0"/>
  <p:tag name="KSO_WM_DIAGRAM_GROUP_CODE" val="l1-1"/>
  <p:tag name="KSO_WM_UNIT_TYPE" val="l_h_i"/>
  <p:tag name="KSO_WM_UNIT_INDEX" val="1_2_2"/>
  <p:tag name="KSO_WM_DIAGRAM_VERSION" val="3"/>
  <p:tag name="KSO_WM_DIAGRAM_COLOR_TRICK" val="1"/>
  <p:tag name="KSO_WM_DIAGRAM_COLOR_TEXT_CAN_REMOVE" val="n"/>
  <p:tag name="KSO_WM_DIAGRAM_MAX_ITEMCNT" val="4"/>
  <p:tag name="KSO_WM_DIAGRAM_MIN_ITEMCNT" val="2"/>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
</p:tagLst>
</file>

<file path=ppt/tags/tag142.xml><?xml version="1.0" encoding="utf-8"?>
<p:tagLst xmlns:p="http://schemas.openxmlformats.org/presentationml/2006/main">
  <p:tag name="KSO_WM_DIAGRAM_VIRTUALLY_FRAME" val="{&quot;height&quot;:376.54998779296875,&quot;left&quot;:56.75,&quot;top&quot;:113.60000610351562,&quot;width&quot;:846.55}"/>
  <p:tag name="KSO_WM_UNIT_HIGHLIGHT" val="0"/>
  <p:tag name="KSO_WM_UNIT_COMPATIBLE" val="0"/>
  <p:tag name="KSO_WM_UNIT_DIAGRAM_ISNUMVISUAL" val="0"/>
  <p:tag name="KSO_WM_UNIT_DIAGRAM_ISREFERUNIT" val="0"/>
  <p:tag name="KSO_WM_UNIT_ID" val="diagram20233205_2*l_h_i*1_3_3"/>
  <p:tag name="KSO_WM_TEMPLATE_CATEGORY" val="diagram"/>
  <p:tag name="KSO_WM_TEMPLATE_INDEX" val="20233205"/>
  <p:tag name="KSO_WM_UNIT_LAYERLEVEL" val="1_1_1"/>
  <p:tag name="KSO_WM_TAG_VERSION" val="3.0"/>
  <p:tag name="KSO_WM_DIAGRAM_GROUP_CODE" val="l1-1"/>
  <p:tag name="KSO_WM_UNIT_TYPE" val="l_h_i"/>
  <p:tag name="KSO_WM_UNIT_INDEX" val="1_3_3"/>
  <p:tag name="KSO_WM_DIAGRAM_VERSION" val="3"/>
  <p:tag name="KSO_WM_DIAGRAM_COLOR_TRICK" val="1"/>
  <p:tag name="KSO_WM_DIAGRAM_COLOR_TEXT_CAN_REMOVE" val="n"/>
  <p:tag name="KSO_WM_DIAGRAM_MAX_ITEMCNT" val="4"/>
  <p:tag name="KSO_WM_DIAGRAM_MIN_ITEMCNT" val="2"/>
  <p:tag name="KSO_WM_DIAGRAM_COLOR_MATCH_VALUE" val="{&quot;shape&quot;:{&quot;fill&quot;:{&quot;solid&quot;:{&quot;brightness&quot;:0,&quot;colorType&quot;:1,&quot;foreColorIndex&quot;:5,&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
</p:tagLst>
</file>

<file path=ppt/tags/tag143.xml><?xml version="1.0" encoding="utf-8"?>
<p:tagLst xmlns:p="http://schemas.openxmlformats.org/presentationml/2006/main">
  <p:tag name="KSO_WM_DIAGRAM_VIRTUALLY_FRAME" val="{&quot;height&quot;:376.54998779296875,&quot;left&quot;:56.75,&quot;top&quot;:113.60000610351562,&quot;width&quot;:846.55}"/>
  <p:tag name="KSO_WM_UNIT_HIGHLIGHT" val="0"/>
  <p:tag name="KSO_WM_UNIT_COMPATIBLE" val="0"/>
  <p:tag name="KSO_WM_UNIT_DIAGRAM_ISNUMVISUAL" val="0"/>
  <p:tag name="KSO_WM_UNIT_DIAGRAM_ISREFERUNIT" val="0"/>
  <p:tag name="KSO_WM_UNIT_ID" val="diagram20233205_2*l_h_i*1_3_2"/>
  <p:tag name="KSO_WM_TEMPLATE_CATEGORY" val="diagram"/>
  <p:tag name="KSO_WM_TEMPLATE_INDEX" val="20233205"/>
  <p:tag name="KSO_WM_UNIT_LAYERLEVEL" val="1_1_1"/>
  <p:tag name="KSO_WM_TAG_VERSION" val="3.0"/>
  <p:tag name="KSO_WM_DIAGRAM_GROUP_CODE" val="l1-1"/>
  <p:tag name="KSO_WM_UNIT_TYPE" val="l_h_i"/>
  <p:tag name="KSO_WM_UNIT_INDEX" val="1_3_2"/>
  <p:tag name="KSO_WM_DIAGRAM_VERSION" val="3"/>
  <p:tag name="KSO_WM_DIAGRAM_COLOR_TRICK" val="1"/>
  <p:tag name="KSO_WM_DIAGRAM_COLOR_TEXT_CAN_REMOVE" val="n"/>
  <p:tag name="KSO_WM_DIAGRAM_MAX_ITEMCNT" val="4"/>
  <p:tag name="KSO_WM_DIAGRAM_MIN_ITEMCNT" val="2"/>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
</p:tagLst>
</file>

<file path=ppt/tags/tag144.xml><?xml version="1.0" encoding="utf-8"?>
<p:tagLst xmlns:p="http://schemas.openxmlformats.org/presentationml/2006/main">
  <p:tag name="KSO_WM_DIAGRAM_VIRTUALLY_FRAME" val="{&quot;height&quot;:376.54998779296875,&quot;left&quot;:56.75,&quot;top&quot;:113.60000610351562,&quot;width&quot;:846.55}"/>
  <p:tag name="KSO_WM_UNIT_HIGHLIGHT" val="0"/>
  <p:tag name="KSO_WM_UNIT_COMPATIBLE" val="0"/>
  <p:tag name="KSO_WM_UNIT_DIAGRAM_ISNUMVISUAL" val="0"/>
  <p:tag name="KSO_WM_UNIT_DIAGRAM_ISREFERUNIT" val="0"/>
  <p:tag name="KSO_WM_UNIT_ID" val="diagram20233205_2*l_h_x*1_1_1"/>
  <p:tag name="KSO_WM_TEMPLATE_CATEGORY" val="diagram"/>
  <p:tag name="KSO_WM_TEMPLATE_INDEX" val="20233205"/>
  <p:tag name="KSO_WM_UNIT_LAYERLEVEL" val="1_1_1"/>
  <p:tag name="KSO_WM_TAG_VERSION" val="3.0"/>
  <p:tag name="KSO_WM_UNIT_VALUE" val="59*71"/>
  <p:tag name="KSO_WM_DIAGRAM_GROUP_CODE" val="l1-1"/>
  <p:tag name="KSO_WM_UNIT_TYPE" val="l_h_x"/>
  <p:tag name="KSO_WM_UNIT_INDEX" val="1_1_1"/>
  <p:tag name="KSO_WM_DIAGRAM_VERSION" val="3"/>
  <p:tag name="KSO_WM_DIAGRAM_COLOR_TRICK" val="1"/>
  <p:tag name="KSO_WM_DIAGRAM_COLOR_TEXT_CAN_REMOVE" val="n"/>
  <p:tag name="KSO_WM_DIAGRAM_MAX_ITEMCNT" val="4"/>
  <p:tag name="KSO_WM_DIAGRAM_MIN_ITEMCNT" val="2"/>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FILL_TYPE" val="1"/>
  <p:tag name="KSO_WM_UNIT_FILL_FORE_SCHEMECOLOR_INDEX" val="14"/>
  <p:tag name="KSO_WM_UNIT_FILL_FORE_SCHEMECOLOR_INDEX_BRIGHTNESS" val="0"/>
</p:tagLst>
</file>

<file path=ppt/tags/tag145.xml><?xml version="1.0" encoding="utf-8"?>
<p:tagLst xmlns:p="http://schemas.openxmlformats.org/presentationml/2006/main">
  <p:tag name="KSO_WM_DIAGRAM_VIRTUALLY_FRAME" val="{&quot;height&quot;:376.54998779296875,&quot;left&quot;:56.75,&quot;top&quot;:113.60000610351562,&quot;width&quot;:846.55}"/>
  <p:tag name="KSO_WM_UNIT_VALUE" val="90*85"/>
  <p:tag name="KSO_WM_UNIT_HIGHLIGHT" val="0"/>
  <p:tag name="KSO_WM_UNIT_COMPATIBLE" val="0"/>
  <p:tag name="KSO_WM_UNIT_DIAGRAM_ISNUMVISUAL" val="0"/>
  <p:tag name="KSO_WM_UNIT_DIAGRAM_ISREFERUNIT" val="0"/>
  <p:tag name="KSO_WM_DIAGRAM_GROUP_CODE" val="l1-1"/>
  <p:tag name="KSO_WM_UNIT_TYPE" val="l_h_x"/>
  <p:tag name="KSO_WM_UNIT_INDEX" val="1_2_1"/>
  <p:tag name="KSO_WM_UNIT_ID" val="diagram20233205_2*l_h_x*1_2_1"/>
  <p:tag name="KSO_WM_TEMPLATE_CATEGORY" val="diagram"/>
  <p:tag name="KSO_WM_TEMPLATE_INDEX" val="20233205"/>
  <p:tag name="KSO_WM_UNIT_LAYERLEVEL" val="1_1_1"/>
  <p:tag name="KSO_WM_TAG_VERSION" val="3.0"/>
  <p:tag name="KSO_WM_DIAGRAM_VERSION" val="3"/>
  <p:tag name="KSO_WM_DIAGRAM_COLOR_TRICK" val="1"/>
  <p:tag name="KSO_WM_DIAGRAM_COLOR_TEXT_CAN_REMOVE" val="n"/>
  <p:tag name="KSO_WM_DIAGRAM_MAX_ITEMCNT" val="4"/>
  <p:tag name="KSO_WM_DIAGRAM_MIN_ITEMCNT" val="2"/>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FILL_TYPE" val="1"/>
  <p:tag name="KSO_WM_UNIT_FILL_FORE_SCHEMECOLOR_INDEX" val="14"/>
  <p:tag name="KSO_WM_UNIT_FILL_FORE_SCHEMECOLOR_INDEX_BRIGHTNESS" val="0"/>
</p:tagLst>
</file>

<file path=ppt/tags/tag146.xml><?xml version="1.0" encoding="utf-8"?>
<p:tagLst xmlns:p="http://schemas.openxmlformats.org/presentationml/2006/main">
  <p:tag name="KSO_WM_DIAGRAM_VIRTUALLY_FRAME" val="{&quot;height&quot;:376.54998779296875,&quot;left&quot;:56.75,&quot;top&quot;:113.60000610351562,&quot;width&quot;:846.55}"/>
  <p:tag name="KSO_WM_UNIT_HIGHLIGHT" val="0"/>
  <p:tag name="KSO_WM_UNIT_COMPATIBLE" val="0"/>
  <p:tag name="KSO_WM_UNIT_DIAGRAM_ISNUMVISUAL" val="0"/>
  <p:tag name="KSO_WM_UNIT_DIAGRAM_ISREFERUNIT" val="0"/>
  <p:tag name="KSO_WM_UNIT_ID" val="diagram20233205_2*l_h_x*1_3_1"/>
  <p:tag name="KSO_WM_TEMPLATE_CATEGORY" val="diagram"/>
  <p:tag name="KSO_WM_TEMPLATE_INDEX" val="20233205"/>
  <p:tag name="KSO_WM_UNIT_LAYERLEVEL" val="1_1_1"/>
  <p:tag name="KSO_WM_TAG_VERSION" val="3.0"/>
  <p:tag name="KSO_WM_UNIT_VALUE" val="22*22"/>
  <p:tag name="KSO_WM_DIAGRAM_GROUP_CODE" val="l1-1"/>
  <p:tag name="KSO_WM_UNIT_TYPE" val="l_h_x"/>
  <p:tag name="KSO_WM_UNIT_INDEX" val="1_3_1"/>
  <p:tag name="KSO_WM_DIAGRAM_VERSION" val="3"/>
  <p:tag name="KSO_WM_DIAGRAM_COLOR_TRICK" val="1"/>
  <p:tag name="KSO_WM_DIAGRAM_COLOR_TEXT_CAN_REMOVE" val="n"/>
  <p:tag name="KSO_WM_DIAGRAM_MAX_ITEMCNT" val="4"/>
  <p:tag name="KSO_WM_DIAGRAM_MIN_ITEMCNT" val="2"/>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FILL_TYPE" val="1"/>
  <p:tag name="KSO_WM_UNIT_FILL_FORE_SCHEMECOLOR_INDEX" val="14"/>
  <p:tag name="KSO_WM_UNIT_FILL_FORE_SCHEMECOLOR_INDEX_BRIGHTNESS" val="0"/>
</p:tagLst>
</file>

<file path=ppt/tags/tag147.xml><?xml version="1.0" encoding="utf-8"?>
<p:tagLst xmlns:p="http://schemas.openxmlformats.org/presentationml/2006/main">
  <p:tag name="KSO_WM_SLIDE_ID" val="diagram20233205_3"/>
  <p:tag name="KSO_WM_TEMPLATE_SUBCATEGORY" val="0"/>
  <p:tag name="KSO_WM_TEMPLATE_MASTER_TYPE" val="0"/>
  <p:tag name="KSO_WM_TEMPLATE_COLOR_TYPE" val="0"/>
  <p:tag name="KSO_WM_SLIDE_ITEM_CNT" val="4"/>
  <p:tag name="KSO_WM_SLIDE_INDEX" val="3"/>
  <p:tag name="KSO_WM_TAG_VERSION" val="3.0"/>
  <p:tag name="KSO_WM_BEAUTIFY_FLAG" val="#wm#"/>
  <p:tag name="KSO_WM_TEMPLATE_CATEGORY" val="diagram"/>
  <p:tag name="KSO_WM_TEMPLATE_INDEX" val="20233205"/>
  <p:tag name="KSO_WM_SLIDE_TYPE" val="text"/>
  <p:tag name="KSO_WM_SLIDE_SUBTYPE" val="diag"/>
  <p:tag name="KSO_WM_SLIDE_SIZE" val="846.55*348.45"/>
  <p:tag name="KSO_WM_SLIDE_POSITION" val="56.75*127.65"/>
  <p:tag name="KSO_WM_SLIDE_LAYOUT" val="a_l"/>
  <p:tag name="KSO_WM_SLIDE_LAYOUT_CNT" val="1_1"/>
  <p:tag name="KSO_WM_SPECIAL_SOURCE" val="bdnull"/>
  <p:tag name="KSO_WM_DIAGRAM_GROUP_CODE" val="l1-1"/>
  <p:tag name="KSO_WM_SLIDE_DIAGTYPE" val="l"/>
  <p:tag name="CP_OUTLINE_TITLE" val="查重系统核心优势"/>
  <p:tag name="CP_OUTLINE_TYPE" val="pt_text"/>
</p:tagLst>
</file>

<file path=ppt/tags/tag148.xml><?xml version="1.0" encoding="utf-8"?>
<p:tagLst xmlns:p="http://schemas.openxmlformats.org/presentationml/2006/main">
  <p:tag name="KSO_WM_UNIT_ISCONTENTSTITLE" val="0"/>
  <p:tag name="KSO_WM_UNIT_PRESET_TEXT" val="单击此处添加大标题内容"/>
  <p:tag name="KSO_WM_UNIT_NOCLEAR" val="0"/>
  <p:tag name="KSO_WM_UNIT_VALUE" val="16"/>
  <p:tag name="KSO_WM_UNIT_HIGHLIGHT" val="0"/>
  <p:tag name="KSO_WM_UNIT_COMPATIBLE" val="0"/>
  <p:tag name="KSO_WM_UNIT_DIAGRAM_ISNUMVISUAL" val="0"/>
  <p:tag name="KSO_WM_UNIT_DIAGRAM_ISREFERUNIT" val="0"/>
  <p:tag name="KSO_WM_UNIT_TYPE" val="f"/>
  <p:tag name="KSO_WM_UNIT_INDEX" val="10"/>
  <p:tag name="KSO_WM_UNIT_LAYERLEVEL" val="1"/>
  <p:tag name="KSO_WM_TAG_VERSION" val="1.0"/>
  <p:tag name="KSO_WM_BEAUTIFY_FLAG" val="#wm#"/>
  <p:tag name="KSO_WM_UNIT_DEFAULT_FONT" val="36;44;4"/>
  <p:tag name="KSO_WM_UNIT_BLOCK" val="0"/>
  <p:tag name="KSO_WM_TEMPLATE_CATEGORY" val="custom"/>
  <p:tag name="KSO_WM_TEMPLATE_INDEX" val="20204503"/>
  <p:tag name="KSO_WM_UNIT_ISNUMDGMTITLE" val="0"/>
  <p:tag name="KSO_WM_UNIT_SUBTYPE" val="a"/>
</p:tagLst>
</file>

<file path=ppt/tags/tag149.xml><?xml version="1.0" encoding="utf-8"?>
<p:tagLst xmlns:p="http://schemas.openxmlformats.org/presentationml/2006/main">
  <p:tag name="KSO_WM_TEMPLATE_SUBCATEGORY" val="29"/>
  <p:tag name="KSO_WM_SLIDE_ITEM_CNT" val="0"/>
  <p:tag name="KSO_WM_SLIDE_INDEX" val="8"/>
  <p:tag name="KSO_WM_TAG_VERSION" val="1.0"/>
  <p:tag name="KSO_WM_BEAUTIFY_FLAG" val="#wm#"/>
  <p:tag name="KSO_WM_SLIDE_LAYOUT" val="a_f"/>
  <p:tag name="KSO_WM_SLIDE_LAYOUT_CNT" val="1_1"/>
  <p:tag name="KSO_WM_SLIDE_TYPE" val="text"/>
  <p:tag name="KSO_WM_SLIDE_SUBTYPE" val="pureTxt"/>
  <p:tag name="KSO_WM_SLIDE_SIZE" val="959*540"/>
  <p:tag name="KSO_WM_SLIDE_POSITION" val="0*0"/>
  <p:tag name="KSO_WM_SLIDE_LAYOUT_INFO" val="{&quot;direction&quot;:1,&quot;horizontalAlign&quot;:-1,&quot;verticalAlign&quot;:-1,&quot;type&quot;:0,&quot;diagramDirection&quot;:0,&quot;canSetOverLayout&quot;:0,&quot;isOverLayout&quot;:0,&quot;normalSize&quot;:{&quot;size1&quot;:33.4},&quot;minSize&quot;:{&quot;size1&quot;:33.4},&quot;maxSize&quot;:{&quot;size1&quot;:33.4},&quot;edge&quot;:{&quot;left&quot;:true,&quot;top&quot;:true,&quot;right&quot;:true,&quot;bottom&quot;:true},&quot;backgroundInfo&quot;:[{&quot;type&quot;:&quot;general&quot;,&quot;left&quot;:0.0,&quot;top&quot;:0.0,&quot;right&quot;:0.0,&quot;bottom&quot;:0.0,&quot;leftAbs&quot;:false,&quot;topAbs&quot;:false,&quot;rightAbs&quot;:false,&quot;bottomAbs&quot;:false}],&quot;subLayout&quot;:[{&quot;direction&quot;:0,&quot;horizontalAlign&quot;:-1,&quot;verticalAlign&quot;:-1,&quot;type&quot;:0,&quot;diagramDirection&quot;:0,&quot;canSetOverLayout&quot;:0,&quot;isOverLayout&quot;:0,&quot;margin&quot;:{&quot;left&quot;:2.12,&quot;top&quot;:3.27,&quot;right&quot;:1.69,&quot;bottom&quot;:4.43},&quot;edge&quot;:{&quot;left&quot;:true,&quot;top&quot;:true,&quot;right&quot;:false,&quot;bottom&quot;:true},&quot;backgroundInfo&quot;:[{&quot;type&quot;:&quot;leftRight&quot;,&quot;left&quot;:0.0,&quot;top&quot;:0.0,&quot;right&quot;:0.0,&quot;bottom&quot;:0.0,&quot;leftAbs&quot;:false,&quot;topAbs&quot;:false,&quot;rightAbs&quot;:false,&quot;bottomAbs&quot;:false}]},{&quot;direction&quot;:0,&quot;horizontalAlign&quot;:0,&quot;verticalAlign&quot;:1,&quot;type&quot;:0,&quot;diagramDirection&quot;:0,&quot;canSetOverLayout&quot;:0,&quot;isOverLayout&quot;:0,&quot;margin&quot;:{&quot;left&quot;:1.69,&quot;top&quot;:2.12,&quot;right&quot;:2.12,&quot;bottom&quot;:2.12},&quot;edge&quot;:{&quot;left&quot;:false,&quot;top&quot;:true,&quot;right&quot;:true,&quot;bottom&quot;:true}}]}"/>
  <p:tag name="KSO_WM_SLIDE_CAN_ADD_NAVIGATION" val="1"/>
  <p:tag name="KSO_WM_SLIDE_BACKGROUND" val="[&quot;general&quot;,&quot;leftRight&quot;]"/>
  <p:tag name="KSO_WM_SLIDE_RATIO" val="1.777778"/>
  <p:tag name="KSO_WM_TEMPLATE_MASTER_TYPE" val="1"/>
  <p:tag name="KSO_WM_TEMPLATE_COLOR_TYPE" val="1"/>
  <p:tag name="KSO_WM_TEMPLATE_CATEGORY" val="custom"/>
  <p:tag name="KSO_WM_TEMPLATE_INDEX" val="20204503"/>
  <p:tag name="KSO_WM_SLIDE_ID" val="custom_8"/>
  <p:tag name="KSO_WM_TEMPLATE_USER_THEME" val="1"/>
</p:tagLst>
</file>

<file path=ppt/tags/tag15.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2*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29"/>
</p:tagLst>
</file>

<file path=ppt/tags/tag150.xml><?xml version="1.0" encoding="utf-8"?>
<p:tagLst xmlns:p="http://schemas.openxmlformats.org/presentationml/2006/main">
  <p:tag name="KSO_WM_UNIT_TYPE" val="a"/>
  <p:tag name="KSO_WM_UNIT_INDEX" val="1"/>
  <p:tag name="KSO_WM_BEAUTIFY_FLAG" val="#wm#"/>
  <p:tag name="KSO_WM_TAG_VERSION" val="3.0"/>
  <p:tag name="KSO_WM_UNIT_ID" val="custom20236353_7*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6353"/>
  <p:tag name="KSO_WM_TEMPLATE_CATEGORY" val="custom"/>
  <p:tag name="KSO_WM_UNIT_ISCONTENTSTITLE" val="0"/>
  <p:tag name="KSO_WM_UNIT_VALUE" val="10"/>
  <p:tag name="KSO_WM_UNIT_TEXT_TYPE" val="1"/>
  <p:tag name="KSO_WM_UNIT_PRESET_TEXT" val="添加章节标题"/>
</p:tagLst>
</file>

<file path=ppt/tags/tag151.xml><?xml version="1.0" encoding="utf-8"?>
<p:tagLst xmlns:p="http://schemas.openxmlformats.org/presentationml/2006/main">
  <p:tag name="KSO_WM_UNIT_TYPE" val="b"/>
  <p:tag name="KSO_WM_UNIT_INDEX" val="1"/>
  <p:tag name="KSO_WM_BEAUTIFY_FLAG" val="#wm#"/>
  <p:tag name="KSO_WM_TAG_VERSION" val="3.0"/>
  <p:tag name="KSO_WM_UNIT_ID" val="custom20236353_7*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6353"/>
  <p:tag name="KSO_WM_TEMPLATE_CATEGORY" val="custom"/>
  <p:tag name="KSO_WM_UNIT_ISCONTENTSTITLE" val="0"/>
  <p:tag name="KSO_WM_UNIT_VALUE" val="17"/>
  <p:tag name="KSO_WM_UNIT_TEXT_TYPE" val="1"/>
  <p:tag name="KSO_WM_UNIT_PRESET_TEXT" val="章节副标题"/>
</p:tagLst>
</file>

<file path=ppt/tags/tag152.xml><?xml version="1.0" encoding="utf-8"?>
<p:tagLst xmlns:p="http://schemas.openxmlformats.org/presentationml/2006/main">
  <p:tag name="KSO_WM_UNIT_TYPE" val="e"/>
  <p:tag name="KSO_WM_UNIT_INDEX" val="1"/>
  <p:tag name="KSO_WM_BEAUTIFY_FLAG" val="#wm#"/>
  <p:tag name="KSO_WM_TAG_VERSION" val="3.0"/>
  <p:tag name="KSO_WM_UNIT_ID" val="custom20236353_7*e*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6353"/>
  <p:tag name="KSO_WM_TEMPLATE_CATEGORY" val="custom"/>
  <p:tag name="KSO_WM_UNIT_VALUE" val="2"/>
</p:tagLst>
</file>

<file path=ppt/tags/tag153.xml><?xml version="1.0" encoding="utf-8"?>
<p:tagLst xmlns:p="http://schemas.openxmlformats.org/presentationml/2006/main">
  <p:tag name="KSO_WM_SLIDE_TYPE" val="sectionTitle"/>
  <p:tag name="KSO_WM_TEMPLATE_SUBCATEGORY" val="29"/>
  <p:tag name="KSO_WM_TEMPLATE_COLOR_TYPE" val="0"/>
  <p:tag name="KSO_WM_TAG_VERSION" val="3.0"/>
  <p:tag name="KSO_WM_SLIDE_SUBTYPE" val="pureTxt"/>
  <p:tag name="KSO_WM_SLIDE_ITEM_CNT" val="0"/>
  <p:tag name="KSO_WM_BEAUTIFY_FLAG" val="#wm#"/>
  <p:tag name="KSO_WM_TEMPLATE_INDEX" val="20236353"/>
  <p:tag name="KSO_WM_TEMPLATE_CATEGORY" val="custom"/>
  <p:tag name="KSO_WM_SLIDE_INDEX" val="7"/>
  <p:tag name="KSO_WM_SLIDE_ID" val="custom20236353_7"/>
  <p:tag name="KSO_WM_TEMPLATE_MASTER_TYPE" val="0"/>
  <p:tag name="KSO_WM_SLIDE_LAYOUT" val="a_b_e"/>
  <p:tag name="KSO_WM_SLIDE_LAYOUT_CNT" val="1_1_1"/>
  <p:tag name="CP_OUTLINE_TITLE" val="多语种检测能力突破"/>
  <p:tag name="CP_OUTLINE_TYPE" val="pt_section_title"/>
</p:tagLst>
</file>

<file path=ppt/tags/tag154.xml><?xml version="1.0" encoding="utf-8"?>
<p:tagLst xmlns:p="http://schemas.openxmlformats.org/presentationml/2006/main">
  <p:tag name="KSO_WM_UNIT_ISCONTENTSTITLE" val="0"/>
  <p:tag name="KSO_WM_UNIT_PRESET_TEXT" val="单击此处添加大标题内容"/>
  <p:tag name="KSO_WM_UNIT_NOCLEAR" val="0"/>
  <p:tag name="KSO_WM_UNIT_VALUE" val="16"/>
  <p:tag name="KSO_WM_UNIT_HIGHLIGHT" val="0"/>
  <p:tag name="KSO_WM_UNIT_COMPATIBLE" val="0"/>
  <p:tag name="KSO_WM_UNIT_DIAGRAM_ISNUMVISUAL" val="0"/>
  <p:tag name="KSO_WM_UNIT_DIAGRAM_ISREFERUNIT" val="0"/>
  <p:tag name="KSO_WM_UNIT_TYPE" val="f"/>
  <p:tag name="KSO_WM_UNIT_INDEX" val="2"/>
  <p:tag name="KSO_WM_UNIT_LAYERLEVEL" val="1"/>
  <p:tag name="KSO_WM_TAG_VERSION" val="1.0"/>
  <p:tag name="KSO_WM_BEAUTIFY_FLAG" val="#wm#"/>
  <p:tag name="KSO_WM_UNIT_DEFAULT_FONT" val="36;44;4"/>
  <p:tag name="KSO_WM_UNIT_BLOCK" val="0"/>
  <p:tag name="KSO_WM_TEMPLATE_CATEGORY" val="custom"/>
  <p:tag name="KSO_WM_TEMPLATE_INDEX" val="20204503"/>
  <p:tag name="KSO_WM_UNIT_ISNUMDGMTITLE" val="0"/>
  <p:tag name="KSO_WM_UNIT_SUBTYPE" val="a"/>
</p:tagLst>
</file>

<file path=ppt/tags/tag155.xml><?xml version="1.0" encoding="utf-8"?>
<p:tagLst xmlns:p="http://schemas.openxmlformats.org/presentationml/2006/main">
  <p:tag name="KSO_WM_BEAUTIFY_FLAG" val="#wm#"/>
  <p:tag name="KSO_WM_UNIT_INDEX" val="3"/>
  <p:tag name="KSO_WM_UNIT_TYPE" val="j"/>
</p:tagLst>
</file>

<file path=ppt/tags/tag156.xml><?xml version="1.0" encoding="utf-8"?>
<p:tagLst xmlns:p="http://schemas.openxmlformats.org/presentationml/2006/main">
  <p:tag name="KSO_WM_UNIT_INDEX" val="4"/>
  <p:tag name="KSO_WM_UNIT_TYPE" val="j"/>
  <p:tag name="KSO_WM_BEAUTIFY_FLAG" val="#wm#"/>
</p:tagLst>
</file>

<file path=ppt/tags/tag157.xml><?xml version="1.0" encoding="utf-8"?>
<p:tagLst xmlns:p="http://schemas.openxmlformats.org/presentationml/2006/main">
  <p:tag name="KSO_WM_UNIT_INDEX" val="5"/>
  <p:tag name="KSO_WM_UNIT_TYPE" val="j"/>
  <p:tag name="KSO_WM_BEAUTIFY_FLAG" val="#wm#"/>
</p:tagLst>
</file>

<file path=ppt/tags/tag158.xml><?xml version="1.0" encoding="utf-8"?>
<p:tagLst xmlns:p="http://schemas.openxmlformats.org/presentationml/2006/main">
  <p:tag name="KSO_WM_TEMPLATE_SUBCATEGORY" val="29"/>
  <p:tag name="KSO_WM_SLIDE_ITEM_CNT" val="0"/>
  <p:tag name="KSO_WM_SLIDE_INDEX" val="8"/>
  <p:tag name="KSO_WM_TAG_VERSION" val="1.0"/>
  <p:tag name="KSO_WM_BEAUTIFY_FLAG" val="#wm#"/>
  <p:tag name="KSO_WM_SLIDE_LAYOUT" val="a_f"/>
  <p:tag name="KSO_WM_SLIDE_LAYOUT_CNT" val="1_1"/>
  <p:tag name="KSO_WM_SLIDE_TYPE" val="text"/>
  <p:tag name="KSO_WM_SLIDE_SUBTYPE" val="pureTxt"/>
  <p:tag name="KSO_WM_SLIDE_SIZE" val="959*540"/>
  <p:tag name="KSO_WM_SLIDE_POSITION" val="0*0"/>
  <p:tag name="KSO_WM_SLIDE_LAYOUT_INFO" val="{&quot;direction&quot;:1,&quot;horizontalAlign&quot;:-1,&quot;verticalAlign&quot;:-1,&quot;type&quot;:0,&quot;diagramDirection&quot;:0,&quot;canSetOverLayout&quot;:0,&quot;isOverLayout&quot;:0,&quot;normalSize&quot;:{&quot;size1&quot;:33.4},&quot;minSize&quot;:{&quot;size1&quot;:33.4},&quot;maxSize&quot;:{&quot;size1&quot;:33.4},&quot;edge&quot;:{&quot;left&quot;:true,&quot;top&quot;:true,&quot;right&quot;:true,&quot;bottom&quot;:true},&quot;backgroundInfo&quot;:[{&quot;type&quot;:&quot;general&quot;,&quot;left&quot;:0.0,&quot;top&quot;:0.0,&quot;right&quot;:0.0,&quot;bottom&quot;:0.0,&quot;leftAbs&quot;:false,&quot;topAbs&quot;:false,&quot;rightAbs&quot;:false,&quot;bottomAbs&quot;:false}],&quot;subLayout&quot;:[{&quot;direction&quot;:0,&quot;horizontalAlign&quot;:-1,&quot;verticalAlign&quot;:-1,&quot;type&quot;:0,&quot;diagramDirection&quot;:0,&quot;canSetOverLayout&quot;:0,&quot;isOverLayout&quot;:0,&quot;margin&quot;:{&quot;left&quot;:2.12,&quot;top&quot;:3.27,&quot;right&quot;:1.69,&quot;bottom&quot;:4.43},&quot;edge&quot;:{&quot;left&quot;:true,&quot;top&quot;:true,&quot;right&quot;:false,&quot;bottom&quot;:true},&quot;backgroundInfo&quot;:[{&quot;type&quot;:&quot;leftRight&quot;,&quot;left&quot;:0.0,&quot;top&quot;:0.0,&quot;right&quot;:0.0,&quot;bottom&quot;:0.0,&quot;leftAbs&quot;:false,&quot;topAbs&quot;:false,&quot;rightAbs&quot;:false,&quot;bottomAbs&quot;:false}]},{&quot;direction&quot;:0,&quot;horizontalAlign&quot;:0,&quot;verticalAlign&quot;:1,&quot;type&quot;:0,&quot;diagramDirection&quot;:0,&quot;canSetOverLayout&quot;:0,&quot;isOverLayout&quot;:0,&quot;margin&quot;:{&quot;left&quot;:1.69,&quot;top&quot;:2.12,&quot;right&quot;:2.12,&quot;bottom&quot;:2.12},&quot;edge&quot;:{&quot;left&quot;:false,&quot;top&quot;:true,&quot;right&quot;:true,&quot;bottom&quot;:true}}]}"/>
  <p:tag name="KSO_WM_SLIDE_CAN_ADD_NAVIGATION" val="1"/>
  <p:tag name="KSO_WM_SLIDE_BACKGROUND" val="[&quot;general&quot;,&quot;leftRight&quot;]"/>
  <p:tag name="KSO_WM_SLIDE_RATIO" val="1.777778"/>
  <p:tag name="KSO_WM_TEMPLATE_MASTER_TYPE" val="1"/>
  <p:tag name="KSO_WM_TEMPLATE_COLOR_TYPE" val="1"/>
  <p:tag name="KSO_WM_TEMPLATE_CATEGORY" val="custom"/>
  <p:tag name="KSO_WM_TEMPLATE_INDEX" val="20204503"/>
  <p:tag name="KSO_WM_SLIDE_ID" val="custom_8"/>
  <p:tag name="KSO_WM_TEMPLATE_USER_THEME" val="1"/>
</p:tagLst>
</file>

<file path=ppt/tags/tag159.xml><?xml version="1.0" encoding="utf-8"?>
<p:tagLst xmlns:p="http://schemas.openxmlformats.org/presentationml/2006/main">
  <p:tag name="KSO_WM_BEAUTIFY_FLAG" val="#wm#"/>
  <p:tag name="KSO_WM_UNIT_INDEX" val="2"/>
  <p:tag name="KSO_WM_UNIT_TYPE" val="j"/>
</p:tagLst>
</file>

<file path=ppt/tags/tag16.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 第二级 第三级 第四级 第五级"/>
  <p:tag name="KSO_WM_UNIT_ID" val="_2*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0.xml><?xml version="1.0" encoding="utf-8"?>
<p:tagLst xmlns:p="http://schemas.openxmlformats.org/presentationml/2006/main">
  <p:tag name="KSO_WM_UNIT_INDEX" val="4"/>
  <p:tag name="KSO_WM_UNIT_TYPE" val="i"/>
  <p:tag name="KSO_WM_UNIT_SUBTYPE" val="h"/>
  <p:tag name="KSO_WM_BEAUTIFY_FLAG" val="#wm#"/>
</p:tagLst>
</file>

<file path=ppt/tags/tag161.xml><?xml version="1.0" encoding="utf-8"?>
<p:tagLst xmlns:p="http://schemas.openxmlformats.org/presentationml/2006/main">
  <p:tag name="KSO_WM_UNIT_INDEX" val="3"/>
  <p:tag name="KSO_WM_UNIT_TYPE" val="j"/>
  <p:tag name="KSO_WM_BEAUTIFY_FLAG" val="#wm#"/>
</p:tagLst>
</file>

<file path=ppt/tags/tag162.xml><?xml version="1.0" encoding="utf-8"?>
<p:tagLst xmlns:p="http://schemas.openxmlformats.org/presentationml/2006/main">
  <p:tag name="KSO_WM_TEMPLATE_SUBCATEGORY" val="29"/>
  <p:tag name="KSO_WM_SLIDE_ITEM_CNT" val="0"/>
  <p:tag name="KSO_WM_SLIDE_INDEX" val="8"/>
  <p:tag name="KSO_WM_TAG_VERSION" val="1.0"/>
  <p:tag name="KSO_WM_BEAUTIFY_FLAG" val="#wm#"/>
  <p:tag name="KSO_WM_SLIDE_LAYOUT" val="a_f"/>
  <p:tag name="KSO_WM_SLIDE_LAYOUT_CNT" val="1_1"/>
  <p:tag name="KSO_WM_SLIDE_TYPE" val="text"/>
  <p:tag name="KSO_WM_SLIDE_SUBTYPE" val="pureTxt"/>
  <p:tag name="KSO_WM_SLIDE_SIZE" val="959*540"/>
  <p:tag name="KSO_WM_SLIDE_POSITION" val="0*0"/>
  <p:tag name="KSO_WM_SLIDE_LAYOUT_INFO" val="{&quot;direction&quot;:1,&quot;horizontalAlign&quot;:-1,&quot;verticalAlign&quot;:-1,&quot;type&quot;:0,&quot;diagramDirection&quot;:0,&quot;canSetOverLayout&quot;:0,&quot;isOverLayout&quot;:0,&quot;normalSize&quot;:{&quot;size1&quot;:33.4},&quot;minSize&quot;:{&quot;size1&quot;:33.4},&quot;maxSize&quot;:{&quot;size1&quot;:33.4},&quot;edge&quot;:{&quot;left&quot;:true,&quot;top&quot;:true,&quot;right&quot;:true,&quot;bottom&quot;:true},&quot;backgroundInfo&quot;:[{&quot;type&quot;:&quot;general&quot;,&quot;left&quot;:0.0,&quot;top&quot;:0.0,&quot;right&quot;:0.0,&quot;bottom&quot;:0.0,&quot;leftAbs&quot;:false,&quot;topAbs&quot;:false,&quot;rightAbs&quot;:false,&quot;bottomAbs&quot;:false}],&quot;subLayout&quot;:[{&quot;direction&quot;:0,&quot;horizontalAlign&quot;:-1,&quot;verticalAlign&quot;:-1,&quot;type&quot;:0,&quot;diagramDirection&quot;:0,&quot;canSetOverLayout&quot;:0,&quot;isOverLayout&quot;:0,&quot;margin&quot;:{&quot;left&quot;:2.12,&quot;top&quot;:3.27,&quot;right&quot;:1.69,&quot;bottom&quot;:4.43},&quot;edge&quot;:{&quot;left&quot;:true,&quot;top&quot;:true,&quot;right&quot;:false,&quot;bottom&quot;:true},&quot;backgroundInfo&quot;:[{&quot;type&quot;:&quot;leftRight&quot;,&quot;left&quot;:0.0,&quot;top&quot;:0.0,&quot;right&quot;:0.0,&quot;bottom&quot;:0.0,&quot;leftAbs&quot;:false,&quot;topAbs&quot;:false,&quot;rightAbs&quot;:false,&quot;bottomAbs&quot;:false}]},{&quot;direction&quot;:0,&quot;horizontalAlign&quot;:0,&quot;verticalAlign&quot;:1,&quot;type&quot;:0,&quot;diagramDirection&quot;:0,&quot;canSetOverLayout&quot;:0,&quot;isOverLayout&quot;:0,&quot;margin&quot;:{&quot;left&quot;:1.69,&quot;top&quot;:2.12,&quot;right&quot;:2.12,&quot;bottom&quot;:2.12},&quot;edge&quot;:{&quot;left&quot;:false,&quot;top&quot;:true,&quot;right&quot;:true,&quot;bottom&quot;:true}}]}"/>
  <p:tag name="KSO_WM_SLIDE_CAN_ADD_NAVIGATION" val="1"/>
  <p:tag name="KSO_WM_SLIDE_BACKGROUND" val="[&quot;general&quot;,&quot;leftRight&quot;]"/>
  <p:tag name="KSO_WM_SLIDE_RATIO" val="1.777778"/>
  <p:tag name="KSO_WM_TEMPLATE_MASTER_TYPE" val="1"/>
  <p:tag name="KSO_WM_TEMPLATE_COLOR_TYPE" val="1"/>
  <p:tag name="KSO_WM_TEMPLATE_CATEGORY" val="custom"/>
  <p:tag name="KSO_WM_TEMPLATE_INDEX" val="20204503"/>
  <p:tag name="KSO_WM_SLIDE_ID" val="custom_8"/>
  <p:tag name="KSO_WM_TEMPLATE_USER_THEME" val="1"/>
</p:tagLst>
</file>

<file path=ppt/tags/tag163.xml><?xml version="1.0" encoding="utf-8"?>
<p:tagLst xmlns:p="http://schemas.openxmlformats.org/presentationml/2006/main">
  <p:tag name="KSO_WM_BEAUTIFY_FLAG" val="#wm#"/>
  <p:tag name="KSO_WM_UNIT_INDEX" val="5"/>
  <p:tag name="KSO_WM_UNIT_TYPE" val="j"/>
</p:tagLst>
</file>

<file path=ppt/tags/tag164.xml><?xml version="1.0" encoding="utf-8"?>
<p:tagLst xmlns:p="http://schemas.openxmlformats.org/presentationml/2006/main">
  <p:tag name="KSO_WM_UNIT_INDEX" val="7"/>
  <p:tag name="KSO_WM_UNIT_TYPE" val="j"/>
  <p:tag name="KSO_WM_BEAUTIFY_FLAG" val="#wm#"/>
</p:tagLst>
</file>

<file path=ppt/tags/tag165.xml><?xml version="1.0" encoding="utf-8"?>
<p:tagLst xmlns:p="http://schemas.openxmlformats.org/presentationml/2006/main">
  <p:tag name="KSO_WM_UNIT_INDEX" val="3"/>
  <p:tag name="KSO_WM_UNIT_TYPE" val="j"/>
  <p:tag name="KSO_WM_BEAUTIFY_FLAG" val="#wm#"/>
</p:tagLst>
</file>

<file path=ppt/tags/tag166.xml><?xml version="1.0" encoding="utf-8"?>
<p:tagLst xmlns:p="http://schemas.openxmlformats.org/presentationml/2006/main">
  <p:tag name="KSO_WM_TEMPLATE_SUBCATEGORY" val="29"/>
  <p:tag name="KSO_WM_SLIDE_ITEM_CNT" val="0"/>
  <p:tag name="KSO_WM_SLIDE_INDEX" val="8"/>
  <p:tag name="KSO_WM_TAG_VERSION" val="1.0"/>
  <p:tag name="KSO_WM_BEAUTIFY_FLAG" val="#wm#"/>
  <p:tag name="KSO_WM_SLIDE_LAYOUT" val="a_f"/>
  <p:tag name="KSO_WM_SLIDE_LAYOUT_CNT" val="1_1"/>
  <p:tag name="KSO_WM_SLIDE_TYPE" val="text"/>
  <p:tag name="KSO_WM_SLIDE_SUBTYPE" val="pureTxt"/>
  <p:tag name="KSO_WM_SLIDE_SIZE" val="959*540"/>
  <p:tag name="KSO_WM_SLIDE_POSITION" val="0*0"/>
  <p:tag name="KSO_WM_SLIDE_LAYOUT_INFO" val="{&quot;direction&quot;:1,&quot;horizontalAlign&quot;:-1,&quot;verticalAlign&quot;:-1,&quot;type&quot;:0,&quot;diagramDirection&quot;:0,&quot;canSetOverLayout&quot;:0,&quot;isOverLayout&quot;:0,&quot;normalSize&quot;:{&quot;size1&quot;:33.4},&quot;minSize&quot;:{&quot;size1&quot;:33.4},&quot;maxSize&quot;:{&quot;size1&quot;:33.4},&quot;edge&quot;:{&quot;left&quot;:true,&quot;top&quot;:true,&quot;right&quot;:true,&quot;bottom&quot;:true},&quot;backgroundInfo&quot;:[{&quot;type&quot;:&quot;general&quot;,&quot;left&quot;:0.0,&quot;top&quot;:0.0,&quot;right&quot;:0.0,&quot;bottom&quot;:0.0,&quot;leftAbs&quot;:false,&quot;topAbs&quot;:false,&quot;rightAbs&quot;:false,&quot;bottomAbs&quot;:false}],&quot;subLayout&quot;:[{&quot;direction&quot;:0,&quot;horizontalAlign&quot;:-1,&quot;verticalAlign&quot;:-1,&quot;type&quot;:0,&quot;diagramDirection&quot;:0,&quot;canSetOverLayout&quot;:0,&quot;isOverLayout&quot;:0,&quot;margin&quot;:{&quot;left&quot;:2.12,&quot;top&quot;:3.27,&quot;right&quot;:1.69,&quot;bottom&quot;:4.43},&quot;edge&quot;:{&quot;left&quot;:true,&quot;top&quot;:true,&quot;right&quot;:false,&quot;bottom&quot;:true},&quot;backgroundInfo&quot;:[{&quot;type&quot;:&quot;leftRight&quot;,&quot;left&quot;:0.0,&quot;top&quot;:0.0,&quot;right&quot;:0.0,&quot;bottom&quot;:0.0,&quot;leftAbs&quot;:false,&quot;topAbs&quot;:false,&quot;rightAbs&quot;:false,&quot;bottomAbs&quot;:false}]},{&quot;direction&quot;:0,&quot;horizontalAlign&quot;:0,&quot;verticalAlign&quot;:1,&quot;type&quot;:0,&quot;diagramDirection&quot;:0,&quot;canSetOverLayout&quot;:0,&quot;isOverLayout&quot;:0,&quot;margin&quot;:{&quot;left&quot;:1.69,&quot;top&quot;:2.12,&quot;right&quot;:2.12,&quot;bottom&quot;:2.12},&quot;edge&quot;:{&quot;left&quot;:false,&quot;top&quot;:true,&quot;right&quot;:true,&quot;bottom&quot;:true}}]}"/>
  <p:tag name="KSO_WM_SLIDE_CAN_ADD_NAVIGATION" val="1"/>
  <p:tag name="KSO_WM_SLIDE_BACKGROUND" val="[&quot;general&quot;,&quot;leftRight&quot;]"/>
  <p:tag name="KSO_WM_SLIDE_RATIO" val="1.777778"/>
  <p:tag name="KSO_WM_TEMPLATE_MASTER_TYPE" val="1"/>
  <p:tag name="KSO_WM_TEMPLATE_COLOR_TYPE" val="1"/>
  <p:tag name="KSO_WM_TEMPLATE_CATEGORY" val="custom"/>
  <p:tag name="KSO_WM_TEMPLATE_INDEX" val="20204503"/>
  <p:tag name="KSO_WM_SLIDE_ID" val="custom_8"/>
  <p:tag name="KSO_WM_TEMPLATE_USER_THEME" val="1"/>
</p:tagLst>
</file>

<file path=ppt/tags/tag167.xml><?xml version="1.0" encoding="utf-8"?>
<p:tagLst xmlns:p="http://schemas.openxmlformats.org/presentationml/2006/main">
  <p:tag name="KSO_WM_UNIT_TYPE" val="a"/>
  <p:tag name="KSO_WM_UNIT_INDEX" val="1"/>
  <p:tag name="KSO_WM_BEAUTIFY_FLAG" val="#wm#"/>
  <p:tag name="KSO_WM_TAG_VERSION" val="3.0"/>
  <p:tag name="KSO_WM_UNIT_ID" val="custom20236353_7*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6353"/>
  <p:tag name="KSO_WM_TEMPLATE_CATEGORY" val="custom"/>
  <p:tag name="KSO_WM_UNIT_ISCONTENTSTITLE" val="0"/>
  <p:tag name="KSO_WM_UNIT_VALUE" val="10"/>
  <p:tag name="KSO_WM_UNIT_TEXT_TYPE" val="1"/>
  <p:tag name="KSO_WM_UNIT_PRESET_TEXT" val="添加章节标题"/>
</p:tagLst>
</file>

<file path=ppt/tags/tag168.xml><?xml version="1.0" encoding="utf-8"?>
<p:tagLst xmlns:p="http://schemas.openxmlformats.org/presentationml/2006/main">
  <p:tag name="KSO_WM_UNIT_TYPE" val="b"/>
  <p:tag name="KSO_WM_UNIT_INDEX" val="1"/>
  <p:tag name="KSO_WM_BEAUTIFY_FLAG" val="#wm#"/>
  <p:tag name="KSO_WM_TAG_VERSION" val="3.0"/>
  <p:tag name="KSO_WM_UNIT_ID" val="custom20236353_7*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6353"/>
  <p:tag name="KSO_WM_TEMPLATE_CATEGORY" val="custom"/>
  <p:tag name="KSO_WM_UNIT_ISCONTENTSTITLE" val="0"/>
  <p:tag name="KSO_WM_UNIT_VALUE" val="17"/>
  <p:tag name="KSO_WM_UNIT_TEXT_TYPE" val="1"/>
  <p:tag name="KSO_WM_UNIT_PRESET_TEXT" val="章节副标题"/>
</p:tagLst>
</file>

<file path=ppt/tags/tag169.xml><?xml version="1.0" encoding="utf-8"?>
<p:tagLst xmlns:p="http://schemas.openxmlformats.org/presentationml/2006/main">
  <p:tag name="KSO_WM_UNIT_TYPE" val="e"/>
  <p:tag name="KSO_WM_UNIT_INDEX" val="1"/>
  <p:tag name="KSO_WM_BEAUTIFY_FLAG" val="#wm#"/>
  <p:tag name="KSO_WM_TAG_VERSION" val="3.0"/>
  <p:tag name="KSO_WM_UNIT_ID" val="custom20236353_7*e*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6353"/>
  <p:tag name="KSO_WM_TEMPLATE_CATEGORY" val="custom"/>
  <p:tag name="KSO_WM_UNIT_VALUE" val="2"/>
</p:tagLst>
</file>

<file path=ppt/tags/tag17.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0.xml><?xml version="1.0" encoding="utf-8"?>
<p:tagLst xmlns:p="http://schemas.openxmlformats.org/presentationml/2006/main">
  <p:tag name="KSO_WM_SLIDE_TYPE" val="sectionTitle"/>
  <p:tag name="KSO_WM_TEMPLATE_SUBCATEGORY" val="29"/>
  <p:tag name="KSO_WM_TEMPLATE_COLOR_TYPE" val="0"/>
  <p:tag name="KSO_WM_TAG_VERSION" val="3.0"/>
  <p:tag name="KSO_WM_SLIDE_SUBTYPE" val="pureTxt"/>
  <p:tag name="KSO_WM_SLIDE_ITEM_CNT" val="0"/>
  <p:tag name="KSO_WM_BEAUTIFY_FLAG" val="#wm#"/>
  <p:tag name="KSO_WM_TEMPLATE_INDEX" val="20236353"/>
  <p:tag name="KSO_WM_TEMPLATE_CATEGORY" val="custom"/>
  <p:tag name="KSO_WM_SLIDE_INDEX" val="7"/>
  <p:tag name="KSO_WM_SLIDE_ID" val="custom20236353_7"/>
  <p:tag name="KSO_WM_TEMPLATE_MASTER_TYPE" val="0"/>
  <p:tag name="KSO_WM_SLIDE_LAYOUT" val="a_b_e"/>
  <p:tag name="KSO_WM_SLIDE_LAYOUT_CNT" val="1_1_1"/>
  <p:tag name="CP_OUTLINE_TITLE" val="教育场景精准管理"/>
  <p:tag name="CP_OUTLINE_TYPE" val="pt_section_title"/>
</p:tagLst>
</file>

<file path=ppt/tags/tag171.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33205_3*a*1"/>
  <p:tag name="KSO_WM_TEMPLATE_CATEGORY" val="diagram"/>
  <p:tag name="KSO_WM_TEMPLATE_INDEX" val="20233205"/>
  <p:tag name="KSO_WM_UNIT_LAYERLEVEL" val="1"/>
  <p:tag name="KSO_WM_TAG_VERSION" val="3.0"/>
  <p:tag name="KSO_WM_BEAUTIFY_FLAG" val="#wm#"/>
  <p:tag name="KSO_WM_DIAGRAM_GROUP_CODE" val="l1-1"/>
  <p:tag name="KSO_WM_UNIT_PRESET_TEXT" val="单击此处添加标题"/>
  <p:tag name="KSO_WM_UNIT_TEXT_TYPE" val="1"/>
</p:tagLst>
</file>

<file path=ppt/tags/tag172.xml><?xml version="1.0" encoding="utf-8"?>
<p:tagLst xmlns:p="http://schemas.openxmlformats.org/presentationml/2006/main">
  <p:tag name="KSO_WM_DIAGRAM_VIRTUALLY_FRAME" val="{&quot;height&quot;:376.54998779296875,&quot;left&quot;:56.75,&quot;top&quot;:113.60000610351562,&quot;width&quot;:846.55}"/>
  <p:tag name="KSO_WM_UNIT_HIGHLIGHT" val="0"/>
  <p:tag name="KSO_WM_UNIT_COMPATIBLE" val="0"/>
  <p:tag name="KSO_WM_UNIT_DIAGRAM_ISNUMVISUAL" val="0"/>
  <p:tag name="KSO_WM_UNIT_DIAGRAM_ISREFERUNIT" val="0"/>
  <p:tag name="KSO_WM_UNIT_ID" val="diagram20233205_2*l_h_i*1_1_4"/>
  <p:tag name="KSO_WM_TEMPLATE_CATEGORY" val="diagram"/>
  <p:tag name="KSO_WM_TEMPLATE_INDEX" val="20233205"/>
  <p:tag name="KSO_WM_UNIT_LAYERLEVEL" val="1_1_1"/>
  <p:tag name="KSO_WM_TAG_VERSION" val="3.0"/>
  <p:tag name="KSO_WM_DIAGRAM_GROUP_CODE" val="l1-1"/>
  <p:tag name="KSO_WM_UNIT_TYPE" val="l_h_i"/>
  <p:tag name="KSO_WM_UNIT_INDEX" val="1_1_4"/>
  <p:tag name="KSO_WM_DIAGRAM_VERSION" val="3"/>
  <p:tag name="KSO_WM_DIAGRAM_COLOR_TRICK" val="1"/>
  <p:tag name="KSO_WM_DIAGRAM_COLOR_TEXT_CAN_REMOVE" val="n"/>
  <p:tag name="KSO_WM_DIAGRAM_MAX_ITEMCNT" val="4"/>
  <p:tag name="KSO_WM_DIAGRAM_MIN_ITEMCNT" val="2"/>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LINE_FORE_SCHEMECOLOR_INDEX" val="5"/>
</p:tagLst>
</file>

<file path=ppt/tags/tag173.xml><?xml version="1.0" encoding="utf-8"?>
<p:tagLst xmlns:p="http://schemas.openxmlformats.org/presentationml/2006/main">
  <p:tag name="KSO_WM_DIAGRAM_VIRTUALLY_FRAME" val="{&quot;height&quot;:376.54998779296875,&quot;left&quot;:56.75,&quot;top&quot;:113.60000610351562,&quot;width&quot;:846.55}"/>
  <p:tag name="KSO_WM_UNIT_HIGHLIGHT" val="0"/>
  <p:tag name="KSO_WM_UNIT_COMPATIBLE" val="0"/>
  <p:tag name="KSO_WM_UNIT_DIAGRAM_ISNUMVISUAL" val="0"/>
  <p:tag name="KSO_WM_UNIT_DIAGRAM_ISREFERUNIT" val="0"/>
  <p:tag name="KSO_WM_UNIT_ID" val="diagram20233205_2*l_h_i*1_2_4"/>
  <p:tag name="KSO_WM_TEMPLATE_CATEGORY" val="diagram"/>
  <p:tag name="KSO_WM_TEMPLATE_INDEX" val="20233205"/>
  <p:tag name="KSO_WM_UNIT_LAYERLEVEL" val="1_1_1"/>
  <p:tag name="KSO_WM_TAG_VERSION" val="3.0"/>
  <p:tag name="KSO_WM_DIAGRAM_GROUP_CODE" val="l1-1"/>
  <p:tag name="KSO_WM_UNIT_TYPE" val="l_h_i"/>
  <p:tag name="KSO_WM_UNIT_INDEX" val="1_2_4"/>
  <p:tag name="KSO_WM_DIAGRAM_VERSION" val="3"/>
  <p:tag name="KSO_WM_DIAGRAM_COLOR_TRICK" val="1"/>
  <p:tag name="KSO_WM_DIAGRAM_COLOR_TEXT_CAN_REMOVE" val="n"/>
  <p:tag name="KSO_WM_DIAGRAM_MAX_ITEMCNT" val="4"/>
  <p:tag name="KSO_WM_DIAGRAM_MIN_ITEMCNT" val="2"/>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LINE_FORE_SCHEMECOLOR_INDEX" val="5"/>
</p:tagLst>
</file>

<file path=ppt/tags/tag174.xml><?xml version="1.0" encoding="utf-8"?>
<p:tagLst xmlns:p="http://schemas.openxmlformats.org/presentationml/2006/main">
  <p:tag name="KSO_WM_DIAGRAM_VIRTUALLY_FRAME" val="{&quot;height&quot;:376.54998779296875,&quot;left&quot;:56.75,&quot;top&quot;:113.60000610351562,&quot;width&quot;:846.55}"/>
  <p:tag name="KSO_WM_UNIT_HIGHLIGHT" val="0"/>
  <p:tag name="KSO_WM_UNIT_COMPATIBLE" val="0"/>
  <p:tag name="KSO_WM_UNIT_DIAGRAM_ISNUMVISUAL" val="0"/>
  <p:tag name="KSO_WM_UNIT_DIAGRAM_ISREFERUNIT" val="0"/>
  <p:tag name="KSO_WM_UNIT_ID" val="diagram20233205_2*l_h_f*1_1_1"/>
  <p:tag name="KSO_WM_TEMPLATE_CATEGORY" val="diagram"/>
  <p:tag name="KSO_WM_TEMPLATE_INDEX" val="20233205"/>
  <p:tag name="KSO_WM_UNIT_LAYERLEVEL" val="1_1_1"/>
  <p:tag name="KSO_WM_TAG_VERSION" val="3.0"/>
  <p:tag name="KSO_WM_UNIT_SUBTYPE" val="a"/>
  <p:tag name="KSO_WM_UNIT_NOCLEAR" val="0"/>
  <p:tag name="KSO_WM_DIAGRAM_GROUP_CODE" val="l1-1"/>
  <p:tag name="KSO_WM_UNIT_TYPE" val="l_h_f"/>
  <p:tag name="KSO_WM_UNIT_INDEX" val="1_1_1"/>
  <p:tag name="KSO_WM_UNIT_VALUE" val="144"/>
  <p:tag name="KSO_WM_DIAGRAM_VERSION" val="3"/>
  <p:tag name="KSO_WM_DIAGRAM_COLOR_TRICK" val="1"/>
  <p:tag name="KSO_WM_DIAGRAM_COLOR_TEXT_CAN_REMOVE" val="n"/>
  <p:tag name="KSO_WM_DIAGRAM_MAX_ITEMCNT" val="4"/>
  <p:tag name="KSO_WM_DIAGRAM_MIN_ITEMCNT" val="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单击此处添加文本，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
  <p:tag name="KSO_WM_UNIT_TEXT_FILL_FORE_SCHEMECOLOR_INDEX" val="1"/>
  <p:tag name="KSO_WM_UNIT_TEXT_FILL_TYPE" val="1"/>
</p:tagLst>
</file>

<file path=ppt/tags/tag175.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3205_2*l_h_a*1_1_1"/>
  <p:tag name="KSO_WM_TEMPLATE_CATEGORY" val="diagram"/>
  <p:tag name="KSO_WM_TEMPLATE_INDEX" val="20233205"/>
  <p:tag name="KSO_WM_UNIT_LAYERLEVEL" val="1_1_1"/>
  <p:tag name="KSO_WM_TAG_VERSION" val="3.0"/>
  <p:tag name="KSO_WM_UNIT_TEXT_FILL_FORE_SCHEMECOLOR_INDEX_BRIGHTNESS" val="0.15"/>
  <p:tag name="KSO_WM_DIAGRAM_GROUP_CODE" val="l1-1"/>
  <p:tag name="KSO_WM_DIAGRAM_VIRTUALLY_FRAME" val="{&quot;height&quot;:376.54998779296875,&quot;left&quot;:56.75,&quot;top&quot;:113.60000610351562,&quot;width&quot;:846.55}"/>
  <p:tag name="KSO_WM_DIAGRAM_VERSION" val="3"/>
  <p:tag name="KSO_WM_DIAGRAM_COLOR_TRICK" val="1"/>
  <p:tag name="KSO_WM_DIAGRAM_COLOR_TEXT_CAN_REMOVE" val="n"/>
  <p:tag name="KSO_WM_DIAGRAM_MAX_ITEMCNT" val="4"/>
  <p:tag name="KSO_WM_DIAGRAM_MIN_ITEMCNT" val="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单击添加项标题"/>
  <p:tag name="KSO_WM_UNIT_TEXT_FILL_FORE_SCHEMECOLOR_INDEX" val="1"/>
  <p:tag name="KSO_WM_UNIT_TEXT_FILL_TYPE" val="1"/>
</p:tagLst>
</file>

<file path=ppt/tags/tag176.xml><?xml version="1.0" encoding="utf-8"?>
<p:tagLst xmlns:p="http://schemas.openxmlformats.org/presentationml/2006/main">
  <p:tag name="KSO_WM_DIAGRAM_VIRTUALLY_FRAME" val="{&quot;height&quot;:376.54998779296875,&quot;left&quot;:56.75,&quot;top&quot;:113.60000610351562,&quot;width&quot;:846.55}"/>
  <p:tag name="KSO_WM_UNIT_HIGHLIGHT" val="0"/>
  <p:tag name="KSO_WM_UNIT_COMPATIBLE" val="0"/>
  <p:tag name="KSO_WM_UNIT_DIAGRAM_ISNUMVISUAL" val="0"/>
  <p:tag name="KSO_WM_UNIT_DIAGRAM_ISREFERUNIT" val="0"/>
  <p:tag name="KSO_WM_UNIT_ID" val="diagram20233205_2*l_h_f*1_2_1"/>
  <p:tag name="KSO_WM_TEMPLATE_CATEGORY" val="diagram"/>
  <p:tag name="KSO_WM_TEMPLATE_INDEX" val="20233205"/>
  <p:tag name="KSO_WM_UNIT_LAYERLEVEL" val="1_1_1"/>
  <p:tag name="KSO_WM_TAG_VERSION" val="3.0"/>
  <p:tag name="KSO_WM_UNIT_SUBTYPE" val="a"/>
  <p:tag name="KSO_WM_UNIT_NOCLEAR" val="0"/>
  <p:tag name="KSO_WM_DIAGRAM_GROUP_CODE" val="l1-1"/>
  <p:tag name="KSO_WM_UNIT_TYPE" val="l_h_f"/>
  <p:tag name="KSO_WM_UNIT_INDEX" val="1_2_1"/>
  <p:tag name="KSO_WM_DIAGRAM_VERSION" val="3"/>
  <p:tag name="KSO_WM_DIAGRAM_COLOR_TRICK" val="1"/>
  <p:tag name="KSO_WM_DIAGRAM_COLOR_TEXT_CAN_REMOVE" val="n"/>
  <p:tag name="KSO_WM_DIAGRAM_MAX_ITEMCNT" val="4"/>
  <p:tag name="KSO_WM_DIAGRAM_MIN_ITEMCNT" val="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UNIT_VALUE" val="136"/>
  <p:tag name="KSO_WM_BEAUTIFY_FLAG" val="#wm#"/>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
  <p:tag name="KSO_WM_UNIT_TEXT_FILL_FORE_SCHEMECOLOR_INDEX" val="1"/>
  <p:tag name="KSO_WM_UNIT_TEXT_FILL_TYPE" val="1"/>
</p:tagLst>
</file>

<file path=ppt/tags/tag177.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3205_2*l_h_a*1_2_1"/>
  <p:tag name="KSO_WM_TEMPLATE_CATEGORY" val="diagram"/>
  <p:tag name="KSO_WM_TEMPLATE_INDEX" val="20233205"/>
  <p:tag name="KSO_WM_UNIT_LAYERLEVEL" val="1_1_1"/>
  <p:tag name="KSO_WM_TAG_VERSION" val="3.0"/>
  <p:tag name="KSO_WM_UNIT_TEXT_FILL_FORE_SCHEMECOLOR_INDEX_BRIGHTNESS" val="0.15"/>
  <p:tag name="KSO_WM_DIAGRAM_GROUP_CODE" val="l1-1"/>
  <p:tag name="KSO_WM_DIAGRAM_VIRTUALLY_FRAME" val="{&quot;height&quot;:376.54998779296875,&quot;left&quot;:56.75,&quot;top&quot;:113.60000610351562,&quot;width&quot;:846.55}"/>
  <p:tag name="KSO_WM_DIAGRAM_VERSION" val="3"/>
  <p:tag name="KSO_WM_DIAGRAM_COLOR_TRICK" val="1"/>
  <p:tag name="KSO_WM_DIAGRAM_COLOR_TEXT_CAN_REMOVE" val="n"/>
  <p:tag name="KSO_WM_DIAGRAM_MAX_ITEMCNT" val="4"/>
  <p:tag name="KSO_WM_DIAGRAM_MIN_ITEMCNT" val="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单击添加项标题"/>
  <p:tag name="KSO_WM_UNIT_TEXT_FILL_FORE_SCHEMECOLOR_INDEX" val="1"/>
  <p:tag name="KSO_WM_UNIT_TEXT_FILL_TYPE" val="1"/>
</p:tagLst>
</file>

<file path=ppt/tags/tag178.xml><?xml version="1.0" encoding="utf-8"?>
<p:tagLst xmlns:p="http://schemas.openxmlformats.org/presentationml/2006/main">
  <p:tag name="KSO_WM_DIAGRAM_VIRTUALLY_FRAME" val="{&quot;height&quot;:376.54998779296875,&quot;left&quot;:56.75,&quot;top&quot;:113.60000610351562,&quot;width&quot;:846.55}"/>
  <p:tag name="KSO_WM_UNIT_HIGHLIGHT" val="0"/>
  <p:tag name="KSO_WM_UNIT_COMPATIBLE" val="0"/>
  <p:tag name="KSO_WM_UNIT_DIAGRAM_ISNUMVISUAL" val="0"/>
  <p:tag name="KSO_WM_UNIT_DIAGRAM_ISREFERUNIT" val="0"/>
  <p:tag name="KSO_WM_UNIT_ID" val="diagram20233205_2*l_h_i*1_3_4"/>
  <p:tag name="KSO_WM_TEMPLATE_CATEGORY" val="diagram"/>
  <p:tag name="KSO_WM_TEMPLATE_INDEX" val="20233205"/>
  <p:tag name="KSO_WM_UNIT_LAYERLEVEL" val="1_1_1"/>
  <p:tag name="KSO_WM_TAG_VERSION" val="3.0"/>
  <p:tag name="KSO_WM_DIAGRAM_GROUP_CODE" val="l1-1"/>
  <p:tag name="KSO_WM_UNIT_TYPE" val="l_h_i"/>
  <p:tag name="KSO_WM_UNIT_INDEX" val="1_3_4"/>
  <p:tag name="KSO_WM_DIAGRAM_VERSION" val="3"/>
  <p:tag name="KSO_WM_DIAGRAM_COLOR_TRICK" val="1"/>
  <p:tag name="KSO_WM_DIAGRAM_COLOR_TEXT_CAN_REMOVE" val="n"/>
  <p:tag name="KSO_WM_DIAGRAM_MAX_ITEMCNT" val="4"/>
  <p:tag name="KSO_WM_DIAGRAM_MIN_ITEMCNT" val="2"/>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LINE_FORE_SCHEMECOLOR_INDEX" val="5"/>
</p:tagLst>
</file>

<file path=ppt/tags/tag179.xml><?xml version="1.0" encoding="utf-8"?>
<p:tagLst xmlns:p="http://schemas.openxmlformats.org/presentationml/2006/main">
  <p:tag name="KSO_WM_DIAGRAM_VIRTUALLY_FRAME" val="{&quot;height&quot;:376.54998779296875,&quot;left&quot;:56.75,&quot;top&quot;:113.60000610351562,&quot;width&quot;:846.55}"/>
  <p:tag name="KSO_WM_UNIT_HIGHLIGHT" val="0"/>
  <p:tag name="KSO_WM_UNIT_COMPATIBLE" val="0"/>
  <p:tag name="KSO_WM_UNIT_DIAGRAM_ISNUMVISUAL" val="0"/>
  <p:tag name="KSO_WM_UNIT_DIAGRAM_ISREFERUNIT" val="0"/>
  <p:tag name="KSO_WM_UNIT_ID" val="diagram20233205_2*l_h_f*1_3_1"/>
  <p:tag name="KSO_WM_TEMPLATE_CATEGORY" val="diagram"/>
  <p:tag name="KSO_WM_TEMPLATE_INDEX" val="20233205"/>
  <p:tag name="KSO_WM_UNIT_LAYERLEVEL" val="1_1_1"/>
  <p:tag name="KSO_WM_TAG_VERSION" val="3.0"/>
  <p:tag name="KSO_WM_UNIT_SUBTYPE" val="a"/>
  <p:tag name="KSO_WM_UNIT_NOCLEAR" val="0"/>
  <p:tag name="KSO_WM_DIAGRAM_GROUP_CODE" val="l1-1"/>
  <p:tag name="KSO_WM_UNIT_TYPE" val="l_h_f"/>
  <p:tag name="KSO_WM_UNIT_INDEX" val="1_3_1"/>
  <p:tag name="KSO_WM_DIAGRAM_VERSION" val="3"/>
  <p:tag name="KSO_WM_DIAGRAM_COLOR_TRICK" val="1"/>
  <p:tag name="KSO_WM_DIAGRAM_COLOR_TEXT_CAN_REMOVE" val="n"/>
  <p:tag name="KSO_WM_DIAGRAM_MAX_ITEMCNT" val="4"/>
  <p:tag name="KSO_WM_DIAGRAM_MIN_ITEMCNT" val="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UNIT_VALUE" val="136"/>
  <p:tag name="KSO_WM_BEAUTIFY_FLAG" val="#wm#"/>
  <p:tag name="KSO_WM_UNIT_PRESET_TEXT" val="单击此处添加文本，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
  <p:tag name="KSO_WM_UNIT_TEXT_FILL_FORE_SCHEMECOLOR_INDEX" val="1"/>
  <p:tag name="KSO_WM_UNIT_TEXT_FILL_TYPE" val="1"/>
</p:tagLst>
</file>

<file path=ppt/tags/tag18.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3_1"/>
  <p:tag name="KSO_WM_UNIT_ID" val="diagram20233205_2*l_h_a*1_3_1"/>
  <p:tag name="KSO_WM_TEMPLATE_CATEGORY" val="diagram"/>
  <p:tag name="KSO_WM_TEMPLATE_INDEX" val="20233205"/>
  <p:tag name="KSO_WM_UNIT_LAYERLEVEL" val="1_1_1"/>
  <p:tag name="KSO_WM_TAG_VERSION" val="3.0"/>
  <p:tag name="KSO_WM_UNIT_TEXT_FILL_FORE_SCHEMECOLOR_INDEX_BRIGHTNESS" val="0.15"/>
  <p:tag name="KSO_WM_DIAGRAM_GROUP_CODE" val="l1-1"/>
  <p:tag name="KSO_WM_DIAGRAM_VIRTUALLY_FRAME" val="{&quot;height&quot;:376.54998779296875,&quot;left&quot;:56.75,&quot;top&quot;:113.60000610351562,&quot;width&quot;:846.55}"/>
  <p:tag name="KSO_WM_DIAGRAM_VERSION" val="3"/>
  <p:tag name="KSO_WM_DIAGRAM_COLOR_TRICK" val="1"/>
  <p:tag name="KSO_WM_DIAGRAM_COLOR_TEXT_CAN_REMOVE" val="n"/>
  <p:tag name="KSO_WM_DIAGRAM_MAX_ITEMCNT" val="4"/>
  <p:tag name="KSO_WM_DIAGRAM_MIN_ITEMCNT" val="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单击添加项标题"/>
  <p:tag name="KSO_WM_UNIT_TEXT_FILL_FORE_SCHEMECOLOR_INDEX" val="1"/>
  <p:tag name="KSO_WM_UNIT_TEXT_FILL_TYPE" val="1"/>
</p:tagLst>
</file>

<file path=ppt/tags/tag181.xml><?xml version="1.0" encoding="utf-8"?>
<p:tagLst xmlns:p="http://schemas.openxmlformats.org/presentationml/2006/main">
  <p:tag name="KSO_WM_DIAGRAM_VIRTUALLY_FRAME" val="{&quot;height&quot;:376.54998779296875,&quot;left&quot;:56.75,&quot;top&quot;:113.60000610351562,&quot;width&quot;:846.55}"/>
  <p:tag name="KSO_WM_UNIT_HIGHLIGHT" val="0"/>
  <p:tag name="KSO_WM_UNIT_COMPATIBLE" val="0"/>
  <p:tag name="KSO_WM_UNIT_DIAGRAM_ISNUMVISUAL" val="0"/>
  <p:tag name="KSO_WM_UNIT_DIAGRAM_ISREFERUNIT" val="0"/>
  <p:tag name="KSO_WM_UNIT_ID" val="diagram20233205_2*l_h_i*1_1_1"/>
  <p:tag name="KSO_WM_TEMPLATE_CATEGORY" val="diagram"/>
  <p:tag name="KSO_WM_TEMPLATE_INDEX" val="20233205"/>
  <p:tag name="KSO_WM_UNIT_LAYERLEVEL" val="1_1_1"/>
  <p:tag name="KSO_WM_TAG_VERSION" val="3.0"/>
  <p:tag name="KSO_WM_DIAGRAM_GROUP_CODE" val="l1-1"/>
  <p:tag name="KSO_WM_UNIT_TYPE" val="l_h_i"/>
  <p:tag name="KSO_WM_UNIT_INDEX" val="1_1_1"/>
  <p:tag name="KSO_WM_DIAGRAM_VERSION" val="3"/>
  <p:tag name="KSO_WM_DIAGRAM_COLOR_TRICK" val="1"/>
  <p:tag name="KSO_WM_DIAGRAM_COLOR_TEXT_CAN_REMOVE" val="n"/>
  <p:tag name="KSO_WM_DIAGRAM_MAX_ITEMCNT" val="4"/>
  <p:tag name="KSO_WM_DIAGRAM_MIN_ITEMCNT" val="2"/>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Lst>
</file>

<file path=ppt/tags/tag182.xml><?xml version="1.0" encoding="utf-8"?>
<p:tagLst xmlns:p="http://schemas.openxmlformats.org/presentationml/2006/main">
  <p:tag name="KSO_WM_DIAGRAM_VIRTUALLY_FRAME" val="{&quot;height&quot;:376.54998779296875,&quot;left&quot;:56.75,&quot;top&quot;:113.60000610351562,&quot;width&quot;:846.55}"/>
  <p:tag name="KSO_WM_UNIT_HIGHLIGHT" val="0"/>
  <p:tag name="KSO_WM_UNIT_COMPATIBLE" val="0"/>
  <p:tag name="KSO_WM_UNIT_DIAGRAM_ISNUMVISUAL" val="0"/>
  <p:tag name="KSO_WM_UNIT_DIAGRAM_ISREFERUNIT" val="0"/>
  <p:tag name="KSO_WM_UNIT_ID" val="diagram20233205_2*l_h_i*1_2_1"/>
  <p:tag name="KSO_WM_TEMPLATE_CATEGORY" val="diagram"/>
  <p:tag name="KSO_WM_TEMPLATE_INDEX" val="20233205"/>
  <p:tag name="KSO_WM_UNIT_LAYERLEVEL" val="1_1_1"/>
  <p:tag name="KSO_WM_TAG_VERSION" val="3.0"/>
  <p:tag name="KSO_WM_DIAGRAM_GROUP_CODE" val="l1-1"/>
  <p:tag name="KSO_WM_UNIT_TYPE" val="l_h_i"/>
  <p:tag name="KSO_WM_UNIT_INDEX" val="1_2_1"/>
  <p:tag name="KSO_WM_DIAGRAM_VERSION" val="3"/>
  <p:tag name="KSO_WM_DIAGRAM_COLOR_TRICK" val="1"/>
  <p:tag name="KSO_WM_DIAGRAM_COLOR_TEXT_CAN_REMOVE" val="n"/>
  <p:tag name="KSO_WM_DIAGRAM_MAX_ITEMCNT" val="4"/>
  <p:tag name="KSO_WM_DIAGRAM_MIN_ITEMCNT" val="2"/>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Lst>
</file>

<file path=ppt/tags/tag183.xml><?xml version="1.0" encoding="utf-8"?>
<p:tagLst xmlns:p="http://schemas.openxmlformats.org/presentationml/2006/main">
  <p:tag name="KSO_WM_DIAGRAM_VIRTUALLY_FRAME" val="{&quot;height&quot;:376.54998779296875,&quot;left&quot;:56.75,&quot;top&quot;:113.60000610351562,&quot;width&quot;:846.55}"/>
  <p:tag name="KSO_WM_UNIT_HIGHLIGHT" val="0"/>
  <p:tag name="KSO_WM_UNIT_COMPATIBLE" val="0"/>
  <p:tag name="KSO_WM_UNIT_DIAGRAM_ISNUMVISUAL" val="0"/>
  <p:tag name="KSO_WM_UNIT_DIAGRAM_ISREFERUNIT" val="0"/>
  <p:tag name="KSO_WM_UNIT_ID" val="diagram20233205_2*l_h_i*1_3_1"/>
  <p:tag name="KSO_WM_TEMPLATE_CATEGORY" val="diagram"/>
  <p:tag name="KSO_WM_TEMPLATE_INDEX" val="20233205"/>
  <p:tag name="KSO_WM_UNIT_LAYERLEVEL" val="1_1_1"/>
  <p:tag name="KSO_WM_TAG_VERSION" val="3.0"/>
  <p:tag name="KSO_WM_DIAGRAM_GROUP_CODE" val="l1-1"/>
  <p:tag name="KSO_WM_UNIT_TYPE" val="l_h_i"/>
  <p:tag name="KSO_WM_UNIT_INDEX" val="1_3_1"/>
  <p:tag name="KSO_WM_DIAGRAM_VERSION" val="3"/>
  <p:tag name="KSO_WM_DIAGRAM_COLOR_TRICK" val="1"/>
  <p:tag name="KSO_WM_DIAGRAM_COLOR_TEXT_CAN_REMOVE" val="n"/>
  <p:tag name="KSO_WM_DIAGRAM_MAX_ITEMCNT" val="4"/>
  <p:tag name="KSO_WM_DIAGRAM_MIN_ITEMCNT" val="2"/>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Lst>
</file>

<file path=ppt/tags/tag184.xml><?xml version="1.0" encoding="utf-8"?>
<p:tagLst xmlns:p="http://schemas.openxmlformats.org/presentationml/2006/main">
  <p:tag name="KSO_WM_DIAGRAM_VIRTUALLY_FRAME" val="{&quot;height&quot;:376.54998779296875,&quot;left&quot;:56.75,&quot;top&quot;:113.60000610351562,&quot;width&quot;:846.55}"/>
  <p:tag name="KSO_WM_UNIT_HIGHLIGHT" val="0"/>
  <p:tag name="KSO_WM_UNIT_COMPATIBLE" val="0"/>
  <p:tag name="KSO_WM_UNIT_DIAGRAM_ISNUMVISUAL" val="0"/>
  <p:tag name="KSO_WM_UNIT_DIAGRAM_ISREFERUNIT" val="0"/>
  <p:tag name="KSO_WM_UNIT_ID" val="diagram20233205_2*l_h_i*1_1_3"/>
  <p:tag name="KSO_WM_TEMPLATE_CATEGORY" val="diagram"/>
  <p:tag name="KSO_WM_TEMPLATE_INDEX" val="20233205"/>
  <p:tag name="KSO_WM_UNIT_LAYERLEVEL" val="1_1_1"/>
  <p:tag name="KSO_WM_TAG_VERSION" val="3.0"/>
  <p:tag name="KSO_WM_DIAGRAM_GROUP_CODE" val="l1-1"/>
  <p:tag name="KSO_WM_UNIT_TYPE" val="l_h_i"/>
  <p:tag name="KSO_WM_UNIT_INDEX" val="1_1_3"/>
  <p:tag name="KSO_WM_DIAGRAM_VERSION" val="3"/>
  <p:tag name="KSO_WM_DIAGRAM_COLOR_TRICK" val="1"/>
  <p:tag name="KSO_WM_DIAGRAM_COLOR_TEXT_CAN_REMOVE" val="n"/>
  <p:tag name="KSO_WM_DIAGRAM_MAX_ITEMCNT" val="4"/>
  <p:tag name="KSO_WM_DIAGRAM_MIN_ITEMCNT" val="2"/>
  <p:tag name="KSO_WM_DIAGRAM_COLOR_MATCH_VALUE" val="{&quot;shape&quot;:{&quot;fill&quot;:{&quot;solid&quot;:{&quot;brightness&quot;:0,&quot;colorType&quot;:1,&quot;foreColorIndex&quot;:5,&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
</p:tagLst>
</file>

<file path=ppt/tags/tag185.xml><?xml version="1.0" encoding="utf-8"?>
<p:tagLst xmlns:p="http://schemas.openxmlformats.org/presentationml/2006/main">
  <p:tag name="KSO_WM_DIAGRAM_VIRTUALLY_FRAME" val="{&quot;height&quot;:376.54998779296875,&quot;left&quot;:56.75,&quot;top&quot;:113.60000610351562,&quot;width&quot;:846.55}"/>
  <p:tag name="KSO_WM_UNIT_HIGHLIGHT" val="0"/>
  <p:tag name="KSO_WM_UNIT_COMPATIBLE" val="0"/>
  <p:tag name="KSO_WM_UNIT_DIAGRAM_ISNUMVISUAL" val="0"/>
  <p:tag name="KSO_WM_UNIT_DIAGRAM_ISREFERUNIT" val="0"/>
  <p:tag name="KSO_WM_UNIT_ID" val="diagram20233205_2*l_h_i*1_1_2"/>
  <p:tag name="KSO_WM_TEMPLATE_CATEGORY" val="diagram"/>
  <p:tag name="KSO_WM_TEMPLATE_INDEX" val="20233205"/>
  <p:tag name="KSO_WM_UNIT_LAYERLEVEL" val="1_1_1"/>
  <p:tag name="KSO_WM_TAG_VERSION" val="3.0"/>
  <p:tag name="KSO_WM_DIAGRAM_GROUP_CODE" val="l1-1"/>
  <p:tag name="KSO_WM_UNIT_TYPE" val="l_h_i"/>
  <p:tag name="KSO_WM_UNIT_INDEX" val="1_1_2"/>
  <p:tag name="KSO_WM_DIAGRAM_VERSION" val="3"/>
  <p:tag name="KSO_WM_DIAGRAM_COLOR_TRICK" val="1"/>
  <p:tag name="KSO_WM_DIAGRAM_COLOR_TEXT_CAN_REMOVE" val="n"/>
  <p:tag name="KSO_WM_DIAGRAM_MAX_ITEMCNT" val="4"/>
  <p:tag name="KSO_WM_DIAGRAM_MIN_ITEMCNT" val="2"/>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
</p:tagLst>
</file>

<file path=ppt/tags/tag186.xml><?xml version="1.0" encoding="utf-8"?>
<p:tagLst xmlns:p="http://schemas.openxmlformats.org/presentationml/2006/main">
  <p:tag name="KSO_WM_DIAGRAM_VIRTUALLY_FRAME" val="{&quot;height&quot;:376.54998779296875,&quot;left&quot;:56.75,&quot;top&quot;:113.60000610351562,&quot;width&quot;:846.55}"/>
  <p:tag name="KSO_WM_UNIT_HIGHLIGHT" val="0"/>
  <p:tag name="KSO_WM_UNIT_COMPATIBLE" val="0"/>
  <p:tag name="KSO_WM_UNIT_DIAGRAM_ISNUMVISUAL" val="0"/>
  <p:tag name="KSO_WM_UNIT_DIAGRAM_ISREFERUNIT" val="0"/>
  <p:tag name="KSO_WM_UNIT_ID" val="diagram20233205_2*l_h_i*1_2_3"/>
  <p:tag name="KSO_WM_TEMPLATE_CATEGORY" val="diagram"/>
  <p:tag name="KSO_WM_TEMPLATE_INDEX" val="20233205"/>
  <p:tag name="KSO_WM_UNIT_LAYERLEVEL" val="1_1_1"/>
  <p:tag name="KSO_WM_TAG_VERSION" val="3.0"/>
  <p:tag name="KSO_WM_DIAGRAM_GROUP_CODE" val="l1-1"/>
  <p:tag name="KSO_WM_UNIT_TYPE" val="l_h_i"/>
  <p:tag name="KSO_WM_UNIT_INDEX" val="1_2_3"/>
  <p:tag name="KSO_WM_DIAGRAM_VERSION" val="3"/>
  <p:tag name="KSO_WM_DIAGRAM_COLOR_TRICK" val="1"/>
  <p:tag name="KSO_WM_DIAGRAM_COLOR_TEXT_CAN_REMOVE" val="n"/>
  <p:tag name="KSO_WM_DIAGRAM_MAX_ITEMCNT" val="4"/>
  <p:tag name="KSO_WM_DIAGRAM_MIN_ITEMCNT" val="2"/>
  <p:tag name="KSO_WM_DIAGRAM_COLOR_MATCH_VALUE" val="{&quot;shape&quot;:{&quot;fill&quot;:{&quot;solid&quot;:{&quot;brightness&quot;:0,&quot;colorType&quot;:1,&quot;foreColorIndex&quot;:5,&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
</p:tagLst>
</file>

<file path=ppt/tags/tag187.xml><?xml version="1.0" encoding="utf-8"?>
<p:tagLst xmlns:p="http://schemas.openxmlformats.org/presentationml/2006/main">
  <p:tag name="KSO_WM_DIAGRAM_VIRTUALLY_FRAME" val="{&quot;height&quot;:376.54998779296875,&quot;left&quot;:56.75,&quot;top&quot;:113.60000610351562,&quot;width&quot;:846.55}"/>
  <p:tag name="KSO_WM_UNIT_HIGHLIGHT" val="0"/>
  <p:tag name="KSO_WM_UNIT_COMPATIBLE" val="0"/>
  <p:tag name="KSO_WM_UNIT_DIAGRAM_ISNUMVISUAL" val="0"/>
  <p:tag name="KSO_WM_UNIT_DIAGRAM_ISREFERUNIT" val="0"/>
  <p:tag name="KSO_WM_UNIT_ID" val="diagram20233205_2*l_h_i*1_2_2"/>
  <p:tag name="KSO_WM_TEMPLATE_CATEGORY" val="diagram"/>
  <p:tag name="KSO_WM_TEMPLATE_INDEX" val="20233205"/>
  <p:tag name="KSO_WM_UNIT_LAYERLEVEL" val="1_1_1"/>
  <p:tag name="KSO_WM_TAG_VERSION" val="3.0"/>
  <p:tag name="KSO_WM_DIAGRAM_GROUP_CODE" val="l1-1"/>
  <p:tag name="KSO_WM_UNIT_TYPE" val="l_h_i"/>
  <p:tag name="KSO_WM_UNIT_INDEX" val="1_2_2"/>
  <p:tag name="KSO_WM_DIAGRAM_VERSION" val="3"/>
  <p:tag name="KSO_WM_DIAGRAM_COLOR_TRICK" val="1"/>
  <p:tag name="KSO_WM_DIAGRAM_COLOR_TEXT_CAN_REMOVE" val="n"/>
  <p:tag name="KSO_WM_DIAGRAM_MAX_ITEMCNT" val="4"/>
  <p:tag name="KSO_WM_DIAGRAM_MIN_ITEMCNT" val="2"/>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
</p:tagLst>
</file>

<file path=ppt/tags/tag188.xml><?xml version="1.0" encoding="utf-8"?>
<p:tagLst xmlns:p="http://schemas.openxmlformats.org/presentationml/2006/main">
  <p:tag name="KSO_WM_DIAGRAM_VIRTUALLY_FRAME" val="{&quot;height&quot;:376.54998779296875,&quot;left&quot;:56.75,&quot;top&quot;:113.60000610351562,&quot;width&quot;:846.55}"/>
  <p:tag name="KSO_WM_UNIT_HIGHLIGHT" val="0"/>
  <p:tag name="KSO_WM_UNIT_COMPATIBLE" val="0"/>
  <p:tag name="KSO_WM_UNIT_DIAGRAM_ISNUMVISUAL" val="0"/>
  <p:tag name="KSO_WM_UNIT_DIAGRAM_ISREFERUNIT" val="0"/>
  <p:tag name="KSO_WM_UNIT_ID" val="diagram20233205_2*l_h_i*1_3_3"/>
  <p:tag name="KSO_WM_TEMPLATE_CATEGORY" val="diagram"/>
  <p:tag name="KSO_WM_TEMPLATE_INDEX" val="20233205"/>
  <p:tag name="KSO_WM_UNIT_LAYERLEVEL" val="1_1_1"/>
  <p:tag name="KSO_WM_TAG_VERSION" val="3.0"/>
  <p:tag name="KSO_WM_DIAGRAM_GROUP_CODE" val="l1-1"/>
  <p:tag name="KSO_WM_UNIT_TYPE" val="l_h_i"/>
  <p:tag name="KSO_WM_UNIT_INDEX" val="1_3_3"/>
  <p:tag name="KSO_WM_DIAGRAM_VERSION" val="3"/>
  <p:tag name="KSO_WM_DIAGRAM_COLOR_TRICK" val="1"/>
  <p:tag name="KSO_WM_DIAGRAM_COLOR_TEXT_CAN_REMOVE" val="n"/>
  <p:tag name="KSO_WM_DIAGRAM_MAX_ITEMCNT" val="4"/>
  <p:tag name="KSO_WM_DIAGRAM_MIN_ITEMCNT" val="2"/>
  <p:tag name="KSO_WM_DIAGRAM_COLOR_MATCH_VALUE" val="{&quot;shape&quot;:{&quot;fill&quot;:{&quot;solid&quot;:{&quot;brightness&quot;:0,&quot;colorType&quot;:1,&quot;foreColorIndex&quot;:5,&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
</p:tagLst>
</file>

<file path=ppt/tags/tag189.xml><?xml version="1.0" encoding="utf-8"?>
<p:tagLst xmlns:p="http://schemas.openxmlformats.org/presentationml/2006/main">
  <p:tag name="KSO_WM_DIAGRAM_VIRTUALLY_FRAME" val="{&quot;height&quot;:376.54998779296875,&quot;left&quot;:56.75,&quot;top&quot;:113.60000610351562,&quot;width&quot;:846.55}"/>
  <p:tag name="KSO_WM_UNIT_HIGHLIGHT" val="0"/>
  <p:tag name="KSO_WM_UNIT_COMPATIBLE" val="0"/>
  <p:tag name="KSO_WM_UNIT_DIAGRAM_ISNUMVISUAL" val="0"/>
  <p:tag name="KSO_WM_UNIT_DIAGRAM_ISREFERUNIT" val="0"/>
  <p:tag name="KSO_WM_UNIT_ID" val="diagram20233205_2*l_h_i*1_3_2"/>
  <p:tag name="KSO_WM_TEMPLATE_CATEGORY" val="diagram"/>
  <p:tag name="KSO_WM_TEMPLATE_INDEX" val="20233205"/>
  <p:tag name="KSO_WM_UNIT_LAYERLEVEL" val="1_1_1"/>
  <p:tag name="KSO_WM_TAG_VERSION" val="3.0"/>
  <p:tag name="KSO_WM_DIAGRAM_GROUP_CODE" val="l1-1"/>
  <p:tag name="KSO_WM_UNIT_TYPE" val="l_h_i"/>
  <p:tag name="KSO_WM_UNIT_INDEX" val="1_3_2"/>
  <p:tag name="KSO_WM_DIAGRAM_VERSION" val="3"/>
  <p:tag name="KSO_WM_DIAGRAM_COLOR_TRICK" val="1"/>
  <p:tag name="KSO_WM_DIAGRAM_COLOR_TEXT_CAN_REMOVE" val="n"/>
  <p:tag name="KSO_WM_DIAGRAM_MAX_ITEMCNT" val="4"/>
  <p:tag name="KSO_WM_DIAGRAM_MIN_ITEMCNT" val="2"/>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
</p:tagLst>
</file>

<file path=ppt/tags/tag19.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0.xml><?xml version="1.0" encoding="utf-8"?>
<p:tagLst xmlns:p="http://schemas.openxmlformats.org/presentationml/2006/main">
  <p:tag name="KSO_WM_DIAGRAM_VIRTUALLY_FRAME" val="{&quot;height&quot;:376.54998779296875,&quot;left&quot;:56.75,&quot;top&quot;:113.60000610351562,&quot;width&quot;:846.55}"/>
  <p:tag name="KSO_WM_UNIT_HIGHLIGHT" val="0"/>
  <p:tag name="KSO_WM_UNIT_COMPATIBLE" val="0"/>
  <p:tag name="KSO_WM_UNIT_DIAGRAM_ISNUMVISUAL" val="0"/>
  <p:tag name="KSO_WM_UNIT_DIAGRAM_ISREFERUNIT" val="0"/>
  <p:tag name="KSO_WM_UNIT_ID" val="diagram20233205_2*l_h_x*1_1_1"/>
  <p:tag name="KSO_WM_TEMPLATE_CATEGORY" val="diagram"/>
  <p:tag name="KSO_WM_TEMPLATE_INDEX" val="20233205"/>
  <p:tag name="KSO_WM_UNIT_LAYERLEVEL" val="1_1_1"/>
  <p:tag name="KSO_WM_TAG_VERSION" val="3.0"/>
  <p:tag name="KSO_WM_UNIT_VALUE" val="59*71"/>
  <p:tag name="KSO_WM_DIAGRAM_GROUP_CODE" val="l1-1"/>
  <p:tag name="KSO_WM_UNIT_TYPE" val="l_h_x"/>
  <p:tag name="KSO_WM_UNIT_INDEX" val="1_1_1"/>
  <p:tag name="KSO_WM_DIAGRAM_VERSION" val="3"/>
  <p:tag name="KSO_WM_DIAGRAM_COLOR_TRICK" val="1"/>
  <p:tag name="KSO_WM_DIAGRAM_COLOR_TEXT_CAN_REMOVE" val="n"/>
  <p:tag name="KSO_WM_DIAGRAM_MAX_ITEMCNT" val="4"/>
  <p:tag name="KSO_WM_DIAGRAM_MIN_ITEMCNT" val="2"/>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FILL_TYPE" val="1"/>
  <p:tag name="KSO_WM_UNIT_FILL_FORE_SCHEMECOLOR_INDEX" val="14"/>
  <p:tag name="KSO_WM_UNIT_FILL_FORE_SCHEMECOLOR_INDEX_BRIGHTNESS" val="0"/>
</p:tagLst>
</file>

<file path=ppt/tags/tag191.xml><?xml version="1.0" encoding="utf-8"?>
<p:tagLst xmlns:p="http://schemas.openxmlformats.org/presentationml/2006/main">
  <p:tag name="KSO_WM_DIAGRAM_VIRTUALLY_FRAME" val="{&quot;height&quot;:376.54998779296875,&quot;left&quot;:56.75,&quot;top&quot;:113.60000610351562,&quot;width&quot;:846.55}"/>
  <p:tag name="KSO_WM_UNIT_VALUE" val="90*85"/>
  <p:tag name="KSO_WM_UNIT_HIGHLIGHT" val="0"/>
  <p:tag name="KSO_WM_UNIT_COMPATIBLE" val="0"/>
  <p:tag name="KSO_WM_UNIT_DIAGRAM_ISNUMVISUAL" val="0"/>
  <p:tag name="KSO_WM_UNIT_DIAGRAM_ISREFERUNIT" val="0"/>
  <p:tag name="KSO_WM_DIAGRAM_GROUP_CODE" val="l1-1"/>
  <p:tag name="KSO_WM_UNIT_TYPE" val="l_h_x"/>
  <p:tag name="KSO_WM_UNIT_INDEX" val="1_2_1"/>
  <p:tag name="KSO_WM_UNIT_ID" val="diagram20233205_2*l_h_x*1_2_1"/>
  <p:tag name="KSO_WM_TEMPLATE_CATEGORY" val="diagram"/>
  <p:tag name="KSO_WM_TEMPLATE_INDEX" val="20233205"/>
  <p:tag name="KSO_WM_UNIT_LAYERLEVEL" val="1_1_1"/>
  <p:tag name="KSO_WM_TAG_VERSION" val="3.0"/>
  <p:tag name="KSO_WM_DIAGRAM_VERSION" val="3"/>
  <p:tag name="KSO_WM_DIAGRAM_COLOR_TRICK" val="1"/>
  <p:tag name="KSO_WM_DIAGRAM_COLOR_TEXT_CAN_REMOVE" val="n"/>
  <p:tag name="KSO_WM_DIAGRAM_MAX_ITEMCNT" val="4"/>
  <p:tag name="KSO_WM_DIAGRAM_MIN_ITEMCNT" val="2"/>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FILL_TYPE" val="1"/>
  <p:tag name="KSO_WM_UNIT_FILL_FORE_SCHEMECOLOR_INDEX" val="14"/>
  <p:tag name="KSO_WM_UNIT_FILL_FORE_SCHEMECOLOR_INDEX_BRIGHTNESS" val="0"/>
</p:tagLst>
</file>

<file path=ppt/tags/tag192.xml><?xml version="1.0" encoding="utf-8"?>
<p:tagLst xmlns:p="http://schemas.openxmlformats.org/presentationml/2006/main">
  <p:tag name="KSO_WM_DIAGRAM_VIRTUALLY_FRAME" val="{&quot;height&quot;:376.54998779296875,&quot;left&quot;:56.75,&quot;top&quot;:113.60000610351562,&quot;width&quot;:846.55}"/>
  <p:tag name="KSO_WM_UNIT_HIGHLIGHT" val="0"/>
  <p:tag name="KSO_WM_UNIT_COMPATIBLE" val="0"/>
  <p:tag name="KSO_WM_UNIT_DIAGRAM_ISNUMVISUAL" val="0"/>
  <p:tag name="KSO_WM_UNIT_DIAGRAM_ISREFERUNIT" val="0"/>
  <p:tag name="KSO_WM_UNIT_ID" val="diagram20233205_2*l_h_x*1_3_1"/>
  <p:tag name="KSO_WM_TEMPLATE_CATEGORY" val="diagram"/>
  <p:tag name="KSO_WM_TEMPLATE_INDEX" val="20233205"/>
  <p:tag name="KSO_WM_UNIT_LAYERLEVEL" val="1_1_1"/>
  <p:tag name="KSO_WM_TAG_VERSION" val="3.0"/>
  <p:tag name="KSO_WM_UNIT_VALUE" val="22*22"/>
  <p:tag name="KSO_WM_DIAGRAM_GROUP_CODE" val="l1-1"/>
  <p:tag name="KSO_WM_UNIT_TYPE" val="l_h_x"/>
  <p:tag name="KSO_WM_UNIT_INDEX" val="1_3_1"/>
  <p:tag name="KSO_WM_DIAGRAM_VERSION" val="3"/>
  <p:tag name="KSO_WM_DIAGRAM_COLOR_TRICK" val="1"/>
  <p:tag name="KSO_WM_DIAGRAM_COLOR_TEXT_CAN_REMOVE" val="n"/>
  <p:tag name="KSO_WM_DIAGRAM_MAX_ITEMCNT" val="4"/>
  <p:tag name="KSO_WM_DIAGRAM_MIN_ITEMCNT" val="2"/>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FILL_TYPE" val="1"/>
  <p:tag name="KSO_WM_UNIT_FILL_FORE_SCHEMECOLOR_INDEX" val="14"/>
  <p:tag name="KSO_WM_UNIT_FILL_FORE_SCHEMECOLOR_INDEX_BRIGHTNESS" val="0"/>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337_1*l_h_d*1_1_1"/>
  <p:tag name="KSO_WM_TEMPLATE_CATEGORY" val="diagram"/>
  <p:tag name="KSO_WM_TEMPLATE_INDEX" val="20233337"/>
  <p:tag name="KSO_WM_UNIT_LAYERLEVEL" val="1_1_1"/>
  <p:tag name="KSO_WM_TAG_VERSION" val="3.0"/>
  <p:tag name="KSO_WM_DIAGRAM_VERSION" val="3"/>
  <p:tag name="KSO_WM_DIAGRAM_COLOR_TRICK" val="1"/>
  <p:tag name="KSO_WM_DIAGRAM_COLOR_TEXT_CAN_REMOVE" val="n"/>
  <p:tag name="KSO_WM_UNIT_VALUE" val="422*799"/>
  <p:tag name="KSO_WM_DIAGRAM_GROUP_CODE" val="l1-1"/>
  <p:tag name="KSO_WM_UNIT_TYPE" val="l_h_d"/>
  <p:tag name="KSO_WM_UNIT_INDEX" val="1_1_1"/>
  <p:tag name="KSO_WM_DIAGRAM_MAX_ITEMCNT" val="4"/>
  <p:tag name="KSO_WM_DIAGRAM_MIN_ITEMCNT" val="3"/>
  <p:tag name="KSO_WM_DIAGRAM_VIRTUALLY_FRAME" val="{&quot;height&quot;:348.59661865234375,&quot;left&quot;:54.8,&quot;top&quot;:141.132163114773,&quot;width&quot;:858.5947582046629}"/>
  <p:tag name="KSO_WM_DIAGRAM_COLOR_MATCH_VALUE" val="{&quot;shape&quot;:{&quot;fill&quot;:{&quot;solid&quot;:{&quot;brightness&quot;:0,&quot;colorType&quot;:1,&quot;foreColorIndex&quot;:5,&quot;transparency&quot;:0},&quot;type&quot;:1},&quot;glow&quot;:{&quot;colorType&quot;:0},&quot;line&quot;:{&quot;solidLine&quot;:{&quot;brightness&quot;:0,&quot;colorType&quot;:1,&quot;foreColorIndex&quot;:5,&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UNIT_PICTURE_SUBTYPE" val="b"/>
  <p:tag name="KSO_WM_UNIT_FILL_TYPE" val="1"/>
  <p:tag name="KSO_WM_UNIT_FILL_FORE_SCHEMECOLOR_INDEX" val="5"/>
  <p:tag name="KSO_WM_UNIT_FILL_FORE_SCHEMECOLOR_INDEX_BRIGHTNESS" val="0"/>
  <p:tag name="KSO_WM_UNIT_LINE_FORE_SCHEMECOLOR_INDEX" val="5"/>
  <p:tag name="MH_PIC_SOURCE_TYPE" val="generate_slide_ai*VCG41N461087345*gallery_gallery_ai_v2.0.9_ONLINE*ef803b379b18720910a4fce08a75b29f-slide-3"/>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337_1*l_h_d*1_2_1"/>
  <p:tag name="KSO_WM_TEMPLATE_CATEGORY" val="diagram"/>
  <p:tag name="KSO_WM_TEMPLATE_INDEX" val="20233337"/>
  <p:tag name="KSO_WM_UNIT_LAYERLEVEL" val="1_1_1"/>
  <p:tag name="KSO_WM_TAG_VERSION" val="3.0"/>
  <p:tag name="KSO_WM_DIAGRAM_VERSION" val="3"/>
  <p:tag name="KSO_WM_DIAGRAM_COLOR_TRICK" val="1"/>
  <p:tag name="KSO_WM_DIAGRAM_COLOR_TEXT_CAN_REMOVE" val="n"/>
  <p:tag name="KSO_WM_UNIT_VALUE" val="422*799"/>
  <p:tag name="KSO_WM_DIAGRAM_GROUP_CODE" val="l1-1"/>
  <p:tag name="KSO_WM_UNIT_TYPE" val="l_h_d"/>
  <p:tag name="KSO_WM_UNIT_INDEX" val="1_2_1"/>
  <p:tag name="KSO_WM_DIAGRAM_MAX_ITEMCNT" val="4"/>
  <p:tag name="KSO_WM_DIAGRAM_MIN_ITEMCNT" val="3"/>
  <p:tag name="KSO_WM_DIAGRAM_VIRTUALLY_FRAME" val="{&quot;height&quot;:348.59661865234375,&quot;left&quot;:54.8,&quot;top&quot;:141.132163114773,&quot;width&quot;:858.5947582046629}"/>
  <p:tag name="KSO_WM_DIAGRAM_COLOR_MATCH_VALUE" val="{&quot;shape&quot;:{&quot;fill&quot;:{&quot;solid&quot;:{&quot;brightness&quot;:0,&quot;colorType&quot;:1,&quot;foreColorIndex&quot;:5,&quot;transparency&quot;:0},&quot;type&quot;:1},&quot;glow&quot;:{&quot;colorType&quot;:0},&quot;line&quot;:{&quot;solidLine&quot;:{&quot;brightness&quot;:0,&quot;colorType&quot;:1,&quot;foreColorIndex&quot;:5,&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UNIT_PICTURE_SUBTYPE" val="b"/>
  <p:tag name="KSO_WM_UNIT_FILL_TYPE" val="1"/>
  <p:tag name="KSO_WM_UNIT_FILL_FORE_SCHEMECOLOR_INDEX" val="5"/>
  <p:tag name="KSO_WM_UNIT_FILL_FORE_SCHEMECOLOR_INDEX_BRIGHTNESS" val="0"/>
  <p:tag name="KSO_WM_UNIT_LINE_FORE_SCHEMECOLOR_INDEX" val="5"/>
  <p:tag name="MH_PIC_SOURCE_TYPE" val="generate_slide_ai*VCG41N1398912806*gallery_gallery_ai_v2.0.9_ONLINE*ef803b379b18720910a4fce08a75b29f-slide-3"/>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337_1*l_h_d*1_3_1"/>
  <p:tag name="KSO_WM_TEMPLATE_CATEGORY" val="diagram"/>
  <p:tag name="KSO_WM_TEMPLATE_INDEX" val="20233337"/>
  <p:tag name="KSO_WM_UNIT_LAYERLEVEL" val="1_1_1"/>
  <p:tag name="KSO_WM_TAG_VERSION" val="3.0"/>
  <p:tag name="KSO_WM_DIAGRAM_VERSION" val="3"/>
  <p:tag name="KSO_WM_DIAGRAM_COLOR_TRICK" val="1"/>
  <p:tag name="KSO_WM_DIAGRAM_COLOR_TEXT_CAN_REMOVE" val="n"/>
  <p:tag name="KSO_WM_UNIT_VALUE" val="422*799"/>
  <p:tag name="KSO_WM_DIAGRAM_GROUP_CODE" val="l1-1"/>
  <p:tag name="KSO_WM_UNIT_TYPE" val="l_h_d"/>
  <p:tag name="KSO_WM_UNIT_INDEX" val="1_3_1"/>
  <p:tag name="KSO_WM_DIAGRAM_MAX_ITEMCNT" val="4"/>
  <p:tag name="KSO_WM_DIAGRAM_MIN_ITEMCNT" val="3"/>
  <p:tag name="KSO_WM_DIAGRAM_VIRTUALLY_FRAME" val="{&quot;height&quot;:348.59661865234375,&quot;left&quot;:54.8,&quot;top&quot;:141.132163114773,&quot;width&quot;:858.5947582046629}"/>
  <p:tag name="KSO_WM_DIAGRAM_COLOR_MATCH_VALUE" val="{&quot;shape&quot;:{&quot;fill&quot;:{&quot;solid&quot;:{&quot;brightness&quot;:0,&quot;colorType&quot;:1,&quot;foreColorIndex&quot;:5,&quot;transparency&quot;:0},&quot;type&quot;:1},&quot;glow&quot;:{&quot;colorType&quot;:0},&quot;line&quot;:{&quot;solidLine&quot;:{&quot;brightness&quot;:0,&quot;colorType&quot;:1,&quot;foreColorIndex&quot;:5,&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UNIT_PICTURE_SUBTYPE" val="b"/>
  <p:tag name="KSO_WM_UNIT_FILL_TYPE" val="1"/>
  <p:tag name="KSO_WM_UNIT_FILL_FORE_SCHEMECOLOR_INDEX" val="5"/>
  <p:tag name="KSO_WM_UNIT_FILL_FORE_SCHEMECOLOR_INDEX_BRIGHTNESS" val="0"/>
  <p:tag name="KSO_WM_UNIT_LINE_FORE_SCHEMECOLOR_INDEX" val="5"/>
  <p:tag name="MH_PIC_SOURCE_TYPE" val="generate_slide_ai*VCG41N183893465*gallery_gallery_ai_v2.0.9_ONLINE*ef803b379b18720910a4fce08a75b29f-slide-3"/>
</p:tagLst>
</file>

<file path=ppt/tags/tag196.xml><?xml version="1.0" encoding="utf-8"?>
<p:tagLst xmlns:p="http://schemas.openxmlformats.org/presentationml/2006/main">
  <p:tag name="KSO_WM_SLIDE_ID" val="diagram20233205_3"/>
  <p:tag name="KSO_WM_TEMPLATE_SUBCATEGORY" val="0"/>
  <p:tag name="KSO_WM_TEMPLATE_MASTER_TYPE" val="0"/>
  <p:tag name="KSO_WM_TEMPLATE_COLOR_TYPE" val="0"/>
  <p:tag name="KSO_WM_SLIDE_ITEM_CNT" val="4"/>
  <p:tag name="KSO_WM_SLIDE_INDEX" val="3"/>
  <p:tag name="KSO_WM_TAG_VERSION" val="3.0"/>
  <p:tag name="KSO_WM_BEAUTIFY_FLAG" val="#wm#"/>
  <p:tag name="KSO_WM_TEMPLATE_CATEGORY" val="diagram"/>
  <p:tag name="KSO_WM_TEMPLATE_INDEX" val="20233205"/>
  <p:tag name="KSO_WM_SLIDE_TYPE" val="text"/>
  <p:tag name="KSO_WM_SLIDE_SUBTYPE" val="diag"/>
  <p:tag name="KSO_WM_SLIDE_SIZE" val="846.55*348.45"/>
  <p:tag name="KSO_WM_SLIDE_POSITION" val="56.75*127.65"/>
  <p:tag name="KSO_WM_SLIDE_LAYOUT" val="a_l"/>
  <p:tag name="KSO_WM_SLIDE_LAYOUT_CNT" val="1_1"/>
  <p:tag name="KSO_WM_SPECIAL_SOURCE" val="bdnull"/>
  <p:tag name="KSO_WM_DIAGRAM_GROUP_CODE" val="l1-1"/>
  <p:tag name="KSO_WM_SLIDE_DIAGTYPE" val="l"/>
  <p:tag name="CP_OUTLINE_TITLE" val="学术写作痛点可视化"/>
  <p:tag name="CP_OUTLINE_TYPE" val="pt_text"/>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2454_2*l_i*1_1"/>
  <p:tag name="KSO_WM_TEMPLATE_CATEGORY" val="diagram"/>
  <p:tag name="KSO_WM_TEMPLATE_INDEX" val="20232454"/>
  <p:tag name="KSO_WM_UNIT_LAYERLEVEL" val="1_1"/>
  <p:tag name="KSO_WM_TAG_VERSION" val="3.0"/>
  <p:tag name="KSO_WM_BEAUTIFY_FLAG" val="#wm#"/>
  <p:tag name="KSO_WM_DIAGRAM_GROUP_CODE" val="l1-1"/>
  <p:tag name="KSO_WM_UNIT_TYPE" val="l_i"/>
  <p:tag name="KSO_WM_UNIT_INDEX" val="1_1"/>
  <p:tag name="KSO_WM_DIAGRAM_VERSION" val="3"/>
  <p:tag name="KSO_WM_DIAGRAM_COLOR_TRICK" val="1"/>
  <p:tag name="KSO_WM_DIAGRAM_COLOR_TEXT_CAN_REMOVE" val="n"/>
  <p:tag name="KSO_WM_DIAGRAM_MAX_ITEMCNT" val="5"/>
  <p:tag name="KSO_WM_DIAGRAM_MIN_ITEMCNT" val="2"/>
  <p:tag name="KSO_WM_DIAGRAM_VIRTUALLY_FRAME" val="{&quot;height&quot;:526.7045273908482,&quot;left&quot;:-0.35,&quot;top&quot;:13.632677165354334,&quot;width&quot;:1014.85}"/>
  <p:tag name="KSO_WM_DIAGRAM_COLOR_MATCH_VALUE" val="{&quot;shape&quot;:{&quot;fill&quot;:{&quot;solid&quot;:{&quot;brightness&quot;:0,&quot;colorType&quot;:1,&quot;foreColorIndex&quot;:5,&quot;transparency&quot;:0.33000001311302185},&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2454_2*l_i*1_2"/>
  <p:tag name="KSO_WM_TEMPLATE_CATEGORY" val="diagram"/>
  <p:tag name="KSO_WM_TEMPLATE_INDEX" val="20232454"/>
  <p:tag name="KSO_WM_UNIT_LAYERLEVEL" val="1_1"/>
  <p:tag name="KSO_WM_TAG_VERSION" val="3.0"/>
  <p:tag name="KSO_WM_BEAUTIFY_FLAG" val="#wm#"/>
  <p:tag name="KSO_WM_DIAGRAM_GROUP_CODE" val="l1-1"/>
  <p:tag name="KSO_WM_UNIT_TYPE" val="l_i"/>
  <p:tag name="KSO_WM_UNIT_INDEX" val="1_2"/>
  <p:tag name="KSO_WM_DIAGRAM_VERSION" val="3"/>
  <p:tag name="KSO_WM_DIAGRAM_COLOR_TRICK" val="1"/>
  <p:tag name="KSO_WM_DIAGRAM_COLOR_TEXT_CAN_REMOVE" val="n"/>
  <p:tag name="KSO_WM_DIAGRAM_MAX_ITEMCNT" val="5"/>
  <p:tag name="KSO_WM_DIAGRAM_MIN_ITEMCNT" val="2"/>
  <p:tag name="KSO_WM_DIAGRAM_VIRTUALLY_FRAME" val="{&quot;height&quot;:526.7045273908482,&quot;left&quot;:-0.35,&quot;top&quot;:13.632677165354334,&quot;width&quot;:1014.85}"/>
  <p:tag name="KSO_WM_DIAGRAM_COLOR_MATCH_VALUE" val="{&quot;shape&quot;:{&quot;fill&quot;:{&quot;gradient&quot;:[{&quot;brightness&quot;:0,&quot;colorType&quot;:1,&quot;foreColorIndex&quot;:5,&quot;pos&quot;:0,&quot;transparency&quot;:0.25},{&quot;brightness&quot;:0,&quot;colorType&quot;:1,&quot;foreColorIndex&quot;:5,&quot;pos&quot;:0.6800000071525574,&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2454_2*l_i*1_3"/>
  <p:tag name="KSO_WM_TEMPLATE_CATEGORY" val="diagram"/>
  <p:tag name="KSO_WM_TEMPLATE_INDEX" val="20232454"/>
  <p:tag name="KSO_WM_UNIT_LAYERLEVEL" val="1_1"/>
  <p:tag name="KSO_WM_TAG_VERSION" val="3.0"/>
  <p:tag name="KSO_WM_BEAUTIFY_FLAG" val="#wm#"/>
  <p:tag name="KSO_WM_DIAGRAM_GROUP_CODE" val="l1-1"/>
  <p:tag name="KSO_WM_UNIT_TYPE" val="l_i"/>
  <p:tag name="KSO_WM_UNIT_INDEX" val="1_3"/>
  <p:tag name="KSO_WM_DIAGRAM_VERSION" val="3"/>
  <p:tag name="KSO_WM_DIAGRAM_COLOR_TRICK" val="1"/>
  <p:tag name="KSO_WM_DIAGRAM_COLOR_TEXT_CAN_REMOVE" val="n"/>
  <p:tag name="KSO_WM_DIAGRAM_MAX_ITEMCNT" val="5"/>
  <p:tag name="KSO_WM_DIAGRAM_MIN_ITEMCNT" val="2"/>
  <p:tag name="KSO_WM_DIAGRAM_VIRTUALLY_FRAME" val="{&quot;height&quot;:526.7045273908482,&quot;left&quot;:-0.35,&quot;top&quot;:13.632677165354334,&quot;width&quot;:1014.85}"/>
  <p:tag name="KSO_WM_DIAGRAM_COLOR_MATCH_VALUE" val="{&quot;shape&quot;:{&quot;fill&quot;:{&quot;solid&quot;:{&quot;brightness&quot;:0,&quot;colorType&quot;:1,&quot;foreColorIndex&quot;:5,&quot;transparency&quot;:0.8700000047683716},&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Lst>
</file>

<file path=ppt/tags/tag2.xml><?xml version="1.0" encoding="utf-8"?>
<p:tagLst xmlns:p="http://schemas.openxmlformats.org/presentationml/2006/main">
  <p:tag name="KSO_WM_UNIT_TYPE" val="i"/>
  <p:tag name="KSO_WM_UNIT_INDEX" val="6"/>
  <p:tag name="KSO_WM_BEAUTIFY_FLAG" val="#wm#"/>
  <p:tag name="KSO_WM_TAG_VERSION" val="3.0"/>
  <p:tag name="KSO_WM_UNIT_ID" val="_1*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xml><?xml version="1.0" encoding="utf-8"?>
<p:tagLst xmlns:p="http://schemas.openxmlformats.org/presentationml/2006/main">
  <p:tag name="KSO_WM_UNIT_TYPE" val="a"/>
  <p:tag name="KSO_WM_UNIT_INDEX" val="1"/>
  <p:tag name="KSO_WM_BEAUTIFY_FLAG" val="#wm#"/>
  <p:tag name="KSO_WM_TAG_VERSION" val="3.0"/>
  <p:tag name="KSO_WM_UNIT_PRESET_TEXT" val="标题"/>
  <p:tag name="KSO_WM_UNIT_ID" val="_3*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1"/>
  <p:tag name="KSO_WM_UNIT_VALUE" val="2"/>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2454_2*l_h_i*1_1_2"/>
  <p:tag name="KSO_WM_TEMPLATE_CATEGORY" val="diagram"/>
  <p:tag name="KSO_WM_TEMPLATE_INDEX" val="20232454"/>
  <p:tag name="KSO_WM_UNIT_LAYERLEVEL" val="1_1_1"/>
  <p:tag name="KSO_WM_TAG_VERSION" val="3.0"/>
  <p:tag name="KSO_WM_BEAUTIFY_FLAG" val="#wm#"/>
  <p:tag name="KSO_WM_DIAGRAM_GROUP_CODE" val="l1-1"/>
  <p:tag name="KSO_WM_UNIT_TYPE" val="l_h_i"/>
  <p:tag name="KSO_WM_UNIT_INDEX" val="1_1_2"/>
  <p:tag name="KSO_WM_DIAGRAM_VERSION" val="3"/>
  <p:tag name="KSO_WM_DIAGRAM_COLOR_TRICK" val="1"/>
  <p:tag name="KSO_WM_DIAGRAM_COLOR_TEXT_CAN_REMOVE" val="n"/>
  <p:tag name="KSO_WM_DIAGRAM_MAX_ITEMCNT" val="5"/>
  <p:tag name="KSO_WM_DIAGRAM_MIN_ITEMCNT" val="2"/>
  <p:tag name="KSO_WM_DIAGRAM_VIRTUALLY_FRAME" val="{&quot;height&quot;:526.7045273908482,&quot;left&quot;:-0.35,&quot;top&quot;:13.632677165354334,&quot;width&quot;:1014.85}"/>
  <p:tag name="KSO_WM_DIAGRAM_COLOR_MATCH_VALUE" val="{&quot;shape&quot;:{&quot;fill&quot;:{&quot;type&quot;:0},&quot;glow&quot;:{&quot;colorType&quot;:0},&quot;line&quot;:{&quot;solidLine&quot;:{&quot;brightness&quot;:0,&quot;colorType&quot;:1,&quot;foreColorIndex&quot;:2,&quot;transparency&quot;:0.5},&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2"/>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1_1"/>
  <p:tag name="KSO_WM_UNIT_ID" val="diagram20232454_2*l_h_i*1_1_1"/>
  <p:tag name="KSO_WM_TEMPLATE_CATEGORY" val="diagram"/>
  <p:tag name="KSO_WM_TEMPLATE_INDEX" val="20232454"/>
  <p:tag name="KSO_WM_UNIT_LAYERLEVEL" val="1_1_1"/>
  <p:tag name="KSO_WM_TAG_VERSION" val="3.0"/>
  <p:tag name="KSO_WM_BEAUTIFY_FLAG" val="#wm#"/>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5"/>
  <p:tag name="KSO_WM_DIAGRAM_MIN_ITEMCNT" val="2"/>
  <p:tag name="KSO_WM_DIAGRAM_VIRTUALLY_FRAME" val="{&quot;height&quot;:526.7045273908482,&quot;left&quot;:-0.35,&quot;top&quot;:13.632677165354334,&quot;width&quot;:1014.8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Lst>
</file>

<file path=ppt/tags/tag202.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2454_2*l_h_f*1_1_1"/>
  <p:tag name="KSO_WM_TEMPLATE_CATEGORY" val="diagram"/>
  <p:tag name="KSO_WM_TEMPLATE_INDEX" val="20232454"/>
  <p:tag name="KSO_WM_UNIT_LAYERLEVEL" val="1_1_1"/>
  <p:tag name="KSO_WM_TAG_VERSION" val="3.0"/>
  <p:tag name="KSO_WM_BEAUTIFY_FLAG" val="#wm#"/>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5"/>
  <p:tag name="KSO_WM_DIAGRAM_MIN_ITEMCNT" val="2"/>
  <p:tag name="KSO_WM_DIAGRAM_VIRTUALLY_FRAME" val="{&quot;height&quot;:526.7045273908482,&quot;left&quot;:-0.35,&quot;top&quot;:13.632677165354334,&quot;width&quot;:1014.8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项正文，文字是思想的提炼，请尽量言简意赅的阐述观点，单击此处输入项正文"/>
  <p:tag name="KSO_WM_UNIT_TEXT_FILL_FORE_SCHEMECOLOR_INDEX" val="1"/>
  <p:tag name="KSO_WM_UNIT_TEXT_FILL_TYPE" val="1"/>
  <p:tag name="KSO_WM_UNIT_TEXT_TYPE" val="1"/>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2454_2*l_h_i*1_2_2"/>
  <p:tag name="KSO_WM_TEMPLATE_CATEGORY" val="diagram"/>
  <p:tag name="KSO_WM_TEMPLATE_INDEX" val="20232454"/>
  <p:tag name="KSO_WM_UNIT_LAYERLEVEL" val="1_1_1"/>
  <p:tag name="KSO_WM_TAG_VERSION" val="3.0"/>
  <p:tag name="KSO_WM_BEAUTIFY_FLAG" val="#wm#"/>
  <p:tag name="KSO_WM_DIAGRAM_GROUP_CODE" val="l1-1"/>
  <p:tag name="KSO_WM_UNIT_TYPE" val="l_h_i"/>
  <p:tag name="KSO_WM_UNIT_INDEX" val="1_2_2"/>
  <p:tag name="KSO_WM_DIAGRAM_VERSION" val="3"/>
  <p:tag name="KSO_WM_DIAGRAM_COLOR_TRICK" val="1"/>
  <p:tag name="KSO_WM_DIAGRAM_COLOR_TEXT_CAN_REMOVE" val="n"/>
  <p:tag name="KSO_WM_DIAGRAM_MAX_ITEMCNT" val="5"/>
  <p:tag name="KSO_WM_DIAGRAM_MIN_ITEMCNT" val="2"/>
  <p:tag name="KSO_WM_DIAGRAM_VIRTUALLY_FRAME" val="{&quot;height&quot;:526.7045273908482,&quot;left&quot;:-0.35,&quot;top&quot;:13.632677165354334,&quot;width&quot;:1014.85}"/>
  <p:tag name="KSO_WM_DIAGRAM_COLOR_MATCH_VALUE" val="{&quot;shape&quot;:{&quot;fill&quot;:{&quot;type&quot;:0},&quot;glow&quot;:{&quot;colorType&quot;:0},&quot;line&quot;:{&quot;solidLine&quot;:{&quot;brightness&quot;:0,&quot;colorType&quot;:1,&quot;foreColorIndex&quot;:2,&quot;transparency&quot;:0.5},&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2"/>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2_1"/>
  <p:tag name="KSO_WM_UNIT_ID" val="diagram20232454_2*l_h_i*1_2_1"/>
  <p:tag name="KSO_WM_TEMPLATE_CATEGORY" val="diagram"/>
  <p:tag name="KSO_WM_TEMPLATE_INDEX" val="20232454"/>
  <p:tag name="KSO_WM_UNIT_LAYERLEVEL" val="1_1_1"/>
  <p:tag name="KSO_WM_TAG_VERSION" val="3.0"/>
  <p:tag name="KSO_WM_BEAUTIFY_FLAG" val="#wm#"/>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5"/>
  <p:tag name="KSO_WM_DIAGRAM_MIN_ITEMCNT" val="2"/>
  <p:tag name="KSO_WM_DIAGRAM_VIRTUALLY_FRAME" val="{&quot;height&quot;:526.7045273908482,&quot;left&quot;:-0.35,&quot;top&quot;:13.632677165354334,&quot;width&quot;:1014.8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Lst>
</file>

<file path=ppt/tags/tag205.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2454_2*l_h_f*1_2_1"/>
  <p:tag name="KSO_WM_TEMPLATE_CATEGORY" val="diagram"/>
  <p:tag name="KSO_WM_TEMPLATE_INDEX" val="20232454"/>
  <p:tag name="KSO_WM_UNIT_LAYERLEVEL" val="1_1_1"/>
  <p:tag name="KSO_WM_TAG_VERSION" val="3.0"/>
  <p:tag name="KSO_WM_BEAUTIFY_FLAG" val="#wm#"/>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5"/>
  <p:tag name="KSO_WM_DIAGRAM_MIN_ITEMCNT" val="2"/>
  <p:tag name="KSO_WM_DIAGRAM_VIRTUALLY_FRAME" val="{&quot;height&quot;:526.7045273908482,&quot;left&quot;:-0.35,&quot;top&quot;:13.632677165354334,&quot;width&quot;:1014.8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项正文，文字是思想的提炼，请尽量言简意赅的阐述观点，单击此处输入项正文"/>
  <p:tag name="KSO_WM_UNIT_TEXT_FILL_FORE_SCHEMECOLOR_INDEX" val="1"/>
  <p:tag name="KSO_WM_UNIT_TEXT_FILL_TYPE" val="1"/>
  <p:tag name="KSO_WM_UNIT_TEXT_TYPE" val="1"/>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2454_2*l_h_i*1_3_2"/>
  <p:tag name="KSO_WM_TEMPLATE_CATEGORY" val="diagram"/>
  <p:tag name="KSO_WM_TEMPLATE_INDEX" val="20232454"/>
  <p:tag name="KSO_WM_UNIT_LAYERLEVEL" val="1_1_1"/>
  <p:tag name="KSO_WM_TAG_VERSION" val="3.0"/>
  <p:tag name="KSO_WM_BEAUTIFY_FLAG" val="#wm#"/>
  <p:tag name="KSO_WM_DIAGRAM_GROUP_CODE" val="l1-1"/>
  <p:tag name="KSO_WM_UNIT_TYPE" val="l_h_i"/>
  <p:tag name="KSO_WM_UNIT_INDEX" val="1_3_2"/>
  <p:tag name="KSO_WM_DIAGRAM_VERSION" val="3"/>
  <p:tag name="KSO_WM_DIAGRAM_COLOR_TRICK" val="1"/>
  <p:tag name="KSO_WM_DIAGRAM_COLOR_TEXT_CAN_REMOVE" val="n"/>
  <p:tag name="KSO_WM_DIAGRAM_MAX_ITEMCNT" val="5"/>
  <p:tag name="KSO_WM_DIAGRAM_MIN_ITEMCNT" val="2"/>
  <p:tag name="KSO_WM_DIAGRAM_VIRTUALLY_FRAME" val="{&quot;height&quot;:526.7045273908482,&quot;left&quot;:-0.35,&quot;top&quot;:13.632677165354334,&quot;width&quot;:1014.85}"/>
  <p:tag name="KSO_WM_DIAGRAM_COLOR_MATCH_VALUE" val="{&quot;shape&quot;:{&quot;fill&quot;:{&quot;type&quot;:0},&quot;glow&quot;:{&quot;colorType&quot;:0},&quot;line&quot;:{&quot;solidLine&quot;:{&quot;brightness&quot;:0,&quot;colorType&quot;:1,&quot;foreColorIndex&quot;:2,&quot;transparency&quot;:0.5},&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2"/>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3_1"/>
  <p:tag name="KSO_WM_UNIT_ID" val="diagram20232454_2*l_h_i*1_3_1"/>
  <p:tag name="KSO_WM_TEMPLATE_CATEGORY" val="diagram"/>
  <p:tag name="KSO_WM_TEMPLATE_INDEX" val="20232454"/>
  <p:tag name="KSO_WM_UNIT_LAYERLEVEL" val="1_1_1"/>
  <p:tag name="KSO_WM_TAG_VERSION" val="3.0"/>
  <p:tag name="KSO_WM_BEAUTIFY_FLAG" val="#wm#"/>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5"/>
  <p:tag name="KSO_WM_DIAGRAM_MIN_ITEMCNT" val="2"/>
  <p:tag name="KSO_WM_DIAGRAM_VIRTUALLY_FRAME" val="{&quot;height&quot;:526.7045273908482,&quot;left&quot;:-0.35,&quot;top&quot;:13.632677165354334,&quot;width&quot;:1014.8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Lst>
</file>

<file path=ppt/tags/tag208.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3_1"/>
  <p:tag name="KSO_WM_UNIT_ID" val="diagram20232454_2*l_h_f*1_3_1"/>
  <p:tag name="KSO_WM_TEMPLATE_CATEGORY" val="diagram"/>
  <p:tag name="KSO_WM_TEMPLATE_INDEX" val="20232454"/>
  <p:tag name="KSO_WM_UNIT_LAYERLEVEL" val="1_1_1"/>
  <p:tag name="KSO_WM_TAG_VERSION" val="3.0"/>
  <p:tag name="KSO_WM_BEAUTIFY_FLAG" val="#wm#"/>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5"/>
  <p:tag name="KSO_WM_DIAGRAM_MIN_ITEMCNT" val="2"/>
  <p:tag name="KSO_WM_DIAGRAM_VIRTUALLY_FRAME" val="{&quot;height&quot;:526.7045273908482,&quot;left&quot;:-0.35,&quot;top&quot;:13.632677165354334,&quot;width&quot;:1014.8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项正文，文字是思想的提炼，请尽量言简意赅的阐述观点，单击此处输入项正文"/>
  <p:tag name="KSO_WM_UNIT_TEXT_FILL_FORE_SCHEMECOLOR_INDEX" val="1"/>
  <p:tag name="KSO_WM_UNIT_TEXT_FILL_TYPE" val="1"/>
  <p:tag name="KSO_WM_UNIT_TEXT_TYPE" val="1"/>
</p:tagLst>
</file>

<file path=ppt/tags/tag209.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2454_2*l_h_a*1_1_1"/>
  <p:tag name="KSO_WM_TEMPLATE_CATEGORY" val="diagram"/>
  <p:tag name="KSO_WM_TEMPLATE_INDEX" val="20232454"/>
  <p:tag name="KSO_WM_UNIT_LAYERLEVEL" val="1_1_1"/>
  <p:tag name="KSO_WM_TAG_VERSION" val="3.0"/>
  <p:tag name="KSO_WM_BEAUTIFY_FLAG" val="#wm#"/>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5"/>
  <p:tag name="KSO_WM_DIAGRAM_MIN_ITEMCNT" val="2"/>
  <p:tag name="KSO_WM_DIAGRAM_VIRTUALLY_FRAME" val="{&quot;height&quot;:526.7045273908482,&quot;left&quot;:-0.35,&quot;top&quot;:13.632677165354334,&quot;width&quot;:1014.8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项标题"/>
  <p:tag name="KSO_WM_UNIT_TEXT_FILL_FORE_SCHEMECOLOR_INDEX" val="1"/>
  <p:tag name="KSO_WM_UNIT_TEXT_FILL_TYPE" val="1"/>
  <p:tag name="KSO_WM_UNIT_TEXT_TYPE" val="1"/>
</p:tagLst>
</file>

<file path=ppt/tags/tag21.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2454_2*l_h_a*1_2_1"/>
  <p:tag name="KSO_WM_TEMPLATE_CATEGORY" val="diagram"/>
  <p:tag name="KSO_WM_TEMPLATE_INDEX" val="20232454"/>
  <p:tag name="KSO_WM_UNIT_LAYERLEVEL" val="1_1_1"/>
  <p:tag name="KSO_WM_TAG_VERSION" val="3.0"/>
  <p:tag name="KSO_WM_BEAUTIFY_FLAG" val="#wm#"/>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5"/>
  <p:tag name="KSO_WM_DIAGRAM_MIN_ITEMCNT" val="2"/>
  <p:tag name="KSO_WM_DIAGRAM_VIRTUALLY_FRAME" val="{&quot;height&quot;:526.7045273908482,&quot;left&quot;:-0.35,&quot;top&quot;:13.632677165354334,&quot;width&quot;:1014.8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项标题"/>
  <p:tag name="KSO_WM_UNIT_TEXT_FILL_FORE_SCHEMECOLOR_INDEX" val="1"/>
  <p:tag name="KSO_WM_UNIT_TEXT_FILL_TYPE" val="1"/>
  <p:tag name="KSO_WM_UNIT_TEXT_TYPE" val="1"/>
</p:tagLst>
</file>

<file path=ppt/tags/tag211.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3_1"/>
  <p:tag name="KSO_WM_UNIT_ID" val="diagram20232454_2*l_h_a*1_3_1"/>
  <p:tag name="KSO_WM_TEMPLATE_CATEGORY" val="diagram"/>
  <p:tag name="KSO_WM_TEMPLATE_INDEX" val="20232454"/>
  <p:tag name="KSO_WM_UNIT_LAYERLEVEL" val="1_1_1"/>
  <p:tag name="KSO_WM_TAG_VERSION" val="3.0"/>
  <p:tag name="KSO_WM_BEAUTIFY_FLAG" val="#wm#"/>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5"/>
  <p:tag name="KSO_WM_DIAGRAM_MIN_ITEMCNT" val="2"/>
  <p:tag name="KSO_WM_DIAGRAM_VIRTUALLY_FRAME" val="{&quot;height&quot;:526.7045273908482,&quot;left&quot;:-0.35,&quot;top&quot;:13.632677165354334,&quot;width&quot;:1014.8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项标题"/>
  <p:tag name="KSO_WM_UNIT_TEXT_FILL_FORE_SCHEMECOLOR_INDEX" val="1"/>
  <p:tag name="KSO_WM_UNIT_TEXT_FILL_TYPE" val="1"/>
  <p:tag name="KSO_WM_UNIT_TEXT_TYPE" val="1"/>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2454_2*l_h_x*1_1_1"/>
  <p:tag name="KSO_WM_TEMPLATE_CATEGORY" val="diagram"/>
  <p:tag name="KSO_WM_TEMPLATE_INDEX" val="20232454"/>
  <p:tag name="KSO_WM_UNIT_LAYERLEVEL" val="1_1_1"/>
  <p:tag name="KSO_WM_TAG_VERSION" val="3.0"/>
  <p:tag name="KSO_WM_BEAUTIFY_FLAG" val="#wm#"/>
  <p:tag name="KSO_WM_DIAGRAM_VERSION" val="3"/>
  <p:tag name="KSO_WM_DIAGRAM_COLOR_TRICK" val="1"/>
  <p:tag name="KSO_WM_DIAGRAM_COLOR_TEXT_CAN_REMOVE" val="n"/>
  <p:tag name="KSO_WM_UNIT_VALUE" val="150*150"/>
  <p:tag name="KSO_WM_UNIT_TYPE" val="l_h_x"/>
  <p:tag name="KSO_WM_UNIT_INDEX" val="1_1_1"/>
  <p:tag name="KSO_WM_DIAGRAM_MAX_ITEMCNT" val="5"/>
  <p:tag name="KSO_WM_DIAGRAM_MIN_ITEMCNT" val="2"/>
  <p:tag name="KSO_WM_DIAGRAM_VIRTUALLY_FRAME" val="{&quot;height&quot;:526.7045273908482,&quot;left&quot;:-0.35,&quot;top&quot;:13.632677165354334,&quot;width&quot;:1014.85}"/>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Lst>
</file>

<file path=ppt/tags/tag21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2454_2*l_h_x*1_2_1"/>
  <p:tag name="KSO_WM_TEMPLATE_CATEGORY" val="diagram"/>
  <p:tag name="KSO_WM_TEMPLATE_INDEX" val="20232454"/>
  <p:tag name="KSO_WM_UNIT_LAYERLEVEL" val="1_1_1"/>
  <p:tag name="KSO_WM_TAG_VERSION" val="3.0"/>
  <p:tag name="KSO_WM_BEAUTIFY_FLAG" val="#wm#"/>
  <p:tag name="KSO_WM_DIAGRAM_VERSION" val="3"/>
  <p:tag name="KSO_WM_DIAGRAM_COLOR_TRICK" val="1"/>
  <p:tag name="KSO_WM_DIAGRAM_COLOR_TEXT_CAN_REMOVE" val="n"/>
  <p:tag name="KSO_WM_UNIT_VALUE" val="136*140"/>
  <p:tag name="KSO_WM_UNIT_TYPE" val="l_h_x"/>
  <p:tag name="KSO_WM_UNIT_INDEX" val="1_2_1"/>
  <p:tag name="KSO_WM_DIAGRAM_MAX_ITEMCNT" val="5"/>
  <p:tag name="KSO_WM_DIAGRAM_MIN_ITEMCNT" val="2"/>
  <p:tag name="KSO_WM_DIAGRAM_VIRTUALLY_FRAME" val="{&quot;height&quot;:526.7045273908482,&quot;left&quot;:-0.35,&quot;top&quot;:13.632677165354334,&quot;width&quot;:1014.85}"/>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2454_2*l_h_x*1_3_1"/>
  <p:tag name="KSO_WM_TEMPLATE_CATEGORY" val="diagram"/>
  <p:tag name="KSO_WM_TEMPLATE_INDEX" val="20232454"/>
  <p:tag name="KSO_WM_UNIT_LAYERLEVEL" val="1_1_1"/>
  <p:tag name="KSO_WM_TAG_VERSION" val="3.0"/>
  <p:tag name="KSO_WM_BEAUTIFY_FLAG" val="#wm#"/>
  <p:tag name="KSO_WM_DIAGRAM_VERSION" val="3"/>
  <p:tag name="KSO_WM_DIAGRAM_COLOR_TRICK" val="1"/>
  <p:tag name="KSO_WM_DIAGRAM_COLOR_TEXT_CAN_REMOVE" val="n"/>
  <p:tag name="KSO_WM_UNIT_VALUE" val="150*137"/>
  <p:tag name="KSO_WM_UNIT_TYPE" val="l_h_x"/>
  <p:tag name="KSO_WM_UNIT_INDEX" val="1_3_1"/>
  <p:tag name="KSO_WM_DIAGRAM_MAX_ITEMCNT" val="5"/>
  <p:tag name="KSO_WM_DIAGRAM_MIN_ITEMCNT" val="2"/>
  <p:tag name="KSO_WM_DIAGRAM_VIRTUALLY_FRAME" val="{&quot;height&quot;:526.7045273908482,&quot;left&quot;:-0.35,&quot;top&quot;:13.632677165354334,&quot;width&quot;:1014.85}"/>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2454_4*a*1"/>
  <p:tag name="KSO_WM_TEMPLATE_CATEGORY" val="diagram"/>
  <p:tag name="KSO_WM_TEMPLATE_INDEX" val="20232454"/>
  <p:tag name="KSO_WM_UNIT_LAYERLEVEL" val="1"/>
  <p:tag name="KSO_WM_TAG_VERSION" val="3.0"/>
  <p:tag name="KSO_WM_BEAUTIFY_FLAG" val="#wm#"/>
  <p:tag name="KSO_WM_UNIT_ISCONTENTSTITLE" val="0"/>
  <p:tag name="KSO_WM_UNIT_ISNUMDGMTITLE" val="0"/>
  <p:tag name="KSO_WM_UNIT_NOCLEAR" val="0"/>
  <p:tag name="KSO_WM_UNIT_VALUE" val="25"/>
  <p:tag name="KSO_WM_DIAGRAM_GROUP_CODE" val="l1-1"/>
  <p:tag name="KSO_WM_UNIT_TYPE" val="a"/>
  <p:tag name="KSO_WM_UNIT_INDEX" val="1"/>
  <p:tag name="KSO_WM_UNIT_PRESET_TEXT" val="单击此处添加标题"/>
  <p:tag name="KSO_WM_UNIT_TEXT_TYPE" val="1"/>
</p:tagLst>
</file>

<file path=ppt/tags/tag216.xml><?xml version="1.0" encoding="utf-8"?>
<p:tagLst xmlns:p="http://schemas.openxmlformats.org/presentationml/2006/main">
  <p:tag name="KSO_WM_SLIDE_ID" val="custom_8"/>
  <p:tag name="KSO_WM_TEMPLATE_SUBCATEGORY" val="29"/>
  <p:tag name="KSO_WM_TEMPLATE_MASTER_TYPE" val="0"/>
  <p:tag name="KSO_WM_TEMPLATE_COLOR_TYPE" val="0"/>
  <p:tag name="KSO_WM_SLIDE_ITEM_CNT" val="5"/>
  <p:tag name="KSO_WM_SLIDE_INDEX" val="8"/>
  <p:tag name="KSO_WM_TAG_VERSION" val="3.0"/>
  <p:tag name="KSO_WM_BEAUTIFY_FLAG" val="#wm#"/>
  <p:tag name="KSO_WM_TEMPLATE_CATEGORY" val="custom"/>
  <p:tag name="KSO_WM_TEMPLATE_INDEX" val="20232454"/>
  <p:tag name="KSO_WM_SLIDE_TYPE" val="text"/>
  <p:tag name="KSO_WM_SLIDE_SUBTYPE" val="diag"/>
  <p:tag name="KSO_WM_SLIDE_SIZE" val="960.331*418.806"/>
  <p:tag name="KSO_WM_SLIDE_POSITION" val="-0.330472*121.501"/>
  <p:tag name="KSO_WM_SLIDE_LAYOUT" val="a_f"/>
  <p:tag name="KSO_WM_SLIDE_LAYOUT_CNT" val="1_1"/>
  <p:tag name="KSO_WM_SPECIAL_SOURCE" val="bdnull"/>
  <p:tag name="KSO_WM_DIAGRAM_GROUP_CODE" val="l1-1"/>
  <p:tag name="KSO_WM_SLIDE_DIAGTYPE" val="l"/>
  <p:tag name="CP_OUTLINE_TITLE" val="新一代学术助手解决方案"/>
  <p:tag name="CP_OUTLINE_TYPE" val="pt_text"/>
  <p:tag name="KSO_WM_TEMPLATE_USER_THEME" val="1"/>
</p:tagLst>
</file>

<file path=ppt/tags/tag217.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diagram20231967_3*a*1"/>
  <p:tag name="KSO_WM_TEMPLATE_CATEGORY" val="diagram"/>
  <p:tag name="KSO_WM_TEMPLATE_INDEX" val="20231967"/>
  <p:tag name="KSO_WM_UNIT_LAYERLEVEL" val="1"/>
  <p:tag name="KSO_WM_TAG_VERSION" val="3.0"/>
  <p:tag name="KSO_WM_BEAUTIFY_FLAG" val="#wm#"/>
  <p:tag name="KSO_WM_UNIT_PRESET_TEXT" val="单击此处添加标题"/>
  <p:tag name="KSO_WM_UNIT_TEXT_TYPE" val="1"/>
</p:tagLst>
</file>

<file path=ppt/tags/tag218.xml><?xml version="1.0" encoding="utf-8"?>
<p:tagLst xmlns:p="http://schemas.openxmlformats.org/presentationml/2006/main">
  <p:tag name="KSO_WM_DIAGRAM_VERSION" val="3"/>
  <p:tag name="KSO_WM_DIAGRAM_COLOR_TRICK" val="1"/>
  <p:tag name="KSO_WM_DIAGRAM_COLOR_TEXT_CAN_REMOVE" val="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967_2*l_h_f*1_1_1"/>
  <p:tag name="KSO_WM_TEMPLATE_CATEGORY" val="diagram"/>
  <p:tag name="KSO_WM_TEMPLATE_INDEX" val="20231967"/>
  <p:tag name="KSO_WM_UNIT_LAYERLEVEL" val="1_1_1"/>
  <p:tag name="KSO_WM_TAG_VERSION" val="3.0"/>
  <p:tag name="KSO_WM_BEAUTIFY_FLAG" val="#wm#"/>
  <p:tag name="KSO_WM_UNIT_VALUE" val="132"/>
  <p:tag name="KSO_WM_DIAGRAM_MAX_ITEMCNT" val="4"/>
  <p:tag name="KSO_WM_DIAGRAM_MIN_ITEMCNT" val="2"/>
  <p:tag name="KSO_WM_DIAGRAM_VIRTUALLY_FRAME" val="{&quot;height&quot;:372.13134765625,&quot;left&quot;:97.73582677165355,&quot;top&quot;:116.22357814037896,&quot;width&quot;:780.272913385826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添加文本具体内容，简明扼要地阐述您的观点。根据需要可酌情增减文字，以便观者准确地理解您传达的思想。单击此处添加文本具体内容，简明扼要地阐述您的观点，根据需要可增减文字。"/>
  <p:tag name="KSO_WM_UNIT_TEXT_TYPE" val="1"/>
</p:tagLst>
</file>

<file path=ppt/tags/tag219.xml><?xml version="1.0" encoding="utf-8"?>
<p:tagLst xmlns:p="http://schemas.openxmlformats.org/presentationml/2006/main">
  <p:tag name="KSO_WM_DIAGRAM_VERSION" val="3"/>
  <p:tag name="KSO_WM_DIAGRAM_COLOR_TRICK" val="1"/>
  <p:tag name="KSO_WM_DIAGRAM_COLOR_TEXT_CAN_REMOVE" val="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1967_2*l_h_a*1_1_1"/>
  <p:tag name="KSO_WM_TEMPLATE_CATEGORY" val="diagram"/>
  <p:tag name="KSO_WM_TEMPLATE_INDEX" val="20231967"/>
  <p:tag name="KSO_WM_UNIT_LAYERLEVEL" val="1_1_1"/>
  <p:tag name="KSO_WM_TAG_VERSION" val="3.0"/>
  <p:tag name="KSO_WM_BEAUTIFY_FLAG" val="#wm#"/>
  <p:tag name="KSO_WM_UNIT_VALUE" val="39"/>
  <p:tag name="KSO_WM_DIAGRAM_MAX_ITEMCNT" val="4"/>
  <p:tag name="KSO_WM_DIAGRAM_MIN_ITEMCNT" val="2"/>
  <p:tag name="KSO_WM_DIAGRAM_VIRTUALLY_FRAME" val="{&quot;height&quot;:372.13134765625,&quot;left&quot;:97.73582677165355,&quot;top&quot;:116.22357814037896,&quot;width&quot;:780.272913385826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添加标题"/>
  <p:tag name="KSO_WM_UNIT_TEXT_TYPE" val="1"/>
</p:tagLst>
</file>

<file path=ppt/tags/tag22.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0.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31967_2*l_h_i*1_1_1"/>
  <p:tag name="KSO_WM_TEMPLATE_CATEGORY" val="diagram"/>
  <p:tag name="KSO_WM_TEMPLATE_INDEX" val="20231967"/>
  <p:tag name="KSO_WM_UNIT_LAYERLEVEL" val="1_1_1"/>
  <p:tag name="KSO_WM_TAG_VERSION" val="3.0"/>
  <p:tag name="KSO_WM_BEAUTIFY_FLAG" val="#wm#"/>
  <p:tag name="KSO_WM_DIAGRAM_MAX_ITEMCNT" val="4"/>
  <p:tag name="KSO_WM_DIAGRAM_MIN_ITEMCNT" val="2"/>
  <p:tag name="KSO_WM_DIAGRAM_VIRTUALLY_FRAME" val="{&quot;height&quot;:372.13134765625,&quot;left&quot;:97.73582677165355,&quot;top&quot;:116.22357814037896,&quot;width&quot;:780.2729133858268}"/>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TEXT_FILL_FORE_SCHEMECOLOR_INDEX" val="1"/>
  <p:tag name="KSO_WM_UNIT_TEXT_FILL_TYPE" val="1"/>
</p:tagLst>
</file>

<file path=ppt/tags/tag221.xml><?xml version="1.0" encoding="utf-8"?>
<p:tagLst xmlns:p="http://schemas.openxmlformats.org/presentationml/2006/main">
  <p:tag name="KSO_WM_DIAGRAM_VERSION" val="3"/>
  <p:tag name="KSO_WM_DIAGRAM_COLOR_TRICK" val="1"/>
  <p:tag name="KSO_WM_DIAGRAM_COLOR_TEXT_CAN_REMOVE" val="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1967_2*l_h_f*1_2_1"/>
  <p:tag name="KSO_WM_TEMPLATE_CATEGORY" val="diagram"/>
  <p:tag name="KSO_WM_TEMPLATE_INDEX" val="20231967"/>
  <p:tag name="KSO_WM_UNIT_LAYERLEVEL" val="1_1_1"/>
  <p:tag name="KSO_WM_TAG_VERSION" val="3.0"/>
  <p:tag name="KSO_WM_BEAUTIFY_FLAG" val="#wm#"/>
  <p:tag name="KSO_WM_UNIT_VALUE" val="132"/>
  <p:tag name="KSO_WM_DIAGRAM_MAX_ITEMCNT" val="4"/>
  <p:tag name="KSO_WM_DIAGRAM_MIN_ITEMCNT" val="2"/>
  <p:tag name="KSO_WM_DIAGRAM_VIRTUALLY_FRAME" val="{&quot;height&quot;:372.13134765625,&quot;left&quot;:97.73582677165355,&quot;top&quot;:116.22357814037896,&quot;width&quot;:780.272913385826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添加文本具体内容，简明扼要地阐述您的观点。根据需要可酌情增减文字，以便观者准确地理解您传达的思想。单击此处添加文本具体内容，简明扼要地阐述您的观点，根据需要可增减文字。"/>
  <p:tag name="KSO_WM_UNIT_TEXT_TYPE" val="1"/>
</p:tagLst>
</file>

<file path=ppt/tags/tag222.xml><?xml version="1.0" encoding="utf-8"?>
<p:tagLst xmlns:p="http://schemas.openxmlformats.org/presentationml/2006/main">
  <p:tag name="KSO_WM_DIAGRAM_VERSION" val="3"/>
  <p:tag name="KSO_WM_DIAGRAM_COLOR_TRICK" val="1"/>
  <p:tag name="KSO_WM_DIAGRAM_COLOR_TEXT_CAN_REMOVE" val="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31967_2*l_h_a*1_2_1"/>
  <p:tag name="KSO_WM_TEMPLATE_CATEGORY" val="diagram"/>
  <p:tag name="KSO_WM_TEMPLATE_INDEX" val="20231967"/>
  <p:tag name="KSO_WM_UNIT_LAYERLEVEL" val="1_1_1"/>
  <p:tag name="KSO_WM_TAG_VERSION" val="3.0"/>
  <p:tag name="KSO_WM_BEAUTIFY_FLAG" val="#wm#"/>
  <p:tag name="KSO_WM_UNIT_VALUE" val="39"/>
  <p:tag name="KSO_WM_DIAGRAM_MAX_ITEMCNT" val="4"/>
  <p:tag name="KSO_WM_DIAGRAM_MIN_ITEMCNT" val="2"/>
  <p:tag name="KSO_WM_DIAGRAM_VIRTUALLY_FRAME" val="{&quot;height&quot;:372.13134765625,&quot;left&quot;:97.73582677165355,&quot;top&quot;:116.22357814037896,&quot;width&quot;:780.272913385826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添加标题"/>
  <p:tag name="KSO_WM_UNIT_TEXT_TYPE" val="1"/>
</p:tagLst>
</file>

<file path=ppt/tags/tag223.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20231967_2*l_h_i*1_2_1"/>
  <p:tag name="KSO_WM_TEMPLATE_CATEGORY" val="diagram"/>
  <p:tag name="KSO_WM_TEMPLATE_INDEX" val="20231967"/>
  <p:tag name="KSO_WM_UNIT_LAYERLEVEL" val="1_1_1"/>
  <p:tag name="KSO_WM_TAG_VERSION" val="3.0"/>
  <p:tag name="KSO_WM_BEAUTIFY_FLAG" val="#wm#"/>
  <p:tag name="KSO_WM_DIAGRAM_MAX_ITEMCNT" val="4"/>
  <p:tag name="KSO_WM_DIAGRAM_MIN_ITEMCNT" val="2"/>
  <p:tag name="KSO_WM_DIAGRAM_VIRTUALLY_FRAME" val="{&quot;height&quot;:372.13134765625,&quot;left&quot;:97.73582677165355,&quot;top&quot;:116.22357814037896,&quot;width&quot;:780.2729133858268}"/>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TEXT_FILL_FORE_SCHEMECOLOR_INDEX" val="1"/>
  <p:tag name="KSO_WM_UNIT_TEXT_FILL_TYPE" val="1"/>
</p:tagLst>
</file>

<file path=ppt/tags/tag224.xml><?xml version="1.0" encoding="utf-8"?>
<p:tagLst xmlns:p="http://schemas.openxmlformats.org/presentationml/2006/main">
  <p:tag name="KSO_WM_DIAGRAM_VERSION" val="3"/>
  <p:tag name="KSO_WM_DIAGRAM_COLOR_TRICK" val="1"/>
  <p:tag name="KSO_WM_DIAGRAM_COLOR_TEXT_CAN_REMOVE" val="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31967_2*l_h_f*1_3_1"/>
  <p:tag name="KSO_WM_TEMPLATE_CATEGORY" val="diagram"/>
  <p:tag name="KSO_WM_TEMPLATE_INDEX" val="20231967"/>
  <p:tag name="KSO_WM_UNIT_LAYERLEVEL" val="1_1_1"/>
  <p:tag name="KSO_WM_TAG_VERSION" val="3.0"/>
  <p:tag name="KSO_WM_BEAUTIFY_FLAG" val="#wm#"/>
  <p:tag name="KSO_WM_UNIT_VALUE" val="132"/>
  <p:tag name="KSO_WM_DIAGRAM_MAX_ITEMCNT" val="4"/>
  <p:tag name="KSO_WM_DIAGRAM_MIN_ITEMCNT" val="2"/>
  <p:tag name="KSO_WM_DIAGRAM_VIRTUALLY_FRAME" val="{&quot;height&quot;:372.13134765625,&quot;left&quot;:97.73582677165355,&quot;top&quot;:116.22357814037896,&quot;width&quot;:780.272913385826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添加文本具体内容，简明扼要地阐述您的观点。根据需要可酌情增减文字，以便观者准确地理解您传达的思想。单击此处添加文本具体内容，简明扼要地阐述您的观点，根据需要可增减文字。"/>
  <p:tag name="KSO_WM_UNIT_TEXT_TYPE" val="1"/>
</p:tagLst>
</file>

<file path=ppt/tags/tag225.xml><?xml version="1.0" encoding="utf-8"?>
<p:tagLst xmlns:p="http://schemas.openxmlformats.org/presentationml/2006/main">
  <p:tag name="KSO_WM_DIAGRAM_VERSION" val="3"/>
  <p:tag name="KSO_WM_DIAGRAM_COLOR_TRICK" val="1"/>
  <p:tag name="KSO_WM_DIAGRAM_COLOR_TEXT_CAN_REMOVE" val="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231967_2*l_h_a*1_3_1"/>
  <p:tag name="KSO_WM_TEMPLATE_CATEGORY" val="diagram"/>
  <p:tag name="KSO_WM_TEMPLATE_INDEX" val="20231967"/>
  <p:tag name="KSO_WM_UNIT_LAYERLEVEL" val="1_1_1"/>
  <p:tag name="KSO_WM_TAG_VERSION" val="3.0"/>
  <p:tag name="KSO_WM_BEAUTIFY_FLAG" val="#wm#"/>
  <p:tag name="KSO_WM_UNIT_VALUE" val="39"/>
  <p:tag name="KSO_WM_DIAGRAM_MAX_ITEMCNT" val="4"/>
  <p:tag name="KSO_WM_DIAGRAM_MIN_ITEMCNT" val="2"/>
  <p:tag name="KSO_WM_DIAGRAM_VIRTUALLY_FRAME" val="{&quot;height&quot;:372.13134765625,&quot;left&quot;:97.73582677165355,&quot;top&quot;:116.22357814037896,&quot;width&quot;:780.272913385826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添加标题"/>
  <p:tag name="KSO_WM_UNIT_TEXT_TYPE" val="1"/>
</p:tagLst>
</file>

<file path=ppt/tags/tag226.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diagram20231967_2*l_h_i*1_3_1"/>
  <p:tag name="KSO_WM_TEMPLATE_CATEGORY" val="diagram"/>
  <p:tag name="KSO_WM_TEMPLATE_INDEX" val="20231967"/>
  <p:tag name="KSO_WM_UNIT_LAYERLEVEL" val="1_1_1"/>
  <p:tag name="KSO_WM_TAG_VERSION" val="3.0"/>
  <p:tag name="KSO_WM_BEAUTIFY_FLAG" val="#wm#"/>
  <p:tag name="KSO_WM_DIAGRAM_MAX_ITEMCNT" val="4"/>
  <p:tag name="KSO_WM_DIAGRAM_MIN_ITEMCNT" val="2"/>
  <p:tag name="KSO_WM_DIAGRAM_VIRTUALLY_FRAME" val="{&quot;height&quot;:372.13134765625,&quot;left&quot;:97.73582677165355,&quot;top&quot;:116.22357814037896,&quot;width&quot;:780.2729133858268}"/>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TEXT_FILL_FORE_SCHEMECOLOR_INDEX" val="1"/>
  <p:tag name="KSO_WM_UNIT_TEXT_FILL_TYPE" val="1"/>
</p:tagLst>
</file>

<file path=ppt/tags/tag227.xml><?xml version="1.0" encoding="utf-8"?>
<p:tagLst xmlns:p="http://schemas.openxmlformats.org/presentationml/2006/main">
  <p:tag name="KSO_WM_SLIDE_ID" val="diagram20231967_3"/>
  <p:tag name="KSO_WM_TEMPLATE_SUBCATEGORY" val="0"/>
  <p:tag name="KSO_WM_TEMPLATE_MASTER_TYPE" val="0"/>
  <p:tag name="KSO_WM_TEMPLATE_COLOR_TYPE" val="0"/>
  <p:tag name="KSO_WM_SLIDE_TYPE" val="text"/>
  <p:tag name="KSO_WM_SLIDE_SUBTYPE" val="diag"/>
  <p:tag name="KSO_WM_SLIDE_ITEM_CNT" val="4"/>
  <p:tag name="KSO_WM_SLIDE_INDEX" val="3"/>
  <p:tag name="KSO_WM_SLIDE_SIZE" val="780.211*359.439"/>
  <p:tag name="KSO_WM_SLIDE_POSITION" val="97.7358*125.161"/>
  <p:tag name="KSO_WM_DIAGRAM_GROUP_CODE" val="l1-1"/>
  <p:tag name="KSO_WM_SLIDE_DIAGTYPE" val="l"/>
  <p:tag name="KSO_WM_TAG_VERSION" val="3.0"/>
  <p:tag name="KSO_WM_BEAUTIFY_FLAG" val="#wm#"/>
  <p:tag name="KSO_WM_TEMPLATE_CATEGORY" val="diagram"/>
  <p:tag name="KSO_WM_TEMPLATE_INDEX" val="20231967"/>
  <p:tag name="KSO_WM_SLIDE_LAYOUT" val="a_l"/>
  <p:tag name="KSO_WM_SLIDE_LAYOUT_CNT" val="1_1"/>
  <p:tag name="CP_OUTLINE_TITLE" val="论文孵化全流程"/>
  <p:tag name="CP_OUTLINE_TYPE" val="pt_text"/>
</p:tagLst>
</file>

<file path=ppt/tags/tag228.xml><?xml version="1.0" encoding="utf-8"?>
<p:tagLst xmlns:p="http://schemas.openxmlformats.org/presentationml/2006/main">
  <p:tag name="KSO_WM_UNIT_TYPE" val="a"/>
  <p:tag name="KSO_WM_UNIT_INDEX" val="1"/>
  <p:tag name="KSO_WM_BEAUTIFY_FLAG" val="#wm#"/>
  <p:tag name="KSO_WM_TAG_VERSION" val="3.0"/>
  <p:tag name="KSO_WM_UNIT_ID" val="custom20236353_7*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6353"/>
  <p:tag name="KSO_WM_TEMPLATE_CATEGORY" val="custom"/>
  <p:tag name="KSO_WM_UNIT_ISCONTENTSTITLE" val="0"/>
  <p:tag name="KSO_WM_UNIT_VALUE" val="10"/>
  <p:tag name="KSO_WM_UNIT_TEXT_TYPE" val="1"/>
  <p:tag name="KSO_WM_UNIT_PRESET_TEXT" val="添加章节标题"/>
</p:tagLst>
</file>

<file path=ppt/tags/tag229.xml><?xml version="1.0" encoding="utf-8"?>
<p:tagLst xmlns:p="http://schemas.openxmlformats.org/presentationml/2006/main">
  <p:tag name="KSO_WM_UNIT_TYPE" val="e"/>
  <p:tag name="KSO_WM_UNIT_INDEX" val="1"/>
  <p:tag name="KSO_WM_BEAUTIFY_FLAG" val="#wm#"/>
  <p:tag name="KSO_WM_TAG_VERSION" val="3.0"/>
  <p:tag name="KSO_WM_UNIT_ID" val="custom20236353_7*e*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6353"/>
  <p:tag name="KSO_WM_TEMPLATE_CATEGORY" val="custom"/>
  <p:tag name="KSO_WM_UNIT_VALUE" val="2"/>
</p:tagLst>
</file>

<file path=ppt/tags/tag23.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0.xml><?xml version="1.0" encoding="utf-8"?>
<p:tagLst xmlns:p="http://schemas.openxmlformats.org/presentationml/2006/main">
  <p:tag name="KSO_WM_SLIDE_TYPE" val="sectionTitle"/>
  <p:tag name="KSO_WM_TEMPLATE_SUBCATEGORY" val="29"/>
  <p:tag name="KSO_WM_TEMPLATE_COLOR_TYPE" val="0"/>
  <p:tag name="KSO_WM_TAG_VERSION" val="3.0"/>
  <p:tag name="KSO_WM_SLIDE_SUBTYPE" val="pureTxt"/>
  <p:tag name="KSO_WM_SLIDE_ITEM_CNT" val="0"/>
  <p:tag name="KSO_WM_BEAUTIFY_FLAG" val="#wm#"/>
  <p:tag name="KSO_WM_TEMPLATE_INDEX" val="20236353"/>
  <p:tag name="KSO_WM_TEMPLATE_CATEGORY" val="custom"/>
  <p:tag name="KSO_WM_SLIDE_INDEX" val="7"/>
  <p:tag name="KSO_WM_SLIDE_ID" val="custom20236353_7"/>
  <p:tag name="KSO_WM_TEMPLATE_MASTER_TYPE" val="0"/>
  <p:tag name="KSO_WM_SLIDE_LAYOUT" val="a_b_e"/>
  <p:tag name="KSO_WM_SLIDE_LAYOUT_CNT" val="1_1_1"/>
  <p:tag name="CP_OUTLINE_TITLE" val="教育场景精准管理"/>
  <p:tag name="CP_OUTLINE_TYPE" val="pt_section_title"/>
</p:tagLst>
</file>

<file path=ppt/tags/tag231.xml><?xml version="1.0" encoding="utf-8"?>
<p:tagLst xmlns:p="http://schemas.openxmlformats.org/presentationml/2006/main">
  <p:tag name="KSO_WM_UNIT_ISCONTENTSTITLE" val="0"/>
  <p:tag name="KSO_WM_UNIT_PRESET_TEXT" val="单击此处输入你的正文，文字是您思想的提炼，为了最终演示发布的良好效果，请尽量言简意赅的阐述观点；根据需要可酌情增减文字…"/>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7"/>
  <p:tag name="KSO_WM_UNIT_LAYERLEVEL" val="1"/>
  <p:tag name="KSO_WM_TAG_VERSION" val="1.0"/>
  <p:tag name="KSO_WM_BEAUTIFY_FLAG" val="#wm#"/>
  <p:tag name="KSO_WM_UNIT_BLOCK" val="0"/>
  <p:tag name="KSO_WM_UNIT_SM_LIMIT_TYPE" val="1"/>
  <p:tag name="KSO_WM_TEMPLATE_CATEGORY" val="custom"/>
  <p:tag name="KSO_WM_TEMPLATE_INDEX" val="20204503"/>
  <p:tag name="KSO_WM_UNIT_SUBTYPE" val="a"/>
</p:tagLst>
</file>

<file path=ppt/tags/tag232.xml><?xml version="1.0" encoding="utf-8"?>
<p:tagLst xmlns:p="http://schemas.openxmlformats.org/presentationml/2006/main">
  <p:tag name="KSO_WM_UNIT_ISCONTENTSTITLE" val="0"/>
  <p:tag name="KSO_WM_UNIT_PRESET_TEXT" val="单击此处添加大标题内容"/>
  <p:tag name="KSO_WM_UNIT_NOCLEAR" val="0"/>
  <p:tag name="KSO_WM_UNIT_VALUE" val="16"/>
  <p:tag name="KSO_WM_UNIT_HIGHLIGHT" val="0"/>
  <p:tag name="KSO_WM_UNIT_COMPATIBLE" val="0"/>
  <p:tag name="KSO_WM_UNIT_DIAGRAM_ISNUMVISUAL" val="0"/>
  <p:tag name="KSO_WM_UNIT_DIAGRAM_ISREFERUNIT" val="0"/>
  <p:tag name="KSO_WM_UNIT_TYPE" val="a"/>
  <p:tag name="KSO_WM_UNIT_INDEX" val="2"/>
  <p:tag name="KSO_WM_UNIT_LAYERLEVEL" val="1"/>
  <p:tag name="KSO_WM_TAG_VERSION" val="1.0"/>
  <p:tag name="KSO_WM_BEAUTIFY_FLAG" val="#wm#"/>
  <p:tag name="KSO_WM_UNIT_DEFAULT_FONT" val="36;44;4"/>
  <p:tag name="KSO_WM_UNIT_BLOCK" val="0"/>
  <p:tag name="KSO_WM_TEMPLATE_CATEGORY" val="custom"/>
  <p:tag name="KSO_WM_TEMPLATE_INDEX" val="20204503"/>
  <p:tag name="KSO_WM_UNIT_ISNUMDGMTITLE" val="0"/>
</p:tagLst>
</file>

<file path=ppt/tags/tag233.xml><?xml version="1.0" encoding="utf-8"?>
<p:tagLst xmlns:p="http://schemas.openxmlformats.org/presentationml/2006/main">
  <p:tag name="KSO_WM_TEMPLATE_SUBCATEGORY" val="29"/>
  <p:tag name="KSO_WM_SLIDE_TYPE" val="text"/>
  <p:tag name="KSO_WM_SLIDE_SUBTYPE" val="pureTxt"/>
  <p:tag name="KSO_WM_SLIDE_ITEM_CNT" val="0"/>
  <p:tag name="KSO_WM_SLIDE_INDEX" val="8"/>
  <p:tag name="KSO_WM_SLIDE_SIZE" val="959*540"/>
  <p:tag name="KSO_WM_SLIDE_POSITION" val="0*0"/>
  <p:tag name="KSO_WM_TAG_VERSION" val="1.0"/>
  <p:tag name="KSO_WM_BEAUTIFY_FLAG" val="#wm#"/>
  <p:tag name="KSO_WM_SLIDE_LAYOUT" val="a_f"/>
  <p:tag name="KSO_WM_SLIDE_LAYOUT_CNT" val="1_1"/>
  <p:tag name="KSO_WM_SLIDE_LAYOUT_INFO" val="{&quot;direction&quot;:1,&quot;horizontalAlign&quot;:-1,&quot;verticalAlign&quot;:-1,&quot;type&quot;:0,&quot;diagramDirection&quot;:0,&quot;canSetOverLayout&quot;:0,&quot;isOverLayout&quot;:0,&quot;normalSize&quot;:{&quot;size1&quot;:33.4},&quot;minSize&quot;:{&quot;size1&quot;:33.4},&quot;maxSize&quot;:{&quot;size1&quot;:33.4},&quot;edge&quot;:{&quot;left&quot;:true,&quot;top&quot;:true,&quot;right&quot;:true,&quot;bottom&quot;:true},&quot;backgroundInfo&quot;:[{&quot;type&quot;:&quot;general&quot;,&quot;left&quot;:0.0,&quot;top&quot;:0.0,&quot;right&quot;:0.0,&quot;bottom&quot;:0.0,&quot;leftAbs&quot;:false,&quot;topAbs&quot;:false,&quot;rightAbs&quot;:false,&quot;bottomAbs&quot;:false}],&quot;subLayout&quot;:[{&quot;direction&quot;:0,&quot;horizontalAlign&quot;:-1,&quot;verticalAlign&quot;:-1,&quot;type&quot;:0,&quot;diagramDirection&quot;:0,&quot;canSetOverLayout&quot;:0,&quot;isOverLayout&quot;:0,&quot;margin&quot;:{&quot;left&quot;:2.12,&quot;top&quot;:3.27,&quot;right&quot;:1.69,&quot;bottom&quot;:2.93},&quot;normalSize&quot;:{&quot;size1&quot;:52.4},&quot;minSize&quot;:{&quot;size1&quot;:39.3},&quot;maxSize&quot;:{&quot;size1&quot;:65.6},&quot;edge&quot;:{&quot;left&quot;:true,&quot;top&quot;:true,&quot;right&quot;:false,&quot;bottom&quot;:true},&quot;backgroundInfo&quot;:[{&quot;type&quot;:&quot;leftRight&quot;,&quot;left&quot;:0.0,&quot;top&quot;:0.0,&quot;right&quot;:0.0,&quot;bottom&quot;:0.0,&quot;leftAbs&quot;:false,&quot;topAbs&quot;:false,&quot;rightAbs&quot;:false,&quot;bottomAbs&quot;:false}],&quot;subLayout&quot;:[{&quot;direction&quot;:0,&quot;horizontalAlign&quot;:-1,&quot;verticalAlign&quot;:-1,&quot;type&quot;:0,&quot;diagramDirection&quot;:0,&quot;canSetOverLayout&quot;:0,&quot;isOverLayout&quot;:0,&quot;margin&quot;:{&quot;left&quot;:2.12,&quot;top&quot;:3.27,&quot;right&quot;:1.69,&quot;bottom&quot;:0.394},&quot;edge&quot;:{&quot;left&quot;:true,&quot;top&quot;:true,&quot;right&quot;:false,&quot;bottom&quot;:false}},{&quot;direction&quot;:0,&quot;horizontalAlign&quot;:-1,&quot;verticalAlign&quot;:-1,&quot;type&quot;:0,&quot;diagramDirection&quot;:0,&quot;canSetOverLayout&quot;:0,&quot;isOverLayout&quot;:0,&quot;margin&quot;:{&quot;left&quot;:2.12,&quot;top&quot;:0.026,&quot;right&quot;:1.69,&quot;bottom&quot;:2.93},&quot;edge&quot;:{&quot;left&quot;:true,&quot;top&quot;:false,&quot;right&quot;:false,&quot;bottom&quot;:true}}]},{&quot;direction&quot;:0,&quot;horizontalAlign&quot;:-1,&quot;verticalAlign&quot;:-1,&quot;type&quot;:0,&quot;diagramDirection&quot;:0,&quot;canSetOverLayout&quot;:0,&quot;isOverLayout&quot;:0,&quot;margin&quot;:{&quot;left&quot;:1.69,&quot;top&quot;:2.12,&quot;right&quot;:2.12,&quot;bottom&quot;:2.12},&quot;edge&quot;:{&quot;left&quot;:false,&quot;top&quot;:true,&quot;right&quot;:true,&quot;bottom&quot;:true}}]}"/>
  <p:tag name="KSO_WM_SLIDE_CAN_ADD_NAVIGATION" val="1"/>
  <p:tag name="KSO_WM_SLIDE_BACKGROUND" val="[&quot;general&quot;,&quot;leftRight&quot;]"/>
  <p:tag name="KSO_WM_SLIDE_RATIO" val="1.777778"/>
  <p:tag name="KSO_WM_TEMPLATE_MASTER_TYPE" val="1"/>
  <p:tag name="KSO_WM_TEMPLATE_COLOR_TYPE" val="1"/>
  <p:tag name="KSO_WM_TEMPLATE_CATEGORY" val="custom"/>
  <p:tag name="KSO_WM_TEMPLATE_INDEX" val="20204503"/>
  <p:tag name="KSO_WM_SLIDE_ID" val="custom_8"/>
  <p:tag name="KSO_WM_TEMPLATE_USER_THEME" val="1"/>
</p:tagLst>
</file>

<file path=ppt/tags/tag234.xml><?xml version="1.0" encoding="utf-8"?>
<p:tagLst xmlns:p="http://schemas.openxmlformats.org/presentationml/2006/main">
  <p:tag name="KSO_WM_UNIT_INDEX" val="2"/>
  <p:tag name="KSO_WM_UNIT_TYPE" val="j"/>
  <p:tag name="KSO_WM_BEAUTIFY_FLAG" val="#wm#"/>
</p:tagLst>
</file>

<file path=ppt/tags/tag235.xml><?xml version="1.0" encoding="utf-8"?>
<p:tagLst xmlns:p="http://schemas.openxmlformats.org/presentationml/2006/main">
  <p:tag name="KSO_WM_UNIT_INDEX" val="5"/>
  <p:tag name="KSO_WM_UNIT_TYPE" val="j"/>
  <p:tag name="KSO_WM_BEAUTIFY_FLAG" val="#wm#"/>
</p:tagLst>
</file>

<file path=ppt/tags/tag236.xml><?xml version="1.0" encoding="utf-8"?>
<p:tagLst xmlns:p="http://schemas.openxmlformats.org/presentationml/2006/main">
  <p:tag name="KSO_WM_UNIT_ISCONTENTSTITLE" val="0"/>
  <p:tag name="KSO_WM_UNIT_PRESET_TEXT" val="单击此处输入你的正文，文字是您思想的提炼，为了最终演示发布的良好效果，请尽量言简意赅的阐述观点；根据需要可酌情增减文字…"/>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4"/>
  <p:tag name="KSO_WM_UNIT_LAYERLEVEL" val="1"/>
  <p:tag name="KSO_WM_TAG_VERSION" val="1.0"/>
  <p:tag name="KSO_WM_BEAUTIFY_FLAG" val="#wm#"/>
  <p:tag name="KSO_WM_UNIT_BLOCK" val="0"/>
  <p:tag name="KSO_WM_UNIT_SM_LIMIT_TYPE" val="1"/>
  <p:tag name="KSO_WM_TEMPLATE_CATEGORY" val="custom"/>
  <p:tag name="KSO_WM_TEMPLATE_INDEX" val="20204503"/>
  <p:tag name="KSO_WM_UNIT_SUBTYPE" val="a"/>
</p:tagLst>
</file>

<file path=ppt/tags/tag237.xml><?xml version="1.0" encoding="utf-8"?>
<p:tagLst xmlns:p="http://schemas.openxmlformats.org/presentationml/2006/main">
  <p:tag name="KSO_WM_UNIT_ISCONTENTSTITLE" val="0"/>
  <p:tag name="KSO_WM_UNIT_PRESET_TEXT" val="单击此处添加大标题内容"/>
  <p:tag name="KSO_WM_UNIT_NOCLEAR" val="0"/>
  <p:tag name="KSO_WM_UNIT_VALUE" val="16"/>
  <p:tag name="KSO_WM_UNIT_HIGHLIGHT" val="0"/>
  <p:tag name="KSO_WM_UNIT_COMPATIBLE" val="0"/>
  <p:tag name="KSO_WM_UNIT_DIAGRAM_ISNUMVISUAL" val="0"/>
  <p:tag name="KSO_WM_UNIT_DIAGRAM_ISREFERUNIT" val="0"/>
  <p:tag name="KSO_WM_UNIT_TYPE" val="a"/>
  <p:tag name="KSO_WM_UNIT_INDEX" val="3"/>
  <p:tag name="KSO_WM_UNIT_LAYERLEVEL" val="1"/>
  <p:tag name="KSO_WM_TAG_VERSION" val="1.0"/>
  <p:tag name="KSO_WM_BEAUTIFY_FLAG" val="#wm#"/>
  <p:tag name="KSO_WM_UNIT_DEFAULT_FONT" val="36;44;4"/>
  <p:tag name="KSO_WM_UNIT_BLOCK" val="0"/>
  <p:tag name="KSO_WM_TEMPLATE_CATEGORY" val="custom"/>
  <p:tag name="KSO_WM_TEMPLATE_INDEX" val="20204503"/>
  <p:tag name="KSO_WM_UNIT_ISNUMDGMTITLE" val="0"/>
</p:tagLst>
</file>

<file path=ppt/tags/tag238.xml><?xml version="1.0" encoding="utf-8"?>
<p:tagLst xmlns:p="http://schemas.openxmlformats.org/presentationml/2006/main">
  <p:tag name="KSO_WM_TEMPLATE_SUBCATEGORY" val="29"/>
  <p:tag name="KSO_WM_SLIDE_TYPE" val="text"/>
  <p:tag name="KSO_WM_SLIDE_SUBTYPE" val="pureTxt"/>
  <p:tag name="KSO_WM_SLIDE_ITEM_CNT" val="0"/>
  <p:tag name="KSO_WM_SLIDE_INDEX" val="8"/>
  <p:tag name="KSO_WM_SLIDE_SIZE" val="959*540"/>
  <p:tag name="KSO_WM_SLIDE_POSITION" val="0*0"/>
  <p:tag name="KSO_WM_TAG_VERSION" val="1.0"/>
  <p:tag name="KSO_WM_BEAUTIFY_FLAG" val="#wm#"/>
  <p:tag name="KSO_WM_SLIDE_LAYOUT" val="a_f"/>
  <p:tag name="KSO_WM_SLIDE_LAYOUT_CNT" val="1_1"/>
  <p:tag name="KSO_WM_SLIDE_LAYOUT_INFO" val="{&quot;direction&quot;:1,&quot;horizontalAlign&quot;:-1,&quot;verticalAlign&quot;:-1,&quot;type&quot;:0,&quot;diagramDirection&quot;:0,&quot;canSetOverLayout&quot;:0,&quot;isOverLayout&quot;:0,&quot;normalSize&quot;:{&quot;size1&quot;:33.4},&quot;minSize&quot;:{&quot;size1&quot;:33.4},&quot;maxSize&quot;:{&quot;size1&quot;:33.4},&quot;edge&quot;:{&quot;left&quot;:true,&quot;top&quot;:true,&quot;right&quot;:true,&quot;bottom&quot;:true},&quot;backgroundInfo&quot;:[{&quot;type&quot;:&quot;general&quot;,&quot;left&quot;:0.0,&quot;top&quot;:0.0,&quot;right&quot;:0.0,&quot;bottom&quot;:0.0,&quot;leftAbs&quot;:false,&quot;topAbs&quot;:false,&quot;rightAbs&quot;:false,&quot;bottomAbs&quot;:false}],&quot;subLayout&quot;:[{&quot;direction&quot;:0,&quot;horizontalAlign&quot;:-1,&quot;verticalAlign&quot;:-1,&quot;type&quot;:0,&quot;diagramDirection&quot;:0,&quot;canSetOverLayout&quot;:0,&quot;isOverLayout&quot;:0,&quot;margin&quot;:{&quot;left&quot;:2.12,&quot;top&quot;:3.27,&quot;right&quot;:1.69,&quot;bottom&quot;:2.93},&quot;normalSize&quot;:{&quot;size1&quot;:52.4},&quot;minSize&quot;:{&quot;size1&quot;:39.3},&quot;maxSize&quot;:{&quot;size1&quot;:65.6},&quot;edge&quot;:{&quot;left&quot;:true,&quot;top&quot;:true,&quot;right&quot;:false,&quot;bottom&quot;:true},&quot;backgroundInfo&quot;:[{&quot;type&quot;:&quot;leftRight&quot;,&quot;left&quot;:0.0,&quot;top&quot;:0.0,&quot;right&quot;:0.0,&quot;bottom&quot;:0.0,&quot;leftAbs&quot;:false,&quot;topAbs&quot;:false,&quot;rightAbs&quot;:false,&quot;bottomAbs&quot;:false}],&quot;subLayout&quot;:[{&quot;direction&quot;:0,&quot;horizontalAlign&quot;:-1,&quot;verticalAlign&quot;:-1,&quot;type&quot;:0,&quot;diagramDirection&quot;:0,&quot;canSetOverLayout&quot;:0,&quot;isOverLayout&quot;:0,&quot;margin&quot;:{&quot;left&quot;:2.12,&quot;top&quot;:3.27,&quot;right&quot;:1.69,&quot;bottom&quot;:0.394},&quot;edge&quot;:{&quot;left&quot;:true,&quot;top&quot;:true,&quot;right&quot;:false,&quot;bottom&quot;:false}},{&quot;direction&quot;:0,&quot;horizontalAlign&quot;:-1,&quot;verticalAlign&quot;:-1,&quot;type&quot;:0,&quot;diagramDirection&quot;:0,&quot;canSetOverLayout&quot;:0,&quot;isOverLayout&quot;:0,&quot;margin&quot;:{&quot;left&quot;:2.12,&quot;top&quot;:0.026,&quot;right&quot;:1.69,&quot;bottom&quot;:2.93},&quot;edge&quot;:{&quot;left&quot;:true,&quot;top&quot;:false,&quot;right&quot;:false,&quot;bottom&quot;:true}}]},{&quot;direction&quot;:0,&quot;horizontalAlign&quot;:-1,&quot;verticalAlign&quot;:-1,&quot;type&quot;:0,&quot;diagramDirection&quot;:0,&quot;canSetOverLayout&quot;:0,&quot;isOverLayout&quot;:0,&quot;margin&quot;:{&quot;left&quot;:1.69,&quot;top&quot;:2.12,&quot;right&quot;:2.12,&quot;bottom&quot;:2.12},&quot;edge&quot;:{&quot;left&quot;:false,&quot;top&quot;:true,&quot;right&quot;:true,&quot;bottom&quot;:true}}]}"/>
  <p:tag name="KSO_WM_SLIDE_CAN_ADD_NAVIGATION" val="1"/>
  <p:tag name="KSO_WM_SLIDE_BACKGROUND" val="[&quot;general&quot;,&quot;leftRight&quot;]"/>
  <p:tag name="KSO_WM_SLIDE_RATIO" val="1.777778"/>
  <p:tag name="KSO_WM_TEMPLATE_MASTER_TYPE" val="1"/>
  <p:tag name="KSO_WM_TEMPLATE_COLOR_TYPE" val="1"/>
  <p:tag name="KSO_WM_TEMPLATE_CATEGORY" val="custom"/>
  <p:tag name="KSO_WM_TEMPLATE_INDEX" val="20204503"/>
  <p:tag name="KSO_WM_SLIDE_ID" val="custom_8"/>
  <p:tag name="KSO_WM_TEMPLATE_USER_THEME" val="1"/>
</p:tagLst>
</file>

<file path=ppt/tags/tag239.xml><?xml version="1.0" encoding="utf-8"?>
<p:tagLst xmlns:p="http://schemas.openxmlformats.org/presentationml/2006/main">
  <p:tag name="KSO_WM_UNIT_ISCONTENTSTITLE" val="0"/>
  <p:tag name="KSO_WM_UNIT_PRESET_TEXT" val="单击此处输入你的正文，文字是您思想的提炼，为了最终演示发布的良好效果，请尽量言简意赅的阐述观点；根据需要可酌情增减文字…"/>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4"/>
  <p:tag name="KSO_WM_UNIT_LAYERLEVEL" val="1"/>
  <p:tag name="KSO_WM_TAG_VERSION" val="1.0"/>
  <p:tag name="KSO_WM_BEAUTIFY_FLAG" val="#wm#"/>
  <p:tag name="KSO_WM_UNIT_BLOCK" val="0"/>
  <p:tag name="KSO_WM_UNIT_SM_LIMIT_TYPE" val="1"/>
  <p:tag name="KSO_WM_TEMPLATE_CATEGORY" val="custom"/>
  <p:tag name="KSO_WM_TEMPLATE_INDEX" val="20204503"/>
  <p:tag name="KSO_WM_UNIT_SUBTYPE" val="a"/>
</p:tagLst>
</file>

<file path=ppt/tags/tag24.xml><?xml version="1.0" encoding="utf-8"?>
<p:tagLst xmlns:p="http://schemas.openxmlformats.org/presentationml/2006/main">
  <p:tag name="KSO_WM_UNIT_TYPE" val="i"/>
  <p:tag name="KSO_WM_UNIT_INDEX" val="1"/>
  <p:tag name="KSO_WM_BEAUTIFY_FLAG" val="#wm#"/>
  <p:tag name="KSO_WM_TAG_VERSION" val="3.0"/>
  <p:tag name="KSO_WM_UNIT_ID" val="_3*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0.xml><?xml version="1.0" encoding="utf-8"?>
<p:tagLst xmlns:p="http://schemas.openxmlformats.org/presentationml/2006/main">
  <p:tag name="KSO_WM_UNIT_INDEX" val="1"/>
  <p:tag name="KSO_WM_UNIT_TYPE" val="j"/>
  <p:tag name="KSO_WM_BEAUTIFY_FLAG" val="#wm#"/>
</p:tagLst>
</file>

<file path=ppt/tags/tag241.xml><?xml version="1.0" encoding="utf-8"?>
<p:tagLst xmlns:p="http://schemas.openxmlformats.org/presentationml/2006/main">
  <p:tag name="KSO_WM_UNIT_INDEX" val="4"/>
  <p:tag name="KSO_WM_UNIT_TYPE" val="j"/>
  <p:tag name="KSO_WM_BEAUTIFY_FLAG" val="#wm#"/>
</p:tagLst>
</file>

<file path=ppt/tags/tag242.xml><?xml version="1.0" encoding="utf-8"?>
<p:tagLst xmlns:p="http://schemas.openxmlformats.org/presentationml/2006/main">
  <p:tag name="KSO_WM_UNIT_INDEX" val="6"/>
  <p:tag name="KSO_WM_UNIT_TYPE" val="j"/>
  <p:tag name="KSO_WM_BEAUTIFY_FLAG" val="#wm#"/>
</p:tagLst>
</file>

<file path=ppt/tags/tag243.xml><?xml version="1.0" encoding="utf-8"?>
<p:tagLst xmlns:p="http://schemas.openxmlformats.org/presentationml/2006/main">
  <p:tag name="KSO_WM_UNIT_INDEX" val="7"/>
  <p:tag name="KSO_WM_UNIT_TYPE" val="j"/>
  <p:tag name="KSO_WM_BEAUTIFY_FLAG" val="#wm#"/>
</p:tagLst>
</file>

<file path=ppt/tags/tag244.xml><?xml version="1.0" encoding="utf-8"?>
<p:tagLst xmlns:p="http://schemas.openxmlformats.org/presentationml/2006/main">
  <p:tag name="KSO_WM_UNIT_ISCONTENTSTITLE" val="0"/>
  <p:tag name="KSO_WM_UNIT_PRESET_TEXT" val="单击此处添加大标题内容"/>
  <p:tag name="KSO_WM_UNIT_NOCLEAR" val="0"/>
  <p:tag name="KSO_WM_UNIT_VALUE" val="16"/>
  <p:tag name="KSO_WM_UNIT_HIGHLIGHT" val="0"/>
  <p:tag name="KSO_WM_UNIT_COMPATIBLE" val="0"/>
  <p:tag name="KSO_WM_UNIT_DIAGRAM_ISNUMVISUAL" val="0"/>
  <p:tag name="KSO_WM_UNIT_DIAGRAM_ISREFERUNIT" val="0"/>
  <p:tag name="KSO_WM_UNIT_TYPE" val="a"/>
  <p:tag name="KSO_WM_UNIT_INDEX" val="3"/>
  <p:tag name="KSO_WM_UNIT_LAYERLEVEL" val="1"/>
  <p:tag name="KSO_WM_TAG_VERSION" val="1.0"/>
  <p:tag name="KSO_WM_BEAUTIFY_FLAG" val="#wm#"/>
  <p:tag name="KSO_WM_UNIT_DEFAULT_FONT" val="36;44;4"/>
  <p:tag name="KSO_WM_UNIT_BLOCK" val="0"/>
  <p:tag name="KSO_WM_TEMPLATE_CATEGORY" val="custom"/>
  <p:tag name="KSO_WM_TEMPLATE_INDEX" val="20204503"/>
  <p:tag name="KSO_WM_UNIT_ISNUMDGMTITLE" val="0"/>
</p:tagLst>
</file>

<file path=ppt/tags/tag245.xml><?xml version="1.0" encoding="utf-8"?>
<p:tagLst xmlns:p="http://schemas.openxmlformats.org/presentationml/2006/main">
  <p:tag name="KSO_WM_TEMPLATE_SUBCATEGORY" val="29"/>
  <p:tag name="KSO_WM_SLIDE_TYPE" val="text"/>
  <p:tag name="KSO_WM_SLIDE_SUBTYPE" val="pureTxt"/>
  <p:tag name="KSO_WM_SLIDE_ITEM_CNT" val="0"/>
  <p:tag name="KSO_WM_SLIDE_INDEX" val="8"/>
  <p:tag name="KSO_WM_SLIDE_SIZE" val="959*540"/>
  <p:tag name="KSO_WM_SLIDE_POSITION" val="0*0"/>
  <p:tag name="KSO_WM_TAG_VERSION" val="1.0"/>
  <p:tag name="KSO_WM_BEAUTIFY_FLAG" val="#wm#"/>
  <p:tag name="KSO_WM_SLIDE_LAYOUT" val="a_f"/>
  <p:tag name="KSO_WM_SLIDE_LAYOUT_CNT" val="1_1"/>
  <p:tag name="KSO_WM_SLIDE_LAYOUT_INFO" val="{&quot;direction&quot;:1,&quot;horizontalAlign&quot;:-1,&quot;verticalAlign&quot;:-1,&quot;type&quot;:0,&quot;diagramDirection&quot;:0,&quot;canSetOverLayout&quot;:0,&quot;isOverLayout&quot;:0,&quot;normalSize&quot;:{&quot;size1&quot;:33.4},&quot;minSize&quot;:{&quot;size1&quot;:33.4},&quot;maxSize&quot;:{&quot;size1&quot;:33.4},&quot;edge&quot;:{&quot;left&quot;:true,&quot;top&quot;:true,&quot;right&quot;:true,&quot;bottom&quot;:true},&quot;backgroundInfo&quot;:[{&quot;type&quot;:&quot;general&quot;,&quot;left&quot;:0.0,&quot;top&quot;:0.0,&quot;right&quot;:0.0,&quot;bottom&quot;:0.0,&quot;leftAbs&quot;:false,&quot;topAbs&quot;:false,&quot;rightAbs&quot;:false,&quot;bottomAbs&quot;:false}],&quot;subLayout&quot;:[{&quot;direction&quot;:0,&quot;horizontalAlign&quot;:-1,&quot;verticalAlign&quot;:-1,&quot;type&quot;:0,&quot;diagramDirection&quot;:0,&quot;canSetOverLayout&quot;:0,&quot;isOverLayout&quot;:0,&quot;margin&quot;:{&quot;left&quot;:2.12,&quot;top&quot;:3.27,&quot;right&quot;:1.69,&quot;bottom&quot;:2.93},&quot;normalSize&quot;:{&quot;size1&quot;:52.4},&quot;minSize&quot;:{&quot;size1&quot;:39.3},&quot;maxSize&quot;:{&quot;size1&quot;:65.6},&quot;edge&quot;:{&quot;left&quot;:true,&quot;top&quot;:true,&quot;right&quot;:false,&quot;bottom&quot;:true},&quot;backgroundInfo&quot;:[{&quot;type&quot;:&quot;leftRight&quot;,&quot;left&quot;:0.0,&quot;top&quot;:0.0,&quot;right&quot;:0.0,&quot;bottom&quot;:0.0,&quot;leftAbs&quot;:false,&quot;topAbs&quot;:false,&quot;rightAbs&quot;:false,&quot;bottomAbs&quot;:false}],&quot;subLayout&quot;:[{&quot;direction&quot;:0,&quot;horizontalAlign&quot;:-1,&quot;verticalAlign&quot;:-1,&quot;type&quot;:0,&quot;diagramDirection&quot;:0,&quot;canSetOverLayout&quot;:0,&quot;isOverLayout&quot;:0,&quot;margin&quot;:{&quot;left&quot;:2.12,&quot;top&quot;:3.27,&quot;right&quot;:1.69,&quot;bottom&quot;:0.394},&quot;edge&quot;:{&quot;left&quot;:true,&quot;top&quot;:true,&quot;right&quot;:false,&quot;bottom&quot;:false}},{&quot;direction&quot;:0,&quot;horizontalAlign&quot;:-1,&quot;verticalAlign&quot;:-1,&quot;type&quot;:0,&quot;diagramDirection&quot;:0,&quot;canSetOverLayout&quot;:0,&quot;isOverLayout&quot;:0,&quot;margin&quot;:{&quot;left&quot;:2.12,&quot;top&quot;:0.026,&quot;right&quot;:1.69,&quot;bottom&quot;:2.93},&quot;edge&quot;:{&quot;left&quot;:true,&quot;top&quot;:false,&quot;right&quot;:false,&quot;bottom&quot;:true}}]},{&quot;direction&quot;:0,&quot;horizontalAlign&quot;:-1,&quot;verticalAlign&quot;:-1,&quot;type&quot;:0,&quot;diagramDirection&quot;:0,&quot;canSetOverLayout&quot;:0,&quot;isOverLayout&quot;:0,&quot;margin&quot;:{&quot;left&quot;:1.69,&quot;top&quot;:2.12,&quot;right&quot;:2.12,&quot;bottom&quot;:2.12},&quot;edge&quot;:{&quot;left&quot;:false,&quot;top&quot;:true,&quot;right&quot;:true,&quot;bottom&quot;:true}}]}"/>
  <p:tag name="KSO_WM_SLIDE_CAN_ADD_NAVIGATION" val="1"/>
  <p:tag name="KSO_WM_SLIDE_BACKGROUND" val="[&quot;general&quot;,&quot;leftRight&quot;]"/>
  <p:tag name="KSO_WM_SLIDE_RATIO" val="1.777778"/>
  <p:tag name="KSO_WM_TEMPLATE_MASTER_TYPE" val="1"/>
  <p:tag name="KSO_WM_TEMPLATE_COLOR_TYPE" val="1"/>
  <p:tag name="KSO_WM_TEMPLATE_CATEGORY" val="custom"/>
  <p:tag name="KSO_WM_TEMPLATE_INDEX" val="20204503"/>
  <p:tag name="KSO_WM_SLIDE_ID" val="custom_8"/>
  <p:tag name="KSO_WM_TEMPLATE_USER_THEME" val="1"/>
</p:tagLst>
</file>

<file path=ppt/tags/tag246.xml><?xml version="1.0" encoding="utf-8"?>
<p:tagLst xmlns:p="http://schemas.openxmlformats.org/presentationml/2006/main">
  <p:tag name="KSO_WM_UNIT_ISCONTENTSTITLE" val="0"/>
  <p:tag name="KSO_WM_UNIT_PRESET_TEXT" val="单击此处输入你的正文，文字是您思想的提炼，为了最终演示发布的良好效果，请尽量言简意赅的阐述观点；根据需要可酌情增减文字…"/>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4"/>
  <p:tag name="KSO_WM_UNIT_LAYERLEVEL" val="1"/>
  <p:tag name="KSO_WM_TAG_VERSION" val="1.0"/>
  <p:tag name="KSO_WM_BEAUTIFY_FLAG" val="#wm#"/>
  <p:tag name="KSO_WM_UNIT_BLOCK" val="0"/>
  <p:tag name="KSO_WM_UNIT_SM_LIMIT_TYPE" val="1"/>
  <p:tag name="KSO_WM_TEMPLATE_CATEGORY" val="custom"/>
  <p:tag name="KSO_WM_TEMPLATE_INDEX" val="20204503"/>
  <p:tag name="KSO_WM_UNIT_SUBTYPE" val="a"/>
</p:tagLst>
</file>

<file path=ppt/tags/tag247.xml><?xml version="1.0" encoding="utf-8"?>
<p:tagLst xmlns:p="http://schemas.openxmlformats.org/presentationml/2006/main">
  <p:tag name="KSO_WM_UNIT_INDEX" val="2"/>
  <p:tag name="KSO_WM_UNIT_TYPE" val="j"/>
  <p:tag name="KSO_WM_BEAUTIFY_FLAG" val="#wm#"/>
</p:tagLst>
</file>

<file path=ppt/tags/tag248.xml><?xml version="1.0" encoding="utf-8"?>
<p:tagLst xmlns:p="http://schemas.openxmlformats.org/presentationml/2006/main">
  <p:tag name="KSO_WM_UNIT_INDEX" val="4"/>
  <p:tag name="KSO_WM_UNIT_TYPE" val="j"/>
  <p:tag name="KSO_WM_BEAUTIFY_FLAG" val="#wm#"/>
</p:tagLst>
</file>

<file path=ppt/tags/tag249.xml><?xml version="1.0" encoding="utf-8"?>
<p:tagLst xmlns:p="http://schemas.openxmlformats.org/presentationml/2006/main">
  <p:tag name="KSO_WM_UNIT_INDEX" val="6"/>
  <p:tag name="KSO_WM_UNIT_TYPE" val="j"/>
  <p:tag name="KSO_WM_BEAUTIFY_FLAG" val="#wm#"/>
</p:tagLst>
</file>

<file path=ppt/tags/tag25.xml><?xml version="1.0" encoding="utf-8"?>
<p:tagLst xmlns:p="http://schemas.openxmlformats.org/presentationml/2006/main">
  <p:tag name="KSO_WM_UNIT_TYPE" val="i"/>
  <p:tag name="KSO_WM_UNIT_INDEX" val="1"/>
  <p:tag name="KSO_WM_BEAUTIFY_FLAG" val="#wm#"/>
  <p:tag name="KSO_WM_TAG_VERSION" val="3.0"/>
  <p:tag name="KSO_WM_UNIT_ID" val="_4*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0.xml><?xml version="1.0" encoding="utf-8"?>
<p:tagLst xmlns:p="http://schemas.openxmlformats.org/presentationml/2006/main">
  <p:tag name="KSO_WM_UNIT_INDEX" val="7"/>
  <p:tag name="KSO_WM_UNIT_TYPE" val="j"/>
  <p:tag name="KSO_WM_BEAUTIFY_FLAG" val="#wm#"/>
</p:tagLst>
</file>

<file path=ppt/tags/tag251.xml><?xml version="1.0" encoding="utf-8"?>
<p:tagLst xmlns:p="http://schemas.openxmlformats.org/presentationml/2006/main">
  <p:tag name="KSO_WM_UNIT_ISCONTENTSTITLE" val="0"/>
  <p:tag name="KSO_WM_UNIT_PRESET_TEXT" val="单击此处添加大标题内容"/>
  <p:tag name="KSO_WM_UNIT_NOCLEAR" val="0"/>
  <p:tag name="KSO_WM_UNIT_VALUE" val="16"/>
  <p:tag name="KSO_WM_UNIT_HIGHLIGHT" val="0"/>
  <p:tag name="KSO_WM_UNIT_COMPATIBLE" val="0"/>
  <p:tag name="KSO_WM_UNIT_DIAGRAM_ISNUMVISUAL" val="0"/>
  <p:tag name="KSO_WM_UNIT_DIAGRAM_ISREFERUNIT" val="0"/>
  <p:tag name="KSO_WM_UNIT_TYPE" val="a"/>
  <p:tag name="KSO_WM_UNIT_INDEX" val="3"/>
  <p:tag name="KSO_WM_UNIT_LAYERLEVEL" val="1"/>
  <p:tag name="KSO_WM_TAG_VERSION" val="1.0"/>
  <p:tag name="KSO_WM_BEAUTIFY_FLAG" val="#wm#"/>
  <p:tag name="KSO_WM_UNIT_DEFAULT_FONT" val="36;44;4"/>
  <p:tag name="KSO_WM_UNIT_BLOCK" val="0"/>
  <p:tag name="KSO_WM_TEMPLATE_CATEGORY" val="custom"/>
  <p:tag name="KSO_WM_TEMPLATE_INDEX" val="20204503"/>
  <p:tag name="KSO_WM_UNIT_ISNUMDGMTITLE" val="0"/>
</p:tagLst>
</file>

<file path=ppt/tags/tag252.xml><?xml version="1.0" encoding="utf-8"?>
<p:tagLst xmlns:p="http://schemas.openxmlformats.org/presentationml/2006/main">
  <p:tag name="KSO_WM_TEMPLATE_SUBCATEGORY" val="29"/>
  <p:tag name="KSO_WM_SLIDE_TYPE" val="text"/>
  <p:tag name="KSO_WM_SLIDE_SUBTYPE" val="pureTxt"/>
  <p:tag name="KSO_WM_SLIDE_ITEM_CNT" val="0"/>
  <p:tag name="KSO_WM_SLIDE_INDEX" val="8"/>
  <p:tag name="KSO_WM_SLIDE_SIZE" val="959*540"/>
  <p:tag name="KSO_WM_SLIDE_POSITION" val="0*0"/>
  <p:tag name="KSO_WM_TAG_VERSION" val="1.0"/>
  <p:tag name="KSO_WM_BEAUTIFY_FLAG" val="#wm#"/>
  <p:tag name="KSO_WM_SLIDE_LAYOUT" val="a_f"/>
  <p:tag name="KSO_WM_SLIDE_LAYOUT_CNT" val="1_1"/>
  <p:tag name="KSO_WM_SLIDE_LAYOUT_INFO" val="{&quot;direction&quot;:1,&quot;horizontalAlign&quot;:-1,&quot;verticalAlign&quot;:-1,&quot;type&quot;:0,&quot;diagramDirection&quot;:0,&quot;canSetOverLayout&quot;:0,&quot;isOverLayout&quot;:0,&quot;normalSize&quot;:{&quot;size1&quot;:33.4},&quot;minSize&quot;:{&quot;size1&quot;:33.4},&quot;maxSize&quot;:{&quot;size1&quot;:33.4},&quot;edge&quot;:{&quot;left&quot;:true,&quot;top&quot;:true,&quot;right&quot;:true,&quot;bottom&quot;:true},&quot;backgroundInfo&quot;:[{&quot;type&quot;:&quot;general&quot;,&quot;left&quot;:0.0,&quot;top&quot;:0.0,&quot;right&quot;:0.0,&quot;bottom&quot;:0.0,&quot;leftAbs&quot;:false,&quot;topAbs&quot;:false,&quot;rightAbs&quot;:false,&quot;bottomAbs&quot;:false}],&quot;subLayout&quot;:[{&quot;direction&quot;:0,&quot;horizontalAlign&quot;:-1,&quot;verticalAlign&quot;:-1,&quot;type&quot;:0,&quot;diagramDirection&quot;:0,&quot;canSetOverLayout&quot;:0,&quot;isOverLayout&quot;:0,&quot;margin&quot;:{&quot;left&quot;:2.12,&quot;top&quot;:3.27,&quot;right&quot;:1.69,&quot;bottom&quot;:2.93},&quot;normalSize&quot;:{&quot;size1&quot;:52.4},&quot;minSize&quot;:{&quot;size1&quot;:39.3},&quot;maxSize&quot;:{&quot;size1&quot;:65.6},&quot;edge&quot;:{&quot;left&quot;:true,&quot;top&quot;:true,&quot;right&quot;:false,&quot;bottom&quot;:true},&quot;backgroundInfo&quot;:[{&quot;type&quot;:&quot;leftRight&quot;,&quot;left&quot;:0.0,&quot;top&quot;:0.0,&quot;right&quot;:0.0,&quot;bottom&quot;:0.0,&quot;leftAbs&quot;:false,&quot;topAbs&quot;:false,&quot;rightAbs&quot;:false,&quot;bottomAbs&quot;:false}],&quot;subLayout&quot;:[{&quot;direction&quot;:0,&quot;horizontalAlign&quot;:-1,&quot;verticalAlign&quot;:-1,&quot;type&quot;:0,&quot;diagramDirection&quot;:0,&quot;canSetOverLayout&quot;:0,&quot;isOverLayout&quot;:0,&quot;margin&quot;:{&quot;left&quot;:2.12,&quot;top&quot;:3.27,&quot;right&quot;:1.69,&quot;bottom&quot;:0.394},&quot;edge&quot;:{&quot;left&quot;:true,&quot;top&quot;:true,&quot;right&quot;:false,&quot;bottom&quot;:false}},{&quot;direction&quot;:0,&quot;horizontalAlign&quot;:-1,&quot;verticalAlign&quot;:-1,&quot;type&quot;:0,&quot;diagramDirection&quot;:0,&quot;canSetOverLayout&quot;:0,&quot;isOverLayout&quot;:0,&quot;margin&quot;:{&quot;left&quot;:2.12,&quot;top&quot;:0.026,&quot;right&quot;:1.69,&quot;bottom&quot;:2.93},&quot;edge&quot;:{&quot;left&quot;:true,&quot;top&quot;:false,&quot;right&quot;:false,&quot;bottom&quot;:true}}]},{&quot;direction&quot;:0,&quot;horizontalAlign&quot;:-1,&quot;verticalAlign&quot;:-1,&quot;type&quot;:0,&quot;diagramDirection&quot;:0,&quot;canSetOverLayout&quot;:0,&quot;isOverLayout&quot;:0,&quot;margin&quot;:{&quot;left&quot;:1.69,&quot;top&quot;:2.12,&quot;right&quot;:2.12,&quot;bottom&quot;:2.12},&quot;edge&quot;:{&quot;left&quot;:false,&quot;top&quot;:true,&quot;right&quot;:true,&quot;bottom&quot;:true}}]}"/>
  <p:tag name="KSO_WM_SLIDE_CAN_ADD_NAVIGATION" val="1"/>
  <p:tag name="KSO_WM_SLIDE_BACKGROUND" val="[&quot;general&quot;,&quot;leftRight&quot;]"/>
  <p:tag name="KSO_WM_SLIDE_RATIO" val="1.777778"/>
  <p:tag name="KSO_WM_TEMPLATE_MASTER_TYPE" val="1"/>
  <p:tag name="KSO_WM_TEMPLATE_COLOR_TYPE" val="1"/>
  <p:tag name="KSO_WM_TEMPLATE_CATEGORY" val="custom"/>
  <p:tag name="KSO_WM_TEMPLATE_INDEX" val="20204503"/>
  <p:tag name="KSO_WM_SLIDE_ID" val="custom_8"/>
  <p:tag name="KSO_WM_TEMPLATE_USER_THEME" val="1"/>
</p:tagLst>
</file>

<file path=ppt/tags/tag253.xml><?xml version="1.0" encoding="utf-8"?>
<p:tagLst xmlns:p="http://schemas.openxmlformats.org/presentationml/2006/main">
  <p:tag name="KSO_WM_UNIT_ISCONTENTSTITLE" val="0"/>
  <p:tag name="KSO_WM_UNIT_PRESET_TEXT" val="单击此处输入你的正文，文字是您思想的提炼，为了最终演示发布的良好效果，请尽量言简意赅的阐述观点；根据需要可酌情增减文字…"/>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3"/>
  <p:tag name="KSO_WM_UNIT_LAYERLEVEL" val="1"/>
  <p:tag name="KSO_WM_TAG_VERSION" val="1.0"/>
  <p:tag name="KSO_WM_BEAUTIFY_FLAG" val="#wm#"/>
  <p:tag name="KSO_WM_UNIT_BLOCK" val="0"/>
  <p:tag name="KSO_WM_UNIT_SM_LIMIT_TYPE" val="1"/>
  <p:tag name="KSO_WM_TEMPLATE_CATEGORY" val="custom"/>
  <p:tag name="KSO_WM_TEMPLATE_INDEX" val="20204503"/>
  <p:tag name="KSO_WM_UNIT_SUBTYPE" val="a"/>
</p:tagLst>
</file>

<file path=ppt/tags/tag254.xml><?xml version="1.0" encoding="utf-8"?>
<p:tagLst xmlns:p="http://schemas.openxmlformats.org/presentationml/2006/main">
  <p:tag name="KSO_WM_UNIT_INDEX" val="2"/>
  <p:tag name="KSO_WM_UNIT_TYPE" val="j"/>
  <p:tag name="KSO_WM_BEAUTIFY_FLAG" val="#wm#"/>
</p:tagLst>
</file>

<file path=ppt/tags/tag255.xml><?xml version="1.0" encoding="utf-8"?>
<p:tagLst xmlns:p="http://schemas.openxmlformats.org/presentationml/2006/main">
  <p:tag name="KSO_WM_UNIT_INDEX" val="4"/>
  <p:tag name="KSO_WM_UNIT_TYPE" val="j"/>
  <p:tag name="KSO_WM_BEAUTIFY_FLAG" val="#wm#"/>
</p:tagLst>
</file>

<file path=ppt/tags/tag256.xml><?xml version="1.0" encoding="utf-8"?>
<p:tagLst xmlns:p="http://schemas.openxmlformats.org/presentationml/2006/main">
  <p:tag name="KSO_WM_UNIT_INDEX" val="5"/>
  <p:tag name="KSO_WM_UNIT_TYPE" val="j"/>
  <p:tag name="KSO_WM_BEAUTIFY_FLAG" val="#wm#"/>
</p:tagLst>
</file>

<file path=ppt/tags/tag257.xml><?xml version="1.0" encoding="utf-8"?>
<p:tagLst xmlns:p="http://schemas.openxmlformats.org/presentationml/2006/main">
  <p:tag name="KSO_WM_UNIT_INDEX" val="6"/>
  <p:tag name="KSO_WM_UNIT_TYPE" val="j"/>
  <p:tag name="KSO_WM_BEAUTIFY_FLAG" val="#wm#"/>
</p:tagLst>
</file>

<file path=ppt/tags/tag258.xml><?xml version="1.0" encoding="utf-8"?>
<p:tagLst xmlns:p="http://schemas.openxmlformats.org/presentationml/2006/main">
  <p:tag name="KSO_WM_UNIT_ISCONTENTSTITLE" val="0"/>
  <p:tag name="KSO_WM_UNIT_PRESET_TEXT" val="单击此处添加大标题内容"/>
  <p:tag name="KSO_WM_UNIT_NOCLEAR" val="0"/>
  <p:tag name="KSO_WM_UNIT_VALUE" val="16"/>
  <p:tag name="KSO_WM_UNIT_HIGHLIGHT" val="0"/>
  <p:tag name="KSO_WM_UNIT_COMPATIBLE" val="0"/>
  <p:tag name="KSO_WM_UNIT_DIAGRAM_ISNUMVISUAL" val="0"/>
  <p:tag name="KSO_WM_UNIT_DIAGRAM_ISREFERUNIT" val="0"/>
  <p:tag name="KSO_WM_UNIT_TYPE" val="a"/>
  <p:tag name="KSO_WM_UNIT_INDEX" val="3"/>
  <p:tag name="KSO_WM_UNIT_LAYERLEVEL" val="1"/>
  <p:tag name="KSO_WM_TAG_VERSION" val="1.0"/>
  <p:tag name="KSO_WM_BEAUTIFY_FLAG" val="#wm#"/>
  <p:tag name="KSO_WM_UNIT_DEFAULT_FONT" val="36;44;4"/>
  <p:tag name="KSO_WM_UNIT_BLOCK" val="0"/>
  <p:tag name="KSO_WM_TEMPLATE_CATEGORY" val="custom"/>
  <p:tag name="KSO_WM_TEMPLATE_INDEX" val="20204503"/>
  <p:tag name="KSO_WM_UNIT_ISNUMDGMTITLE" val="0"/>
</p:tagLst>
</file>

<file path=ppt/tags/tag259.xml><?xml version="1.0" encoding="utf-8"?>
<p:tagLst xmlns:p="http://schemas.openxmlformats.org/presentationml/2006/main">
  <p:tag name="KSO_WM_TEMPLATE_SUBCATEGORY" val="29"/>
  <p:tag name="KSO_WM_SLIDE_TYPE" val="text"/>
  <p:tag name="KSO_WM_SLIDE_SUBTYPE" val="pureTxt"/>
  <p:tag name="KSO_WM_SLIDE_ITEM_CNT" val="0"/>
  <p:tag name="KSO_WM_SLIDE_INDEX" val="8"/>
  <p:tag name="KSO_WM_SLIDE_SIZE" val="959*540"/>
  <p:tag name="KSO_WM_SLIDE_POSITION" val="0*0"/>
  <p:tag name="KSO_WM_TAG_VERSION" val="1.0"/>
  <p:tag name="KSO_WM_BEAUTIFY_FLAG" val="#wm#"/>
  <p:tag name="KSO_WM_SLIDE_LAYOUT" val="a_f"/>
  <p:tag name="KSO_WM_SLIDE_LAYOUT_CNT" val="1_1"/>
  <p:tag name="KSO_WM_SLIDE_LAYOUT_INFO" val="{&quot;direction&quot;:1,&quot;horizontalAlign&quot;:-1,&quot;verticalAlign&quot;:-1,&quot;type&quot;:0,&quot;diagramDirection&quot;:0,&quot;canSetOverLayout&quot;:0,&quot;isOverLayout&quot;:0,&quot;normalSize&quot;:{&quot;size1&quot;:33.4},&quot;minSize&quot;:{&quot;size1&quot;:33.4},&quot;maxSize&quot;:{&quot;size1&quot;:33.4},&quot;edge&quot;:{&quot;left&quot;:true,&quot;top&quot;:true,&quot;right&quot;:true,&quot;bottom&quot;:true},&quot;backgroundInfo&quot;:[{&quot;type&quot;:&quot;general&quot;,&quot;left&quot;:0.0,&quot;top&quot;:0.0,&quot;right&quot;:0.0,&quot;bottom&quot;:0.0,&quot;leftAbs&quot;:false,&quot;topAbs&quot;:false,&quot;rightAbs&quot;:false,&quot;bottomAbs&quot;:false}],&quot;subLayout&quot;:[{&quot;direction&quot;:0,&quot;horizontalAlign&quot;:-1,&quot;verticalAlign&quot;:-1,&quot;type&quot;:0,&quot;diagramDirection&quot;:0,&quot;canSetOverLayout&quot;:0,&quot;isOverLayout&quot;:0,&quot;margin&quot;:{&quot;left&quot;:2.12,&quot;top&quot;:3.27,&quot;right&quot;:1.69,&quot;bottom&quot;:2.93},&quot;normalSize&quot;:{&quot;size1&quot;:52.4},&quot;minSize&quot;:{&quot;size1&quot;:39.3},&quot;maxSize&quot;:{&quot;size1&quot;:65.6},&quot;edge&quot;:{&quot;left&quot;:true,&quot;top&quot;:true,&quot;right&quot;:false,&quot;bottom&quot;:true},&quot;backgroundInfo&quot;:[{&quot;type&quot;:&quot;leftRight&quot;,&quot;left&quot;:0.0,&quot;top&quot;:0.0,&quot;right&quot;:0.0,&quot;bottom&quot;:0.0,&quot;leftAbs&quot;:false,&quot;topAbs&quot;:false,&quot;rightAbs&quot;:false,&quot;bottomAbs&quot;:false}],&quot;subLayout&quot;:[{&quot;direction&quot;:0,&quot;horizontalAlign&quot;:-1,&quot;verticalAlign&quot;:-1,&quot;type&quot;:0,&quot;diagramDirection&quot;:0,&quot;canSetOverLayout&quot;:0,&quot;isOverLayout&quot;:0,&quot;margin&quot;:{&quot;left&quot;:2.12,&quot;top&quot;:3.27,&quot;right&quot;:1.69,&quot;bottom&quot;:0.394},&quot;edge&quot;:{&quot;left&quot;:true,&quot;top&quot;:true,&quot;right&quot;:false,&quot;bottom&quot;:false}},{&quot;direction&quot;:0,&quot;horizontalAlign&quot;:-1,&quot;verticalAlign&quot;:-1,&quot;type&quot;:0,&quot;diagramDirection&quot;:0,&quot;canSetOverLayout&quot;:0,&quot;isOverLayout&quot;:0,&quot;margin&quot;:{&quot;left&quot;:2.12,&quot;top&quot;:0.026,&quot;right&quot;:1.69,&quot;bottom&quot;:2.93},&quot;edge&quot;:{&quot;left&quot;:true,&quot;top&quot;:false,&quot;right&quot;:false,&quot;bottom&quot;:true}}]},{&quot;direction&quot;:0,&quot;horizontalAlign&quot;:-1,&quot;verticalAlign&quot;:-1,&quot;type&quot;:0,&quot;diagramDirection&quot;:0,&quot;canSetOverLayout&quot;:0,&quot;isOverLayout&quot;:0,&quot;margin&quot;:{&quot;left&quot;:1.69,&quot;top&quot;:2.12,&quot;right&quot;:2.12,&quot;bottom&quot;:2.12},&quot;edge&quot;:{&quot;left&quot;:false,&quot;top&quot;:true,&quot;right&quot;:true,&quot;bottom&quot;:true}}]}"/>
  <p:tag name="KSO_WM_SLIDE_CAN_ADD_NAVIGATION" val="1"/>
  <p:tag name="KSO_WM_SLIDE_BACKGROUND" val="[&quot;general&quot;,&quot;leftRight&quot;]"/>
  <p:tag name="KSO_WM_SLIDE_RATIO" val="1.777778"/>
  <p:tag name="KSO_WM_TEMPLATE_MASTER_TYPE" val="1"/>
  <p:tag name="KSO_WM_TEMPLATE_COLOR_TYPE" val="1"/>
  <p:tag name="KSO_WM_TEMPLATE_CATEGORY" val="custom"/>
  <p:tag name="KSO_WM_TEMPLATE_INDEX" val="20204503"/>
  <p:tag name="KSO_WM_SLIDE_ID" val="custom_8"/>
  <p:tag name="KSO_WM_TEMPLATE_USER_THEME" val="1"/>
</p:tagLst>
</file>

<file path=ppt/tags/tag26.xml><?xml version="1.0" encoding="utf-8"?>
<p:tagLst xmlns:p="http://schemas.openxmlformats.org/presentationml/2006/main">
  <p:tag name="KSO_WM_UNIT_TYPE" val="i"/>
  <p:tag name="KSO_WM_UNIT_INDEX" val="3"/>
  <p:tag name="KSO_WM_BEAUTIFY_FLAG" val="#wm#"/>
  <p:tag name="KSO_WM_TAG_VERSION" val="3.0"/>
  <p:tag name="KSO_WM_UNIT_ID" val="_4*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0.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33203_2*a*1"/>
  <p:tag name="KSO_WM_TEMPLATE_CATEGORY" val="diagram"/>
  <p:tag name="KSO_WM_TEMPLATE_INDEX" val="20233203"/>
  <p:tag name="KSO_WM_UNIT_LAYERLEVEL" val="1"/>
  <p:tag name="KSO_WM_TAG_VERSION" val="3.0"/>
  <p:tag name="KSO_WM_BEAUTIFY_FLAG" val="#wm#"/>
  <p:tag name="KSO_WM_DIAGRAM_GROUP_CODE" val="l1-1"/>
  <p:tag name="KSO_WM_UNIT_PRESET_TEXT" val="单击此处添加标题"/>
  <p:tag name="KSO_WM_UNIT_TEXT_TYPE" val="1"/>
</p:tagLst>
</file>

<file path=ppt/tags/tag261.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UNIT_TYPE" val="l_h_i"/>
  <p:tag name="KSO_WM_UNIT_INDEX" val="1_2_1"/>
  <p:tag name="KSO_WM_UNIT_ID" val="diagram20233203_2*l_h_i*1_2_1"/>
  <p:tag name="KSO_WM_TEMPLATE_CATEGORY" val="diagram"/>
  <p:tag name="KSO_WM_TEMPLATE_INDEX" val="20233203"/>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75.45001220703125,&quot;left&quot;:59.76275590551181,&quot;top&quot;:124.8249545264056,&quot;width&quot;:840.3490551181103}"/>
  <p:tag name="KSO_WM_DIAGRAM_COLOR_MATCH_VALUE" val="{&quot;shape&quot;:{&quot;fill&quot;:{&quot;solid&quot;:{&quot;brightness&quot;:0,&quot;colorType&quot;:1,&quot;foreColorIndex&quot;:5,&quot;transparency&quot;:0.20000000298023224},&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
</p:tagLst>
</file>

<file path=ppt/tags/tag262.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UNIT_TYPE" val="l_h_i"/>
  <p:tag name="KSO_WM_UNIT_INDEX" val="1_1_1"/>
  <p:tag name="KSO_WM_UNIT_ID" val="diagram20233203_2*l_h_i*1_1_1"/>
  <p:tag name="KSO_WM_TEMPLATE_CATEGORY" val="diagram"/>
  <p:tag name="KSO_WM_TEMPLATE_INDEX" val="20233203"/>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75.45001220703125,&quot;left&quot;:59.76275590551181,&quot;top&quot;:124.8249545264056,&quot;width&quot;:840.3490551181103}"/>
  <p:tag name="KSO_WM_DIAGRAM_COLOR_MATCH_VALUE" val="{&quot;shape&quot;:{&quot;fill&quot;:{&quot;solid&quot;:{&quot;brightness&quot;:0,&quot;colorType&quot;:1,&quot;foreColorIndex&quot;:5,&quot;transparency&quot;:0.20000000298023224},&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
</p:tagLst>
</file>

<file path=ppt/tags/tag263.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l_h_f"/>
  <p:tag name="KSO_WM_UNIT_INDEX" val="1_3_1"/>
  <p:tag name="KSO_WM_UNIT_ID" val="diagram20233203_2*l_h_f*1_3_1"/>
  <p:tag name="KSO_WM_TEMPLATE_CATEGORY" val="diagram"/>
  <p:tag name="KSO_WM_TEMPLATE_INDEX" val="20233203"/>
  <p:tag name="KSO_WM_UNIT_LAYERLEVEL" val="1_1_1"/>
  <p:tag name="KSO_WM_TAG_VERSION" val="3.0"/>
  <p:tag name="KSO_WM_DIAGRAM_VERSION" val="3"/>
  <p:tag name="KSO_WM_DIAGRAM_COLOR_TRICK" val="1"/>
  <p:tag name="KSO_WM_DIAGRAM_COLOR_TEXT_CAN_REMOVE" val="n"/>
  <p:tag name="KSO_WM_UNIT_VALUE" val="135"/>
  <p:tag name="KSO_WM_DIAGRAM_GROUP_CODE" val="l1-1"/>
  <p:tag name="KSO_WM_DIAGRAM_MAX_ITEMCNT" val="4"/>
  <p:tag name="KSO_WM_DIAGRAM_MIN_ITEMCNT" val="2"/>
  <p:tag name="KSO_WM_DIAGRAM_VIRTUALLY_FRAME" val="{&quot;height&quot;:375.45001220703125,&quot;left&quot;:59.76275590551181,&quot;top&quot;:124.8249545264056,&quot;width&quot;:840.349055118110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请单击此处添加正文，文字是您思想的提炼，请言简意赅的阐述您的观点。单击此处添加正文，文字是您思想的提炼。单击此处添加正文，文字是您思想的提炼，请言简意赅的阐述您的观点。单击此处添加正文，文字是您思想的提炼。单击此处添加正文，文字是您思想的提炼，请言简意赅的阐述您的观点"/>
  <p:tag name="KSO_WM_UNIT_TEXT_FILL_FORE_SCHEMECOLOR_INDEX" val="1"/>
  <p:tag name="KSO_WM_UNIT_TEXT_FILL_TYPE" val="1"/>
</p:tagLst>
</file>

<file path=ppt/tags/tag264.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3_1"/>
  <p:tag name="KSO_WM_UNIT_ID" val="diagram20233203_2*l_h_a*1_3_1"/>
  <p:tag name="KSO_WM_TEMPLATE_CATEGORY" val="diagram"/>
  <p:tag name="KSO_WM_TEMPLATE_INDEX" val="20233203"/>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75.45001220703125,&quot;left&quot;:59.76275590551181,&quot;top&quot;:124.8249545264056,&quot;width&quot;:840.349055118110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单击添加项标题"/>
  <p:tag name="KSO_WM_UNIT_TEXT_FILL_FORE_SCHEMECOLOR_INDEX" val="1"/>
  <p:tag name="KSO_WM_UNIT_TEXT_FILL_TYPE" val="1"/>
</p:tagLst>
</file>

<file path=ppt/tags/tag265.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l_h_f"/>
  <p:tag name="KSO_WM_UNIT_INDEX" val="1_2_1"/>
  <p:tag name="KSO_WM_UNIT_ID" val="diagram20233203_2*l_h_f*1_2_1"/>
  <p:tag name="KSO_WM_TEMPLATE_CATEGORY" val="diagram"/>
  <p:tag name="KSO_WM_TEMPLATE_INDEX" val="20233203"/>
  <p:tag name="KSO_WM_UNIT_LAYERLEVEL" val="1_1_1"/>
  <p:tag name="KSO_WM_TAG_VERSION" val="3.0"/>
  <p:tag name="KSO_WM_DIAGRAM_VERSION" val="3"/>
  <p:tag name="KSO_WM_DIAGRAM_COLOR_TRICK" val="1"/>
  <p:tag name="KSO_WM_DIAGRAM_COLOR_TEXT_CAN_REMOVE" val="n"/>
  <p:tag name="KSO_WM_UNIT_VALUE" val="140"/>
  <p:tag name="KSO_WM_DIAGRAM_GROUP_CODE" val="l1-1"/>
  <p:tag name="KSO_WM_DIAGRAM_MAX_ITEMCNT" val="4"/>
  <p:tag name="KSO_WM_DIAGRAM_MIN_ITEMCNT" val="2"/>
  <p:tag name="KSO_WM_DIAGRAM_VIRTUALLY_FRAME" val="{&quot;height&quot;:375.45001220703125,&quot;left&quot;:59.76275590551181,&quot;top&quot;:124.8249545264056,&quot;width&quot;:840.349055118110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请单击此处添加正文内容，文字是您思想的提炼，请言简意赅的阐述您的观点。单击此处添加正文，文字是您思想的提炼。单击此处添加正文，文字是您思想的提炼，请言简意赅的阐述您的观点。单击此处添加正文，文字是您思想的提炼。单击此处添加正文，文字是您思想的提炼，请言简意赅的阐述您的观点"/>
  <p:tag name="KSO_WM_UNIT_TEXT_FILL_FORE_SCHEMECOLOR_INDEX" val="1"/>
  <p:tag name="KSO_WM_UNIT_TEXT_FILL_TYPE" val="1"/>
</p:tagLst>
</file>

<file path=ppt/tags/tag266.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3203_2*l_h_a*1_2_1"/>
  <p:tag name="KSO_WM_TEMPLATE_CATEGORY" val="diagram"/>
  <p:tag name="KSO_WM_TEMPLATE_INDEX" val="20233203"/>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75.45001220703125,&quot;left&quot;:59.76275590551181,&quot;top&quot;:124.8249545264056,&quot;width&quot;:840.349055118110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单击添加项标题"/>
  <p:tag name="KSO_WM_UNIT_TEXT_FILL_FORE_SCHEMECOLOR_INDEX" val="1"/>
  <p:tag name="KSO_WM_UNIT_TEXT_FILL_TYPE" val="1"/>
</p:tagLst>
</file>

<file path=ppt/tags/tag267.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l_h_f"/>
  <p:tag name="KSO_WM_UNIT_INDEX" val="1_1_1"/>
  <p:tag name="KSO_WM_UNIT_ID" val="diagram20233203_2*l_h_f*1_1_1"/>
  <p:tag name="KSO_WM_TEMPLATE_CATEGORY" val="diagram"/>
  <p:tag name="KSO_WM_TEMPLATE_INDEX" val="20233203"/>
  <p:tag name="KSO_WM_UNIT_LAYERLEVEL" val="1_1_1"/>
  <p:tag name="KSO_WM_TAG_VERSION" val="3.0"/>
  <p:tag name="KSO_WM_UNIT_VALUE" val="140"/>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75.45001220703125,&quot;left&quot;:59.76275590551181,&quot;top&quot;:124.8249545264056,&quot;width&quot;:840.349055118110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请单击此处添加内容，文字是您思想的提炼，请言简意赅的阐述您的观点。单击添加正文，文字是您思想的提炼。单击此处添加正文，文字是您思想的提炼，请言简意赅的阐述您的观点。单击添加正文，文字是您思想的提炼。单击此处添加正文，文字是您思想的提炼，请言简意赅的阐述您的观点"/>
  <p:tag name="KSO_WM_UNIT_TEXT_FILL_FORE_SCHEMECOLOR_INDEX" val="1"/>
  <p:tag name="KSO_WM_UNIT_TEXT_FILL_TYPE" val="1"/>
</p:tagLst>
</file>

<file path=ppt/tags/tag268.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3203_2*l_h_a*1_1_1"/>
  <p:tag name="KSO_WM_TEMPLATE_CATEGORY" val="diagram"/>
  <p:tag name="KSO_WM_TEMPLATE_INDEX" val="20233203"/>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75.45001220703125,&quot;left&quot;:59.76275590551181,&quot;top&quot;:124.8249545264056,&quot;width&quot;:840.349055118110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单击添加项标题"/>
  <p:tag name="KSO_WM_UNIT_TEXT_FILL_FORE_SCHEMECOLOR_INDEX" val="1"/>
  <p:tag name="KSO_WM_UNIT_TEXT_FILL_TYPE" val="1"/>
</p:tagLst>
</file>

<file path=ppt/tags/tag269.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UNIT_TYPE" val="l_h_i"/>
  <p:tag name="KSO_WM_UNIT_INDEX" val="1_3_1"/>
  <p:tag name="KSO_WM_UNIT_ID" val="diagram20233203_2*l_h_i*1_3_1"/>
  <p:tag name="KSO_WM_TEMPLATE_CATEGORY" val="diagram"/>
  <p:tag name="KSO_WM_TEMPLATE_INDEX" val="20233203"/>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75.45001220703125,&quot;left&quot;:59.76275590551181,&quot;top&quot;:124.8249545264056,&quot;width&quot;:840.3490551181103}"/>
  <p:tag name="KSO_WM_DIAGRAM_COLOR_MATCH_VALUE" val="{&quot;shape&quot;:{&quot;fill&quot;:{&quot;solid&quot;:{&quot;brightness&quot;:0,&quot;colorType&quot;:1,&quot;foreColorIndex&quot;:5,&quot;transparency&quot;:0.20000000298023224},&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
</p:tagLst>
</file>

<file path=ppt/tags/tag27.xml><?xml version="1.0" encoding="utf-8"?>
<p:tagLst xmlns:p="http://schemas.openxmlformats.org/presentationml/2006/main">
  <p:tag name="KSO_WM_UNIT_TYPE" val="i"/>
  <p:tag name="KSO_WM_UNIT_INDEX" val="2"/>
  <p:tag name="KSO_WM_BEAUTIFY_FLAG" val="#wm#"/>
  <p:tag name="KSO_WM_TAG_VERSION" val="3.0"/>
  <p:tag name="KSO_WM_UNIT_ID" val="_4*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0.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UNIT_TYPE" val="l_h_x"/>
  <p:tag name="KSO_WM_UNIT_INDEX" val="1_2_1"/>
  <p:tag name="KSO_WM_UNIT_ID" val="diagram20233203_2*l_h_x*1_2_1"/>
  <p:tag name="KSO_WM_TEMPLATE_CATEGORY" val="diagram"/>
  <p:tag name="KSO_WM_TEMPLATE_INDEX" val="20233203"/>
  <p:tag name="KSO_WM_UNIT_LAYERLEVEL" val="1_1_1"/>
  <p:tag name="KSO_WM_TAG_VERSION" val="3.0"/>
  <p:tag name="KSO_WM_UNIT_VALUE" val="108*108"/>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75.45001220703125,&quot;left&quot;:59.76275590551181,&quot;top&quot;:124.8249545264056,&quot;width&quot;:840.3490551181103}"/>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BEAUTIFY_FLAG" val="#wm#"/>
</p:tagLst>
</file>

<file path=ppt/tags/tag271.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UNIT_TYPE" val="l_h_x"/>
  <p:tag name="KSO_WM_UNIT_INDEX" val="1_1_1"/>
  <p:tag name="KSO_WM_UNIT_ID" val="diagram20233203_2*l_h_x*1_1_1"/>
  <p:tag name="KSO_WM_TEMPLATE_CATEGORY" val="diagram"/>
  <p:tag name="KSO_WM_TEMPLATE_INDEX" val="20233203"/>
  <p:tag name="KSO_WM_UNIT_LAYERLEVEL" val="1_1_1"/>
  <p:tag name="KSO_WM_TAG_VERSION" val="3.0"/>
  <p:tag name="KSO_WM_UNIT_VALUE" val="100*108"/>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75.45001220703125,&quot;left&quot;:59.76275590551181,&quot;top&quot;:124.8249545264056,&quot;width&quot;:840.3490551181103}"/>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BEAUTIFY_FLAG" val="#wm#"/>
</p:tagLst>
</file>

<file path=ppt/tags/tag272.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UNIT_TYPE" val="l_h_x"/>
  <p:tag name="KSO_WM_UNIT_INDEX" val="1_3_1"/>
  <p:tag name="KSO_WM_UNIT_ID" val="diagram20233203_2*l_h_x*1_3_1"/>
  <p:tag name="KSO_WM_TEMPLATE_CATEGORY" val="diagram"/>
  <p:tag name="KSO_WM_TEMPLATE_INDEX" val="20233203"/>
  <p:tag name="KSO_WM_UNIT_LAYERLEVEL" val="1_1_1"/>
  <p:tag name="KSO_WM_TAG_VERSION" val="3.0"/>
  <p:tag name="KSO_WM_UNIT_VALUE" val="108*108"/>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75.45001220703125,&quot;left&quot;:59.76275590551181,&quot;top&quot;:124.8249545264056,&quot;width&quot;:840.3490551181103}"/>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BEAUTIFY_FLAG" val="#wm#"/>
</p:tagLst>
</file>

<file path=ppt/tags/tag273.xml><?xml version="1.0" encoding="utf-8"?>
<p:tagLst xmlns:p="http://schemas.openxmlformats.org/presentationml/2006/main">
  <p:tag name="KSO_WM_SLIDE_ID" val="diagram20233203_2"/>
  <p:tag name="KSO_WM_TEMPLATE_SUBCATEGORY" val="0"/>
  <p:tag name="KSO_WM_TEMPLATE_MASTER_TYPE" val="0"/>
  <p:tag name="KSO_WM_TEMPLATE_COLOR_TYPE" val="0"/>
  <p:tag name="KSO_WM_SLIDE_ITEM_CNT" val="3"/>
  <p:tag name="KSO_WM_SLIDE_INDEX" val="2"/>
  <p:tag name="KSO_WM_TAG_VERSION" val="3.0"/>
  <p:tag name="KSO_WM_BEAUTIFY_FLAG" val="#wm#"/>
  <p:tag name="KSO_WM_TEMPLATE_CATEGORY" val="diagram"/>
  <p:tag name="KSO_WM_TEMPLATE_INDEX" val="20233203"/>
  <p:tag name="KSO_WM_SLIDE_TYPE" val="text"/>
  <p:tag name="KSO_WM_SLIDE_SUBTYPE" val="diag"/>
  <p:tag name="KSO_WM_SLIDE_SIZE" val="835.572*361.7"/>
  <p:tag name="KSO_WM_SLIDE_POSITION" val="62.1266*132.9"/>
  <p:tag name="KSO_WM_SLIDE_LAYOUT" val="a_l"/>
  <p:tag name="KSO_WM_SLIDE_LAYOUT_CNT" val="1_1"/>
  <p:tag name="KSO_WM_SPECIAL_SOURCE" val="bdnull"/>
  <p:tag name="KSO_WM_DIAGRAM_GROUP_CODE" val="l1-1"/>
  <p:tag name="KSO_WM_SLIDE_DIAGTYPE" val="l"/>
  <p:tag name="CP_OUTLINE_TITLE" val="过程性学术诚信培养"/>
  <p:tag name="CP_OUTLINE_TYPE" val="pt_text"/>
</p:tagLst>
</file>

<file path=ppt/tags/tag274.xml><?xml version="1.0" encoding="utf-8"?>
<p:tagLst xmlns:p="http://schemas.openxmlformats.org/presentationml/2006/main">
  <p:tag name="KSO_WM_UNIT_ISCONTENTSTITLE" val="0"/>
  <p:tag name="KSO_WM_UNIT_PRESET_TEXT" val="单击此处添加大标题内容"/>
  <p:tag name="KSO_WM_UNIT_NOCLEAR" val="0"/>
  <p:tag name="KSO_WM_UNIT_VALUE" val="16"/>
  <p:tag name="KSO_WM_UNIT_HIGHLIGHT" val="0"/>
  <p:tag name="KSO_WM_UNIT_COMPATIBLE" val="0"/>
  <p:tag name="KSO_WM_UNIT_DIAGRAM_ISNUMVISUAL" val="0"/>
  <p:tag name="KSO_WM_UNIT_DIAGRAM_ISREFERUNIT" val="0"/>
  <p:tag name="KSO_WM_UNIT_TYPE" val="f"/>
  <p:tag name="KSO_WM_UNIT_INDEX" val="7"/>
  <p:tag name="KSO_WM_UNIT_LAYERLEVEL" val="1"/>
  <p:tag name="KSO_WM_TAG_VERSION" val="1.0"/>
  <p:tag name="KSO_WM_BEAUTIFY_FLAG" val="#wm#"/>
  <p:tag name="KSO_WM_UNIT_DEFAULT_FONT" val="36;44;4"/>
  <p:tag name="KSO_WM_UNIT_BLOCK" val="0"/>
  <p:tag name="KSO_WM_TEMPLATE_CATEGORY" val="custom"/>
  <p:tag name="KSO_WM_TEMPLATE_INDEX" val="20204503"/>
  <p:tag name="KSO_WM_UNIT_ISNUMDGMTITLE" val="0"/>
  <p:tag name="KSO_WM_UNIT_SUBTYPE" val="a"/>
</p:tagLst>
</file>

<file path=ppt/tags/tag275.xml><?xml version="1.0" encoding="utf-8"?>
<p:tagLst xmlns:p="http://schemas.openxmlformats.org/presentationml/2006/main">
  <p:tag name="KSO_WM_UNIT_INDEX" val="4"/>
  <p:tag name="KSO_WM_UNIT_TYPE" val="i"/>
  <p:tag name="KSO_WM_BEAUTIFY_FLAG" val="#wm#"/>
</p:tagLst>
</file>

<file path=ppt/tags/tag276.xml><?xml version="1.0" encoding="utf-8"?>
<p:tagLst xmlns:p="http://schemas.openxmlformats.org/presentationml/2006/main">
  <p:tag name="KSO_WM_BEAUTIFY_FLAG" val="#wm#"/>
  <p:tag name="KSO_WM_UNIT_INDEX" val="5"/>
  <p:tag name="KSO_WM_UNIT_TYPE" val="i"/>
</p:tagLst>
</file>

<file path=ppt/tags/tag277.xml><?xml version="1.0" encoding="utf-8"?>
<p:tagLst xmlns:p="http://schemas.openxmlformats.org/presentationml/2006/main">
  <p:tag name="KSO_WM_BEAUTIFY_FLAG" val="#wm#"/>
  <p:tag name="KSO_WM_UNIT_INDEX" val="6"/>
  <p:tag name="KSO_WM_UNIT_TYPE" val="i"/>
</p:tagLst>
</file>

<file path=ppt/tags/tag278.xml><?xml version="1.0" encoding="utf-8"?>
<p:tagLst xmlns:p="http://schemas.openxmlformats.org/presentationml/2006/main">
  <p:tag name="KSO_WM_BEAUTIFY_FLAG" val="#wm#"/>
  <p:tag name="KSO_WM_UNIT_INDEX" val="8"/>
  <p:tag name="KSO_WM_UNIT_TYPE" val="i"/>
</p:tagLst>
</file>

<file path=ppt/tags/tag279.xml><?xml version="1.0" encoding="utf-8"?>
<p:tagLst xmlns:p="http://schemas.openxmlformats.org/presentationml/2006/main">
  <p:tag name="KSO_WM_UNIT_ISCONTENTSTITLE" val="0"/>
  <p:tag name="KSO_WM_UNIT_PRESET_TEXT" val="单击此处添加大标题内容"/>
  <p:tag name="KSO_WM_UNIT_NOCLEAR" val="0"/>
  <p:tag name="KSO_WM_UNIT_VALUE" val="16"/>
  <p:tag name="KSO_WM_UNIT_HIGHLIGHT" val="0"/>
  <p:tag name="KSO_WM_UNIT_COMPATIBLE" val="0"/>
  <p:tag name="KSO_WM_UNIT_DIAGRAM_ISNUMVISUAL" val="0"/>
  <p:tag name="KSO_WM_UNIT_DIAGRAM_ISREFERUNIT" val="0"/>
  <p:tag name="KSO_WM_UNIT_TYPE" val="a"/>
  <p:tag name="KSO_WM_UNIT_INDEX" val="3"/>
  <p:tag name="KSO_WM_UNIT_LAYERLEVEL" val="1"/>
  <p:tag name="KSO_WM_TAG_VERSION" val="1.0"/>
  <p:tag name="KSO_WM_BEAUTIFY_FLAG" val="#wm#"/>
  <p:tag name="KSO_WM_UNIT_DEFAULT_FONT" val="36;44;4"/>
  <p:tag name="KSO_WM_UNIT_BLOCK" val="0"/>
  <p:tag name="KSO_WM_TEMPLATE_CATEGORY" val="custom"/>
  <p:tag name="KSO_WM_TEMPLATE_INDEX" val="20204503"/>
  <p:tag name="KSO_WM_UNIT_ISNUMDGMTITLE" val="0"/>
</p:tagLst>
</file>

<file path=ppt/tags/tag28.xml><?xml version="1.0" encoding="utf-8"?>
<p:tagLst xmlns:p="http://schemas.openxmlformats.org/presentationml/2006/main">
  <p:tag name="KSO_WM_UNIT_TYPE" val="i"/>
  <p:tag name="KSO_WM_UNIT_INDEX" val="6"/>
  <p:tag name="KSO_WM_BEAUTIFY_FLAG" val="#wm#"/>
  <p:tag name="KSO_WM_TAG_VERSION" val="3.0"/>
  <p:tag name="KSO_WM_UNIT_ID" val="_4*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0.xml><?xml version="1.0" encoding="utf-8"?>
<p:tagLst xmlns:p="http://schemas.openxmlformats.org/presentationml/2006/main">
  <p:tag name="KSO_WM_UNIT_INDEX" val="4"/>
  <p:tag name="KSO_WM_UNIT_TYPE" val="i"/>
  <p:tag name="KSO_WM_BEAUTIFY_FLAG" val="#wm#"/>
</p:tagLst>
</file>

<file path=ppt/tags/tag281.xml><?xml version="1.0" encoding="utf-8"?>
<p:tagLst xmlns:p="http://schemas.openxmlformats.org/presentationml/2006/main">
  <p:tag name="KSO_WM_TEMPLATE_SUBCATEGORY" val="29"/>
  <p:tag name="KSO_WM_SLIDE_ITEM_CNT" val="0"/>
  <p:tag name="KSO_WM_SLIDE_INDEX" val="8"/>
  <p:tag name="KSO_WM_TAG_VERSION" val="1.0"/>
  <p:tag name="KSO_WM_BEAUTIFY_FLAG" val="#wm#"/>
  <p:tag name="KSO_WM_SLIDE_LAYOUT" val="a_f"/>
  <p:tag name="KSO_WM_SLIDE_LAYOUT_CNT" val="1_1"/>
  <p:tag name="KSO_WM_SLIDE_TYPE" val="text"/>
  <p:tag name="KSO_WM_SLIDE_SUBTYPE" val="pureTxt"/>
  <p:tag name="KSO_WM_SLIDE_SIZE" val="959*540"/>
  <p:tag name="KSO_WM_SLIDE_POSITION" val="0*0"/>
  <p:tag name="KSO_WM_SLIDE_LAYOUT_INFO" val="{&quot;direction&quot;:1,&quot;horizontalAlign&quot;:-1,&quot;verticalAlign&quot;:-1,&quot;type&quot;:0,&quot;diagramDirection&quot;:0,&quot;canSetOverLayout&quot;:0,&quot;isOverLayout&quot;:0,&quot;normalSize&quot;:{&quot;size1&quot;:33.4},&quot;minSize&quot;:{&quot;size1&quot;:33.4},&quot;maxSize&quot;:{&quot;size1&quot;:33.4},&quot;edge&quot;:{&quot;left&quot;:true,&quot;top&quot;:true,&quot;right&quot;:true,&quot;bottom&quot;:true},&quot;backgroundInfo&quot;:[{&quot;type&quot;:&quot;general&quot;,&quot;left&quot;:0.0,&quot;top&quot;:0.0,&quot;right&quot;:0.0,&quot;bottom&quot;:0.0,&quot;leftAbs&quot;:false,&quot;topAbs&quot;:false,&quot;rightAbs&quot;:false,&quot;bottomAbs&quot;:false}],&quot;subLayout&quot;:[{&quot;direction&quot;:0,&quot;horizontalAlign&quot;:-1,&quot;verticalAlign&quot;:-1,&quot;type&quot;:0,&quot;diagramDirection&quot;:0,&quot;canSetOverLayout&quot;:0,&quot;isOverLayout&quot;:0,&quot;margin&quot;:{&quot;left&quot;:2.12,&quot;top&quot;:3.27,&quot;right&quot;:1.69,&quot;bottom&quot;:4.43},&quot;edge&quot;:{&quot;left&quot;:true,&quot;top&quot;:true,&quot;right&quot;:false,&quot;bottom&quot;:true},&quot;backgroundInfo&quot;:[{&quot;type&quot;:&quot;leftRight&quot;,&quot;left&quot;:0.0,&quot;top&quot;:0.0,&quot;right&quot;:0.0,&quot;bottom&quot;:0.0,&quot;leftAbs&quot;:false,&quot;topAbs&quot;:false,&quot;rightAbs&quot;:false,&quot;bottomAbs&quot;:false}]},{&quot;direction&quot;:0,&quot;horizontalAlign&quot;:0,&quot;verticalAlign&quot;:1,&quot;type&quot;:0,&quot;diagramDirection&quot;:0,&quot;canSetOverLayout&quot;:0,&quot;isOverLayout&quot;:0,&quot;margin&quot;:{&quot;left&quot;:1.69,&quot;top&quot;:2.12,&quot;right&quot;:2.12,&quot;bottom&quot;:2.12},&quot;edge&quot;:{&quot;left&quot;:false,&quot;top&quot;:true,&quot;right&quot;:true,&quot;bottom&quot;:true}}]}"/>
  <p:tag name="KSO_WM_SLIDE_CAN_ADD_NAVIGATION" val="1"/>
  <p:tag name="KSO_WM_SLIDE_BACKGROUND" val="[&quot;general&quot;,&quot;leftRight&quot;]"/>
  <p:tag name="KSO_WM_SLIDE_RATIO" val="1.777778"/>
  <p:tag name="KSO_WM_TEMPLATE_MASTER_TYPE" val="1"/>
  <p:tag name="KSO_WM_TEMPLATE_COLOR_TYPE" val="1"/>
  <p:tag name="KSO_WM_TEMPLATE_CATEGORY" val="custom"/>
  <p:tag name="KSO_WM_TEMPLATE_INDEX" val="20204503"/>
  <p:tag name="KSO_WM_SLIDE_ID" val="custom_8"/>
  <p:tag name="KSO_WM_TEMPLATE_USER_THEME" val="1"/>
</p:tagLst>
</file>

<file path=ppt/tags/tag282.xml><?xml version="1.0" encoding="utf-8"?>
<p:tagLst xmlns:p="http://schemas.openxmlformats.org/presentationml/2006/main">
  <p:tag name="KSO_WM_UNIT_ISCONTENTSTITLE" val="0"/>
  <p:tag name="KSO_WM_UNIT_PRESET_TEXT" val="单击此处添加大标题内容"/>
  <p:tag name="KSO_WM_UNIT_NOCLEAR" val="0"/>
  <p:tag name="KSO_WM_UNIT_VALUE" val="16"/>
  <p:tag name="KSO_WM_UNIT_HIGHLIGHT" val="0"/>
  <p:tag name="KSO_WM_UNIT_COMPATIBLE" val="0"/>
  <p:tag name="KSO_WM_UNIT_DIAGRAM_ISNUMVISUAL" val="0"/>
  <p:tag name="KSO_WM_UNIT_DIAGRAM_ISREFERUNIT" val="0"/>
  <p:tag name="KSO_WM_UNIT_TYPE" val="f"/>
  <p:tag name="KSO_WM_UNIT_INDEX" val="6"/>
  <p:tag name="KSO_WM_UNIT_LAYERLEVEL" val="1"/>
  <p:tag name="KSO_WM_TAG_VERSION" val="1.0"/>
  <p:tag name="KSO_WM_BEAUTIFY_FLAG" val="#wm#"/>
  <p:tag name="KSO_WM_UNIT_DEFAULT_FONT" val="36;44;4"/>
  <p:tag name="KSO_WM_UNIT_BLOCK" val="0"/>
  <p:tag name="KSO_WM_TEMPLATE_CATEGORY" val="custom"/>
  <p:tag name="KSO_WM_TEMPLATE_INDEX" val="20204503"/>
  <p:tag name="KSO_WM_UNIT_ISNUMDGMTITLE" val="0"/>
  <p:tag name="KSO_WM_UNIT_SUBTYPE" val="a"/>
</p:tagLst>
</file>

<file path=ppt/tags/tag283.xml><?xml version="1.0" encoding="utf-8"?>
<p:tagLst xmlns:p="http://schemas.openxmlformats.org/presentationml/2006/main">
  <p:tag name="KSO_WM_UNIT_ISCONTENTSTITLE" val="0"/>
  <p:tag name="KSO_WM_UNIT_PRESET_TEXT" val="单击此处添加大标题内容"/>
  <p:tag name="KSO_WM_UNIT_NOCLEAR" val="0"/>
  <p:tag name="KSO_WM_UNIT_VALUE" val="16"/>
  <p:tag name="KSO_WM_UNIT_HIGHLIGHT" val="0"/>
  <p:tag name="KSO_WM_UNIT_COMPATIBLE" val="0"/>
  <p:tag name="KSO_WM_UNIT_DIAGRAM_ISNUMVISUAL" val="0"/>
  <p:tag name="KSO_WM_UNIT_DIAGRAM_ISREFERUNIT" val="0"/>
  <p:tag name="KSO_WM_UNIT_TYPE" val="a"/>
  <p:tag name="KSO_WM_UNIT_INDEX" val="2"/>
  <p:tag name="KSO_WM_UNIT_LAYERLEVEL" val="1"/>
  <p:tag name="KSO_WM_TAG_VERSION" val="1.0"/>
  <p:tag name="KSO_WM_BEAUTIFY_FLAG" val="#wm#"/>
  <p:tag name="KSO_WM_UNIT_DEFAULT_FONT" val="36;44;4"/>
  <p:tag name="KSO_WM_UNIT_BLOCK" val="0"/>
  <p:tag name="KSO_WM_TEMPLATE_CATEGORY" val="custom"/>
  <p:tag name="KSO_WM_TEMPLATE_INDEX" val="20204503"/>
  <p:tag name="KSO_WM_UNIT_ISNUMDGMTITLE" val="0"/>
</p:tagLst>
</file>

<file path=ppt/tags/tag284.xml><?xml version="1.0" encoding="utf-8"?>
<p:tagLst xmlns:p="http://schemas.openxmlformats.org/presentationml/2006/main">
  <p:tag name="KSO_WM_TEMPLATE_SUBCATEGORY" val="29"/>
  <p:tag name="KSO_WM_SLIDE_ITEM_CNT" val="0"/>
  <p:tag name="KSO_WM_SLIDE_INDEX" val="8"/>
  <p:tag name="KSO_WM_TAG_VERSION" val="1.0"/>
  <p:tag name="KSO_WM_BEAUTIFY_FLAG" val="#wm#"/>
  <p:tag name="KSO_WM_SLIDE_LAYOUT" val="a_f"/>
  <p:tag name="KSO_WM_SLIDE_LAYOUT_CNT" val="1_1"/>
  <p:tag name="KSO_WM_SLIDE_TYPE" val="text"/>
  <p:tag name="KSO_WM_SLIDE_SUBTYPE" val="pureTxt"/>
  <p:tag name="KSO_WM_SLIDE_SIZE" val="959*540"/>
  <p:tag name="KSO_WM_SLIDE_POSITION" val="0*0"/>
  <p:tag name="KSO_WM_SLIDE_LAYOUT_INFO" val="{&quot;direction&quot;:1,&quot;horizontalAlign&quot;:-1,&quot;verticalAlign&quot;:-1,&quot;type&quot;:0,&quot;diagramDirection&quot;:0,&quot;canSetOverLayout&quot;:0,&quot;isOverLayout&quot;:0,&quot;normalSize&quot;:{&quot;size1&quot;:33.4},&quot;minSize&quot;:{&quot;size1&quot;:33.4},&quot;maxSize&quot;:{&quot;size1&quot;:33.4},&quot;edge&quot;:{&quot;left&quot;:true,&quot;top&quot;:true,&quot;right&quot;:true,&quot;bottom&quot;:true},&quot;backgroundInfo&quot;:[{&quot;type&quot;:&quot;general&quot;,&quot;left&quot;:0.0,&quot;top&quot;:0.0,&quot;right&quot;:0.0,&quot;bottom&quot;:0.0,&quot;leftAbs&quot;:false,&quot;topAbs&quot;:false,&quot;rightAbs&quot;:false,&quot;bottomAbs&quot;:false}],&quot;subLayout&quot;:[{&quot;direction&quot;:0,&quot;horizontalAlign&quot;:-1,&quot;verticalAlign&quot;:-1,&quot;type&quot;:0,&quot;diagramDirection&quot;:0,&quot;canSetOverLayout&quot;:0,&quot;isOverLayout&quot;:0,&quot;margin&quot;:{&quot;left&quot;:2.12,&quot;top&quot;:3.27,&quot;right&quot;:1.69,&quot;bottom&quot;:4.43},&quot;edge&quot;:{&quot;left&quot;:true,&quot;top&quot;:true,&quot;right&quot;:false,&quot;bottom&quot;:true},&quot;backgroundInfo&quot;:[{&quot;type&quot;:&quot;leftRight&quot;,&quot;left&quot;:0.0,&quot;top&quot;:0.0,&quot;right&quot;:0.0,&quot;bottom&quot;:0.0,&quot;leftAbs&quot;:false,&quot;topAbs&quot;:false,&quot;rightAbs&quot;:false,&quot;bottomAbs&quot;:false}]},{&quot;direction&quot;:0,&quot;horizontalAlign&quot;:0,&quot;verticalAlign&quot;:1,&quot;type&quot;:0,&quot;diagramDirection&quot;:0,&quot;canSetOverLayout&quot;:0,&quot;isOverLayout&quot;:0,&quot;margin&quot;:{&quot;left&quot;:1.69,&quot;top&quot;:2.12,&quot;right&quot;:2.12,&quot;bottom&quot;:2.12},&quot;edge&quot;:{&quot;left&quot;:false,&quot;top&quot;:true,&quot;right&quot;:true,&quot;bottom&quot;:true}}]}"/>
  <p:tag name="KSO_WM_SLIDE_CAN_ADD_NAVIGATION" val="1"/>
  <p:tag name="KSO_WM_SLIDE_BACKGROUND" val="[&quot;general&quot;,&quot;leftRight&quot;]"/>
  <p:tag name="KSO_WM_SLIDE_RATIO" val="1.777778"/>
  <p:tag name="KSO_WM_TEMPLATE_MASTER_TYPE" val="1"/>
  <p:tag name="KSO_WM_TEMPLATE_COLOR_TYPE" val="1"/>
  <p:tag name="KSO_WM_TEMPLATE_CATEGORY" val="custom"/>
  <p:tag name="KSO_WM_TEMPLATE_INDEX" val="20204503"/>
  <p:tag name="KSO_WM_SLIDE_ID" val="custom_8"/>
  <p:tag name="KSO_WM_TEMPLATE_USER_THEME" val="1"/>
</p:tagLst>
</file>

<file path=ppt/tags/tag2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201_2*a*1"/>
  <p:tag name="KSO_WM_TEMPLATE_CATEGORY" val="diagram"/>
  <p:tag name="KSO_WM_TEMPLATE_INDEX" val="20233201"/>
  <p:tag name="KSO_WM_UNIT_LAYERLEVEL" val="1"/>
  <p:tag name="KSO_WM_TAG_VERSION" val="3.0"/>
  <p:tag name="KSO_WM_BEAUTIFY_FLAG" val="#wm#"/>
  <p:tag name="KSO_WM_UNIT_ISCONTENTSTITLE" val="0"/>
  <p:tag name="KSO_WM_UNIT_ISNUMDGMTITLE" val="0"/>
  <p:tag name="KSO_WM_UNIT_NOCLEAR" val="0"/>
  <p:tag name="KSO_WM_UNIT_VALUE" val="29"/>
  <p:tag name="KSO_WM_DIAGRAM_GROUP_CODE" val="l1-1"/>
  <p:tag name="KSO_WM_UNIT_TYPE" val="a"/>
  <p:tag name="KSO_WM_UNIT_INDEX" val="1"/>
  <p:tag name="KSO_WM_UNIT_TEXT_TYPE" val="1"/>
  <p:tag name="KSO_WM_UNIT_PRESET_TEXT" val="单击此处添加标题"/>
</p:tagLst>
</file>

<file path=ppt/tags/tag2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201_2*l_i*1_1"/>
  <p:tag name="KSO_WM_TEMPLATE_CATEGORY" val="diagram"/>
  <p:tag name="KSO_WM_TEMPLATE_INDEX" val="20233201"/>
  <p:tag name="KSO_WM_UNIT_LAYERLEVEL" val="1_1"/>
  <p:tag name="KSO_WM_TAG_VERSION" val="3.0"/>
  <p:tag name="KSO_WM_DIAGRAM_GROUP_CODE" val="l1-1"/>
  <p:tag name="KSO_WM_UNIT_TYPE" val="l_i"/>
  <p:tag name="KSO_WM_UNIT_INDEX" val="1_1"/>
  <p:tag name="KSO_WM_DIAGRAM_VERSION" val="3"/>
  <p:tag name="KSO_WM_DIAGRAM_COLOR_TRICK" val="1"/>
  <p:tag name="KSO_WM_DIAGRAM_COLOR_TEXT_CAN_REMOVE" val="n"/>
  <p:tag name="KSO_WM_DIAGRAM_MAX_ITEMCNT" val="4"/>
  <p:tag name="KSO_WM_DIAGRAM_MIN_ITEMCNT" val="2"/>
  <p:tag name="KSO_WM_DIAGRAM_VIRTUALLY_FRAME" val="{&quot;height&quot;:402.11456298828125,&quot;left&quot;:-1.048740157480315,&quot;top&quot;:137.90697047436333,&quot;width&quot;:961.0973228346456}"/>
  <p:tag name="KSO_WM_DIAGRAM_COLOR_MATCH_VALUE" val="{&quot;shape&quot;:{&quot;fill&quot;:{&quot;gradient&quot;:[{&quot;brightness&quot;:0,&quot;colorType&quot;:1,&quot;foreColorIndex&quot;:5,&quot;pos&quot;:0,&quot;transparency&quot;:0},{&quot;brightness&quot;:0,&quot;colorType&quot;:1,&quot;foreColorIndex&quot;:5,&quot;pos&quot;:1,&quot;transparency&quot;:0.20000000298023224}],&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Lst>
</file>

<file path=ppt/tags/tag287.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3_1"/>
  <p:tag name="KSO_WM_UNIT_ID" val="diagram20233201_2*l_h_f*1_3_1"/>
  <p:tag name="KSO_WM_TEMPLATE_CATEGORY" val="diagram"/>
  <p:tag name="KSO_WM_TEMPLATE_INDEX" val="20233201"/>
  <p:tag name="KSO_WM_UNIT_LAYERLEVEL" val="1_1_1"/>
  <p:tag name="KSO_WM_TAG_VERSION" val="3.0"/>
  <p:tag name="KSO_WM_UNIT_TEXT_FILL_FORE_SCHEMECOLOR_INDEX_BRIGHTNESS" val="0.25"/>
  <p:tag name="KSO_WM_UNIT_TEXT_FILL_TYPE" val="1"/>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402.11456298828125,&quot;left&quot;:-1.048740157480315,&quot;top&quot;:137.90697047436333,&quot;width&quot;:961.097322834645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单击此处添加你的文本内容，简明扼要地阐述您的观点。根据需要可酌情增减文字，以便观者准确地理解您传达的正文内容思想。单击此处添加你的文本具体内容，简明扼要地阐述您的观点。根据需要可酌情增减文字，以便观者准确地理解您传达的正文。"/>
</p:tagLst>
</file>

<file path=ppt/tags/tag288.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3_1"/>
  <p:tag name="KSO_WM_UNIT_ID" val="diagram20233201_2*l_h_a*1_3_1"/>
  <p:tag name="KSO_WM_TEMPLATE_CATEGORY" val="diagram"/>
  <p:tag name="KSO_WM_TEMPLATE_INDEX" val="20233201"/>
  <p:tag name="KSO_WM_UNIT_LAYERLEVEL" val="1_1_1"/>
  <p:tag name="KSO_WM_TAG_VERSION" val="3.0"/>
  <p:tag name="KSO_WM_UNIT_TEXT_FILL_FORE_SCHEMECOLOR_INDEX_BRIGHTNESS" val="0.15"/>
  <p:tag name="KSO_WM_UNIT_TEXT_FILL_TYPE" val="1"/>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402.11456298828125,&quot;left&quot;:-1.048740157480315,&quot;top&quot;:137.90697047436333,&quot;width&quot;:961.097322834645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单击添加标题"/>
</p:tagLst>
</file>

<file path=ppt/tags/tag2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201_2*l_h_i*1_3_1"/>
  <p:tag name="KSO_WM_TEMPLATE_CATEGORY" val="diagram"/>
  <p:tag name="KSO_WM_TEMPLATE_INDEX" val="20233201"/>
  <p:tag name="KSO_WM_UNIT_LAYERLEVEL" val="1_1_1"/>
  <p:tag name="KSO_WM_TAG_VERSION" val="3.0"/>
  <p:tag name="KSO_WM_DIAGRAM_GROUP_CODE" val="l1-1"/>
  <p:tag name="KSO_WM_UNIT_TYPE" val="l_h_i"/>
  <p:tag name="KSO_WM_UNIT_INDEX" val="1_3_1"/>
  <p:tag name="KSO_WM_DIAGRAM_VERSION" val="3"/>
  <p:tag name="KSO_WM_DIAGRAM_COLOR_TRICK" val="1"/>
  <p:tag name="KSO_WM_DIAGRAM_COLOR_TEXT_CAN_REMOVE" val="n"/>
  <p:tag name="KSO_WM_DIAGRAM_MAX_ITEMCNT" val="4"/>
  <p:tag name="KSO_WM_DIAGRAM_MIN_ITEMCNT" val="2"/>
  <p:tag name="KSO_WM_DIAGRAM_VIRTUALLY_FRAME" val="{&quot;height&quot;:402.11456298828125,&quot;left&quot;:-1.048740157480315,&quot;top&quot;:137.90697047436333,&quot;width&quot;:961.0973228346456}"/>
  <p:tag name="KSO_WM_DIAGRAM_COLOR_MATCH_VALUE" val="{&quot;shape&quot;:{&quot;fill&quot;:{&quot;type&quot;:0},&quot;glow&quot;:{&quot;colorType&quot;:0},&quot;line&quot;:{&quot;solidLine&quot;:{&quot;brightness&quot;:0,&quot;colorType&quot;:1,&quot;foreColorIndex&quot;:5,&quot;transparency&quot;:0.20000000298023224},&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LINE_FORE_SCHEMECOLOR_INDEX" val="5"/>
</p:tagLst>
</file>

<file path=ppt/tags/tag29.xml><?xml version="1.0" encoding="utf-8"?>
<p:tagLst xmlns:p="http://schemas.openxmlformats.org/presentationml/2006/main">
  <p:tag name="KSO_WM_UNIT_TYPE" val="i"/>
  <p:tag name="KSO_WM_UNIT_INDEX" val="4"/>
  <p:tag name="KSO_WM_BEAUTIFY_FLAG" val="#wm#"/>
  <p:tag name="KSO_WM_TAG_VERSION" val="3.0"/>
  <p:tag name="KSO_WM_UNIT_ID" val="_4*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0.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3201_2*l_h_f*1_1_1"/>
  <p:tag name="KSO_WM_TEMPLATE_CATEGORY" val="diagram"/>
  <p:tag name="KSO_WM_TEMPLATE_INDEX" val="20233201"/>
  <p:tag name="KSO_WM_UNIT_LAYERLEVEL" val="1_1_1"/>
  <p:tag name="KSO_WM_TAG_VERSION" val="3.0"/>
  <p:tag name="KSO_WM_UNIT_TEXT_FILL_FORE_SCHEMECOLOR_INDEX_BRIGHTNESS" val="0.25"/>
  <p:tag name="KSO_WM_UNIT_TEXT_FILL_TYPE" val="1"/>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402.11456298828125,&quot;left&quot;:-1.048740157480315,&quot;top&quot;:137.90697047436333,&quot;width&quot;:961.097322834645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单击此处添加文本内容，简明扼要地阐述您的观点。根据需要可酌情增减文字以便观者准确地理解您传达的正文内容思想单击此处添加文本具体内容，简明扼要地阐述您的观点。根据需要可酌情增减文字以便观者准确地理解您传达的内容思想。"/>
</p:tagLst>
</file>

<file path=ppt/tags/tag291.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3201_2*l_h_a*1_1_1"/>
  <p:tag name="KSO_WM_TEMPLATE_CATEGORY" val="diagram"/>
  <p:tag name="KSO_WM_TEMPLATE_INDEX" val="20233201"/>
  <p:tag name="KSO_WM_UNIT_LAYERLEVEL" val="1_1_1"/>
  <p:tag name="KSO_WM_TAG_VERSION" val="3.0"/>
  <p:tag name="KSO_WM_UNIT_TEXT_FILL_FORE_SCHEMECOLOR_INDEX_BRIGHTNESS" val="0.15"/>
  <p:tag name="KSO_WM_UNIT_TEXT_FILL_TYPE" val="1"/>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402.11456298828125,&quot;left&quot;:-1.048740157480315,&quot;top&quot;:137.90697047436333,&quot;width&quot;:961.097322834645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单击添加标题"/>
</p:tagLst>
</file>

<file path=ppt/tags/tag2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201_2*l_h_i*1_1_1"/>
  <p:tag name="KSO_WM_TEMPLATE_CATEGORY" val="diagram"/>
  <p:tag name="KSO_WM_TEMPLATE_INDEX" val="20233201"/>
  <p:tag name="KSO_WM_UNIT_LAYERLEVEL" val="1_1_1"/>
  <p:tag name="KSO_WM_TAG_VERSION" val="3.0"/>
  <p:tag name="KSO_WM_DIAGRAM_GROUP_CODE" val="l1-1"/>
  <p:tag name="KSO_WM_UNIT_TYPE" val="l_h_i"/>
  <p:tag name="KSO_WM_UNIT_INDEX" val="1_1_1"/>
  <p:tag name="KSO_WM_DIAGRAM_VERSION" val="3"/>
  <p:tag name="KSO_WM_DIAGRAM_COLOR_TRICK" val="1"/>
  <p:tag name="KSO_WM_DIAGRAM_COLOR_TEXT_CAN_REMOVE" val="n"/>
  <p:tag name="KSO_WM_DIAGRAM_MAX_ITEMCNT" val="4"/>
  <p:tag name="KSO_WM_DIAGRAM_MIN_ITEMCNT" val="2"/>
  <p:tag name="KSO_WM_DIAGRAM_VIRTUALLY_FRAME" val="{&quot;height&quot;:402.11456298828125,&quot;left&quot;:-1.048740157480315,&quot;top&quot;:137.90697047436333,&quot;width&quot;:961.0973228346456}"/>
  <p:tag name="KSO_WM_DIAGRAM_COLOR_MATCH_VALUE" val="{&quot;shape&quot;:{&quot;fill&quot;:{&quot;type&quot;:0},&quot;glow&quot;:{&quot;colorType&quot;:0},&quot;line&quot;:{&quot;solidLine&quot;:{&quot;brightness&quot;:0,&quot;colorType&quot;:1,&quot;foreColorIndex&quot;:5,&quot;transparency&quot;:0.20000000298023224},&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LINE_FORE_SCHEMECOLOR_INDEX" val="5"/>
</p:tagLst>
</file>

<file path=ppt/tags/tag293.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3201_2*l_h_f*1_2_1"/>
  <p:tag name="KSO_WM_TEMPLATE_CATEGORY" val="diagram"/>
  <p:tag name="KSO_WM_TEMPLATE_INDEX" val="20233201"/>
  <p:tag name="KSO_WM_UNIT_LAYERLEVEL" val="1_1_1"/>
  <p:tag name="KSO_WM_TAG_VERSION" val="3.0"/>
  <p:tag name="KSO_WM_UNIT_TEXT_FILL_FORE_SCHEMECOLOR_INDEX_BRIGHTNESS" val="0.25"/>
  <p:tag name="KSO_WM_UNIT_TEXT_FILL_TYPE" val="1"/>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402.11456298828125,&quot;left&quot;:-1.048740157480315,&quot;top&quot;:137.90697047436333,&quot;width&quot;:961.097322834645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单击此处添加文本内容，简明扼要地阐述您的观点。根据需要可酌情增减文字，以便观者准确地理解您传达的正文内容思想。单击此处添加文本具体内容，简明扼要地阐述您的观点。根据需要可酌情增减文字，以便观者准确地理解您传达的内容思想。"/>
</p:tagLst>
</file>

<file path=ppt/tags/tag294.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3201_2*l_h_a*1_2_1"/>
  <p:tag name="KSO_WM_TEMPLATE_CATEGORY" val="diagram"/>
  <p:tag name="KSO_WM_TEMPLATE_INDEX" val="20233201"/>
  <p:tag name="KSO_WM_UNIT_LAYERLEVEL" val="1_1_1"/>
  <p:tag name="KSO_WM_TAG_VERSION" val="3.0"/>
  <p:tag name="KSO_WM_UNIT_TEXT_FILL_FORE_SCHEMECOLOR_INDEX_BRIGHTNESS" val="0.15"/>
  <p:tag name="KSO_WM_UNIT_TEXT_FILL_TYPE" val="1"/>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402.11456298828125,&quot;left&quot;:-1.048740157480315,&quot;top&quot;:137.90697047436333,&quot;width&quot;:961.097322834645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单击添加标题"/>
</p:tagLst>
</file>

<file path=ppt/tags/tag2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201_2*l_h_x*1_1_1"/>
  <p:tag name="KSO_WM_TEMPLATE_CATEGORY" val="diagram"/>
  <p:tag name="KSO_WM_TEMPLATE_INDEX" val="20233201"/>
  <p:tag name="KSO_WM_UNIT_LAYERLEVEL" val="1_1_1"/>
  <p:tag name="KSO_WM_TAG_VERSION" val="3.0"/>
  <p:tag name="KSO_WM_UNIT_VALUE" val="121*130"/>
  <p:tag name="KSO_WM_DIAGRAM_GROUP_CODE" val="l1-1"/>
  <p:tag name="KSO_WM_UNIT_TYPE" val="l_h_x"/>
  <p:tag name="KSO_WM_UNIT_INDEX" val="1_1_1"/>
  <p:tag name="KSO_WM_DIAGRAM_VERSION" val="3"/>
  <p:tag name="KSO_WM_DIAGRAM_COLOR_TRICK" val="1"/>
  <p:tag name="KSO_WM_DIAGRAM_COLOR_TEXT_CAN_REMOVE" val="n"/>
  <p:tag name="KSO_WM_DIAGRAM_MAX_ITEMCNT" val="4"/>
  <p:tag name="KSO_WM_DIAGRAM_MIN_ITEMCNT" val="2"/>
  <p:tag name="KSO_WM_DIAGRAM_VIRTUALLY_FRAME" val="{&quot;height&quot;:402.11456298828125,&quot;left&quot;:-1.048740157480315,&quot;top&quot;:137.90697047436333,&quot;width&quot;:961.0973228346456}"/>
  <p:tag name="KSO_WM_DIAGRAM_COLOR_MATCH_VALUE" val="{&quot;shape&quot;:{&quot;fill&quot;:{&quot;gradient&quot;:[{&quot;brightness&quot;:0,&quot;colorType&quot;:1,&quot;foreColorIndex&quot;:5,&quot;pos&quot;:0,&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FILL_FORE_SCHEMECOLOR_INDEX" val="5"/>
  <p:tag name="KSO_WM_UNIT_FILL_FORE_SCHEMECOLOR_INDEX_BRIGHTNESS" val="0"/>
  <p:tag name="KSO_WM_BEAUTIFY_FLAG" val="#wm#"/>
</p:tagLst>
</file>

<file path=ppt/tags/tag2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201_2*l_h_i*1_2_1"/>
  <p:tag name="KSO_WM_TEMPLATE_CATEGORY" val="diagram"/>
  <p:tag name="KSO_WM_TEMPLATE_INDEX" val="20233201"/>
  <p:tag name="KSO_WM_UNIT_LAYERLEVEL" val="1_1_1"/>
  <p:tag name="KSO_WM_TAG_VERSION" val="3.0"/>
  <p:tag name="KSO_WM_DIAGRAM_GROUP_CODE" val="l1-1"/>
  <p:tag name="KSO_WM_UNIT_TYPE" val="l_h_i"/>
  <p:tag name="KSO_WM_UNIT_INDEX" val="1_2_1"/>
  <p:tag name="KSO_WM_DIAGRAM_VERSION" val="3"/>
  <p:tag name="KSO_WM_DIAGRAM_COLOR_TRICK" val="1"/>
  <p:tag name="KSO_WM_DIAGRAM_COLOR_TEXT_CAN_REMOVE" val="n"/>
  <p:tag name="KSO_WM_DIAGRAM_MAX_ITEMCNT" val="4"/>
  <p:tag name="KSO_WM_DIAGRAM_MIN_ITEMCNT" val="2"/>
  <p:tag name="KSO_WM_DIAGRAM_VIRTUALLY_FRAME" val="{&quot;height&quot;:402.11456298828125,&quot;left&quot;:-1.048740157480315,&quot;top&quot;:137.90697047436333,&quot;width&quot;:961.0973228346456}"/>
  <p:tag name="KSO_WM_DIAGRAM_COLOR_MATCH_VALUE" val="{&quot;shape&quot;:{&quot;fill&quot;:{&quot;type&quot;:0},&quot;glow&quot;:{&quot;colorType&quot;:0},&quot;line&quot;:{&quot;solidLine&quot;:{&quot;brightness&quot;:0,&quot;colorType&quot;:1,&quot;foreColorIndex&quot;:5,&quot;transparency&quot;:0.20000000298023224},&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LINE_FORE_SCHEMECOLOR_INDEX" val="5"/>
</p:tagLst>
</file>

<file path=ppt/tags/tag2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201_2*l_h_x*1_2_1"/>
  <p:tag name="KSO_WM_TEMPLATE_CATEGORY" val="diagram"/>
  <p:tag name="KSO_WM_TEMPLATE_INDEX" val="20233201"/>
  <p:tag name="KSO_WM_UNIT_LAYERLEVEL" val="1_1_1"/>
  <p:tag name="KSO_WM_TAG_VERSION" val="3.0"/>
  <p:tag name="KSO_WM_UNIT_VALUE" val="130*130"/>
  <p:tag name="KSO_WM_DIAGRAM_GROUP_CODE" val="l1-1"/>
  <p:tag name="KSO_WM_UNIT_TYPE" val="l_h_x"/>
  <p:tag name="KSO_WM_UNIT_INDEX" val="1_2_1"/>
  <p:tag name="KSO_WM_DIAGRAM_VERSION" val="3"/>
  <p:tag name="KSO_WM_DIAGRAM_COLOR_TRICK" val="1"/>
  <p:tag name="KSO_WM_DIAGRAM_COLOR_TEXT_CAN_REMOVE" val="n"/>
  <p:tag name="KSO_WM_DIAGRAM_MAX_ITEMCNT" val="4"/>
  <p:tag name="KSO_WM_DIAGRAM_MIN_ITEMCNT" val="2"/>
  <p:tag name="KSO_WM_DIAGRAM_VIRTUALLY_FRAME" val="{&quot;height&quot;:402.11456298828125,&quot;left&quot;:-1.048740157480315,&quot;top&quot;:137.90697047436333,&quot;width&quot;:961.0973228346456}"/>
  <p:tag name="KSO_WM_DIAGRAM_COLOR_MATCH_VALUE" val="{&quot;shape&quot;:{&quot;fill&quot;:{&quot;gradient&quot;:[{&quot;brightness&quot;:0,&quot;colorType&quot;:1,&quot;foreColorIndex&quot;:5,&quot;pos&quot;:0,&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FILL_FORE_SCHEMECOLOR_INDEX" val="5"/>
  <p:tag name="KSO_WM_UNIT_FILL_FORE_SCHEMECOLOR_INDEX_BRIGHTNESS" val="0"/>
  <p:tag name="KSO_WM_BEAUTIFY_FLAG" val="#wm#"/>
</p:tagLst>
</file>

<file path=ppt/tags/tag2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201_2*l_h_x*1_3_1"/>
  <p:tag name="KSO_WM_TEMPLATE_CATEGORY" val="diagram"/>
  <p:tag name="KSO_WM_TEMPLATE_INDEX" val="20233201"/>
  <p:tag name="KSO_WM_UNIT_LAYERLEVEL" val="1_1_1"/>
  <p:tag name="KSO_WM_TAG_VERSION" val="3.0"/>
  <p:tag name="KSO_WM_UNIT_VALUE" val="118*130"/>
  <p:tag name="KSO_WM_DIAGRAM_GROUP_CODE" val="l1-1"/>
  <p:tag name="KSO_WM_UNIT_TYPE" val="l_h_x"/>
  <p:tag name="KSO_WM_UNIT_INDEX" val="1_3_1"/>
  <p:tag name="KSO_WM_DIAGRAM_VERSION" val="3"/>
  <p:tag name="KSO_WM_DIAGRAM_COLOR_TRICK" val="1"/>
  <p:tag name="KSO_WM_DIAGRAM_COLOR_TEXT_CAN_REMOVE" val="n"/>
  <p:tag name="KSO_WM_DIAGRAM_MAX_ITEMCNT" val="4"/>
  <p:tag name="KSO_WM_DIAGRAM_MIN_ITEMCNT" val="2"/>
  <p:tag name="KSO_WM_DIAGRAM_VIRTUALLY_FRAME" val="{&quot;height&quot;:402.11456298828125,&quot;left&quot;:-1.048740157480315,&quot;top&quot;:137.90697047436333,&quot;width&quot;:961.0973228346456}"/>
  <p:tag name="KSO_WM_DIAGRAM_COLOR_MATCH_VALUE" val="{&quot;shape&quot;:{&quot;fill&quot;:{&quot;gradient&quot;:[{&quot;brightness&quot;:0,&quot;colorType&quot;:1,&quot;foreColorIndex&quot;:5,&quot;pos&quot;:0,&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FILL_FORE_SCHEMECOLOR_INDEX" val="5"/>
  <p:tag name="KSO_WM_UNIT_FILL_FORE_SCHEMECOLOR_INDEX_BRIGHTNESS" val="0"/>
  <p:tag name="KSO_WM_BEAUTIFY_FLAG" val="#wm#"/>
</p:tagLst>
</file>

<file path=ppt/tags/tag299.xml><?xml version="1.0" encoding="utf-8"?>
<p:tagLst xmlns:p="http://schemas.openxmlformats.org/presentationml/2006/main">
  <p:tag name="KSO_WM_SLIDE_ID" val="diagram20233201_2"/>
  <p:tag name="KSO_WM_TEMPLATE_SUBCATEGORY" val="0"/>
  <p:tag name="KSO_WM_TEMPLATE_MASTER_TYPE" val="0"/>
  <p:tag name="KSO_WM_TEMPLATE_COLOR_TYPE" val="0"/>
  <p:tag name="KSO_WM_SLIDE_TYPE" val="text"/>
  <p:tag name="KSO_WM_SLIDE_SUBTYPE" val="diag"/>
  <p:tag name="KSO_WM_SLIDE_ITEM_CNT" val="3"/>
  <p:tag name="KSO_WM_SLIDE_INDEX" val="2"/>
  <p:tag name="KSO_WM_TAG_VERSION" val="3.0"/>
  <p:tag name="KSO_WM_BEAUTIFY_FLAG" val="#wm#"/>
  <p:tag name="KSO_WM_TEMPLATE_CATEGORY" val="diagram"/>
  <p:tag name="KSO_WM_TEMPLATE_INDEX" val="20233201"/>
  <p:tag name="KSO_WM_SLIDE_LAYOUT" val="a_l"/>
  <p:tag name="KSO_WM_SLIDE_LAYOUT_CNT" val="1_1"/>
  <p:tag name="KSO_WM_TEMPLATE_THUMBS_INDEX" val="1、4、7、12、13、14、15、16、17、18、20、24、25、28、33、36、40、43、44"/>
  <p:tag name="KSO_WM_DIAGRAM_GROUP_CODE" val="l1-1"/>
  <p:tag name="KSO_WM_SLIDE_DIAGTYPE" val="l"/>
  <p:tag name="KSO_WM_SLIDE_SIZE" val="961.049*402.115"/>
  <p:tag name="KSO_WM_SLIDE_POSITION" val="-1.04874*137.885"/>
  <p:tag name="CP_OUTLINE_TITLE" val="结构化写作模板"/>
  <p:tag name="CP_OUTLINE_TYPE" val="pt_text"/>
</p:tagLst>
</file>

<file path=ppt/tags/tag3.xml><?xml version="1.0" encoding="utf-8"?>
<p:tagLst xmlns:p="http://schemas.openxmlformats.org/presentationml/2006/main">
  <p:tag name="KSO_WM_UNIT_TYPE" val="i"/>
  <p:tag name="KSO_WM_UNIT_INDEX" val="5"/>
  <p:tag name="KSO_WM_BEAUTIFY_FLAG" val="#wm#"/>
  <p:tag name="KSO_WM_TAG_VERSION" val="3.0"/>
  <p:tag name="KSO_WM_UNIT_ID" val="_1*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0.xml><?xml version="1.0" encoding="utf-8"?>
<p:tagLst xmlns:p="http://schemas.openxmlformats.org/presentationml/2006/main">
  <p:tag name="KSO_WM_UNIT_TYPE" val="i"/>
  <p:tag name="KSO_WM_UNIT_INDEX" val="5"/>
  <p:tag name="KSO_WM_BEAUTIFY_FLAG" val="#wm#"/>
  <p:tag name="KSO_WM_TAG_VERSION" val="3.0"/>
  <p:tag name="KSO_WM_UNIT_ID" val="_4*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00.xml><?xml version="1.0" encoding="utf-8"?>
<p:tagLst xmlns:p="http://schemas.openxmlformats.org/presentationml/2006/main">
  <p:tag name="KSO_WM_SLIDE_BACKGROUND_TYPE" val="leftRight"/>
  <p:tag name="KSO_WM_UNIT_SUBTYPE" val="h"/>
  <p:tag name="KSO_WM_TEMPLATE_CATEGORY" val="custom"/>
  <p:tag name="KSO_WM_TEMPLATE_INDEX" val="20204503"/>
  <p:tag name="KSO_WM_UNIT_TYPE" val="i"/>
  <p:tag name="KSO_WM_UNIT_INDEX" val="1"/>
  <p:tag name="KSO_WM_UNIT_HIGHLIGHT" val="0"/>
  <p:tag name="KSO_WM_UNIT_COMPATIBLE" val="0"/>
  <p:tag name="KSO_WM_UNIT_DIAGRAM_ISNUMVISUAL" val="0"/>
  <p:tag name="KSO_WM_UNIT_DIAGRAM_ISREFERUNIT" val="0"/>
  <p:tag name="KSO_WM_UNIT_BK_DARK_LIGHT" val="2"/>
  <p:tag name="KSO_WM_UNIT_LAYERLEVEL" val="1"/>
  <p:tag name="KSO_WM_TAG_VERSION" val="1.0"/>
  <p:tag name="KSO_WM_BEAUTIFY_FLAG" val="#wm#"/>
</p:tagLst>
</file>

<file path=ppt/tags/tag301.xml><?xml version="1.0" encoding="utf-8"?>
<p:tagLst xmlns:p="http://schemas.openxmlformats.org/presentationml/2006/main">
  <p:tag name="KSO_WM_BEAUTIFY_FLAG" val="#wm#"/>
  <p:tag name="KSO_WM_UNIT_INDEX" val="3"/>
  <p:tag name="KSO_WM_UNIT_TYPE" val="j"/>
</p:tagLst>
</file>

<file path=ppt/tags/tag302.xml><?xml version="1.0" encoding="utf-8"?>
<p:tagLst xmlns:p="http://schemas.openxmlformats.org/presentationml/2006/main">
  <p:tag name="KSO_WM_BEAUTIFY_FLAG" val="#wm#"/>
  <p:tag name="KSO_WM_UNIT_INDEX" val="6"/>
  <p:tag name="KSO_WM_UNIT_TYPE" val="j"/>
</p:tagLst>
</file>

<file path=ppt/tags/tag303.xml><?xml version="1.0" encoding="utf-8"?>
<p:tagLst xmlns:p="http://schemas.openxmlformats.org/presentationml/2006/main">
  <p:tag name="KSO_WM_UNIT_INDEX" val="5"/>
  <p:tag name="KSO_WM_UNIT_TYPE" val="j"/>
  <p:tag name="KSO_WM_BEAUTIFY_FLAG" val="#wm#"/>
</p:tagLst>
</file>

<file path=ppt/tags/tag304.xml><?xml version="1.0" encoding="utf-8"?>
<p:tagLst xmlns:p="http://schemas.openxmlformats.org/presentationml/2006/main">
  <p:tag name="KSO_WM_TEMPLATE_SUBCATEGORY" val="29"/>
  <p:tag name="KSO_WM_SLIDE_ITEM_CNT" val="0"/>
  <p:tag name="KSO_WM_SLIDE_INDEX" val="8"/>
  <p:tag name="KSO_WM_TAG_VERSION" val="1.0"/>
  <p:tag name="KSO_WM_BEAUTIFY_FLAG" val="#wm#"/>
  <p:tag name="KSO_WM_SLIDE_LAYOUT" val="a_f"/>
  <p:tag name="KSO_WM_SLIDE_LAYOUT_CNT" val="1_1"/>
  <p:tag name="KSO_WM_SLIDE_TYPE" val="text"/>
  <p:tag name="KSO_WM_SLIDE_SUBTYPE" val="pureTxt"/>
  <p:tag name="KSO_WM_SLIDE_SIZE" val="959*540"/>
  <p:tag name="KSO_WM_SLIDE_POSITION" val="0*0"/>
  <p:tag name="KSO_WM_SLIDE_LAYOUT_INFO" val="{&quot;direction&quot;:1,&quot;horizontalAlign&quot;:-1,&quot;verticalAlign&quot;:-1,&quot;type&quot;:0,&quot;diagramDirection&quot;:0,&quot;canSetOverLayout&quot;:0,&quot;isOverLayout&quot;:0,&quot;normalSize&quot;:{&quot;size1&quot;:33.4},&quot;minSize&quot;:{&quot;size1&quot;:33.4},&quot;maxSize&quot;:{&quot;size1&quot;:33.4},&quot;edge&quot;:{&quot;left&quot;:true,&quot;top&quot;:true,&quot;right&quot;:true,&quot;bottom&quot;:true},&quot;backgroundInfo&quot;:[{&quot;type&quot;:&quot;general&quot;,&quot;left&quot;:0.0,&quot;top&quot;:0.0,&quot;right&quot;:0.0,&quot;bottom&quot;:0.0,&quot;leftAbs&quot;:false,&quot;topAbs&quot;:false,&quot;rightAbs&quot;:false,&quot;bottomAbs&quot;:false}],&quot;subLayout&quot;:[{&quot;direction&quot;:0,&quot;horizontalAlign&quot;:-1,&quot;verticalAlign&quot;:-1,&quot;type&quot;:0,&quot;diagramDirection&quot;:0,&quot;canSetOverLayout&quot;:0,&quot;isOverLayout&quot;:0,&quot;margin&quot;:{&quot;left&quot;:2.12,&quot;top&quot;:3.27,&quot;right&quot;:1.69,&quot;bottom&quot;:4.43},&quot;edge&quot;:{&quot;left&quot;:true,&quot;top&quot;:true,&quot;right&quot;:false,&quot;bottom&quot;:true},&quot;backgroundInfo&quot;:[{&quot;type&quot;:&quot;leftRight&quot;,&quot;left&quot;:0.0,&quot;top&quot;:0.0,&quot;right&quot;:0.0,&quot;bottom&quot;:0.0,&quot;leftAbs&quot;:false,&quot;topAbs&quot;:false,&quot;rightAbs&quot;:false,&quot;bottomAbs&quot;:false}]},{&quot;direction&quot;:0,&quot;horizontalAlign&quot;:0,&quot;verticalAlign&quot;:1,&quot;type&quot;:0,&quot;diagramDirection&quot;:0,&quot;canSetOverLayout&quot;:0,&quot;isOverLayout&quot;:0,&quot;margin&quot;:{&quot;left&quot;:1.69,&quot;top&quot;:2.12,&quot;right&quot;:2.12,&quot;bottom&quot;:2.12},&quot;edge&quot;:{&quot;left&quot;:false,&quot;top&quot;:true,&quot;right&quot;:true,&quot;bottom&quot;:true}}]}"/>
  <p:tag name="KSO_WM_SLIDE_CAN_ADD_NAVIGATION" val="1"/>
  <p:tag name="KSO_WM_SLIDE_BACKGROUND" val="[&quot;general&quot;,&quot;leftRight&quot;]"/>
  <p:tag name="KSO_WM_SLIDE_RATIO" val="1.777778"/>
  <p:tag name="KSO_WM_TEMPLATE_MASTER_TYPE" val="1"/>
  <p:tag name="KSO_WM_TEMPLATE_COLOR_TYPE" val="1"/>
  <p:tag name="KSO_WM_TEMPLATE_CATEGORY" val="custom"/>
  <p:tag name="KSO_WM_TEMPLATE_INDEX" val="20204503"/>
  <p:tag name="KSO_WM_SLIDE_ID" val="custom_8"/>
  <p:tag name="KSO_WM_TEMPLATE_USER_THEME" val="1"/>
</p:tagLst>
</file>

<file path=ppt/tags/tag305.xml><?xml version="1.0" encoding="utf-8"?>
<p:tagLst xmlns:p="http://schemas.openxmlformats.org/presentationml/2006/main">
  <p:tag name="KSO_WM_UNIT_INDEX" val="8"/>
  <p:tag name="KSO_WM_UNIT_TYPE" val="i"/>
  <p:tag name="KSO_WM_BEAUTIFY_FLAG" val="#wm#"/>
</p:tagLst>
</file>

<file path=ppt/tags/tag306.xml><?xml version="1.0" encoding="utf-8"?>
<p:tagLst xmlns:p="http://schemas.openxmlformats.org/presentationml/2006/main">
  <p:tag name="KSO_WM_UNIT_INDEX" val="3"/>
  <p:tag name="KSO_WM_UNIT_TYPE" val="f"/>
  <p:tag name="KSO_WM_UNIT_SUBTYPE" val="a"/>
  <p:tag name="KSO_WM_BEAUTIFY_FLAG" val="#wm#"/>
</p:tagLst>
</file>

<file path=ppt/tags/tag307.xml><?xml version="1.0" encoding="utf-8"?>
<p:tagLst xmlns:p="http://schemas.openxmlformats.org/presentationml/2006/main">
  <p:tag name="KSO_WM_BEAUTIFY_FLAG" val="#wm#"/>
  <p:tag name="KSO_WM_UNIT_INDEX" val="5"/>
  <p:tag name="KSO_WM_UNIT_TYPE" val="j"/>
</p:tagLst>
</file>

<file path=ppt/tags/tag308.xml><?xml version="1.0" encoding="utf-8"?>
<p:tagLst xmlns:p="http://schemas.openxmlformats.org/presentationml/2006/main">
  <p:tag name="KSO_WM_BEAUTIFY_FLAG" val="#wm#"/>
  <p:tag name="KSO_WM_UNIT_INDEX" val="4"/>
  <p:tag name="KSO_WM_UNIT_TYPE" val="j"/>
</p:tagLst>
</file>

<file path=ppt/tags/tag309.xml><?xml version="1.0" encoding="utf-8"?>
<p:tagLst xmlns:p="http://schemas.openxmlformats.org/presentationml/2006/main">
  <p:tag name="KSO_WM_TEMPLATE_SUBCATEGORY" val="29"/>
  <p:tag name="KSO_WM_SLIDE_ITEM_CNT" val="0"/>
  <p:tag name="KSO_WM_SLIDE_INDEX" val="8"/>
  <p:tag name="KSO_WM_TAG_VERSION" val="1.0"/>
  <p:tag name="KSO_WM_BEAUTIFY_FLAG" val="#wm#"/>
  <p:tag name="KSO_WM_SLIDE_LAYOUT" val="a_f"/>
  <p:tag name="KSO_WM_SLIDE_LAYOUT_CNT" val="1_1"/>
  <p:tag name="KSO_WM_SLIDE_TYPE" val="text"/>
  <p:tag name="KSO_WM_SLIDE_SUBTYPE" val="pureTxt"/>
  <p:tag name="KSO_WM_SLIDE_SIZE" val="959*540"/>
  <p:tag name="KSO_WM_SLIDE_POSITION" val="0*0"/>
  <p:tag name="KSO_WM_SLIDE_LAYOUT_INFO" val="{&quot;direction&quot;:1,&quot;horizontalAlign&quot;:-1,&quot;verticalAlign&quot;:-1,&quot;type&quot;:0,&quot;diagramDirection&quot;:0,&quot;canSetOverLayout&quot;:0,&quot;isOverLayout&quot;:0,&quot;normalSize&quot;:{&quot;size1&quot;:33.4},&quot;minSize&quot;:{&quot;size1&quot;:33.4},&quot;maxSize&quot;:{&quot;size1&quot;:33.4},&quot;edge&quot;:{&quot;left&quot;:true,&quot;top&quot;:true,&quot;right&quot;:true,&quot;bottom&quot;:true},&quot;backgroundInfo&quot;:[{&quot;type&quot;:&quot;general&quot;,&quot;left&quot;:0.0,&quot;top&quot;:0.0,&quot;right&quot;:0.0,&quot;bottom&quot;:0.0,&quot;leftAbs&quot;:false,&quot;topAbs&quot;:false,&quot;rightAbs&quot;:false,&quot;bottomAbs&quot;:false}],&quot;subLayout&quot;:[{&quot;direction&quot;:0,&quot;horizontalAlign&quot;:-1,&quot;verticalAlign&quot;:-1,&quot;type&quot;:0,&quot;diagramDirection&quot;:0,&quot;canSetOverLayout&quot;:0,&quot;isOverLayout&quot;:0,&quot;margin&quot;:{&quot;left&quot;:2.12,&quot;top&quot;:3.27,&quot;right&quot;:1.69,&quot;bottom&quot;:4.43},&quot;edge&quot;:{&quot;left&quot;:true,&quot;top&quot;:true,&quot;right&quot;:false,&quot;bottom&quot;:true},&quot;backgroundInfo&quot;:[{&quot;type&quot;:&quot;leftRight&quot;,&quot;left&quot;:0.0,&quot;top&quot;:0.0,&quot;right&quot;:0.0,&quot;bottom&quot;:0.0,&quot;leftAbs&quot;:false,&quot;topAbs&quot;:false,&quot;rightAbs&quot;:false,&quot;bottomAbs&quot;:false}]},{&quot;direction&quot;:0,&quot;horizontalAlign&quot;:0,&quot;verticalAlign&quot;:1,&quot;type&quot;:0,&quot;diagramDirection&quot;:0,&quot;canSetOverLayout&quot;:0,&quot;isOverLayout&quot;:0,&quot;margin&quot;:{&quot;left&quot;:1.69,&quot;top&quot;:2.12,&quot;right&quot;:2.12,&quot;bottom&quot;:2.12},&quot;edge&quot;:{&quot;left&quot;:false,&quot;top&quot;:true,&quot;right&quot;:true,&quot;bottom&quot;:true}}]}"/>
  <p:tag name="KSO_WM_SLIDE_CAN_ADD_NAVIGATION" val="1"/>
  <p:tag name="KSO_WM_SLIDE_BACKGROUND" val="[&quot;general&quot;,&quot;leftRight&quot;]"/>
  <p:tag name="KSO_WM_SLIDE_RATIO" val="1.777778"/>
  <p:tag name="KSO_WM_TEMPLATE_MASTER_TYPE" val="1"/>
  <p:tag name="KSO_WM_TEMPLATE_COLOR_TYPE" val="1"/>
  <p:tag name="KSO_WM_TEMPLATE_CATEGORY" val="custom"/>
  <p:tag name="KSO_WM_TEMPLATE_INDEX" val="20204503"/>
  <p:tag name="KSO_WM_SLIDE_ID" val="custom_8"/>
  <p:tag name="KSO_WM_TEMPLATE_USER_THEME" val="1"/>
</p:tagLst>
</file>

<file path=ppt/tags/tag31.xml><?xml version="1.0" encoding="utf-8"?>
<p:tagLst xmlns:p="http://schemas.openxmlformats.org/presentationml/2006/main">
  <p:tag name="KSO_WM_UNIT_TYPE" val="a"/>
  <p:tag name="KSO_WM_UNIT_INDEX" val="1"/>
  <p:tag name="KSO_WM_BEAUTIFY_FLAG" val="#wm#"/>
  <p:tag name="KSO_WM_TAG_VERSION" val="3.0"/>
  <p:tag name="KSO_WM_UNIT_PRESET_TEXT" val="单击编辑母版标题"/>
  <p:tag name="KSO_WM_UNIT_ID" val="_4*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10"/>
</p:tagLst>
</file>

<file path=ppt/tags/tag310.xml><?xml version="1.0" encoding="utf-8"?>
<p:tagLst xmlns:p="http://schemas.openxmlformats.org/presentationml/2006/main">
  <p:tag name="KSO_WM_UNIT_INDEX" val="12"/>
  <p:tag name="KSO_WM_UNIT_TYPE" val="i"/>
  <p:tag name="KSO_WM_BEAUTIFY_FLAG" val="#wm#"/>
</p:tagLst>
</file>

<file path=ppt/tags/tag311.xml><?xml version="1.0" encoding="utf-8"?>
<p:tagLst xmlns:p="http://schemas.openxmlformats.org/presentationml/2006/main">
  <p:tag name="KSO_WM_UNIT_INDEX" val="5"/>
  <p:tag name="KSO_WM_UNIT_TYPE" val="f"/>
  <p:tag name="KSO_WM_UNIT_SUBTYPE" val="a"/>
  <p:tag name="KSO_WM_BEAUTIFY_FLAG" val="#wm#"/>
</p:tagLst>
</file>

<file path=ppt/tags/tag312.xml><?xml version="1.0" encoding="utf-8"?>
<p:tagLst xmlns:p="http://schemas.openxmlformats.org/presentationml/2006/main">
  <p:tag name="KSO_WM_BEAUTIFY_FLAG" val="#wm#"/>
  <p:tag name="KSO_WM_UNIT_INDEX" val="8"/>
  <p:tag name="KSO_WM_UNIT_TYPE" val="j"/>
</p:tagLst>
</file>

<file path=ppt/tags/tag313.xml><?xml version="1.0" encoding="utf-8"?>
<p:tagLst xmlns:p="http://schemas.openxmlformats.org/presentationml/2006/main">
  <p:tag name="KSO_WM_UNIT_INDEX" val="2"/>
  <p:tag name="KSO_WM_UNIT_TYPE" val="j"/>
  <p:tag name="KSO_WM_BEAUTIFY_FLAG" val="#wm#"/>
</p:tagLst>
</file>

<file path=ppt/tags/tag314.xml><?xml version="1.0" encoding="utf-8"?>
<p:tagLst xmlns:p="http://schemas.openxmlformats.org/presentationml/2006/main">
  <p:tag name="KSO_WM_TEMPLATE_SUBCATEGORY" val="29"/>
  <p:tag name="KSO_WM_SLIDE_ITEM_CNT" val="0"/>
  <p:tag name="KSO_WM_SLIDE_INDEX" val="8"/>
  <p:tag name="KSO_WM_TAG_VERSION" val="1.0"/>
  <p:tag name="KSO_WM_BEAUTIFY_FLAG" val="#wm#"/>
  <p:tag name="KSO_WM_SLIDE_LAYOUT" val="a_f"/>
  <p:tag name="KSO_WM_SLIDE_LAYOUT_CNT" val="1_1"/>
  <p:tag name="KSO_WM_SLIDE_TYPE" val="text"/>
  <p:tag name="KSO_WM_SLIDE_SUBTYPE" val="pureTxt"/>
  <p:tag name="KSO_WM_SLIDE_SIZE" val="959*540"/>
  <p:tag name="KSO_WM_SLIDE_POSITION" val="0*0"/>
  <p:tag name="KSO_WM_SLIDE_LAYOUT_INFO" val="{&quot;direction&quot;:1,&quot;horizontalAlign&quot;:-1,&quot;verticalAlign&quot;:-1,&quot;type&quot;:0,&quot;diagramDirection&quot;:0,&quot;canSetOverLayout&quot;:0,&quot;isOverLayout&quot;:0,&quot;normalSize&quot;:{&quot;size1&quot;:33.4},&quot;minSize&quot;:{&quot;size1&quot;:33.4},&quot;maxSize&quot;:{&quot;size1&quot;:33.4},&quot;edge&quot;:{&quot;left&quot;:true,&quot;top&quot;:true,&quot;right&quot;:true,&quot;bottom&quot;:true},&quot;backgroundInfo&quot;:[{&quot;type&quot;:&quot;general&quot;,&quot;left&quot;:0.0,&quot;top&quot;:0.0,&quot;right&quot;:0.0,&quot;bottom&quot;:0.0,&quot;leftAbs&quot;:false,&quot;topAbs&quot;:false,&quot;rightAbs&quot;:false,&quot;bottomAbs&quot;:false}],&quot;subLayout&quot;:[{&quot;direction&quot;:0,&quot;horizontalAlign&quot;:-1,&quot;verticalAlign&quot;:-1,&quot;type&quot;:0,&quot;diagramDirection&quot;:0,&quot;canSetOverLayout&quot;:0,&quot;isOverLayout&quot;:0,&quot;margin&quot;:{&quot;left&quot;:2.12,&quot;top&quot;:3.27,&quot;right&quot;:1.69,&quot;bottom&quot;:4.43},&quot;edge&quot;:{&quot;left&quot;:true,&quot;top&quot;:true,&quot;right&quot;:false,&quot;bottom&quot;:true},&quot;backgroundInfo&quot;:[{&quot;type&quot;:&quot;leftRight&quot;,&quot;left&quot;:0.0,&quot;top&quot;:0.0,&quot;right&quot;:0.0,&quot;bottom&quot;:0.0,&quot;leftAbs&quot;:false,&quot;topAbs&quot;:false,&quot;rightAbs&quot;:false,&quot;bottomAbs&quot;:false}]},{&quot;direction&quot;:0,&quot;horizontalAlign&quot;:0,&quot;verticalAlign&quot;:1,&quot;type&quot;:0,&quot;diagramDirection&quot;:0,&quot;canSetOverLayout&quot;:0,&quot;isOverLayout&quot;:0,&quot;margin&quot;:{&quot;left&quot;:1.69,&quot;top&quot;:2.12,&quot;right&quot;:2.12,&quot;bottom&quot;:2.12},&quot;edge&quot;:{&quot;left&quot;:false,&quot;top&quot;:true,&quot;right&quot;:true,&quot;bottom&quot;:true}}]}"/>
  <p:tag name="KSO_WM_SLIDE_CAN_ADD_NAVIGATION" val="1"/>
  <p:tag name="KSO_WM_SLIDE_BACKGROUND" val="[&quot;general&quot;,&quot;leftRight&quot;]"/>
  <p:tag name="KSO_WM_SLIDE_RATIO" val="1.777778"/>
  <p:tag name="KSO_WM_TEMPLATE_MASTER_TYPE" val="1"/>
  <p:tag name="KSO_WM_TEMPLATE_COLOR_TYPE" val="1"/>
  <p:tag name="KSO_WM_TEMPLATE_CATEGORY" val="custom"/>
  <p:tag name="KSO_WM_TEMPLATE_INDEX" val="20204503"/>
  <p:tag name="KSO_WM_SLIDE_ID" val="custom_8"/>
  <p:tag name="KSO_WM_TEMPLATE_USER_THEME" val="1"/>
</p:tagLst>
</file>

<file path=ppt/tags/tag315.xml><?xml version="1.0" encoding="utf-8"?>
<p:tagLst xmlns:p="http://schemas.openxmlformats.org/presentationml/2006/main">
  <p:tag name="KSO_WM_UNIT_ISCONTENTSTITLE" val="0"/>
  <p:tag name="KSO_WM_UNIT_PRESET_TEXT" val="单击此处添加大标题内容"/>
  <p:tag name="KSO_WM_UNIT_NOCLEAR" val="0"/>
  <p:tag name="KSO_WM_UNIT_VALUE" val="16"/>
  <p:tag name="KSO_WM_UNIT_HIGHLIGHT" val="0"/>
  <p:tag name="KSO_WM_UNIT_COMPATIBLE" val="0"/>
  <p:tag name="KSO_WM_UNIT_DIAGRAM_ISNUMVISUAL" val="0"/>
  <p:tag name="KSO_WM_UNIT_DIAGRAM_ISREFERUNIT" val="0"/>
  <p:tag name="KSO_WM_UNIT_TYPE" val="f"/>
  <p:tag name="KSO_WM_UNIT_INDEX" val="10"/>
  <p:tag name="KSO_WM_UNIT_LAYERLEVEL" val="1"/>
  <p:tag name="KSO_WM_TAG_VERSION" val="1.0"/>
  <p:tag name="KSO_WM_BEAUTIFY_FLAG" val="#wm#"/>
  <p:tag name="KSO_WM_UNIT_DEFAULT_FONT" val="36;44;4"/>
  <p:tag name="KSO_WM_UNIT_BLOCK" val="0"/>
  <p:tag name="KSO_WM_TEMPLATE_CATEGORY" val="custom"/>
  <p:tag name="KSO_WM_TEMPLATE_INDEX" val="20204503"/>
  <p:tag name="KSO_WM_UNIT_ISNUMDGMTITLE" val="0"/>
  <p:tag name="KSO_WM_UNIT_SUBTYPE" val="a"/>
</p:tagLst>
</file>

<file path=ppt/tags/tag316.xml><?xml version="1.0" encoding="utf-8"?>
<p:tagLst xmlns:p="http://schemas.openxmlformats.org/presentationml/2006/main">
  <p:tag name="KSO_WM_UNIT_INDEX" val="12"/>
  <p:tag name="KSO_WM_UNIT_TYPE" val="i"/>
  <p:tag name="KSO_WM_BEAUTIFY_FLAG" val="#wm#"/>
</p:tagLst>
</file>

<file path=ppt/tags/tag317.xml><?xml version="1.0" encoding="utf-8"?>
<p:tagLst xmlns:p="http://schemas.openxmlformats.org/presentationml/2006/main">
  <p:tag name="KSO_WM_UNIT_INDEX" val="5"/>
  <p:tag name="KSO_WM_UNIT_TYPE" val="f"/>
  <p:tag name="KSO_WM_UNIT_SUBTYPE" val="a"/>
  <p:tag name="KSO_WM_BEAUTIFY_FLAG" val="#wm#"/>
</p:tagLst>
</file>

<file path=ppt/tags/tag318.xml><?xml version="1.0" encoding="utf-8"?>
<p:tagLst xmlns:p="http://schemas.openxmlformats.org/presentationml/2006/main">
  <p:tag name="KSO_WM_BEAUTIFY_FLAG" val="#wm#"/>
  <p:tag name="KSO_WM_UNIT_INDEX" val="8"/>
  <p:tag name="KSO_WM_UNIT_TYPE" val="j"/>
</p:tagLst>
</file>

<file path=ppt/tags/tag319.xml><?xml version="1.0" encoding="utf-8"?>
<p:tagLst xmlns:p="http://schemas.openxmlformats.org/presentationml/2006/main">
  <p:tag name="KSO_WM_UNIT_INDEX" val="5"/>
  <p:tag name="KSO_WM_UNIT_TYPE" val="f"/>
  <p:tag name="KSO_WM_UNIT_SUBTYPE" val="a"/>
  <p:tag name="KSO_WM_BEAUTIFY_FLAG" val="#wm#"/>
</p:tagLst>
</file>

<file path=ppt/tags/tag32.xml><?xml version="1.0" encoding="utf-8"?>
<p:tagLst xmlns:p="http://schemas.openxmlformats.org/presentationml/2006/main">
  <p:tag name="KSO_WM_UNIT_TYPE" val="b"/>
  <p:tag name="KSO_WM_UNIT_INDEX" val="1"/>
  <p:tag name="KSO_WM_BEAUTIFY_FLAG" val="#wm#"/>
  <p:tag name="KSO_WM_TAG_VERSION" val="3.0"/>
  <p:tag name="KSO_WM_UNIT_PRESET_TEXT" val="单击此处编辑副标题"/>
  <p:tag name="KSO_WM_UNIT_ID" val="_4*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17"/>
</p:tagLst>
</file>

<file path=ppt/tags/tag320.xml><?xml version="1.0" encoding="utf-8"?>
<p:tagLst xmlns:p="http://schemas.openxmlformats.org/presentationml/2006/main">
  <p:tag name="KSO_WM_TEMPLATE_SUBCATEGORY" val="29"/>
  <p:tag name="KSO_WM_SLIDE_ITEM_CNT" val="0"/>
  <p:tag name="KSO_WM_SLIDE_INDEX" val="8"/>
  <p:tag name="KSO_WM_TAG_VERSION" val="1.0"/>
  <p:tag name="KSO_WM_BEAUTIFY_FLAG" val="#wm#"/>
  <p:tag name="KSO_WM_SLIDE_LAYOUT" val="a_f"/>
  <p:tag name="KSO_WM_SLIDE_LAYOUT_CNT" val="1_1"/>
  <p:tag name="KSO_WM_SLIDE_TYPE" val="text"/>
  <p:tag name="KSO_WM_SLIDE_SUBTYPE" val="pureTxt"/>
  <p:tag name="KSO_WM_SLIDE_SIZE" val="959*540"/>
  <p:tag name="KSO_WM_SLIDE_POSITION" val="0*0"/>
  <p:tag name="KSO_WM_SLIDE_LAYOUT_INFO" val="{&quot;direction&quot;:1,&quot;horizontalAlign&quot;:-1,&quot;verticalAlign&quot;:-1,&quot;type&quot;:0,&quot;diagramDirection&quot;:0,&quot;canSetOverLayout&quot;:0,&quot;isOverLayout&quot;:0,&quot;normalSize&quot;:{&quot;size1&quot;:33.4},&quot;minSize&quot;:{&quot;size1&quot;:33.4},&quot;maxSize&quot;:{&quot;size1&quot;:33.4},&quot;edge&quot;:{&quot;left&quot;:true,&quot;top&quot;:true,&quot;right&quot;:true,&quot;bottom&quot;:true},&quot;backgroundInfo&quot;:[{&quot;type&quot;:&quot;general&quot;,&quot;left&quot;:0.0,&quot;top&quot;:0.0,&quot;right&quot;:0.0,&quot;bottom&quot;:0.0,&quot;leftAbs&quot;:false,&quot;topAbs&quot;:false,&quot;rightAbs&quot;:false,&quot;bottomAbs&quot;:false}],&quot;subLayout&quot;:[{&quot;direction&quot;:0,&quot;horizontalAlign&quot;:-1,&quot;verticalAlign&quot;:-1,&quot;type&quot;:0,&quot;diagramDirection&quot;:0,&quot;canSetOverLayout&quot;:0,&quot;isOverLayout&quot;:0,&quot;margin&quot;:{&quot;left&quot;:2.12,&quot;top&quot;:3.27,&quot;right&quot;:1.69,&quot;bottom&quot;:4.43},&quot;edge&quot;:{&quot;left&quot;:true,&quot;top&quot;:true,&quot;right&quot;:false,&quot;bottom&quot;:true},&quot;backgroundInfo&quot;:[{&quot;type&quot;:&quot;leftRight&quot;,&quot;left&quot;:0.0,&quot;top&quot;:0.0,&quot;right&quot;:0.0,&quot;bottom&quot;:0.0,&quot;leftAbs&quot;:false,&quot;topAbs&quot;:false,&quot;rightAbs&quot;:false,&quot;bottomAbs&quot;:false}]},{&quot;direction&quot;:0,&quot;horizontalAlign&quot;:0,&quot;verticalAlign&quot;:1,&quot;type&quot;:0,&quot;diagramDirection&quot;:0,&quot;canSetOverLayout&quot;:0,&quot;isOverLayout&quot;:0,&quot;margin&quot;:{&quot;left&quot;:1.69,&quot;top&quot;:2.12,&quot;right&quot;:2.12,&quot;bottom&quot;:2.12},&quot;edge&quot;:{&quot;left&quot;:false,&quot;top&quot;:true,&quot;right&quot;:true,&quot;bottom&quot;:true}}]}"/>
  <p:tag name="KSO_WM_SLIDE_CAN_ADD_NAVIGATION" val="1"/>
  <p:tag name="KSO_WM_SLIDE_BACKGROUND" val="[&quot;general&quot;,&quot;leftRight&quot;]"/>
  <p:tag name="KSO_WM_SLIDE_RATIO" val="1.777778"/>
  <p:tag name="KSO_WM_TEMPLATE_MASTER_TYPE" val="1"/>
  <p:tag name="KSO_WM_TEMPLATE_COLOR_TYPE" val="1"/>
  <p:tag name="KSO_WM_TEMPLATE_CATEGORY" val="custom"/>
  <p:tag name="KSO_WM_TEMPLATE_INDEX" val="20204503"/>
  <p:tag name="KSO_WM_SLIDE_ID" val="custom_8"/>
  <p:tag name="KSO_WM_TEMPLATE_USER_THEME" val="1"/>
</p:tagLst>
</file>

<file path=ppt/tags/tag321.xml><?xml version="1.0" encoding="utf-8"?>
<p:tagLst xmlns:p="http://schemas.openxmlformats.org/presentationml/2006/main">
  <p:tag name="KSO_WM_BEAUTIFY_FLAG" val="#wm#"/>
  <p:tag name="KSO_WM_UNIT_INDEX" val="3"/>
  <p:tag name="KSO_WM_UNIT_TYPE" val="f"/>
  <p:tag name="KSO_WM_UNIT_SUBTYPE" val="a"/>
</p:tagLst>
</file>

<file path=ppt/tags/tag322.xml><?xml version="1.0" encoding="utf-8"?>
<p:tagLst xmlns:p="http://schemas.openxmlformats.org/presentationml/2006/main">
  <p:tag name="KSO_WM_BEAUTIFY_FLAG" val="#wm#"/>
  <p:tag name="KSO_WM_UNIT_INDEX" val="8"/>
  <p:tag name="KSO_WM_UNIT_TYPE" val="j"/>
</p:tagLst>
</file>

<file path=ppt/tags/tag323.xml><?xml version="1.0" encoding="utf-8"?>
<p:tagLst xmlns:p="http://schemas.openxmlformats.org/presentationml/2006/main">
  <p:tag name="KSO_WM_UNIT_INDEX" val="5"/>
  <p:tag name="KSO_WM_UNIT_TYPE" val="j"/>
  <p:tag name="KSO_WM_BEAUTIFY_FLAG" val="#wm#"/>
</p:tagLst>
</file>

<file path=ppt/tags/tag324.xml><?xml version="1.0" encoding="utf-8"?>
<p:tagLst xmlns:p="http://schemas.openxmlformats.org/presentationml/2006/main">
  <p:tag name="KSO_WM_TEMPLATE_SUBCATEGORY" val="29"/>
  <p:tag name="KSO_WM_SLIDE_ITEM_CNT" val="0"/>
  <p:tag name="KSO_WM_SLIDE_INDEX" val="8"/>
  <p:tag name="KSO_WM_TAG_VERSION" val="1.0"/>
  <p:tag name="KSO_WM_BEAUTIFY_FLAG" val="#wm#"/>
  <p:tag name="KSO_WM_SLIDE_LAYOUT" val="a_f"/>
  <p:tag name="KSO_WM_SLIDE_LAYOUT_CNT" val="1_1"/>
  <p:tag name="KSO_WM_SLIDE_TYPE" val="text"/>
  <p:tag name="KSO_WM_SLIDE_SUBTYPE" val="pureTxt"/>
  <p:tag name="KSO_WM_SLIDE_SIZE" val="959*540"/>
  <p:tag name="KSO_WM_SLIDE_POSITION" val="0*0"/>
  <p:tag name="KSO_WM_SLIDE_LAYOUT_INFO" val="{&quot;direction&quot;:1,&quot;horizontalAlign&quot;:-1,&quot;verticalAlign&quot;:-1,&quot;type&quot;:0,&quot;diagramDirection&quot;:0,&quot;canSetOverLayout&quot;:0,&quot;isOverLayout&quot;:0,&quot;normalSize&quot;:{&quot;size1&quot;:33.4},&quot;minSize&quot;:{&quot;size1&quot;:33.4},&quot;maxSize&quot;:{&quot;size1&quot;:33.4},&quot;edge&quot;:{&quot;left&quot;:true,&quot;top&quot;:true,&quot;right&quot;:true,&quot;bottom&quot;:true},&quot;backgroundInfo&quot;:[{&quot;type&quot;:&quot;general&quot;,&quot;left&quot;:0.0,&quot;top&quot;:0.0,&quot;right&quot;:0.0,&quot;bottom&quot;:0.0,&quot;leftAbs&quot;:false,&quot;topAbs&quot;:false,&quot;rightAbs&quot;:false,&quot;bottomAbs&quot;:false}],&quot;subLayout&quot;:[{&quot;direction&quot;:0,&quot;horizontalAlign&quot;:-1,&quot;verticalAlign&quot;:-1,&quot;type&quot;:0,&quot;diagramDirection&quot;:0,&quot;canSetOverLayout&quot;:0,&quot;isOverLayout&quot;:0,&quot;margin&quot;:{&quot;left&quot;:2.12,&quot;top&quot;:3.27,&quot;right&quot;:1.69,&quot;bottom&quot;:4.43},&quot;edge&quot;:{&quot;left&quot;:true,&quot;top&quot;:true,&quot;right&quot;:false,&quot;bottom&quot;:true},&quot;backgroundInfo&quot;:[{&quot;type&quot;:&quot;leftRight&quot;,&quot;left&quot;:0.0,&quot;top&quot;:0.0,&quot;right&quot;:0.0,&quot;bottom&quot;:0.0,&quot;leftAbs&quot;:false,&quot;topAbs&quot;:false,&quot;rightAbs&quot;:false,&quot;bottomAbs&quot;:false}]},{&quot;direction&quot;:0,&quot;horizontalAlign&quot;:0,&quot;verticalAlign&quot;:1,&quot;type&quot;:0,&quot;diagramDirection&quot;:0,&quot;canSetOverLayout&quot;:0,&quot;isOverLayout&quot;:0,&quot;margin&quot;:{&quot;left&quot;:1.69,&quot;top&quot;:2.12,&quot;right&quot;:2.12,&quot;bottom&quot;:2.12},&quot;edge&quot;:{&quot;left&quot;:false,&quot;top&quot;:true,&quot;right&quot;:true,&quot;bottom&quot;:true}}]}"/>
  <p:tag name="KSO_WM_SLIDE_CAN_ADD_NAVIGATION" val="1"/>
  <p:tag name="KSO_WM_SLIDE_BACKGROUND" val="[&quot;general&quot;,&quot;leftRight&quot;]"/>
  <p:tag name="KSO_WM_SLIDE_RATIO" val="1.777778"/>
  <p:tag name="KSO_WM_TEMPLATE_MASTER_TYPE" val="1"/>
  <p:tag name="KSO_WM_TEMPLATE_COLOR_TYPE" val="1"/>
  <p:tag name="KSO_WM_TEMPLATE_CATEGORY" val="custom"/>
  <p:tag name="KSO_WM_TEMPLATE_INDEX" val="20204503"/>
  <p:tag name="KSO_WM_SLIDE_ID" val="custom_8"/>
  <p:tag name="KSO_WM_TEMPLATE_USER_THEME" val="1"/>
</p:tagLst>
</file>

<file path=ppt/tags/tag325.xml><?xml version="1.0" encoding="utf-8"?>
<p:tagLst xmlns:p="http://schemas.openxmlformats.org/presentationml/2006/main">
  <p:tag name="KSO_WM_UNIT_INDEX" val="3"/>
  <p:tag name="KSO_WM_UNIT_TYPE" val="f"/>
  <p:tag name="KSO_WM_UNIT_SUBTYPE" val="a"/>
  <p:tag name="KSO_WM_BEAUTIFY_FLAG" val="#wm#"/>
</p:tagLst>
</file>

<file path=ppt/tags/tag326.xml><?xml version="1.0" encoding="utf-8"?>
<p:tagLst xmlns:p="http://schemas.openxmlformats.org/presentationml/2006/main">
  <p:tag name="KSO_WM_BEAUTIFY_FLAG" val="#wm#"/>
  <p:tag name="KSO_WM_UNIT_INDEX" val="8"/>
  <p:tag name="KSO_WM_UNIT_TYPE" val="j"/>
</p:tagLst>
</file>

<file path=ppt/tags/tag327.xml><?xml version="1.0" encoding="utf-8"?>
<p:tagLst xmlns:p="http://schemas.openxmlformats.org/presentationml/2006/main">
  <p:tag name="KSO_WM_UNIT_INDEX" val="2"/>
  <p:tag name="KSO_WM_UNIT_TYPE" val="j"/>
  <p:tag name="KSO_WM_BEAUTIFY_FLAG" val="#wm#"/>
</p:tagLst>
</file>

<file path=ppt/tags/tag328.xml><?xml version="1.0" encoding="utf-8"?>
<p:tagLst xmlns:p="http://schemas.openxmlformats.org/presentationml/2006/main">
  <p:tag name="KSO_WM_UNIT_INDEX" val="7"/>
  <p:tag name="KSO_WM_UNIT_TYPE" val="j"/>
  <p:tag name="KSO_WM_BEAUTIFY_FLAG" val="#wm#"/>
</p:tagLst>
</file>

<file path=ppt/tags/tag329.xml><?xml version="1.0" encoding="utf-8"?>
<p:tagLst xmlns:p="http://schemas.openxmlformats.org/presentationml/2006/main">
  <p:tag name="KSO_WM_UNIT_INDEX" val="10"/>
  <p:tag name="KSO_WM_UNIT_TYPE" val="j"/>
  <p:tag name="KSO_WM_BEAUTIFY_FLAG" val="#wm#"/>
</p:tagLst>
</file>

<file path=ppt/tags/tag33.xml><?xml version="1.0" encoding="utf-8"?>
<p:tagLst xmlns:p="http://schemas.openxmlformats.org/presentationml/2006/main">
  <p:tag name="KSO_WM_UNIT_TYPE" val="e"/>
  <p:tag name="KSO_WM_UNIT_INDEX" val="1"/>
  <p:tag name="KSO_WM_BEAUTIFY_FLAG" val="#wm#"/>
  <p:tag name="KSO_WM_TAG_VERSION" val="3.0"/>
  <p:tag name="KSO_WM_UNIT_PRESET_TEXT" val="编号"/>
  <p:tag name="KSO_WM_UNIT_ID" val="_4*e*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2"/>
</p:tagLst>
</file>

<file path=ppt/tags/tag330.xml><?xml version="1.0" encoding="utf-8"?>
<p:tagLst xmlns:p="http://schemas.openxmlformats.org/presentationml/2006/main">
  <p:tag name="KSO_WM_TEMPLATE_SUBCATEGORY" val="29"/>
  <p:tag name="KSO_WM_SLIDE_ITEM_CNT" val="0"/>
  <p:tag name="KSO_WM_SLIDE_INDEX" val="8"/>
  <p:tag name="KSO_WM_TAG_VERSION" val="1.0"/>
  <p:tag name="KSO_WM_BEAUTIFY_FLAG" val="#wm#"/>
  <p:tag name="KSO_WM_SLIDE_LAYOUT" val="a_f"/>
  <p:tag name="KSO_WM_SLIDE_LAYOUT_CNT" val="1_1"/>
  <p:tag name="KSO_WM_SLIDE_TYPE" val="text"/>
  <p:tag name="KSO_WM_SLIDE_SUBTYPE" val="pureTxt"/>
  <p:tag name="KSO_WM_SLIDE_SIZE" val="959*540"/>
  <p:tag name="KSO_WM_SLIDE_POSITION" val="0*0"/>
  <p:tag name="KSO_WM_SLIDE_LAYOUT_INFO" val="{&quot;direction&quot;:1,&quot;horizontalAlign&quot;:-1,&quot;verticalAlign&quot;:-1,&quot;type&quot;:0,&quot;diagramDirection&quot;:0,&quot;canSetOverLayout&quot;:0,&quot;isOverLayout&quot;:0,&quot;normalSize&quot;:{&quot;size1&quot;:33.4},&quot;minSize&quot;:{&quot;size1&quot;:33.4},&quot;maxSize&quot;:{&quot;size1&quot;:33.4},&quot;edge&quot;:{&quot;left&quot;:true,&quot;top&quot;:true,&quot;right&quot;:true,&quot;bottom&quot;:true},&quot;backgroundInfo&quot;:[{&quot;type&quot;:&quot;general&quot;,&quot;left&quot;:0.0,&quot;top&quot;:0.0,&quot;right&quot;:0.0,&quot;bottom&quot;:0.0,&quot;leftAbs&quot;:false,&quot;topAbs&quot;:false,&quot;rightAbs&quot;:false,&quot;bottomAbs&quot;:false}],&quot;subLayout&quot;:[{&quot;direction&quot;:0,&quot;horizontalAlign&quot;:-1,&quot;verticalAlign&quot;:-1,&quot;type&quot;:0,&quot;diagramDirection&quot;:0,&quot;canSetOverLayout&quot;:0,&quot;isOverLayout&quot;:0,&quot;margin&quot;:{&quot;left&quot;:2.12,&quot;top&quot;:3.27,&quot;right&quot;:1.69,&quot;bottom&quot;:4.43},&quot;edge&quot;:{&quot;left&quot;:true,&quot;top&quot;:true,&quot;right&quot;:false,&quot;bottom&quot;:true},&quot;backgroundInfo&quot;:[{&quot;type&quot;:&quot;leftRight&quot;,&quot;left&quot;:0.0,&quot;top&quot;:0.0,&quot;right&quot;:0.0,&quot;bottom&quot;:0.0,&quot;leftAbs&quot;:false,&quot;topAbs&quot;:false,&quot;rightAbs&quot;:false,&quot;bottomAbs&quot;:false}]},{&quot;direction&quot;:0,&quot;horizontalAlign&quot;:0,&quot;verticalAlign&quot;:1,&quot;type&quot;:0,&quot;diagramDirection&quot;:0,&quot;canSetOverLayout&quot;:0,&quot;isOverLayout&quot;:0,&quot;margin&quot;:{&quot;left&quot;:1.69,&quot;top&quot;:2.12,&quot;right&quot;:2.12,&quot;bottom&quot;:2.12},&quot;edge&quot;:{&quot;left&quot;:false,&quot;top&quot;:true,&quot;right&quot;:true,&quot;bottom&quot;:true}}]}"/>
  <p:tag name="KSO_WM_SLIDE_CAN_ADD_NAVIGATION" val="1"/>
  <p:tag name="KSO_WM_SLIDE_BACKGROUND" val="[&quot;general&quot;,&quot;leftRight&quot;]"/>
  <p:tag name="KSO_WM_SLIDE_RATIO" val="1.777778"/>
  <p:tag name="KSO_WM_TEMPLATE_MASTER_TYPE" val="1"/>
  <p:tag name="KSO_WM_TEMPLATE_COLOR_TYPE" val="1"/>
  <p:tag name="KSO_WM_TEMPLATE_CATEGORY" val="custom"/>
  <p:tag name="KSO_WM_TEMPLATE_INDEX" val="20204503"/>
  <p:tag name="KSO_WM_SLIDE_ID" val="custom_8"/>
  <p:tag name="KSO_WM_TEMPLATE_USER_THEME" val="1"/>
</p:tagLst>
</file>

<file path=ppt/tags/tag331.xml><?xml version="1.0" encoding="utf-8"?>
<p:tagLst xmlns:p="http://schemas.openxmlformats.org/presentationml/2006/main">
  <p:tag name="KSO_WM_BEAUTIFY_FLAG" val="#wm#"/>
  <p:tag name="KSO_WM_UNIT_TYPE" val="l_h_a"/>
  <p:tag name="KSO_WM_UNIT_INDEX" val="1_1_1"/>
  <p:tag name="KSO_WM_UNIT_ID" val="diagram19882022_2*l_h_a*1_1_1"/>
  <p:tag name="KSO_WM_TEMPLATE_INDEX" val="19882022"/>
  <p:tag name="KSO_WM_TAG_VERSION" val="2.0"/>
  <p:tag name="KSO_WM_DIAGRAM_GROUP_CODE" val="l1-1"/>
  <p:tag name="KSO_WM_DIAGRAM_VIRTUALLY_FRAME" val="{&quot;height&quot;:469.1,&quot;left&quot;:79.95,&quot;top&quot;:26.85,&quot;width&quot;:870.35}"/>
</p:tagLst>
</file>

<file path=ppt/tags/tag332.xml><?xml version="1.0" encoding="utf-8"?>
<p:tagLst xmlns:p="http://schemas.openxmlformats.org/presentationml/2006/main">
  <p:tag name="KSO_WM_BEAUTIFY_FLAG" val="#wm#"/>
  <p:tag name="KSO_WM_UNIT_TYPE" val="l_h_f"/>
  <p:tag name="KSO_WM_UNIT_INDEX" val="1_2_1"/>
  <p:tag name="KSO_WM_UNIT_ID" val="diagram19882022_2*l_h_f*1_2_1"/>
  <p:tag name="KSO_WM_TEMPLATE_INDEX" val="19882022"/>
  <p:tag name="KSO_WM_TAG_VERSION" val="2.0"/>
  <p:tag name="KSO_WM_DIAGRAM_GROUP_CODE" val="l1-1"/>
  <p:tag name="KSO_WM_DIAGRAM_VIRTUALLY_FRAME" val="{&quot;height&quot;:469.1,&quot;left&quot;:79.95,&quot;top&quot;:26.85,&quot;width&quot;:870.35}"/>
</p:tagLst>
</file>

<file path=ppt/tags/tag333.xml><?xml version="1.0" encoding="utf-8"?>
<p:tagLst xmlns:p="http://schemas.openxmlformats.org/presentationml/2006/main">
  <p:tag name="KSO_WM_BEAUTIFY_FLAG" val="#wm#"/>
  <p:tag name="KSO_WM_UNIT_TYPE" val="l_h_i"/>
  <p:tag name="KSO_WM_UNIT_INDEX" val="1_1_1"/>
  <p:tag name="KSO_WM_UNIT_ID" val="diagram19882022_2*l_h_i*1_1_1"/>
  <p:tag name="KSO_WM_TEMPLATE_INDEX" val="19882022"/>
  <p:tag name="KSO_WM_TAG_VERSION" val="2.0"/>
  <p:tag name="KSO_WM_DIAGRAM_GROUP_CODE" val="l1-1"/>
  <p:tag name="KSO_WM_DIAGRAM_VIRTUALLY_FRAME" val="{&quot;height&quot;:469.1,&quot;left&quot;:79.95,&quot;top&quot;:26.85,&quot;width&quot;:870.35}"/>
</p:tagLst>
</file>

<file path=ppt/tags/tag334.xml><?xml version="1.0" encoding="utf-8"?>
<p:tagLst xmlns:p="http://schemas.openxmlformats.org/presentationml/2006/main">
  <p:tag name="KSO_WM_BEAUTIFY_FLAG" val="#wm#"/>
  <p:tag name="KSO_WM_UNIT_TYPE" val="l_h_i"/>
  <p:tag name="KSO_WM_UNIT_INDEX" val="1_2_1"/>
  <p:tag name="KSO_WM_UNIT_ID" val="diagram19882022_2*l_h_i*1_2_1"/>
  <p:tag name="KSO_WM_TEMPLATE_INDEX" val="19882022"/>
  <p:tag name="KSO_WM_TAG_VERSION" val="2.0"/>
  <p:tag name="KSO_WM_DIAGRAM_GROUP_CODE" val="l1-1"/>
  <p:tag name="KSO_WM_DIAGRAM_VIRTUALLY_FRAME" val="{&quot;height&quot;:469.1,&quot;left&quot;:79.95,&quot;top&quot;:26.85,&quot;width&quot;:870.35}"/>
</p:tagLst>
</file>

<file path=ppt/tags/tag335.xml><?xml version="1.0" encoding="utf-8"?>
<p:tagLst xmlns:p="http://schemas.openxmlformats.org/presentationml/2006/main">
  <p:tag name="KSO_WM_BEAUTIFY_FLAG" val="#wm#"/>
  <p:tag name="KSO_WM_UNIT_INDEX" val="7"/>
  <p:tag name="KSO_WM_UNIT_TYPE" val="j"/>
</p:tagLst>
</file>

<file path=ppt/tags/tag336.xml><?xml version="1.0" encoding="utf-8"?>
<p:tagLst xmlns:p="http://schemas.openxmlformats.org/presentationml/2006/main">
  <p:tag name="KSO_WM_UNIT_TYPE" val="l_h_f"/>
  <p:tag name="KSO_WM_UNIT_INDEX" val="1_2_1"/>
  <p:tag name="KSO_WM_UNIT_ID" val="diagram19882022_2*l_h_f*1_2_1"/>
  <p:tag name="KSO_WM_TEMPLATE_INDEX" val="19882022"/>
  <p:tag name="KSO_WM_TAG_VERSION" val="2.0"/>
  <p:tag name="KSO_WM_DIAGRAM_GROUP_CODE" val="l1-1"/>
  <p:tag name="KSO_WM_DIAGRAM_VIRTUALLY_FRAME" val="{&quot;height&quot;:469.1,&quot;left&quot;:79.95,&quot;top&quot;:26.85,&quot;width&quot;:870.35}"/>
</p:tagLst>
</file>

<file path=ppt/tags/tag337.xml><?xml version="1.0" encoding="utf-8"?>
<p:tagLst xmlns:p="http://schemas.openxmlformats.org/presentationml/2006/main">
  <p:tag name="KSO_WM_TEMPLATE_SUBCATEGORY" val="29"/>
  <p:tag name="KSO_WM_SLIDE_ITEM_CNT" val="0"/>
  <p:tag name="KSO_WM_SLIDE_INDEX" val="8"/>
  <p:tag name="KSO_WM_TAG_VERSION" val="1.0"/>
  <p:tag name="KSO_WM_BEAUTIFY_FLAG" val="#wm#"/>
  <p:tag name="KSO_WM_SLIDE_LAYOUT" val="a_f"/>
  <p:tag name="KSO_WM_SLIDE_LAYOUT_CNT" val="1_1"/>
  <p:tag name="KSO_WM_SLIDE_TYPE" val="text"/>
  <p:tag name="KSO_WM_SLIDE_SUBTYPE" val="pureTxt"/>
  <p:tag name="KSO_WM_SLIDE_SIZE" val="959*540"/>
  <p:tag name="KSO_WM_SLIDE_POSITION" val="0*0"/>
  <p:tag name="KSO_WM_SLIDE_LAYOUT_INFO" val="{&quot;direction&quot;:1,&quot;horizontalAlign&quot;:-1,&quot;verticalAlign&quot;:-1,&quot;type&quot;:0,&quot;diagramDirection&quot;:0,&quot;canSetOverLayout&quot;:0,&quot;isOverLayout&quot;:0,&quot;normalSize&quot;:{&quot;size1&quot;:33.4},&quot;minSize&quot;:{&quot;size1&quot;:33.4},&quot;maxSize&quot;:{&quot;size1&quot;:33.4},&quot;edge&quot;:{&quot;left&quot;:true,&quot;top&quot;:true,&quot;right&quot;:true,&quot;bottom&quot;:true},&quot;backgroundInfo&quot;:[{&quot;type&quot;:&quot;general&quot;,&quot;left&quot;:0.0,&quot;top&quot;:0.0,&quot;right&quot;:0.0,&quot;bottom&quot;:0.0,&quot;leftAbs&quot;:false,&quot;topAbs&quot;:false,&quot;rightAbs&quot;:false,&quot;bottomAbs&quot;:false}],&quot;subLayout&quot;:[{&quot;direction&quot;:0,&quot;horizontalAlign&quot;:-1,&quot;verticalAlign&quot;:-1,&quot;type&quot;:0,&quot;diagramDirection&quot;:0,&quot;canSetOverLayout&quot;:0,&quot;isOverLayout&quot;:0,&quot;margin&quot;:{&quot;left&quot;:2.12,&quot;top&quot;:3.27,&quot;right&quot;:1.69,&quot;bottom&quot;:4.43},&quot;edge&quot;:{&quot;left&quot;:true,&quot;top&quot;:true,&quot;right&quot;:false,&quot;bottom&quot;:true},&quot;backgroundInfo&quot;:[{&quot;type&quot;:&quot;leftRight&quot;,&quot;left&quot;:0.0,&quot;top&quot;:0.0,&quot;right&quot;:0.0,&quot;bottom&quot;:0.0,&quot;leftAbs&quot;:false,&quot;topAbs&quot;:false,&quot;rightAbs&quot;:false,&quot;bottomAbs&quot;:false}]},{&quot;direction&quot;:0,&quot;horizontalAlign&quot;:0,&quot;verticalAlign&quot;:1,&quot;type&quot;:0,&quot;diagramDirection&quot;:0,&quot;canSetOverLayout&quot;:0,&quot;isOverLayout&quot;:0,&quot;margin&quot;:{&quot;left&quot;:1.69,&quot;top&quot;:2.12,&quot;right&quot;:2.12,&quot;bottom&quot;:2.12},&quot;edge&quot;:{&quot;left&quot;:false,&quot;top&quot;:true,&quot;right&quot;:true,&quot;bottom&quot;:true}}]}"/>
  <p:tag name="KSO_WM_SLIDE_CAN_ADD_NAVIGATION" val="1"/>
  <p:tag name="KSO_WM_SLIDE_BACKGROUND" val="[&quot;general&quot;,&quot;leftRight&quot;]"/>
  <p:tag name="KSO_WM_SLIDE_RATIO" val="1.777778"/>
  <p:tag name="KSO_WM_TEMPLATE_MASTER_TYPE" val="1"/>
  <p:tag name="KSO_WM_TEMPLATE_COLOR_TYPE" val="1"/>
  <p:tag name="KSO_WM_TEMPLATE_CATEGORY" val="custom"/>
  <p:tag name="KSO_WM_TEMPLATE_INDEX" val="20204503"/>
  <p:tag name="KSO_WM_SLIDE_ID" val="custom_8"/>
  <p:tag name="KSO_WM_TEMPLATE_USER_THEME" val="1"/>
</p:tagLst>
</file>

<file path=ppt/tags/tag338.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2*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29"/>
</p:tagLst>
</file>

<file path=ppt/tags/tag339.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 第二级 第三级 第四级 第五级"/>
  <p:tag name="KSO_WM_UNIT_ID" val="_2*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4.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40.xml><?xml version="1.0" encoding="utf-8"?>
<p:tagLst xmlns:p="http://schemas.openxmlformats.org/presentationml/2006/main">
  <p:tag name="KSO_WM_BEAUTIFY_FLAG" val="#wm#"/>
  <p:tag name="KSO_WM_TEMPLATE_CATEGORY" val="custom"/>
  <p:tag name="KSO_WM_TEMPLATE_INDEX" val="20204503"/>
</p:tagLst>
</file>

<file path=ppt/tags/tag341.xml><?xml version="1.0" encoding="utf-8"?>
<p:tagLst xmlns:p="http://schemas.openxmlformats.org/presentationml/2006/main">
  <p:tag name="KSO_WM_UNIT_TYPE" val="a"/>
  <p:tag name="KSO_WM_UNIT_INDEX" val="1"/>
  <p:tag name="KSO_WM_BEAUTIFY_FLAG" val="#wm#"/>
  <p:tag name="KSO_WM_TAG_VERSION" val="3.0"/>
  <p:tag name="KSO_WM_UNIT_ID" val="custom20236353_9*a*1"/>
  <p:tag name="KSO_WM_UNIT_ISNUMDGMTITLE" val="0"/>
  <p:tag name="KSO_WM_UNIT_NOCLEAR" val="1"/>
  <p:tag name="KSO_WM_UNIT_HIGHLIGHT" val="0"/>
  <p:tag name="KSO_WM_UNIT_COMPATIBLE" val="0"/>
  <p:tag name="KSO_WM_UNIT_DIAGRAM_ISNUMVISUAL" val="0"/>
  <p:tag name="KSO_WM_UNIT_DIAGRAM_ISREFERUNIT" val="0"/>
  <p:tag name="KSO_WM_UNIT_LAYERLEVEL" val="1"/>
  <p:tag name="KSO_WM_TEMPLATE_INDEX" val="20236353"/>
  <p:tag name="KSO_WM_TEMPLATE_CATEGORY" val="custom"/>
  <p:tag name="KSO_WM_UNIT_ISCONTENTSTITLE" val="0"/>
</p:tagLst>
</file>

<file path=ppt/tags/tag342.xml><?xml version="1.0" encoding="utf-8"?>
<p:tagLst xmlns:p="http://schemas.openxmlformats.org/presentationml/2006/main">
  <p:tag name="KSO_WM_UNIT_TYPE" val="b"/>
  <p:tag name="KSO_WM_UNIT_INDEX" val="1"/>
  <p:tag name="KSO_WM_BEAUTIFY_FLAG" val="#wm#"/>
  <p:tag name="KSO_WM_TAG_VERSION" val="3.0"/>
  <p:tag name="KSO_WM_UNIT_ID" val="custom20236353_9*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6353"/>
  <p:tag name="KSO_WM_TEMPLATE_CATEGORY" val="custom"/>
  <p:tag name="KSO_WM_UNIT_ISCONTENTSTITLE" val="0"/>
  <p:tag name="KSO_WM_UNIT_VALUE" val="8"/>
</p:tagLst>
</file>

<file path=ppt/tags/tag343.xml><?xml version="1.0" encoding="utf-8"?>
<p:tagLst xmlns:p="http://schemas.openxmlformats.org/presentationml/2006/main">
  <p:tag name="KSO_WM_SLIDE_TYPE" val="endPage"/>
  <p:tag name="KSO_WM_TEMPLATE_SUBCATEGORY" val="29"/>
  <p:tag name="KSO_WM_TEMPLATE_COLOR_TYPE" val="0"/>
  <p:tag name="KSO_WM_TAG_VERSION" val="3.0"/>
  <p:tag name="KSO_WM_SLIDE_SUBTYPE" val="pureTxt"/>
  <p:tag name="KSO_WM_SLIDE_ITEM_CNT" val="0"/>
  <p:tag name="KSO_WM_BEAUTIFY_FLAG" val="#wm#"/>
  <p:tag name="KSO_WM_TEMPLATE_INDEX" val="20236353"/>
  <p:tag name="KSO_WM_TEMPLATE_CATEGORY" val="custom"/>
  <p:tag name="KSO_WM_SLIDE_INDEX" val="9"/>
  <p:tag name="KSO_WM_SLIDE_ID" val="custom20236353_9"/>
  <p:tag name="KSO_WM_TEMPLATE_MASTER_TYPE" val="0"/>
  <p:tag name="KSO_WM_SLIDE_LAYOUT" val="a_b_f"/>
  <p:tag name="KSO_WM_SLIDE_LAYOUT_CNT" val="1_1_3"/>
  <p:tag name="CP_OUTLINE_TITLE" val="谢谢"/>
  <p:tag name="CP_OUTLINE_TYPE" val="pt_end"/>
</p:tagLst>
</file>

<file path=ppt/tags/tag35.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6.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7.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5*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38.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 第二级 第三级 第四级 第五级"/>
  <p:tag name="KSO_WM_UNIT_ID" val="_5*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9.xml><?xml version="1.0" encoding="utf-8"?>
<p:tagLst xmlns:p="http://schemas.openxmlformats.org/presentationml/2006/main">
  <p:tag name="KSO_WM_UNIT_TYPE" val="f"/>
  <p:tag name="KSO_WM_UNIT_SUBTYPE" val="a"/>
  <p:tag name="KSO_WM_UNIT_INDEX" val="2"/>
  <p:tag name="KSO_WM_BEAUTIFY_FLAG" val="#wm#"/>
  <p:tag name="KSO_WM_TAG_VERSION" val="3.0"/>
  <p:tag name="KSO_WM_UNIT_PRESET_TEXT" val="单击此处编辑母版文本样式 第二级 第三级 第四级 第五级"/>
  <p:tag name="KSO_WM_UNIT_ID" val="_5*f*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xml><?xml version="1.0" encoding="utf-8"?>
<p:tagLst xmlns:p="http://schemas.openxmlformats.org/presentationml/2006/main">
  <p:tag name="KSO_WM_UNIT_TYPE" val="i"/>
  <p:tag name="KSO_WM_UNIT_INDEX" val="2"/>
  <p:tag name="KSO_WM_BEAUTIFY_FLAG" val="#wm#"/>
  <p:tag name="KSO_WM_TAG_VERSION" val="3.0"/>
  <p:tag name="KSO_WM_UNIT_ID" val="_1*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0.xml><?xml version="1.0" encoding="utf-8"?>
<p:tagLst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1.xml><?xml version="1.0" encoding="utf-8"?>
<p:tagLst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2.xml><?xml version="1.0" encoding="utf-8"?>
<p:tagLst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3.xml><?xml version="1.0" encoding="utf-8"?>
<p:tagLst xmlns:p="http://schemas.openxmlformats.org/presentationml/2006/main">
  <p:tag name="KSO_WM_UNIT_TYPE" val="h_a"/>
  <p:tag name="KSO_WM_UNIT_INDEX" val="1_1"/>
  <p:tag name="KSO_WM_BEAUTIFY_FLAG" val="#wm#"/>
  <p:tag name="KSO_WM_TAG_VERSION" val="3.0"/>
  <p:tag name="KSO_WM_UNIT_PRESET_TEXT" val="单击此处编辑母版标题样式"/>
  <p:tag name="KSO_WM_UNIT_ID" val="_6*h_a*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ISCONTENTSTITLE" val="0"/>
</p:tagLst>
</file>

<file path=ppt/tags/tag44.xml><?xml version="1.0" encoding="utf-8"?>
<p:tagLst xmlns:p="http://schemas.openxmlformats.org/presentationml/2006/main">
  <p:tag name="KSO_WM_UNIT_TYPE" val="h_f"/>
  <p:tag name="KSO_WM_UNIT_SUBTYPE" val="a"/>
  <p:tag name="KSO_WM_UNIT_INDEX" val="1_1"/>
  <p:tag name="KSO_WM_BEAUTIFY_FLAG" val="#wm#"/>
  <p:tag name="KSO_WM_TAG_VERSION" val="3.0"/>
  <p:tag name="KSO_WM_UNIT_PRESET_TEXT" val="单击此处编辑母版文本样式 第二级 第三级 第四级 第五级"/>
  <p:tag name="KSO_WM_UNIT_ID" val="_6*h_f*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Lst>
</file>

<file path=ppt/tags/tag45.xml><?xml version="1.0" encoding="utf-8"?>
<p:tagLst xmlns:p="http://schemas.openxmlformats.org/presentationml/2006/main">
  <p:tag name="KSO_WM_UNIT_TYPE" val="h_a"/>
  <p:tag name="KSO_WM_UNIT_INDEX" val="2_1"/>
  <p:tag name="KSO_WM_BEAUTIFY_FLAG" val="#wm#"/>
  <p:tag name="KSO_WM_TAG_VERSION" val="3.0"/>
  <p:tag name="KSO_WM_UNIT_PRESET_TEXT" val="单击此处编辑母版标题样式"/>
  <p:tag name="KSO_WM_UNIT_ID" val="_6*h_a*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ISCONTENTSTITLE" val="0"/>
</p:tagLst>
</file>

<file path=ppt/tags/tag46.xml><?xml version="1.0" encoding="utf-8"?>
<p:tagLst xmlns:p="http://schemas.openxmlformats.org/presentationml/2006/main">
  <p:tag name="KSO_WM_UNIT_TYPE" val="h_f"/>
  <p:tag name="KSO_WM_UNIT_SUBTYPE" val="a"/>
  <p:tag name="KSO_WM_UNIT_INDEX" val="2_1"/>
  <p:tag name="KSO_WM_BEAUTIFY_FLAG" val="#wm#"/>
  <p:tag name="KSO_WM_TAG_VERSION" val="3.0"/>
  <p:tag name="KSO_WM_UNIT_PRESET_TEXT" val="单击此处编辑母版文本样式 第二级 第三级 第四级 第五级"/>
  <p:tag name="KSO_WM_UNIT_ID" val="_6*h_f*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Lst>
</file>

<file path=ppt/tags/tag47.xml><?xml version="1.0" encoding="utf-8"?>
<p:tagLst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8.xml><?xml version="1.0" encoding="utf-8"?>
<p:tagLst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9.xml><?xml version="1.0" encoding="utf-8"?>
<p:tagLst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xml><?xml version="1.0" encoding="utf-8"?>
<p:tagLst xmlns:p="http://schemas.openxmlformats.org/presentationml/2006/main">
  <p:tag name="KSO_WM_UNIT_TYPE" val="i"/>
  <p:tag name="KSO_WM_UNIT_INDEX" val="7"/>
  <p:tag name="KSO_WM_BEAUTIFY_FLAG" val="#wm#"/>
  <p:tag name="KSO_WM_TAG_VERSION" val="3.0"/>
  <p:tag name="KSO_WM_UNIT_ID" val="_1*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0.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6*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51.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7*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29"/>
</p:tagLst>
</file>

<file path=ppt/tags/tag52.xml><?xml version="1.0" encoding="utf-8"?>
<p:tagLst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3.xml><?xml version="1.0" encoding="utf-8"?>
<p:tagLst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4.xml><?xml version="1.0" encoding="utf-8"?>
<p:tagLst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5.xml><?xml version="1.0" encoding="utf-8"?>
<p:tagLst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6.xml><?xml version="1.0" encoding="utf-8"?>
<p:tagLst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7.xml><?xml version="1.0" encoding="utf-8"?>
<p:tagLst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8.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 第二级 第三级 第四级 第五级"/>
  <p:tag name="KSO_WM_UNIT_ID" val="_9*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9.xml><?xml version="1.0" encoding="utf-8"?>
<p:tagLst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12"/>
</p:tagLst>
</file>

<file path=ppt/tags/tag60.xml><?xml version="1.0" encoding="utf-8"?>
<p:tagLst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1.xml><?xml version="1.0" encoding="utf-8"?>
<p:tagLst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2.xml><?xml version="1.0" encoding="utf-8"?>
<p:tagLst xmlns:p="http://schemas.openxmlformats.org/presentationml/2006/main">
  <p:tag name="KSO_WM_UNIT_TYPE" val="b"/>
  <p:tag name="KSO_WM_UNIT_INDEX" val="1"/>
  <p:tag name="KSO_WM_BEAUTIFY_FLAG" val="#wm#"/>
  <p:tag name="KSO_WM_TAG_VERSION" val="3.0"/>
  <p:tag name="KSO_WM_UNIT_PRESET_TEXT" val="单击此处编辑副标题"/>
  <p:tag name="KSO_WM_UNIT_ID" val="_10*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41"/>
</p:tagLst>
</file>

<file path=ppt/tags/tag63.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4.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5.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6.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1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29"/>
</p:tagLst>
</file>

<file path=ppt/tags/tag67.xml><?xml version="1.0" encoding="utf-8"?>
<p:tagLst xmlns:p="http://schemas.openxmlformats.org/presentationml/2006/main">
  <p:tag name="KSO_WM_UNIT_TYPE" val="i"/>
  <p:tag name="KSO_WM_UNIT_INDEX" val="1"/>
  <p:tag name="KSO_WM_BEAUTIFY_FLAG" val="#wm#"/>
  <p:tag name="KSO_WM_TAG_VERSION" val="3.0"/>
  <p:tag name="KSO_WM_UNIT_ID" val="_11*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8.xml><?xml version="1.0" encoding="utf-8"?>
<p:tagLst xmlns:p="http://schemas.openxmlformats.org/presentationml/2006/main">
  <p:tag name="KSO_WM_UNIT_TYPE" val="i"/>
  <p:tag name="KSO_WM_UNIT_INDEX" val="6"/>
  <p:tag name="KSO_WM_BEAUTIFY_FLAG" val="#wm#"/>
  <p:tag name="KSO_WM_TAG_VERSION" val="3.0"/>
  <p:tag name="KSO_WM_UNIT_ID" val="_11*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9.xml><?xml version="1.0" encoding="utf-8"?>
<p:tagLst xmlns:p="http://schemas.openxmlformats.org/presentationml/2006/main">
  <p:tag name="KSO_WM_UNIT_TYPE" val="i"/>
  <p:tag name="KSO_WM_UNIT_INDEX" val="5"/>
  <p:tag name="KSO_WM_BEAUTIFY_FLAG" val="#wm#"/>
  <p:tag name="KSO_WM_TAG_VERSION" val="3.0"/>
  <p:tag name="KSO_WM_UNIT_ID" val="_11*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0.xml><?xml version="1.0" encoding="utf-8"?>
<p:tagLst xmlns:p="http://schemas.openxmlformats.org/presentationml/2006/main">
  <p:tag name="KSO_WM_UNIT_TYPE" val="i"/>
  <p:tag name="KSO_WM_UNIT_INDEX" val="2"/>
  <p:tag name="KSO_WM_BEAUTIFY_FLAG" val="#wm#"/>
  <p:tag name="KSO_WM_TAG_VERSION" val="3.0"/>
  <p:tag name="KSO_WM_UNIT_ID" val="_11*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1.xml><?xml version="1.0" encoding="utf-8"?>
<p:tagLst xmlns:p="http://schemas.openxmlformats.org/presentationml/2006/main">
  <p:tag name="KSO_WM_UNIT_TYPE" val="i"/>
  <p:tag name="KSO_WM_UNIT_INDEX" val="7"/>
  <p:tag name="KSO_WM_BEAUTIFY_FLAG" val="#wm#"/>
  <p:tag name="KSO_WM_TAG_VERSION" val="3.0"/>
  <p:tag name="KSO_WM_UNIT_ID" val="_11*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2.xml><?xml version="1.0" encoding="utf-8"?>
<p:tagLst xmlns:p="http://schemas.openxmlformats.org/presentationml/2006/main">
  <p:tag name="KSO_WM_UNIT_TYPE" val="i"/>
  <p:tag name="KSO_WM_UNIT_INDEX" val="4"/>
  <p:tag name="KSO_WM_BEAUTIFY_FLAG" val="#wm#"/>
  <p:tag name="KSO_WM_TAG_VERSION" val="3.0"/>
  <p:tag name="KSO_WM_UNIT_ID" val="_11*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3.xml><?xml version="1.0" encoding="utf-8"?>
<p:tagLst xmlns:p="http://schemas.openxmlformats.org/presentationml/2006/main">
  <p:tag name="KSO_WM_UNIT_TYPE" val="a"/>
  <p:tag name="KSO_WM_UNIT_INDEX" val="1"/>
  <p:tag name="KSO_WM_BEAUTIFY_FLAG" val="#wm#"/>
  <p:tag name="KSO_WM_TAG_VERSION" val="3.0"/>
  <p:tag name="KSO_WM_UNIT_PRESET_TEXT" val="编辑母版标题"/>
  <p:tag name="KSO_WM_UNIT_ID" val="_1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7"/>
</p:tagLst>
</file>

<file path=ppt/tags/tag74.xml><?xml version="1.0" encoding="utf-8"?>
<p:tagLst xmlns:p="http://schemas.openxmlformats.org/presentationml/2006/main">
  <p:tag name="KSO_WM_UNIT_TYPE" val="b"/>
  <p:tag name="KSO_WM_UNIT_INDEX" val="1"/>
  <p:tag name="KSO_WM_BEAUTIFY_FLAG" val="#wm#"/>
  <p:tag name="KSO_WM_TAG_VERSION" val="3.0"/>
  <p:tag name="KSO_WM_UNIT_PRESET_TEXT" val="单击编辑副标题"/>
  <p:tag name="KSO_WM_UNIT_ID" val="_11*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8"/>
</p:tagLst>
</file>

<file path=ppt/tags/tag75.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6.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7.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8.xml><?xml version="1.0" encoding="utf-8"?>
<p:tagLst xmlns:p="http://schemas.openxmlformats.org/presentationml/2006/main">
  <p:tag name="KSO_WM_UNIT_TYPE" val="f"/>
  <p:tag name="KSO_WM_UNIT_SUBTYPE" val="g"/>
  <p:tag name="KSO_WM_UNIT_INDEX" val="3"/>
  <p:tag name="KSO_WM_BEAUTIFY_FLAG" val="#wm#"/>
  <p:tag name="KSO_WM_TAG_VERSION" val="3.0"/>
  <p:tag name="KSO_WM_UNIT_PRESET_TEXT" val="公司"/>
  <p:tag name="KSO_WM_UNIT_ID" val="_11*f*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24"/>
</p:tagLst>
</file>

<file path=ppt/tags/tag79.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日期"/>
  <p:tag name="KSO_WM_UNIT_ID" val="_11*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12"/>
</p:tagLst>
</file>

<file path=ppt/tags/tag8.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0.xml><?xml version="1.0" encoding="utf-8"?>
<p:tagLst xmlns:p="http://schemas.openxmlformats.org/presentationml/2006/main">
  <p:tag name="KSO_WM_UNIT_TYPE" val="i"/>
  <p:tag name="KSO_WM_UNIT_INDEX" val="3"/>
  <p:tag name="KSO_WM_BEAUTIFY_FLAG" val="#wm#"/>
  <p:tag name="KSO_WM_TAG_VERSION" val="3.0"/>
  <p:tag name="KSO_WM_UNIT_ID" val="_11*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1.xml><?xml version="1.0" encoding="utf-8"?>
<p:tagLst xmlns:p="http://schemas.openxmlformats.org/presentationml/2006/main">
  <p:tag name="KSO_WM_UNIT_TYPE" val="f"/>
  <p:tag name="KSO_WM_UNIT_SUBTYPE" val="b"/>
  <p:tag name="KSO_WM_UNIT_INDEX" val="2"/>
  <p:tag name="KSO_WM_BEAUTIFY_FLAG" val="#wm#"/>
  <p:tag name="KSO_WM_TAG_VERSION" val="3.0"/>
  <p:tag name="KSO_WM_UNIT_PRESET_TEXT" val="署名"/>
  <p:tag name="KSO_WM_UNIT_ID" val="_11*f*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8"/>
</p:tagLst>
</file>

<file path=ppt/tags/tag82.xml><?xml version="1.0" encoding="utf-8"?>
<p:tagLst xmlns:p="http://schemas.openxmlformats.org/presentationml/2006/main">
  <p:tag name="KSO_WM_UNIT_TYPE" val="a"/>
  <p:tag name="KSO_WM_UNIT_INDEX" val="1"/>
  <p:tag name="KSO_WM_BEAUTIFY_FLAG" val="#wm#"/>
  <p:tag name="KSO_WM_TAG_VERSION" val="1.0"/>
  <p:tag name="KSO_WM_UNIT_PRESET_TEXT" val="单击此处编辑母版标题样式"/>
  <p:tag name="KSO_WM_UNIT_ID" val="_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30"/>
  <p:tag name="KSO_WM_TEMPLATE_CATEGORY" val="custom"/>
  <p:tag name="KSO_WM_TEMPLATE_INDEX" val="20236353"/>
</p:tagLst>
</file>

<file path=ppt/tags/tag83.xml><?xml version="1.0" encoding="utf-8"?>
<p:tagLst xmlns:p="http://schemas.openxmlformats.org/presentationml/2006/main">
  <p:tag name="KSO_WM_UNIT_TYPE" val="f"/>
  <p:tag name="KSO_WM_UNIT_SUBTYPE" val="a"/>
  <p:tag name="KSO_WM_UNIT_INDEX" val="1"/>
  <p:tag name="KSO_WM_BEAUTIFY_FLAG" val="#wm#"/>
  <p:tag name="KSO_WM_TAG_VERSION" val="1.0"/>
  <p:tag name="KSO_WM_UNIT_PRESET_TEXT" val="单击此处编辑母版文本样式 第二级 第三级 第四级 第五级"/>
  <p:tag name="KSO_WM_UNIT_ID" val="_0*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350"/>
  <p:tag name="KSO_WM_TEMPLATE_CATEGORY" val="custom"/>
  <p:tag name="KSO_WM_TEMPLATE_INDEX" val="20236353"/>
</p:tagLst>
</file>

<file path=ppt/tags/tag84.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5.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6.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7.xml><?xml version="1.0" encoding="utf-8"?>
<p:tagLst xmlns:p="http://schemas.openxmlformats.org/presentationml/2006/main">
  <p:tag name="KSO_WM_UNIT_TYPE" val="i"/>
  <p:tag name="KSO_WM_UNIT_INDEX" val="1"/>
  <p:tag name="KSO_WM_BEAUTIFY_FLAG" val="#wm#"/>
  <p:tag name="KSO_WM_TAG_VERSION" val="3.0"/>
  <p:tag name="KSO_WM_UNIT_ID" val="_0*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8.xml><?xml version="1.0" encoding="utf-8"?>
<p:tagLst xmlns:p="http://schemas.openxmlformats.org/presentationml/2006/main">
  <p:tag name="KSO_WM_TEMPLATE_SUBCATEGORY" val="29"/>
  <p:tag name="KSO_WM_TEMPLATE_COLOR_TYPE" val="0"/>
  <p:tag name="KSO_WM_TAG_VERSION" val="3.0"/>
  <p:tag name="KSO_WM_TEMPLATE_THUMBS_INDEX" val="1、9"/>
  <p:tag name="KSO_WM_BEAUTIFY_FLAG" val="#wm#"/>
  <p:tag name="KSO_WM_TEMPLATE_INDEX" val="20236353"/>
  <p:tag name="KSO_WM_TEMPLATE_CATEGORY" val="custom"/>
  <p:tag name="KSO_WM_TEMPLATE_MASTER_TYPE" val="0"/>
</p:tagLst>
</file>

<file path=ppt/tags/tag89.xml><?xml version="1.0" encoding="utf-8"?>
<p:tagLst xmlns:p="http://schemas.openxmlformats.org/presentationml/2006/main">
  <p:tag name="KSO_WM_UNIT_TYPE" val="a"/>
  <p:tag name="KSO_WM_UNIT_INDEX" val="1"/>
  <p:tag name="KSO_WM_BEAUTIFY_FLAG" val="#wm#"/>
  <p:tag name="KSO_WM_TAG_VERSION" val="3.0"/>
  <p:tag name="KSO_WM_UNIT_ID" val="custom20236353_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6353"/>
  <p:tag name="KSO_WM_TEMPLATE_CATEGORY" val="custom"/>
  <p:tag name="KSO_WM_UNIT_ISCONTENTSTITLE" val="0"/>
  <p:tag name="KSO_WM_UNIT_VALUE" val="14"/>
  <p:tag name="KSO_WM_UNIT_TEXT_TYPE" val="1"/>
  <p:tag name="KSO_WM_UNIT_PRESET_TEXT" val="单击此处添加文档标题内容"/>
</p:tagLst>
</file>

<file path=ppt/tags/tag9.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0.xml><?xml version="1.0" encoding="utf-8"?>
<p:tagLst xmlns:p="http://schemas.openxmlformats.org/presentationml/2006/main">
  <p:tag name="KSO_WM_UNIT_TYPE" val="f"/>
  <p:tag name="KSO_WM_UNIT_SUBTYPE" val="c"/>
  <p:tag name="KSO_WM_UNIT_INDEX" val="2"/>
  <p:tag name="KSO_WM_BEAUTIFY_FLAG" val="#wm#"/>
  <p:tag name="KSO_WM_TAG_VERSION" val="3.0"/>
  <p:tag name="KSO_WM_UNIT_ID" val="custom20236353_1*f*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6353"/>
  <p:tag name="KSO_WM_TEMPLATE_CATEGORY" val="custom"/>
  <p:tag name="KSO_WM_UNIT_VALUE" val="24"/>
</p:tagLst>
</file>

<file path=ppt/tags/tag91.xml><?xml version="1.0" encoding="utf-8"?>
<p:tagLst xmlns:p="http://schemas.openxmlformats.org/presentationml/2006/main">
  <p:tag name="KSO_WM_UNIT_TYPE" val="f"/>
  <p:tag name="KSO_WM_UNIT_SUBTYPE" val="b"/>
  <p:tag name="KSO_WM_UNIT_INDEX" val="1"/>
  <p:tag name="KSO_WM_BEAUTIFY_FLAG" val="#wm#"/>
  <p:tag name="KSO_WM_TAG_VERSION" val="3.0"/>
  <p:tag name="KSO_WM_UNIT_ID" val="custom20236353_1*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6353"/>
  <p:tag name="KSO_WM_TEMPLATE_CATEGORY" val="custom"/>
  <p:tag name="KSO_WM_UNIT_VALUE" val="8"/>
</p:tagLst>
</file>

<file path=ppt/tags/tag92.xml><?xml version="1.0" encoding="utf-8"?>
<p:tagLst xmlns:p="http://schemas.openxmlformats.org/presentationml/2006/main">
  <p:tag name="KSO_WM_SLIDE_TYPE" val="title"/>
  <p:tag name="KSO_WM_TEMPLATE_SUBCATEGORY" val="29"/>
  <p:tag name="KSO_WM_TEMPLATE_COLOR_TYPE" val="0"/>
  <p:tag name="KSO_WM_TAG_VERSION" val="3.0"/>
  <p:tag name="KSO_WM_SLIDE_SUBTYPE" val="pureTxt"/>
  <p:tag name="KSO_WM_SLIDE_ITEM_CNT" val="0"/>
  <p:tag name="KSO_WM_TEMPLATE_THUMBS_INDEX" val="1、9"/>
  <p:tag name="KSO_WM_BEAUTIFY_FLAG" val="#wm#"/>
  <p:tag name="KSO_WM_TEMPLATE_INDEX" val="20236353"/>
  <p:tag name="KSO_WM_TEMPLATE_CATEGORY" val="custom"/>
  <p:tag name="KSO_WM_SLIDE_INDEX" val="1"/>
  <p:tag name="KSO_WM_SLIDE_ID" val="custom20236353_1"/>
  <p:tag name="KSO_WM_TEMPLATE_MASTER_TYPE" val="0"/>
  <p:tag name="KSO_WM_SLIDE_LAYOUT" val="a_f"/>
  <p:tag name="KSO_WM_SLIDE_LAYOUT_CNT" val="1_3"/>
  <p:tag name="CP_OUTLINE_TITLE" val="AIGC检测技术：学术防御体系构建与笔杆网解决方案"/>
  <p:tag name="CP_OUTLINE_TYPE" val="pt_title"/>
</p:tagLst>
</file>

<file path=ppt/tags/tag93.xml><?xml version="1.0" encoding="utf-8"?>
<p:tagLst xmlns:p="http://schemas.openxmlformats.org/presentationml/2006/main">
  <p:tag name="KSO_WM_UNIT_TYPE" val="a"/>
  <p:tag name="KSO_WM_UNIT_INDEX" val="1"/>
  <p:tag name="KSO_WM_BEAUTIFY_FLAG" val="#wm#"/>
  <p:tag name="KSO_WM_TAG_VERSION" val="3.0"/>
  <p:tag name="KSO_WM_UNIT_ISCONTENTSTITLE" val="1"/>
  <p:tag name="KSO_WM_DIAGRAM_GROUP_CODE" val="l1-1"/>
  <p:tag name="KSO_WM_DIAGRAM_COLOR_TRICK" val="1"/>
  <p:tag name="KSO_WM_DIAGRAM_COLOR_TEXT_CAN_REMOVE" val="n"/>
  <p:tag name="KSO_WM_UNIT_ID" val="custom20236353_6*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6353"/>
  <p:tag name="KSO_WM_TEMPLATE_CATEGORY" val="custom"/>
</p:tagLst>
</file>

<file path=ppt/tags/tag94.xml><?xml version="1.0" encoding="utf-8"?>
<p:tagLst xmlns:p="http://schemas.openxmlformats.org/presentationml/2006/main">
  <p:tag name="KSO_WM_UNIT_TYPE" val="l_h_i"/>
  <p:tag name="KSO_WM_UNIT_INDEX" val="1_1_1"/>
  <p:tag name="KSO_WM_BEAUTIFY_FLAG" val="#wm#"/>
  <p:tag name="KSO_WM_TAG_VERSION" val="3.0"/>
  <p:tag name="KSO_WM_DIAGRAM_VERSION" val="3"/>
  <p:tag name="KSO_WM_DIAGRAM_GROUP_CODE" val="l1-1"/>
  <p:tag name="KSO_WM_DIAGRAM_COLOR_TRICK" val="1"/>
  <p:tag name="KSO_WM_DIAGRAM_COLOR_TEXT_CAN_REMOVE" val="n"/>
  <p:tag name="KSO_WM_UNIT_ID" val="custom20236353_6*l_h_i*1_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353"/>
  <p:tag name="KSO_WM_TEMPLATE_CATEGORY" val="custom"/>
  <p:tag name="KSO_WM_DIAGRAM_MAX_ITEMCNT" val="6"/>
  <p:tag name="KSO_WM_DIAGRAM_MIN_ITEMCNT" val="2"/>
  <p:tag name="KSO_WM_DIAGRAM_VIRTUALLY_FRAME" val="{&quot;height&quot;:306.1345291930672,&quot;left&quot;:52.899921259842515,&quot;top&quot;:202.61814797228718,&quot;width&quot;:863.6949606299213}"/>
  <p:tag name="KSO_WM_DIAGRAM_COLOR_MATCH_VALUE" val="{&quot;shape&quot;:{&quot;fill&quot;:{&quot;solid&quot;:{&quot;brightness&quot;:0,&quot;colorType&quot;:1,&quot;foreColorIndex&quot;:2,&quot;transparency&quot;:0},&quot;type&quot;:1},&quot;glow&quot;:{&quot;colorType&quot;:0},&quot;line&quot;:{&quot;type&quot;:0},&quot;shadow&quot;:{&quot;brightness&quot;:0,&quot;colorType&quot;:1,&quot;foreColorIndex&quot;:6,&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95.xml><?xml version="1.0" encoding="utf-8"?>
<p:tagLst xmlns:p="http://schemas.openxmlformats.org/presentationml/2006/main">
  <p:tag name="KSO_WM_UNIT_TYPE" val="l_h_i"/>
  <p:tag name="KSO_WM_UNIT_INDEX" val="1_2_1"/>
  <p:tag name="KSO_WM_BEAUTIFY_FLAG" val="#wm#"/>
  <p:tag name="KSO_WM_TAG_VERSION" val="3.0"/>
  <p:tag name="KSO_WM_DIAGRAM_VERSION" val="3"/>
  <p:tag name="KSO_WM_DIAGRAM_GROUP_CODE" val="l1-1"/>
  <p:tag name="KSO_WM_DIAGRAM_COLOR_TRICK" val="1"/>
  <p:tag name="KSO_WM_DIAGRAM_COLOR_TEXT_CAN_REMOVE" val="n"/>
  <p:tag name="KSO_WM_UNIT_ID" val="custom20236353_6*l_h_i*1_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353"/>
  <p:tag name="KSO_WM_TEMPLATE_CATEGORY" val="custom"/>
  <p:tag name="KSO_WM_DIAGRAM_MAX_ITEMCNT" val="6"/>
  <p:tag name="KSO_WM_DIAGRAM_MIN_ITEMCNT" val="2"/>
  <p:tag name="KSO_WM_DIAGRAM_VIRTUALLY_FRAME" val="{&quot;height&quot;:306.1345291930672,&quot;left&quot;:52.899921259842515,&quot;top&quot;:202.61814797228718,&quot;width&quot;:863.6949606299213}"/>
  <p:tag name="KSO_WM_DIAGRAM_COLOR_MATCH_VALUE" val="{&quot;shape&quot;:{&quot;fill&quot;:{&quot;solid&quot;:{&quot;brightness&quot;:0,&quot;colorType&quot;:1,&quot;foreColorIndex&quot;:2,&quot;transparency&quot;:0},&quot;type&quot;:1},&quot;glow&quot;:{&quot;colorType&quot;:0},&quot;line&quot;:{&quot;type&quot;:0},&quot;shadow&quot;:{&quot;brightness&quot;:0,&quot;colorType&quot;:1,&quot;foreColorIndex&quot;:6,&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96.xml><?xml version="1.0" encoding="utf-8"?>
<p:tagLst xmlns:p="http://schemas.openxmlformats.org/presentationml/2006/main">
  <p:tag name="KSO_WM_UNIT_TYPE" val="l_h_i"/>
  <p:tag name="KSO_WM_UNIT_INDEX" val="1_3_1"/>
  <p:tag name="KSO_WM_BEAUTIFY_FLAG" val="#wm#"/>
  <p:tag name="KSO_WM_TAG_VERSION" val="3.0"/>
  <p:tag name="KSO_WM_DIAGRAM_VERSION" val="3"/>
  <p:tag name="KSO_WM_DIAGRAM_GROUP_CODE" val="l1-1"/>
  <p:tag name="KSO_WM_DIAGRAM_COLOR_TRICK" val="1"/>
  <p:tag name="KSO_WM_DIAGRAM_COLOR_TEXT_CAN_REMOVE" val="n"/>
  <p:tag name="KSO_WM_UNIT_ID" val="custom20236353_6*l_h_i*1_3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353"/>
  <p:tag name="KSO_WM_TEMPLATE_CATEGORY" val="custom"/>
  <p:tag name="KSO_WM_DIAGRAM_MAX_ITEMCNT" val="6"/>
  <p:tag name="KSO_WM_DIAGRAM_MIN_ITEMCNT" val="2"/>
  <p:tag name="KSO_WM_DIAGRAM_VIRTUALLY_FRAME" val="{&quot;height&quot;:306.1345291930672,&quot;left&quot;:52.899921259842515,&quot;top&quot;:202.61814797228718,&quot;width&quot;:863.6949606299213}"/>
  <p:tag name="KSO_WM_DIAGRAM_COLOR_MATCH_VALUE" val="{&quot;shape&quot;:{&quot;fill&quot;:{&quot;solid&quot;:{&quot;brightness&quot;:0,&quot;colorType&quot;:1,&quot;foreColorIndex&quot;:2,&quot;transparency&quot;:0},&quot;type&quot;:1},&quot;glow&quot;:{&quot;colorType&quot;:0},&quot;line&quot;:{&quot;type&quot;:0},&quot;shadow&quot;:{&quot;brightness&quot;:0,&quot;colorType&quot;:1,&quot;foreColorIndex&quot;:6,&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97.xml><?xml version="1.0" encoding="utf-8"?>
<p:tagLst xmlns:p="http://schemas.openxmlformats.org/presentationml/2006/main">
  <p:tag name="KSO_WM_UNIT_TYPE" val="l_h_i"/>
  <p:tag name="KSO_WM_UNIT_INDEX" val="1_4_1"/>
  <p:tag name="KSO_WM_BEAUTIFY_FLAG" val="#wm#"/>
  <p:tag name="KSO_WM_TAG_VERSION" val="3.0"/>
  <p:tag name="KSO_WM_DIAGRAM_VERSION" val="3"/>
  <p:tag name="KSO_WM_DIAGRAM_GROUP_CODE" val="l1-1"/>
  <p:tag name="KSO_WM_DIAGRAM_COLOR_TRICK" val="1"/>
  <p:tag name="KSO_WM_DIAGRAM_COLOR_TEXT_CAN_REMOVE" val="n"/>
  <p:tag name="KSO_WM_UNIT_ID" val="custom20236353_6*l_h_i*1_4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353"/>
  <p:tag name="KSO_WM_TEMPLATE_CATEGORY" val="custom"/>
  <p:tag name="KSO_WM_DIAGRAM_MAX_ITEMCNT" val="6"/>
  <p:tag name="KSO_WM_DIAGRAM_MIN_ITEMCNT" val="2"/>
  <p:tag name="KSO_WM_DIAGRAM_VIRTUALLY_FRAME" val="{&quot;height&quot;:306.1345291930672,&quot;left&quot;:52.899921259842515,&quot;top&quot;:202.61814797228718,&quot;width&quot;:863.6949606299213}"/>
  <p:tag name="KSO_WM_DIAGRAM_COLOR_MATCH_VALUE" val="{&quot;shape&quot;:{&quot;fill&quot;:{&quot;solid&quot;:{&quot;brightness&quot;:0,&quot;colorType&quot;:1,&quot;foreColorIndex&quot;:2,&quot;transparency&quot;:0},&quot;type&quot;:1},&quot;glow&quot;:{&quot;colorType&quot;:0},&quot;line&quot;:{&quot;type&quot;:0},&quot;shadow&quot;:{&quot;brightness&quot;:0,&quot;colorType&quot;:1,&quot;foreColorIndex&quot;:6,&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98.xml><?xml version="1.0" encoding="utf-8"?>
<p:tagLst xmlns:p="http://schemas.openxmlformats.org/presentationml/2006/main">
  <p:tag name="KSO_WM_UNIT_TYPE" val="l_h_i"/>
  <p:tag name="KSO_WM_UNIT_SUBTYPE" val="d"/>
  <p:tag name="KSO_WM_UNIT_INDEX" val="1_1_3"/>
  <p:tag name="KSO_WM_BEAUTIFY_FLAG" val="#wm#"/>
  <p:tag name="KSO_WM_TAG_VERSION" val="3.0"/>
  <p:tag name="KSO_WM_DIAGRAM_VERSION" val="3"/>
  <p:tag name="KSO_WM_DIAGRAM_GROUP_CODE" val="l1-1"/>
  <p:tag name="KSO_WM_DIAGRAM_COLOR_TRICK" val="1"/>
  <p:tag name="KSO_WM_DIAGRAM_COLOR_TEXT_CAN_REMOVE" val="n"/>
  <p:tag name="KSO_WM_UNIT_ID" val="custom20236353_6*l_h_i*1_1_3"/>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353"/>
  <p:tag name="KSO_WM_TEMPLATE_CATEGORY" val="custom"/>
  <p:tag name="KSO_WM_DIAGRAM_MAX_ITEMCNT" val="6"/>
  <p:tag name="KSO_WM_DIAGRAM_MIN_ITEMCNT" val="2"/>
  <p:tag name="KSO_WM_DIAGRAM_VIRTUALLY_FRAME" val="{&quot;height&quot;:306.1345291930672,&quot;left&quot;:52.899921259842515,&quot;top&quot;:202.61814797228718,&quot;width&quot;:863.694960629921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6,&quot;transparency&quot;:0.38999998569488525},&quot;type&quot;:1},&quot;glow&quot;:{&quot;colorType&quot;:0},&quot;line&quot;:{&quot;type&quot;:0},&quot;shadow&quot;:{&quot;colorType&quot;:0},&quot;threeD&quot;:{&quot;curvedSurface&quot;:{&quot;brightness&quot;:0,&quot;colorType&quot;:2,&quot;rgb&quot;:&quot;#000000&quot;},&quot;depth&quot;:{&quot;colorType&quot;:0}}}}"/>
</p:tagLst>
</file>

<file path=ppt/tags/tag99.xml><?xml version="1.0" encoding="utf-8"?>
<p:tagLst xmlns:p="http://schemas.openxmlformats.org/presentationml/2006/main">
  <p:tag name="KSO_WM_UNIT_TYPE" val="l_h_f"/>
  <p:tag name="KSO_WM_UNIT_INDEX" val="1_1_1"/>
  <p:tag name="KSO_WM_BEAUTIFY_FLAG" val="#wm#"/>
  <p:tag name="KSO_WM_TAG_VERSION" val="3.0"/>
  <p:tag name="KSO_WM_DIAGRAM_VERSION" val="3"/>
  <p:tag name="KSO_WM_DIAGRAM_GROUP_CODE" val="l1-1"/>
  <p:tag name="KSO_WM_DIAGRAM_COLOR_TRICK" val="1"/>
  <p:tag name="KSO_WM_DIAGRAM_COLOR_TEXT_CAN_REMOVE" val="n"/>
  <p:tag name="KSO_WM_UNIT_ID" val="custom20236353_6*l_h_f*1_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353"/>
  <p:tag name="KSO_WM_TEMPLATE_CATEGORY" val="custom"/>
  <p:tag name="KSO_WM_UNIT_SUBTYPE" val="a"/>
  <p:tag name="KSO_WM_DIAGRAM_MAX_ITEMCNT" val="6"/>
  <p:tag name="KSO_WM_DIAGRAM_MIN_ITEMCNT" val="2"/>
  <p:tag name="KSO_WM_DIAGRAM_VIRTUALLY_FRAME" val="{&quot;height&quot;:306.1345291930672,&quot;left&quot;:52.899921259842515,&quot;top&quot;:202.61814797228718,&quot;width&quot;:863.694960629921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44546a&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PRESET_TEXT" val="单击添加 目录项标题"/>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spect">
      <a:majorFont>
        <a:latin typeface="微软雅黑"/>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微软雅黑"/>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2166"/>
      </a:dk2>
      <a:lt2>
        <a:srgbClr val="E1ECFF"/>
      </a:lt2>
      <a:accent1>
        <a:srgbClr val="0048E5"/>
      </a:accent1>
      <a:accent2>
        <a:srgbClr val="2C70FF"/>
      </a:accent2>
      <a:accent3>
        <a:srgbClr val="63A2FF"/>
      </a:accent3>
      <a:accent4>
        <a:srgbClr val="8BA1C4"/>
      </a:accent4>
      <a:accent5>
        <a:srgbClr val="B1B1B1"/>
      </a:accent5>
      <a:accent6>
        <a:srgbClr val="70AD47"/>
      </a:accent6>
      <a:hlink>
        <a:srgbClr val="0563C1"/>
      </a:hlink>
      <a:folHlink>
        <a:srgbClr val="954F72"/>
      </a:folHlink>
    </a:clrScheme>
    <a:fontScheme name="主题字体">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3155</Words>
  <Application>WPS 演示</Application>
  <PresentationFormat/>
  <Paragraphs>288</Paragraphs>
  <Slides>35</Slides>
  <Notes>0</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35</vt:i4>
      </vt:variant>
    </vt:vector>
  </HeadingPairs>
  <TitlesOfParts>
    <vt:vector size="44" baseType="lpstr">
      <vt:lpstr>Arial</vt:lpstr>
      <vt:lpstr>宋体</vt:lpstr>
      <vt:lpstr>Wingdings</vt:lpstr>
      <vt:lpstr>微软雅黑</vt:lpstr>
      <vt:lpstr>Wingdings</vt:lpstr>
      <vt:lpstr>Arial Unicode MS</vt:lpstr>
      <vt:lpstr>Calibri</vt:lpstr>
      <vt:lpstr>Office 主题</vt:lpstr>
      <vt:lpstr>Office 主题​​</vt:lpstr>
      <vt:lpstr>聚焦学术诚信·赋能写作全流程 助力学科建设</vt:lpstr>
      <vt:lpstr>目录</vt:lpstr>
      <vt:lpstr>AI学术应用的挑战</vt:lpstr>
      <vt:lpstr>AI给学术界带来的机遇挑战</vt:lpstr>
      <vt:lpstr>目前许多学校陆续出台的政策</vt:lpstr>
      <vt:lpstr>AI写作工具的渗透现状</vt:lpstr>
      <vt:lpstr>AI检测的必要性及解决方案</vt:lpstr>
      <vt:lpstr>PowerPoint 演示文稿</vt:lpstr>
      <vt:lpstr>笔杆网论文检测</vt:lpstr>
      <vt:lpstr>PowerPoint 演示文稿</vt:lpstr>
      <vt:lpstr>PowerPoint 演示文稿</vt:lpstr>
      <vt:lpstr>PowerPoint 演示文稿</vt:lpstr>
      <vt:lpstr>破解传统写作困境</vt:lpstr>
      <vt:lpstr>学术写作痛点可视化</vt:lpstr>
      <vt:lpstr>新一代学术助手解决方案</vt:lpstr>
      <vt:lpstr>论文智能孵化全流程</vt:lpstr>
      <vt:lpstr>一站式写作服务</vt:lpstr>
      <vt:lpstr>1、智能选题</vt:lpstr>
      <vt:lpstr>智能题目推荐</vt:lpstr>
      <vt:lpstr>智能选题 分析可视化</vt:lpstr>
      <vt:lpstr>智能选题 分析可视化</vt:lpstr>
      <vt:lpstr>PowerPoint 演示文稿</vt:lpstr>
      <vt:lpstr>2、海量学术资源</vt:lpstr>
      <vt:lpstr>海量资料检索</vt:lpstr>
      <vt:lpstr>海量资料检索</vt:lpstr>
      <vt:lpstr>3、智能写作服务</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扫码签到</vt:lpstr>
      <vt:lpstr>感谢观看！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聚焦学术诚信·赋能写作全流程 助力学科建设</dc:title>
  <dc:creator>BRT-W09</dc:creator>
  <cp:lastModifiedBy>刘123</cp:lastModifiedBy>
  <cp:revision>7</cp:revision>
  <dcterms:created xsi:type="dcterms:W3CDTF">2025-05-11T03:05:00Z</dcterms:created>
  <dcterms:modified xsi:type="dcterms:W3CDTF">2026-04-30T07:19:14Z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2052-12.1.0.25225</vt:lpwstr>
  </property>
  <property fmtid="{D5CDD505-2E9C-101B-9397-08002B2CF9AE}" pid="3" name="ICV">
    <vt:lpwstr>DBE3F9638FAF4F64BE46DB6DDFFF196D_13</vt:lpwstr>
  </property>
</Properties>
</file>