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7" r:id="rId3"/>
  </p:sldMasterIdLst>
  <p:notesMasterIdLst>
    <p:notesMasterId r:id="rId11"/>
  </p:notesMasterIdLst>
  <p:handoutMasterIdLst>
    <p:handoutMasterId r:id="rId40"/>
  </p:handoutMasterIdLst>
  <p:sldIdLst>
    <p:sldId id="257" r:id="rId4"/>
    <p:sldId id="258" r:id="rId5"/>
    <p:sldId id="11622" r:id="rId6"/>
    <p:sldId id="11553" r:id="rId7"/>
    <p:sldId id="11576" r:id="rId8"/>
    <p:sldId id="11577" r:id="rId9"/>
    <p:sldId id="11578" r:id="rId10"/>
    <p:sldId id="11579" r:id="rId12"/>
    <p:sldId id="11580" r:id="rId13"/>
    <p:sldId id="11581" r:id="rId14"/>
    <p:sldId id="11582" r:id="rId15"/>
    <p:sldId id="11583" r:id="rId16"/>
    <p:sldId id="11584" r:id="rId17"/>
    <p:sldId id="11585" r:id="rId18"/>
    <p:sldId id="11586" r:id="rId19"/>
    <p:sldId id="11587" r:id="rId20"/>
    <p:sldId id="11629" r:id="rId21"/>
    <p:sldId id="11588" r:id="rId22"/>
    <p:sldId id="11589" r:id="rId23"/>
    <p:sldId id="11590" r:id="rId24"/>
    <p:sldId id="11631" r:id="rId25"/>
    <p:sldId id="11605" r:id="rId26"/>
    <p:sldId id="11606" r:id="rId27"/>
    <p:sldId id="11607" r:id="rId28"/>
    <p:sldId id="11608" r:id="rId29"/>
    <p:sldId id="11609" r:id="rId30"/>
    <p:sldId id="11610" r:id="rId31"/>
    <p:sldId id="11611" r:id="rId32"/>
    <p:sldId id="11612" r:id="rId33"/>
    <p:sldId id="11613" r:id="rId34"/>
    <p:sldId id="11628" r:id="rId35"/>
    <p:sldId id="11632" r:id="rId36"/>
    <p:sldId id="11635" r:id="rId37"/>
    <p:sldId id="11633" r:id="rId38"/>
    <p:sldId id="263" r:id="rId39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1" userDrawn="1">
          <p15:clr>
            <a:srgbClr val="A4A3A4"/>
          </p15:clr>
        </p15:guide>
        <p15:guide id="2" pos="3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75" y="792"/>
      </p:cViewPr>
      <p:guideLst>
        <p:guide orient="horz" pos="2231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1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18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极大提高了筛选效率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  <a:sym typeface="+mn-ea"/>
              </a:rPr>
              <a:t>分面聚类</a:t>
            </a:r>
            <a:r>
              <a:rPr lang="en-US" altLang="zh-CN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zh-CN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  <a:sym typeface="+mn-ea"/>
              </a:rPr>
              <a:t>根据检索需求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  <a:sym typeface="+mn-ea"/>
              </a:rPr>
              <a:t>可以</a:t>
            </a:r>
            <a:r>
              <a:rPr lang="zh-CN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  <a:sym typeface="+mn-ea"/>
              </a:rPr>
              <a:t>不断</a:t>
            </a:r>
            <a:r>
              <a:rPr lang="zh-CN" altLang="zh-CN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  <a:sym typeface="+mn-ea"/>
              </a:rPr>
              <a:t>选择聚类项</a:t>
            </a:r>
            <a:r>
              <a:rPr lang="zh-CN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  <a:sym typeface="+mn-ea"/>
              </a:rPr>
              <a:t>，</a:t>
            </a:r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  <a:sym typeface="+mn-ea"/>
              </a:rPr>
              <a:t>逐步缩小检索范围，达到精确检索的目的</a:t>
            </a:r>
            <a:r>
              <a:rPr lang="zh-CN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  <a:sym typeface="+mn-ea"/>
              </a:rPr>
              <a:t>。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两种报告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hf sldNum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948"/>
            <a:ext cx="12191664" cy="6858946"/>
            <a:chOff x="0" y="-948"/>
            <a:chExt cx="12191664" cy="6858946"/>
          </a:xfrm>
        </p:grpSpPr>
        <p:sp>
          <p:nvSpPr>
            <p:cNvPr id="7" name="任意多边形: 形状 6"/>
            <p:cNvSpPr/>
            <p:nvPr/>
          </p:nvSpPr>
          <p:spPr>
            <a:xfrm>
              <a:off x="760628" y="5914101"/>
              <a:ext cx="4054598" cy="943897"/>
            </a:xfrm>
            <a:custGeom>
              <a:avLst/>
              <a:gdLst>
                <a:gd name="connsiteX0" fmla="*/ 1163002 w 1272063"/>
                <a:gd name="connsiteY0" fmla="*/ 199073 h 296132"/>
                <a:gd name="connsiteX1" fmla="*/ 922020 w 1272063"/>
                <a:gd name="connsiteY1" fmla="*/ 158020 h 296132"/>
                <a:gd name="connsiteX2" fmla="*/ 882396 w 1272063"/>
                <a:gd name="connsiteY2" fmla="*/ 164783 h 296132"/>
                <a:gd name="connsiteX3" fmla="*/ 722757 w 1272063"/>
                <a:gd name="connsiteY3" fmla="*/ 156401 h 296132"/>
                <a:gd name="connsiteX4" fmla="*/ 668369 w 1272063"/>
                <a:gd name="connsiteY4" fmla="*/ 98870 h 296132"/>
                <a:gd name="connsiteX5" fmla="*/ 640937 w 1272063"/>
                <a:gd name="connsiteY5" fmla="*/ 64294 h 296132"/>
                <a:gd name="connsiteX6" fmla="*/ 560642 w 1272063"/>
                <a:gd name="connsiteY6" fmla="*/ 10002 h 296132"/>
                <a:gd name="connsiteX7" fmla="*/ 468821 w 1272063"/>
                <a:gd name="connsiteY7" fmla="*/ 8668 h 296132"/>
                <a:gd name="connsiteX8" fmla="*/ 406908 w 1272063"/>
                <a:gd name="connsiteY8" fmla="*/ 75248 h 296132"/>
                <a:gd name="connsiteX9" fmla="*/ 401003 w 1272063"/>
                <a:gd name="connsiteY9" fmla="*/ 84487 h 296132"/>
                <a:gd name="connsiteX10" fmla="*/ 317468 w 1272063"/>
                <a:gd name="connsiteY10" fmla="*/ 169831 h 296132"/>
                <a:gd name="connsiteX11" fmla="*/ 206216 w 1272063"/>
                <a:gd name="connsiteY11" fmla="*/ 198787 h 296132"/>
                <a:gd name="connsiteX12" fmla="*/ 138303 w 1272063"/>
                <a:gd name="connsiteY12" fmla="*/ 210789 h 296132"/>
                <a:gd name="connsiteX13" fmla="*/ 0 w 1272063"/>
                <a:gd name="connsiteY13" fmla="*/ 296037 h 296132"/>
                <a:gd name="connsiteX14" fmla="*/ 8954 w 1272063"/>
                <a:gd name="connsiteY14" fmla="*/ 296037 h 296132"/>
                <a:gd name="connsiteX15" fmla="*/ 140017 w 1272063"/>
                <a:gd name="connsiteY15" fmla="*/ 217170 h 296132"/>
                <a:gd name="connsiteX16" fmla="*/ 207074 w 1272063"/>
                <a:gd name="connsiteY16" fmla="*/ 205359 h 296132"/>
                <a:gd name="connsiteX17" fmla="*/ 320612 w 1272063"/>
                <a:gd name="connsiteY17" fmla="*/ 175641 h 296132"/>
                <a:gd name="connsiteX18" fmla="*/ 406527 w 1272063"/>
                <a:gd name="connsiteY18" fmla="*/ 88107 h 296132"/>
                <a:gd name="connsiteX19" fmla="*/ 412432 w 1272063"/>
                <a:gd name="connsiteY19" fmla="*/ 78867 h 296132"/>
                <a:gd name="connsiteX20" fmla="*/ 471583 w 1272063"/>
                <a:gd name="connsiteY20" fmla="*/ 14764 h 296132"/>
                <a:gd name="connsiteX21" fmla="*/ 558165 w 1272063"/>
                <a:gd name="connsiteY21" fmla="*/ 16383 h 296132"/>
                <a:gd name="connsiteX22" fmla="*/ 635889 w 1272063"/>
                <a:gd name="connsiteY22" fmla="*/ 68961 h 296132"/>
                <a:gd name="connsiteX23" fmla="*/ 662845 w 1272063"/>
                <a:gd name="connsiteY23" fmla="*/ 102966 h 296132"/>
                <a:gd name="connsiteX24" fmla="*/ 719042 w 1272063"/>
                <a:gd name="connsiteY24" fmla="*/ 162116 h 296132"/>
                <a:gd name="connsiteX25" fmla="*/ 883444 w 1272063"/>
                <a:gd name="connsiteY25" fmla="*/ 171450 h 296132"/>
                <a:gd name="connsiteX26" fmla="*/ 922877 w 1272063"/>
                <a:gd name="connsiteY26" fmla="*/ 164783 h 296132"/>
                <a:gd name="connsiteX27" fmla="*/ 1159669 w 1272063"/>
                <a:gd name="connsiteY27" fmla="*/ 204978 h 296132"/>
                <a:gd name="connsiteX28" fmla="*/ 1263968 w 1272063"/>
                <a:gd name="connsiteY28" fmla="*/ 296133 h 296132"/>
                <a:gd name="connsiteX29" fmla="*/ 1272064 w 1272063"/>
                <a:gd name="connsiteY29" fmla="*/ 296133 h 296132"/>
                <a:gd name="connsiteX30" fmla="*/ 1163002 w 1272063"/>
                <a:gd name="connsiteY30" fmla="*/ 199073 h 2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2063" h="296132">
                  <a:moveTo>
                    <a:pt x="1163002" y="199073"/>
                  </a:moveTo>
                  <a:cubicBezTo>
                    <a:pt x="1092803" y="160401"/>
                    <a:pt x="1007174" y="145828"/>
                    <a:pt x="922020" y="158020"/>
                  </a:cubicBezTo>
                  <a:cubicBezTo>
                    <a:pt x="908971" y="159925"/>
                    <a:pt x="895445" y="162402"/>
                    <a:pt x="882396" y="164783"/>
                  </a:cubicBezTo>
                  <a:cubicBezTo>
                    <a:pt x="826580" y="174975"/>
                    <a:pt x="768858" y="185452"/>
                    <a:pt x="722757" y="156401"/>
                  </a:cubicBezTo>
                  <a:cubicBezTo>
                    <a:pt x="700373" y="142304"/>
                    <a:pt x="684848" y="121254"/>
                    <a:pt x="668369" y="98870"/>
                  </a:cubicBezTo>
                  <a:cubicBezTo>
                    <a:pt x="659701" y="87154"/>
                    <a:pt x="650843" y="75153"/>
                    <a:pt x="640937" y="64294"/>
                  </a:cubicBezTo>
                  <a:cubicBezTo>
                    <a:pt x="618935" y="40196"/>
                    <a:pt x="591122" y="21432"/>
                    <a:pt x="560642" y="10002"/>
                  </a:cubicBezTo>
                  <a:cubicBezTo>
                    <a:pt x="526447" y="-2857"/>
                    <a:pt x="493871" y="-3333"/>
                    <a:pt x="468821" y="8668"/>
                  </a:cubicBezTo>
                  <a:cubicBezTo>
                    <a:pt x="440722" y="22098"/>
                    <a:pt x="423577" y="49054"/>
                    <a:pt x="406908" y="75248"/>
                  </a:cubicBezTo>
                  <a:cubicBezTo>
                    <a:pt x="404908" y="78391"/>
                    <a:pt x="403003" y="81439"/>
                    <a:pt x="401003" y="84487"/>
                  </a:cubicBezTo>
                  <a:cubicBezTo>
                    <a:pt x="373951" y="126302"/>
                    <a:pt x="347377" y="153353"/>
                    <a:pt x="317468" y="169831"/>
                  </a:cubicBezTo>
                  <a:cubicBezTo>
                    <a:pt x="283750" y="188405"/>
                    <a:pt x="244316" y="193644"/>
                    <a:pt x="206216" y="198787"/>
                  </a:cubicBezTo>
                  <a:cubicBezTo>
                    <a:pt x="183737" y="201835"/>
                    <a:pt x="160496" y="204978"/>
                    <a:pt x="138303" y="210789"/>
                  </a:cubicBezTo>
                  <a:cubicBezTo>
                    <a:pt x="85058" y="224695"/>
                    <a:pt x="36481" y="254985"/>
                    <a:pt x="0" y="296037"/>
                  </a:cubicBezTo>
                  <a:lnTo>
                    <a:pt x="8954" y="296037"/>
                  </a:lnTo>
                  <a:cubicBezTo>
                    <a:pt x="44101" y="258128"/>
                    <a:pt x="89916" y="230315"/>
                    <a:pt x="140017" y="217170"/>
                  </a:cubicBezTo>
                  <a:cubicBezTo>
                    <a:pt x="161830" y="211455"/>
                    <a:pt x="184785" y="208407"/>
                    <a:pt x="207074" y="205359"/>
                  </a:cubicBezTo>
                  <a:cubicBezTo>
                    <a:pt x="245745" y="200121"/>
                    <a:pt x="285845" y="194787"/>
                    <a:pt x="320612" y="175641"/>
                  </a:cubicBezTo>
                  <a:cubicBezTo>
                    <a:pt x="351473" y="158687"/>
                    <a:pt x="378809" y="130779"/>
                    <a:pt x="406527" y="88107"/>
                  </a:cubicBezTo>
                  <a:cubicBezTo>
                    <a:pt x="408527" y="85059"/>
                    <a:pt x="410528" y="81915"/>
                    <a:pt x="412432" y="78867"/>
                  </a:cubicBezTo>
                  <a:cubicBezTo>
                    <a:pt x="428530" y="53531"/>
                    <a:pt x="445294" y="27337"/>
                    <a:pt x="471583" y="14764"/>
                  </a:cubicBezTo>
                  <a:cubicBezTo>
                    <a:pt x="494919" y="3620"/>
                    <a:pt x="525685" y="4191"/>
                    <a:pt x="558165" y="16383"/>
                  </a:cubicBezTo>
                  <a:cubicBezTo>
                    <a:pt x="587693" y="27432"/>
                    <a:pt x="614648" y="45625"/>
                    <a:pt x="635889" y="68961"/>
                  </a:cubicBezTo>
                  <a:cubicBezTo>
                    <a:pt x="645509" y="79534"/>
                    <a:pt x="654368" y="91440"/>
                    <a:pt x="662845" y="102966"/>
                  </a:cubicBezTo>
                  <a:cubicBezTo>
                    <a:pt x="678942" y="124778"/>
                    <a:pt x="695611" y="147352"/>
                    <a:pt x="719042" y="162116"/>
                  </a:cubicBezTo>
                  <a:cubicBezTo>
                    <a:pt x="767239" y="192596"/>
                    <a:pt x="826294" y="181833"/>
                    <a:pt x="883444" y="171450"/>
                  </a:cubicBezTo>
                  <a:cubicBezTo>
                    <a:pt x="896493" y="169069"/>
                    <a:pt x="909923" y="166593"/>
                    <a:pt x="922877" y="164783"/>
                  </a:cubicBezTo>
                  <a:cubicBezTo>
                    <a:pt x="1006602" y="152781"/>
                    <a:pt x="1090708" y="167069"/>
                    <a:pt x="1159669" y="204978"/>
                  </a:cubicBezTo>
                  <a:cubicBezTo>
                    <a:pt x="1201293" y="227934"/>
                    <a:pt x="1236917" y="259366"/>
                    <a:pt x="1263968" y="296133"/>
                  </a:cubicBezTo>
                  <a:lnTo>
                    <a:pt x="1272064" y="296133"/>
                  </a:lnTo>
                  <a:cubicBezTo>
                    <a:pt x="1244251" y="256890"/>
                    <a:pt x="1206913" y="223362"/>
                    <a:pt x="1163002" y="19907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0" y="914536"/>
              <a:ext cx="486949" cy="1269361"/>
            </a:xfrm>
            <a:custGeom>
              <a:avLst/>
              <a:gdLst>
                <a:gd name="connsiteX0" fmla="*/ 95 w 137644"/>
                <a:gd name="connsiteY0" fmla="*/ 10001 h 358806"/>
                <a:gd name="connsiteX1" fmla="*/ 46482 w 137644"/>
                <a:gd name="connsiteY1" fmla="*/ 56864 h 358806"/>
                <a:gd name="connsiteX2" fmla="*/ 88297 w 137644"/>
                <a:gd name="connsiteY2" fmla="*/ 98679 h 358806"/>
                <a:gd name="connsiteX3" fmla="*/ 123730 w 137644"/>
                <a:gd name="connsiteY3" fmla="*/ 149828 h 358806"/>
                <a:gd name="connsiteX4" fmla="*/ 130969 w 137644"/>
                <a:gd name="connsiteY4" fmla="*/ 209455 h 358806"/>
                <a:gd name="connsiteX5" fmla="*/ 118205 w 137644"/>
                <a:gd name="connsiteY5" fmla="*/ 282988 h 358806"/>
                <a:gd name="connsiteX6" fmla="*/ 26289 w 137644"/>
                <a:gd name="connsiteY6" fmla="*/ 345662 h 358806"/>
                <a:gd name="connsiteX7" fmla="*/ 95 w 137644"/>
                <a:gd name="connsiteY7" fmla="*/ 352044 h 358806"/>
                <a:gd name="connsiteX8" fmla="*/ 95 w 137644"/>
                <a:gd name="connsiteY8" fmla="*/ 358807 h 358806"/>
                <a:gd name="connsiteX9" fmla="*/ 571 w 137644"/>
                <a:gd name="connsiteY9" fmla="*/ 358807 h 358806"/>
                <a:gd name="connsiteX10" fmla="*/ 28670 w 137644"/>
                <a:gd name="connsiteY10" fmla="*/ 351853 h 358806"/>
                <a:gd name="connsiteX11" fmla="*/ 124015 w 137644"/>
                <a:gd name="connsiteY11" fmla="*/ 286131 h 358806"/>
                <a:gd name="connsiteX12" fmla="*/ 137636 w 137644"/>
                <a:gd name="connsiteY12" fmla="*/ 209360 h 358806"/>
                <a:gd name="connsiteX13" fmla="*/ 130016 w 137644"/>
                <a:gd name="connsiteY13" fmla="*/ 147447 h 358806"/>
                <a:gd name="connsiteX14" fmla="*/ 93155 w 137644"/>
                <a:gd name="connsiteY14" fmla="*/ 94012 h 358806"/>
                <a:gd name="connsiteX15" fmla="*/ 51054 w 137644"/>
                <a:gd name="connsiteY15" fmla="*/ 52006 h 358806"/>
                <a:gd name="connsiteX16" fmla="*/ 0 w 137644"/>
                <a:gd name="connsiteY16" fmla="*/ 0 h 358806"/>
                <a:gd name="connsiteX17" fmla="*/ 0 w 137644"/>
                <a:gd name="connsiteY17" fmla="*/ 10001 h 35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644" h="358806">
                  <a:moveTo>
                    <a:pt x="95" y="10001"/>
                  </a:moveTo>
                  <a:cubicBezTo>
                    <a:pt x="15049" y="26194"/>
                    <a:pt x="30861" y="41624"/>
                    <a:pt x="46482" y="56864"/>
                  </a:cubicBezTo>
                  <a:cubicBezTo>
                    <a:pt x="60484" y="70390"/>
                    <a:pt x="74867" y="84391"/>
                    <a:pt x="88297" y="98679"/>
                  </a:cubicBezTo>
                  <a:cubicBezTo>
                    <a:pt x="102394" y="113728"/>
                    <a:pt x="116491" y="130302"/>
                    <a:pt x="123730" y="149828"/>
                  </a:cubicBezTo>
                  <a:cubicBezTo>
                    <a:pt x="130493" y="168212"/>
                    <a:pt x="130969" y="188500"/>
                    <a:pt x="130969" y="209455"/>
                  </a:cubicBezTo>
                  <a:cubicBezTo>
                    <a:pt x="130873" y="235839"/>
                    <a:pt x="129826" y="261366"/>
                    <a:pt x="118205" y="282988"/>
                  </a:cubicBezTo>
                  <a:cubicBezTo>
                    <a:pt x="100870" y="314992"/>
                    <a:pt x="64865" y="330898"/>
                    <a:pt x="26289" y="345662"/>
                  </a:cubicBezTo>
                  <a:cubicBezTo>
                    <a:pt x="18193" y="348710"/>
                    <a:pt x="9049" y="352139"/>
                    <a:pt x="95" y="352044"/>
                  </a:cubicBezTo>
                  <a:lnTo>
                    <a:pt x="95" y="358807"/>
                  </a:lnTo>
                  <a:cubicBezTo>
                    <a:pt x="286" y="358807"/>
                    <a:pt x="476" y="358807"/>
                    <a:pt x="571" y="358807"/>
                  </a:cubicBezTo>
                  <a:cubicBezTo>
                    <a:pt x="10573" y="358807"/>
                    <a:pt x="20098" y="355187"/>
                    <a:pt x="28670" y="351853"/>
                  </a:cubicBezTo>
                  <a:cubicBezTo>
                    <a:pt x="68389" y="336613"/>
                    <a:pt x="105632" y="320135"/>
                    <a:pt x="124015" y="286131"/>
                  </a:cubicBezTo>
                  <a:cubicBezTo>
                    <a:pt x="136493" y="263176"/>
                    <a:pt x="137541" y="236696"/>
                    <a:pt x="137636" y="209360"/>
                  </a:cubicBezTo>
                  <a:cubicBezTo>
                    <a:pt x="137732" y="187833"/>
                    <a:pt x="137160" y="166878"/>
                    <a:pt x="130016" y="147447"/>
                  </a:cubicBezTo>
                  <a:cubicBezTo>
                    <a:pt x="122396" y="126778"/>
                    <a:pt x="107823" y="109538"/>
                    <a:pt x="93155" y="94012"/>
                  </a:cubicBezTo>
                  <a:cubicBezTo>
                    <a:pt x="79629" y="79629"/>
                    <a:pt x="65151" y="65532"/>
                    <a:pt x="51054" y="52006"/>
                  </a:cubicBezTo>
                  <a:cubicBezTo>
                    <a:pt x="33719" y="35242"/>
                    <a:pt x="16192" y="18097"/>
                    <a:pt x="0" y="0"/>
                  </a:cubicBezTo>
                  <a:lnTo>
                    <a:pt x="0" y="1000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619752" y="6247326"/>
              <a:ext cx="390948" cy="280779"/>
            </a:xfrm>
            <a:custGeom>
              <a:avLst/>
              <a:gdLst>
                <a:gd name="connsiteX0" fmla="*/ 58606 w 110508"/>
                <a:gd name="connsiteY0" fmla="*/ 5549 h 79367"/>
                <a:gd name="connsiteX1" fmla="*/ 58606 w 110508"/>
                <a:gd name="connsiteY1" fmla="*/ 5549 h 79367"/>
                <a:gd name="connsiteX2" fmla="*/ 10409 w 110508"/>
                <a:gd name="connsiteY2" fmla="*/ 1548 h 79367"/>
                <a:gd name="connsiteX3" fmla="*/ 27 w 110508"/>
                <a:gd name="connsiteY3" fmla="*/ 12216 h 79367"/>
                <a:gd name="connsiteX4" fmla="*/ 18696 w 110508"/>
                <a:gd name="connsiteY4" fmla="*/ 34886 h 79367"/>
                <a:gd name="connsiteX5" fmla="*/ 45842 w 110508"/>
                <a:gd name="connsiteY5" fmla="*/ 54603 h 79367"/>
                <a:gd name="connsiteX6" fmla="*/ 70893 w 110508"/>
                <a:gd name="connsiteY6" fmla="*/ 73272 h 79367"/>
                <a:gd name="connsiteX7" fmla="*/ 87562 w 110508"/>
                <a:gd name="connsiteY7" fmla="*/ 79272 h 79367"/>
                <a:gd name="connsiteX8" fmla="*/ 89848 w 110508"/>
                <a:gd name="connsiteY8" fmla="*/ 79368 h 79367"/>
                <a:gd name="connsiteX9" fmla="*/ 105374 w 110508"/>
                <a:gd name="connsiteY9" fmla="*/ 73176 h 79367"/>
                <a:gd name="connsiteX10" fmla="*/ 108898 w 110508"/>
                <a:gd name="connsiteY10" fmla="*/ 50221 h 79367"/>
                <a:gd name="connsiteX11" fmla="*/ 96229 w 110508"/>
                <a:gd name="connsiteY11" fmla="*/ 32219 h 79367"/>
                <a:gd name="connsiteX12" fmla="*/ 58606 w 110508"/>
                <a:gd name="connsiteY12" fmla="*/ 5549 h 79367"/>
                <a:gd name="connsiteX13" fmla="*/ 100611 w 110508"/>
                <a:gd name="connsiteY13" fmla="*/ 68509 h 79367"/>
                <a:gd name="connsiteX14" fmla="*/ 88229 w 110508"/>
                <a:gd name="connsiteY14" fmla="*/ 72509 h 79367"/>
                <a:gd name="connsiteX15" fmla="*/ 74227 w 110508"/>
                <a:gd name="connsiteY15" fmla="*/ 67366 h 79367"/>
                <a:gd name="connsiteX16" fmla="*/ 50129 w 110508"/>
                <a:gd name="connsiteY16" fmla="*/ 49364 h 79367"/>
                <a:gd name="connsiteX17" fmla="*/ 21649 w 110508"/>
                <a:gd name="connsiteY17" fmla="*/ 28885 h 79367"/>
                <a:gd name="connsiteX18" fmla="*/ 6599 w 110508"/>
                <a:gd name="connsiteY18" fmla="*/ 12597 h 79367"/>
                <a:gd name="connsiteX19" fmla="*/ 12505 w 110508"/>
                <a:gd name="connsiteY19" fmla="*/ 7739 h 79367"/>
                <a:gd name="connsiteX20" fmla="*/ 22696 w 110508"/>
                <a:gd name="connsiteY20" fmla="*/ 6501 h 79367"/>
                <a:gd name="connsiteX21" fmla="*/ 56415 w 110508"/>
                <a:gd name="connsiteY21" fmla="*/ 11740 h 79367"/>
                <a:gd name="connsiteX22" fmla="*/ 91562 w 110508"/>
                <a:gd name="connsiteY22" fmla="*/ 36791 h 79367"/>
                <a:gd name="connsiteX23" fmla="*/ 102707 w 110508"/>
                <a:gd name="connsiteY23" fmla="*/ 52412 h 79367"/>
                <a:gd name="connsiteX24" fmla="*/ 100611 w 110508"/>
                <a:gd name="connsiteY24" fmla="*/ 68509 h 7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0508" h="79367">
                  <a:moveTo>
                    <a:pt x="58606" y="5549"/>
                  </a:moveTo>
                  <a:cubicBezTo>
                    <a:pt x="58606" y="5549"/>
                    <a:pt x="58606" y="5549"/>
                    <a:pt x="58606" y="5549"/>
                  </a:cubicBezTo>
                  <a:cubicBezTo>
                    <a:pt x="48128" y="1929"/>
                    <a:pt x="21839" y="-2357"/>
                    <a:pt x="10409" y="1548"/>
                  </a:cubicBezTo>
                  <a:cubicBezTo>
                    <a:pt x="2313" y="4310"/>
                    <a:pt x="313" y="8883"/>
                    <a:pt x="27" y="12216"/>
                  </a:cubicBezTo>
                  <a:cubicBezTo>
                    <a:pt x="-640" y="21455"/>
                    <a:pt x="11171" y="30980"/>
                    <a:pt x="18696" y="34886"/>
                  </a:cubicBezTo>
                  <a:cubicBezTo>
                    <a:pt x="28602" y="39934"/>
                    <a:pt x="36984" y="47078"/>
                    <a:pt x="45842" y="54603"/>
                  </a:cubicBezTo>
                  <a:cubicBezTo>
                    <a:pt x="53653" y="61175"/>
                    <a:pt x="61749" y="68033"/>
                    <a:pt x="70893" y="73272"/>
                  </a:cubicBezTo>
                  <a:cubicBezTo>
                    <a:pt x="74798" y="75558"/>
                    <a:pt x="80894" y="78605"/>
                    <a:pt x="87562" y="79272"/>
                  </a:cubicBezTo>
                  <a:cubicBezTo>
                    <a:pt x="88324" y="79368"/>
                    <a:pt x="89086" y="79368"/>
                    <a:pt x="89848" y="79368"/>
                  </a:cubicBezTo>
                  <a:cubicBezTo>
                    <a:pt x="95944" y="79368"/>
                    <a:pt x="101659" y="77177"/>
                    <a:pt x="105374" y="73176"/>
                  </a:cubicBezTo>
                  <a:cubicBezTo>
                    <a:pt x="110612" y="67652"/>
                    <a:pt x="111946" y="58603"/>
                    <a:pt x="108898" y="50221"/>
                  </a:cubicBezTo>
                  <a:cubicBezTo>
                    <a:pt x="106231" y="42982"/>
                    <a:pt x="100992" y="37172"/>
                    <a:pt x="96229" y="32219"/>
                  </a:cubicBezTo>
                  <a:cubicBezTo>
                    <a:pt x="87086" y="22599"/>
                    <a:pt x="74417" y="10978"/>
                    <a:pt x="58606" y="5549"/>
                  </a:cubicBezTo>
                  <a:close/>
                  <a:moveTo>
                    <a:pt x="100611" y="68509"/>
                  </a:moveTo>
                  <a:cubicBezTo>
                    <a:pt x="97849" y="71462"/>
                    <a:pt x="93182" y="72986"/>
                    <a:pt x="88229" y="72509"/>
                  </a:cubicBezTo>
                  <a:cubicBezTo>
                    <a:pt x="84133" y="72129"/>
                    <a:pt x="79656" y="70509"/>
                    <a:pt x="74227" y="67366"/>
                  </a:cubicBezTo>
                  <a:cubicBezTo>
                    <a:pt x="65654" y="62413"/>
                    <a:pt x="57749" y="55746"/>
                    <a:pt x="50129" y="49364"/>
                  </a:cubicBezTo>
                  <a:cubicBezTo>
                    <a:pt x="41366" y="41934"/>
                    <a:pt x="32221" y="34314"/>
                    <a:pt x="21649" y="28885"/>
                  </a:cubicBezTo>
                  <a:cubicBezTo>
                    <a:pt x="14410" y="25170"/>
                    <a:pt x="6218" y="17264"/>
                    <a:pt x="6599" y="12597"/>
                  </a:cubicBezTo>
                  <a:cubicBezTo>
                    <a:pt x="6790" y="10692"/>
                    <a:pt x="8695" y="8978"/>
                    <a:pt x="12505" y="7739"/>
                  </a:cubicBezTo>
                  <a:cubicBezTo>
                    <a:pt x="14981" y="6882"/>
                    <a:pt x="18601" y="6501"/>
                    <a:pt x="22696" y="6501"/>
                  </a:cubicBezTo>
                  <a:cubicBezTo>
                    <a:pt x="34031" y="6501"/>
                    <a:pt x="49271" y="9263"/>
                    <a:pt x="56415" y="11740"/>
                  </a:cubicBezTo>
                  <a:cubicBezTo>
                    <a:pt x="70893" y="16693"/>
                    <a:pt x="82799" y="27742"/>
                    <a:pt x="91562" y="36791"/>
                  </a:cubicBezTo>
                  <a:cubicBezTo>
                    <a:pt x="95849" y="41172"/>
                    <a:pt x="100516" y="46316"/>
                    <a:pt x="102707" y="52412"/>
                  </a:cubicBezTo>
                  <a:cubicBezTo>
                    <a:pt x="104516" y="57365"/>
                    <a:pt x="104612" y="64318"/>
                    <a:pt x="100611" y="6850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10390606" y="1070206"/>
              <a:ext cx="673850" cy="360727"/>
            </a:xfrm>
            <a:custGeom>
              <a:avLst/>
              <a:gdLst>
                <a:gd name="connsiteX0" fmla="*/ 271228 w 273834"/>
                <a:gd name="connsiteY0" fmla="*/ 45149 h 146589"/>
                <a:gd name="connsiteX1" fmla="*/ 187217 w 273834"/>
                <a:gd name="connsiteY1" fmla="*/ 0 h 146589"/>
                <a:gd name="connsiteX2" fmla="*/ 185503 w 273834"/>
                <a:gd name="connsiteY2" fmla="*/ 0 h 146589"/>
                <a:gd name="connsiteX3" fmla="*/ 1480 w 273834"/>
                <a:gd name="connsiteY3" fmla="*/ 71247 h 146589"/>
                <a:gd name="connsiteX4" fmla="*/ 33674 w 273834"/>
                <a:gd name="connsiteY4" fmla="*/ 125635 h 146589"/>
                <a:gd name="connsiteX5" fmla="*/ 112637 w 273834"/>
                <a:gd name="connsiteY5" fmla="*/ 146590 h 146589"/>
                <a:gd name="connsiteX6" fmla="*/ 169501 w 273834"/>
                <a:gd name="connsiteY6" fmla="*/ 141256 h 146589"/>
                <a:gd name="connsiteX7" fmla="*/ 243415 w 273834"/>
                <a:gd name="connsiteY7" fmla="*/ 116015 h 146589"/>
                <a:gd name="connsiteX8" fmla="*/ 271228 w 273834"/>
                <a:gd name="connsiteY8" fmla="*/ 45149 h 146589"/>
                <a:gd name="connsiteX9" fmla="*/ 239415 w 273834"/>
                <a:gd name="connsiteY9" fmla="*/ 110681 h 146589"/>
                <a:gd name="connsiteX10" fmla="*/ 168358 w 273834"/>
                <a:gd name="connsiteY10" fmla="*/ 134779 h 146589"/>
                <a:gd name="connsiteX11" fmla="*/ 37389 w 273834"/>
                <a:gd name="connsiteY11" fmla="*/ 120206 h 146589"/>
                <a:gd name="connsiteX12" fmla="*/ 7766 w 273834"/>
                <a:gd name="connsiteY12" fmla="*/ 73343 h 146589"/>
                <a:gd name="connsiteX13" fmla="*/ 184932 w 273834"/>
                <a:gd name="connsiteY13" fmla="*/ 6763 h 146589"/>
                <a:gd name="connsiteX14" fmla="*/ 187027 w 273834"/>
                <a:gd name="connsiteY14" fmla="*/ 6763 h 146589"/>
                <a:gd name="connsiteX15" fmla="*/ 264941 w 273834"/>
                <a:gd name="connsiteY15" fmla="*/ 47339 h 146589"/>
                <a:gd name="connsiteX16" fmla="*/ 239415 w 273834"/>
                <a:gd name="connsiteY16" fmla="*/ 110681 h 14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3834" h="146589">
                  <a:moveTo>
                    <a:pt x="271228" y="45149"/>
                  </a:moveTo>
                  <a:cubicBezTo>
                    <a:pt x="257798" y="4763"/>
                    <a:pt x="203505" y="476"/>
                    <a:pt x="187217" y="0"/>
                  </a:cubicBezTo>
                  <a:cubicBezTo>
                    <a:pt x="186646" y="0"/>
                    <a:pt x="186074" y="0"/>
                    <a:pt x="185503" y="0"/>
                  </a:cubicBezTo>
                  <a:cubicBezTo>
                    <a:pt x="148260" y="0"/>
                    <a:pt x="16529" y="24289"/>
                    <a:pt x="1480" y="71247"/>
                  </a:cubicBezTo>
                  <a:cubicBezTo>
                    <a:pt x="-4235" y="88964"/>
                    <a:pt x="6624" y="107252"/>
                    <a:pt x="33674" y="125635"/>
                  </a:cubicBezTo>
                  <a:cubicBezTo>
                    <a:pt x="57011" y="141542"/>
                    <a:pt x="84633" y="146590"/>
                    <a:pt x="112637" y="146590"/>
                  </a:cubicBezTo>
                  <a:cubicBezTo>
                    <a:pt x="131782" y="146590"/>
                    <a:pt x="151118" y="144209"/>
                    <a:pt x="169501" y="141256"/>
                  </a:cubicBezTo>
                  <a:cubicBezTo>
                    <a:pt x="193885" y="137351"/>
                    <a:pt x="221698" y="131826"/>
                    <a:pt x="243415" y="116015"/>
                  </a:cubicBezTo>
                  <a:cubicBezTo>
                    <a:pt x="263322" y="101537"/>
                    <a:pt x="280562" y="73152"/>
                    <a:pt x="271228" y="45149"/>
                  </a:cubicBezTo>
                  <a:close/>
                  <a:moveTo>
                    <a:pt x="239415" y="110681"/>
                  </a:moveTo>
                  <a:cubicBezTo>
                    <a:pt x="218841" y="125635"/>
                    <a:pt x="193028" y="130778"/>
                    <a:pt x="168358" y="134779"/>
                  </a:cubicBezTo>
                  <a:cubicBezTo>
                    <a:pt x="124543" y="141827"/>
                    <a:pt x="74727" y="145637"/>
                    <a:pt x="37389" y="120206"/>
                  </a:cubicBezTo>
                  <a:cubicBezTo>
                    <a:pt x="13100" y="103632"/>
                    <a:pt x="3099" y="87916"/>
                    <a:pt x="7766" y="73343"/>
                  </a:cubicBezTo>
                  <a:cubicBezTo>
                    <a:pt x="21006" y="32195"/>
                    <a:pt x="143688" y="6763"/>
                    <a:pt x="184932" y="6763"/>
                  </a:cubicBezTo>
                  <a:cubicBezTo>
                    <a:pt x="185694" y="6763"/>
                    <a:pt x="186360" y="6763"/>
                    <a:pt x="187027" y="6763"/>
                  </a:cubicBezTo>
                  <a:cubicBezTo>
                    <a:pt x="202267" y="7144"/>
                    <a:pt x="252845" y="11049"/>
                    <a:pt x="264941" y="47339"/>
                  </a:cubicBezTo>
                  <a:cubicBezTo>
                    <a:pt x="272847" y="70961"/>
                    <a:pt x="258083" y="97060"/>
                    <a:pt x="239415" y="11068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7856818" y="-1"/>
              <a:ext cx="4104123" cy="1089967"/>
            </a:xfrm>
            <a:custGeom>
              <a:avLst/>
              <a:gdLst>
                <a:gd name="connsiteX0" fmla="*/ 51340 w 940022"/>
                <a:gd name="connsiteY0" fmla="*/ 46292 h 249650"/>
                <a:gd name="connsiteX1" fmla="*/ 93154 w 940022"/>
                <a:gd name="connsiteY1" fmla="*/ 87344 h 249650"/>
                <a:gd name="connsiteX2" fmla="*/ 217361 w 940022"/>
                <a:gd name="connsiteY2" fmla="*/ 196310 h 249650"/>
                <a:gd name="connsiteX3" fmla="*/ 376333 w 940022"/>
                <a:gd name="connsiteY3" fmla="*/ 249650 h 249650"/>
                <a:gd name="connsiteX4" fmla="*/ 431673 w 940022"/>
                <a:gd name="connsiteY4" fmla="*/ 241840 h 249650"/>
                <a:gd name="connsiteX5" fmla="*/ 503015 w 940022"/>
                <a:gd name="connsiteY5" fmla="*/ 208693 h 249650"/>
                <a:gd name="connsiteX6" fmla="*/ 563404 w 940022"/>
                <a:gd name="connsiteY6" fmla="*/ 179261 h 249650"/>
                <a:gd name="connsiteX7" fmla="*/ 676085 w 940022"/>
                <a:gd name="connsiteY7" fmla="*/ 160782 h 249650"/>
                <a:gd name="connsiteX8" fmla="*/ 807720 w 940022"/>
                <a:gd name="connsiteY8" fmla="*/ 134493 h 249650"/>
                <a:gd name="connsiteX9" fmla="*/ 934212 w 940022"/>
                <a:gd name="connsiteY9" fmla="*/ 8096 h 249650"/>
                <a:gd name="connsiteX10" fmla="*/ 940022 w 940022"/>
                <a:gd name="connsiteY10" fmla="*/ 0 h 249650"/>
                <a:gd name="connsiteX11" fmla="*/ 931831 w 940022"/>
                <a:gd name="connsiteY11" fmla="*/ 0 h 249650"/>
                <a:gd name="connsiteX12" fmla="*/ 928783 w 940022"/>
                <a:gd name="connsiteY12" fmla="*/ 4191 h 249650"/>
                <a:gd name="connsiteX13" fmla="*/ 804862 w 940022"/>
                <a:gd name="connsiteY13" fmla="*/ 128492 h 249650"/>
                <a:gd name="connsiteX14" fmla="*/ 675608 w 940022"/>
                <a:gd name="connsiteY14" fmla="*/ 154115 h 249650"/>
                <a:gd name="connsiteX15" fmla="*/ 561213 w 940022"/>
                <a:gd name="connsiteY15" fmla="*/ 172974 h 249650"/>
                <a:gd name="connsiteX16" fmla="*/ 499872 w 940022"/>
                <a:gd name="connsiteY16" fmla="*/ 202883 h 249650"/>
                <a:gd name="connsiteX17" fmla="*/ 429863 w 940022"/>
                <a:gd name="connsiteY17" fmla="*/ 235458 h 249650"/>
                <a:gd name="connsiteX18" fmla="*/ 221171 w 940022"/>
                <a:gd name="connsiteY18" fmla="*/ 190786 h 249650"/>
                <a:gd name="connsiteX19" fmla="*/ 97917 w 940022"/>
                <a:gd name="connsiteY19" fmla="*/ 82677 h 249650"/>
                <a:gd name="connsiteX20" fmla="*/ 56007 w 940022"/>
                <a:gd name="connsiteY20" fmla="*/ 41529 h 249650"/>
                <a:gd name="connsiteX21" fmla="*/ 10192 w 940022"/>
                <a:gd name="connsiteY21" fmla="*/ 95 h 249650"/>
                <a:gd name="connsiteX22" fmla="*/ 0 w 940022"/>
                <a:gd name="connsiteY22" fmla="*/ 95 h 249650"/>
                <a:gd name="connsiteX23" fmla="*/ 51340 w 940022"/>
                <a:gd name="connsiteY23" fmla="*/ 46292 h 24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0022" h="249650">
                  <a:moveTo>
                    <a:pt x="51340" y="46292"/>
                  </a:moveTo>
                  <a:cubicBezTo>
                    <a:pt x="65437" y="59722"/>
                    <a:pt x="79534" y="73724"/>
                    <a:pt x="93154" y="87344"/>
                  </a:cubicBezTo>
                  <a:cubicBezTo>
                    <a:pt x="131636" y="125730"/>
                    <a:pt x="171450" y="165449"/>
                    <a:pt x="217361" y="196310"/>
                  </a:cubicBezTo>
                  <a:cubicBezTo>
                    <a:pt x="269653" y="231362"/>
                    <a:pt x="325184" y="249650"/>
                    <a:pt x="376333" y="249650"/>
                  </a:cubicBezTo>
                  <a:cubicBezTo>
                    <a:pt x="395573" y="249650"/>
                    <a:pt x="414147" y="247079"/>
                    <a:pt x="431673" y="241840"/>
                  </a:cubicBezTo>
                  <a:cubicBezTo>
                    <a:pt x="457010" y="234220"/>
                    <a:pt x="480441" y="221266"/>
                    <a:pt x="503015" y="208693"/>
                  </a:cubicBezTo>
                  <a:cubicBezTo>
                    <a:pt x="522351" y="197930"/>
                    <a:pt x="542449" y="186785"/>
                    <a:pt x="563404" y="179261"/>
                  </a:cubicBezTo>
                  <a:cubicBezTo>
                    <a:pt x="599027" y="166402"/>
                    <a:pt x="638175" y="163544"/>
                    <a:pt x="676085" y="160782"/>
                  </a:cubicBezTo>
                  <a:cubicBezTo>
                    <a:pt x="720661" y="157544"/>
                    <a:pt x="766858" y="154115"/>
                    <a:pt x="807720" y="134493"/>
                  </a:cubicBezTo>
                  <a:cubicBezTo>
                    <a:pt x="862584" y="108109"/>
                    <a:pt x="898970" y="57245"/>
                    <a:pt x="934212" y="8096"/>
                  </a:cubicBezTo>
                  <a:cubicBezTo>
                    <a:pt x="936117" y="5429"/>
                    <a:pt x="938117" y="2762"/>
                    <a:pt x="940022" y="0"/>
                  </a:cubicBezTo>
                  <a:lnTo>
                    <a:pt x="931831" y="0"/>
                  </a:lnTo>
                  <a:cubicBezTo>
                    <a:pt x="930878" y="1429"/>
                    <a:pt x="929831" y="2762"/>
                    <a:pt x="928783" y="4191"/>
                  </a:cubicBezTo>
                  <a:cubicBezTo>
                    <a:pt x="894112" y="52673"/>
                    <a:pt x="858203" y="102870"/>
                    <a:pt x="804862" y="128492"/>
                  </a:cubicBezTo>
                  <a:cubicBezTo>
                    <a:pt x="765143" y="147638"/>
                    <a:pt x="719614" y="150971"/>
                    <a:pt x="675608" y="154115"/>
                  </a:cubicBezTo>
                  <a:cubicBezTo>
                    <a:pt x="637318" y="156877"/>
                    <a:pt x="597694" y="159830"/>
                    <a:pt x="561213" y="172974"/>
                  </a:cubicBezTo>
                  <a:cubicBezTo>
                    <a:pt x="539686" y="180689"/>
                    <a:pt x="519494" y="191929"/>
                    <a:pt x="499872" y="202883"/>
                  </a:cubicBezTo>
                  <a:cubicBezTo>
                    <a:pt x="477583" y="215265"/>
                    <a:pt x="454438" y="228124"/>
                    <a:pt x="429863" y="235458"/>
                  </a:cubicBezTo>
                  <a:cubicBezTo>
                    <a:pt x="367474" y="254127"/>
                    <a:pt x="291370" y="237839"/>
                    <a:pt x="221171" y="190786"/>
                  </a:cubicBezTo>
                  <a:cubicBezTo>
                    <a:pt x="175736" y="160306"/>
                    <a:pt x="136207" y="120872"/>
                    <a:pt x="97917" y="82677"/>
                  </a:cubicBezTo>
                  <a:cubicBezTo>
                    <a:pt x="84296" y="69056"/>
                    <a:pt x="70199" y="54959"/>
                    <a:pt x="56007" y="41529"/>
                  </a:cubicBezTo>
                  <a:cubicBezTo>
                    <a:pt x="41148" y="27337"/>
                    <a:pt x="25813" y="13621"/>
                    <a:pt x="10192" y="95"/>
                  </a:cubicBezTo>
                  <a:lnTo>
                    <a:pt x="0" y="95"/>
                  </a:lnTo>
                  <a:cubicBezTo>
                    <a:pt x="17431" y="15050"/>
                    <a:pt x="34671" y="30385"/>
                    <a:pt x="51340" y="4629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8704267" y="1184447"/>
              <a:ext cx="361761" cy="191740"/>
            </a:xfrm>
            <a:custGeom>
              <a:avLst/>
              <a:gdLst>
                <a:gd name="connsiteX0" fmla="*/ 113106 w 147009"/>
                <a:gd name="connsiteY0" fmla="*/ 12196 h 77918"/>
                <a:gd name="connsiteX1" fmla="*/ 89103 w 147009"/>
                <a:gd name="connsiteY1" fmla="*/ 11910 h 77918"/>
                <a:gd name="connsiteX2" fmla="*/ 57861 w 147009"/>
                <a:gd name="connsiteY2" fmla="*/ 10386 h 77918"/>
                <a:gd name="connsiteX3" fmla="*/ 46050 w 147009"/>
                <a:gd name="connsiteY3" fmla="*/ 6195 h 77918"/>
                <a:gd name="connsiteX4" fmla="*/ 12808 w 147009"/>
                <a:gd name="connsiteY4" fmla="*/ 2385 h 77918"/>
                <a:gd name="connsiteX5" fmla="*/ 44 w 147009"/>
                <a:gd name="connsiteY5" fmla="*/ 21816 h 77918"/>
                <a:gd name="connsiteX6" fmla="*/ 50050 w 147009"/>
                <a:gd name="connsiteY6" fmla="*/ 73156 h 77918"/>
                <a:gd name="connsiteX7" fmla="*/ 80816 w 147009"/>
                <a:gd name="connsiteY7" fmla="*/ 77919 h 77918"/>
                <a:gd name="connsiteX8" fmla="*/ 111106 w 147009"/>
                <a:gd name="connsiteY8" fmla="*/ 74013 h 77918"/>
                <a:gd name="connsiteX9" fmla="*/ 136728 w 147009"/>
                <a:gd name="connsiteY9" fmla="*/ 61821 h 77918"/>
                <a:gd name="connsiteX10" fmla="*/ 146253 w 147009"/>
                <a:gd name="connsiteY10" fmla="*/ 34199 h 77918"/>
                <a:gd name="connsiteX11" fmla="*/ 113106 w 147009"/>
                <a:gd name="connsiteY11" fmla="*/ 12196 h 77918"/>
                <a:gd name="connsiteX12" fmla="*/ 132346 w 147009"/>
                <a:gd name="connsiteY12" fmla="*/ 57059 h 77918"/>
                <a:gd name="connsiteX13" fmla="*/ 109582 w 147009"/>
                <a:gd name="connsiteY13" fmla="*/ 67727 h 77918"/>
                <a:gd name="connsiteX14" fmla="*/ 52241 w 147009"/>
                <a:gd name="connsiteY14" fmla="*/ 66965 h 77918"/>
                <a:gd name="connsiteX15" fmla="*/ 6712 w 147009"/>
                <a:gd name="connsiteY15" fmla="*/ 21435 h 77918"/>
                <a:gd name="connsiteX16" fmla="*/ 15760 w 147009"/>
                <a:gd name="connsiteY16" fmla="*/ 8386 h 77918"/>
                <a:gd name="connsiteX17" fmla="*/ 23285 w 147009"/>
                <a:gd name="connsiteY17" fmla="*/ 6767 h 77918"/>
                <a:gd name="connsiteX18" fmla="*/ 43478 w 147009"/>
                <a:gd name="connsiteY18" fmla="*/ 12387 h 77918"/>
                <a:gd name="connsiteX19" fmla="*/ 56337 w 147009"/>
                <a:gd name="connsiteY19" fmla="*/ 16959 h 77918"/>
                <a:gd name="connsiteX20" fmla="*/ 89293 w 147009"/>
                <a:gd name="connsiteY20" fmla="*/ 18673 h 77918"/>
                <a:gd name="connsiteX21" fmla="*/ 112344 w 147009"/>
                <a:gd name="connsiteY21" fmla="*/ 18864 h 77918"/>
                <a:gd name="connsiteX22" fmla="*/ 139776 w 147009"/>
                <a:gd name="connsiteY22" fmla="*/ 36104 h 77918"/>
                <a:gd name="connsiteX23" fmla="*/ 132346 w 147009"/>
                <a:gd name="connsiteY23" fmla="*/ 57059 h 7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7009" h="77918">
                  <a:moveTo>
                    <a:pt x="113106" y="12196"/>
                  </a:moveTo>
                  <a:cubicBezTo>
                    <a:pt x="105105" y="11339"/>
                    <a:pt x="97009" y="11625"/>
                    <a:pt x="89103" y="11910"/>
                  </a:cubicBezTo>
                  <a:cubicBezTo>
                    <a:pt x="78244" y="12291"/>
                    <a:pt x="67957" y="12672"/>
                    <a:pt x="57861" y="10386"/>
                  </a:cubicBezTo>
                  <a:cubicBezTo>
                    <a:pt x="54337" y="9624"/>
                    <a:pt x="50241" y="7910"/>
                    <a:pt x="46050" y="6195"/>
                  </a:cubicBezTo>
                  <a:cubicBezTo>
                    <a:pt x="35572" y="1909"/>
                    <a:pt x="23666" y="-3044"/>
                    <a:pt x="12808" y="2385"/>
                  </a:cubicBezTo>
                  <a:cubicBezTo>
                    <a:pt x="1568" y="8005"/>
                    <a:pt x="-337" y="16101"/>
                    <a:pt x="44" y="21816"/>
                  </a:cubicBezTo>
                  <a:cubicBezTo>
                    <a:pt x="1568" y="43248"/>
                    <a:pt x="36430" y="68680"/>
                    <a:pt x="50050" y="73156"/>
                  </a:cubicBezTo>
                  <a:cubicBezTo>
                    <a:pt x="59575" y="76299"/>
                    <a:pt x="69958" y="77919"/>
                    <a:pt x="80816" y="77919"/>
                  </a:cubicBezTo>
                  <a:cubicBezTo>
                    <a:pt x="90627" y="77919"/>
                    <a:pt x="100723" y="76681"/>
                    <a:pt x="111106" y="74013"/>
                  </a:cubicBezTo>
                  <a:cubicBezTo>
                    <a:pt x="119011" y="72013"/>
                    <a:pt x="129013" y="68870"/>
                    <a:pt x="136728" y="61821"/>
                  </a:cubicBezTo>
                  <a:cubicBezTo>
                    <a:pt x="145015" y="54392"/>
                    <a:pt x="148729" y="43534"/>
                    <a:pt x="146253" y="34199"/>
                  </a:cubicBezTo>
                  <a:cubicBezTo>
                    <a:pt x="142633" y="20197"/>
                    <a:pt x="126727" y="13625"/>
                    <a:pt x="113106" y="12196"/>
                  </a:cubicBezTo>
                  <a:close/>
                  <a:moveTo>
                    <a:pt x="132346" y="57059"/>
                  </a:moveTo>
                  <a:cubicBezTo>
                    <a:pt x="125679" y="63155"/>
                    <a:pt x="116630" y="65917"/>
                    <a:pt x="109582" y="67727"/>
                  </a:cubicBezTo>
                  <a:cubicBezTo>
                    <a:pt x="89008" y="72870"/>
                    <a:pt x="69196" y="72585"/>
                    <a:pt x="52241" y="66965"/>
                  </a:cubicBezTo>
                  <a:cubicBezTo>
                    <a:pt x="40049" y="62964"/>
                    <a:pt x="7950" y="38771"/>
                    <a:pt x="6712" y="21435"/>
                  </a:cubicBezTo>
                  <a:cubicBezTo>
                    <a:pt x="6331" y="15911"/>
                    <a:pt x="9283" y="11625"/>
                    <a:pt x="15760" y="8386"/>
                  </a:cubicBezTo>
                  <a:cubicBezTo>
                    <a:pt x="18142" y="7243"/>
                    <a:pt x="20618" y="6767"/>
                    <a:pt x="23285" y="6767"/>
                  </a:cubicBezTo>
                  <a:cubicBezTo>
                    <a:pt x="29667" y="6767"/>
                    <a:pt x="36620" y="9624"/>
                    <a:pt x="43478" y="12387"/>
                  </a:cubicBezTo>
                  <a:cubicBezTo>
                    <a:pt x="48050" y="14196"/>
                    <a:pt x="52241" y="16006"/>
                    <a:pt x="56337" y="16959"/>
                  </a:cubicBezTo>
                  <a:cubicBezTo>
                    <a:pt x="67291" y="19435"/>
                    <a:pt x="78530" y="19054"/>
                    <a:pt x="89293" y="18673"/>
                  </a:cubicBezTo>
                  <a:cubicBezTo>
                    <a:pt x="96913" y="18387"/>
                    <a:pt x="104819" y="18102"/>
                    <a:pt x="112344" y="18864"/>
                  </a:cubicBezTo>
                  <a:cubicBezTo>
                    <a:pt x="123774" y="20007"/>
                    <a:pt x="136918" y="25150"/>
                    <a:pt x="139776" y="36104"/>
                  </a:cubicBezTo>
                  <a:cubicBezTo>
                    <a:pt x="141776" y="42962"/>
                    <a:pt x="138728" y="51249"/>
                    <a:pt x="132346" y="5705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11511781" y="4856233"/>
              <a:ext cx="679865" cy="1738423"/>
            </a:xfrm>
            <a:custGeom>
              <a:avLst/>
              <a:gdLst>
                <a:gd name="connsiteX0" fmla="*/ 192176 w 192175"/>
                <a:gd name="connsiteY0" fmla="*/ 484537 h 491394"/>
                <a:gd name="connsiteX1" fmla="*/ 55968 w 192175"/>
                <a:gd name="connsiteY1" fmla="*/ 422434 h 491394"/>
                <a:gd name="connsiteX2" fmla="*/ 11868 w 192175"/>
                <a:gd name="connsiteY2" fmla="*/ 319754 h 491394"/>
                <a:gd name="connsiteX3" fmla="*/ 100831 w 192175"/>
                <a:gd name="connsiteY3" fmla="*/ 47339 h 491394"/>
                <a:gd name="connsiteX4" fmla="*/ 192080 w 192175"/>
                <a:gd name="connsiteY4" fmla="*/ 6953 h 491394"/>
                <a:gd name="connsiteX5" fmla="*/ 192080 w 192175"/>
                <a:gd name="connsiteY5" fmla="*/ 0 h 491394"/>
                <a:gd name="connsiteX6" fmla="*/ 97021 w 192175"/>
                <a:gd name="connsiteY6" fmla="*/ 41910 h 491394"/>
                <a:gd name="connsiteX7" fmla="*/ 5295 w 192175"/>
                <a:gd name="connsiteY7" fmla="*/ 320897 h 491394"/>
                <a:gd name="connsiteX8" fmla="*/ 51015 w 192175"/>
                <a:gd name="connsiteY8" fmla="*/ 426911 h 491394"/>
                <a:gd name="connsiteX9" fmla="*/ 192080 w 192175"/>
                <a:gd name="connsiteY9" fmla="*/ 491395 h 491394"/>
                <a:gd name="connsiteX10" fmla="*/ 192080 w 192175"/>
                <a:gd name="connsiteY10" fmla="*/ 484537 h 4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175" h="491394">
                  <a:moveTo>
                    <a:pt x="192176" y="484537"/>
                  </a:moveTo>
                  <a:cubicBezTo>
                    <a:pt x="141312" y="473011"/>
                    <a:pt x="90068" y="459677"/>
                    <a:pt x="55968" y="422434"/>
                  </a:cubicBezTo>
                  <a:cubicBezTo>
                    <a:pt x="34251" y="398812"/>
                    <a:pt x="19868" y="365188"/>
                    <a:pt x="11868" y="319754"/>
                  </a:cubicBezTo>
                  <a:cubicBezTo>
                    <a:pt x="-12326" y="182118"/>
                    <a:pt x="44729" y="86963"/>
                    <a:pt x="100831" y="47339"/>
                  </a:cubicBezTo>
                  <a:cubicBezTo>
                    <a:pt x="128739" y="27622"/>
                    <a:pt x="161410" y="15811"/>
                    <a:pt x="192080" y="6953"/>
                  </a:cubicBezTo>
                  <a:lnTo>
                    <a:pt x="192080" y="0"/>
                  </a:lnTo>
                  <a:cubicBezTo>
                    <a:pt x="160362" y="9144"/>
                    <a:pt x="126263" y="21241"/>
                    <a:pt x="97021" y="41910"/>
                  </a:cubicBezTo>
                  <a:cubicBezTo>
                    <a:pt x="4629" y="107156"/>
                    <a:pt x="-10135" y="232981"/>
                    <a:pt x="5295" y="320897"/>
                  </a:cubicBezTo>
                  <a:cubicBezTo>
                    <a:pt x="13487" y="367570"/>
                    <a:pt x="28441" y="402241"/>
                    <a:pt x="51015" y="426911"/>
                  </a:cubicBezTo>
                  <a:cubicBezTo>
                    <a:pt x="86829" y="465963"/>
                    <a:pt x="139788" y="479584"/>
                    <a:pt x="192080" y="491395"/>
                  </a:cubicBezTo>
                  <a:lnTo>
                    <a:pt x="192080" y="48453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335" y="1184447"/>
              <a:ext cx="306407" cy="770006"/>
            </a:xfrm>
            <a:custGeom>
              <a:avLst/>
              <a:gdLst>
                <a:gd name="connsiteX0" fmla="*/ 0 w 86611"/>
                <a:gd name="connsiteY0" fmla="*/ 215265 h 217655"/>
                <a:gd name="connsiteX1" fmla="*/ 2477 w 86611"/>
                <a:gd name="connsiteY1" fmla="*/ 216027 h 217655"/>
                <a:gd name="connsiteX2" fmla="*/ 77534 w 86611"/>
                <a:gd name="connsiteY2" fmla="*/ 178118 h 217655"/>
                <a:gd name="connsiteX3" fmla="*/ 75914 w 86611"/>
                <a:gd name="connsiteY3" fmla="*/ 90297 h 217655"/>
                <a:gd name="connsiteX4" fmla="*/ 0 w 86611"/>
                <a:gd name="connsiteY4" fmla="*/ 0 h 217655"/>
                <a:gd name="connsiteX5" fmla="*/ 0 w 86611"/>
                <a:gd name="connsiteY5" fmla="*/ 215265 h 217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11" h="217655">
                  <a:moveTo>
                    <a:pt x="0" y="215265"/>
                  </a:moveTo>
                  <a:cubicBezTo>
                    <a:pt x="857" y="215551"/>
                    <a:pt x="1619" y="215837"/>
                    <a:pt x="2477" y="216027"/>
                  </a:cubicBezTo>
                  <a:cubicBezTo>
                    <a:pt x="31814" y="223361"/>
                    <a:pt x="63913" y="205073"/>
                    <a:pt x="77534" y="178118"/>
                  </a:cubicBezTo>
                  <a:cubicBezTo>
                    <a:pt x="91154" y="151067"/>
                    <a:pt x="88487" y="117920"/>
                    <a:pt x="75914" y="90297"/>
                  </a:cubicBezTo>
                  <a:cubicBezTo>
                    <a:pt x="64008" y="64103"/>
                    <a:pt x="33623" y="23717"/>
                    <a:pt x="0" y="0"/>
                  </a:cubicBezTo>
                  <a:lnTo>
                    <a:pt x="0" y="215265"/>
                  </a:ln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8074629" y="-948"/>
              <a:ext cx="3668500" cy="840932"/>
            </a:xfrm>
            <a:custGeom>
              <a:avLst/>
              <a:gdLst>
                <a:gd name="connsiteX0" fmla="*/ 203359 w 764571"/>
                <a:gd name="connsiteY0" fmla="*/ 165259 h 175263"/>
                <a:gd name="connsiteX1" fmla="*/ 360140 w 764571"/>
                <a:gd name="connsiteY1" fmla="*/ 153829 h 175263"/>
                <a:gd name="connsiteX2" fmla="*/ 514064 w 764571"/>
                <a:gd name="connsiteY2" fmla="*/ 109919 h 175263"/>
                <a:gd name="connsiteX3" fmla="*/ 626936 w 764571"/>
                <a:gd name="connsiteY3" fmla="*/ 110395 h 175263"/>
                <a:gd name="connsiteX4" fmla="*/ 705612 w 764571"/>
                <a:gd name="connsiteY4" fmla="*/ 68675 h 175263"/>
                <a:gd name="connsiteX5" fmla="*/ 764572 w 764571"/>
                <a:gd name="connsiteY5" fmla="*/ 0 h 175263"/>
                <a:gd name="connsiteX6" fmla="*/ 0 w 764571"/>
                <a:gd name="connsiteY6" fmla="*/ 0 h 175263"/>
                <a:gd name="connsiteX7" fmla="*/ 146018 w 764571"/>
                <a:gd name="connsiteY7" fmla="*/ 129159 h 175263"/>
                <a:gd name="connsiteX8" fmla="*/ 203359 w 764571"/>
                <a:gd name="connsiteY8" fmla="*/ 165259 h 17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4571" h="175263">
                  <a:moveTo>
                    <a:pt x="203359" y="165259"/>
                  </a:moveTo>
                  <a:cubicBezTo>
                    <a:pt x="253174" y="185166"/>
                    <a:pt x="309753" y="172212"/>
                    <a:pt x="360140" y="153829"/>
                  </a:cubicBezTo>
                  <a:cubicBezTo>
                    <a:pt x="410528" y="135446"/>
                    <a:pt x="460439" y="111633"/>
                    <a:pt x="514064" y="109919"/>
                  </a:cubicBezTo>
                  <a:cubicBezTo>
                    <a:pt x="551783" y="108680"/>
                    <a:pt x="590074" y="118586"/>
                    <a:pt x="626936" y="110395"/>
                  </a:cubicBezTo>
                  <a:cubicBezTo>
                    <a:pt x="656177" y="103918"/>
                    <a:pt x="681609" y="86487"/>
                    <a:pt x="705612" y="68675"/>
                  </a:cubicBezTo>
                  <a:cubicBezTo>
                    <a:pt x="729996" y="50483"/>
                    <a:pt x="755428" y="27623"/>
                    <a:pt x="764572" y="0"/>
                  </a:cubicBezTo>
                  <a:lnTo>
                    <a:pt x="0" y="0"/>
                  </a:lnTo>
                  <a:cubicBezTo>
                    <a:pt x="46101" y="45815"/>
                    <a:pt x="94869" y="89059"/>
                    <a:pt x="146018" y="129159"/>
                  </a:cubicBezTo>
                  <a:cubicBezTo>
                    <a:pt x="163830" y="143066"/>
                    <a:pt x="182309" y="156782"/>
                    <a:pt x="203359" y="165259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096500" y="6211622"/>
              <a:ext cx="3418888" cy="646376"/>
            </a:xfrm>
            <a:custGeom>
              <a:avLst/>
              <a:gdLst>
                <a:gd name="connsiteX0" fmla="*/ 920686 w 966406"/>
                <a:gd name="connsiteY0" fmla="*/ 131465 h 182709"/>
                <a:gd name="connsiteX1" fmla="*/ 823436 w 966406"/>
                <a:gd name="connsiteY1" fmla="*/ 106223 h 182709"/>
                <a:gd name="connsiteX2" fmla="*/ 517969 w 966406"/>
                <a:gd name="connsiteY2" fmla="*/ 131750 h 182709"/>
                <a:gd name="connsiteX3" fmla="*/ 485965 w 966406"/>
                <a:gd name="connsiteY3" fmla="*/ 118891 h 182709"/>
                <a:gd name="connsiteX4" fmla="*/ 471773 w 966406"/>
                <a:gd name="connsiteY4" fmla="*/ 87364 h 182709"/>
                <a:gd name="connsiteX5" fmla="*/ 382715 w 966406"/>
                <a:gd name="connsiteY5" fmla="*/ 3353 h 182709"/>
                <a:gd name="connsiteX6" fmla="*/ 266510 w 966406"/>
                <a:gd name="connsiteY6" fmla="*/ 38881 h 182709"/>
                <a:gd name="connsiteX7" fmla="*/ 208407 w 966406"/>
                <a:gd name="connsiteY7" fmla="*/ 117082 h 182709"/>
                <a:gd name="connsiteX8" fmla="*/ 60484 w 966406"/>
                <a:gd name="connsiteY8" fmla="*/ 148419 h 182709"/>
                <a:gd name="connsiteX9" fmla="*/ 0 w 966406"/>
                <a:gd name="connsiteY9" fmla="*/ 182709 h 182709"/>
                <a:gd name="connsiteX10" fmla="*/ 966407 w 966406"/>
                <a:gd name="connsiteY10" fmla="*/ 182709 h 182709"/>
                <a:gd name="connsiteX11" fmla="*/ 920686 w 966406"/>
                <a:gd name="connsiteY11" fmla="*/ 131465 h 18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6406" h="182709">
                  <a:moveTo>
                    <a:pt x="920686" y="131465"/>
                  </a:moveTo>
                  <a:cubicBezTo>
                    <a:pt x="891826" y="113748"/>
                    <a:pt x="857345" y="107271"/>
                    <a:pt x="823436" y="106223"/>
                  </a:cubicBezTo>
                  <a:cubicBezTo>
                    <a:pt x="720947" y="103080"/>
                    <a:pt x="619411" y="146323"/>
                    <a:pt x="517969" y="131750"/>
                  </a:cubicBezTo>
                  <a:cubicBezTo>
                    <a:pt x="506349" y="130131"/>
                    <a:pt x="494157" y="127273"/>
                    <a:pt x="485965" y="118891"/>
                  </a:cubicBezTo>
                  <a:cubicBezTo>
                    <a:pt x="477869" y="110510"/>
                    <a:pt x="475393" y="98413"/>
                    <a:pt x="471773" y="87364"/>
                  </a:cubicBezTo>
                  <a:cubicBezTo>
                    <a:pt x="458534" y="46882"/>
                    <a:pt x="424053" y="13640"/>
                    <a:pt x="382715" y="3353"/>
                  </a:cubicBezTo>
                  <a:cubicBezTo>
                    <a:pt x="341376" y="-6934"/>
                    <a:pt x="294608" y="6877"/>
                    <a:pt x="266510" y="38881"/>
                  </a:cubicBezTo>
                  <a:cubicBezTo>
                    <a:pt x="244983" y="63361"/>
                    <a:pt x="234220" y="97079"/>
                    <a:pt x="208407" y="117082"/>
                  </a:cubicBezTo>
                  <a:cubicBezTo>
                    <a:pt x="168021" y="148324"/>
                    <a:pt x="109347" y="133560"/>
                    <a:pt x="60484" y="148419"/>
                  </a:cubicBezTo>
                  <a:cubicBezTo>
                    <a:pt x="44387" y="153277"/>
                    <a:pt x="19622" y="166231"/>
                    <a:pt x="0" y="182709"/>
                  </a:cubicBezTo>
                  <a:lnTo>
                    <a:pt x="966407" y="182709"/>
                  </a:lnTo>
                  <a:cubicBezTo>
                    <a:pt x="957072" y="161659"/>
                    <a:pt x="940403" y="143561"/>
                    <a:pt x="920686" y="131465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1783501" y="5098850"/>
              <a:ext cx="408163" cy="1253862"/>
            </a:xfrm>
            <a:custGeom>
              <a:avLst/>
              <a:gdLst>
                <a:gd name="connsiteX0" fmla="*/ 115374 w 115374"/>
                <a:gd name="connsiteY0" fmla="*/ 0 h 354425"/>
                <a:gd name="connsiteX1" fmla="*/ 77179 w 115374"/>
                <a:gd name="connsiteY1" fmla="*/ 18002 h 354425"/>
                <a:gd name="connsiteX2" fmla="*/ 44508 w 115374"/>
                <a:gd name="connsiteY2" fmla="*/ 59436 h 354425"/>
                <a:gd name="connsiteX3" fmla="*/ 1741 w 115374"/>
                <a:gd name="connsiteY3" fmla="*/ 172593 h 354425"/>
                <a:gd name="connsiteX4" fmla="*/ 27077 w 115374"/>
                <a:gd name="connsiteY4" fmla="*/ 288608 h 354425"/>
                <a:gd name="connsiteX5" fmla="*/ 109850 w 115374"/>
                <a:gd name="connsiteY5" fmla="*/ 351568 h 354425"/>
                <a:gd name="connsiteX6" fmla="*/ 115279 w 115374"/>
                <a:gd name="connsiteY6" fmla="*/ 354425 h 354425"/>
                <a:gd name="connsiteX7" fmla="*/ 115279 w 115374"/>
                <a:gd name="connsiteY7" fmla="*/ 0 h 35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374" h="354425">
                  <a:moveTo>
                    <a:pt x="115374" y="0"/>
                  </a:moveTo>
                  <a:cubicBezTo>
                    <a:pt x="101658" y="4000"/>
                    <a:pt x="88418" y="9239"/>
                    <a:pt x="77179" y="18002"/>
                  </a:cubicBezTo>
                  <a:cubicBezTo>
                    <a:pt x="63177" y="28861"/>
                    <a:pt x="53366" y="44101"/>
                    <a:pt x="44508" y="59436"/>
                  </a:cubicBezTo>
                  <a:cubicBezTo>
                    <a:pt x="24220" y="94583"/>
                    <a:pt x="7265" y="132398"/>
                    <a:pt x="1741" y="172593"/>
                  </a:cubicBezTo>
                  <a:cubicBezTo>
                    <a:pt x="-3688" y="212789"/>
                    <a:pt x="3265" y="255842"/>
                    <a:pt x="27077" y="288608"/>
                  </a:cubicBezTo>
                  <a:cubicBezTo>
                    <a:pt x="47651" y="316897"/>
                    <a:pt x="78798" y="335470"/>
                    <a:pt x="109850" y="351568"/>
                  </a:cubicBezTo>
                  <a:cubicBezTo>
                    <a:pt x="111564" y="352425"/>
                    <a:pt x="113374" y="353378"/>
                    <a:pt x="115279" y="354425"/>
                  </a:cubicBezTo>
                  <a:lnTo>
                    <a:pt x="115279" y="0"/>
                  </a:ln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grpSp>
          <p:nvGrpSpPr>
            <p:cNvPr id="18" name="图形 4"/>
            <p:cNvGrpSpPr/>
            <p:nvPr/>
          </p:nvGrpSpPr>
          <p:grpSpPr>
            <a:xfrm>
              <a:off x="1348718" y="6036265"/>
              <a:ext cx="216979" cy="175355"/>
              <a:chOff x="4597527" y="2175700"/>
              <a:chExt cx="216979" cy="175355"/>
            </a:xfrm>
          </p:grpSpPr>
          <p:sp>
            <p:nvSpPr>
              <p:cNvPr id="23" name="任意多边形: 形状 22"/>
              <p:cNvSpPr/>
              <p:nvPr/>
            </p:nvSpPr>
            <p:spPr>
              <a:xfrm>
                <a:off x="4695253" y="2225134"/>
                <a:ext cx="31432" cy="67817"/>
              </a:xfrm>
              <a:custGeom>
                <a:avLst/>
                <a:gdLst>
                  <a:gd name="connsiteX0" fmla="*/ 31432 w 31432"/>
                  <a:gd name="connsiteY0" fmla="*/ 67818 h 67817"/>
                  <a:gd name="connsiteX1" fmla="*/ 0 w 31432"/>
                  <a:gd name="connsiteY1" fmla="*/ 0 h 6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32" h="67817">
                    <a:moveTo>
                      <a:pt x="31432" y="67818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4811839" y="2175700"/>
                <a:ext cx="2666" cy="74676"/>
              </a:xfrm>
              <a:custGeom>
                <a:avLst/>
                <a:gdLst>
                  <a:gd name="connsiteX0" fmla="*/ 0 w 2666"/>
                  <a:gd name="connsiteY0" fmla="*/ 74676 h 74676"/>
                  <a:gd name="connsiteX1" fmla="*/ 2667 w 2666"/>
                  <a:gd name="connsiteY1" fmla="*/ 0 h 7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6" h="74676">
                    <a:moveTo>
                      <a:pt x="0" y="74676"/>
                    </a:moveTo>
                    <a:lnTo>
                      <a:pt x="2667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4597527" y="2304668"/>
                <a:ext cx="58578" cy="46386"/>
              </a:xfrm>
              <a:custGeom>
                <a:avLst/>
                <a:gdLst>
                  <a:gd name="connsiteX0" fmla="*/ 58579 w 58578"/>
                  <a:gd name="connsiteY0" fmla="*/ 46387 h 46386"/>
                  <a:gd name="connsiteX1" fmla="*/ 0 w 58578"/>
                  <a:gd name="connsiteY1" fmla="*/ 0 h 4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578" h="46386">
                    <a:moveTo>
                      <a:pt x="58579" y="46387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</p:grpSp>
        <p:grpSp>
          <p:nvGrpSpPr>
            <p:cNvPr id="19" name="图形 4"/>
            <p:cNvGrpSpPr/>
            <p:nvPr/>
          </p:nvGrpSpPr>
          <p:grpSpPr>
            <a:xfrm>
              <a:off x="11770603" y="4526611"/>
              <a:ext cx="216979" cy="175355"/>
              <a:chOff x="4597527" y="2175700"/>
              <a:chExt cx="216979" cy="175355"/>
            </a:xfrm>
          </p:grpSpPr>
          <p:sp>
            <p:nvSpPr>
              <p:cNvPr id="20" name="任意多边形: 形状 19"/>
              <p:cNvSpPr/>
              <p:nvPr/>
            </p:nvSpPr>
            <p:spPr>
              <a:xfrm>
                <a:off x="4695253" y="2225134"/>
                <a:ext cx="31432" cy="67817"/>
              </a:xfrm>
              <a:custGeom>
                <a:avLst/>
                <a:gdLst>
                  <a:gd name="connsiteX0" fmla="*/ 31432 w 31432"/>
                  <a:gd name="connsiteY0" fmla="*/ 67818 h 67817"/>
                  <a:gd name="connsiteX1" fmla="*/ 0 w 31432"/>
                  <a:gd name="connsiteY1" fmla="*/ 0 h 6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32" h="67817">
                    <a:moveTo>
                      <a:pt x="31432" y="67818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4811839" y="2175700"/>
                <a:ext cx="2666" cy="74676"/>
              </a:xfrm>
              <a:custGeom>
                <a:avLst/>
                <a:gdLst>
                  <a:gd name="connsiteX0" fmla="*/ 0 w 2666"/>
                  <a:gd name="connsiteY0" fmla="*/ 74676 h 74676"/>
                  <a:gd name="connsiteX1" fmla="*/ 2667 w 2666"/>
                  <a:gd name="connsiteY1" fmla="*/ 0 h 7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6" h="74676">
                    <a:moveTo>
                      <a:pt x="0" y="74676"/>
                    </a:moveTo>
                    <a:lnTo>
                      <a:pt x="2667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4597527" y="2304668"/>
                <a:ext cx="58578" cy="46386"/>
              </a:xfrm>
              <a:custGeom>
                <a:avLst/>
                <a:gdLst>
                  <a:gd name="connsiteX0" fmla="*/ 58579 w 58578"/>
                  <a:gd name="connsiteY0" fmla="*/ 46387 h 46386"/>
                  <a:gd name="connsiteX1" fmla="*/ 0 w 58578"/>
                  <a:gd name="connsiteY1" fmla="*/ 0 h 4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578" h="46386">
                    <a:moveTo>
                      <a:pt x="58579" y="46387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</p:grpSp>
      </p:grpSp>
    </p:spTree>
  </p:cSld>
  <p:clrMapOvr>
    <a:masterClrMapping/>
  </p:clrMapOvr>
  <p:hf sldNum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1"/>
            <a:ext cx="12191664" cy="6858000"/>
            <a:chOff x="0" y="-1"/>
            <a:chExt cx="12191664" cy="6858000"/>
          </a:xfrm>
        </p:grpSpPr>
        <p:sp>
          <p:nvSpPr>
            <p:cNvPr id="7" name="任意多边形: 形状 6"/>
            <p:cNvSpPr/>
            <p:nvPr/>
          </p:nvSpPr>
          <p:spPr>
            <a:xfrm>
              <a:off x="287" y="5470221"/>
              <a:ext cx="1079826" cy="1077426"/>
            </a:xfrm>
            <a:custGeom>
              <a:avLst/>
              <a:gdLst>
                <a:gd name="connsiteX0" fmla="*/ 106490 w 358020"/>
                <a:gd name="connsiteY0" fmla="*/ 305789 h 357224"/>
                <a:gd name="connsiteX1" fmla="*/ 0 w 358020"/>
                <a:gd name="connsiteY1" fmla="*/ 350176 h 357224"/>
                <a:gd name="connsiteX2" fmla="*/ 0 w 358020"/>
                <a:gd name="connsiteY2" fmla="*/ 357224 h 357224"/>
                <a:gd name="connsiteX3" fmla="*/ 109442 w 358020"/>
                <a:gd name="connsiteY3" fmla="*/ 311790 h 357224"/>
                <a:gd name="connsiteX4" fmla="*/ 194977 w 358020"/>
                <a:gd name="connsiteY4" fmla="*/ 225113 h 357224"/>
                <a:gd name="connsiteX5" fmla="*/ 195834 w 358020"/>
                <a:gd name="connsiteY5" fmla="*/ 196157 h 357224"/>
                <a:gd name="connsiteX6" fmla="*/ 205454 w 358020"/>
                <a:gd name="connsiteY6" fmla="*/ 148722 h 357224"/>
                <a:gd name="connsiteX7" fmla="*/ 248412 w 358020"/>
                <a:gd name="connsiteY7" fmla="*/ 131767 h 357224"/>
                <a:gd name="connsiteX8" fmla="*/ 253556 w 358020"/>
                <a:gd name="connsiteY8" fmla="*/ 130910 h 357224"/>
                <a:gd name="connsiteX9" fmla="*/ 307658 w 358020"/>
                <a:gd name="connsiteY9" fmla="*/ 115480 h 357224"/>
                <a:gd name="connsiteX10" fmla="*/ 344234 w 358020"/>
                <a:gd name="connsiteY10" fmla="*/ 92620 h 357224"/>
                <a:gd name="connsiteX11" fmla="*/ 356997 w 358020"/>
                <a:gd name="connsiteY11" fmla="*/ 51091 h 357224"/>
                <a:gd name="connsiteX12" fmla="*/ 292513 w 358020"/>
                <a:gd name="connsiteY12" fmla="*/ 11372 h 357224"/>
                <a:gd name="connsiteX13" fmla="*/ 95 w 358020"/>
                <a:gd name="connsiteY13" fmla="*/ 5276 h 357224"/>
                <a:gd name="connsiteX14" fmla="*/ 95 w 358020"/>
                <a:gd name="connsiteY14" fmla="*/ 11943 h 357224"/>
                <a:gd name="connsiteX15" fmla="*/ 291560 w 358020"/>
                <a:gd name="connsiteY15" fmla="*/ 17944 h 357224"/>
                <a:gd name="connsiteX16" fmla="*/ 350425 w 358020"/>
                <a:gd name="connsiteY16" fmla="*/ 52710 h 357224"/>
                <a:gd name="connsiteX17" fmla="*/ 339281 w 358020"/>
                <a:gd name="connsiteY17" fmla="*/ 88143 h 357224"/>
                <a:gd name="connsiteX18" fmla="*/ 305086 w 358020"/>
                <a:gd name="connsiteY18" fmla="*/ 109384 h 357224"/>
                <a:gd name="connsiteX19" fmla="*/ 252413 w 358020"/>
                <a:gd name="connsiteY19" fmla="*/ 124433 h 357224"/>
                <a:gd name="connsiteX20" fmla="*/ 247364 w 358020"/>
                <a:gd name="connsiteY20" fmla="*/ 125291 h 357224"/>
                <a:gd name="connsiteX21" fmla="*/ 200501 w 358020"/>
                <a:gd name="connsiteY21" fmla="*/ 144436 h 357224"/>
                <a:gd name="connsiteX22" fmla="*/ 189166 w 358020"/>
                <a:gd name="connsiteY22" fmla="*/ 196538 h 357224"/>
                <a:gd name="connsiteX23" fmla="*/ 188405 w 358020"/>
                <a:gd name="connsiteY23" fmla="*/ 224255 h 357224"/>
                <a:gd name="connsiteX24" fmla="*/ 106490 w 358020"/>
                <a:gd name="connsiteY24" fmla="*/ 305789 h 3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8020" h="357224">
                  <a:moveTo>
                    <a:pt x="106490" y="305789"/>
                  </a:moveTo>
                  <a:cubicBezTo>
                    <a:pt x="71914" y="322458"/>
                    <a:pt x="36290" y="337317"/>
                    <a:pt x="0" y="350176"/>
                  </a:cubicBezTo>
                  <a:lnTo>
                    <a:pt x="0" y="357224"/>
                  </a:lnTo>
                  <a:cubicBezTo>
                    <a:pt x="37243" y="344080"/>
                    <a:pt x="73914" y="328935"/>
                    <a:pt x="109442" y="311790"/>
                  </a:cubicBezTo>
                  <a:cubicBezTo>
                    <a:pt x="142875" y="295693"/>
                    <a:pt x="188119" y="269213"/>
                    <a:pt x="194977" y="225113"/>
                  </a:cubicBezTo>
                  <a:cubicBezTo>
                    <a:pt x="196406" y="215683"/>
                    <a:pt x="196120" y="205777"/>
                    <a:pt x="195834" y="196157"/>
                  </a:cubicBezTo>
                  <a:cubicBezTo>
                    <a:pt x="195263" y="178059"/>
                    <a:pt x="194691" y="161009"/>
                    <a:pt x="205454" y="148722"/>
                  </a:cubicBezTo>
                  <a:cubicBezTo>
                    <a:pt x="215551" y="137197"/>
                    <a:pt x="232219" y="134435"/>
                    <a:pt x="248412" y="131767"/>
                  </a:cubicBezTo>
                  <a:lnTo>
                    <a:pt x="253556" y="130910"/>
                  </a:lnTo>
                  <a:cubicBezTo>
                    <a:pt x="272034" y="127672"/>
                    <a:pt x="290227" y="122528"/>
                    <a:pt x="307658" y="115480"/>
                  </a:cubicBezTo>
                  <a:cubicBezTo>
                    <a:pt x="319088" y="110813"/>
                    <a:pt x="333566" y="104050"/>
                    <a:pt x="344234" y="92620"/>
                  </a:cubicBezTo>
                  <a:cubicBezTo>
                    <a:pt x="355378" y="80618"/>
                    <a:pt x="360331" y="64616"/>
                    <a:pt x="356997" y="51091"/>
                  </a:cubicBezTo>
                  <a:cubicBezTo>
                    <a:pt x="351854" y="29945"/>
                    <a:pt x="330137" y="16610"/>
                    <a:pt x="292513" y="11372"/>
                  </a:cubicBezTo>
                  <a:cubicBezTo>
                    <a:pt x="201549" y="-1392"/>
                    <a:pt x="105156" y="-3392"/>
                    <a:pt x="95" y="5276"/>
                  </a:cubicBezTo>
                  <a:lnTo>
                    <a:pt x="95" y="11943"/>
                  </a:lnTo>
                  <a:cubicBezTo>
                    <a:pt x="104870" y="3275"/>
                    <a:pt x="200882" y="5276"/>
                    <a:pt x="291560" y="17944"/>
                  </a:cubicBezTo>
                  <a:cubicBezTo>
                    <a:pt x="326136" y="22802"/>
                    <a:pt x="346043" y="34517"/>
                    <a:pt x="350425" y="52710"/>
                  </a:cubicBezTo>
                  <a:cubicBezTo>
                    <a:pt x="353187" y="64140"/>
                    <a:pt x="348901" y="77761"/>
                    <a:pt x="339281" y="88143"/>
                  </a:cubicBezTo>
                  <a:cubicBezTo>
                    <a:pt x="329565" y="98621"/>
                    <a:pt x="315849" y="105002"/>
                    <a:pt x="305086" y="109384"/>
                  </a:cubicBezTo>
                  <a:cubicBezTo>
                    <a:pt x="288131" y="116242"/>
                    <a:pt x="270415" y="121290"/>
                    <a:pt x="252413" y="124433"/>
                  </a:cubicBezTo>
                  <a:lnTo>
                    <a:pt x="247364" y="125291"/>
                  </a:lnTo>
                  <a:cubicBezTo>
                    <a:pt x="230886" y="128053"/>
                    <a:pt x="212217" y="131101"/>
                    <a:pt x="200501" y="144436"/>
                  </a:cubicBezTo>
                  <a:cubicBezTo>
                    <a:pt x="188024" y="158723"/>
                    <a:pt x="188595" y="177964"/>
                    <a:pt x="189166" y="196538"/>
                  </a:cubicBezTo>
                  <a:cubicBezTo>
                    <a:pt x="189452" y="205872"/>
                    <a:pt x="189738" y="215492"/>
                    <a:pt x="188405" y="224255"/>
                  </a:cubicBezTo>
                  <a:cubicBezTo>
                    <a:pt x="182023" y="265022"/>
                    <a:pt x="138589" y="290264"/>
                    <a:pt x="106490" y="30578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 rot="10800000">
              <a:off x="8344881" y="5974804"/>
              <a:ext cx="3325550" cy="883195"/>
            </a:xfrm>
            <a:custGeom>
              <a:avLst/>
              <a:gdLst>
                <a:gd name="connsiteX0" fmla="*/ 51340 w 940022"/>
                <a:gd name="connsiteY0" fmla="*/ 46292 h 249650"/>
                <a:gd name="connsiteX1" fmla="*/ 93154 w 940022"/>
                <a:gd name="connsiteY1" fmla="*/ 87344 h 249650"/>
                <a:gd name="connsiteX2" fmla="*/ 217361 w 940022"/>
                <a:gd name="connsiteY2" fmla="*/ 196310 h 249650"/>
                <a:gd name="connsiteX3" fmla="*/ 376333 w 940022"/>
                <a:gd name="connsiteY3" fmla="*/ 249650 h 249650"/>
                <a:gd name="connsiteX4" fmla="*/ 431673 w 940022"/>
                <a:gd name="connsiteY4" fmla="*/ 241840 h 249650"/>
                <a:gd name="connsiteX5" fmla="*/ 503015 w 940022"/>
                <a:gd name="connsiteY5" fmla="*/ 208693 h 249650"/>
                <a:gd name="connsiteX6" fmla="*/ 563404 w 940022"/>
                <a:gd name="connsiteY6" fmla="*/ 179261 h 249650"/>
                <a:gd name="connsiteX7" fmla="*/ 676085 w 940022"/>
                <a:gd name="connsiteY7" fmla="*/ 160782 h 249650"/>
                <a:gd name="connsiteX8" fmla="*/ 807720 w 940022"/>
                <a:gd name="connsiteY8" fmla="*/ 134493 h 249650"/>
                <a:gd name="connsiteX9" fmla="*/ 934212 w 940022"/>
                <a:gd name="connsiteY9" fmla="*/ 8096 h 249650"/>
                <a:gd name="connsiteX10" fmla="*/ 940022 w 940022"/>
                <a:gd name="connsiteY10" fmla="*/ 0 h 249650"/>
                <a:gd name="connsiteX11" fmla="*/ 931831 w 940022"/>
                <a:gd name="connsiteY11" fmla="*/ 0 h 249650"/>
                <a:gd name="connsiteX12" fmla="*/ 928783 w 940022"/>
                <a:gd name="connsiteY12" fmla="*/ 4191 h 249650"/>
                <a:gd name="connsiteX13" fmla="*/ 804862 w 940022"/>
                <a:gd name="connsiteY13" fmla="*/ 128492 h 249650"/>
                <a:gd name="connsiteX14" fmla="*/ 675608 w 940022"/>
                <a:gd name="connsiteY14" fmla="*/ 154115 h 249650"/>
                <a:gd name="connsiteX15" fmla="*/ 561213 w 940022"/>
                <a:gd name="connsiteY15" fmla="*/ 172974 h 249650"/>
                <a:gd name="connsiteX16" fmla="*/ 499872 w 940022"/>
                <a:gd name="connsiteY16" fmla="*/ 202883 h 249650"/>
                <a:gd name="connsiteX17" fmla="*/ 429863 w 940022"/>
                <a:gd name="connsiteY17" fmla="*/ 235458 h 249650"/>
                <a:gd name="connsiteX18" fmla="*/ 221171 w 940022"/>
                <a:gd name="connsiteY18" fmla="*/ 190786 h 249650"/>
                <a:gd name="connsiteX19" fmla="*/ 97917 w 940022"/>
                <a:gd name="connsiteY19" fmla="*/ 82677 h 249650"/>
                <a:gd name="connsiteX20" fmla="*/ 56007 w 940022"/>
                <a:gd name="connsiteY20" fmla="*/ 41529 h 249650"/>
                <a:gd name="connsiteX21" fmla="*/ 10192 w 940022"/>
                <a:gd name="connsiteY21" fmla="*/ 95 h 249650"/>
                <a:gd name="connsiteX22" fmla="*/ 0 w 940022"/>
                <a:gd name="connsiteY22" fmla="*/ 95 h 249650"/>
                <a:gd name="connsiteX23" fmla="*/ 51340 w 940022"/>
                <a:gd name="connsiteY23" fmla="*/ 46292 h 24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0022" h="249650">
                  <a:moveTo>
                    <a:pt x="51340" y="46292"/>
                  </a:moveTo>
                  <a:cubicBezTo>
                    <a:pt x="65437" y="59722"/>
                    <a:pt x="79534" y="73724"/>
                    <a:pt x="93154" y="87344"/>
                  </a:cubicBezTo>
                  <a:cubicBezTo>
                    <a:pt x="131636" y="125730"/>
                    <a:pt x="171450" y="165449"/>
                    <a:pt x="217361" y="196310"/>
                  </a:cubicBezTo>
                  <a:cubicBezTo>
                    <a:pt x="269653" y="231362"/>
                    <a:pt x="325184" y="249650"/>
                    <a:pt x="376333" y="249650"/>
                  </a:cubicBezTo>
                  <a:cubicBezTo>
                    <a:pt x="395573" y="249650"/>
                    <a:pt x="414147" y="247079"/>
                    <a:pt x="431673" y="241840"/>
                  </a:cubicBezTo>
                  <a:cubicBezTo>
                    <a:pt x="457010" y="234220"/>
                    <a:pt x="480441" y="221266"/>
                    <a:pt x="503015" y="208693"/>
                  </a:cubicBezTo>
                  <a:cubicBezTo>
                    <a:pt x="522351" y="197930"/>
                    <a:pt x="542449" y="186785"/>
                    <a:pt x="563404" y="179261"/>
                  </a:cubicBezTo>
                  <a:cubicBezTo>
                    <a:pt x="599027" y="166402"/>
                    <a:pt x="638175" y="163544"/>
                    <a:pt x="676085" y="160782"/>
                  </a:cubicBezTo>
                  <a:cubicBezTo>
                    <a:pt x="720661" y="157544"/>
                    <a:pt x="766858" y="154115"/>
                    <a:pt x="807720" y="134493"/>
                  </a:cubicBezTo>
                  <a:cubicBezTo>
                    <a:pt x="862584" y="108109"/>
                    <a:pt x="898970" y="57245"/>
                    <a:pt x="934212" y="8096"/>
                  </a:cubicBezTo>
                  <a:cubicBezTo>
                    <a:pt x="936117" y="5429"/>
                    <a:pt x="938117" y="2762"/>
                    <a:pt x="940022" y="0"/>
                  </a:cubicBezTo>
                  <a:lnTo>
                    <a:pt x="931831" y="0"/>
                  </a:lnTo>
                  <a:cubicBezTo>
                    <a:pt x="930878" y="1429"/>
                    <a:pt x="929831" y="2762"/>
                    <a:pt x="928783" y="4191"/>
                  </a:cubicBezTo>
                  <a:cubicBezTo>
                    <a:pt x="894112" y="52673"/>
                    <a:pt x="858203" y="102870"/>
                    <a:pt x="804862" y="128492"/>
                  </a:cubicBezTo>
                  <a:cubicBezTo>
                    <a:pt x="765143" y="147638"/>
                    <a:pt x="719614" y="150971"/>
                    <a:pt x="675608" y="154115"/>
                  </a:cubicBezTo>
                  <a:cubicBezTo>
                    <a:pt x="637318" y="156877"/>
                    <a:pt x="597694" y="159830"/>
                    <a:pt x="561213" y="172974"/>
                  </a:cubicBezTo>
                  <a:cubicBezTo>
                    <a:pt x="539686" y="180689"/>
                    <a:pt x="519494" y="191929"/>
                    <a:pt x="499872" y="202883"/>
                  </a:cubicBezTo>
                  <a:cubicBezTo>
                    <a:pt x="477583" y="215265"/>
                    <a:pt x="454438" y="228124"/>
                    <a:pt x="429863" y="235458"/>
                  </a:cubicBezTo>
                  <a:cubicBezTo>
                    <a:pt x="367474" y="254127"/>
                    <a:pt x="291370" y="237839"/>
                    <a:pt x="221171" y="190786"/>
                  </a:cubicBezTo>
                  <a:cubicBezTo>
                    <a:pt x="175736" y="160306"/>
                    <a:pt x="136207" y="120872"/>
                    <a:pt x="97917" y="82677"/>
                  </a:cubicBezTo>
                  <a:cubicBezTo>
                    <a:pt x="84296" y="69056"/>
                    <a:pt x="70199" y="54959"/>
                    <a:pt x="56007" y="41529"/>
                  </a:cubicBezTo>
                  <a:cubicBezTo>
                    <a:pt x="41148" y="27337"/>
                    <a:pt x="25813" y="13621"/>
                    <a:pt x="10192" y="95"/>
                  </a:cubicBezTo>
                  <a:lnTo>
                    <a:pt x="0" y="95"/>
                  </a:lnTo>
                  <a:cubicBezTo>
                    <a:pt x="17431" y="15050"/>
                    <a:pt x="34671" y="30385"/>
                    <a:pt x="51340" y="4629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 rot="10800000">
              <a:off x="10577321" y="5538427"/>
              <a:ext cx="520080" cy="275653"/>
            </a:xfrm>
            <a:custGeom>
              <a:avLst/>
              <a:gdLst>
                <a:gd name="connsiteX0" fmla="*/ 113106 w 147009"/>
                <a:gd name="connsiteY0" fmla="*/ 12196 h 77918"/>
                <a:gd name="connsiteX1" fmla="*/ 89103 w 147009"/>
                <a:gd name="connsiteY1" fmla="*/ 11910 h 77918"/>
                <a:gd name="connsiteX2" fmla="*/ 57861 w 147009"/>
                <a:gd name="connsiteY2" fmla="*/ 10386 h 77918"/>
                <a:gd name="connsiteX3" fmla="*/ 46050 w 147009"/>
                <a:gd name="connsiteY3" fmla="*/ 6195 h 77918"/>
                <a:gd name="connsiteX4" fmla="*/ 12808 w 147009"/>
                <a:gd name="connsiteY4" fmla="*/ 2385 h 77918"/>
                <a:gd name="connsiteX5" fmla="*/ 44 w 147009"/>
                <a:gd name="connsiteY5" fmla="*/ 21816 h 77918"/>
                <a:gd name="connsiteX6" fmla="*/ 50050 w 147009"/>
                <a:gd name="connsiteY6" fmla="*/ 73156 h 77918"/>
                <a:gd name="connsiteX7" fmla="*/ 80816 w 147009"/>
                <a:gd name="connsiteY7" fmla="*/ 77919 h 77918"/>
                <a:gd name="connsiteX8" fmla="*/ 111106 w 147009"/>
                <a:gd name="connsiteY8" fmla="*/ 74013 h 77918"/>
                <a:gd name="connsiteX9" fmla="*/ 136728 w 147009"/>
                <a:gd name="connsiteY9" fmla="*/ 61821 h 77918"/>
                <a:gd name="connsiteX10" fmla="*/ 146253 w 147009"/>
                <a:gd name="connsiteY10" fmla="*/ 34199 h 77918"/>
                <a:gd name="connsiteX11" fmla="*/ 113106 w 147009"/>
                <a:gd name="connsiteY11" fmla="*/ 12196 h 77918"/>
                <a:gd name="connsiteX12" fmla="*/ 132346 w 147009"/>
                <a:gd name="connsiteY12" fmla="*/ 57059 h 77918"/>
                <a:gd name="connsiteX13" fmla="*/ 109582 w 147009"/>
                <a:gd name="connsiteY13" fmla="*/ 67727 h 77918"/>
                <a:gd name="connsiteX14" fmla="*/ 52241 w 147009"/>
                <a:gd name="connsiteY14" fmla="*/ 66965 h 77918"/>
                <a:gd name="connsiteX15" fmla="*/ 6712 w 147009"/>
                <a:gd name="connsiteY15" fmla="*/ 21435 h 77918"/>
                <a:gd name="connsiteX16" fmla="*/ 15760 w 147009"/>
                <a:gd name="connsiteY16" fmla="*/ 8386 h 77918"/>
                <a:gd name="connsiteX17" fmla="*/ 23285 w 147009"/>
                <a:gd name="connsiteY17" fmla="*/ 6767 h 77918"/>
                <a:gd name="connsiteX18" fmla="*/ 43478 w 147009"/>
                <a:gd name="connsiteY18" fmla="*/ 12387 h 77918"/>
                <a:gd name="connsiteX19" fmla="*/ 56337 w 147009"/>
                <a:gd name="connsiteY19" fmla="*/ 16959 h 77918"/>
                <a:gd name="connsiteX20" fmla="*/ 89293 w 147009"/>
                <a:gd name="connsiteY20" fmla="*/ 18673 h 77918"/>
                <a:gd name="connsiteX21" fmla="*/ 112344 w 147009"/>
                <a:gd name="connsiteY21" fmla="*/ 18864 h 77918"/>
                <a:gd name="connsiteX22" fmla="*/ 139776 w 147009"/>
                <a:gd name="connsiteY22" fmla="*/ 36104 h 77918"/>
                <a:gd name="connsiteX23" fmla="*/ 132346 w 147009"/>
                <a:gd name="connsiteY23" fmla="*/ 57059 h 7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7009" h="77918">
                  <a:moveTo>
                    <a:pt x="113106" y="12196"/>
                  </a:moveTo>
                  <a:cubicBezTo>
                    <a:pt x="105105" y="11339"/>
                    <a:pt x="97009" y="11625"/>
                    <a:pt x="89103" y="11910"/>
                  </a:cubicBezTo>
                  <a:cubicBezTo>
                    <a:pt x="78244" y="12291"/>
                    <a:pt x="67957" y="12672"/>
                    <a:pt x="57861" y="10386"/>
                  </a:cubicBezTo>
                  <a:cubicBezTo>
                    <a:pt x="54337" y="9624"/>
                    <a:pt x="50241" y="7910"/>
                    <a:pt x="46050" y="6195"/>
                  </a:cubicBezTo>
                  <a:cubicBezTo>
                    <a:pt x="35572" y="1909"/>
                    <a:pt x="23666" y="-3044"/>
                    <a:pt x="12808" y="2385"/>
                  </a:cubicBezTo>
                  <a:cubicBezTo>
                    <a:pt x="1568" y="8005"/>
                    <a:pt x="-337" y="16101"/>
                    <a:pt x="44" y="21816"/>
                  </a:cubicBezTo>
                  <a:cubicBezTo>
                    <a:pt x="1568" y="43248"/>
                    <a:pt x="36430" y="68680"/>
                    <a:pt x="50050" y="73156"/>
                  </a:cubicBezTo>
                  <a:cubicBezTo>
                    <a:pt x="59575" y="76299"/>
                    <a:pt x="69958" y="77919"/>
                    <a:pt x="80816" y="77919"/>
                  </a:cubicBezTo>
                  <a:cubicBezTo>
                    <a:pt x="90627" y="77919"/>
                    <a:pt x="100723" y="76681"/>
                    <a:pt x="111106" y="74013"/>
                  </a:cubicBezTo>
                  <a:cubicBezTo>
                    <a:pt x="119011" y="72013"/>
                    <a:pt x="129013" y="68870"/>
                    <a:pt x="136728" y="61821"/>
                  </a:cubicBezTo>
                  <a:cubicBezTo>
                    <a:pt x="145015" y="54392"/>
                    <a:pt x="148729" y="43534"/>
                    <a:pt x="146253" y="34199"/>
                  </a:cubicBezTo>
                  <a:cubicBezTo>
                    <a:pt x="142633" y="20197"/>
                    <a:pt x="126727" y="13625"/>
                    <a:pt x="113106" y="12196"/>
                  </a:cubicBezTo>
                  <a:close/>
                  <a:moveTo>
                    <a:pt x="132346" y="57059"/>
                  </a:moveTo>
                  <a:cubicBezTo>
                    <a:pt x="125679" y="63155"/>
                    <a:pt x="116630" y="65917"/>
                    <a:pt x="109582" y="67727"/>
                  </a:cubicBezTo>
                  <a:cubicBezTo>
                    <a:pt x="89008" y="72870"/>
                    <a:pt x="69196" y="72585"/>
                    <a:pt x="52241" y="66965"/>
                  </a:cubicBezTo>
                  <a:cubicBezTo>
                    <a:pt x="40049" y="62964"/>
                    <a:pt x="7950" y="38771"/>
                    <a:pt x="6712" y="21435"/>
                  </a:cubicBezTo>
                  <a:cubicBezTo>
                    <a:pt x="6331" y="15911"/>
                    <a:pt x="9283" y="11625"/>
                    <a:pt x="15760" y="8386"/>
                  </a:cubicBezTo>
                  <a:cubicBezTo>
                    <a:pt x="18142" y="7243"/>
                    <a:pt x="20618" y="6767"/>
                    <a:pt x="23285" y="6767"/>
                  </a:cubicBezTo>
                  <a:cubicBezTo>
                    <a:pt x="29667" y="6767"/>
                    <a:pt x="36620" y="9624"/>
                    <a:pt x="43478" y="12387"/>
                  </a:cubicBezTo>
                  <a:cubicBezTo>
                    <a:pt x="48050" y="14196"/>
                    <a:pt x="52241" y="16006"/>
                    <a:pt x="56337" y="16959"/>
                  </a:cubicBezTo>
                  <a:cubicBezTo>
                    <a:pt x="67291" y="19435"/>
                    <a:pt x="78530" y="19054"/>
                    <a:pt x="89293" y="18673"/>
                  </a:cubicBezTo>
                  <a:cubicBezTo>
                    <a:pt x="96913" y="18387"/>
                    <a:pt x="104819" y="18102"/>
                    <a:pt x="112344" y="18864"/>
                  </a:cubicBezTo>
                  <a:cubicBezTo>
                    <a:pt x="123774" y="20007"/>
                    <a:pt x="136918" y="25150"/>
                    <a:pt x="139776" y="36104"/>
                  </a:cubicBezTo>
                  <a:cubicBezTo>
                    <a:pt x="141776" y="42962"/>
                    <a:pt x="138728" y="51249"/>
                    <a:pt x="132346" y="5705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 rot="10800000">
              <a:off x="528703" y="-1"/>
              <a:ext cx="5234310" cy="1218530"/>
            </a:xfrm>
            <a:custGeom>
              <a:avLst/>
              <a:gdLst>
                <a:gd name="connsiteX0" fmla="*/ 1163002 w 1272063"/>
                <a:gd name="connsiteY0" fmla="*/ 199073 h 296132"/>
                <a:gd name="connsiteX1" fmla="*/ 922020 w 1272063"/>
                <a:gd name="connsiteY1" fmla="*/ 158020 h 296132"/>
                <a:gd name="connsiteX2" fmla="*/ 882396 w 1272063"/>
                <a:gd name="connsiteY2" fmla="*/ 164783 h 296132"/>
                <a:gd name="connsiteX3" fmla="*/ 722757 w 1272063"/>
                <a:gd name="connsiteY3" fmla="*/ 156401 h 296132"/>
                <a:gd name="connsiteX4" fmla="*/ 668369 w 1272063"/>
                <a:gd name="connsiteY4" fmla="*/ 98870 h 296132"/>
                <a:gd name="connsiteX5" fmla="*/ 640937 w 1272063"/>
                <a:gd name="connsiteY5" fmla="*/ 64294 h 296132"/>
                <a:gd name="connsiteX6" fmla="*/ 560642 w 1272063"/>
                <a:gd name="connsiteY6" fmla="*/ 10002 h 296132"/>
                <a:gd name="connsiteX7" fmla="*/ 468821 w 1272063"/>
                <a:gd name="connsiteY7" fmla="*/ 8668 h 296132"/>
                <a:gd name="connsiteX8" fmla="*/ 406908 w 1272063"/>
                <a:gd name="connsiteY8" fmla="*/ 75248 h 296132"/>
                <a:gd name="connsiteX9" fmla="*/ 401003 w 1272063"/>
                <a:gd name="connsiteY9" fmla="*/ 84487 h 296132"/>
                <a:gd name="connsiteX10" fmla="*/ 317468 w 1272063"/>
                <a:gd name="connsiteY10" fmla="*/ 169831 h 296132"/>
                <a:gd name="connsiteX11" fmla="*/ 206216 w 1272063"/>
                <a:gd name="connsiteY11" fmla="*/ 198787 h 296132"/>
                <a:gd name="connsiteX12" fmla="*/ 138303 w 1272063"/>
                <a:gd name="connsiteY12" fmla="*/ 210789 h 296132"/>
                <a:gd name="connsiteX13" fmla="*/ 0 w 1272063"/>
                <a:gd name="connsiteY13" fmla="*/ 296037 h 296132"/>
                <a:gd name="connsiteX14" fmla="*/ 8954 w 1272063"/>
                <a:gd name="connsiteY14" fmla="*/ 296037 h 296132"/>
                <a:gd name="connsiteX15" fmla="*/ 140017 w 1272063"/>
                <a:gd name="connsiteY15" fmla="*/ 217170 h 296132"/>
                <a:gd name="connsiteX16" fmla="*/ 207074 w 1272063"/>
                <a:gd name="connsiteY16" fmla="*/ 205359 h 296132"/>
                <a:gd name="connsiteX17" fmla="*/ 320612 w 1272063"/>
                <a:gd name="connsiteY17" fmla="*/ 175641 h 296132"/>
                <a:gd name="connsiteX18" fmla="*/ 406527 w 1272063"/>
                <a:gd name="connsiteY18" fmla="*/ 88107 h 296132"/>
                <a:gd name="connsiteX19" fmla="*/ 412432 w 1272063"/>
                <a:gd name="connsiteY19" fmla="*/ 78867 h 296132"/>
                <a:gd name="connsiteX20" fmla="*/ 471583 w 1272063"/>
                <a:gd name="connsiteY20" fmla="*/ 14764 h 296132"/>
                <a:gd name="connsiteX21" fmla="*/ 558165 w 1272063"/>
                <a:gd name="connsiteY21" fmla="*/ 16383 h 296132"/>
                <a:gd name="connsiteX22" fmla="*/ 635889 w 1272063"/>
                <a:gd name="connsiteY22" fmla="*/ 68961 h 296132"/>
                <a:gd name="connsiteX23" fmla="*/ 662845 w 1272063"/>
                <a:gd name="connsiteY23" fmla="*/ 102966 h 296132"/>
                <a:gd name="connsiteX24" fmla="*/ 719042 w 1272063"/>
                <a:gd name="connsiteY24" fmla="*/ 162116 h 296132"/>
                <a:gd name="connsiteX25" fmla="*/ 883444 w 1272063"/>
                <a:gd name="connsiteY25" fmla="*/ 171450 h 296132"/>
                <a:gd name="connsiteX26" fmla="*/ 922877 w 1272063"/>
                <a:gd name="connsiteY26" fmla="*/ 164783 h 296132"/>
                <a:gd name="connsiteX27" fmla="*/ 1159669 w 1272063"/>
                <a:gd name="connsiteY27" fmla="*/ 204978 h 296132"/>
                <a:gd name="connsiteX28" fmla="*/ 1263968 w 1272063"/>
                <a:gd name="connsiteY28" fmla="*/ 296133 h 296132"/>
                <a:gd name="connsiteX29" fmla="*/ 1272064 w 1272063"/>
                <a:gd name="connsiteY29" fmla="*/ 296133 h 296132"/>
                <a:gd name="connsiteX30" fmla="*/ 1163002 w 1272063"/>
                <a:gd name="connsiteY30" fmla="*/ 199073 h 2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2063" h="296132">
                  <a:moveTo>
                    <a:pt x="1163002" y="199073"/>
                  </a:moveTo>
                  <a:cubicBezTo>
                    <a:pt x="1092803" y="160401"/>
                    <a:pt x="1007174" y="145828"/>
                    <a:pt x="922020" y="158020"/>
                  </a:cubicBezTo>
                  <a:cubicBezTo>
                    <a:pt x="908971" y="159925"/>
                    <a:pt x="895445" y="162402"/>
                    <a:pt x="882396" y="164783"/>
                  </a:cubicBezTo>
                  <a:cubicBezTo>
                    <a:pt x="826580" y="174975"/>
                    <a:pt x="768858" y="185452"/>
                    <a:pt x="722757" y="156401"/>
                  </a:cubicBezTo>
                  <a:cubicBezTo>
                    <a:pt x="700373" y="142304"/>
                    <a:pt x="684848" y="121254"/>
                    <a:pt x="668369" y="98870"/>
                  </a:cubicBezTo>
                  <a:cubicBezTo>
                    <a:pt x="659701" y="87154"/>
                    <a:pt x="650843" y="75153"/>
                    <a:pt x="640937" y="64294"/>
                  </a:cubicBezTo>
                  <a:cubicBezTo>
                    <a:pt x="618935" y="40196"/>
                    <a:pt x="591122" y="21432"/>
                    <a:pt x="560642" y="10002"/>
                  </a:cubicBezTo>
                  <a:cubicBezTo>
                    <a:pt x="526447" y="-2857"/>
                    <a:pt x="493871" y="-3333"/>
                    <a:pt x="468821" y="8668"/>
                  </a:cubicBezTo>
                  <a:cubicBezTo>
                    <a:pt x="440722" y="22098"/>
                    <a:pt x="423577" y="49054"/>
                    <a:pt x="406908" y="75248"/>
                  </a:cubicBezTo>
                  <a:cubicBezTo>
                    <a:pt x="404908" y="78391"/>
                    <a:pt x="403003" y="81439"/>
                    <a:pt x="401003" y="84487"/>
                  </a:cubicBezTo>
                  <a:cubicBezTo>
                    <a:pt x="373951" y="126302"/>
                    <a:pt x="347377" y="153353"/>
                    <a:pt x="317468" y="169831"/>
                  </a:cubicBezTo>
                  <a:cubicBezTo>
                    <a:pt x="283750" y="188405"/>
                    <a:pt x="244316" y="193644"/>
                    <a:pt x="206216" y="198787"/>
                  </a:cubicBezTo>
                  <a:cubicBezTo>
                    <a:pt x="183737" y="201835"/>
                    <a:pt x="160496" y="204978"/>
                    <a:pt x="138303" y="210789"/>
                  </a:cubicBezTo>
                  <a:cubicBezTo>
                    <a:pt x="85058" y="224695"/>
                    <a:pt x="36481" y="254985"/>
                    <a:pt x="0" y="296037"/>
                  </a:cubicBezTo>
                  <a:lnTo>
                    <a:pt x="8954" y="296037"/>
                  </a:lnTo>
                  <a:cubicBezTo>
                    <a:pt x="44101" y="258128"/>
                    <a:pt x="89916" y="230315"/>
                    <a:pt x="140017" y="217170"/>
                  </a:cubicBezTo>
                  <a:cubicBezTo>
                    <a:pt x="161830" y="211455"/>
                    <a:pt x="184785" y="208407"/>
                    <a:pt x="207074" y="205359"/>
                  </a:cubicBezTo>
                  <a:cubicBezTo>
                    <a:pt x="245745" y="200121"/>
                    <a:pt x="285845" y="194787"/>
                    <a:pt x="320612" y="175641"/>
                  </a:cubicBezTo>
                  <a:cubicBezTo>
                    <a:pt x="351473" y="158687"/>
                    <a:pt x="378809" y="130779"/>
                    <a:pt x="406527" y="88107"/>
                  </a:cubicBezTo>
                  <a:cubicBezTo>
                    <a:pt x="408527" y="85059"/>
                    <a:pt x="410528" y="81915"/>
                    <a:pt x="412432" y="78867"/>
                  </a:cubicBezTo>
                  <a:cubicBezTo>
                    <a:pt x="428530" y="53531"/>
                    <a:pt x="445294" y="27337"/>
                    <a:pt x="471583" y="14764"/>
                  </a:cubicBezTo>
                  <a:cubicBezTo>
                    <a:pt x="494919" y="3620"/>
                    <a:pt x="525685" y="4191"/>
                    <a:pt x="558165" y="16383"/>
                  </a:cubicBezTo>
                  <a:cubicBezTo>
                    <a:pt x="587693" y="27432"/>
                    <a:pt x="614648" y="45625"/>
                    <a:pt x="635889" y="68961"/>
                  </a:cubicBezTo>
                  <a:cubicBezTo>
                    <a:pt x="645509" y="79534"/>
                    <a:pt x="654368" y="91440"/>
                    <a:pt x="662845" y="102966"/>
                  </a:cubicBezTo>
                  <a:cubicBezTo>
                    <a:pt x="678942" y="124778"/>
                    <a:pt x="695611" y="147352"/>
                    <a:pt x="719042" y="162116"/>
                  </a:cubicBezTo>
                  <a:cubicBezTo>
                    <a:pt x="767239" y="192596"/>
                    <a:pt x="826294" y="181833"/>
                    <a:pt x="883444" y="171450"/>
                  </a:cubicBezTo>
                  <a:cubicBezTo>
                    <a:pt x="896493" y="169069"/>
                    <a:pt x="909923" y="166593"/>
                    <a:pt x="922877" y="164783"/>
                  </a:cubicBezTo>
                  <a:cubicBezTo>
                    <a:pt x="1006602" y="152781"/>
                    <a:pt x="1090708" y="167069"/>
                    <a:pt x="1159669" y="204978"/>
                  </a:cubicBezTo>
                  <a:cubicBezTo>
                    <a:pt x="1201293" y="227934"/>
                    <a:pt x="1236917" y="259366"/>
                    <a:pt x="1263968" y="296133"/>
                  </a:cubicBezTo>
                  <a:lnTo>
                    <a:pt x="1272064" y="296133"/>
                  </a:lnTo>
                  <a:cubicBezTo>
                    <a:pt x="1244251" y="256890"/>
                    <a:pt x="1206913" y="223362"/>
                    <a:pt x="1163002" y="19907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 rot="10800000">
              <a:off x="552964" y="439110"/>
              <a:ext cx="333216" cy="239316"/>
            </a:xfrm>
            <a:custGeom>
              <a:avLst/>
              <a:gdLst>
                <a:gd name="connsiteX0" fmla="*/ 58606 w 110508"/>
                <a:gd name="connsiteY0" fmla="*/ 5549 h 79367"/>
                <a:gd name="connsiteX1" fmla="*/ 58606 w 110508"/>
                <a:gd name="connsiteY1" fmla="*/ 5549 h 79367"/>
                <a:gd name="connsiteX2" fmla="*/ 10409 w 110508"/>
                <a:gd name="connsiteY2" fmla="*/ 1548 h 79367"/>
                <a:gd name="connsiteX3" fmla="*/ 27 w 110508"/>
                <a:gd name="connsiteY3" fmla="*/ 12216 h 79367"/>
                <a:gd name="connsiteX4" fmla="*/ 18696 w 110508"/>
                <a:gd name="connsiteY4" fmla="*/ 34886 h 79367"/>
                <a:gd name="connsiteX5" fmla="*/ 45842 w 110508"/>
                <a:gd name="connsiteY5" fmla="*/ 54603 h 79367"/>
                <a:gd name="connsiteX6" fmla="*/ 70893 w 110508"/>
                <a:gd name="connsiteY6" fmla="*/ 73272 h 79367"/>
                <a:gd name="connsiteX7" fmla="*/ 87562 w 110508"/>
                <a:gd name="connsiteY7" fmla="*/ 79272 h 79367"/>
                <a:gd name="connsiteX8" fmla="*/ 89848 w 110508"/>
                <a:gd name="connsiteY8" fmla="*/ 79368 h 79367"/>
                <a:gd name="connsiteX9" fmla="*/ 105374 w 110508"/>
                <a:gd name="connsiteY9" fmla="*/ 73176 h 79367"/>
                <a:gd name="connsiteX10" fmla="*/ 108898 w 110508"/>
                <a:gd name="connsiteY10" fmla="*/ 50221 h 79367"/>
                <a:gd name="connsiteX11" fmla="*/ 96229 w 110508"/>
                <a:gd name="connsiteY11" fmla="*/ 32219 h 79367"/>
                <a:gd name="connsiteX12" fmla="*/ 58606 w 110508"/>
                <a:gd name="connsiteY12" fmla="*/ 5549 h 79367"/>
                <a:gd name="connsiteX13" fmla="*/ 100611 w 110508"/>
                <a:gd name="connsiteY13" fmla="*/ 68509 h 79367"/>
                <a:gd name="connsiteX14" fmla="*/ 88229 w 110508"/>
                <a:gd name="connsiteY14" fmla="*/ 72509 h 79367"/>
                <a:gd name="connsiteX15" fmla="*/ 74227 w 110508"/>
                <a:gd name="connsiteY15" fmla="*/ 67366 h 79367"/>
                <a:gd name="connsiteX16" fmla="*/ 50129 w 110508"/>
                <a:gd name="connsiteY16" fmla="*/ 49364 h 79367"/>
                <a:gd name="connsiteX17" fmla="*/ 21649 w 110508"/>
                <a:gd name="connsiteY17" fmla="*/ 28885 h 79367"/>
                <a:gd name="connsiteX18" fmla="*/ 6599 w 110508"/>
                <a:gd name="connsiteY18" fmla="*/ 12597 h 79367"/>
                <a:gd name="connsiteX19" fmla="*/ 12505 w 110508"/>
                <a:gd name="connsiteY19" fmla="*/ 7739 h 79367"/>
                <a:gd name="connsiteX20" fmla="*/ 22696 w 110508"/>
                <a:gd name="connsiteY20" fmla="*/ 6501 h 79367"/>
                <a:gd name="connsiteX21" fmla="*/ 56415 w 110508"/>
                <a:gd name="connsiteY21" fmla="*/ 11740 h 79367"/>
                <a:gd name="connsiteX22" fmla="*/ 91562 w 110508"/>
                <a:gd name="connsiteY22" fmla="*/ 36791 h 79367"/>
                <a:gd name="connsiteX23" fmla="*/ 102707 w 110508"/>
                <a:gd name="connsiteY23" fmla="*/ 52412 h 79367"/>
                <a:gd name="connsiteX24" fmla="*/ 100611 w 110508"/>
                <a:gd name="connsiteY24" fmla="*/ 68509 h 7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0508" h="79367">
                  <a:moveTo>
                    <a:pt x="58606" y="5549"/>
                  </a:moveTo>
                  <a:cubicBezTo>
                    <a:pt x="58606" y="5549"/>
                    <a:pt x="58606" y="5549"/>
                    <a:pt x="58606" y="5549"/>
                  </a:cubicBezTo>
                  <a:cubicBezTo>
                    <a:pt x="48128" y="1929"/>
                    <a:pt x="21839" y="-2357"/>
                    <a:pt x="10409" y="1548"/>
                  </a:cubicBezTo>
                  <a:cubicBezTo>
                    <a:pt x="2313" y="4310"/>
                    <a:pt x="313" y="8883"/>
                    <a:pt x="27" y="12216"/>
                  </a:cubicBezTo>
                  <a:cubicBezTo>
                    <a:pt x="-640" y="21455"/>
                    <a:pt x="11171" y="30980"/>
                    <a:pt x="18696" y="34886"/>
                  </a:cubicBezTo>
                  <a:cubicBezTo>
                    <a:pt x="28602" y="39934"/>
                    <a:pt x="36984" y="47078"/>
                    <a:pt x="45842" y="54603"/>
                  </a:cubicBezTo>
                  <a:cubicBezTo>
                    <a:pt x="53653" y="61175"/>
                    <a:pt x="61749" y="68033"/>
                    <a:pt x="70893" y="73272"/>
                  </a:cubicBezTo>
                  <a:cubicBezTo>
                    <a:pt x="74798" y="75558"/>
                    <a:pt x="80894" y="78605"/>
                    <a:pt x="87562" y="79272"/>
                  </a:cubicBezTo>
                  <a:cubicBezTo>
                    <a:pt x="88324" y="79368"/>
                    <a:pt x="89086" y="79368"/>
                    <a:pt x="89848" y="79368"/>
                  </a:cubicBezTo>
                  <a:cubicBezTo>
                    <a:pt x="95944" y="79368"/>
                    <a:pt x="101659" y="77177"/>
                    <a:pt x="105374" y="73176"/>
                  </a:cubicBezTo>
                  <a:cubicBezTo>
                    <a:pt x="110612" y="67652"/>
                    <a:pt x="111946" y="58603"/>
                    <a:pt x="108898" y="50221"/>
                  </a:cubicBezTo>
                  <a:cubicBezTo>
                    <a:pt x="106231" y="42982"/>
                    <a:pt x="100992" y="37172"/>
                    <a:pt x="96229" y="32219"/>
                  </a:cubicBezTo>
                  <a:cubicBezTo>
                    <a:pt x="87086" y="22599"/>
                    <a:pt x="74417" y="10978"/>
                    <a:pt x="58606" y="5549"/>
                  </a:cubicBezTo>
                  <a:close/>
                  <a:moveTo>
                    <a:pt x="100611" y="68509"/>
                  </a:moveTo>
                  <a:cubicBezTo>
                    <a:pt x="97849" y="71462"/>
                    <a:pt x="93182" y="72986"/>
                    <a:pt x="88229" y="72509"/>
                  </a:cubicBezTo>
                  <a:cubicBezTo>
                    <a:pt x="84133" y="72129"/>
                    <a:pt x="79656" y="70509"/>
                    <a:pt x="74227" y="67366"/>
                  </a:cubicBezTo>
                  <a:cubicBezTo>
                    <a:pt x="65654" y="62413"/>
                    <a:pt x="57749" y="55746"/>
                    <a:pt x="50129" y="49364"/>
                  </a:cubicBezTo>
                  <a:cubicBezTo>
                    <a:pt x="41366" y="41934"/>
                    <a:pt x="32221" y="34314"/>
                    <a:pt x="21649" y="28885"/>
                  </a:cubicBezTo>
                  <a:cubicBezTo>
                    <a:pt x="14410" y="25170"/>
                    <a:pt x="6218" y="17264"/>
                    <a:pt x="6599" y="12597"/>
                  </a:cubicBezTo>
                  <a:cubicBezTo>
                    <a:pt x="6790" y="10692"/>
                    <a:pt x="8695" y="8978"/>
                    <a:pt x="12505" y="7739"/>
                  </a:cubicBezTo>
                  <a:cubicBezTo>
                    <a:pt x="14981" y="6882"/>
                    <a:pt x="18601" y="6501"/>
                    <a:pt x="22696" y="6501"/>
                  </a:cubicBezTo>
                  <a:cubicBezTo>
                    <a:pt x="34031" y="6501"/>
                    <a:pt x="49271" y="9263"/>
                    <a:pt x="56415" y="11740"/>
                  </a:cubicBezTo>
                  <a:cubicBezTo>
                    <a:pt x="70893" y="16693"/>
                    <a:pt x="82799" y="27742"/>
                    <a:pt x="91562" y="36791"/>
                  </a:cubicBezTo>
                  <a:cubicBezTo>
                    <a:pt x="95849" y="41172"/>
                    <a:pt x="100516" y="46316"/>
                    <a:pt x="102707" y="52412"/>
                  </a:cubicBezTo>
                  <a:cubicBezTo>
                    <a:pt x="104516" y="57365"/>
                    <a:pt x="104612" y="64318"/>
                    <a:pt x="100611" y="6850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11670431" y="791005"/>
              <a:ext cx="521219" cy="1332763"/>
            </a:xfrm>
            <a:custGeom>
              <a:avLst/>
              <a:gdLst>
                <a:gd name="connsiteX0" fmla="*/ 192176 w 192175"/>
                <a:gd name="connsiteY0" fmla="*/ 484537 h 491394"/>
                <a:gd name="connsiteX1" fmla="*/ 55968 w 192175"/>
                <a:gd name="connsiteY1" fmla="*/ 422434 h 491394"/>
                <a:gd name="connsiteX2" fmla="*/ 11868 w 192175"/>
                <a:gd name="connsiteY2" fmla="*/ 319754 h 491394"/>
                <a:gd name="connsiteX3" fmla="*/ 100831 w 192175"/>
                <a:gd name="connsiteY3" fmla="*/ 47339 h 491394"/>
                <a:gd name="connsiteX4" fmla="*/ 192080 w 192175"/>
                <a:gd name="connsiteY4" fmla="*/ 6953 h 491394"/>
                <a:gd name="connsiteX5" fmla="*/ 192080 w 192175"/>
                <a:gd name="connsiteY5" fmla="*/ 0 h 491394"/>
                <a:gd name="connsiteX6" fmla="*/ 97021 w 192175"/>
                <a:gd name="connsiteY6" fmla="*/ 41910 h 491394"/>
                <a:gd name="connsiteX7" fmla="*/ 5295 w 192175"/>
                <a:gd name="connsiteY7" fmla="*/ 320897 h 491394"/>
                <a:gd name="connsiteX8" fmla="*/ 51015 w 192175"/>
                <a:gd name="connsiteY8" fmla="*/ 426911 h 491394"/>
                <a:gd name="connsiteX9" fmla="*/ 192080 w 192175"/>
                <a:gd name="connsiteY9" fmla="*/ 491395 h 491394"/>
                <a:gd name="connsiteX10" fmla="*/ 192080 w 192175"/>
                <a:gd name="connsiteY10" fmla="*/ 484537 h 4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175" h="491394">
                  <a:moveTo>
                    <a:pt x="192176" y="484537"/>
                  </a:moveTo>
                  <a:cubicBezTo>
                    <a:pt x="141312" y="473011"/>
                    <a:pt x="90068" y="459677"/>
                    <a:pt x="55968" y="422434"/>
                  </a:cubicBezTo>
                  <a:cubicBezTo>
                    <a:pt x="34251" y="398812"/>
                    <a:pt x="19868" y="365188"/>
                    <a:pt x="11868" y="319754"/>
                  </a:cubicBezTo>
                  <a:cubicBezTo>
                    <a:pt x="-12326" y="182118"/>
                    <a:pt x="44729" y="86963"/>
                    <a:pt x="100831" y="47339"/>
                  </a:cubicBezTo>
                  <a:cubicBezTo>
                    <a:pt x="128739" y="27622"/>
                    <a:pt x="161410" y="15811"/>
                    <a:pt x="192080" y="6953"/>
                  </a:cubicBezTo>
                  <a:lnTo>
                    <a:pt x="192080" y="0"/>
                  </a:lnTo>
                  <a:cubicBezTo>
                    <a:pt x="160362" y="9144"/>
                    <a:pt x="126263" y="21241"/>
                    <a:pt x="97021" y="41910"/>
                  </a:cubicBezTo>
                  <a:cubicBezTo>
                    <a:pt x="4629" y="107156"/>
                    <a:pt x="-10135" y="232981"/>
                    <a:pt x="5295" y="320897"/>
                  </a:cubicBezTo>
                  <a:cubicBezTo>
                    <a:pt x="13487" y="367570"/>
                    <a:pt x="28441" y="402241"/>
                    <a:pt x="51015" y="426911"/>
                  </a:cubicBezTo>
                  <a:cubicBezTo>
                    <a:pt x="86829" y="465963"/>
                    <a:pt x="139788" y="479584"/>
                    <a:pt x="192080" y="491395"/>
                  </a:cubicBezTo>
                  <a:lnTo>
                    <a:pt x="192080" y="48453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0" y="5617882"/>
              <a:ext cx="753481" cy="747909"/>
            </a:xfrm>
            <a:custGeom>
              <a:avLst/>
              <a:gdLst>
                <a:gd name="connsiteX0" fmla="*/ 49911 w 249819"/>
                <a:gd name="connsiteY0" fmla="*/ 227589 h 247972"/>
                <a:gd name="connsiteX1" fmla="*/ 124873 w 249819"/>
                <a:gd name="connsiteY1" fmla="*/ 156818 h 247972"/>
                <a:gd name="connsiteX2" fmla="*/ 129254 w 249819"/>
                <a:gd name="connsiteY2" fmla="*/ 90524 h 247972"/>
                <a:gd name="connsiteX3" fmla="*/ 173450 w 249819"/>
                <a:gd name="connsiteY3" fmla="*/ 50138 h 247972"/>
                <a:gd name="connsiteX4" fmla="*/ 232220 w 249819"/>
                <a:gd name="connsiteY4" fmla="*/ 31374 h 247972"/>
                <a:gd name="connsiteX5" fmla="*/ 247841 w 249819"/>
                <a:gd name="connsiteY5" fmla="*/ 6895 h 247972"/>
                <a:gd name="connsiteX6" fmla="*/ 231648 w 249819"/>
                <a:gd name="connsiteY6" fmla="*/ 1466 h 247972"/>
                <a:gd name="connsiteX7" fmla="*/ 0 w 249819"/>
                <a:gd name="connsiteY7" fmla="*/ 9086 h 247972"/>
                <a:gd name="connsiteX8" fmla="*/ 0 w 249819"/>
                <a:gd name="connsiteY8" fmla="*/ 247973 h 247972"/>
                <a:gd name="connsiteX9" fmla="*/ 49911 w 249819"/>
                <a:gd name="connsiteY9" fmla="*/ 227589 h 24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819" h="247972">
                  <a:moveTo>
                    <a:pt x="49911" y="227589"/>
                  </a:moveTo>
                  <a:cubicBezTo>
                    <a:pt x="82486" y="212921"/>
                    <a:pt x="117634" y="191775"/>
                    <a:pt x="124873" y="156818"/>
                  </a:cubicBezTo>
                  <a:cubicBezTo>
                    <a:pt x="129349" y="135006"/>
                    <a:pt x="121920" y="111575"/>
                    <a:pt x="129254" y="90524"/>
                  </a:cubicBezTo>
                  <a:cubicBezTo>
                    <a:pt x="136112" y="71093"/>
                    <a:pt x="154400" y="57949"/>
                    <a:pt x="173450" y="50138"/>
                  </a:cubicBezTo>
                  <a:cubicBezTo>
                    <a:pt x="192500" y="42423"/>
                    <a:pt x="212979" y="38804"/>
                    <a:pt x="232220" y="31374"/>
                  </a:cubicBezTo>
                  <a:cubicBezTo>
                    <a:pt x="242697" y="27278"/>
                    <a:pt x="254603" y="15944"/>
                    <a:pt x="247841" y="6895"/>
                  </a:cubicBezTo>
                  <a:cubicBezTo>
                    <a:pt x="244316" y="2132"/>
                    <a:pt x="237554" y="1561"/>
                    <a:pt x="231648" y="1466"/>
                  </a:cubicBezTo>
                  <a:cubicBezTo>
                    <a:pt x="154496" y="-439"/>
                    <a:pt x="76581" y="-2440"/>
                    <a:pt x="0" y="9086"/>
                  </a:cubicBezTo>
                  <a:lnTo>
                    <a:pt x="0" y="247973"/>
                  </a:lnTo>
                  <a:cubicBezTo>
                    <a:pt x="16954" y="241781"/>
                    <a:pt x="33528" y="234923"/>
                    <a:pt x="49911" y="22758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 rot="10800000">
              <a:off x="8604349" y="6237630"/>
              <a:ext cx="2704849" cy="620034"/>
            </a:xfrm>
            <a:custGeom>
              <a:avLst/>
              <a:gdLst>
                <a:gd name="connsiteX0" fmla="*/ 203359 w 764571"/>
                <a:gd name="connsiteY0" fmla="*/ 165259 h 175263"/>
                <a:gd name="connsiteX1" fmla="*/ 360140 w 764571"/>
                <a:gd name="connsiteY1" fmla="*/ 153829 h 175263"/>
                <a:gd name="connsiteX2" fmla="*/ 514064 w 764571"/>
                <a:gd name="connsiteY2" fmla="*/ 109919 h 175263"/>
                <a:gd name="connsiteX3" fmla="*/ 626936 w 764571"/>
                <a:gd name="connsiteY3" fmla="*/ 110395 h 175263"/>
                <a:gd name="connsiteX4" fmla="*/ 705612 w 764571"/>
                <a:gd name="connsiteY4" fmla="*/ 68675 h 175263"/>
                <a:gd name="connsiteX5" fmla="*/ 764572 w 764571"/>
                <a:gd name="connsiteY5" fmla="*/ 0 h 175263"/>
                <a:gd name="connsiteX6" fmla="*/ 0 w 764571"/>
                <a:gd name="connsiteY6" fmla="*/ 0 h 175263"/>
                <a:gd name="connsiteX7" fmla="*/ 146018 w 764571"/>
                <a:gd name="connsiteY7" fmla="*/ 129159 h 175263"/>
                <a:gd name="connsiteX8" fmla="*/ 203359 w 764571"/>
                <a:gd name="connsiteY8" fmla="*/ 165259 h 17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4571" h="175263">
                  <a:moveTo>
                    <a:pt x="203359" y="165259"/>
                  </a:moveTo>
                  <a:cubicBezTo>
                    <a:pt x="253174" y="185166"/>
                    <a:pt x="309753" y="172212"/>
                    <a:pt x="360140" y="153829"/>
                  </a:cubicBezTo>
                  <a:cubicBezTo>
                    <a:pt x="410528" y="135446"/>
                    <a:pt x="460439" y="111633"/>
                    <a:pt x="514064" y="109919"/>
                  </a:cubicBezTo>
                  <a:cubicBezTo>
                    <a:pt x="551783" y="108680"/>
                    <a:pt x="590074" y="118586"/>
                    <a:pt x="626936" y="110395"/>
                  </a:cubicBezTo>
                  <a:cubicBezTo>
                    <a:pt x="656177" y="103918"/>
                    <a:pt x="681609" y="86487"/>
                    <a:pt x="705612" y="68675"/>
                  </a:cubicBezTo>
                  <a:cubicBezTo>
                    <a:pt x="729996" y="50483"/>
                    <a:pt x="755428" y="27623"/>
                    <a:pt x="764572" y="0"/>
                  </a:cubicBezTo>
                  <a:lnTo>
                    <a:pt x="0" y="0"/>
                  </a:lnTo>
                  <a:cubicBezTo>
                    <a:pt x="46101" y="45815"/>
                    <a:pt x="94869" y="89059"/>
                    <a:pt x="146018" y="129159"/>
                  </a:cubicBezTo>
                  <a:cubicBezTo>
                    <a:pt x="163830" y="143066"/>
                    <a:pt x="182309" y="156782"/>
                    <a:pt x="203359" y="165259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 rot="10800000">
              <a:off x="753481" y="0"/>
              <a:ext cx="4550757" cy="860367"/>
            </a:xfrm>
            <a:custGeom>
              <a:avLst/>
              <a:gdLst>
                <a:gd name="connsiteX0" fmla="*/ 920686 w 966406"/>
                <a:gd name="connsiteY0" fmla="*/ 131465 h 182709"/>
                <a:gd name="connsiteX1" fmla="*/ 823436 w 966406"/>
                <a:gd name="connsiteY1" fmla="*/ 106223 h 182709"/>
                <a:gd name="connsiteX2" fmla="*/ 517969 w 966406"/>
                <a:gd name="connsiteY2" fmla="*/ 131750 h 182709"/>
                <a:gd name="connsiteX3" fmla="*/ 485965 w 966406"/>
                <a:gd name="connsiteY3" fmla="*/ 118891 h 182709"/>
                <a:gd name="connsiteX4" fmla="*/ 471773 w 966406"/>
                <a:gd name="connsiteY4" fmla="*/ 87364 h 182709"/>
                <a:gd name="connsiteX5" fmla="*/ 382715 w 966406"/>
                <a:gd name="connsiteY5" fmla="*/ 3353 h 182709"/>
                <a:gd name="connsiteX6" fmla="*/ 266510 w 966406"/>
                <a:gd name="connsiteY6" fmla="*/ 38881 h 182709"/>
                <a:gd name="connsiteX7" fmla="*/ 208407 w 966406"/>
                <a:gd name="connsiteY7" fmla="*/ 117082 h 182709"/>
                <a:gd name="connsiteX8" fmla="*/ 60484 w 966406"/>
                <a:gd name="connsiteY8" fmla="*/ 148419 h 182709"/>
                <a:gd name="connsiteX9" fmla="*/ 0 w 966406"/>
                <a:gd name="connsiteY9" fmla="*/ 182709 h 182709"/>
                <a:gd name="connsiteX10" fmla="*/ 966407 w 966406"/>
                <a:gd name="connsiteY10" fmla="*/ 182709 h 182709"/>
                <a:gd name="connsiteX11" fmla="*/ 920686 w 966406"/>
                <a:gd name="connsiteY11" fmla="*/ 131465 h 18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6406" h="182709">
                  <a:moveTo>
                    <a:pt x="920686" y="131465"/>
                  </a:moveTo>
                  <a:cubicBezTo>
                    <a:pt x="891826" y="113748"/>
                    <a:pt x="857345" y="107271"/>
                    <a:pt x="823436" y="106223"/>
                  </a:cubicBezTo>
                  <a:cubicBezTo>
                    <a:pt x="720947" y="103080"/>
                    <a:pt x="619411" y="146323"/>
                    <a:pt x="517969" y="131750"/>
                  </a:cubicBezTo>
                  <a:cubicBezTo>
                    <a:pt x="506349" y="130131"/>
                    <a:pt x="494157" y="127273"/>
                    <a:pt x="485965" y="118891"/>
                  </a:cubicBezTo>
                  <a:cubicBezTo>
                    <a:pt x="477869" y="110510"/>
                    <a:pt x="475393" y="98413"/>
                    <a:pt x="471773" y="87364"/>
                  </a:cubicBezTo>
                  <a:cubicBezTo>
                    <a:pt x="458534" y="46882"/>
                    <a:pt x="424053" y="13640"/>
                    <a:pt x="382715" y="3353"/>
                  </a:cubicBezTo>
                  <a:cubicBezTo>
                    <a:pt x="341376" y="-6934"/>
                    <a:pt x="294608" y="6877"/>
                    <a:pt x="266510" y="38881"/>
                  </a:cubicBezTo>
                  <a:cubicBezTo>
                    <a:pt x="244983" y="63361"/>
                    <a:pt x="234220" y="97079"/>
                    <a:pt x="208407" y="117082"/>
                  </a:cubicBezTo>
                  <a:cubicBezTo>
                    <a:pt x="168021" y="148324"/>
                    <a:pt x="109347" y="133560"/>
                    <a:pt x="60484" y="148419"/>
                  </a:cubicBezTo>
                  <a:cubicBezTo>
                    <a:pt x="44387" y="153277"/>
                    <a:pt x="19622" y="166231"/>
                    <a:pt x="0" y="182709"/>
                  </a:cubicBezTo>
                  <a:lnTo>
                    <a:pt x="966407" y="182709"/>
                  </a:lnTo>
                  <a:cubicBezTo>
                    <a:pt x="957072" y="161659"/>
                    <a:pt x="940403" y="143561"/>
                    <a:pt x="920686" y="131465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1878746" y="977007"/>
              <a:ext cx="312918" cy="961274"/>
            </a:xfrm>
            <a:custGeom>
              <a:avLst/>
              <a:gdLst>
                <a:gd name="connsiteX0" fmla="*/ 115374 w 115374"/>
                <a:gd name="connsiteY0" fmla="*/ 0 h 354425"/>
                <a:gd name="connsiteX1" fmla="*/ 77179 w 115374"/>
                <a:gd name="connsiteY1" fmla="*/ 18002 h 354425"/>
                <a:gd name="connsiteX2" fmla="*/ 44508 w 115374"/>
                <a:gd name="connsiteY2" fmla="*/ 59436 h 354425"/>
                <a:gd name="connsiteX3" fmla="*/ 1741 w 115374"/>
                <a:gd name="connsiteY3" fmla="*/ 172593 h 354425"/>
                <a:gd name="connsiteX4" fmla="*/ 27077 w 115374"/>
                <a:gd name="connsiteY4" fmla="*/ 288608 h 354425"/>
                <a:gd name="connsiteX5" fmla="*/ 109850 w 115374"/>
                <a:gd name="connsiteY5" fmla="*/ 351568 h 354425"/>
                <a:gd name="connsiteX6" fmla="*/ 115279 w 115374"/>
                <a:gd name="connsiteY6" fmla="*/ 354425 h 354425"/>
                <a:gd name="connsiteX7" fmla="*/ 115279 w 115374"/>
                <a:gd name="connsiteY7" fmla="*/ 0 h 35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374" h="354425">
                  <a:moveTo>
                    <a:pt x="115374" y="0"/>
                  </a:moveTo>
                  <a:cubicBezTo>
                    <a:pt x="101658" y="4000"/>
                    <a:pt x="88418" y="9239"/>
                    <a:pt x="77179" y="18002"/>
                  </a:cubicBezTo>
                  <a:cubicBezTo>
                    <a:pt x="63177" y="28861"/>
                    <a:pt x="53366" y="44101"/>
                    <a:pt x="44508" y="59436"/>
                  </a:cubicBezTo>
                  <a:cubicBezTo>
                    <a:pt x="24220" y="94583"/>
                    <a:pt x="7265" y="132398"/>
                    <a:pt x="1741" y="172593"/>
                  </a:cubicBezTo>
                  <a:cubicBezTo>
                    <a:pt x="-3688" y="212789"/>
                    <a:pt x="3265" y="255842"/>
                    <a:pt x="27077" y="288608"/>
                  </a:cubicBezTo>
                  <a:cubicBezTo>
                    <a:pt x="47651" y="316897"/>
                    <a:pt x="78798" y="335470"/>
                    <a:pt x="109850" y="351568"/>
                  </a:cubicBezTo>
                  <a:cubicBezTo>
                    <a:pt x="111564" y="352425"/>
                    <a:pt x="113374" y="353378"/>
                    <a:pt x="115279" y="354425"/>
                  </a:cubicBezTo>
                  <a:lnTo>
                    <a:pt x="1152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grpSp>
          <p:nvGrpSpPr>
            <p:cNvPr id="17" name="图形 4"/>
            <p:cNvGrpSpPr/>
            <p:nvPr/>
          </p:nvGrpSpPr>
          <p:grpSpPr>
            <a:xfrm>
              <a:off x="9474022" y="5843185"/>
              <a:ext cx="216979" cy="175355"/>
              <a:chOff x="4597527" y="2175700"/>
              <a:chExt cx="216979" cy="175355"/>
            </a:xfrm>
          </p:grpSpPr>
          <p:sp>
            <p:nvSpPr>
              <p:cNvPr id="23" name="任意多边形: 形状 22"/>
              <p:cNvSpPr/>
              <p:nvPr/>
            </p:nvSpPr>
            <p:spPr>
              <a:xfrm>
                <a:off x="4695253" y="2225134"/>
                <a:ext cx="31432" cy="67817"/>
              </a:xfrm>
              <a:custGeom>
                <a:avLst/>
                <a:gdLst>
                  <a:gd name="connsiteX0" fmla="*/ 31432 w 31432"/>
                  <a:gd name="connsiteY0" fmla="*/ 67818 h 67817"/>
                  <a:gd name="connsiteX1" fmla="*/ 0 w 31432"/>
                  <a:gd name="connsiteY1" fmla="*/ 0 h 6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32" h="67817">
                    <a:moveTo>
                      <a:pt x="31432" y="67818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4811839" y="2175700"/>
                <a:ext cx="2666" cy="74676"/>
              </a:xfrm>
              <a:custGeom>
                <a:avLst/>
                <a:gdLst>
                  <a:gd name="connsiteX0" fmla="*/ 0 w 2666"/>
                  <a:gd name="connsiteY0" fmla="*/ 74676 h 74676"/>
                  <a:gd name="connsiteX1" fmla="*/ 2667 w 2666"/>
                  <a:gd name="connsiteY1" fmla="*/ 0 h 7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6" h="74676">
                    <a:moveTo>
                      <a:pt x="0" y="74676"/>
                    </a:moveTo>
                    <a:lnTo>
                      <a:pt x="2667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4597527" y="2304668"/>
                <a:ext cx="58578" cy="46386"/>
              </a:xfrm>
              <a:custGeom>
                <a:avLst/>
                <a:gdLst>
                  <a:gd name="connsiteX0" fmla="*/ 58579 w 58578"/>
                  <a:gd name="connsiteY0" fmla="*/ 46387 h 46386"/>
                  <a:gd name="connsiteX1" fmla="*/ 0 w 58578"/>
                  <a:gd name="connsiteY1" fmla="*/ 0 h 4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578" h="46386">
                    <a:moveTo>
                      <a:pt x="58579" y="46387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</p:grpSp>
        <p:grpSp>
          <p:nvGrpSpPr>
            <p:cNvPr id="18" name="图形 4"/>
            <p:cNvGrpSpPr/>
            <p:nvPr/>
          </p:nvGrpSpPr>
          <p:grpSpPr>
            <a:xfrm rot="2114250">
              <a:off x="444474" y="5004089"/>
              <a:ext cx="216979" cy="175355"/>
              <a:chOff x="4597527" y="2175700"/>
              <a:chExt cx="216979" cy="175355"/>
            </a:xfrm>
          </p:grpSpPr>
          <p:sp>
            <p:nvSpPr>
              <p:cNvPr id="20" name="任意多边形: 形状 19"/>
              <p:cNvSpPr/>
              <p:nvPr/>
            </p:nvSpPr>
            <p:spPr>
              <a:xfrm>
                <a:off x="4695253" y="2225134"/>
                <a:ext cx="31432" cy="67817"/>
              </a:xfrm>
              <a:custGeom>
                <a:avLst/>
                <a:gdLst>
                  <a:gd name="connsiteX0" fmla="*/ 31432 w 31432"/>
                  <a:gd name="connsiteY0" fmla="*/ 67818 h 67817"/>
                  <a:gd name="connsiteX1" fmla="*/ 0 w 31432"/>
                  <a:gd name="connsiteY1" fmla="*/ 0 h 6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32" h="67817">
                    <a:moveTo>
                      <a:pt x="31432" y="67818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4811839" y="2175700"/>
                <a:ext cx="2666" cy="74676"/>
              </a:xfrm>
              <a:custGeom>
                <a:avLst/>
                <a:gdLst>
                  <a:gd name="connsiteX0" fmla="*/ 0 w 2666"/>
                  <a:gd name="connsiteY0" fmla="*/ 74676 h 74676"/>
                  <a:gd name="connsiteX1" fmla="*/ 2667 w 2666"/>
                  <a:gd name="connsiteY1" fmla="*/ 0 h 7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6" h="74676">
                    <a:moveTo>
                      <a:pt x="0" y="74676"/>
                    </a:moveTo>
                    <a:lnTo>
                      <a:pt x="2667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4597527" y="2304668"/>
                <a:ext cx="58578" cy="46386"/>
              </a:xfrm>
              <a:custGeom>
                <a:avLst/>
                <a:gdLst>
                  <a:gd name="connsiteX0" fmla="*/ 58579 w 58578"/>
                  <a:gd name="connsiteY0" fmla="*/ 46387 h 46386"/>
                  <a:gd name="connsiteX1" fmla="*/ 0 w 58578"/>
                  <a:gd name="connsiteY1" fmla="*/ 0 h 46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578" h="46386">
                    <a:moveTo>
                      <a:pt x="58579" y="46387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君黑-55W" panose="00020600040101010101" charset="-122"/>
                </a:endParaRPr>
              </a:p>
            </p:txBody>
          </p:sp>
        </p:grpSp>
        <p:sp>
          <p:nvSpPr>
            <p:cNvPr id="19" name="任意多边形: 形状 18"/>
            <p:cNvSpPr/>
            <p:nvPr/>
          </p:nvSpPr>
          <p:spPr>
            <a:xfrm>
              <a:off x="914400" y="6018540"/>
              <a:ext cx="165713" cy="165713"/>
            </a:xfrm>
            <a:custGeom>
              <a:avLst/>
              <a:gdLst>
                <a:gd name="connsiteX0" fmla="*/ 270320 w 270319"/>
                <a:gd name="connsiteY0" fmla="*/ 135160 h 270319"/>
                <a:gd name="connsiteX1" fmla="*/ 135160 w 270319"/>
                <a:gd name="connsiteY1" fmla="*/ 270319 h 270319"/>
                <a:gd name="connsiteX2" fmla="*/ 0 w 270319"/>
                <a:gd name="connsiteY2" fmla="*/ 135160 h 270319"/>
                <a:gd name="connsiteX3" fmla="*/ 135160 w 270319"/>
                <a:gd name="connsiteY3" fmla="*/ 0 h 270319"/>
                <a:gd name="connsiteX4" fmla="*/ 270320 w 270319"/>
                <a:gd name="connsiteY4" fmla="*/ 135160 h 27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319" h="270319">
                  <a:moveTo>
                    <a:pt x="270320" y="135160"/>
                  </a:moveTo>
                  <a:cubicBezTo>
                    <a:pt x="270320" y="209806"/>
                    <a:pt x="209806" y="270319"/>
                    <a:pt x="135160" y="270319"/>
                  </a:cubicBezTo>
                  <a:cubicBezTo>
                    <a:pt x="60513" y="270319"/>
                    <a:pt x="0" y="209806"/>
                    <a:pt x="0" y="135160"/>
                  </a:cubicBezTo>
                  <a:cubicBezTo>
                    <a:pt x="0" y="60513"/>
                    <a:pt x="60513" y="0"/>
                    <a:pt x="135160" y="0"/>
                  </a:cubicBezTo>
                  <a:cubicBezTo>
                    <a:pt x="209806" y="0"/>
                    <a:pt x="270320" y="60513"/>
                    <a:pt x="270320" y="135160"/>
                  </a:cubicBezTo>
                  <a:close/>
                </a:path>
              </a:pathLst>
            </a:custGeom>
            <a:noFill/>
            <a:ln w="2857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</p:grpSp>
    </p:spTree>
  </p:cSld>
  <p:clrMapOvr>
    <a:masterClrMapping/>
  </p:clrMapOvr>
  <p:hf sldNum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sp>
        <p:nvSpPr>
          <p:cNvPr id="7" name="任意多边形: 形状 6"/>
          <p:cNvSpPr/>
          <p:nvPr/>
        </p:nvSpPr>
        <p:spPr>
          <a:xfrm flipH="1">
            <a:off x="11705024" y="914536"/>
            <a:ext cx="486976" cy="1269361"/>
          </a:xfrm>
          <a:custGeom>
            <a:avLst/>
            <a:gdLst>
              <a:gd name="connsiteX0" fmla="*/ 95 w 137644"/>
              <a:gd name="connsiteY0" fmla="*/ 10001 h 358806"/>
              <a:gd name="connsiteX1" fmla="*/ 46482 w 137644"/>
              <a:gd name="connsiteY1" fmla="*/ 56864 h 358806"/>
              <a:gd name="connsiteX2" fmla="*/ 88297 w 137644"/>
              <a:gd name="connsiteY2" fmla="*/ 98679 h 358806"/>
              <a:gd name="connsiteX3" fmla="*/ 123730 w 137644"/>
              <a:gd name="connsiteY3" fmla="*/ 149828 h 358806"/>
              <a:gd name="connsiteX4" fmla="*/ 130969 w 137644"/>
              <a:gd name="connsiteY4" fmla="*/ 209455 h 358806"/>
              <a:gd name="connsiteX5" fmla="*/ 118205 w 137644"/>
              <a:gd name="connsiteY5" fmla="*/ 282988 h 358806"/>
              <a:gd name="connsiteX6" fmla="*/ 26289 w 137644"/>
              <a:gd name="connsiteY6" fmla="*/ 345662 h 358806"/>
              <a:gd name="connsiteX7" fmla="*/ 95 w 137644"/>
              <a:gd name="connsiteY7" fmla="*/ 352044 h 358806"/>
              <a:gd name="connsiteX8" fmla="*/ 95 w 137644"/>
              <a:gd name="connsiteY8" fmla="*/ 358807 h 358806"/>
              <a:gd name="connsiteX9" fmla="*/ 571 w 137644"/>
              <a:gd name="connsiteY9" fmla="*/ 358807 h 358806"/>
              <a:gd name="connsiteX10" fmla="*/ 28670 w 137644"/>
              <a:gd name="connsiteY10" fmla="*/ 351853 h 358806"/>
              <a:gd name="connsiteX11" fmla="*/ 124015 w 137644"/>
              <a:gd name="connsiteY11" fmla="*/ 286131 h 358806"/>
              <a:gd name="connsiteX12" fmla="*/ 137636 w 137644"/>
              <a:gd name="connsiteY12" fmla="*/ 209360 h 358806"/>
              <a:gd name="connsiteX13" fmla="*/ 130016 w 137644"/>
              <a:gd name="connsiteY13" fmla="*/ 147447 h 358806"/>
              <a:gd name="connsiteX14" fmla="*/ 93155 w 137644"/>
              <a:gd name="connsiteY14" fmla="*/ 94012 h 358806"/>
              <a:gd name="connsiteX15" fmla="*/ 51054 w 137644"/>
              <a:gd name="connsiteY15" fmla="*/ 52006 h 358806"/>
              <a:gd name="connsiteX16" fmla="*/ 0 w 137644"/>
              <a:gd name="connsiteY16" fmla="*/ 0 h 358806"/>
              <a:gd name="connsiteX17" fmla="*/ 0 w 137644"/>
              <a:gd name="connsiteY17" fmla="*/ 10001 h 3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7644" h="358806">
                <a:moveTo>
                  <a:pt x="95" y="10001"/>
                </a:moveTo>
                <a:cubicBezTo>
                  <a:pt x="15049" y="26194"/>
                  <a:pt x="30861" y="41624"/>
                  <a:pt x="46482" y="56864"/>
                </a:cubicBezTo>
                <a:cubicBezTo>
                  <a:pt x="60484" y="70390"/>
                  <a:pt x="74867" y="84391"/>
                  <a:pt x="88297" y="98679"/>
                </a:cubicBezTo>
                <a:cubicBezTo>
                  <a:pt x="102394" y="113728"/>
                  <a:pt x="116491" y="130302"/>
                  <a:pt x="123730" y="149828"/>
                </a:cubicBezTo>
                <a:cubicBezTo>
                  <a:pt x="130493" y="168212"/>
                  <a:pt x="130969" y="188500"/>
                  <a:pt x="130969" y="209455"/>
                </a:cubicBezTo>
                <a:cubicBezTo>
                  <a:pt x="130873" y="235839"/>
                  <a:pt x="129826" y="261366"/>
                  <a:pt x="118205" y="282988"/>
                </a:cubicBezTo>
                <a:cubicBezTo>
                  <a:pt x="100870" y="314992"/>
                  <a:pt x="64865" y="330898"/>
                  <a:pt x="26289" y="345662"/>
                </a:cubicBezTo>
                <a:cubicBezTo>
                  <a:pt x="18193" y="348710"/>
                  <a:pt x="9049" y="352139"/>
                  <a:pt x="95" y="352044"/>
                </a:cubicBezTo>
                <a:lnTo>
                  <a:pt x="95" y="358807"/>
                </a:lnTo>
                <a:cubicBezTo>
                  <a:pt x="286" y="358807"/>
                  <a:pt x="476" y="358807"/>
                  <a:pt x="571" y="358807"/>
                </a:cubicBezTo>
                <a:cubicBezTo>
                  <a:pt x="10573" y="358807"/>
                  <a:pt x="20098" y="355187"/>
                  <a:pt x="28670" y="351853"/>
                </a:cubicBezTo>
                <a:cubicBezTo>
                  <a:pt x="68389" y="336613"/>
                  <a:pt x="105632" y="320135"/>
                  <a:pt x="124015" y="286131"/>
                </a:cubicBezTo>
                <a:cubicBezTo>
                  <a:pt x="136493" y="263176"/>
                  <a:pt x="137541" y="236696"/>
                  <a:pt x="137636" y="209360"/>
                </a:cubicBezTo>
                <a:cubicBezTo>
                  <a:pt x="137732" y="187833"/>
                  <a:pt x="137160" y="166878"/>
                  <a:pt x="130016" y="147447"/>
                </a:cubicBezTo>
                <a:cubicBezTo>
                  <a:pt x="122396" y="126778"/>
                  <a:pt x="107823" y="109538"/>
                  <a:pt x="93155" y="94012"/>
                </a:cubicBezTo>
                <a:cubicBezTo>
                  <a:pt x="79629" y="79629"/>
                  <a:pt x="65151" y="65532"/>
                  <a:pt x="51054" y="52006"/>
                </a:cubicBezTo>
                <a:cubicBezTo>
                  <a:pt x="33719" y="35242"/>
                  <a:pt x="16192" y="18097"/>
                  <a:pt x="0" y="0"/>
                </a:cubicBezTo>
                <a:lnTo>
                  <a:pt x="0" y="10001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sp>
        <p:nvSpPr>
          <p:cNvPr id="8" name="任意多边形: 形状 7"/>
          <p:cNvSpPr/>
          <p:nvPr/>
        </p:nvSpPr>
        <p:spPr>
          <a:xfrm flipH="1">
            <a:off x="11885241" y="1184447"/>
            <a:ext cx="306424" cy="770006"/>
          </a:xfrm>
          <a:custGeom>
            <a:avLst/>
            <a:gdLst>
              <a:gd name="connsiteX0" fmla="*/ 0 w 86611"/>
              <a:gd name="connsiteY0" fmla="*/ 215265 h 217655"/>
              <a:gd name="connsiteX1" fmla="*/ 2477 w 86611"/>
              <a:gd name="connsiteY1" fmla="*/ 216027 h 217655"/>
              <a:gd name="connsiteX2" fmla="*/ 77534 w 86611"/>
              <a:gd name="connsiteY2" fmla="*/ 178118 h 217655"/>
              <a:gd name="connsiteX3" fmla="*/ 75914 w 86611"/>
              <a:gd name="connsiteY3" fmla="*/ 90297 h 217655"/>
              <a:gd name="connsiteX4" fmla="*/ 0 w 86611"/>
              <a:gd name="connsiteY4" fmla="*/ 0 h 217655"/>
              <a:gd name="connsiteX5" fmla="*/ 0 w 86611"/>
              <a:gd name="connsiteY5" fmla="*/ 215265 h 21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11" h="217655">
                <a:moveTo>
                  <a:pt x="0" y="215265"/>
                </a:moveTo>
                <a:cubicBezTo>
                  <a:pt x="857" y="215551"/>
                  <a:pt x="1619" y="215837"/>
                  <a:pt x="2477" y="216027"/>
                </a:cubicBezTo>
                <a:cubicBezTo>
                  <a:pt x="31814" y="223361"/>
                  <a:pt x="63913" y="205073"/>
                  <a:pt x="77534" y="178118"/>
                </a:cubicBezTo>
                <a:cubicBezTo>
                  <a:pt x="91154" y="151067"/>
                  <a:pt x="88487" y="117920"/>
                  <a:pt x="75914" y="90297"/>
                </a:cubicBezTo>
                <a:cubicBezTo>
                  <a:pt x="64008" y="64103"/>
                  <a:pt x="33623" y="23717"/>
                  <a:pt x="0" y="0"/>
                </a:cubicBezTo>
                <a:lnTo>
                  <a:pt x="0" y="215265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336" y="4856233"/>
            <a:ext cx="476361" cy="1217963"/>
            <a:chOff x="-336" y="4856233"/>
            <a:chExt cx="679920" cy="1738423"/>
          </a:xfrm>
        </p:grpSpPr>
        <p:sp>
          <p:nvSpPr>
            <p:cNvPr id="17" name="任意多边形: 形状 16"/>
            <p:cNvSpPr/>
            <p:nvPr/>
          </p:nvSpPr>
          <p:spPr>
            <a:xfrm flipH="1">
              <a:off x="-318" y="4856233"/>
              <a:ext cx="679902" cy="1738423"/>
            </a:xfrm>
            <a:custGeom>
              <a:avLst/>
              <a:gdLst>
                <a:gd name="connsiteX0" fmla="*/ 192176 w 192175"/>
                <a:gd name="connsiteY0" fmla="*/ 484537 h 491394"/>
                <a:gd name="connsiteX1" fmla="*/ 55968 w 192175"/>
                <a:gd name="connsiteY1" fmla="*/ 422434 h 491394"/>
                <a:gd name="connsiteX2" fmla="*/ 11868 w 192175"/>
                <a:gd name="connsiteY2" fmla="*/ 319754 h 491394"/>
                <a:gd name="connsiteX3" fmla="*/ 100831 w 192175"/>
                <a:gd name="connsiteY3" fmla="*/ 47339 h 491394"/>
                <a:gd name="connsiteX4" fmla="*/ 192080 w 192175"/>
                <a:gd name="connsiteY4" fmla="*/ 6953 h 491394"/>
                <a:gd name="connsiteX5" fmla="*/ 192080 w 192175"/>
                <a:gd name="connsiteY5" fmla="*/ 0 h 491394"/>
                <a:gd name="connsiteX6" fmla="*/ 97021 w 192175"/>
                <a:gd name="connsiteY6" fmla="*/ 41910 h 491394"/>
                <a:gd name="connsiteX7" fmla="*/ 5295 w 192175"/>
                <a:gd name="connsiteY7" fmla="*/ 320897 h 491394"/>
                <a:gd name="connsiteX8" fmla="*/ 51015 w 192175"/>
                <a:gd name="connsiteY8" fmla="*/ 426911 h 491394"/>
                <a:gd name="connsiteX9" fmla="*/ 192080 w 192175"/>
                <a:gd name="connsiteY9" fmla="*/ 491395 h 491394"/>
                <a:gd name="connsiteX10" fmla="*/ 192080 w 192175"/>
                <a:gd name="connsiteY10" fmla="*/ 484537 h 4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175" h="491394">
                  <a:moveTo>
                    <a:pt x="192176" y="484537"/>
                  </a:moveTo>
                  <a:cubicBezTo>
                    <a:pt x="141312" y="473011"/>
                    <a:pt x="90068" y="459677"/>
                    <a:pt x="55968" y="422434"/>
                  </a:cubicBezTo>
                  <a:cubicBezTo>
                    <a:pt x="34251" y="398812"/>
                    <a:pt x="19868" y="365188"/>
                    <a:pt x="11868" y="319754"/>
                  </a:cubicBezTo>
                  <a:cubicBezTo>
                    <a:pt x="-12326" y="182118"/>
                    <a:pt x="44729" y="86963"/>
                    <a:pt x="100831" y="47339"/>
                  </a:cubicBezTo>
                  <a:cubicBezTo>
                    <a:pt x="128739" y="27622"/>
                    <a:pt x="161410" y="15811"/>
                    <a:pt x="192080" y="6953"/>
                  </a:cubicBezTo>
                  <a:lnTo>
                    <a:pt x="192080" y="0"/>
                  </a:lnTo>
                  <a:cubicBezTo>
                    <a:pt x="160362" y="9144"/>
                    <a:pt x="126263" y="21241"/>
                    <a:pt x="97021" y="41910"/>
                  </a:cubicBezTo>
                  <a:cubicBezTo>
                    <a:pt x="4629" y="107156"/>
                    <a:pt x="-10135" y="232981"/>
                    <a:pt x="5295" y="320897"/>
                  </a:cubicBezTo>
                  <a:cubicBezTo>
                    <a:pt x="13487" y="367570"/>
                    <a:pt x="28441" y="402241"/>
                    <a:pt x="51015" y="426911"/>
                  </a:cubicBezTo>
                  <a:cubicBezTo>
                    <a:pt x="86829" y="465963"/>
                    <a:pt x="139788" y="479584"/>
                    <a:pt x="192080" y="491395"/>
                  </a:cubicBezTo>
                  <a:lnTo>
                    <a:pt x="192080" y="48453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 flipH="1">
              <a:off x="-336" y="5098850"/>
              <a:ext cx="408185" cy="1253862"/>
            </a:xfrm>
            <a:custGeom>
              <a:avLst/>
              <a:gdLst>
                <a:gd name="connsiteX0" fmla="*/ 115374 w 115374"/>
                <a:gd name="connsiteY0" fmla="*/ 0 h 354425"/>
                <a:gd name="connsiteX1" fmla="*/ 77179 w 115374"/>
                <a:gd name="connsiteY1" fmla="*/ 18002 h 354425"/>
                <a:gd name="connsiteX2" fmla="*/ 44508 w 115374"/>
                <a:gd name="connsiteY2" fmla="*/ 59436 h 354425"/>
                <a:gd name="connsiteX3" fmla="*/ 1741 w 115374"/>
                <a:gd name="connsiteY3" fmla="*/ 172593 h 354425"/>
                <a:gd name="connsiteX4" fmla="*/ 27077 w 115374"/>
                <a:gd name="connsiteY4" fmla="*/ 288608 h 354425"/>
                <a:gd name="connsiteX5" fmla="*/ 109850 w 115374"/>
                <a:gd name="connsiteY5" fmla="*/ 351568 h 354425"/>
                <a:gd name="connsiteX6" fmla="*/ 115279 w 115374"/>
                <a:gd name="connsiteY6" fmla="*/ 354425 h 354425"/>
                <a:gd name="connsiteX7" fmla="*/ 115279 w 115374"/>
                <a:gd name="connsiteY7" fmla="*/ 0 h 35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374" h="354425">
                  <a:moveTo>
                    <a:pt x="115374" y="0"/>
                  </a:moveTo>
                  <a:cubicBezTo>
                    <a:pt x="101658" y="4000"/>
                    <a:pt x="88418" y="9239"/>
                    <a:pt x="77179" y="18002"/>
                  </a:cubicBezTo>
                  <a:cubicBezTo>
                    <a:pt x="63177" y="28861"/>
                    <a:pt x="53366" y="44101"/>
                    <a:pt x="44508" y="59436"/>
                  </a:cubicBezTo>
                  <a:cubicBezTo>
                    <a:pt x="24220" y="94583"/>
                    <a:pt x="7265" y="132398"/>
                    <a:pt x="1741" y="172593"/>
                  </a:cubicBezTo>
                  <a:cubicBezTo>
                    <a:pt x="-3688" y="212789"/>
                    <a:pt x="3265" y="255842"/>
                    <a:pt x="27077" y="288608"/>
                  </a:cubicBezTo>
                  <a:cubicBezTo>
                    <a:pt x="47651" y="316897"/>
                    <a:pt x="78798" y="335470"/>
                    <a:pt x="109850" y="351568"/>
                  </a:cubicBezTo>
                  <a:cubicBezTo>
                    <a:pt x="111564" y="352425"/>
                    <a:pt x="113374" y="353378"/>
                    <a:pt x="115279" y="354425"/>
                  </a:cubicBezTo>
                  <a:lnTo>
                    <a:pt x="115279" y="0"/>
                  </a:ln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</p:grpSp>
      <p:grpSp>
        <p:nvGrpSpPr>
          <p:cNvPr id="10" name="图形 4"/>
          <p:cNvGrpSpPr/>
          <p:nvPr/>
        </p:nvGrpSpPr>
        <p:grpSpPr>
          <a:xfrm flipH="1">
            <a:off x="285644" y="4678191"/>
            <a:ext cx="216991" cy="175355"/>
            <a:chOff x="4597527" y="2175700"/>
            <a:chExt cx="216979" cy="175355"/>
          </a:xfrm>
        </p:grpSpPr>
        <p:sp>
          <p:nvSpPr>
            <p:cNvPr id="14" name="任意多边形: 形状 13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</p:grpSp>
      <p:sp>
        <p:nvSpPr>
          <p:cNvPr id="11" name="任意多边形: 形状 10"/>
          <p:cNvSpPr/>
          <p:nvPr/>
        </p:nvSpPr>
        <p:spPr>
          <a:xfrm rot="10800000" flipH="1">
            <a:off x="8088212" y="5767084"/>
            <a:ext cx="4103452" cy="1089967"/>
          </a:xfrm>
          <a:custGeom>
            <a:avLst/>
            <a:gdLst>
              <a:gd name="connsiteX0" fmla="*/ 51340 w 940022"/>
              <a:gd name="connsiteY0" fmla="*/ 46292 h 249650"/>
              <a:gd name="connsiteX1" fmla="*/ 93154 w 940022"/>
              <a:gd name="connsiteY1" fmla="*/ 87344 h 249650"/>
              <a:gd name="connsiteX2" fmla="*/ 217361 w 940022"/>
              <a:gd name="connsiteY2" fmla="*/ 196310 h 249650"/>
              <a:gd name="connsiteX3" fmla="*/ 376333 w 940022"/>
              <a:gd name="connsiteY3" fmla="*/ 249650 h 249650"/>
              <a:gd name="connsiteX4" fmla="*/ 431673 w 940022"/>
              <a:gd name="connsiteY4" fmla="*/ 241840 h 249650"/>
              <a:gd name="connsiteX5" fmla="*/ 503015 w 940022"/>
              <a:gd name="connsiteY5" fmla="*/ 208693 h 249650"/>
              <a:gd name="connsiteX6" fmla="*/ 563404 w 940022"/>
              <a:gd name="connsiteY6" fmla="*/ 179261 h 249650"/>
              <a:gd name="connsiteX7" fmla="*/ 676085 w 940022"/>
              <a:gd name="connsiteY7" fmla="*/ 160782 h 249650"/>
              <a:gd name="connsiteX8" fmla="*/ 807720 w 940022"/>
              <a:gd name="connsiteY8" fmla="*/ 134493 h 249650"/>
              <a:gd name="connsiteX9" fmla="*/ 934212 w 940022"/>
              <a:gd name="connsiteY9" fmla="*/ 8096 h 249650"/>
              <a:gd name="connsiteX10" fmla="*/ 940022 w 940022"/>
              <a:gd name="connsiteY10" fmla="*/ 0 h 249650"/>
              <a:gd name="connsiteX11" fmla="*/ 931831 w 940022"/>
              <a:gd name="connsiteY11" fmla="*/ 0 h 249650"/>
              <a:gd name="connsiteX12" fmla="*/ 928783 w 940022"/>
              <a:gd name="connsiteY12" fmla="*/ 4191 h 249650"/>
              <a:gd name="connsiteX13" fmla="*/ 804862 w 940022"/>
              <a:gd name="connsiteY13" fmla="*/ 128492 h 249650"/>
              <a:gd name="connsiteX14" fmla="*/ 675608 w 940022"/>
              <a:gd name="connsiteY14" fmla="*/ 154115 h 249650"/>
              <a:gd name="connsiteX15" fmla="*/ 561213 w 940022"/>
              <a:gd name="connsiteY15" fmla="*/ 172974 h 249650"/>
              <a:gd name="connsiteX16" fmla="*/ 499872 w 940022"/>
              <a:gd name="connsiteY16" fmla="*/ 202883 h 249650"/>
              <a:gd name="connsiteX17" fmla="*/ 429863 w 940022"/>
              <a:gd name="connsiteY17" fmla="*/ 235458 h 249650"/>
              <a:gd name="connsiteX18" fmla="*/ 221171 w 940022"/>
              <a:gd name="connsiteY18" fmla="*/ 190786 h 249650"/>
              <a:gd name="connsiteX19" fmla="*/ 97917 w 940022"/>
              <a:gd name="connsiteY19" fmla="*/ 82677 h 249650"/>
              <a:gd name="connsiteX20" fmla="*/ 56007 w 940022"/>
              <a:gd name="connsiteY20" fmla="*/ 41529 h 249650"/>
              <a:gd name="connsiteX21" fmla="*/ 10192 w 940022"/>
              <a:gd name="connsiteY21" fmla="*/ 95 h 249650"/>
              <a:gd name="connsiteX22" fmla="*/ 0 w 940022"/>
              <a:gd name="connsiteY22" fmla="*/ 95 h 249650"/>
              <a:gd name="connsiteX23" fmla="*/ 51340 w 940022"/>
              <a:gd name="connsiteY23" fmla="*/ 46292 h 24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40022" h="249650">
                <a:moveTo>
                  <a:pt x="51340" y="46292"/>
                </a:moveTo>
                <a:cubicBezTo>
                  <a:pt x="65437" y="59722"/>
                  <a:pt x="79534" y="73724"/>
                  <a:pt x="93154" y="87344"/>
                </a:cubicBezTo>
                <a:cubicBezTo>
                  <a:pt x="131636" y="125730"/>
                  <a:pt x="171450" y="165449"/>
                  <a:pt x="217361" y="196310"/>
                </a:cubicBezTo>
                <a:cubicBezTo>
                  <a:pt x="269653" y="231362"/>
                  <a:pt x="325184" y="249650"/>
                  <a:pt x="376333" y="249650"/>
                </a:cubicBezTo>
                <a:cubicBezTo>
                  <a:pt x="395573" y="249650"/>
                  <a:pt x="414147" y="247079"/>
                  <a:pt x="431673" y="241840"/>
                </a:cubicBezTo>
                <a:cubicBezTo>
                  <a:pt x="457010" y="234220"/>
                  <a:pt x="480441" y="221266"/>
                  <a:pt x="503015" y="208693"/>
                </a:cubicBezTo>
                <a:cubicBezTo>
                  <a:pt x="522351" y="197930"/>
                  <a:pt x="542449" y="186785"/>
                  <a:pt x="563404" y="179261"/>
                </a:cubicBezTo>
                <a:cubicBezTo>
                  <a:pt x="599027" y="166402"/>
                  <a:pt x="638175" y="163544"/>
                  <a:pt x="676085" y="160782"/>
                </a:cubicBezTo>
                <a:cubicBezTo>
                  <a:pt x="720661" y="157544"/>
                  <a:pt x="766858" y="154115"/>
                  <a:pt x="807720" y="134493"/>
                </a:cubicBezTo>
                <a:cubicBezTo>
                  <a:pt x="862584" y="108109"/>
                  <a:pt x="898970" y="57245"/>
                  <a:pt x="934212" y="8096"/>
                </a:cubicBezTo>
                <a:cubicBezTo>
                  <a:pt x="936117" y="5429"/>
                  <a:pt x="938117" y="2762"/>
                  <a:pt x="940022" y="0"/>
                </a:cubicBezTo>
                <a:lnTo>
                  <a:pt x="931831" y="0"/>
                </a:lnTo>
                <a:cubicBezTo>
                  <a:pt x="930878" y="1429"/>
                  <a:pt x="929831" y="2762"/>
                  <a:pt x="928783" y="4191"/>
                </a:cubicBezTo>
                <a:cubicBezTo>
                  <a:pt x="894112" y="52673"/>
                  <a:pt x="858203" y="102870"/>
                  <a:pt x="804862" y="128492"/>
                </a:cubicBezTo>
                <a:cubicBezTo>
                  <a:pt x="765143" y="147638"/>
                  <a:pt x="719614" y="150971"/>
                  <a:pt x="675608" y="154115"/>
                </a:cubicBezTo>
                <a:cubicBezTo>
                  <a:pt x="637318" y="156877"/>
                  <a:pt x="597694" y="159830"/>
                  <a:pt x="561213" y="172974"/>
                </a:cubicBezTo>
                <a:cubicBezTo>
                  <a:pt x="539686" y="180689"/>
                  <a:pt x="519494" y="191929"/>
                  <a:pt x="499872" y="202883"/>
                </a:cubicBezTo>
                <a:cubicBezTo>
                  <a:pt x="477583" y="215265"/>
                  <a:pt x="454438" y="228124"/>
                  <a:pt x="429863" y="235458"/>
                </a:cubicBezTo>
                <a:cubicBezTo>
                  <a:pt x="367474" y="254127"/>
                  <a:pt x="291370" y="237839"/>
                  <a:pt x="221171" y="190786"/>
                </a:cubicBezTo>
                <a:cubicBezTo>
                  <a:pt x="175736" y="160306"/>
                  <a:pt x="136207" y="120872"/>
                  <a:pt x="97917" y="82677"/>
                </a:cubicBezTo>
                <a:cubicBezTo>
                  <a:pt x="84296" y="69056"/>
                  <a:pt x="70199" y="54959"/>
                  <a:pt x="56007" y="41529"/>
                </a:cubicBezTo>
                <a:cubicBezTo>
                  <a:pt x="41148" y="27337"/>
                  <a:pt x="25813" y="13621"/>
                  <a:pt x="10192" y="95"/>
                </a:cubicBezTo>
                <a:lnTo>
                  <a:pt x="0" y="95"/>
                </a:lnTo>
                <a:cubicBezTo>
                  <a:pt x="17431" y="15050"/>
                  <a:pt x="34671" y="30385"/>
                  <a:pt x="51340" y="46292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sp>
        <p:nvSpPr>
          <p:cNvPr id="12" name="任意多边形: 形状 11"/>
          <p:cNvSpPr/>
          <p:nvPr/>
        </p:nvSpPr>
        <p:spPr>
          <a:xfrm rot="10800000" flipH="1">
            <a:off x="10864366" y="5749595"/>
            <a:ext cx="361702" cy="191740"/>
          </a:xfrm>
          <a:custGeom>
            <a:avLst/>
            <a:gdLst>
              <a:gd name="connsiteX0" fmla="*/ 113106 w 147009"/>
              <a:gd name="connsiteY0" fmla="*/ 12196 h 77918"/>
              <a:gd name="connsiteX1" fmla="*/ 89103 w 147009"/>
              <a:gd name="connsiteY1" fmla="*/ 11910 h 77918"/>
              <a:gd name="connsiteX2" fmla="*/ 57861 w 147009"/>
              <a:gd name="connsiteY2" fmla="*/ 10386 h 77918"/>
              <a:gd name="connsiteX3" fmla="*/ 46050 w 147009"/>
              <a:gd name="connsiteY3" fmla="*/ 6195 h 77918"/>
              <a:gd name="connsiteX4" fmla="*/ 12808 w 147009"/>
              <a:gd name="connsiteY4" fmla="*/ 2385 h 77918"/>
              <a:gd name="connsiteX5" fmla="*/ 44 w 147009"/>
              <a:gd name="connsiteY5" fmla="*/ 21816 h 77918"/>
              <a:gd name="connsiteX6" fmla="*/ 50050 w 147009"/>
              <a:gd name="connsiteY6" fmla="*/ 73156 h 77918"/>
              <a:gd name="connsiteX7" fmla="*/ 80816 w 147009"/>
              <a:gd name="connsiteY7" fmla="*/ 77919 h 77918"/>
              <a:gd name="connsiteX8" fmla="*/ 111106 w 147009"/>
              <a:gd name="connsiteY8" fmla="*/ 74013 h 77918"/>
              <a:gd name="connsiteX9" fmla="*/ 136728 w 147009"/>
              <a:gd name="connsiteY9" fmla="*/ 61821 h 77918"/>
              <a:gd name="connsiteX10" fmla="*/ 146253 w 147009"/>
              <a:gd name="connsiteY10" fmla="*/ 34199 h 77918"/>
              <a:gd name="connsiteX11" fmla="*/ 113106 w 147009"/>
              <a:gd name="connsiteY11" fmla="*/ 12196 h 77918"/>
              <a:gd name="connsiteX12" fmla="*/ 132346 w 147009"/>
              <a:gd name="connsiteY12" fmla="*/ 57059 h 77918"/>
              <a:gd name="connsiteX13" fmla="*/ 109582 w 147009"/>
              <a:gd name="connsiteY13" fmla="*/ 67727 h 77918"/>
              <a:gd name="connsiteX14" fmla="*/ 52241 w 147009"/>
              <a:gd name="connsiteY14" fmla="*/ 66965 h 77918"/>
              <a:gd name="connsiteX15" fmla="*/ 6712 w 147009"/>
              <a:gd name="connsiteY15" fmla="*/ 21435 h 77918"/>
              <a:gd name="connsiteX16" fmla="*/ 15760 w 147009"/>
              <a:gd name="connsiteY16" fmla="*/ 8386 h 77918"/>
              <a:gd name="connsiteX17" fmla="*/ 23285 w 147009"/>
              <a:gd name="connsiteY17" fmla="*/ 6767 h 77918"/>
              <a:gd name="connsiteX18" fmla="*/ 43478 w 147009"/>
              <a:gd name="connsiteY18" fmla="*/ 12387 h 77918"/>
              <a:gd name="connsiteX19" fmla="*/ 56337 w 147009"/>
              <a:gd name="connsiteY19" fmla="*/ 16959 h 77918"/>
              <a:gd name="connsiteX20" fmla="*/ 89293 w 147009"/>
              <a:gd name="connsiteY20" fmla="*/ 18673 h 77918"/>
              <a:gd name="connsiteX21" fmla="*/ 112344 w 147009"/>
              <a:gd name="connsiteY21" fmla="*/ 18864 h 77918"/>
              <a:gd name="connsiteX22" fmla="*/ 139776 w 147009"/>
              <a:gd name="connsiteY22" fmla="*/ 36104 h 77918"/>
              <a:gd name="connsiteX23" fmla="*/ 132346 w 147009"/>
              <a:gd name="connsiteY23" fmla="*/ 57059 h 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7009" h="77918">
                <a:moveTo>
                  <a:pt x="113106" y="12196"/>
                </a:moveTo>
                <a:cubicBezTo>
                  <a:pt x="105105" y="11339"/>
                  <a:pt x="97009" y="11625"/>
                  <a:pt x="89103" y="11910"/>
                </a:cubicBezTo>
                <a:cubicBezTo>
                  <a:pt x="78244" y="12291"/>
                  <a:pt x="67957" y="12672"/>
                  <a:pt x="57861" y="10386"/>
                </a:cubicBezTo>
                <a:cubicBezTo>
                  <a:pt x="54337" y="9624"/>
                  <a:pt x="50241" y="7910"/>
                  <a:pt x="46050" y="6195"/>
                </a:cubicBezTo>
                <a:cubicBezTo>
                  <a:pt x="35572" y="1909"/>
                  <a:pt x="23666" y="-3044"/>
                  <a:pt x="12808" y="2385"/>
                </a:cubicBezTo>
                <a:cubicBezTo>
                  <a:pt x="1568" y="8005"/>
                  <a:pt x="-337" y="16101"/>
                  <a:pt x="44" y="21816"/>
                </a:cubicBezTo>
                <a:cubicBezTo>
                  <a:pt x="1568" y="43248"/>
                  <a:pt x="36430" y="68680"/>
                  <a:pt x="50050" y="73156"/>
                </a:cubicBezTo>
                <a:cubicBezTo>
                  <a:pt x="59575" y="76299"/>
                  <a:pt x="69958" y="77919"/>
                  <a:pt x="80816" y="77919"/>
                </a:cubicBezTo>
                <a:cubicBezTo>
                  <a:pt x="90627" y="77919"/>
                  <a:pt x="100723" y="76681"/>
                  <a:pt x="111106" y="74013"/>
                </a:cubicBezTo>
                <a:cubicBezTo>
                  <a:pt x="119011" y="72013"/>
                  <a:pt x="129013" y="68870"/>
                  <a:pt x="136728" y="61821"/>
                </a:cubicBezTo>
                <a:cubicBezTo>
                  <a:pt x="145015" y="54392"/>
                  <a:pt x="148729" y="43534"/>
                  <a:pt x="146253" y="34199"/>
                </a:cubicBezTo>
                <a:cubicBezTo>
                  <a:pt x="142633" y="20197"/>
                  <a:pt x="126727" y="13625"/>
                  <a:pt x="113106" y="12196"/>
                </a:cubicBezTo>
                <a:close/>
                <a:moveTo>
                  <a:pt x="132346" y="57059"/>
                </a:moveTo>
                <a:cubicBezTo>
                  <a:pt x="125679" y="63155"/>
                  <a:pt x="116630" y="65917"/>
                  <a:pt x="109582" y="67727"/>
                </a:cubicBezTo>
                <a:cubicBezTo>
                  <a:pt x="89008" y="72870"/>
                  <a:pt x="69196" y="72585"/>
                  <a:pt x="52241" y="66965"/>
                </a:cubicBezTo>
                <a:cubicBezTo>
                  <a:pt x="40049" y="62964"/>
                  <a:pt x="7950" y="38771"/>
                  <a:pt x="6712" y="21435"/>
                </a:cubicBezTo>
                <a:cubicBezTo>
                  <a:pt x="6331" y="15911"/>
                  <a:pt x="9283" y="11625"/>
                  <a:pt x="15760" y="8386"/>
                </a:cubicBezTo>
                <a:cubicBezTo>
                  <a:pt x="18142" y="7243"/>
                  <a:pt x="20618" y="6767"/>
                  <a:pt x="23285" y="6767"/>
                </a:cubicBezTo>
                <a:cubicBezTo>
                  <a:pt x="29667" y="6767"/>
                  <a:pt x="36620" y="9624"/>
                  <a:pt x="43478" y="12387"/>
                </a:cubicBezTo>
                <a:cubicBezTo>
                  <a:pt x="48050" y="14196"/>
                  <a:pt x="52241" y="16006"/>
                  <a:pt x="56337" y="16959"/>
                </a:cubicBezTo>
                <a:cubicBezTo>
                  <a:pt x="67291" y="19435"/>
                  <a:pt x="78530" y="19054"/>
                  <a:pt x="89293" y="18673"/>
                </a:cubicBezTo>
                <a:cubicBezTo>
                  <a:pt x="96913" y="18387"/>
                  <a:pt x="104819" y="18102"/>
                  <a:pt x="112344" y="18864"/>
                </a:cubicBezTo>
                <a:cubicBezTo>
                  <a:pt x="123774" y="20007"/>
                  <a:pt x="136918" y="25150"/>
                  <a:pt x="139776" y="36104"/>
                </a:cubicBezTo>
                <a:cubicBezTo>
                  <a:pt x="141776" y="42962"/>
                  <a:pt x="138728" y="51249"/>
                  <a:pt x="132346" y="57059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10800000" flipH="1">
            <a:off x="8305987" y="6017066"/>
            <a:ext cx="3667900" cy="840932"/>
          </a:xfrm>
          <a:custGeom>
            <a:avLst/>
            <a:gdLst>
              <a:gd name="connsiteX0" fmla="*/ 203359 w 764571"/>
              <a:gd name="connsiteY0" fmla="*/ 165259 h 175263"/>
              <a:gd name="connsiteX1" fmla="*/ 360140 w 764571"/>
              <a:gd name="connsiteY1" fmla="*/ 153829 h 175263"/>
              <a:gd name="connsiteX2" fmla="*/ 514064 w 764571"/>
              <a:gd name="connsiteY2" fmla="*/ 109919 h 175263"/>
              <a:gd name="connsiteX3" fmla="*/ 626936 w 764571"/>
              <a:gd name="connsiteY3" fmla="*/ 110395 h 175263"/>
              <a:gd name="connsiteX4" fmla="*/ 705612 w 764571"/>
              <a:gd name="connsiteY4" fmla="*/ 68675 h 175263"/>
              <a:gd name="connsiteX5" fmla="*/ 764572 w 764571"/>
              <a:gd name="connsiteY5" fmla="*/ 0 h 175263"/>
              <a:gd name="connsiteX6" fmla="*/ 0 w 764571"/>
              <a:gd name="connsiteY6" fmla="*/ 0 h 175263"/>
              <a:gd name="connsiteX7" fmla="*/ 146018 w 764571"/>
              <a:gd name="connsiteY7" fmla="*/ 129159 h 175263"/>
              <a:gd name="connsiteX8" fmla="*/ 203359 w 764571"/>
              <a:gd name="connsiteY8" fmla="*/ 165259 h 17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571" h="175263">
                <a:moveTo>
                  <a:pt x="203359" y="165259"/>
                </a:moveTo>
                <a:cubicBezTo>
                  <a:pt x="253174" y="185166"/>
                  <a:pt x="309753" y="172212"/>
                  <a:pt x="360140" y="153829"/>
                </a:cubicBezTo>
                <a:cubicBezTo>
                  <a:pt x="410528" y="135446"/>
                  <a:pt x="460439" y="111633"/>
                  <a:pt x="514064" y="109919"/>
                </a:cubicBezTo>
                <a:cubicBezTo>
                  <a:pt x="551783" y="108680"/>
                  <a:pt x="590074" y="118586"/>
                  <a:pt x="626936" y="110395"/>
                </a:cubicBezTo>
                <a:cubicBezTo>
                  <a:pt x="656177" y="103918"/>
                  <a:pt x="681609" y="86487"/>
                  <a:pt x="705612" y="68675"/>
                </a:cubicBezTo>
                <a:cubicBezTo>
                  <a:pt x="729996" y="50483"/>
                  <a:pt x="755428" y="27623"/>
                  <a:pt x="764572" y="0"/>
                </a:cubicBezTo>
                <a:lnTo>
                  <a:pt x="0" y="0"/>
                </a:lnTo>
                <a:cubicBezTo>
                  <a:pt x="46101" y="45815"/>
                  <a:pt x="94869" y="89059"/>
                  <a:pt x="146018" y="129159"/>
                </a:cubicBezTo>
                <a:cubicBezTo>
                  <a:pt x="163830" y="143066"/>
                  <a:pt x="182309" y="156782"/>
                  <a:pt x="203359" y="16525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</p:spTree>
  </p:cSld>
  <p:clrMapOvr>
    <a:masterClrMapping/>
  </p:clrMapOvr>
  <p:hf sldNum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君黑-55W" panose="000206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 rot="5400000">
            <a:off x="11574475" y="6272894"/>
            <a:ext cx="324462" cy="845749"/>
            <a:chOff x="11705024" y="914536"/>
            <a:chExt cx="486976" cy="1269361"/>
          </a:xfrm>
        </p:grpSpPr>
        <p:sp>
          <p:nvSpPr>
            <p:cNvPr id="11" name="任意多边形: 形状 10"/>
            <p:cNvSpPr/>
            <p:nvPr/>
          </p:nvSpPr>
          <p:spPr>
            <a:xfrm flipH="1">
              <a:off x="11705024" y="914536"/>
              <a:ext cx="486976" cy="1269361"/>
            </a:xfrm>
            <a:custGeom>
              <a:avLst/>
              <a:gdLst>
                <a:gd name="connsiteX0" fmla="*/ 95 w 137644"/>
                <a:gd name="connsiteY0" fmla="*/ 10001 h 358806"/>
                <a:gd name="connsiteX1" fmla="*/ 46482 w 137644"/>
                <a:gd name="connsiteY1" fmla="*/ 56864 h 358806"/>
                <a:gd name="connsiteX2" fmla="*/ 88297 w 137644"/>
                <a:gd name="connsiteY2" fmla="*/ 98679 h 358806"/>
                <a:gd name="connsiteX3" fmla="*/ 123730 w 137644"/>
                <a:gd name="connsiteY3" fmla="*/ 149828 h 358806"/>
                <a:gd name="connsiteX4" fmla="*/ 130969 w 137644"/>
                <a:gd name="connsiteY4" fmla="*/ 209455 h 358806"/>
                <a:gd name="connsiteX5" fmla="*/ 118205 w 137644"/>
                <a:gd name="connsiteY5" fmla="*/ 282988 h 358806"/>
                <a:gd name="connsiteX6" fmla="*/ 26289 w 137644"/>
                <a:gd name="connsiteY6" fmla="*/ 345662 h 358806"/>
                <a:gd name="connsiteX7" fmla="*/ 95 w 137644"/>
                <a:gd name="connsiteY7" fmla="*/ 352044 h 358806"/>
                <a:gd name="connsiteX8" fmla="*/ 95 w 137644"/>
                <a:gd name="connsiteY8" fmla="*/ 358807 h 358806"/>
                <a:gd name="connsiteX9" fmla="*/ 571 w 137644"/>
                <a:gd name="connsiteY9" fmla="*/ 358807 h 358806"/>
                <a:gd name="connsiteX10" fmla="*/ 28670 w 137644"/>
                <a:gd name="connsiteY10" fmla="*/ 351853 h 358806"/>
                <a:gd name="connsiteX11" fmla="*/ 124015 w 137644"/>
                <a:gd name="connsiteY11" fmla="*/ 286131 h 358806"/>
                <a:gd name="connsiteX12" fmla="*/ 137636 w 137644"/>
                <a:gd name="connsiteY12" fmla="*/ 209360 h 358806"/>
                <a:gd name="connsiteX13" fmla="*/ 130016 w 137644"/>
                <a:gd name="connsiteY13" fmla="*/ 147447 h 358806"/>
                <a:gd name="connsiteX14" fmla="*/ 93155 w 137644"/>
                <a:gd name="connsiteY14" fmla="*/ 94012 h 358806"/>
                <a:gd name="connsiteX15" fmla="*/ 51054 w 137644"/>
                <a:gd name="connsiteY15" fmla="*/ 52006 h 358806"/>
                <a:gd name="connsiteX16" fmla="*/ 0 w 137644"/>
                <a:gd name="connsiteY16" fmla="*/ 0 h 358806"/>
                <a:gd name="connsiteX17" fmla="*/ 0 w 137644"/>
                <a:gd name="connsiteY17" fmla="*/ 10001 h 35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644" h="358806">
                  <a:moveTo>
                    <a:pt x="95" y="10001"/>
                  </a:moveTo>
                  <a:cubicBezTo>
                    <a:pt x="15049" y="26194"/>
                    <a:pt x="30861" y="41624"/>
                    <a:pt x="46482" y="56864"/>
                  </a:cubicBezTo>
                  <a:cubicBezTo>
                    <a:pt x="60484" y="70390"/>
                    <a:pt x="74867" y="84391"/>
                    <a:pt x="88297" y="98679"/>
                  </a:cubicBezTo>
                  <a:cubicBezTo>
                    <a:pt x="102394" y="113728"/>
                    <a:pt x="116491" y="130302"/>
                    <a:pt x="123730" y="149828"/>
                  </a:cubicBezTo>
                  <a:cubicBezTo>
                    <a:pt x="130493" y="168212"/>
                    <a:pt x="130969" y="188500"/>
                    <a:pt x="130969" y="209455"/>
                  </a:cubicBezTo>
                  <a:cubicBezTo>
                    <a:pt x="130873" y="235839"/>
                    <a:pt x="129826" y="261366"/>
                    <a:pt x="118205" y="282988"/>
                  </a:cubicBezTo>
                  <a:cubicBezTo>
                    <a:pt x="100870" y="314992"/>
                    <a:pt x="64865" y="330898"/>
                    <a:pt x="26289" y="345662"/>
                  </a:cubicBezTo>
                  <a:cubicBezTo>
                    <a:pt x="18193" y="348710"/>
                    <a:pt x="9049" y="352139"/>
                    <a:pt x="95" y="352044"/>
                  </a:cubicBezTo>
                  <a:lnTo>
                    <a:pt x="95" y="358807"/>
                  </a:lnTo>
                  <a:cubicBezTo>
                    <a:pt x="286" y="358807"/>
                    <a:pt x="476" y="358807"/>
                    <a:pt x="571" y="358807"/>
                  </a:cubicBezTo>
                  <a:cubicBezTo>
                    <a:pt x="10573" y="358807"/>
                    <a:pt x="20098" y="355187"/>
                    <a:pt x="28670" y="351853"/>
                  </a:cubicBezTo>
                  <a:cubicBezTo>
                    <a:pt x="68389" y="336613"/>
                    <a:pt x="105632" y="320135"/>
                    <a:pt x="124015" y="286131"/>
                  </a:cubicBezTo>
                  <a:cubicBezTo>
                    <a:pt x="136493" y="263176"/>
                    <a:pt x="137541" y="236696"/>
                    <a:pt x="137636" y="209360"/>
                  </a:cubicBezTo>
                  <a:cubicBezTo>
                    <a:pt x="137732" y="187833"/>
                    <a:pt x="137160" y="166878"/>
                    <a:pt x="130016" y="147447"/>
                  </a:cubicBezTo>
                  <a:cubicBezTo>
                    <a:pt x="122396" y="126778"/>
                    <a:pt x="107823" y="109538"/>
                    <a:pt x="93155" y="94012"/>
                  </a:cubicBezTo>
                  <a:cubicBezTo>
                    <a:pt x="79629" y="79629"/>
                    <a:pt x="65151" y="65532"/>
                    <a:pt x="51054" y="52006"/>
                  </a:cubicBezTo>
                  <a:cubicBezTo>
                    <a:pt x="33719" y="35242"/>
                    <a:pt x="16192" y="18097"/>
                    <a:pt x="0" y="0"/>
                  </a:cubicBezTo>
                  <a:lnTo>
                    <a:pt x="0" y="1000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 flipH="1">
              <a:off x="11885241" y="1184447"/>
              <a:ext cx="306424" cy="770006"/>
            </a:xfrm>
            <a:custGeom>
              <a:avLst/>
              <a:gdLst>
                <a:gd name="connsiteX0" fmla="*/ 0 w 86611"/>
                <a:gd name="connsiteY0" fmla="*/ 215265 h 217655"/>
                <a:gd name="connsiteX1" fmla="*/ 2477 w 86611"/>
                <a:gd name="connsiteY1" fmla="*/ 216027 h 217655"/>
                <a:gd name="connsiteX2" fmla="*/ 77534 w 86611"/>
                <a:gd name="connsiteY2" fmla="*/ 178118 h 217655"/>
                <a:gd name="connsiteX3" fmla="*/ 75914 w 86611"/>
                <a:gd name="connsiteY3" fmla="*/ 90297 h 217655"/>
                <a:gd name="connsiteX4" fmla="*/ 0 w 86611"/>
                <a:gd name="connsiteY4" fmla="*/ 0 h 217655"/>
                <a:gd name="connsiteX5" fmla="*/ 0 w 86611"/>
                <a:gd name="connsiteY5" fmla="*/ 215265 h 217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11" h="217655">
                  <a:moveTo>
                    <a:pt x="0" y="215265"/>
                  </a:moveTo>
                  <a:cubicBezTo>
                    <a:pt x="857" y="215551"/>
                    <a:pt x="1619" y="215837"/>
                    <a:pt x="2477" y="216027"/>
                  </a:cubicBezTo>
                  <a:cubicBezTo>
                    <a:pt x="31814" y="223361"/>
                    <a:pt x="63913" y="205073"/>
                    <a:pt x="77534" y="178118"/>
                  </a:cubicBezTo>
                  <a:cubicBezTo>
                    <a:pt x="91154" y="151067"/>
                    <a:pt x="88487" y="117920"/>
                    <a:pt x="75914" y="90297"/>
                  </a:cubicBezTo>
                  <a:cubicBezTo>
                    <a:pt x="64008" y="64103"/>
                    <a:pt x="33623" y="23717"/>
                    <a:pt x="0" y="0"/>
                  </a:cubicBezTo>
                  <a:lnTo>
                    <a:pt x="0" y="215265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</p:grpSp>
      <p:grpSp>
        <p:nvGrpSpPr>
          <p:cNvPr id="7" name="图形 4"/>
          <p:cNvGrpSpPr/>
          <p:nvPr/>
        </p:nvGrpSpPr>
        <p:grpSpPr>
          <a:xfrm>
            <a:off x="10996170" y="6653612"/>
            <a:ext cx="160816" cy="129966"/>
            <a:chOff x="4597527" y="2175700"/>
            <a:chExt cx="216979" cy="175355"/>
          </a:xfrm>
        </p:grpSpPr>
        <p:sp>
          <p:nvSpPr>
            <p:cNvPr id="8" name="任意多边形: 形状 7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君黑-55W" panose="00020600040101010101" charset="-122"/>
              </a:endParaRPr>
            </a:p>
          </p:txBody>
        </p:sp>
      </p:grpSp>
    </p:spTree>
  </p:cSld>
  <p:clrMapOvr>
    <a:masterClrMapping/>
  </p:clrMapOvr>
  <p:hf sldNum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9B61F-576E-49DA-AE77-5F774DE28D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D7561-C8DC-4E69-9DF5-482055BF01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9" Type="http://schemas.openxmlformats.org/officeDocument/2006/relationships/theme" Target="../theme/theme1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9C09B61F-576E-49DA-AE77-5F774DE28DE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8EBD7561-C8DC-4E69-9DF5-482055BF01D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</p:sldLayoutIdLs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63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39.png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4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image" Target="../media/image2.png"/><Relationship Id="rId1" Type="http://schemas.openxmlformats.org/officeDocument/2006/relationships/tags" Target="../tags/tag16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4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4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4821242" y="2721040"/>
            <a:ext cx="5534635" cy="861563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文本框 9"/>
          <p:cNvSpPr txBox="1"/>
          <p:nvPr/>
        </p:nvSpPr>
        <p:spPr>
          <a:xfrm>
            <a:off x="1618615" y="2618105"/>
            <a:ext cx="9422130" cy="991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维普数据库</a:t>
            </a:r>
            <a:endParaRPr lang="zh-CN" altLang="en-US" sz="40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lt"/>
            </a:endParaRPr>
          </a:p>
          <a:p>
            <a:pPr algn="ctr"/>
            <a:r>
              <a:rPr lang="zh-CN" altLang="en-US" sz="36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助力论文写作与考试学习</a:t>
            </a:r>
            <a:r>
              <a:rPr lang="en-US" altLang="zh-CN" sz="36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 </a:t>
            </a:r>
            <a:endParaRPr lang="zh-CN" altLang="en-US" sz="28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03595" y="4447540"/>
            <a:ext cx="3576320" cy="474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培训日期：</a:t>
            </a:r>
            <a:r>
              <a:rPr lang="en-US" altLang="zh-CN" sz="2000" dirty="0">
                <a:solidFill>
                  <a:schemeClr val="tx1"/>
                </a:solidFill>
                <a:cs typeface="+mn-ea"/>
                <a:sym typeface="+mn-lt"/>
              </a:rPr>
              <a:t>2026</a:t>
            </a:r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年</a:t>
            </a:r>
            <a:r>
              <a:rPr lang="en-US" altLang="zh-CN" sz="2000" dirty="0">
                <a:solidFill>
                  <a:schemeClr val="tx1"/>
                </a:solidFill>
                <a:cs typeface="+mn-ea"/>
                <a:sym typeface="+mn-lt"/>
              </a:rPr>
              <a:t>4</a:t>
            </a:r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月</a:t>
            </a:r>
            <a:r>
              <a:rPr lang="en-US" altLang="zh-CN" sz="2000" dirty="0">
                <a:solidFill>
                  <a:schemeClr val="tx1"/>
                </a:solidFill>
                <a:cs typeface="+mn-ea"/>
                <a:sym typeface="+mn-lt"/>
              </a:rPr>
              <a:t>20</a:t>
            </a:r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日</a:t>
            </a:r>
            <a:endParaRPr lang="zh-CN" altLang="en-US"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33563" y="4447379"/>
            <a:ext cx="2285646" cy="474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培训讲师：陈怀冲</a:t>
            </a:r>
            <a:endParaRPr lang="zh-CN" altLang="en-US"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027469" y="453084"/>
            <a:ext cx="3028337" cy="622826"/>
          </a:xfrm>
          <a:prstGeom prst="roundRect">
            <a:avLst>
              <a:gd name="adj" fmla="val 3735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" name="图片 2" descr="维普智图RGB模式20240409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1745" y="351155"/>
            <a:ext cx="2498725" cy="84772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044190" y="1861185"/>
            <a:ext cx="6484620" cy="474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哈尔滨理工大学专场讲座</a:t>
            </a:r>
            <a:endParaRPr lang="zh-CN" altLang="en-US" sz="24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功能三：全文保障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59435" y="564515"/>
            <a:ext cx="9759315" cy="9683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</a:rPr>
              <a:t>全文获取方式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检索到的文章可以通过“在线阅读”、“下载全文”两种方式来获得全文。</a:t>
            </a:r>
            <a:endParaRPr lang="zh-CN" altLang="en-US" sz="1800" kern="0" dirty="0">
              <a:effectLst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6730" y="1800225"/>
            <a:ext cx="8048625" cy="39306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功能三：全文保障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040" y="1933575"/>
            <a:ext cx="10803890" cy="47815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5295" y="549910"/>
            <a:ext cx="110413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  <a:sym typeface="+mn-ea"/>
              </a:rPr>
              <a:t>在线阅读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  <a:sym typeface="+mn-ea"/>
              </a:rPr>
              <a:t>线上阅读功能非常强大：1、文章缩略图可以快速切换不同页面；2、查找功能可以对全文进行查找；3、文本工具可以直接复制原文文字；4、放大缩小方便进行文字阅读。5、下载功能轻松获取全文；</a:t>
            </a:r>
            <a:endParaRPr lang="zh-CN" altLang="en-US" sz="1800" kern="0" dirty="0">
              <a:effectLst/>
              <a:cs typeface="+mn-ea"/>
              <a:sym typeface="+mn-ea"/>
            </a:endParaRPr>
          </a:p>
        </p:txBody>
      </p:sp>
      <p:sp>
        <p:nvSpPr>
          <p:cNvPr id="8" name="流程图: 联系 7"/>
          <p:cNvSpPr/>
          <p:nvPr/>
        </p:nvSpPr>
        <p:spPr>
          <a:xfrm>
            <a:off x="133350" y="3227070"/>
            <a:ext cx="609600" cy="60960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1</a:t>
            </a:r>
            <a:endParaRPr lang="en-US" altLang="zh-CN" sz="2800" b="1"/>
          </a:p>
        </p:txBody>
      </p:sp>
      <p:grpSp>
        <p:nvGrpSpPr>
          <p:cNvPr id="14" name="组合 13"/>
          <p:cNvGrpSpPr/>
          <p:nvPr/>
        </p:nvGrpSpPr>
        <p:grpSpPr>
          <a:xfrm>
            <a:off x="1678305" y="2251075"/>
            <a:ext cx="2073275" cy="975995"/>
            <a:chOff x="2643" y="3545"/>
            <a:chExt cx="3265" cy="1537"/>
          </a:xfrm>
        </p:grpSpPr>
        <p:sp>
          <p:nvSpPr>
            <p:cNvPr id="9" name="流程图: 联系 8"/>
            <p:cNvSpPr/>
            <p:nvPr/>
          </p:nvSpPr>
          <p:spPr>
            <a:xfrm>
              <a:off x="4948" y="4122"/>
              <a:ext cx="960" cy="96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/>
                <a:t>2</a:t>
              </a:r>
              <a:endParaRPr lang="en-US" altLang="zh-CN" sz="2800" b="1"/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2643" y="3545"/>
              <a:ext cx="2196" cy="845"/>
            </a:xfrm>
            <a:prstGeom prst="straightConnector1">
              <a:avLst/>
            </a:prstGeom>
            <a:ln w="31750">
              <a:gradFill>
                <a:gsLst>
                  <a:gs pos="0">
                    <a:schemeClr val="accent3">
                      <a:hueOff val="-4200000"/>
                    </a:schemeClr>
                  </a:gs>
                  <a:gs pos="100000">
                    <a:schemeClr val="accent3"/>
                  </a:gs>
                </a:gsLst>
              </a:gradFill>
              <a:headEnd type="arrow" w="med" len="med"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1" name="流程图: 联系 10"/>
          <p:cNvSpPr/>
          <p:nvPr/>
        </p:nvSpPr>
        <p:spPr>
          <a:xfrm>
            <a:off x="3916680" y="5791200"/>
            <a:ext cx="609600" cy="60960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3</a:t>
            </a:r>
            <a:endParaRPr lang="en-US" altLang="zh-CN" sz="2800" b="1"/>
          </a:p>
        </p:txBody>
      </p:sp>
      <p:sp>
        <p:nvSpPr>
          <p:cNvPr id="12" name="流程图: 联系 11"/>
          <p:cNvSpPr/>
          <p:nvPr/>
        </p:nvSpPr>
        <p:spPr>
          <a:xfrm>
            <a:off x="10622915" y="2178050"/>
            <a:ext cx="609600" cy="60960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4</a:t>
            </a:r>
            <a:endParaRPr lang="en-US" altLang="zh-CN" sz="2800" b="1"/>
          </a:p>
        </p:txBody>
      </p:sp>
      <p:sp>
        <p:nvSpPr>
          <p:cNvPr id="13" name="流程图: 联系 12"/>
          <p:cNvSpPr/>
          <p:nvPr/>
        </p:nvSpPr>
        <p:spPr>
          <a:xfrm>
            <a:off x="7259320" y="1933575"/>
            <a:ext cx="609600" cy="60960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5</a:t>
            </a:r>
            <a:endParaRPr lang="en-US" altLang="zh-CN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功能四：引文分析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60475" y="1147445"/>
            <a:ext cx="42062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  <a:sym typeface="+mn-ea"/>
              </a:rPr>
              <a:t>文献详细页面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  <a:sym typeface="+mn-ea"/>
              </a:rPr>
              <a:t>单篇文献的知识梳理与知识节点的呈现，可作相关的引文分析。</a:t>
            </a:r>
            <a:endParaRPr lang="zh-CN" altLang="en-US" sz="1800" kern="0" dirty="0">
              <a:effectLst/>
              <a:cs typeface="+mn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5505" y="298450"/>
            <a:ext cx="4364990" cy="303403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65" y="3566795"/>
            <a:ext cx="6477000" cy="2781300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7492365" y="4386580"/>
            <a:ext cx="3748405" cy="13379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通过参考文献，越查越旧。</a:t>
            </a:r>
            <a:endParaRPr lang="zh-CN" altLang="en-US" sz="1800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通过引证文献，越查越新。</a:t>
            </a:r>
            <a:endParaRPr lang="zh-CN" altLang="en-US" sz="1800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通过共引和同被引文献，越查越深。</a:t>
            </a:r>
            <a:endParaRPr lang="zh-CN" altLang="en-US" sz="1800" kern="0" dirty="0">
              <a:effectLst/>
              <a:cs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529590" y="563880"/>
            <a:ext cx="6918960" cy="9683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</a:rPr>
              <a:t>题录导出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提供多种文献导出格式，可按照相应需求导出文献的题录。</a:t>
            </a:r>
            <a:endParaRPr lang="zh-CN" altLang="en-US" sz="1800" kern="0" dirty="0">
              <a:effectLst/>
              <a:cs typeface="+mn-ea"/>
            </a:endParaRPr>
          </a:p>
        </p:txBody>
      </p:sp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功能四：引文分析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265" y="1948180"/>
            <a:ext cx="8952230" cy="365188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30" y="1726565"/>
            <a:ext cx="9505950" cy="438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45" y="2404745"/>
            <a:ext cx="6623050" cy="2235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40" y="1619885"/>
            <a:ext cx="6515100" cy="247015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940" y="4048760"/>
            <a:ext cx="6502400" cy="2082800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497205" y="640080"/>
            <a:ext cx="10653395" cy="9683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</a:rPr>
              <a:t>参考文献、引证文献汇总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可选定文章，进行汇总统计分析。</a:t>
            </a:r>
            <a:r>
              <a:rPr lang="zh-CN" altLang="zh-CN" dirty="0" smtClean="0">
                <a:effectLst/>
                <a:sym typeface="+mn-ea"/>
              </a:rPr>
              <a:t>支持</a:t>
            </a:r>
            <a:r>
              <a:rPr lang="zh-CN" altLang="zh-CN" dirty="0" smtClean="0">
                <a:effectLst/>
                <a:sym typeface="+mn-ea"/>
              </a:rPr>
              <a:t>一键式双重检索来源文献和被引文献，真实展现引证关系全貌。</a:t>
            </a:r>
            <a:endParaRPr lang="zh-CN" altLang="en-US" sz="1800" kern="0" dirty="0">
              <a:effectLst/>
              <a:cs typeface="+mn-ea"/>
            </a:endParaRPr>
          </a:p>
        </p:txBody>
      </p:sp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功能四：引文分析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7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功能五：计量评价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7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77545" y="556260"/>
            <a:ext cx="10640695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</a:rPr>
              <a:t>检索报告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深入的引文分布追踪，帮助用户直观地分析该文献课题的总体发展趋势和学术影响力情况，揭示该课题目前是处于快速上升、平稳积累、还是成熟发展阶段。</a:t>
            </a:r>
            <a:endParaRPr lang="zh-CN" altLang="en-US" sz="1800" kern="0" dirty="0">
              <a:effectLst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545" y="2146300"/>
            <a:ext cx="6514465" cy="277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955" y="1939925"/>
            <a:ext cx="6499225" cy="4628515"/>
          </a:xfrm>
          <a:prstGeom prst="rect">
            <a:avLst/>
          </a:prstGeom>
        </p:spPr>
      </p:pic>
      <p:sp>
        <p:nvSpPr>
          <p:cNvPr id="4" name="上箭头 3"/>
          <p:cNvSpPr/>
          <p:nvPr/>
        </p:nvSpPr>
        <p:spPr>
          <a:xfrm>
            <a:off x="10517505" y="4104005"/>
            <a:ext cx="332105" cy="30035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功能五：计量评价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76250" y="500380"/>
            <a:ext cx="10807065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</a:rPr>
              <a:t>期刊评价报告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整合近十年来期刊学术评价指标的分析数据，引用期刊领域权威的学术分析指标，能帮助用户更好的认识指标的评价方法；采用影响因子走势，引用多元化评价体系，使用户对期刊学术数据有大致的了解。</a:t>
            </a:r>
            <a:endParaRPr lang="zh-CN" altLang="en-US" kern="0" dirty="0">
              <a:effectLst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345" y="2113915"/>
            <a:ext cx="9794875" cy="3954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225" y="914400"/>
            <a:ext cx="10877550" cy="5029200"/>
          </a:xfrm>
          <a:prstGeom prst="rect">
            <a:avLst/>
          </a:prstGeom>
        </p:spPr>
      </p:pic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功能五：计量评价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595" y="298450"/>
            <a:ext cx="5190490" cy="6062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功能六：移动应用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77165" y="694690"/>
            <a:ext cx="11495405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</a:rPr>
              <a:t>【中文期刊手机助手】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下载安装APP，获得权限后，即可随时随地的查阅与下载《中文期刊服务平台》所包含的各种文献。全新的移动端体验，更丰富的个人功能，让数据库使用不再麻烦。</a:t>
            </a:r>
            <a:endParaRPr lang="zh-CN" altLang="en-US" sz="1800" kern="0" dirty="0">
              <a:effectLst/>
              <a:cs typeface="+mn-ea"/>
            </a:endParaRPr>
          </a:p>
        </p:txBody>
      </p:sp>
      <p:pic>
        <p:nvPicPr>
          <p:cNvPr id="3" name="Picture 2" descr="http://www.vipinfo.com.cn/Uploads/image/20170519/20170519113300_5626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69" y="2201466"/>
            <a:ext cx="3503712" cy="406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功能六：移动应用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607695" y="556260"/>
            <a:ext cx="11224260" cy="9683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</a:rPr>
              <a:t>下载方式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方式一：访问中文期刊服务平台（http://qikan.cqvip.com），点击上方按钮下载APP。</a:t>
            </a:r>
            <a:endParaRPr lang="zh-CN" altLang="en-US" sz="1800" kern="0" dirty="0">
              <a:effectLst/>
              <a:cs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9460" y="5822315"/>
            <a:ext cx="10662285" cy="922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方式二：在各主流手机应用市场，如：华为、小米、百度应用、91助手等应用商店中搜索【</a:t>
            </a:r>
            <a:r>
              <a:rPr lang="zh-CN" altLang="en-US" b="1" kern="0" dirty="0">
                <a:effectLst/>
                <a:cs typeface="+mn-ea"/>
                <a:sym typeface="+mn-ea"/>
              </a:rPr>
              <a:t>中文期刊手机助手</a:t>
            </a:r>
            <a:r>
              <a:rPr lang="zh-CN" altLang="en-US" sz="1800" kern="0" dirty="0">
                <a:effectLst/>
                <a:cs typeface="+mn-ea"/>
              </a:rPr>
              <a:t>】下载。</a:t>
            </a:r>
            <a:endParaRPr lang="zh-CN" altLang="en-US" sz="1800" kern="0" dirty="0">
              <a:effectLst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460" y="1769745"/>
            <a:ext cx="8420100" cy="3194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820" y="1572260"/>
            <a:ext cx="7628890" cy="40995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410" y="721995"/>
            <a:ext cx="3924300" cy="528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Text"/>
          <p:cNvSpPr txBox="1"/>
          <p:nvPr/>
        </p:nvSpPr>
        <p:spPr>
          <a:xfrm>
            <a:off x="1838008" y="1558925"/>
            <a:ext cx="1477010" cy="3570605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vert="eaVert" wrap="square" lIns="0" tIns="0" rIns="0" bIns="0" rtlCol="0" anchor="ctr" anchorCtr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600" b="1" dirty="0">
                <a:cs typeface="+mn-ea"/>
                <a:sym typeface="+mn-lt"/>
              </a:rPr>
              <a:t>目 录</a:t>
            </a:r>
            <a:endParaRPr lang="zh-CN" altLang="en-US" sz="9600" b="1" dirty="0">
              <a:cs typeface="+mn-ea"/>
              <a:sym typeface="+mn-lt"/>
            </a:endParaRPr>
          </a:p>
        </p:txBody>
      </p:sp>
      <p:sp>
        <p:nvSpPr>
          <p:cNvPr id="6" name="文本框 56"/>
          <p:cNvSpPr txBox="1"/>
          <p:nvPr>
            <p:custDataLst>
              <p:tags r:id="rId1"/>
            </p:custDataLst>
          </p:nvPr>
        </p:nvSpPr>
        <p:spPr>
          <a:xfrm>
            <a:off x="5348605" y="1922145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r>
              <a:rPr lang="en-US" altLang="zh-CN" sz="2800" dirty="0">
                <a:cs typeface="+mn-ea"/>
                <a:sym typeface="+mn-lt"/>
              </a:rPr>
              <a:t>01</a:t>
            </a:r>
            <a:endParaRPr lang="en-US" altLang="zh-CN" sz="2800" dirty="0">
              <a:cs typeface="+mn-ea"/>
              <a:sym typeface="+mn-lt"/>
            </a:endParaRPr>
          </a:p>
        </p:txBody>
      </p:sp>
      <p:sp>
        <p:nvSpPr>
          <p:cNvPr id="7" name="文本框 57"/>
          <p:cNvSpPr txBox="1"/>
          <p:nvPr>
            <p:custDataLst>
              <p:tags r:id="rId2"/>
            </p:custDataLst>
          </p:nvPr>
        </p:nvSpPr>
        <p:spPr>
          <a:xfrm>
            <a:off x="5348605" y="3913505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+mn-ea"/>
                <a:sym typeface="+mn-lt"/>
              </a:rPr>
              <a:t>02</a:t>
            </a:r>
            <a:endParaRPr lang="en-US" altLang="zh-CN" sz="2800" dirty="0">
              <a:cs typeface="+mn-ea"/>
              <a:sym typeface="+mn-lt"/>
            </a:endParaRPr>
          </a:p>
        </p:txBody>
      </p:sp>
      <p:sp>
        <p:nvSpPr>
          <p:cNvPr id="10" name="文本框 5"/>
          <p:cNvSpPr txBox="1"/>
          <p:nvPr>
            <p:custDataLst>
              <p:tags r:id="rId3"/>
            </p:custDataLst>
          </p:nvPr>
        </p:nvSpPr>
        <p:spPr>
          <a:xfrm>
            <a:off x="6586855" y="1739265"/>
            <a:ext cx="4149725" cy="1081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l">
              <a:spcBef>
                <a:spcPts val="500"/>
              </a:spcBef>
              <a:spcAft>
                <a:spcPts val="500"/>
              </a:spcAft>
            </a:pPr>
            <a:r>
              <a:rPr lang="en-US" altLang="zh-CN" sz="2800" kern="0" dirty="0">
                <a:effectLst/>
                <a:cs typeface="+mn-ea"/>
                <a:sym typeface="+mn-lt"/>
              </a:rPr>
              <a:t>  </a:t>
            </a:r>
            <a:r>
              <a:rPr lang="zh-CN" altLang="en-US" sz="2800" kern="0" dirty="0">
                <a:effectLst/>
                <a:cs typeface="+mn-ea"/>
                <a:sym typeface="+mn-lt"/>
              </a:rPr>
              <a:t>中文期刊服务平台</a:t>
            </a:r>
            <a:endParaRPr lang="zh-CN" altLang="en-US" sz="2800" kern="0" dirty="0">
              <a:effectLst/>
              <a:cs typeface="+mn-ea"/>
              <a:sym typeface="+mn-lt"/>
            </a:endParaRPr>
          </a:p>
          <a:p>
            <a:pPr marL="0" marR="0" algn="l">
              <a:spcBef>
                <a:spcPts val="500"/>
              </a:spcBef>
              <a:spcAft>
                <a:spcPts val="500"/>
              </a:spcAft>
            </a:pPr>
            <a:r>
              <a:rPr lang="en-US" altLang="zh-CN" sz="2800" kern="0" dirty="0">
                <a:effectLst/>
                <a:cs typeface="+mn-ea"/>
                <a:sym typeface="+mn-lt"/>
              </a:rPr>
              <a:t>  </a:t>
            </a:r>
            <a:r>
              <a:rPr lang="en-US" altLang="zh-CN" sz="2000" dirty="0">
                <a:effectLst/>
                <a:cs typeface="+mn-ea"/>
                <a:sym typeface="+mn-lt"/>
              </a:rPr>
              <a:t>https://qikan.cqvip.com/</a:t>
            </a:r>
            <a:endParaRPr lang="en-US" altLang="zh-CN" sz="2000" dirty="0">
              <a:effectLst/>
              <a:cs typeface="+mn-ea"/>
              <a:sym typeface="+mn-lt"/>
            </a:endParaRPr>
          </a:p>
        </p:txBody>
      </p:sp>
      <p:sp>
        <p:nvSpPr>
          <p:cNvPr id="11" name="文本框 7"/>
          <p:cNvSpPr txBox="1"/>
          <p:nvPr>
            <p:custDataLst>
              <p:tags r:id="rId4"/>
            </p:custDataLst>
          </p:nvPr>
        </p:nvSpPr>
        <p:spPr>
          <a:xfrm>
            <a:off x="6627495" y="3801745"/>
            <a:ext cx="3822700" cy="1081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spcBef>
                <a:spcPts val="500"/>
              </a:spcBef>
              <a:spcAft>
                <a:spcPts val="500"/>
              </a:spcAft>
            </a:pPr>
            <a:r>
              <a:rPr lang="en-US" altLang="zh-CN" sz="2800" dirty="0">
                <a:cs typeface="+mn-ea"/>
                <a:sym typeface="+mn-lt"/>
              </a:rPr>
              <a:t>   </a:t>
            </a:r>
            <a:r>
              <a:rPr lang="zh-CN" altLang="en-US" sz="2800" dirty="0">
                <a:cs typeface="+mn-ea"/>
                <a:sym typeface="+mn-lt"/>
              </a:rPr>
              <a:t>维普考试服务平台</a:t>
            </a:r>
            <a:endParaRPr lang="zh-CN" altLang="en-US" sz="2800" dirty="0">
              <a:cs typeface="+mn-ea"/>
              <a:sym typeface="+mn-lt"/>
            </a:endParaRPr>
          </a:p>
          <a:p>
            <a:pPr indent="0" fontAlgn="auto">
              <a:spcBef>
                <a:spcPts val="500"/>
              </a:spcBef>
              <a:spcAft>
                <a:spcPts val="500"/>
              </a:spcAft>
            </a:pPr>
            <a:r>
              <a:rPr lang="en-US" altLang="zh-CN" sz="2800" dirty="0">
                <a:cs typeface="+mn-ea"/>
                <a:sym typeface="+mn-lt"/>
              </a:rPr>
              <a:t>   </a:t>
            </a:r>
            <a:r>
              <a:rPr lang="en-US" altLang="zh-CN" sz="2000" dirty="0">
                <a:effectLst/>
                <a:cs typeface="+mn-ea"/>
                <a:sym typeface="+mn-lt"/>
              </a:rPr>
              <a:t>https://vers.cqvip.com/</a:t>
            </a:r>
            <a:endParaRPr lang="zh-CN" altLang="en-US" sz="2800" dirty="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>
            <a:off x="6038850" y="2204085"/>
            <a:ext cx="19558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6038850" y="4173855"/>
            <a:ext cx="19558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1"/>
          <p:cNvCxnSpPr/>
          <p:nvPr>
            <p:custDataLst>
              <p:tags r:id="rId7"/>
            </p:custDataLst>
          </p:nvPr>
        </p:nvCxnSpPr>
        <p:spPr>
          <a:xfrm>
            <a:off x="4930775" y="1855470"/>
            <a:ext cx="231140" cy="0"/>
          </a:xfrm>
          <a:prstGeom prst="lin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4"/>
          <p:cNvCxnSpPr/>
          <p:nvPr>
            <p:custDataLst>
              <p:tags r:id="rId8"/>
            </p:custDataLst>
          </p:nvPr>
        </p:nvCxnSpPr>
        <p:spPr>
          <a:xfrm>
            <a:off x="4930775" y="2841625"/>
            <a:ext cx="231140" cy="0"/>
          </a:xfrm>
          <a:prstGeom prst="lin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39"/>
          <p:cNvCxnSpPr/>
          <p:nvPr>
            <p:custDataLst>
              <p:tags r:id="rId9"/>
            </p:custDataLst>
          </p:nvPr>
        </p:nvCxnSpPr>
        <p:spPr>
          <a:xfrm>
            <a:off x="4930775" y="3827780"/>
            <a:ext cx="231140" cy="0"/>
          </a:xfrm>
          <a:prstGeom prst="lin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44"/>
          <p:cNvCxnSpPr/>
          <p:nvPr>
            <p:custDataLst>
              <p:tags r:id="rId10"/>
            </p:custDataLst>
          </p:nvPr>
        </p:nvCxnSpPr>
        <p:spPr>
          <a:xfrm>
            <a:off x="4930775" y="4813300"/>
            <a:ext cx="231140" cy="0"/>
          </a:xfrm>
          <a:prstGeom prst="lin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11"/>
            </p:custDataLst>
          </p:nvPr>
        </p:nvCxnSpPr>
        <p:spPr>
          <a:xfrm>
            <a:off x="5161915" y="1400810"/>
            <a:ext cx="0" cy="3804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21"/>
          <p:cNvSpPr/>
          <p:nvPr>
            <p:custDataLst>
              <p:tags r:id="rId12"/>
            </p:custDataLst>
          </p:nvPr>
        </p:nvSpPr>
        <p:spPr>
          <a:xfrm>
            <a:off x="4741545" y="1756410"/>
            <a:ext cx="203200" cy="2032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Oval 233"/>
          <p:cNvSpPr/>
          <p:nvPr>
            <p:custDataLst>
              <p:tags r:id="rId13"/>
            </p:custDataLst>
          </p:nvPr>
        </p:nvSpPr>
        <p:spPr>
          <a:xfrm>
            <a:off x="4741545" y="2742565"/>
            <a:ext cx="203200" cy="2032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Oval 238"/>
          <p:cNvSpPr/>
          <p:nvPr>
            <p:custDataLst>
              <p:tags r:id="rId14"/>
            </p:custDataLst>
          </p:nvPr>
        </p:nvSpPr>
        <p:spPr>
          <a:xfrm>
            <a:off x="4741545" y="3728720"/>
            <a:ext cx="203200" cy="2032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Oval 243"/>
          <p:cNvSpPr/>
          <p:nvPr>
            <p:custDataLst>
              <p:tags r:id="rId15"/>
            </p:custDataLst>
          </p:nvPr>
        </p:nvSpPr>
        <p:spPr>
          <a:xfrm>
            <a:off x="4741545" y="4714240"/>
            <a:ext cx="203200" cy="2032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功能六：移动应用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35915" y="586740"/>
            <a:ext cx="11391900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</a:rPr>
              <a:t>认证绑定</a:t>
            </a:r>
            <a:endParaRPr lang="zh-CN" altLang="en-US" sz="2000" b="1" kern="0" dirty="0">
              <a:effectLst/>
              <a:cs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登录账号后，在【我的】页面中上方，点击【机构授权】；可以通过移动网络位置定位绑定，也可以连接校园网wifi后，通过IP范围认证绑定。（绑定成功后，账号有效期为</a:t>
            </a:r>
            <a:r>
              <a:rPr lang="en-US" altLang="zh-CN" sz="1800" kern="0" dirty="0">
                <a:effectLst/>
                <a:cs typeface="+mn-ea"/>
              </a:rPr>
              <a:t>6</a:t>
            </a:r>
            <a:r>
              <a:rPr lang="zh-CN" altLang="en-US" sz="1800" kern="0" dirty="0">
                <a:effectLst/>
                <a:cs typeface="+mn-ea"/>
              </a:rPr>
              <a:t>个月，到期后重新授权即可）</a:t>
            </a:r>
            <a:endParaRPr lang="zh-CN" altLang="en-US" sz="1800" kern="0" dirty="0">
              <a:effectLst/>
              <a:cs typeface="+mn-ea"/>
            </a:endParaRPr>
          </a:p>
        </p:txBody>
      </p:sp>
      <p:pic>
        <p:nvPicPr>
          <p:cNvPr id="1030" name="Picture 6" descr="C:\Users\Administrator\Documents\WXWork\1688853051299113\Cache\Image\2020-05\e42b2415d6d946ae4e2329e4c1921f9c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23" y="2001164"/>
            <a:ext cx="2763953" cy="4749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32" name="Picture 8" descr="C:\Users\Administrator\Documents\WXWork\1688853051299113\Cache\Image\2020-05\3fe73acf33ea42aab45f1aaef2bed0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93" y="2001164"/>
            <a:ext cx="2740225" cy="47395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矩形 8"/>
          <p:cNvSpPr/>
          <p:nvPr/>
        </p:nvSpPr>
        <p:spPr>
          <a:xfrm>
            <a:off x="4193129" y="3542243"/>
            <a:ext cx="662151" cy="348196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298069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提问啦！！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1174115" y="1889125"/>
            <a:ext cx="9884410" cy="287147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tx1"/>
                </a:solidFill>
              </a:rPr>
              <a:t>中文期刊服务平台有哪几种检索方式？说出两种即可</a:t>
            </a:r>
            <a:endParaRPr lang="zh-CN" altLang="en-US" sz="4400" b="1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9435" y="3583305"/>
            <a:ext cx="3708400" cy="2984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/>
        </p:nvSpPr>
        <p:spPr>
          <a:xfrm>
            <a:off x="5538941" y="2954642"/>
            <a:ext cx="3707218" cy="577093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864738" y="3764475"/>
            <a:ext cx="6462524" cy="0"/>
          </a:xfrm>
          <a:prstGeom prst="line">
            <a:avLst/>
          </a:prstGeom>
          <a:ln>
            <a:solidFill>
              <a:schemeClr val="accent3">
                <a:lumMod val="10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Text"/>
          <p:cNvSpPr txBox="1"/>
          <p:nvPr/>
        </p:nvSpPr>
        <p:spPr>
          <a:xfrm>
            <a:off x="5033645" y="2954655"/>
            <a:ext cx="41567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4000" dirty="0">
                <a:cs typeface="+mn-ea"/>
                <a:sym typeface="+mn-lt"/>
              </a:rPr>
              <a:t>维普考试服务平台</a:t>
            </a:r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2864532" y="2889880"/>
            <a:ext cx="196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10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PART 02</a:t>
            </a:r>
            <a:endParaRPr kumimoji="0" lang="en-US" altLang="zh-CN" sz="4000" i="0" u="none" strike="noStrike" kern="1200" cap="none" spc="0" normalizeH="0" baseline="0" noProof="0" dirty="0">
              <a:ln>
                <a:noFill/>
              </a:ln>
              <a:solidFill>
                <a:schemeClr val="dk1">
                  <a:lumMod val="10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1206500" y="309245"/>
            <a:ext cx="52705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cs typeface="+mn-ea"/>
                <a:sym typeface="+mn-lt"/>
              </a:rPr>
              <a:t>访问网址：http://vers7.cqvip.com/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3272" y="179739"/>
            <a:ext cx="602226" cy="602226"/>
            <a:chOff x="1001841" y="4712228"/>
            <a:chExt cx="602226" cy="602226"/>
          </a:xfrm>
        </p:grpSpPr>
        <p:sp>
          <p:nvSpPr>
            <p:cNvPr id="16" name="椭圆 15"/>
            <p:cNvSpPr/>
            <p:nvPr/>
          </p:nvSpPr>
          <p:spPr>
            <a:xfrm>
              <a:off x="1001841" y="4712228"/>
              <a:ext cx="602226" cy="60222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grpSp>
          <p:nvGrpSpPr>
            <p:cNvPr id="17" name="Group 283"/>
            <p:cNvGrpSpPr/>
            <p:nvPr/>
          </p:nvGrpSpPr>
          <p:grpSpPr>
            <a:xfrm>
              <a:off x="1182611" y="4914879"/>
              <a:ext cx="240687" cy="196925"/>
              <a:chOff x="6207125" y="2001838"/>
              <a:chExt cx="296863" cy="242887"/>
            </a:xfrm>
            <a:solidFill>
              <a:schemeClr val="tx1"/>
            </a:solidFill>
          </p:grpSpPr>
          <p:sp>
            <p:nvSpPr>
              <p:cNvPr id="30" name="Rectangle 61"/>
              <p:cNvSpPr>
                <a:spLocks noChangeArrowheads="1"/>
              </p:cNvSpPr>
              <p:nvPr/>
            </p:nvSpPr>
            <p:spPr bwMode="auto">
              <a:xfrm>
                <a:off x="6316663" y="2001838"/>
                <a:ext cx="187325" cy="1301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000" dirty="0">
                  <a:cs typeface="+mn-ea"/>
                  <a:sym typeface="+mn-lt"/>
                </a:endParaRPr>
              </a:p>
            </p:txBody>
          </p:sp>
          <p:sp>
            <p:nvSpPr>
              <p:cNvPr id="31" name="Freeform 62"/>
              <p:cNvSpPr/>
              <p:nvPr/>
            </p:nvSpPr>
            <p:spPr bwMode="auto">
              <a:xfrm>
                <a:off x="6262688" y="2057400"/>
                <a:ext cx="184150" cy="130175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0"/>
                  </a:cxn>
                  <a:cxn ang="0">
                    <a:pos x="0" y="82"/>
                  </a:cxn>
                  <a:cxn ang="0">
                    <a:pos x="116" y="82"/>
                  </a:cxn>
                  <a:cxn ang="0">
                    <a:pos x="116" y="58"/>
                  </a:cxn>
                  <a:cxn ang="0">
                    <a:pos x="23" y="58"/>
                  </a:cxn>
                  <a:cxn ang="0">
                    <a:pos x="23" y="0"/>
                  </a:cxn>
                </a:cxnLst>
                <a:rect l="0" t="0" r="r" b="b"/>
                <a:pathLst>
                  <a:path w="116" h="82">
                    <a:moveTo>
                      <a:pt x="2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116" y="82"/>
                    </a:lnTo>
                    <a:lnTo>
                      <a:pt x="116" y="58"/>
                    </a:lnTo>
                    <a:lnTo>
                      <a:pt x="23" y="58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000" dirty="0">
                  <a:cs typeface="+mn-ea"/>
                  <a:sym typeface="+mn-lt"/>
                </a:endParaRPr>
              </a:p>
            </p:txBody>
          </p:sp>
          <p:sp>
            <p:nvSpPr>
              <p:cNvPr id="32" name="Freeform 63"/>
              <p:cNvSpPr/>
              <p:nvPr/>
            </p:nvSpPr>
            <p:spPr bwMode="auto">
              <a:xfrm>
                <a:off x="6207125" y="2114550"/>
                <a:ext cx="184150" cy="13017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0"/>
                  </a:cxn>
                  <a:cxn ang="0">
                    <a:pos x="0" y="82"/>
                  </a:cxn>
                  <a:cxn ang="0">
                    <a:pos x="116" y="82"/>
                  </a:cxn>
                  <a:cxn ang="0">
                    <a:pos x="116" y="58"/>
                  </a:cxn>
                  <a:cxn ang="0">
                    <a:pos x="22" y="58"/>
                  </a:cxn>
                  <a:cxn ang="0">
                    <a:pos x="22" y="0"/>
                  </a:cxn>
                </a:cxnLst>
                <a:rect l="0" t="0" r="r" b="b"/>
                <a:pathLst>
                  <a:path w="116" h="82">
                    <a:moveTo>
                      <a:pt x="22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116" y="82"/>
                    </a:lnTo>
                    <a:lnTo>
                      <a:pt x="116" y="58"/>
                    </a:lnTo>
                    <a:lnTo>
                      <a:pt x="22" y="58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0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184910" y="1469390"/>
            <a:ext cx="9705975" cy="1938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dirty="0">
                <a:cs typeface="+mn-ea"/>
                <a:sym typeface="+mn-ea"/>
              </a:rPr>
              <a:t>《维普考试服务平台》是集职业题库、高教题库双题库于一体，包含海量试题试卷资源，并提供精品题库复习训练、试题试卷浏览查询、行业考试资讯动态的考试应用服务系统。</a:t>
            </a:r>
            <a:endParaRPr lang="zh-CN" altLang="en-US" sz="2000" dirty="0">
              <a:cs typeface="+mn-ea"/>
              <a:sym typeface="+mn-ea"/>
            </a:endParaRPr>
          </a:p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77369" y="1055250"/>
            <a:ext cx="1356764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cs typeface="+mn-ea"/>
                <a:sym typeface="+mn-lt"/>
              </a:rPr>
              <a:t>平台介绍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36009" y="966504"/>
            <a:ext cx="602226" cy="602226"/>
            <a:chOff x="6229384" y="4744652"/>
            <a:chExt cx="602226" cy="602226"/>
          </a:xfrm>
        </p:grpSpPr>
        <p:sp>
          <p:nvSpPr>
            <p:cNvPr id="34" name="椭圆 33"/>
            <p:cNvSpPr/>
            <p:nvPr/>
          </p:nvSpPr>
          <p:spPr>
            <a:xfrm>
              <a:off x="6229384" y="4744652"/>
              <a:ext cx="602226" cy="60222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grpSp>
          <p:nvGrpSpPr>
            <p:cNvPr id="35" name="Group 1187"/>
            <p:cNvGrpSpPr/>
            <p:nvPr/>
          </p:nvGrpSpPr>
          <p:grpSpPr>
            <a:xfrm>
              <a:off x="6419271" y="4934998"/>
              <a:ext cx="222453" cy="221534"/>
              <a:chOff x="8270875" y="374650"/>
              <a:chExt cx="384176" cy="382588"/>
            </a:xfrm>
            <a:solidFill>
              <a:schemeClr val="tx1"/>
            </a:solidFill>
          </p:grpSpPr>
          <p:sp>
            <p:nvSpPr>
              <p:cNvPr id="36" name="Freeform 114"/>
              <p:cNvSpPr>
                <a:spLocks noEditPoints="1"/>
              </p:cNvSpPr>
              <p:nvPr/>
            </p:nvSpPr>
            <p:spPr bwMode="auto">
              <a:xfrm>
                <a:off x="8548688" y="446088"/>
                <a:ext cx="106363" cy="311150"/>
              </a:xfrm>
              <a:custGeom>
                <a:avLst/>
                <a:gdLst>
                  <a:gd name="T0" fmla="*/ 441 w 944"/>
                  <a:gd name="T1" fmla="*/ 2040 h 2750"/>
                  <a:gd name="T2" fmla="*/ 380 w 944"/>
                  <a:gd name="T3" fmla="*/ 2061 h 2750"/>
                  <a:gd name="T4" fmla="*/ 331 w 944"/>
                  <a:gd name="T5" fmla="*/ 2099 h 2750"/>
                  <a:gd name="T6" fmla="*/ 294 w 944"/>
                  <a:gd name="T7" fmla="*/ 2151 h 2750"/>
                  <a:gd name="T8" fmla="*/ 274 w 944"/>
                  <a:gd name="T9" fmla="*/ 2213 h 2750"/>
                  <a:gd name="T10" fmla="*/ 274 w 944"/>
                  <a:gd name="T11" fmla="*/ 2281 h 2750"/>
                  <a:gd name="T12" fmla="*/ 294 w 944"/>
                  <a:gd name="T13" fmla="*/ 2342 h 2750"/>
                  <a:gd name="T14" fmla="*/ 331 w 944"/>
                  <a:gd name="T15" fmla="*/ 2394 h 2750"/>
                  <a:gd name="T16" fmla="*/ 381 w 944"/>
                  <a:gd name="T17" fmla="*/ 2432 h 2750"/>
                  <a:gd name="T18" fmla="*/ 441 w 944"/>
                  <a:gd name="T19" fmla="*/ 2452 h 2750"/>
                  <a:gd name="T20" fmla="*/ 506 w 944"/>
                  <a:gd name="T21" fmla="*/ 2452 h 2750"/>
                  <a:gd name="T22" fmla="*/ 565 w 944"/>
                  <a:gd name="T23" fmla="*/ 2432 h 2750"/>
                  <a:gd name="T24" fmla="*/ 615 w 944"/>
                  <a:gd name="T25" fmla="*/ 2394 h 2750"/>
                  <a:gd name="T26" fmla="*/ 652 w 944"/>
                  <a:gd name="T27" fmla="*/ 2342 h 2750"/>
                  <a:gd name="T28" fmla="*/ 672 w 944"/>
                  <a:gd name="T29" fmla="*/ 2281 h 2750"/>
                  <a:gd name="T30" fmla="*/ 672 w 944"/>
                  <a:gd name="T31" fmla="*/ 2213 h 2750"/>
                  <a:gd name="T32" fmla="*/ 652 w 944"/>
                  <a:gd name="T33" fmla="*/ 2151 h 2750"/>
                  <a:gd name="T34" fmla="*/ 615 w 944"/>
                  <a:gd name="T35" fmla="*/ 2099 h 2750"/>
                  <a:gd name="T36" fmla="*/ 565 w 944"/>
                  <a:gd name="T37" fmla="*/ 2061 h 2750"/>
                  <a:gd name="T38" fmla="*/ 506 w 944"/>
                  <a:gd name="T39" fmla="*/ 2040 h 2750"/>
                  <a:gd name="T40" fmla="*/ 255 w 944"/>
                  <a:gd name="T41" fmla="*/ 439 h 2750"/>
                  <a:gd name="T42" fmla="*/ 215 w 944"/>
                  <a:gd name="T43" fmla="*/ 449 h 2750"/>
                  <a:gd name="T44" fmla="*/ 184 w 944"/>
                  <a:gd name="T45" fmla="*/ 473 h 2750"/>
                  <a:gd name="T46" fmla="*/ 167 w 944"/>
                  <a:gd name="T47" fmla="*/ 509 h 2750"/>
                  <a:gd name="T48" fmla="*/ 167 w 944"/>
                  <a:gd name="T49" fmla="*/ 551 h 2750"/>
                  <a:gd name="T50" fmla="*/ 184 w 944"/>
                  <a:gd name="T51" fmla="*/ 588 h 2750"/>
                  <a:gd name="T52" fmla="*/ 215 w 944"/>
                  <a:gd name="T53" fmla="*/ 612 h 2750"/>
                  <a:gd name="T54" fmla="*/ 255 w 944"/>
                  <a:gd name="T55" fmla="*/ 621 h 2750"/>
                  <a:gd name="T56" fmla="*/ 712 w 944"/>
                  <a:gd name="T57" fmla="*/ 618 h 2750"/>
                  <a:gd name="T58" fmla="*/ 749 w 944"/>
                  <a:gd name="T59" fmla="*/ 601 h 2750"/>
                  <a:gd name="T60" fmla="*/ 774 w 944"/>
                  <a:gd name="T61" fmla="*/ 570 h 2750"/>
                  <a:gd name="T62" fmla="*/ 782 w 944"/>
                  <a:gd name="T63" fmla="*/ 530 h 2750"/>
                  <a:gd name="T64" fmla="*/ 774 w 944"/>
                  <a:gd name="T65" fmla="*/ 489 h 2750"/>
                  <a:gd name="T66" fmla="*/ 748 w 944"/>
                  <a:gd name="T67" fmla="*/ 459 h 2750"/>
                  <a:gd name="T68" fmla="*/ 712 w 944"/>
                  <a:gd name="T69" fmla="*/ 441 h 2750"/>
                  <a:gd name="T70" fmla="*/ 255 w 944"/>
                  <a:gd name="T71" fmla="*/ 439 h 2750"/>
                  <a:gd name="T72" fmla="*/ 944 w 944"/>
                  <a:gd name="T73" fmla="*/ 0 h 2750"/>
                  <a:gd name="T74" fmla="*/ 0 w 944"/>
                  <a:gd name="T75" fmla="*/ 2750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4" h="2750">
                    <a:moveTo>
                      <a:pt x="473" y="2038"/>
                    </a:moveTo>
                    <a:lnTo>
                      <a:pt x="441" y="2040"/>
                    </a:lnTo>
                    <a:lnTo>
                      <a:pt x="410" y="2049"/>
                    </a:lnTo>
                    <a:lnTo>
                      <a:pt x="380" y="2061"/>
                    </a:lnTo>
                    <a:lnTo>
                      <a:pt x="355" y="2078"/>
                    </a:lnTo>
                    <a:lnTo>
                      <a:pt x="331" y="2099"/>
                    </a:lnTo>
                    <a:lnTo>
                      <a:pt x="311" y="2123"/>
                    </a:lnTo>
                    <a:lnTo>
                      <a:pt x="294" y="2151"/>
                    </a:lnTo>
                    <a:lnTo>
                      <a:pt x="282" y="2181"/>
                    </a:lnTo>
                    <a:lnTo>
                      <a:pt x="274" y="2213"/>
                    </a:lnTo>
                    <a:lnTo>
                      <a:pt x="272" y="2247"/>
                    </a:lnTo>
                    <a:lnTo>
                      <a:pt x="274" y="2281"/>
                    </a:lnTo>
                    <a:lnTo>
                      <a:pt x="282" y="2312"/>
                    </a:lnTo>
                    <a:lnTo>
                      <a:pt x="294" y="2342"/>
                    </a:lnTo>
                    <a:lnTo>
                      <a:pt x="311" y="2370"/>
                    </a:lnTo>
                    <a:lnTo>
                      <a:pt x="331" y="2394"/>
                    </a:lnTo>
                    <a:lnTo>
                      <a:pt x="355" y="2415"/>
                    </a:lnTo>
                    <a:lnTo>
                      <a:pt x="381" y="2432"/>
                    </a:lnTo>
                    <a:lnTo>
                      <a:pt x="410" y="2444"/>
                    </a:lnTo>
                    <a:lnTo>
                      <a:pt x="441" y="2452"/>
                    </a:lnTo>
                    <a:lnTo>
                      <a:pt x="473" y="2456"/>
                    </a:lnTo>
                    <a:lnTo>
                      <a:pt x="506" y="2452"/>
                    </a:lnTo>
                    <a:lnTo>
                      <a:pt x="536" y="2444"/>
                    </a:lnTo>
                    <a:lnTo>
                      <a:pt x="565" y="2432"/>
                    </a:lnTo>
                    <a:lnTo>
                      <a:pt x="592" y="2415"/>
                    </a:lnTo>
                    <a:lnTo>
                      <a:pt x="615" y="2394"/>
                    </a:lnTo>
                    <a:lnTo>
                      <a:pt x="636" y="2370"/>
                    </a:lnTo>
                    <a:lnTo>
                      <a:pt x="652" y="2342"/>
                    </a:lnTo>
                    <a:lnTo>
                      <a:pt x="665" y="2312"/>
                    </a:lnTo>
                    <a:lnTo>
                      <a:pt x="672" y="2281"/>
                    </a:lnTo>
                    <a:lnTo>
                      <a:pt x="675" y="2247"/>
                    </a:lnTo>
                    <a:lnTo>
                      <a:pt x="672" y="2213"/>
                    </a:lnTo>
                    <a:lnTo>
                      <a:pt x="665" y="2181"/>
                    </a:lnTo>
                    <a:lnTo>
                      <a:pt x="652" y="2151"/>
                    </a:lnTo>
                    <a:lnTo>
                      <a:pt x="636" y="2123"/>
                    </a:lnTo>
                    <a:lnTo>
                      <a:pt x="615" y="2099"/>
                    </a:lnTo>
                    <a:lnTo>
                      <a:pt x="592" y="2078"/>
                    </a:lnTo>
                    <a:lnTo>
                      <a:pt x="565" y="2061"/>
                    </a:lnTo>
                    <a:lnTo>
                      <a:pt x="536" y="2049"/>
                    </a:lnTo>
                    <a:lnTo>
                      <a:pt x="506" y="2040"/>
                    </a:lnTo>
                    <a:lnTo>
                      <a:pt x="473" y="2038"/>
                    </a:lnTo>
                    <a:close/>
                    <a:moveTo>
                      <a:pt x="255" y="439"/>
                    </a:moveTo>
                    <a:lnTo>
                      <a:pt x="235" y="441"/>
                    </a:lnTo>
                    <a:lnTo>
                      <a:pt x="215" y="449"/>
                    </a:lnTo>
                    <a:lnTo>
                      <a:pt x="198" y="459"/>
                    </a:lnTo>
                    <a:lnTo>
                      <a:pt x="184" y="473"/>
                    </a:lnTo>
                    <a:lnTo>
                      <a:pt x="173" y="489"/>
                    </a:lnTo>
                    <a:lnTo>
                      <a:pt x="167" y="509"/>
                    </a:lnTo>
                    <a:lnTo>
                      <a:pt x="164" y="530"/>
                    </a:lnTo>
                    <a:lnTo>
                      <a:pt x="167" y="551"/>
                    </a:lnTo>
                    <a:lnTo>
                      <a:pt x="173" y="570"/>
                    </a:lnTo>
                    <a:lnTo>
                      <a:pt x="184" y="588"/>
                    </a:lnTo>
                    <a:lnTo>
                      <a:pt x="198" y="601"/>
                    </a:lnTo>
                    <a:lnTo>
                      <a:pt x="215" y="612"/>
                    </a:lnTo>
                    <a:lnTo>
                      <a:pt x="235" y="618"/>
                    </a:lnTo>
                    <a:lnTo>
                      <a:pt x="255" y="621"/>
                    </a:lnTo>
                    <a:lnTo>
                      <a:pt x="691" y="621"/>
                    </a:lnTo>
                    <a:lnTo>
                      <a:pt x="712" y="618"/>
                    </a:lnTo>
                    <a:lnTo>
                      <a:pt x="731" y="612"/>
                    </a:lnTo>
                    <a:lnTo>
                      <a:pt x="749" y="601"/>
                    </a:lnTo>
                    <a:lnTo>
                      <a:pt x="762" y="588"/>
                    </a:lnTo>
                    <a:lnTo>
                      <a:pt x="774" y="570"/>
                    </a:lnTo>
                    <a:lnTo>
                      <a:pt x="780" y="551"/>
                    </a:lnTo>
                    <a:lnTo>
                      <a:pt x="782" y="530"/>
                    </a:lnTo>
                    <a:lnTo>
                      <a:pt x="780" y="509"/>
                    </a:lnTo>
                    <a:lnTo>
                      <a:pt x="774" y="489"/>
                    </a:lnTo>
                    <a:lnTo>
                      <a:pt x="762" y="473"/>
                    </a:lnTo>
                    <a:lnTo>
                      <a:pt x="748" y="459"/>
                    </a:lnTo>
                    <a:lnTo>
                      <a:pt x="731" y="449"/>
                    </a:lnTo>
                    <a:lnTo>
                      <a:pt x="712" y="441"/>
                    </a:lnTo>
                    <a:lnTo>
                      <a:pt x="691" y="439"/>
                    </a:lnTo>
                    <a:lnTo>
                      <a:pt x="255" y="439"/>
                    </a:lnTo>
                    <a:close/>
                    <a:moveTo>
                      <a:pt x="0" y="0"/>
                    </a:moveTo>
                    <a:lnTo>
                      <a:pt x="944" y="0"/>
                    </a:lnTo>
                    <a:lnTo>
                      <a:pt x="944" y="2750"/>
                    </a:lnTo>
                    <a:lnTo>
                      <a:pt x="0" y="27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37" name="Freeform 115"/>
              <p:cNvSpPr>
                <a:spLocks noEditPoints="1"/>
              </p:cNvSpPr>
              <p:nvPr/>
            </p:nvSpPr>
            <p:spPr bwMode="auto">
              <a:xfrm>
                <a:off x="8408988" y="374650"/>
                <a:ext cx="107950" cy="382588"/>
              </a:xfrm>
              <a:custGeom>
                <a:avLst/>
                <a:gdLst>
                  <a:gd name="T0" fmla="*/ 438 w 944"/>
                  <a:gd name="T1" fmla="*/ 2664 h 3374"/>
                  <a:gd name="T2" fmla="*/ 379 w 944"/>
                  <a:gd name="T3" fmla="*/ 2685 h 3374"/>
                  <a:gd name="T4" fmla="*/ 328 w 944"/>
                  <a:gd name="T5" fmla="*/ 2723 h 3374"/>
                  <a:gd name="T6" fmla="*/ 291 w 944"/>
                  <a:gd name="T7" fmla="*/ 2775 h 3374"/>
                  <a:gd name="T8" fmla="*/ 272 w 944"/>
                  <a:gd name="T9" fmla="*/ 2837 h 3374"/>
                  <a:gd name="T10" fmla="*/ 272 w 944"/>
                  <a:gd name="T11" fmla="*/ 2905 h 3374"/>
                  <a:gd name="T12" fmla="*/ 292 w 944"/>
                  <a:gd name="T13" fmla="*/ 2966 h 3374"/>
                  <a:gd name="T14" fmla="*/ 329 w 944"/>
                  <a:gd name="T15" fmla="*/ 3018 h 3374"/>
                  <a:gd name="T16" fmla="*/ 379 w 944"/>
                  <a:gd name="T17" fmla="*/ 3056 h 3374"/>
                  <a:gd name="T18" fmla="*/ 438 w 944"/>
                  <a:gd name="T19" fmla="*/ 3076 h 3374"/>
                  <a:gd name="T20" fmla="*/ 504 w 944"/>
                  <a:gd name="T21" fmla="*/ 3076 h 3374"/>
                  <a:gd name="T22" fmla="*/ 563 w 944"/>
                  <a:gd name="T23" fmla="*/ 3056 h 3374"/>
                  <a:gd name="T24" fmla="*/ 613 w 944"/>
                  <a:gd name="T25" fmla="*/ 3018 h 3374"/>
                  <a:gd name="T26" fmla="*/ 650 w 944"/>
                  <a:gd name="T27" fmla="*/ 2966 h 3374"/>
                  <a:gd name="T28" fmla="*/ 670 w 944"/>
                  <a:gd name="T29" fmla="*/ 2905 h 3374"/>
                  <a:gd name="T30" fmla="*/ 670 w 944"/>
                  <a:gd name="T31" fmla="*/ 2837 h 3374"/>
                  <a:gd name="T32" fmla="*/ 651 w 944"/>
                  <a:gd name="T33" fmla="*/ 2775 h 3374"/>
                  <a:gd name="T34" fmla="*/ 614 w 944"/>
                  <a:gd name="T35" fmla="*/ 2723 h 3374"/>
                  <a:gd name="T36" fmla="*/ 563 w 944"/>
                  <a:gd name="T37" fmla="*/ 2685 h 3374"/>
                  <a:gd name="T38" fmla="*/ 504 w 944"/>
                  <a:gd name="T39" fmla="*/ 2664 h 3374"/>
                  <a:gd name="T40" fmla="*/ 296 w 944"/>
                  <a:gd name="T41" fmla="*/ 326 h 3374"/>
                  <a:gd name="T42" fmla="*/ 255 w 944"/>
                  <a:gd name="T43" fmla="*/ 336 h 3374"/>
                  <a:gd name="T44" fmla="*/ 224 w 944"/>
                  <a:gd name="T45" fmla="*/ 362 h 3374"/>
                  <a:gd name="T46" fmla="*/ 206 w 944"/>
                  <a:gd name="T47" fmla="*/ 398 h 3374"/>
                  <a:gd name="T48" fmla="*/ 207 w 944"/>
                  <a:gd name="T49" fmla="*/ 439 h 3374"/>
                  <a:gd name="T50" fmla="*/ 225 w 944"/>
                  <a:gd name="T51" fmla="*/ 474 h 3374"/>
                  <a:gd name="T52" fmla="*/ 255 w 944"/>
                  <a:gd name="T53" fmla="*/ 499 h 3374"/>
                  <a:gd name="T54" fmla="*/ 296 w 944"/>
                  <a:gd name="T55" fmla="*/ 508 h 3374"/>
                  <a:gd name="T56" fmla="*/ 753 w 944"/>
                  <a:gd name="T57" fmla="*/ 506 h 3374"/>
                  <a:gd name="T58" fmla="*/ 789 w 944"/>
                  <a:gd name="T59" fmla="*/ 489 h 3374"/>
                  <a:gd name="T60" fmla="*/ 814 w 944"/>
                  <a:gd name="T61" fmla="*/ 458 h 3374"/>
                  <a:gd name="T62" fmla="*/ 823 w 944"/>
                  <a:gd name="T63" fmla="*/ 417 h 3374"/>
                  <a:gd name="T64" fmla="*/ 814 w 944"/>
                  <a:gd name="T65" fmla="*/ 377 h 3374"/>
                  <a:gd name="T66" fmla="*/ 789 w 944"/>
                  <a:gd name="T67" fmla="*/ 347 h 3374"/>
                  <a:gd name="T68" fmla="*/ 753 w 944"/>
                  <a:gd name="T69" fmla="*/ 329 h 3374"/>
                  <a:gd name="T70" fmla="*/ 296 w 944"/>
                  <a:gd name="T71" fmla="*/ 326 h 3374"/>
                  <a:gd name="T72" fmla="*/ 944 w 944"/>
                  <a:gd name="T73" fmla="*/ 0 h 3374"/>
                  <a:gd name="T74" fmla="*/ 0 w 944"/>
                  <a:gd name="T75" fmla="*/ 3374 h 3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4" h="3374">
                    <a:moveTo>
                      <a:pt x="471" y="2662"/>
                    </a:moveTo>
                    <a:lnTo>
                      <a:pt x="438" y="2664"/>
                    </a:lnTo>
                    <a:lnTo>
                      <a:pt x="407" y="2673"/>
                    </a:lnTo>
                    <a:lnTo>
                      <a:pt x="379" y="2685"/>
                    </a:lnTo>
                    <a:lnTo>
                      <a:pt x="352" y="2702"/>
                    </a:lnTo>
                    <a:lnTo>
                      <a:pt x="328" y="2723"/>
                    </a:lnTo>
                    <a:lnTo>
                      <a:pt x="309" y="2747"/>
                    </a:lnTo>
                    <a:lnTo>
                      <a:pt x="291" y="2775"/>
                    </a:lnTo>
                    <a:lnTo>
                      <a:pt x="279" y="2805"/>
                    </a:lnTo>
                    <a:lnTo>
                      <a:pt x="272" y="2837"/>
                    </a:lnTo>
                    <a:lnTo>
                      <a:pt x="269" y="2871"/>
                    </a:lnTo>
                    <a:lnTo>
                      <a:pt x="272" y="2905"/>
                    </a:lnTo>
                    <a:lnTo>
                      <a:pt x="280" y="2936"/>
                    </a:lnTo>
                    <a:lnTo>
                      <a:pt x="292" y="2966"/>
                    </a:lnTo>
                    <a:lnTo>
                      <a:pt x="309" y="2994"/>
                    </a:lnTo>
                    <a:lnTo>
                      <a:pt x="329" y="3018"/>
                    </a:lnTo>
                    <a:lnTo>
                      <a:pt x="353" y="3039"/>
                    </a:lnTo>
                    <a:lnTo>
                      <a:pt x="379" y="3056"/>
                    </a:lnTo>
                    <a:lnTo>
                      <a:pt x="407" y="3068"/>
                    </a:lnTo>
                    <a:lnTo>
                      <a:pt x="438" y="3076"/>
                    </a:lnTo>
                    <a:lnTo>
                      <a:pt x="471" y="3080"/>
                    </a:lnTo>
                    <a:lnTo>
                      <a:pt x="504" y="3076"/>
                    </a:lnTo>
                    <a:lnTo>
                      <a:pt x="535" y="3068"/>
                    </a:lnTo>
                    <a:lnTo>
                      <a:pt x="563" y="3056"/>
                    </a:lnTo>
                    <a:lnTo>
                      <a:pt x="589" y="3039"/>
                    </a:lnTo>
                    <a:lnTo>
                      <a:pt x="613" y="3018"/>
                    </a:lnTo>
                    <a:lnTo>
                      <a:pt x="633" y="2994"/>
                    </a:lnTo>
                    <a:lnTo>
                      <a:pt x="650" y="2966"/>
                    </a:lnTo>
                    <a:lnTo>
                      <a:pt x="662" y="2936"/>
                    </a:lnTo>
                    <a:lnTo>
                      <a:pt x="670" y="2905"/>
                    </a:lnTo>
                    <a:lnTo>
                      <a:pt x="673" y="2871"/>
                    </a:lnTo>
                    <a:lnTo>
                      <a:pt x="670" y="2837"/>
                    </a:lnTo>
                    <a:lnTo>
                      <a:pt x="663" y="2805"/>
                    </a:lnTo>
                    <a:lnTo>
                      <a:pt x="651" y="2775"/>
                    </a:lnTo>
                    <a:lnTo>
                      <a:pt x="633" y="2747"/>
                    </a:lnTo>
                    <a:lnTo>
                      <a:pt x="614" y="2723"/>
                    </a:lnTo>
                    <a:lnTo>
                      <a:pt x="590" y="2702"/>
                    </a:lnTo>
                    <a:lnTo>
                      <a:pt x="563" y="2685"/>
                    </a:lnTo>
                    <a:lnTo>
                      <a:pt x="535" y="2673"/>
                    </a:lnTo>
                    <a:lnTo>
                      <a:pt x="504" y="2664"/>
                    </a:lnTo>
                    <a:lnTo>
                      <a:pt x="471" y="2662"/>
                    </a:lnTo>
                    <a:close/>
                    <a:moveTo>
                      <a:pt x="296" y="326"/>
                    </a:moveTo>
                    <a:lnTo>
                      <a:pt x="275" y="329"/>
                    </a:lnTo>
                    <a:lnTo>
                      <a:pt x="255" y="336"/>
                    </a:lnTo>
                    <a:lnTo>
                      <a:pt x="238" y="348"/>
                    </a:lnTo>
                    <a:lnTo>
                      <a:pt x="224" y="362"/>
                    </a:lnTo>
                    <a:lnTo>
                      <a:pt x="212" y="378"/>
                    </a:lnTo>
                    <a:lnTo>
                      <a:pt x="206" y="398"/>
                    </a:lnTo>
                    <a:lnTo>
                      <a:pt x="205" y="417"/>
                    </a:lnTo>
                    <a:lnTo>
                      <a:pt x="207" y="439"/>
                    </a:lnTo>
                    <a:lnTo>
                      <a:pt x="214" y="458"/>
                    </a:lnTo>
                    <a:lnTo>
                      <a:pt x="225" y="474"/>
                    </a:lnTo>
                    <a:lnTo>
                      <a:pt x="239" y="489"/>
                    </a:lnTo>
                    <a:lnTo>
                      <a:pt x="255" y="499"/>
                    </a:lnTo>
                    <a:lnTo>
                      <a:pt x="275" y="506"/>
                    </a:lnTo>
                    <a:lnTo>
                      <a:pt x="296" y="508"/>
                    </a:lnTo>
                    <a:lnTo>
                      <a:pt x="732" y="508"/>
                    </a:lnTo>
                    <a:lnTo>
                      <a:pt x="753" y="506"/>
                    </a:lnTo>
                    <a:lnTo>
                      <a:pt x="772" y="499"/>
                    </a:lnTo>
                    <a:lnTo>
                      <a:pt x="789" y="489"/>
                    </a:lnTo>
                    <a:lnTo>
                      <a:pt x="803" y="474"/>
                    </a:lnTo>
                    <a:lnTo>
                      <a:pt x="814" y="458"/>
                    </a:lnTo>
                    <a:lnTo>
                      <a:pt x="820" y="439"/>
                    </a:lnTo>
                    <a:lnTo>
                      <a:pt x="823" y="417"/>
                    </a:lnTo>
                    <a:lnTo>
                      <a:pt x="820" y="397"/>
                    </a:lnTo>
                    <a:lnTo>
                      <a:pt x="814" y="377"/>
                    </a:lnTo>
                    <a:lnTo>
                      <a:pt x="803" y="360"/>
                    </a:lnTo>
                    <a:lnTo>
                      <a:pt x="789" y="347"/>
                    </a:lnTo>
                    <a:lnTo>
                      <a:pt x="772" y="335"/>
                    </a:lnTo>
                    <a:lnTo>
                      <a:pt x="753" y="329"/>
                    </a:lnTo>
                    <a:lnTo>
                      <a:pt x="732" y="326"/>
                    </a:lnTo>
                    <a:lnTo>
                      <a:pt x="296" y="326"/>
                    </a:lnTo>
                    <a:close/>
                    <a:moveTo>
                      <a:pt x="0" y="0"/>
                    </a:moveTo>
                    <a:lnTo>
                      <a:pt x="944" y="0"/>
                    </a:lnTo>
                    <a:lnTo>
                      <a:pt x="944" y="3374"/>
                    </a:lnTo>
                    <a:lnTo>
                      <a:pt x="0" y="33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38" name="Freeform 116"/>
              <p:cNvSpPr>
                <a:spLocks noEditPoints="1"/>
              </p:cNvSpPr>
              <p:nvPr/>
            </p:nvSpPr>
            <p:spPr bwMode="auto">
              <a:xfrm>
                <a:off x="8270875" y="425450"/>
                <a:ext cx="106363" cy="331788"/>
              </a:xfrm>
              <a:custGeom>
                <a:avLst/>
                <a:gdLst>
                  <a:gd name="T0" fmla="*/ 438 w 944"/>
                  <a:gd name="T1" fmla="*/ 2217 h 2927"/>
                  <a:gd name="T2" fmla="*/ 379 w 944"/>
                  <a:gd name="T3" fmla="*/ 2238 h 2927"/>
                  <a:gd name="T4" fmla="*/ 329 w 944"/>
                  <a:gd name="T5" fmla="*/ 2276 h 2927"/>
                  <a:gd name="T6" fmla="*/ 292 w 944"/>
                  <a:gd name="T7" fmla="*/ 2328 h 2927"/>
                  <a:gd name="T8" fmla="*/ 272 w 944"/>
                  <a:gd name="T9" fmla="*/ 2390 h 2927"/>
                  <a:gd name="T10" fmla="*/ 272 w 944"/>
                  <a:gd name="T11" fmla="*/ 2458 h 2927"/>
                  <a:gd name="T12" fmla="*/ 292 w 944"/>
                  <a:gd name="T13" fmla="*/ 2519 h 2927"/>
                  <a:gd name="T14" fmla="*/ 329 w 944"/>
                  <a:gd name="T15" fmla="*/ 2571 h 2927"/>
                  <a:gd name="T16" fmla="*/ 379 w 944"/>
                  <a:gd name="T17" fmla="*/ 2609 h 2927"/>
                  <a:gd name="T18" fmla="*/ 438 w 944"/>
                  <a:gd name="T19" fmla="*/ 2629 h 2927"/>
                  <a:gd name="T20" fmla="*/ 504 w 944"/>
                  <a:gd name="T21" fmla="*/ 2629 h 2927"/>
                  <a:gd name="T22" fmla="*/ 565 w 944"/>
                  <a:gd name="T23" fmla="*/ 2609 h 2927"/>
                  <a:gd name="T24" fmla="*/ 614 w 944"/>
                  <a:gd name="T25" fmla="*/ 2571 h 2927"/>
                  <a:gd name="T26" fmla="*/ 651 w 944"/>
                  <a:gd name="T27" fmla="*/ 2519 h 2927"/>
                  <a:gd name="T28" fmla="*/ 670 w 944"/>
                  <a:gd name="T29" fmla="*/ 2458 h 2927"/>
                  <a:gd name="T30" fmla="*/ 670 w 944"/>
                  <a:gd name="T31" fmla="*/ 2390 h 2927"/>
                  <a:gd name="T32" fmla="*/ 650 w 944"/>
                  <a:gd name="T33" fmla="*/ 2328 h 2927"/>
                  <a:gd name="T34" fmla="*/ 613 w 944"/>
                  <a:gd name="T35" fmla="*/ 2276 h 2927"/>
                  <a:gd name="T36" fmla="*/ 564 w 944"/>
                  <a:gd name="T37" fmla="*/ 2238 h 2927"/>
                  <a:gd name="T38" fmla="*/ 503 w 944"/>
                  <a:gd name="T39" fmla="*/ 2217 h 2927"/>
                  <a:gd name="T40" fmla="*/ 264 w 944"/>
                  <a:gd name="T41" fmla="*/ 302 h 2927"/>
                  <a:gd name="T42" fmla="*/ 223 w 944"/>
                  <a:gd name="T43" fmla="*/ 312 h 2927"/>
                  <a:gd name="T44" fmla="*/ 192 w 944"/>
                  <a:gd name="T45" fmla="*/ 336 h 2927"/>
                  <a:gd name="T46" fmla="*/ 175 w 944"/>
                  <a:gd name="T47" fmla="*/ 373 h 2927"/>
                  <a:gd name="T48" fmla="*/ 175 w 944"/>
                  <a:gd name="T49" fmla="*/ 415 h 2927"/>
                  <a:gd name="T50" fmla="*/ 192 w 944"/>
                  <a:gd name="T51" fmla="*/ 451 h 2927"/>
                  <a:gd name="T52" fmla="*/ 223 w 944"/>
                  <a:gd name="T53" fmla="*/ 475 h 2927"/>
                  <a:gd name="T54" fmla="*/ 264 w 944"/>
                  <a:gd name="T55" fmla="*/ 484 h 2927"/>
                  <a:gd name="T56" fmla="*/ 720 w 944"/>
                  <a:gd name="T57" fmla="*/ 482 h 2927"/>
                  <a:gd name="T58" fmla="*/ 757 w 944"/>
                  <a:gd name="T59" fmla="*/ 465 h 2927"/>
                  <a:gd name="T60" fmla="*/ 781 w 944"/>
                  <a:gd name="T61" fmla="*/ 434 h 2927"/>
                  <a:gd name="T62" fmla="*/ 791 w 944"/>
                  <a:gd name="T63" fmla="*/ 393 h 2927"/>
                  <a:gd name="T64" fmla="*/ 781 w 944"/>
                  <a:gd name="T65" fmla="*/ 354 h 2927"/>
                  <a:gd name="T66" fmla="*/ 757 w 944"/>
                  <a:gd name="T67" fmla="*/ 323 h 2927"/>
                  <a:gd name="T68" fmla="*/ 720 w 944"/>
                  <a:gd name="T69" fmla="*/ 306 h 2927"/>
                  <a:gd name="T70" fmla="*/ 264 w 944"/>
                  <a:gd name="T71" fmla="*/ 302 h 2927"/>
                  <a:gd name="T72" fmla="*/ 944 w 944"/>
                  <a:gd name="T73" fmla="*/ 0 h 2927"/>
                  <a:gd name="T74" fmla="*/ 0 w 944"/>
                  <a:gd name="T75" fmla="*/ 2927 h 2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4" h="2927">
                    <a:moveTo>
                      <a:pt x="471" y="2215"/>
                    </a:moveTo>
                    <a:lnTo>
                      <a:pt x="438" y="2217"/>
                    </a:lnTo>
                    <a:lnTo>
                      <a:pt x="408" y="2226"/>
                    </a:lnTo>
                    <a:lnTo>
                      <a:pt x="379" y="2238"/>
                    </a:lnTo>
                    <a:lnTo>
                      <a:pt x="352" y="2255"/>
                    </a:lnTo>
                    <a:lnTo>
                      <a:pt x="329" y="2276"/>
                    </a:lnTo>
                    <a:lnTo>
                      <a:pt x="308" y="2300"/>
                    </a:lnTo>
                    <a:lnTo>
                      <a:pt x="292" y="2328"/>
                    </a:lnTo>
                    <a:lnTo>
                      <a:pt x="279" y="2358"/>
                    </a:lnTo>
                    <a:lnTo>
                      <a:pt x="272" y="2390"/>
                    </a:lnTo>
                    <a:lnTo>
                      <a:pt x="269" y="2424"/>
                    </a:lnTo>
                    <a:lnTo>
                      <a:pt x="272" y="2458"/>
                    </a:lnTo>
                    <a:lnTo>
                      <a:pt x="279" y="2489"/>
                    </a:lnTo>
                    <a:lnTo>
                      <a:pt x="292" y="2519"/>
                    </a:lnTo>
                    <a:lnTo>
                      <a:pt x="308" y="2547"/>
                    </a:lnTo>
                    <a:lnTo>
                      <a:pt x="329" y="2571"/>
                    </a:lnTo>
                    <a:lnTo>
                      <a:pt x="352" y="2592"/>
                    </a:lnTo>
                    <a:lnTo>
                      <a:pt x="379" y="2609"/>
                    </a:lnTo>
                    <a:lnTo>
                      <a:pt x="408" y="2621"/>
                    </a:lnTo>
                    <a:lnTo>
                      <a:pt x="438" y="2629"/>
                    </a:lnTo>
                    <a:lnTo>
                      <a:pt x="471" y="2633"/>
                    </a:lnTo>
                    <a:lnTo>
                      <a:pt x="504" y="2629"/>
                    </a:lnTo>
                    <a:lnTo>
                      <a:pt x="535" y="2621"/>
                    </a:lnTo>
                    <a:lnTo>
                      <a:pt x="565" y="2609"/>
                    </a:lnTo>
                    <a:lnTo>
                      <a:pt x="590" y="2592"/>
                    </a:lnTo>
                    <a:lnTo>
                      <a:pt x="614" y="2571"/>
                    </a:lnTo>
                    <a:lnTo>
                      <a:pt x="634" y="2547"/>
                    </a:lnTo>
                    <a:lnTo>
                      <a:pt x="651" y="2519"/>
                    </a:lnTo>
                    <a:lnTo>
                      <a:pt x="662" y="2489"/>
                    </a:lnTo>
                    <a:lnTo>
                      <a:pt x="670" y="2458"/>
                    </a:lnTo>
                    <a:lnTo>
                      <a:pt x="672" y="2424"/>
                    </a:lnTo>
                    <a:lnTo>
                      <a:pt x="670" y="2390"/>
                    </a:lnTo>
                    <a:lnTo>
                      <a:pt x="662" y="2358"/>
                    </a:lnTo>
                    <a:lnTo>
                      <a:pt x="650" y="2328"/>
                    </a:lnTo>
                    <a:lnTo>
                      <a:pt x="633" y="2300"/>
                    </a:lnTo>
                    <a:lnTo>
                      <a:pt x="613" y="2276"/>
                    </a:lnTo>
                    <a:lnTo>
                      <a:pt x="589" y="2255"/>
                    </a:lnTo>
                    <a:lnTo>
                      <a:pt x="564" y="2238"/>
                    </a:lnTo>
                    <a:lnTo>
                      <a:pt x="534" y="2226"/>
                    </a:lnTo>
                    <a:lnTo>
                      <a:pt x="503" y="2217"/>
                    </a:lnTo>
                    <a:lnTo>
                      <a:pt x="471" y="2215"/>
                    </a:lnTo>
                    <a:close/>
                    <a:moveTo>
                      <a:pt x="264" y="302"/>
                    </a:moveTo>
                    <a:lnTo>
                      <a:pt x="242" y="306"/>
                    </a:lnTo>
                    <a:lnTo>
                      <a:pt x="223" y="312"/>
                    </a:lnTo>
                    <a:lnTo>
                      <a:pt x="206" y="323"/>
                    </a:lnTo>
                    <a:lnTo>
                      <a:pt x="192" y="336"/>
                    </a:lnTo>
                    <a:lnTo>
                      <a:pt x="182" y="354"/>
                    </a:lnTo>
                    <a:lnTo>
                      <a:pt x="175" y="373"/>
                    </a:lnTo>
                    <a:lnTo>
                      <a:pt x="172" y="393"/>
                    </a:lnTo>
                    <a:lnTo>
                      <a:pt x="175" y="415"/>
                    </a:lnTo>
                    <a:lnTo>
                      <a:pt x="182" y="434"/>
                    </a:lnTo>
                    <a:lnTo>
                      <a:pt x="192" y="451"/>
                    </a:lnTo>
                    <a:lnTo>
                      <a:pt x="206" y="465"/>
                    </a:lnTo>
                    <a:lnTo>
                      <a:pt x="223" y="475"/>
                    </a:lnTo>
                    <a:lnTo>
                      <a:pt x="242" y="482"/>
                    </a:lnTo>
                    <a:lnTo>
                      <a:pt x="264" y="484"/>
                    </a:lnTo>
                    <a:lnTo>
                      <a:pt x="699" y="484"/>
                    </a:lnTo>
                    <a:lnTo>
                      <a:pt x="720" y="482"/>
                    </a:lnTo>
                    <a:lnTo>
                      <a:pt x="739" y="475"/>
                    </a:lnTo>
                    <a:lnTo>
                      <a:pt x="757" y="465"/>
                    </a:lnTo>
                    <a:lnTo>
                      <a:pt x="770" y="451"/>
                    </a:lnTo>
                    <a:lnTo>
                      <a:pt x="781" y="434"/>
                    </a:lnTo>
                    <a:lnTo>
                      <a:pt x="787" y="415"/>
                    </a:lnTo>
                    <a:lnTo>
                      <a:pt x="791" y="393"/>
                    </a:lnTo>
                    <a:lnTo>
                      <a:pt x="787" y="373"/>
                    </a:lnTo>
                    <a:lnTo>
                      <a:pt x="781" y="354"/>
                    </a:lnTo>
                    <a:lnTo>
                      <a:pt x="770" y="336"/>
                    </a:lnTo>
                    <a:lnTo>
                      <a:pt x="757" y="323"/>
                    </a:lnTo>
                    <a:lnTo>
                      <a:pt x="739" y="312"/>
                    </a:lnTo>
                    <a:lnTo>
                      <a:pt x="720" y="306"/>
                    </a:lnTo>
                    <a:lnTo>
                      <a:pt x="699" y="302"/>
                    </a:lnTo>
                    <a:lnTo>
                      <a:pt x="264" y="302"/>
                    </a:lnTo>
                    <a:close/>
                    <a:moveTo>
                      <a:pt x="0" y="0"/>
                    </a:moveTo>
                    <a:lnTo>
                      <a:pt x="944" y="0"/>
                    </a:lnTo>
                    <a:lnTo>
                      <a:pt x="944" y="2927"/>
                    </a:lnTo>
                    <a:lnTo>
                      <a:pt x="0" y="292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318260" y="3113405"/>
            <a:ext cx="5270500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cs typeface="+mn-ea"/>
                <a:sym typeface="+mn-lt"/>
              </a:rPr>
              <a:t>平台页面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3752" y="2963579"/>
            <a:ext cx="602226" cy="602226"/>
            <a:chOff x="1001841" y="4712228"/>
            <a:chExt cx="602226" cy="602226"/>
          </a:xfrm>
        </p:grpSpPr>
        <p:sp>
          <p:nvSpPr>
            <p:cNvPr id="4" name="椭圆 3"/>
            <p:cNvSpPr/>
            <p:nvPr/>
          </p:nvSpPr>
          <p:spPr>
            <a:xfrm>
              <a:off x="1001841" y="4712228"/>
              <a:ext cx="602226" cy="60222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grpSp>
          <p:nvGrpSpPr>
            <p:cNvPr id="5" name="Group 283"/>
            <p:cNvGrpSpPr/>
            <p:nvPr/>
          </p:nvGrpSpPr>
          <p:grpSpPr>
            <a:xfrm>
              <a:off x="1182611" y="4914879"/>
              <a:ext cx="240687" cy="196925"/>
              <a:chOff x="6207125" y="2001838"/>
              <a:chExt cx="296863" cy="242887"/>
            </a:xfrm>
            <a:solidFill>
              <a:schemeClr val="tx1"/>
            </a:solidFill>
          </p:grpSpPr>
          <p:sp>
            <p:nvSpPr>
              <p:cNvPr id="6" name="Rectangle 61"/>
              <p:cNvSpPr>
                <a:spLocks noChangeArrowheads="1"/>
              </p:cNvSpPr>
              <p:nvPr/>
            </p:nvSpPr>
            <p:spPr bwMode="auto">
              <a:xfrm>
                <a:off x="6316663" y="2001838"/>
                <a:ext cx="187325" cy="1301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121920" tIns="60960" rIns="121920" bIns="60960" numCol="1" anchor="t" anchorCtr="0" compatLnSpc="1"/>
              <a:p>
                <a:endParaRPr lang="en-US" sz="2000" dirty="0">
                  <a:cs typeface="+mn-ea"/>
                  <a:sym typeface="+mn-lt"/>
                </a:endParaRPr>
              </a:p>
            </p:txBody>
          </p:sp>
          <p:sp>
            <p:nvSpPr>
              <p:cNvPr id="7" name="Freeform 62"/>
              <p:cNvSpPr/>
              <p:nvPr/>
            </p:nvSpPr>
            <p:spPr bwMode="auto">
              <a:xfrm>
                <a:off x="6262688" y="2057400"/>
                <a:ext cx="184150" cy="130175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0"/>
                  </a:cxn>
                  <a:cxn ang="0">
                    <a:pos x="0" y="82"/>
                  </a:cxn>
                  <a:cxn ang="0">
                    <a:pos x="116" y="82"/>
                  </a:cxn>
                  <a:cxn ang="0">
                    <a:pos x="116" y="58"/>
                  </a:cxn>
                  <a:cxn ang="0">
                    <a:pos x="23" y="58"/>
                  </a:cxn>
                  <a:cxn ang="0">
                    <a:pos x="23" y="0"/>
                  </a:cxn>
                </a:cxnLst>
                <a:rect l="0" t="0" r="r" b="b"/>
                <a:pathLst>
                  <a:path w="116" h="82">
                    <a:moveTo>
                      <a:pt x="2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116" y="82"/>
                    </a:lnTo>
                    <a:lnTo>
                      <a:pt x="116" y="58"/>
                    </a:lnTo>
                    <a:lnTo>
                      <a:pt x="23" y="58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p>
                <a:endParaRPr lang="en-US" sz="2000" dirty="0">
                  <a:cs typeface="+mn-ea"/>
                  <a:sym typeface="+mn-lt"/>
                </a:endParaRPr>
              </a:p>
            </p:txBody>
          </p:sp>
          <p:sp>
            <p:nvSpPr>
              <p:cNvPr id="8" name="Freeform 63"/>
              <p:cNvSpPr/>
              <p:nvPr/>
            </p:nvSpPr>
            <p:spPr bwMode="auto">
              <a:xfrm>
                <a:off x="6207125" y="2114550"/>
                <a:ext cx="184150" cy="13017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0"/>
                  </a:cxn>
                  <a:cxn ang="0">
                    <a:pos x="0" y="82"/>
                  </a:cxn>
                  <a:cxn ang="0">
                    <a:pos x="116" y="82"/>
                  </a:cxn>
                  <a:cxn ang="0">
                    <a:pos x="116" y="58"/>
                  </a:cxn>
                  <a:cxn ang="0">
                    <a:pos x="22" y="58"/>
                  </a:cxn>
                  <a:cxn ang="0">
                    <a:pos x="22" y="0"/>
                  </a:cxn>
                </a:cxnLst>
                <a:rect l="0" t="0" r="r" b="b"/>
                <a:pathLst>
                  <a:path w="116" h="82">
                    <a:moveTo>
                      <a:pt x="22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116" y="82"/>
                    </a:lnTo>
                    <a:lnTo>
                      <a:pt x="116" y="58"/>
                    </a:lnTo>
                    <a:lnTo>
                      <a:pt x="22" y="58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p>
                <a:endParaRPr lang="en-US" sz="2000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3980" y="3512185"/>
            <a:ext cx="7155180" cy="31572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" name="文本框 87"/>
          <p:cNvSpPr txBox="1"/>
          <p:nvPr/>
        </p:nvSpPr>
        <p:spPr>
          <a:xfrm>
            <a:off x="340360" y="641350"/>
            <a:ext cx="11232515" cy="2335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66700" indent="0" algn="just" fontAlgn="auto">
              <a:lnSpc>
                <a:spcPct val="140000"/>
              </a:lnSpc>
              <a:spcBef>
                <a:spcPts val="1200"/>
              </a:spcBef>
              <a:buClrTx/>
              <a:buSzTx/>
              <a:buNone/>
            </a:pPr>
            <a:r>
              <a:rPr lang="zh-CN" altLang="en-US" kern="0" dirty="0">
                <a:effectLst/>
                <a:cs typeface="+mn-ea"/>
                <a:sym typeface="+mn-ea"/>
              </a:rPr>
              <a:t>支持个人用户注册使用，注册需使用真实手机号接收验证码；未注册用户首次使用手机号快捷登录方式将默认为自动注册。</a:t>
            </a:r>
            <a:endParaRPr lang="zh-CN" altLang="en-US" kern="0" dirty="0">
              <a:effectLst/>
              <a:cs typeface="+mn-ea"/>
              <a:sym typeface="+mn-ea"/>
            </a:endParaRPr>
          </a:p>
          <a:p>
            <a:pPr marL="266700" indent="0" algn="just" fontAlgn="auto">
              <a:lnSpc>
                <a:spcPct val="140000"/>
              </a:lnSpc>
              <a:spcBef>
                <a:spcPts val="1200"/>
              </a:spcBef>
              <a:buClrTx/>
              <a:buSzTx/>
              <a:buNone/>
            </a:pPr>
            <a:r>
              <a:rPr lang="zh-CN" altLang="en-US" kern="0" dirty="0">
                <a:effectLst/>
                <a:cs typeface="+mn-ea"/>
                <a:sym typeface="+mn-ea"/>
              </a:rPr>
              <a:t>平台提供密码登录、快捷登录两种登录方式，用户登录后可以点击页面右上角账号名进入个人中心修改登录密码。</a:t>
            </a:r>
            <a:endParaRPr lang="zh-CN" altLang="en-US" kern="0" dirty="0">
              <a:effectLst/>
              <a:cs typeface="+mn-ea"/>
              <a:sym typeface="+mn-ea"/>
            </a:endParaRPr>
          </a:p>
          <a:p>
            <a:pPr marL="266700" indent="0" algn="just" fontAlgn="auto">
              <a:lnSpc>
                <a:spcPct val="140000"/>
              </a:lnSpc>
              <a:spcBef>
                <a:spcPts val="1200"/>
              </a:spcBef>
              <a:buClrTx/>
              <a:buSzTx/>
              <a:buNone/>
            </a:pPr>
            <a:r>
              <a:rPr lang="zh-CN" altLang="en-US" kern="0" dirty="0">
                <a:effectLst/>
                <a:cs typeface="+mn-ea"/>
                <a:sym typeface="+mn-ea"/>
              </a:rPr>
              <a:t>机构绑定IP后，机构用户在IP范围内可以免登录使用题库服务，但系统不会保存未登录用户的学习记录等。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b="30334"/>
          <a:stretch>
            <a:fillRect/>
          </a:stretch>
        </p:blipFill>
        <p:spPr>
          <a:xfrm>
            <a:off x="618490" y="3954145"/>
            <a:ext cx="10874375" cy="16421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52400" dist="88900" dir="2700000" algn="tl" rotWithShape="0">
              <a:schemeClr val="tx1">
                <a:lumMod val="85000"/>
                <a:lumOff val="15000"/>
                <a:alpha val="52000"/>
              </a:scheme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90" y="3018155"/>
            <a:ext cx="5918835" cy="35147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52400" dist="88900" dir="2700000" algn="tl" rotWithShape="0">
              <a:schemeClr val="tx1">
                <a:lumMod val="85000"/>
                <a:lumOff val="15000"/>
                <a:alpha val="52000"/>
              </a:schemeClr>
            </a:outerShdw>
          </a:effectLst>
        </p:spPr>
      </p:pic>
      <p:sp>
        <p:nvSpPr>
          <p:cNvPr id="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323786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如何注册</a:t>
            </a:r>
            <a:r>
              <a:rPr lang="en-US" altLang="zh-CN" sz="2400" b="1" kern="0" dirty="0">
                <a:effectLst/>
                <a:cs typeface="+mn-ea"/>
                <a:sym typeface="+mn-lt"/>
              </a:rPr>
              <a:t>/</a:t>
            </a:r>
            <a:r>
              <a:rPr lang="zh-CN" sz="2400" b="1" kern="0" dirty="0">
                <a:effectLst/>
                <a:cs typeface="+mn-ea"/>
                <a:sym typeface="+mn-lt"/>
              </a:rPr>
              <a:t>登录</a:t>
            </a:r>
            <a:endParaRPr lang="zh-CN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4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2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6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7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323786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如何</a:t>
            </a:r>
            <a:r>
              <a:rPr lang="zh-CN" sz="2400" b="1" kern="0" dirty="0">
                <a:effectLst/>
                <a:cs typeface="+mn-ea"/>
                <a:sym typeface="+mn-lt"/>
              </a:rPr>
              <a:t>检索</a:t>
            </a:r>
            <a:endParaRPr lang="zh-CN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4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2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6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7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16865" y="755650"/>
            <a:ext cx="11231880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66700" indent="0" algn="just" fontAlgn="auto">
              <a:lnSpc>
                <a:spcPct val="140000"/>
              </a:lnSpc>
              <a:spcBef>
                <a:spcPts val="1200"/>
              </a:spcBef>
              <a:buClrTx/>
              <a:buSzTx/>
              <a:buNone/>
            </a:pPr>
            <a:r>
              <a:rPr lang="zh-CN" altLang="en-US" kern="0" dirty="0">
                <a:effectLst/>
                <a:cs typeface="+mn-ea"/>
                <a:sym typeface="+mn-ea"/>
              </a:rPr>
              <a:t>首页检索框提供了四个检索字段供用户选择，通过选择检索字段，再输入关键词点击搜索即可快速得到检索结果，用户还可以在搜索结果页切换考试分类以实现资源的快速筛选定位，更好地满足用户的信息需求。</a:t>
            </a:r>
            <a:endParaRPr lang="zh-CN" altLang="en-US" kern="0" dirty="0">
              <a:effectLst/>
              <a:cs typeface="+mn-ea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960" y="1776730"/>
            <a:ext cx="8858250" cy="3378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776730"/>
            <a:ext cx="9201150" cy="467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323786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如何</a:t>
            </a:r>
            <a:r>
              <a:rPr lang="zh-CN" sz="2400" b="1" kern="0" dirty="0">
                <a:effectLst/>
                <a:cs typeface="+mn-ea"/>
                <a:sym typeface="+mn-lt"/>
              </a:rPr>
              <a:t>检索</a:t>
            </a:r>
            <a:endParaRPr lang="zh-CN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4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2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6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7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11505" y="757555"/>
            <a:ext cx="1047432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66700" indent="0" algn="just" fontAlgn="auto">
              <a:lnSpc>
                <a:spcPct val="140000"/>
              </a:lnSpc>
              <a:spcBef>
                <a:spcPts val="1200"/>
              </a:spcBef>
              <a:buClrTx/>
              <a:buSzTx/>
              <a:buNone/>
            </a:pPr>
            <a:r>
              <a:rPr lang="zh-CN" altLang="en-US" kern="0" dirty="0">
                <a:effectLst/>
                <a:cs typeface="+mn-ea"/>
                <a:sym typeface="+mn-ea"/>
              </a:rPr>
              <a:t>用户可以点击首页展示的考试分类快捷进入刷题中心，也可以点击“全部考试”或具体行业名进入考试分类页查看全部分类，选定考试后平台将保存用户的考试定位，方便用户下次进入刷题中心能快速定位到目标考试科目下。</a:t>
            </a:r>
            <a:endParaRPr lang="zh-CN" altLang="en-US" kern="0" dirty="0">
              <a:effectLst/>
              <a:cs typeface="+mn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0130" y="2327910"/>
            <a:ext cx="8934450" cy="35242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080260"/>
            <a:ext cx="10541000" cy="370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323786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如何</a:t>
            </a:r>
            <a:r>
              <a:rPr lang="zh-CN" sz="2400" b="1" kern="0" dirty="0">
                <a:effectLst/>
                <a:cs typeface="+mn-ea"/>
                <a:sym typeface="+mn-lt"/>
              </a:rPr>
              <a:t>刷题</a:t>
            </a:r>
            <a:endParaRPr lang="zh-CN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4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2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6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7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566420" y="1615440"/>
            <a:ext cx="5241925" cy="33432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66700" indent="0" algn="just" fontAlgn="auto">
              <a:lnSpc>
                <a:spcPct val="140000"/>
              </a:lnSpc>
              <a:spcBef>
                <a:spcPts val="1200"/>
              </a:spcBef>
              <a:buClrTx/>
              <a:buSzTx/>
              <a:buNone/>
            </a:pPr>
            <a:r>
              <a:rPr lang="zh-CN" altLang="en-US" kern="0" dirty="0">
                <a:effectLst/>
                <a:cs typeface="+mn-ea"/>
                <a:sym typeface="+mn-ea"/>
              </a:rPr>
              <a:t>独立的刷题中心聚能平台所有的</a:t>
            </a:r>
            <a:r>
              <a:rPr lang="zh-CN" altLang="en-US" kern="0" dirty="0">
                <a:solidFill>
                  <a:srgbClr val="FF0000"/>
                </a:solidFill>
                <a:effectLst/>
                <a:cs typeface="+mn-ea"/>
                <a:sym typeface="+mn-ea"/>
              </a:rPr>
              <a:t>刷题功能</a:t>
            </a:r>
            <a:r>
              <a:rPr lang="zh-CN" altLang="en-US" kern="0" dirty="0">
                <a:effectLst/>
                <a:cs typeface="+mn-ea"/>
                <a:sym typeface="+mn-ea"/>
              </a:rPr>
              <a:t>，有章节练习、专项练习、随机组卷、每日一练、历年真题、模拟试卷、冲刺密卷、高频错题、试题检索、试卷检索等；</a:t>
            </a:r>
            <a:endParaRPr lang="zh-CN" altLang="en-US" kern="0" dirty="0">
              <a:effectLst/>
              <a:cs typeface="+mn-ea"/>
              <a:sym typeface="+mn-ea"/>
            </a:endParaRPr>
          </a:p>
          <a:p>
            <a:pPr marL="266700" indent="0" algn="just" fontAlgn="auto">
              <a:lnSpc>
                <a:spcPct val="140000"/>
              </a:lnSpc>
              <a:spcBef>
                <a:spcPts val="1200"/>
              </a:spcBef>
              <a:buClrTx/>
              <a:buSzTx/>
              <a:buNone/>
            </a:pPr>
            <a:r>
              <a:rPr lang="zh-CN" altLang="en-US" kern="0" dirty="0">
                <a:effectLst/>
                <a:cs typeface="+mn-ea"/>
                <a:sym typeface="+mn-ea"/>
              </a:rPr>
              <a:t>还可查询用户所有的</a:t>
            </a:r>
            <a:r>
              <a:rPr lang="zh-CN" altLang="en-US" kern="0" dirty="0">
                <a:solidFill>
                  <a:srgbClr val="FF0000"/>
                </a:solidFill>
                <a:effectLst/>
                <a:cs typeface="+mn-ea"/>
                <a:sym typeface="+mn-ea"/>
              </a:rPr>
              <a:t>学习记录</a:t>
            </a:r>
            <a:r>
              <a:rPr lang="zh-CN" altLang="en-US" kern="0" dirty="0">
                <a:effectLst/>
                <a:cs typeface="+mn-ea"/>
                <a:sym typeface="+mn-ea"/>
              </a:rPr>
              <a:t>，如做题记录、试卷记录、我的错题、我的收藏、我的笔记、学情数据等，记录分析用户的学习数据，为用户提供全方位的考试应用服务。</a:t>
            </a:r>
            <a:endParaRPr lang="zh-CN" altLang="en-US" kern="0" dirty="0">
              <a:effectLst/>
              <a:cs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6420" y="886460"/>
            <a:ext cx="63131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zh-CN" altLang="en-US" sz="2000" b="1" kern="0" dirty="0">
                <a:effectLst/>
                <a:cs typeface="+mn-ea"/>
                <a:sym typeface="+mn-ea"/>
              </a:rPr>
              <a:t>核心功能：刷题中心</a:t>
            </a:r>
            <a:endParaRPr lang="zh-CN" altLang="en-US" sz="2000" b="1" kern="0" dirty="0">
              <a:effectLst/>
              <a:cs typeface="+mn-ea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39227"/>
          <a:stretch>
            <a:fillRect/>
          </a:stretch>
        </p:blipFill>
        <p:spPr>
          <a:xfrm rot="21240000">
            <a:off x="6297582" y="984441"/>
            <a:ext cx="8442520" cy="4773600"/>
          </a:xfrm>
          <a:prstGeom prst="rect">
            <a:avLst/>
          </a:prstGeom>
          <a:solidFill>
            <a:schemeClr val="bg1">
              <a:alpha val="59000"/>
            </a:schemeClr>
          </a:solidFill>
          <a:effectLst>
            <a:outerShdw blurRad="50800" dist="381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8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040" y="1146175"/>
            <a:ext cx="11075670" cy="4683125"/>
          </a:xfrm>
          <a:prstGeom prst="rect">
            <a:avLst/>
          </a:prstGeom>
        </p:spPr>
      </p:pic>
      <p:sp>
        <p:nvSpPr>
          <p:cNvPr id="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323786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如何</a:t>
            </a:r>
            <a:r>
              <a:rPr lang="zh-CN" sz="2400" b="1" kern="0" dirty="0">
                <a:effectLst/>
                <a:cs typeface="+mn-ea"/>
                <a:sym typeface="+mn-lt"/>
              </a:rPr>
              <a:t>刷题</a:t>
            </a:r>
            <a:endParaRPr lang="zh-CN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4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2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6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7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5" name="下箭头 4"/>
          <p:cNvSpPr/>
          <p:nvPr/>
        </p:nvSpPr>
        <p:spPr>
          <a:xfrm>
            <a:off x="6901180" y="1224280"/>
            <a:ext cx="493395" cy="44894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235700" y="777875"/>
            <a:ext cx="22993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kern="0" dirty="0">
                <a:effectLst/>
                <a:cs typeface="+mn-ea"/>
                <a:sym typeface="+mn-ea"/>
              </a:rPr>
              <a:t>随时进行学科切换</a:t>
            </a:r>
            <a:endParaRPr lang="zh-CN" altLang="en-US" kern="0" dirty="0">
              <a:effectLst/>
              <a:cs typeface="+mn-ea"/>
              <a:sym typeface="+mn-ea"/>
            </a:endParaRPr>
          </a:p>
        </p:txBody>
      </p:sp>
      <p:sp>
        <p:nvSpPr>
          <p:cNvPr id="10" name="流程图: 过程 9"/>
          <p:cNvSpPr/>
          <p:nvPr/>
        </p:nvSpPr>
        <p:spPr>
          <a:xfrm>
            <a:off x="9590405" y="2524125"/>
            <a:ext cx="1624330" cy="1810385"/>
          </a:xfrm>
          <a:prstGeom prst="flowChartProcess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505315" y="4490720"/>
            <a:ext cx="22993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kern="0" dirty="0">
                <a:effectLst/>
                <a:cs typeface="+mn-ea"/>
                <a:sym typeface="+mn-ea"/>
              </a:rPr>
              <a:t>跳转不同试题类型</a:t>
            </a:r>
            <a:endParaRPr lang="zh-CN" altLang="en-US" kern="0" dirty="0">
              <a:effectLst/>
              <a:cs typeface="+mn-ea"/>
              <a:sym typeface="+mn-ea"/>
            </a:endParaRPr>
          </a:p>
        </p:txBody>
      </p:sp>
      <p:sp>
        <p:nvSpPr>
          <p:cNvPr id="13" name="流程图: 过程 12"/>
          <p:cNvSpPr/>
          <p:nvPr/>
        </p:nvSpPr>
        <p:spPr>
          <a:xfrm>
            <a:off x="661035" y="2769235"/>
            <a:ext cx="1394460" cy="2369185"/>
          </a:xfrm>
          <a:prstGeom prst="flowChartProcess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74040" y="5138420"/>
            <a:ext cx="18827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kern="0" dirty="0">
                <a:effectLst/>
                <a:cs typeface="+mn-ea"/>
                <a:sym typeface="+mn-ea"/>
              </a:rPr>
              <a:t>过程全流程记录</a:t>
            </a:r>
            <a:endParaRPr lang="zh-CN" altLang="en-US" kern="0" dirty="0">
              <a:effectLst/>
              <a:cs typeface="+mn-ea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" y="1214120"/>
            <a:ext cx="11493500" cy="467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323786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如何</a:t>
            </a:r>
            <a:r>
              <a:rPr lang="zh-CN" sz="2400" b="1" kern="0" dirty="0">
                <a:effectLst/>
                <a:cs typeface="+mn-ea"/>
                <a:sym typeface="+mn-lt"/>
              </a:rPr>
              <a:t>获取资讯</a:t>
            </a:r>
            <a:endParaRPr lang="zh-CN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4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2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6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7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530" y="1678940"/>
            <a:ext cx="6522720" cy="2978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6895" y="795020"/>
            <a:ext cx="65233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kern="0" dirty="0">
                <a:effectLst/>
                <a:cs typeface="+mn-ea"/>
                <a:sym typeface="+mn-ea"/>
              </a:rPr>
              <a:t>平台为用户提供及时、准确的的考试资讯，包括考试动态、考试大纲等等，帮助用户了解并准备考试。</a:t>
            </a:r>
            <a:endParaRPr lang="zh-CN" altLang="en-US" kern="0" dirty="0">
              <a:effectLst/>
              <a:cs typeface="+mn-ea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" y="1880870"/>
            <a:ext cx="11074400" cy="37782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780" y="1880870"/>
            <a:ext cx="7734300" cy="434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363883" y="407380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09305" y="263854"/>
            <a:ext cx="3816374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3200" b="1" dirty="0">
                <a:effectLst/>
                <a:cs typeface="+mn-ea"/>
                <a:sym typeface="+mn-lt"/>
              </a:rPr>
              <a:t>在哪里找？</a:t>
            </a:r>
            <a:endParaRPr lang="zh-CN" altLang="en-US" sz="3200" b="1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255387" y="184424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422275" y="1007110"/>
            <a:ext cx="85369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cs typeface="+mn-ea"/>
                <a:sym typeface="+mn-lt"/>
              </a:rPr>
              <a:t>进入图书馆官网，点击数字资源进入详情页，找到对应产品点击进入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30" y="1480185"/>
            <a:ext cx="7514590" cy="518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323786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配套移动服务</a:t>
            </a:r>
            <a:endParaRPr lang="zh-CN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4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2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6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7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15" y="916940"/>
            <a:ext cx="10515600" cy="5156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415" y="736600"/>
            <a:ext cx="1778000" cy="1346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35" y="2171065"/>
            <a:ext cx="1746250" cy="1155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135" y="3844290"/>
            <a:ext cx="1949450" cy="222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525" y="911225"/>
            <a:ext cx="11410950" cy="5035550"/>
          </a:xfrm>
          <a:prstGeom prst="rect">
            <a:avLst/>
          </a:prstGeom>
        </p:spPr>
      </p:pic>
      <p:sp>
        <p:nvSpPr>
          <p:cNvPr id="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323786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altLang="zh-CN" sz="2400" b="1" kern="0" dirty="0">
                <a:effectLst/>
                <a:cs typeface="+mn-ea"/>
                <a:sym typeface="+mn-lt"/>
              </a:rPr>
              <a:t>AI</a:t>
            </a:r>
            <a:r>
              <a:rPr lang="zh-CN" altLang="en-US" sz="2400" b="1" kern="0" dirty="0">
                <a:effectLst/>
                <a:cs typeface="+mn-ea"/>
                <a:sym typeface="+mn-lt"/>
              </a:rPr>
              <a:t>备考服务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4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5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6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7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075" y="911225"/>
            <a:ext cx="4425315" cy="5116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298069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提问啦！！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955675" y="1889125"/>
            <a:ext cx="10214610" cy="287147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tx1"/>
                </a:solidFill>
              </a:rPr>
              <a:t>考试服务平台配套的移动服务有哪几种？</a:t>
            </a:r>
            <a:endParaRPr lang="zh-CN" altLang="en-US" sz="4400" b="1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4530" y="3691255"/>
            <a:ext cx="3275965" cy="30841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955675" y="1889125"/>
            <a:ext cx="10214610" cy="287147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tx1"/>
                </a:solidFill>
              </a:rPr>
              <a:t>演示环节</a:t>
            </a:r>
            <a:endParaRPr lang="zh-CN" altLang="en-US" sz="44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15" y="187325"/>
            <a:ext cx="298069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提问啦！！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955675" y="1889125"/>
            <a:ext cx="10214610" cy="287147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tx1"/>
                </a:solidFill>
              </a:rPr>
              <a:t>中文期刊服务平台包含多少个</a:t>
            </a:r>
            <a:endParaRPr lang="zh-CN" altLang="en-US" sz="4400" b="1">
              <a:solidFill>
                <a:schemeClr val="tx1"/>
              </a:solidFill>
            </a:endParaRPr>
          </a:p>
          <a:p>
            <a:pPr algn="ctr"/>
            <a:r>
              <a:rPr lang="zh-CN" altLang="en-US" sz="4400" b="1">
                <a:solidFill>
                  <a:schemeClr val="tx1"/>
                </a:solidFill>
              </a:rPr>
              <a:t>二级学科分类？</a:t>
            </a:r>
            <a:endParaRPr lang="zh-CN" altLang="en-US" sz="4400" b="1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77655" y="3928110"/>
            <a:ext cx="2077720" cy="29298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603233" y="5387814"/>
            <a:ext cx="2285646" cy="474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tx1"/>
                </a:solidFill>
                <a:cs typeface="+mn-ea"/>
                <a:sym typeface="+mn-lt"/>
              </a:rPr>
              <a:t>QQ</a:t>
            </a:r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：</a:t>
            </a:r>
            <a:r>
              <a:rPr lang="en-US" altLang="zh-CN" sz="2000" dirty="0">
                <a:solidFill>
                  <a:schemeClr val="tx1"/>
                </a:solidFill>
                <a:cs typeface="+mn-ea"/>
                <a:sym typeface="+mn-lt"/>
              </a:rPr>
              <a:t>1334104973</a:t>
            </a:r>
            <a:endParaRPr lang="en-US" altLang="zh-CN"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4581832" y="1599760"/>
            <a:ext cx="3028337" cy="622826"/>
          </a:xfrm>
          <a:prstGeom prst="roundRect">
            <a:avLst>
              <a:gd name="adj" fmla="val 37355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sz="28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1927123" y="2071828"/>
            <a:ext cx="8337754" cy="30356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9600" b="1" dirty="0">
                <a:solidFill>
                  <a:schemeClr val="tx1"/>
                </a:solidFill>
                <a:cs typeface="+mn-ea"/>
                <a:sym typeface="+mn-lt"/>
              </a:rPr>
              <a:t>THANKS.</a:t>
            </a:r>
            <a:endParaRPr lang="en-US" altLang="zh-CN" sz="115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4800" b="1" dirty="0">
                <a:solidFill>
                  <a:schemeClr val="tx1"/>
                </a:solidFill>
                <a:cs typeface="+mn-ea"/>
                <a:sym typeface="+mn-lt"/>
              </a:rPr>
              <a:t>感谢同学们到场聆听</a:t>
            </a:r>
            <a:endParaRPr lang="zh-CN" altLang="en-US" sz="48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" name="图片 2" descr="维普智图RGB模式20240409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4870" y="1487170"/>
            <a:ext cx="2498725" cy="8477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/>
        </p:nvSpPr>
        <p:spPr>
          <a:xfrm>
            <a:off x="5538941" y="2954642"/>
            <a:ext cx="3707218" cy="577093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864738" y="3764475"/>
            <a:ext cx="6462524" cy="0"/>
          </a:xfrm>
          <a:prstGeom prst="line">
            <a:avLst/>
          </a:prstGeom>
          <a:ln>
            <a:solidFill>
              <a:schemeClr val="accent3">
                <a:lumMod val="10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Text"/>
          <p:cNvSpPr txBox="1"/>
          <p:nvPr/>
        </p:nvSpPr>
        <p:spPr>
          <a:xfrm>
            <a:off x="5033645" y="2954655"/>
            <a:ext cx="41567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4000" dirty="0">
                <a:cs typeface="+mn-ea"/>
                <a:sym typeface="+mn-lt"/>
              </a:rPr>
              <a:t>中文期刊服务平台</a:t>
            </a:r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2864532" y="2889880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10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PART 01</a:t>
            </a:r>
            <a:endParaRPr kumimoji="0" lang="en-US" altLang="zh-CN" sz="4000" i="0" u="none" strike="noStrike" kern="1200" cap="none" spc="0" normalizeH="0" baseline="0" noProof="0" dirty="0">
              <a:ln>
                <a:noFill/>
              </a:ln>
              <a:solidFill>
                <a:schemeClr val="dk1">
                  <a:lumMod val="10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1206500" y="461645"/>
            <a:ext cx="527050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cs typeface="+mn-ea"/>
                <a:sym typeface="+mn-lt"/>
              </a:rPr>
              <a:t>访问网址：http://qikan.cqvip.com/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3272" y="332139"/>
            <a:ext cx="602226" cy="602226"/>
            <a:chOff x="1001841" y="4712228"/>
            <a:chExt cx="602226" cy="602226"/>
          </a:xfrm>
        </p:grpSpPr>
        <p:sp>
          <p:nvSpPr>
            <p:cNvPr id="16" name="椭圆 15"/>
            <p:cNvSpPr/>
            <p:nvPr/>
          </p:nvSpPr>
          <p:spPr>
            <a:xfrm>
              <a:off x="1001841" y="4712228"/>
              <a:ext cx="602226" cy="60222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grpSp>
          <p:nvGrpSpPr>
            <p:cNvPr id="17" name="Group 283"/>
            <p:cNvGrpSpPr/>
            <p:nvPr/>
          </p:nvGrpSpPr>
          <p:grpSpPr>
            <a:xfrm>
              <a:off x="1182611" y="4914879"/>
              <a:ext cx="240687" cy="196925"/>
              <a:chOff x="6207125" y="2001838"/>
              <a:chExt cx="296863" cy="242887"/>
            </a:xfrm>
            <a:solidFill>
              <a:schemeClr val="tx1"/>
            </a:solidFill>
          </p:grpSpPr>
          <p:sp>
            <p:nvSpPr>
              <p:cNvPr id="30" name="Rectangle 61"/>
              <p:cNvSpPr>
                <a:spLocks noChangeArrowheads="1"/>
              </p:cNvSpPr>
              <p:nvPr/>
            </p:nvSpPr>
            <p:spPr bwMode="auto">
              <a:xfrm>
                <a:off x="6316663" y="2001838"/>
                <a:ext cx="187325" cy="1301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000" dirty="0">
                  <a:cs typeface="+mn-ea"/>
                  <a:sym typeface="+mn-lt"/>
                </a:endParaRPr>
              </a:p>
            </p:txBody>
          </p:sp>
          <p:sp>
            <p:nvSpPr>
              <p:cNvPr id="31" name="Freeform 62"/>
              <p:cNvSpPr/>
              <p:nvPr/>
            </p:nvSpPr>
            <p:spPr bwMode="auto">
              <a:xfrm>
                <a:off x="6262688" y="2057400"/>
                <a:ext cx="184150" cy="130175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0"/>
                  </a:cxn>
                  <a:cxn ang="0">
                    <a:pos x="0" y="82"/>
                  </a:cxn>
                  <a:cxn ang="0">
                    <a:pos x="116" y="82"/>
                  </a:cxn>
                  <a:cxn ang="0">
                    <a:pos x="116" y="58"/>
                  </a:cxn>
                  <a:cxn ang="0">
                    <a:pos x="23" y="58"/>
                  </a:cxn>
                  <a:cxn ang="0">
                    <a:pos x="23" y="0"/>
                  </a:cxn>
                </a:cxnLst>
                <a:rect l="0" t="0" r="r" b="b"/>
                <a:pathLst>
                  <a:path w="116" h="82">
                    <a:moveTo>
                      <a:pt x="2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116" y="82"/>
                    </a:lnTo>
                    <a:lnTo>
                      <a:pt x="116" y="58"/>
                    </a:lnTo>
                    <a:lnTo>
                      <a:pt x="23" y="58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000" dirty="0">
                  <a:cs typeface="+mn-ea"/>
                  <a:sym typeface="+mn-lt"/>
                </a:endParaRPr>
              </a:p>
            </p:txBody>
          </p:sp>
          <p:sp>
            <p:nvSpPr>
              <p:cNvPr id="32" name="Freeform 63"/>
              <p:cNvSpPr/>
              <p:nvPr/>
            </p:nvSpPr>
            <p:spPr bwMode="auto">
              <a:xfrm>
                <a:off x="6207125" y="2114550"/>
                <a:ext cx="184150" cy="13017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0"/>
                  </a:cxn>
                  <a:cxn ang="0">
                    <a:pos x="0" y="82"/>
                  </a:cxn>
                  <a:cxn ang="0">
                    <a:pos x="116" y="82"/>
                  </a:cxn>
                  <a:cxn ang="0">
                    <a:pos x="116" y="58"/>
                  </a:cxn>
                  <a:cxn ang="0">
                    <a:pos x="22" y="58"/>
                  </a:cxn>
                  <a:cxn ang="0">
                    <a:pos x="22" y="0"/>
                  </a:cxn>
                </a:cxnLst>
                <a:rect l="0" t="0" r="r" b="b"/>
                <a:pathLst>
                  <a:path w="116" h="82">
                    <a:moveTo>
                      <a:pt x="22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116" y="82"/>
                    </a:lnTo>
                    <a:lnTo>
                      <a:pt x="116" y="58"/>
                    </a:lnTo>
                    <a:lnTo>
                      <a:pt x="22" y="58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0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154430" y="1713230"/>
            <a:ext cx="9705975" cy="14763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dirty="0">
                <a:cs typeface="+mn-ea"/>
                <a:sym typeface="+mn-lt"/>
              </a:rPr>
              <a:t>《中文期刊服务平台》是以数据检索应用为基础，以数据挖掘与分析为特色，</a:t>
            </a:r>
            <a:r>
              <a:rPr lang="zh-CN" altLang="en-US" sz="2000" dirty="0">
                <a:cs typeface="+mn-ea"/>
                <a:sym typeface="+mn-lt"/>
              </a:rPr>
              <a:t>面向多场景应用的期刊大数据服务平台。</a:t>
            </a:r>
            <a:r>
              <a:rPr lang="zh-CN" altLang="en-US" sz="2000" dirty="0">
                <a:cs typeface="+mn-ea"/>
                <a:sym typeface="+mn-lt"/>
              </a:rPr>
              <a:t>通过准确、完整的数据索引和知识本体分析，着力为读者提供优质的知识服务解决方案和良好的使用体验</a:t>
            </a:r>
            <a:r>
              <a:rPr lang="zh-CN" altLang="en-US" sz="2000" dirty="0">
                <a:cs typeface="+mn-ea"/>
                <a:sym typeface="+mn-lt"/>
              </a:rPr>
              <a:t>。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46889" y="1288930"/>
            <a:ext cx="1356764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cs typeface="+mn-ea"/>
                <a:sym typeface="+mn-lt"/>
              </a:rPr>
              <a:t>平台介绍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05529" y="1200184"/>
            <a:ext cx="602226" cy="602226"/>
            <a:chOff x="6229384" y="4744652"/>
            <a:chExt cx="602226" cy="602226"/>
          </a:xfrm>
        </p:grpSpPr>
        <p:sp>
          <p:nvSpPr>
            <p:cNvPr id="34" name="椭圆 33"/>
            <p:cNvSpPr/>
            <p:nvPr/>
          </p:nvSpPr>
          <p:spPr>
            <a:xfrm>
              <a:off x="6229384" y="4744652"/>
              <a:ext cx="602226" cy="60222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grpSp>
          <p:nvGrpSpPr>
            <p:cNvPr id="35" name="Group 1187"/>
            <p:cNvGrpSpPr/>
            <p:nvPr/>
          </p:nvGrpSpPr>
          <p:grpSpPr>
            <a:xfrm>
              <a:off x="6419271" y="4934998"/>
              <a:ext cx="222453" cy="221534"/>
              <a:chOff x="8270875" y="374650"/>
              <a:chExt cx="384176" cy="382588"/>
            </a:xfrm>
            <a:solidFill>
              <a:schemeClr val="tx1"/>
            </a:solidFill>
          </p:grpSpPr>
          <p:sp>
            <p:nvSpPr>
              <p:cNvPr id="36" name="Freeform 114"/>
              <p:cNvSpPr>
                <a:spLocks noEditPoints="1"/>
              </p:cNvSpPr>
              <p:nvPr/>
            </p:nvSpPr>
            <p:spPr bwMode="auto">
              <a:xfrm>
                <a:off x="8548688" y="446088"/>
                <a:ext cx="106363" cy="311150"/>
              </a:xfrm>
              <a:custGeom>
                <a:avLst/>
                <a:gdLst>
                  <a:gd name="T0" fmla="*/ 441 w 944"/>
                  <a:gd name="T1" fmla="*/ 2040 h 2750"/>
                  <a:gd name="T2" fmla="*/ 380 w 944"/>
                  <a:gd name="T3" fmla="*/ 2061 h 2750"/>
                  <a:gd name="T4" fmla="*/ 331 w 944"/>
                  <a:gd name="T5" fmla="*/ 2099 h 2750"/>
                  <a:gd name="T6" fmla="*/ 294 w 944"/>
                  <a:gd name="T7" fmla="*/ 2151 h 2750"/>
                  <a:gd name="T8" fmla="*/ 274 w 944"/>
                  <a:gd name="T9" fmla="*/ 2213 h 2750"/>
                  <a:gd name="T10" fmla="*/ 274 w 944"/>
                  <a:gd name="T11" fmla="*/ 2281 h 2750"/>
                  <a:gd name="T12" fmla="*/ 294 w 944"/>
                  <a:gd name="T13" fmla="*/ 2342 h 2750"/>
                  <a:gd name="T14" fmla="*/ 331 w 944"/>
                  <a:gd name="T15" fmla="*/ 2394 h 2750"/>
                  <a:gd name="T16" fmla="*/ 381 w 944"/>
                  <a:gd name="T17" fmla="*/ 2432 h 2750"/>
                  <a:gd name="T18" fmla="*/ 441 w 944"/>
                  <a:gd name="T19" fmla="*/ 2452 h 2750"/>
                  <a:gd name="T20" fmla="*/ 506 w 944"/>
                  <a:gd name="T21" fmla="*/ 2452 h 2750"/>
                  <a:gd name="T22" fmla="*/ 565 w 944"/>
                  <a:gd name="T23" fmla="*/ 2432 h 2750"/>
                  <a:gd name="T24" fmla="*/ 615 w 944"/>
                  <a:gd name="T25" fmla="*/ 2394 h 2750"/>
                  <a:gd name="T26" fmla="*/ 652 w 944"/>
                  <a:gd name="T27" fmla="*/ 2342 h 2750"/>
                  <a:gd name="T28" fmla="*/ 672 w 944"/>
                  <a:gd name="T29" fmla="*/ 2281 h 2750"/>
                  <a:gd name="T30" fmla="*/ 672 w 944"/>
                  <a:gd name="T31" fmla="*/ 2213 h 2750"/>
                  <a:gd name="T32" fmla="*/ 652 w 944"/>
                  <a:gd name="T33" fmla="*/ 2151 h 2750"/>
                  <a:gd name="T34" fmla="*/ 615 w 944"/>
                  <a:gd name="T35" fmla="*/ 2099 h 2750"/>
                  <a:gd name="T36" fmla="*/ 565 w 944"/>
                  <a:gd name="T37" fmla="*/ 2061 h 2750"/>
                  <a:gd name="T38" fmla="*/ 506 w 944"/>
                  <a:gd name="T39" fmla="*/ 2040 h 2750"/>
                  <a:gd name="T40" fmla="*/ 255 w 944"/>
                  <a:gd name="T41" fmla="*/ 439 h 2750"/>
                  <a:gd name="T42" fmla="*/ 215 w 944"/>
                  <a:gd name="T43" fmla="*/ 449 h 2750"/>
                  <a:gd name="T44" fmla="*/ 184 w 944"/>
                  <a:gd name="T45" fmla="*/ 473 h 2750"/>
                  <a:gd name="T46" fmla="*/ 167 w 944"/>
                  <a:gd name="T47" fmla="*/ 509 h 2750"/>
                  <a:gd name="T48" fmla="*/ 167 w 944"/>
                  <a:gd name="T49" fmla="*/ 551 h 2750"/>
                  <a:gd name="T50" fmla="*/ 184 w 944"/>
                  <a:gd name="T51" fmla="*/ 588 h 2750"/>
                  <a:gd name="T52" fmla="*/ 215 w 944"/>
                  <a:gd name="T53" fmla="*/ 612 h 2750"/>
                  <a:gd name="T54" fmla="*/ 255 w 944"/>
                  <a:gd name="T55" fmla="*/ 621 h 2750"/>
                  <a:gd name="T56" fmla="*/ 712 w 944"/>
                  <a:gd name="T57" fmla="*/ 618 h 2750"/>
                  <a:gd name="T58" fmla="*/ 749 w 944"/>
                  <a:gd name="T59" fmla="*/ 601 h 2750"/>
                  <a:gd name="T60" fmla="*/ 774 w 944"/>
                  <a:gd name="T61" fmla="*/ 570 h 2750"/>
                  <a:gd name="T62" fmla="*/ 782 w 944"/>
                  <a:gd name="T63" fmla="*/ 530 h 2750"/>
                  <a:gd name="T64" fmla="*/ 774 w 944"/>
                  <a:gd name="T65" fmla="*/ 489 h 2750"/>
                  <a:gd name="T66" fmla="*/ 748 w 944"/>
                  <a:gd name="T67" fmla="*/ 459 h 2750"/>
                  <a:gd name="T68" fmla="*/ 712 w 944"/>
                  <a:gd name="T69" fmla="*/ 441 h 2750"/>
                  <a:gd name="T70" fmla="*/ 255 w 944"/>
                  <a:gd name="T71" fmla="*/ 439 h 2750"/>
                  <a:gd name="T72" fmla="*/ 944 w 944"/>
                  <a:gd name="T73" fmla="*/ 0 h 2750"/>
                  <a:gd name="T74" fmla="*/ 0 w 944"/>
                  <a:gd name="T75" fmla="*/ 2750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4" h="2750">
                    <a:moveTo>
                      <a:pt x="473" y="2038"/>
                    </a:moveTo>
                    <a:lnTo>
                      <a:pt x="441" y="2040"/>
                    </a:lnTo>
                    <a:lnTo>
                      <a:pt x="410" y="2049"/>
                    </a:lnTo>
                    <a:lnTo>
                      <a:pt x="380" y="2061"/>
                    </a:lnTo>
                    <a:lnTo>
                      <a:pt x="355" y="2078"/>
                    </a:lnTo>
                    <a:lnTo>
                      <a:pt x="331" y="2099"/>
                    </a:lnTo>
                    <a:lnTo>
                      <a:pt x="311" y="2123"/>
                    </a:lnTo>
                    <a:lnTo>
                      <a:pt x="294" y="2151"/>
                    </a:lnTo>
                    <a:lnTo>
                      <a:pt x="282" y="2181"/>
                    </a:lnTo>
                    <a:lnTo>
                      <a:pt x="274" y="2213"/>
                    </a:lnTo>
                    <a:lnTo>
                      <a:pt x="272" y="2247"/>
                    </a:lnTo>
                    <a:lnTo>
                      <a:pt x="274" y="2281"/>
                    </a:lnTo>
                    <a:lnTo>
                      <a:pt x="282" y="2312"/>
                    </a:lnTo>
                    <a:lnTo>
                      <a:pt x="294" y="2342"/>
                    </a:lnTo>
                    <a:lnTo>
                      <a:pt x="311" y="2370"/>
                    </a:lnTo>
                    <a:lnTo>
                      <a:pt x="331" y="2394"/>
                    </a:lnTo>
                    <a:lnTo>
                      <a:pt x="355" y="2415"/>
                    </a:lnTo>
                    <a:lnTo>
                      <a:pt x="381" y="2432"/>
                    </a:lnTo>
                    <a:lnTo>
                      <a:pt x="410" y="2444"/>
                    </a:lnTo>
                    <a:lnTo>
                      <a:pt x="441" y="2452"/>
                    </a:lnTo>
                    <a:lnTo>
                      <a:pt x="473" y="2456"/>
                    </a:lnTo>
                    <a:lnTo>
                      <a:pt x="506" y="2452"/>
                    </a:lnTo>
                    <a:lnTo>
                      <a:pt x="536" y="2444"/>
                    </a:lnTo>
                    <a:lnTo>
                      <a:pt x="565" y="2432"/>
                    </a:lnTo>
                    <a:lnTo>
                      <a:pt x="592" y="2415"/>
                    </a:lnTo>
                    <a:lnTo>
                      <a:pt x="615" y="2394"/>
                    </a:lnTo>
                    <a:lnTo>
                      <a:pt x="636" y="2370"/>
                    </a:lnTo>
                    <a:lnTo>
                      <a:pt x="652" y="2342"/>
                    </a:lnTo>
                    <a:lnTo>
                      <a:pt x="665" y="2312"/>
                    </a:lnTo>
                    <a:lnTo>
                      <a:pt x="672" y="2281"/>
                    </a:lnTo>
                    <a:lnTo>
                      <a:pt x="675" y="2247"/>
                    </a:lnTo>
                    <a:lnTo>
                      <a:pt x="672" y="2213"/>
                    </a:lnTo>
                    <a:lnTo>
                      <a:pt x="665" y="2181"/>
                    </a:lnTo>
                    <a:lnTo>
                      <a:pt x="652" y="2151"/>
                    </a:lnTo>
                    <a:lnTo>
                      <a:pt x="636" y="2123"/>
                    </a:lnTo>
                    <a:lnTo>
                      <a:pt x="615" y="2099"/>
                    </a:lnTo>
                    <a:lnTo>
                      <a:pt x="592" y="2078"/>
                    </a:lnTo>
                    <a:lnTo>
                      <a:pt x="565" y="2061"/>
                    </a:lnTo>
                    <a:lnTo>
                      <a:pt x="536" y="2049"/>
                    </a:lnTo>
                    <a:lnTo>
                      <a:pt x="506" y="2040"/>
                    </a:lnTo>
                    <a:lnTo>
                      <a:pt x="473" y="2038"/>
                    </a:lnTo>
                    <a:close/>
                    <a:moveTo>
                      <a:pt x="255" y="439"/>
                    </a:moveTo>
                    <a:lnTo>
                      <a:pt x="235" y="441"/>
                    </a:lnTo>
                    <a:lnTo>
                      <a:pt x="215" y="449"/>
                    </a:lnTo>
                    <a:lnTo>
                      <a:pt x="198" y="459"/>
                    </a:lnTo>
                    <a:lnTo>
                      <a:pt x="184" y="473"/>
                    </a:lnTo>
                    <a:lnTo>
                      <a:pt x="173" y="489"/>
                    </a:lnTo>
                    <a:lnTo>
                      <a:pt x="167" y="509"/>
                    </a:lnTo>
                    <a:lnTo>
                      <a:pt x="164" y="530"/>
                    </a:lnTo>
                    <a:lnTo>
                      <a:pt x="167" y="551"/>
                    </a:lnTo>
                    <a:lnTo>
                      <a:pt x="173" y="570"/>
                    </a:lnTo>
                    <a:lnTo>
                      <a:pt x="184" y="588"/>
                    </a:lnTo>
                    <a:lnTo>
                      <a:pt x="198" y="601"/>
                    </a:lnTo>
                    <a:lnTo>
                      <a:pt x="215" y="612"/>
                    </a:lnTo>
                    <a:lnTo>
                      <a:pt x="235" y="618"/>
                    </a:lnTo>
                    <a:lnTo>
                      <a:pt x="255" y="621"/>
                    </a:lnTo>
                    <a:lnTo>
                      <a:pt x="691" y="621"/>
                    </a:lnTo>
                    <a:lnTo>
                      <a:pt x="712" y="618"/>
                    </a:lnTo>
                    <a:lnTo>
                      <a:pt x="731" y="612"/>
                    </a:lnTo>
                    <a:lnTo>
                      <a:pt x="749" y="601"/>
                    </a:lnTo>
                    <a:lnTo>
                      <a:pt x="762" y="588"/>
                    </a:lnTo>
                    <a:lnTo>
                      <a:pt x="774" y="570"/>
                    </a:lnTo>
                    <a:lnTo>
                      <a:pt x="780" y="551"/>
                    </a:lnTo>
                    <a:lnTo>
                      <a:pt x="782" y="530"/>
                    </a:lnTo>
                    <a:lnTo>
                      <a:pt x="780" y="509"/>
                    </a:lnTo>
                    <a:lnTo>
                      <a:pt x="774" y="489"/>
                    </a:lnTo>
                    <a:lnTo>
                      <a:pt x="762" y="473"/>
                    </a:lnTo>
                    <a:lnTo>
                      <a:pt x="748" y="459"/>
                    </a:lnTo>
                    <a:lnTo>
                      <a:pt x="731" y="449"/>
                    </a:lnTo>
                    <a:lnTo>
                      <a:pt x="712" y="441"/>
                    </a:lnTo>
                    <a:lnTo>
                      <a:pt x="691" y="439"/>
                    </a:lnTo>
                    <a:lnTo>
                      <a:pt x="255" y="439"/>
                    </a:lnTo>
                    <a:close/>
                    <a:moveTo>
                      <a:pt x="0" y="0"/>
                    </a:moveTo>
                    <a:lnTo>
                      <a:pt x="944" y="0"/>
                    </a:lnTo>
                    <a:lnTo>
                      <a:pt x="944" y="2750"/>
                    </a:lnTo>
                    <a:lnTo>
                      <a:pt x="0" y="27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37" name="Freeform 115"/>
              <p:cNvSpPr>
                <a:spLocks noEditPoints="1"/>
              </p:cNvSpPr>
              <p:nvPr/>
            </p:nvSpPr>
            <p:spPr bwMode="auto">
              <a:xfrm>
                <a:off x="8408988" y="374650"/>
                <a:ext cx="107950" cy="382588"/>
              </a:xfrm>
              <a:custGeom>
                <a:avLst/>
                <a:gdLst>
                  <a:gd name="T0" fmla="*/ 438 w 944"/>
                  <a:gd name="T1" fmla="*/ 2664 h 3374"/>
                  <a:gd name="T2" fmla="*/ 379 w 944"/>
                  <a:gd name="T3" fmla="*/ 2685 h 3374"/>
                  <a:gd name="T4" fmla="*/ 328 w 944"/>
                  <a:gd name="T5" fmla="*/ 2723 h 3374"/>
                  <a:gd name="T6" fmla="*/ 291 w 944"/>
                  <a:gd name="T7" fmla="*/ 2775 h 3374"/>
                  <a:gd name="T8" fmla="*/ 272 w 944"/>
                  <a:gd name="T9" fmla="*/ 2837 h 3374"/>
                  <a:gd name="T10" fmla="*/ 272 w 944"/>
                  <a:gd name="T11" fmla="*/ 2905 h 3374"/>
                  <a:gd name="T12" fmla="*/ 292 w 944"/>
                  <a:gd name="T13" fmla="*/ 2966 h 3374"/>
                  <a:gd name="T14" fmla="*/ 329 w 944"/>
                  <a:gd name="T15" fmla="*/ 3018 h 3374"/>
                  <a:gd name="T16" fmla="*/ 379 w 944"/>
                  <a:gd name="T17" fmla="*/ 3056 h 3374"/>
                  <a:gd name="T18" fmla="*/ 438 w 944"/>
                  <a:gd name="T19" fmla="*/ 3076 h 3374"/>
                  <a:gd name="T20" fmla="*/ 504 w 944"/>
                  <a:gd name="T21" fmla="*/ 3076 h 3374"/>
                  <a:gd name="T22" fmla="*/ 563 w 944"/>
                  <a:gd name="T23" fmla="*/ 3056 h 3374"/>
                  <a:gd name="T24" fmla="*/ 613 w 944"/>
                  <a:gd name="T25" fmla="*/ 3018 h 3374"/>
                  <a:gd name="T26" fmla="*/ 650 w 944"/>
                  <a:gd name="T27" fmla="*/ 2966 h 3374"/>
                  <a:gd name="T28" fmla="*/ 670 w 944"/>
                  <a:gd name="T29" fmla="*/ 2905 h 3374"/>
                  <a:gd name="T30" fmla="*/ 670 w 944"/>
                  <a:gd name="T31" fmla="*/ 2837 h 3374"/>
                  <a:gd name="T32" fmla="*/ 651 w 944"/>
                  <a:gd name="T33" fmla="*/ 2775 h 3374"/>
                  <a:gd name="T34" fmla="*/ 614 w 944"/>
                  <a:gd name="T35" fmla="*/ 2723 h 3374"/>
                  <a:gd name="T36" fmla="*/ 563 w 944"/>
                  <a:gd name="T37" fmla="*/ 2685 h 3374"/>
                  <a:gd name="T38" fmla="*/ 504 w 944"/>
                  <a:gd name="T39" fmla="*/ 2664 h 3374"/>
                  <a:gd name="T40" fmla="*/ 296 w 944"/>
                  <a:gd name="T41" fmla="*/ 326 h 3374"/>
                  <a:gd name="T42" fmla="*/ 255 w 944"/>
                  <a:gd name="T43" fmla="*/ 336 h 3374"/>
                  <a:gd name="T44" fmla="*/ 224 w 944"/>
                  <a:gd name="T45" fmla="*/ 362 h 3374"/>
                  <a:gd name="T46" fmla="*/ 206 w 944"/>
                  <a:gd name="T47" fmla="*/ 398 h 3374"/>
                  <a:gd name="T48" fmla="*/ 207 w 944"/>
                  <a:gd name="T49" fmla="*/ 439 h 3374"/>
                  <a:gd name="T50" fmla="*/ 225 w 944"/>
                  <a:gd name="T51" fmla="*/ 474 h 3374"/>
                  <a:gd name="T52" fmla="*/ 255 w 944"/>
                  <a:gd name="T53" fmla="*/ 499 h 3374"/>
                  <a:gd name="T54" fmla="*/ 296 w 944"/>
                  <a:gd name="T55" fmla="*/ 508 h 3374"/>
                  <a:gd name="T56" fmla="*/ 753 w 944"/>
                  <a:gd name="T57" fmla="*/ 506 h 3374"/>
                  <a:gd name="T58" fmla="*/ 789 w 944"/>
                  <a:gd name="T59" fmla="*/ 489 h 3374"/>
                  <a:gd name="T60" fmla="*/ 814 w 944"/>
                  <a:gd name="T61" fmla="*/ 458 h 3374"/>
                  <a:gd name="T62" fmla="*/ 823 w 944"/>
                  <a:gd name="T63" fmla="*/ 417 h 3374"/>
                  <a:gd name="T64" fmla="*/ 814 w 944"/>
                  <a:gd name="T65" fmla="*/ 377 h 3374"/>
                  <a:gd name="T66" fmla="*/ 789 w 944"/>
                  <a:gd name="T67" fmla="*/ 347 h 3374"/>
                  <a:gd name="T68" fmla="*/ 753 w 944"/>
                  <a:gd name="T69" fmla="*/ 329 h 3374"/>
                  <a:gd name="T70" fmla="*/ 296 w 944"/>
                  <a:gd name="T71" fmla="*/ 326 h 3374"/>
                  <a:gd name="T72" fmla="*/ 944 w 944"/>
                  <a:gd name="T73" fmla="*/ 0 h 3374"/>
                  <a:gd name="T74" fmla="*/ 0 w 944"/>
                  <a:gd name="T75" fmla="*/ 3374 h 3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4" h="3374">
                    <a:moveTo>
                      <a:pt x="471" y="2662"/>
                    </a:moveTo>
                    <a:lnTo>
                      <a:pt x="438" y="2664"/>
                    </a:lnTo>
                    <a:lnTo>
                      <a:pt x="407" y="2673"/>
                    </a:lnTo>
                    <a:lnTo>
                      <a:pt x="379" y="2685"/>
                    </a:lnTo>
                    <a:lnTo>
                      <a:pt x="352" y="2702"/>
                    </a:lnTo>
                    <a:lnTo>
                      <a:pt x="328" y="2723"/>
                    </a:lnTo>
                    <a:lnTo>
                      <a:pt x="309" y="2747"/>
                    </a:lnTo>
                    <a:lnTo>
                      <a:pt x="291" y="2775"/>
                    </a:lnTo>
                    <a:lnTo>
                      <a:pt x="279" y="2805"/>
                    </a:lnTo>
                    <a:lnTo>
                      <a:pt x="272" y="2837"/>
                    </a:lnTo>
                    <a:lnTo>
                      <a:pt x="269" y="2871"/>
                    </a:lnTo>
                    <a:lnTo>
                      <a:pt x="272" y="2905"/>
                    </a:lnTo>
                    <a:lnTo>
                      <a:pt x="280" y="2936"/>
                    </a:lnTo>
                    <a:lnTo>
                      <a:pt x="292" y="2966"/>
                    </a:lnTo>
                    <a:lnTo>
                      <a:pt x="309" y="2994"/>
                    </a:lnTo>
                    <a:lnTo>
                      <a:pt x="329" y="3018"/>
                    </a:lnTo>
                    <a:lnTo>
                      <a:pt x="353" y="3039"/>
                    </a:lnTo>
                    <a:lnTo>
                      <a:pt x="379" y="3056"/>
                    </a:lnTo>
                    <a:lnTo>
                      <a:pt x="407" y="3068"/>
                    </a:lnTo>
                    <a:lnTo>
                      <a:pt x="438" y="3076"/>
                    </a:lnTo>
                    <a:lnTo>
                      <a:pt x="471" y="3080"/>
                    </a:lnTo>
                    <a:lnTo>
                      <a:pt x="504" y="3076"/>
                    </a:lnTo>
                    <a:lnTo>
                      <a:pt x="535" y="3068"/>
                    </a:lnTo>
                    <a:lnTo>
                      <a:pt x="563" y="3056"/>
                    </a:lnTo>
                    <a:lnTo>
                      <a:pt x="589" y="3039"/>
                    </a:lnTo>
                    <a:lnTo>
                      <a:pt x="613" y="3018"/>
                    </a:lnTo>
                    <a:lnTo>
                      <a:pt x="633" y="2994"/>
                    </a:lnTo>
                    <a:lnTo>
                      <a:pt x="650" y="2966"/>
                    </a:lnTo>
                    <a:lnTo>
                      <a:pt x="662" y="2936"/>
                    </a:lnTo>
                    <a:lnTo>
                      <a:pt x="670" y="2905"/>
                    </a:lnTo>
                    <a:lnTo>
                      <a:pt x="673" y="2871"/>
                    </a:lnTo>
                    <a:lnTo>
                      <a:pt x="670" y="2837"/>
                    </a:lnTo>
                    <a:lnTo>
                      <a:pt x="663" y="2805"/>
                    </a:lnTo>
                    <a:lnTo>
                      <a:pt x="651" y="2775"/>
                    </a:lnTo>
                    <a:lnTo>
                      <a:pt x="633" y="2747"/>
                    </a:lnTo>
                    <a:lnTo>
                      <a:pt x="614" y="2723"/>
                    </a:lnTo>
                    <a:lnTo>
                      <a:pt x="590" y="2702"/>
                    </a:lnTo>
                    <a:lnTo>
                      <a:pt x="563" y="2685"/>
                    </a:lnTo>
                    <a:lnTo>
                      <a:pt x="535" y="2673"/>
                    </a:lnTo>
                    <a:lnTo>
                      <a:pt x="504" y="2664"/>
                    </a:lnTo>
                    <a:lnTo>
                      <a:pt x="471" y="2662"/>
                    </a:lnTo>
                    <a:close/>
                    <a:moveTo>
                      <a:pt x="296" y="326"/>
                    </a:moveTo>
                    <a:lnTo>
                      <a:pt x="275" y="329"/>
                    </a:lnTo>
                    <a:lnTo>
                      <a:pt x="255" y="336"/>
                    </a:lnTo>
                    <a:lnTo>
                      <a:pt x="238" y="348"/>
                    </a:lnTo>
                    <a:lnTo>
                      <a:pt x="224" y="362"/>
                    </a:lnTo>
                    <a:lnTo>
                      <a:pt x="212" y="378"/>
                    </a:lnTo>
                    <a:lnTo>
                      <a:pt x="206" y="398"/>
                    </a:lnTo>
                    <a:lnTo>
                      <a:pt x="205" y="417"/>
                    </a:lnTo>
                    <a:lnTo>
                      <a:pt x="207" y="439"/>
                    </a:lnTo>
                    <a:lnTo>
                      <a:pt x="214" y="458"/>
                    </a:lnTo>
                    <a:lnTo>
                      <a:pt x="225" y="474"/>
                    </a:lnTo>
                    <a:lnTo>
                      <a:pt x="239" y="489"/>
                    </a:lnTo>
                    <a:lnTo>
                      <a:pt x="255" y="499"/>
                    </a:lnTo>
                    <a:lnTo>
                      <a:pt x="275" y="506"/>
                    </a:lnTo>
                    <a:lnTo>
                      <a:pt x="296" y="508"/>
                    </a:lnTo>
                    <a:lnTo>
                      <a:pt x="732" y="508"/>
                    </a:lnTo>
                    <a:lnTo>
                      <a:pt x="753" y="506"/>
                    </a:lnTo>
                    <a:lnTo>
                      <a:pt x="772" y="499"/>
                    </a:lnTo>
                    <a:lnTo>
                      <a:pt x="789" y="489"/>
                    </a:lnTo>
                    <a:lnTo>
                      <a:pt x="803" y="474"/>
                    </a:lnTo>
                    <a:lnTo>
                      <a:pt x="814" y="458"/>
                    </a:lnTo>
                    <a:lnTo>
                      <a:pt x="820" y="439"/>
                    </a:lnTo>
                    <a:lnTo>
                      <a:pt x="823" y="417"/>
                    </a:lnTo>
                    <a:lnTo>
                      <a:pt x="820" y="397"/>
                    </a:lnTo>
                    <a:lnTo>
                      <a:pt x="814" y="377"/>
                    </a:lnTo>
                    <a:lnTo>
                      <a:pt x="803" y="360"/>
                    </a:lnTo>
                    <a:lnTo>
                      <a:pt x="789" y="347"/>
                    </a:lnTo>
                    <a:lnTo>
                      <a:pt x="772" y="335"/>
                    </a:lnTo>
                    <a:lnTo>
                      <a:pt x="753" y="329"/>
                    </a:lnTo>
                    <a:lnTo>
                      <a:pt x="732" y="326"/>
                    </a:lnTo>
                    <a:lnTo>
                      <a:pt x="296" y="326"/>
                    </a:lnTo>
                    <a:close/>
                    <a:moveTo>
                      <a:pt x="0" y="0"/>
                    </a:moveTo>
                    <a:lnTo>
                      <a:pt x="944" y="0"/>
                    </a:lnTo>
                    <a:lnTo>
                      <a:pt x="944" y="3374"/>
                    </a:lnTo>
                    <a:lnTo>
                      <a:pt x="0" y="337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 dirty="0">
                  <a:cs typeface="+mn-ea"/>
                  <a:sym typeface="+mn-lt"/>
                </a:endParaRPr>
              </a:p>
            </p:txBody>
          </p:sp>
          <p:sp>
            <p:nvSpPr>
              <p:cNvPr id="38" name="Freeform 116"/>
              <p:cNvSpPr>
                <a:spLocks noEditPoints="1"/>
              </p:cNvSpPr>
              <p:nvPr/>
            </p:nvSpPr>
            <p:spPr bwMode="auto">
              <a:xfrm>
                <a:off x="8270875" y="425450"/>
                <a:ext cx="106363" cy="331788"/>
              </a:xfrm>
              <a:custGeom>
                <a:avLst/>
                <a:gdLst>
                  <a:gd name="T0" fmla="*/ 438 w 944"/>
                  <a:gd name="T1" fmla="*/ 2217 h 2927"/>
                  <a:gd name="T2" fmla="*/ 379 w 944"/>
                  <a:gd name="T3" fmla="*/ 2238 h 2927"/>
                  <a:gd name="T4" fmla="*/ 329 w 944"/>
                  <a:gd name="T5" fmla="*/ 2276 h 2927"/>
                  <a:gd name="T6" fmla="*/ 292 w 944"/>
                  <a:gd name="T7" fmla="*/ 2328 h 2927"/>
                  <a:gd name="T8" fmla="*/ 272 w 944"/>
                  <a:gd name="T9" fmla="*/ 2390 h 2927"/>
                  <a:gd name="T10" fmla="*/ 272 w 944"/>
                  <a:gd name="T11" fmla="*/ 2458 h 2927"/>
                  <a:gd name="T12" fmla="*/ 292 w 944"/>
                  <a:gd name="T13" fmla="*/ 2519 h 2927"/>
                  <a:gd name="T14" fmla="*/ 329 w 944"/>
                  <a:gd name="T15" fmla="*/ 2571 h 2927"/>
                  <a:gd name="T16" fmla="*/ 379 w 944"/>
                  <a:gd name="T17" fmla="*/ 2609 h 2927"/>
                  <a:gd name="T18" fmla="*/ 438 w 944"/>
                  <a:gd name="T19" fmla="*/ 2629 h 2927"/>
                  <a:gd name="T20" fmla="*/ 504 w 944"/>
                  <a:gd name="T21" fmla="*/ 2629 h 2927"/>
                  <a:gd name="T22" fmla="*/ 565 w 944"/>
                  <a:gd name="T23" fmla="*/ 2609 h 2927"/>
                  <a:gd name="T24" fmla="*/ 614 w 944"/>
                  <a:gd name="T25" fmla="*/ 2571 h 2927"/>
                  <a:gd name="T26" fmla="*/ 651 w 944"/>
                  <a:gd name="T27" fmla="*/ 2519 h 2927"/>
                  <a:gd name="T28" fmla="*/ 670 w 944"/>
                  <a:gd name="T29" fmla="*/ 2458 h 2927"/>
                  <a:gd name="T30" fmla="*/ 670 w 944"/>
                  <a:gd name="T31" fmla="*/ 2390 h 2927"/>
                  <a:gd name="T32" fmla="*/ 650 w 944"/>
                  <a:gd name="T33" fmla="*/ 2328 h 2927"/>
                  <a:gd name="T34" fmla="*/ 613 w 944"/>
                  <a:gd name="T35" fmla="*/ 2276 h 2927"/>
                  <a:gd name="T36" fmla="*/ 564 w 944"/>
                  <a:gd name="T37" fmla="*/ 2238 h 2927"/>
                  <a:gd name="T38" fmla="*/ 503 w 944"/>
                  <a:gd name="T39" fmla="*/ 2217 h 2927"/>
                  <a:gd name="T40" fmla="*/ 264 w 944"/>
                  <a:gd name="T41" fmla="*/ 302 h 2927"/>
                  <a:gd name="T42" fmla="*/ 223 w 944"/>
                  <a:gd name="T43" fmla="*/ 312 h 2927"/>
                  <a:gd name="T44" fmla="*/ 192 w 944"/>
                  <a:gd name="T45" fmla="*/ 336 h 2927"/>
                  <a:gd name="T46" fmla="*/ 175 w 944"/>
                  <a:gd name="T47" fmla="*/ 373 h 2927"/>
                  <a:gd name="T48" fmla="*/ 175 w 944"/>
                  <a:gd name="T49" fmla="*/ 415 h 2927"/>
                  <a:gd name="T50" fmla="*/ 192 w 944"/>
                  <a:gd name="T51" fmla="*/ 451 h 2927"/>
                  <a:gd name="T52" fmla="*/ 223 w 944"/>
                  <a:gd name="T53" fmla="*/ 475 h 2927"/>
                  <a:gd name="T54" fmla="*/ 264 w 944"/>
                  <a:gd name="T55" fmla="*/ 484 h 2927"/>
                  <a:gd name="T56" fmla="*/ 720 w 944"/>
                  <a:gd name="T57" fmla="*/ 482 h 2927"/>
                  <a:gd name="T58" fmla="*/ 757 w 944"/>
                  <a:gd name="T59" fmla="*/ 465 h 2927"/>
                  <a:gd name="T60" fmla="*/ 781 w 944"/>
                  <a:gd name="T61" fmla="*/ 434 h 2927"/>
                  <a:gd name="T62" fmla="*/ 791 w 944"/>
                  <a:gd name="T63" fmla="*/ 393 h 2927"/>
                  <a:gd name="T64" fmla="*/ 781 w 944"/>
                  <a:gd name="T65" fmla="*/ 354 h 2927"/>
                  <a:gd name="T66" fmla="*/ 757 w 944"/>
                  <a:gd name="T67" fmla="*/ 323 h 2927"/>
                  <a:gd name="T68" fmla="*/ 720 w 944"/>
                  <a:gd name="T69" fmla="*/ 306 h 2927"/>
                  <a:gd name="T70" fmla="*/ 264 w 944"/>
                  <a:gd name="T71" fmla="*/ 302 h 2927"/>
                  <a:gd name="T72" fmla="*/ 944 w 944"/>
                  <a:gd name="T73" fmla="*/ 0 h 2927"/>
                  <a:gd name="T74" fmla="*/ 0 w 944"/>
                  <a:gd name="T75" fmla="*/ 2927 h 2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4" h="2927">
                    <a:moveTo>
                      <a:pt x="471" y="2215"/>
                    </a:moveTo>
                    <a:lnTo>
                      <a:pt x="438" y="2217"/>
                    </a:lnTo>
                    <a:lnTo>
                      <a:pt x="408" y="2226"/>
                    </a:lnTo>
                    <a:lnTo>
                      <a:pt x="379" y="2238"/>
                    </a:lnTo>
                    <a:lnTo>
                      <a:pt x="352" y="2255"/>
                    </a:lnTo>
                    <a:lnTo>
                      <a:pt x="329" y="2276"/>
                    </a:lnTo>
                    <a:lnTo>
                      <a:pt x="308" y="2300"/>
                    </a:lnTo>
                    <a:lnTo>
                      <a:pt x="292" y="2328"/>
                    </a:lnTo>
                    <a:lnTo>
                      <a:pt x="279" y="2358"/>
                    </a:lnTo>
                    <a:lnTo>
                      <a:pt x="272" y="2390"/>
                    </a:lnTo>
                    <a:lnTo>
                      <a:pt x="269" y="2424"/>
                    </a:lnTo>
                    <a:lnTo>
                      <a:pt x="272" y="2458"/>
                    </a:lnTo>
                    <a:lnTo>
                      <a:pt x="279" y="2489"/>
                    </a:lnTo>
                    <a:lnTo>
                      <a:pt x="292" y="2519"/>
                    </a:lnTo>
                    <a:lnTo>
                      <a:pt x="308" y="2547"/>
                    </a:lnTo>
                    <a:lnTo>
                      <a:pt x="329" y="2571"/>
                    </a:lnTo>
                    <a:lnTo>
                      <a:pt x="352" y="2592"/>
                    </a:lnTo>
                    <a:lnTo>
                      <a:pt x="379" y="2609"/>
                    </a:lnTo>
                    <a:lnTo>
                      <a:pt x="408" y="2621"/>
                    </a:lnTo>
                    <a:lnTo>
                      <a:pt x="438" y="2629"/>
                    </a:lnTo>
                    <a:lnTo>
                      <a:pt x="471" y="2633"/>
                    </a:lnTo>
                    <a:lnTo>
                      <a:pt x="504" y="2629"/>
                    </a:lnTo>
                    <a:lnTo>
                      <a:pt x="535" y="2621"/>
                    </a:lnTo>
                    <a:lnTo>
                      <a:pt x="565" y="2609"/>
                    </a:lnTo>
                    <a:lnTo>
                      <a:pt x="590" y="2592"/>
                    </a:lnTo>
                    <a:lnTo>
                      <a:pt x="614" y="2571"/>
                    </a:lnTo>
                    <a:lnTo>
                      <a:pt x="634" y="2547"/>
                    </a:lnTo>
                    <a:lnTo>
                      <a:pt x="651" y="2519"/>
                    </a:lnTo>
                    <a:lnTo>
                      <a:pt x="662" y="2489"/>
                    </a:lnTo>
                    <a:lnTo>
                      <a:pt x="670" y="2458"/>
                    </a:lnTo>
                    <a:lnTo>
                      <a:pt x="672" y="2424"/>
                    </a:lnTo>
                    <a:lnTo>
                      <a:pt x="670" y="2390"/>
                    </a:lnTo>
                    <a:lnTo>
                      <a:pt x="662" y="2358"/>
                    </a:lnTo>
                    <a:lnTo>
                      <a:pt x="650" y="2328"/>
                    </a:lnTo>
                    <a:lnTo>
                      <a:pt x="633" y="2300"/>
                    </a:lnTo>
                    <a:lnTo>
                      <a:pt x="613" y="2276"/>
                    </a:lnTo>
                    <a:lnTo>
                      <a:pt x="589" y="2255"/>
                    </a:lnTo>
                    <a:lnTo>
                      <a:pt x="564" y="2238"/>
                    </a:lnTo>
                    <a:lnTo>
                      <a:pt x="534" y="2226"/>
                    </a:lnTo>
                    <a:lnTo>
                      <a:pt x="503" y="2217"/>
                    </a:lnTo>
                    <a:lnTo>
                      <a:pt x="471" y="2215"/>
                    </a:lnTo>
                    <a:close/>
                    <a:moveTo>
                      <a:pt x="264" y="302"/>
                    </a:moveTo>
                    <a:lnTo>
                      <a:pt x="242" y="306"/>
                    </a:lnTo>
                    <a:lnTo>
                      <a:pt x="223" y="312"/>
                    </a:lnTo>
                    <a:lnTo>
                      <a:pt x="206" y="323"/>
                    </a:lnTo>
                    <a:lnTo>
                      <a:pt x="192" y="336"/>
                    </a:lnTo>
                    <a:lnTo>
                      <a:pt x="182" y="354"/>
                    </a:lnTo>
                    <a:lnTo>
                      <a:pt x="175" y="373"/>
                    </a:lnTo>
                    <a:lnTo>
                      <a:pt x="172" y="393"/>
                    </a:lnTo>
                    <a:lnTo>
                      <a:pt x="175" y="415"/>
                    </a:lnTo>
                    <a:lnTo>
                      <a:pt x="182" y="434"/>
                    </a:lnTo>
                    <a:lnTo>
                      <a:pt x="192" y="451"/>
                    </a:lnTo>
                    <a:lnTo>
                      <a:pt x="206" y="465"/>
                    </a:lnTo>
                    <a:lnTo>
                      <a:pt x="223" y="475"/>
                    </a:lnTo>
                    <a:lnTo>
                      <a:pt x="242" y="482"/>
                    </a:lnTo>
                    <a:lnTo>
                      <a:pt x="264" y="484"/>
                    </a:lnTo>
                    <a:lnTo>
                      <a:pt x="699" y="484"/>
                    </a:lnTo>
                    <a:lnTo>
                      <a:pt x="720" y="482"/>
                    </a:lnTo>
                    <a:lnTo>
                      <a:pt x="739" y="475"/>
                    </a:lnTo>
                    <a:lnTo>
                      <a:pt x="757" y="465"/>
                    </a:lnTo>
                    <a:lnTo>
                      <a:pt x="770" y="451"/>
                    </a:lnTo>
                    <a:lnTo>
                      <a:pt x="781" y="434"/>
                    </a:lnTo>
                    <a:lnTo>
                      <a:pt x="787" y="415"/>
                    </a:lnTo>
                    <a:lnTo>
                      <a:pt x="791" y="393"/>
                    </a:lnTo>
                    <a:lnTo>
                      <a:pt x="787" y="373"/>
                    </a:lnTo>
                    <a:lnTo>
                      <a:pt x="781" y="354"/>
                    </a:lnTo>
                    <a:lnTo>
                      <a:pt x="770" y="336"/>
                    </a:lnTo>
                    <a:lnTo>
                      <a:pt x="757" y="323"/>
                    </a:lnTo>
                    <a:lnTo>
                      <a:pt x="739" y="312"/>
                    </a:lnTo>
                    <a:lnTo>
                      <a:pt x="720" y="306"/>
                    </a:lnTo>
                    <a:lnTo>
                      <a:pt x="699" y="302"/>
                    </a:lnTo>
                    <a:lnTo>
                      <a:pt x="264" y="302"/>
                    </a:lnTo>
                    <a:close/>
                    <a:moveTo>
                      <a:pt x="0" y="0"/>
                    </a:moveTo>
                    <a:lnTo>
                      <a:pt x="944" y="0"/>
                    </a:lnTo>
                    <a:lnTo>
                      <a:pt x="944" y="2927"/>
                    </a:lnTo>
                    <a:lnTo>
                      <a:pt x="0" y="292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287780" y="3428365"/>
            <a:ext cx="5270500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>
                <a:cs typeface="+mn-ea"/>
                <a:sym typeface="+mn-lt"/>
              </a:rPr>
              <a:t>平台功能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3272" y="3278539"/>
            <a:ext cx="602226" cy="602226"/>
            <a:chOff x="1001841" y="4712228"/>
            <a:chExt cx="602226" cy="602226"/>
          </a:xfrm>
        </p:grpSpPr>
        <p:sp>
          <p:nvSpPr>
            <p:cNvPr id="4" name="椭圆 3"/>
            <p:cNvSpPr/>
            <p:nvPr/>
          </p:nvSpPr>
          <p:spPr>
            <a:xfrm>
              <a:off x="1001841" y="4712228"/>
              <a:ext cx="602226" cy="60222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grpSp>
          <p:nvGrpSpPr>
            <p:cNvPr id="5" name="Group 283"/>
            <p:cNvGrpSpPr/>
            <p:nvPr/>
          </p:nvGrpSpPr>
          <p:grpSpPr>
            <a:xfrm>
              <a:off x="1182611" y="4914879"/>
              <a:ext cx="240687" cy="196925"/>
              <a:chOff x="6207125" y="2001838"/>
              <a:chExt cx="296863" cy="242887"/>
            </a:xfrm>
            <a:solidFill>
              <a:schemeClr val="tx1"/>
            </a:solidFill>
          </p:grpSpPr>
          <p:sp>
            <p:nvSpPr>
              <p:cNvPr id="6" name="Rectangle 61"/>
              <p:cNvSpPr>
                <a:spLocks noChangeArrowheads="1"/>
              </p:cNvSpPr>
              <p:nvPr/>
            </p:nvSpPr>
            <p:spPr bwMode="auto">
              <a:xfrm>
                <a:off x="6316663" y="2001838"/>
                <a:ext cx="187325" cy="1301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121920" tIns="60960" rIns="121920" bIns="60960" numCol="1" anchor="t" anchorCtr="0" compatLnSpc="1"/>
              <a:p>
                <a:endParaRPr lang="en-US" sz="2000" dirty="0">
                  <a:cs typeface="+mn-ea"/>
                  <a:sym typeface="+mn-lt"/>
                </a:endParaRPr>
              </a:p>
            </p:txBody>
          </p:sp>
          <p:sp>
            <p:nvSpPr>
              <p:cNvPr id="7" name="Freeform 62"/>
              <p:cNvSpPr/>
              <p:nvPr/>
            </p:nvSpPr>
            <p:spPr bwMode="auto">
              <a:xfrm>
                <a:off x="6262688" y="2057400"/>
                <a:ext cx="184150" cy="130175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0"/>
                  </a:cxn>
                  <a:cxn ang="0">
                    <a:pos x="0" y="82"/>
                  </a:cxn>
                  <a:cxn ang="0">
                    <a:pos x="116" y="82"/>
                  </a:cxn>
                  <a:cxn ang="0">
                    <a:pos x="116" y="58"/>
                  </a:cxn>
                  <a:cxn ang="0">
                    <a:pos x="23" y="58"/>
                  </a:cxn>
                  <a:cxn ang="0">
                    <a:pos x="23" y="0"/>
                  </a:cxn>
                </a:cxnLst>
                <a:rect l="0" t="0" r="r" b="b"/>
                <a:pathLst>
                  <a:path w="116" h="82">
                    <a:moveTo>
                      <a:pt x="2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116" y="82"/>
                    </a:lnTo>
                    <a:lnTo>
                      <a:pt x="116" y="58"/>
                    </a:lnTo>
                    <a:lnTo>
                      <a:pt x="23" y="58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p>
                <a:endParaRPr lang="en-US" sz="2000" dirty="0">
                  <a:cs typeface="+mn-ea"/>
                  <a:sym typeface="+mn-lt"/>
                </a:endParaRPr>
              </a:p>
            </p:txBody>
          </p:sp>
          <p:sp>
            <p:nvSpPr>
              <p:cNvPr id="8" name="Freeform 63"/>
              <p:cNvSpPr/>
              <p:nvPr/>
            </p:nvSpPr>
            <p:spPr bwMode="auto">
              <a:xfrm>
                <a:off x="6207125" y="2114550"/>
                <a:ext cx="184150" cy="13017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0"/>
                  </a:cxn>
                  <a:cxn ang="0">
                    <a:pos x="0" y="82"/>
                  </a:cxn>
                  <a:cxn ang="0">
                    <a:pos x="116" y="82"/>
                  </a:cxn>
                  <a:cxn ang="0">
                    <a:pos x="116" y="58"/>
                  </a:cxn>
                  <a:cxn ang="0">
                    <a:pos x="22" y="58"/>
                  </a:cxn>
                  <a:cxn ang="0">
                    <a:pos x="22" y="0"/>
                  </a:cxn>
                </a:cxnLst>
                <a:rect l="0" t="0" r="r" b="b"/>
                <a:pathLst>
                  <a:path w="116" h="82">
                    <a:moveTo>
                      <a:pt x="22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116" y="82"/>
                    </a:lnTo>
                    <a:lnTo>
                      <a:pt x="116" y="58"/>
                    </a:lnTo>
                    <a:lnTo>
                      <a:pt x="22" y="58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p>
                <a:endParaRPr lang="en-US" sz="20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1314450" y="3730625"/>
            <a:ext cx="936942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000" dirty="0">
                <a:cs typeface="+mn-ea"/>
                <a:sym typeface="+mn-lt"/>
              </a:rPr>
              <a:t>1</a:t>
            </a:r>
            <a:r>
              <a:rPr lang="zh-CN" altLang="en-US" sz="2000" dirty="0">
                <a:cs typeface="+mn-ea"/>
                <a:sym typeface="+mn-lt"/>
              </a:rPr>
              <a:t>、智能的文献检索系统</a:t>
            </a:r>
            <a:r>
              <a:rPr lang="en-US" altLang="zh-CN" sz="2000" dirty="0">
                <a:cs typeface="+mn-ea"/>
                <a:sym typeface="+mn-lt"/>
              </a:rPr>
              <a:t>   </a:t>
            </a:r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联想式信息检索模式，大大提高检索效率</a:t>
            </a:r>
            <a:endParaRPr lang="zh-CN" altLang="en-US" sz="20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dirty="0">
                <a:cs typeface="+mn-ea"/>
                <a:sym typeface="+mn-ea"/>
              </a:rPr>
              <a:t>2、灵活的聚类组配方式</a:t>
            </a:r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</a:t>
            </a:r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任意检索条件下，对检索结果进行再次组配</a:t>
            </a:r>
            <a:endParaRPr lang="zh-CN" altLang="en-US" sz="20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dirty="0">
                <a:cs typeface="+mn-ea"/>
                <a:sym typeface="+mn-lt"/>
              </a:rPr>
              <a:t>3、</a:t>
            </a:r>
            <a:r>
              <a:rPr lang="zh-CN" altLang="en-US" sz="2000" dirty="0">
                <a:cs typeface="+mn-ea"/>
                <a:sym typeface="+mn-ea"/>
              </a:rPr>
              <a:t>完善的全文保障服务</a:t>
            </a:r>
            <a:r>
              <a:rPr lang="en-US" altLang="zh-CN" sz="2000" b="1" dirty="0">
                <a:solidFill>
                  <a:srgbClr val="02AF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 </a:t>
            </a:r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全方位的资源获取渠道</a:t>
            </a:r>
            <a:endParaRPr lang="zh-CN" altLang="en-US" sz="20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dirty="0">
                <a:cs typeface="+mn-ea"/>
                <a:sym typeface="+mn-ea"/>
              </a:rPr>
              <a:t>4、深入的引文追踪分析</a:t>
            </a:r>
            <a:r>
              <a:rPr lang="en-US" altLang="zh-CN" sz="2000" b="1" dirty="0">
                <a:solidFill>
                  <a:srgbClr val="02AF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 </a:t>
            </a:r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深入追踪研究课题的来龙去脉</a:t>
            </a:r>
            <a:endParaRPr lang="zh-CN" altLang="en-US" sz="20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dirty="0">
                <a:cs typeface="+mn-ea"/>
                <a:sym typeface="+mn-ea"/>
              </a:rPr>
              <a:t>5、详尽的计量评价</a:t>
            </a:r>
            <a:r>
              <a:rPr lang="en-US" altLang="zh-CN" sz="2000" b="1" dirty="0" smtClean="0">
                <a:solidFill>
                  <a:srgbClr val="02AF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        </a:t>
            </a:r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通过趋势统计、分析报告等可快速了解相关研究领域</a:t>
            </a:r>
            <a:endParaRPr lang="zh-CN" altLang="en-US" sz="20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dirty="0">
                <a:cs typeface="+mn-ea"/>
                <a:sym typeface="+mn-ea"/>
              </a:rPr>
              <a:t>6、移动应用</a:t>
            </a:r>
            <a:r>
              <a:rPr lang="en-US" altLang="zh-CN" sz="2000" dirty="0">
                <a:cs typeface="+mn-ea"/>
                <a:sym typeface="+mn-ea"/>
              </a:rPr>
              <a:t>APP</a:t>
            </a:r>
            <a:r>
              <a:rPr lang="en-US" altLang="zh-CN" sz="2000" b="1" dirty="0">
                <a:solidFill>
                  <a:srgbClr val="02AF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             </a:t>
            </a:r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随时随地获取文献</a:t>
            </a:r>
            <a:endParaRPr lang="zh-CN" altLang="en-US" sz="20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en-US" altLang="zh-CN" sz="2000" b="1" dirty="0" smtClean="0">
              <a:solidFill>
                <a:srgbClr val="02AFF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功能一：文献检索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25780" y="559435"/>
            <a:ext cx="11024235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</a:rPr>
              <a:t>基本检索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kern="0" dirty="0">
                <a:effectLst/>
                <a:cs typeface="+mn-ea"/>
              </a:rPr>
              <a:t>在平台首页的检索框直接输入检索条件进行检索，该检索条件可以是任意字段、题名或关键词、刊名、作者名、机构名、基金名等字段信息。</a:t>
            </a:r>
            <a:endParaRPr lang="zh-CN" altLang="en-US" kern="0" dirty="0">
              <a:effectLst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4235" y="2138680"/>
            <a:ext cx="7924165" cy="4085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95" y="1943100"/>
            <a:ext cx="9206865" cy="451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" name="矩形 38"/>
          <p:cNvSpPr/>
          <p:nvPr/>
        </p:nvSpPr>
        <p:spPr>
          <a:xfrm>
            <a:off x="549275" y="601980"/>
            <a:ext cx="10487660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 kern="0" dirty="0">
                <a:effectLst/>
                <a:cs typeface="+mn-ea"/>
              </a:rPr>
              <a:t>二次检索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当得到大量检索结果时，还可通过检索结果页面左侧的“二次检索”功能，对</a:t>
            </a:r>
            <a:r>
              <a:rPr lang="en-US" altLang="zh-CN" sz="1800" kern="0" dirty="0">
                <a:effectLst/>
                <a:cs typeface="+mn-ea"/>
              </a:rPr>
              <a:t>“</a:t>
            </a:r>
            <a:r>
              <a:rPr lang="zh-CN" altLang="en-US" sz="1800" kern="0" dirty="0">
                <a:effectLst/>
                <a:cs typeface="+mn-ea"/>
              </a:rPr>
              <a:t>结果中检索</a:t>
            </a:r>
            <a:r>
              <a:rPr lang="en-US" altLang="zh-CN" sz="1800" kern="0" dirty="0">
                <a:effectLst/>
                <a:cs typeface="+mn-ea"/>
              </a:rPr>
              <a:t>”</a:t>
            </a:r>
            <a:r>
              <a:rPr lang="zh-CN" altLang="en-US" sz="1800" kern="0" dirty="0">
                <a:effectLst/>
                <a:cs typeface="+mn-ea"/>
              </a:rPr>
              <a:t>的内容进行检索，以便缩小检索范围，获得准确有效结果</a:t>
            </a:r>
            <a:r>
              <a:rPr lang="zh-CN" altLang="en-US" kern="0" dirty="0">
                <a:effectLst/>
                <a:cs typeface="+mn-ea"/>
              </a:rPr>
              <a:t>。</a:t>
            </a:r>
            <a:endParaRPr lang="zh-CN" altLang="en-US" kern="0" dirty="0">
              <a:effectLst/>
              <a:cs typeface="+mn-ea"/>
            </a:endParaRPr>
          </a:p>
        </p:txBody>
      </p:sp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功能一：文献检索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6035" y="2031365"/>
            <a:ext cx="94551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功能一：文献检索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83540" y="661670"/>
            <a:ext cx="113626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  <a:sym typeface="+mn-ea"/>
              </a:rPr>
              <a:t>高级检索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  <a:sym typeface="+mn-ea"/>
              </a:rPr>
              <a:t>区别于“基本检索”简单便捷的优点，“高级检索”是一种更加专业高效的检索方式，能通过各种条件的限定快捷定位所需文献。</a:t>
            </a:r>
            <a:endParaRPr lang="zh-CN" altLang="en-US" sz="1800" kern="0" dirty="0">
              <a:effectLst/>
              <a:cs typeface="+mn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285" y="3295650"/>
            <a:ext cx="5032375" cy="2531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040" y="3274060"/>
            <a:ext cx="4853305" cy="2587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370" y="2021205"/>
            <a:ext cx="8494395" cy="12528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2106930"/>
            <a:ext cx="7581265" cy="4371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任意多边形: 形状 32"/>
          <p:cNvSpPr/>
          <p:nvPr/>
        </p:nvSpPr>
        <p:spPr>
          <a:xfrm>
            <a:off x="258473" y="208625"/>
            <a:ext cx="2513322" cy="391242"/>
          </a:xfrm>
          <a:custGeom>
            <a:avLst/>
            <a:gdLst>
              <a:gd name="connsiteX0" fmla="*/ 1350743 w 1621391"/>
              <a:gd name="connsiteY0" fmla="*/ 439686 h 444779"/>
              <a:gd name="connsiteX1" fmla="*/ 893924 w 1621391"/>
              <a:gd name="connsiteY1" fmla="*/ 440067 h 444779"/>
              <a:gd name="connsiteX2" fmla="*/ 409577 w 1621391"/>
              <a:gd name="connsiteY2" fmla="*/ 434542 h 444779"/>
              <a:gd name="connsiteX3" fmla="*/ 172405 w 1621391"/>
              <a:gd name="connsiteY3" fmla="*/ 427303 h 444779"/>
              <a:gd name="connsiteX4" fmla="*/ 11718 w 1621391"/>
              <a:gd name="connsiteY4" fmla="*/ 388060 h 444779"/>
              <a:gd name="connsiteX5" fmla="*/ 40198 w 1621391"/>
              <a:gd name="connsiteY5" fmla="*/ 293763 h 444779"/>
              <a:gd name="connsiteX6" fmla="*/ 90395 w 1621391"/>
              <a:gd name="connsiteY6" fmla="*/ 204418 h 444779"/>
              <a:gd name="connsiteX7" fmla="*/ 63344 w 1621391"/>
              <a:gd name="connsiteY7" fmla="*/ 156507 h 444779"/>
              <a:gd name="connsiteX8" fmla="*/ 145259 w 1621391"/>
              <a:gd name="connsiteY8" fmla="*/ 57257 h 444779"/>
              <a:gd name="connsiteX9" fmla="*/ 223364 w 1621391"/>
              <a:gd name="connsiteY9" fmla="*/ 23253 h 444779"/>
              <a:gd name="connsiteX10" fmla="*/ 315375 w 1621391"/>
              <a:gd name="connsiteY10" fmla="*/ 2488 h 444779"/>
              <a:gd name="connsiteX11" fmla="*/ 318232 w 1621391"/>
              <a:gd name="connsiteY11" fmla="*/ 2012 h 444779"/>
              <a:gd name="connsiteX12" fmla="*/ 322423 w 1621391"/>
              <a:gd name="connsiteY12" fmla="*/ 1917 h 444779"/>
              <a:gd name="connsiteX13" fmla="*/ 379478 w 1621391"/>
              <a:gd name="connsiteY13" fmla="*/ 12 h 444779"/>
              <a:gd name="connsiteX14" fmla="*/ 644178 w 1621391"/>
              <a:gd name="connsiteY14" fmla="*/ 4298 h 444779"/>
              <a:gd name="connsiteX15" fmla="*/ 1177483 w 1621391"/>
              <a:gd name="connsiteY15" fmla="*/ 13918 h 444779"/>
              <a:gd name="connsiteX16" fmla="*/ 1409512 w 1621391"/>
              <a:gd name="connsiteY16" fmla="*/ 25920 h 444779"/>
              <a:gd name="connsiteX17" fmla="*/ 1568294 w 1621391"/>
              <a:gd name="connsiteY17" fmla="*/ 77355 h 444779"/>
              <a:gd name="connsiteX18" fmla="*/ 1566389 w 1621391"/>
              <a:gd name="connsiteY18" fmla="*/ 205466 h 444779"/>
              <a:gd name="connsiteX19" fmla="*/ 1540481 w 1621391"/>
              <a:gd name="connsiteY19" fmla="*/ 238613 h 444779"/>
              <a:gd name="connsiteX20" fmla="*/ 1548672 w 1621391"/>
              <a:gd name="connsiteY20" fmla="*/ 282809 h 444779"/>
              <a:gd name="connsiteX21" fmla="*/ 1566484 w 1621391"/>
              <a:gd name="connsiteY21" fmla="*/ 287952 h 444779"/>
              <a:gd name="connsiteX22" fmla="*/ 1614204 w 1621391"/>
              <a:gd name="connsiteY22" fmla="*/ 324243 h 444779"/>
              <a:gd name="connsiteX23" fmla="*/ 1350743 w 1621391"/>
              <a:gd name="connsiteY23" fmla="*/ 439686 h 44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1391" h="444779">
                <a:moveTo>
                  <a:pt x="1350743" y="439686"/>
                </a:moveTo>
                <a:cubicBezTo>
                  <a:pt x="1199200" y="449973"/>
                  <a:pt x="1045657" y="441781"/>
                  <a:pt x="893924" y="440067"/>
                </a:cubicBezTo>
                <a:cubicBezTo>
                  <a:pt x="732475" y="438257"/>
                  <a:pt x="571026" y="436352"/>
                  <a:pt x="409577" y="434542"/>
                </a:cubicBezTo>
                <a:cubicBezTo>
                  <a:pt x="330615" y="433685"/>
                  <a:pt x="251177" y="434447"/>
                  <a:pt x="172405" y="427303"/>
                </a:cubicBezTo>
                <a:cubicBezTo>
                  <a:pt x="127352" y="423303"/>
                  <a:pt x="44198" y="425208"/>
                  <a:pt x="11718" y="388060"/>
                </a:cubicBezTo>
                <a:cubicBezTo>
                  <a:pt x="-16857" y="355580"/>
                  <a:pt x="12385" y="314622"/>
                  <a:pt x="40198" y="293763"/>
                </a:cubicBezTo>
                <a:cubicBezTo>
                  <a:pt x="72011" y="269855"/>
                  <a:pt x="117922" y="250329"/>
                  <a:pt x="90395" y="204418"/>
                </a:cubicBezTo>
                <a:cubicBezTo>
                  <a:pt x="80584" y="188226"/>
                  <a:pt x="66868" y="176034"/>
                  <a:pt x="63344" y="156507"/>
                </a:cubicBezTo>
                <a:cubicBezTo>
                  <a:pt x="54485" y="106977"/>
                  <a:pt x="109064" y="77545"/>
                  <a:pt x="145259" y="57257"/>
                </a:cubicBezTo>
                <a:cubicBezTo>
                  <a:pt x="170405" y="43160"/>
                  <a:pt x="196503" y="32016"/>
                  <a:pt x="223364" y="23253"/>
                </a:cubicBezTo>
                <a:cubicBezTo>
                  <a:pt x="252796" y="11537"/>
                  <a:pt x="283752" y="5346"/>
                  <a:pt x="315375" y="2488"/>
                </a:cubicBezTo>
                <a:cubicBezTo>
                  <a:pt x="316328" y="2298"/>
                  <a:pt x="317280" y="2107"/>
                  <a:pt x="318232" y="2012"/>
                </a:cubicBezTo>
                <a:cubicBezTo>
                  <a:pt x="319756" y="1821"/>
                  <a:pt x="321090" y="1821"/>
                  <a:pt x="322423" y="1917"/>
                </a:cubicBezTo>
                <a:cubicBezTo>
                  <a:pt x="341283" y="393"/>
                  <a:pt x="360333" y="-84"/>
                  <a:pt x="379478" y="12"/>
                </a:cubicBezTo>
                <a:cubicBezTo>
                  <a:pt x="467680" y="297"/>
                  <a:pt x="555977" y="2774"/>
                  <a:pt x="644178" y="4298"/>
                </a:cubicBezTo>
                <a:cubicBezTo>
                  <a:pt x="821915" y="7251"/>
                  <a:pt x="999746" y="8679"/>
                  <a:pt x="1177483" y="13918"/>
                </a:cubicBezTo>
                <a:cubicBezTo>
                  <a:pt x="1254731" y="16204"/>
                  <a:pt x="1332550" y="18395"/>
                  <a:pt x="1409512" y="25920"/>
                </a:cubicBezTo>
                <a:cubicBezTo>
                  <a:pt x="1460471" y="30873"/>
                  <a:pt x="1530861" y="37350"/>
                  <a:pt x="1568294" y="77355"/>
                </a:cubicBezTo>
                <a:cubicBezTo>
                  <a:pt x="1602203" y="113454"/>
                  <a:pt x="1591344" y="167937"/>
                  <a:pt x="1566389" y="205466"/>
                </a:cubicBezTo>
                <a:cubicBezTo>
                  <a:pt x="1559626" y="215658"/>
                  <a:pt x="1544100" y="227564"/>
                  <a:pt x="1540481" y="238613"/>
                </a:cubicBezTo>
                <a:cubicBezTo>
                  <a:pt x="1536385" y="251091"/>
                  <a:pt x="1542195" y="276332"/>
                  <a:pt x="1548672" y="282809"/>
                </a:cubicBezTo>
                <a:cubicBezTo>
                  <a:pt x="1551720" y="285857"/>
                  <a:pt x="1562388" y="286428"/>
                  <a:pt x="1566484" y="287952"/>
                </a:cubicBezTo>
                <a:cubicBezTo>
                  <a:pt x="1585439" y="295191"/>
                  <a:pt x="1604203" y="305764"/>
                  <a:pt x="1614204" y="324243"/>
                </a:cubicBezTo>
                <a:cubicBezTo>
                  <a:pt x="1668211" y="424636"/>
                  <a:pt x="1401797" y="436161"/>
                  <a:pt x="1350743" y="43968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35" name="Footer Text"/>
          <p:cNvSpPr txBox="1"/>
          <p:nvPr/>
        </p:nvSpPr>
        <p:spPr>
          <a:xfrm>
            <a:off x="335975" y="187019"/>
            <a:ext cx="3816374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zh-CN" altLang="en-US" sz="2400" b="1" kern="0" dirty="0">
                <a:effectLst/>
                <a:cs typeface="+mn-ea"/>
                <a:sym typeface="+mn-lt"/>
              </a:rPr>
              <a:t>功能二：聚类组配</a:t>
            </a:r>
            <a:endParaRPr lang="zh-CN" altLang="en-US" sz="2400" b="1" kern="0" dirty="0">
              <a:effectLst/>
              <a:cs typeface="+mn-ea"/>
              <a:sym typeface="+mn-lt"/>
            </a:endParaRPr>
          </a:p>
        </p:txBody>
      </p:sp>
      <p:grpSp>
        <p:nvGrpSpPr>
          <p:cNvPr id="36" name="图形 4"/>
          <p:cNvGrpSpPr/>
          <p:nvPr/>
        </p:nvGrpSpPr>
        <p:grpSpPr>
          <a:xfrm rot="17689142" flipH="1">
            <a:off x="149977" y="117749"/>
            <a:ext cx="216991" cy="175355"/>
            <a:chOff x="4597527" y="2175700"/>
            <a:chExt cx="216979" cy="175355"/>
          </a:xfrm>
        </p:grpSpPr>
        <p:sp>
          <p:nvSpPr>
            <p:cNvPr id="37" name="任意多边形: 形状 36"/>
            <p:cNvSpPr/>
            <p:nvPr/>
          </p:nvSpPr>
          <p:spPr>
            <a:xfrm>
              <a:off x="4695253" y="2225134"/>
              <a:ext cx="31432" cy="67817"/>
            </a:xfrm>
            <a:custGeom>
              <a:avLst/>
              <a:gdLst>
                <a:gd name="connsiteX0" fmla="*/ 31432 w 31432"/>
                <a:gd name="connsiteY0" fmla="*/ 67818 h 67817"/>
                <a:gd name="connsiteX1" fmla="*/ 0 w 31432"/>
                <a:gd name="connsiteY1" fmla="*/ 0 h 6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" h="67817">
                  <a:moveTo>
                    <a:pt x="31432" y="67818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4811839" y="2175700"/>
              <a:ext cx="2666" cy="74676"/>
            </a:xfrm>
            <a:custGeom>
              <a:avLst/>
              <a:gdLst>
                <a:gd name="connsiteX0" fmla="*/ 0 w 2666"/>
                <a:gd name="connsiteY0" fmla="*/ 74676 h 74676"/>
                <a:gd name="connsiteX1" fmla="*/ 2667 w 2666"/>
                <a:gd name="connsiteY1" fmla="*/ 0 h 7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6" h="74676">
                  <a:moveTo>
                    <a:pt x="0" y="74676"/>
                  </a:moveTo>
                  <a:lnTo>
                    <a:pt x="2667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2" name="任意多边形: 形状 38"/>
            <p:cNvSpPr/>
            <p:nvPr/>
          </p:nvSpPr>
          <p:spPr>
            <a:xfrm>
              <a:off x="4597527" y="2304668"/>
              <a:ext cx="58578" cy="46386"/>
            </a:xfrm>
            <a:custGeom>
              <a:avLst/>
              <a:gdLst>
                <a:gd name="connsiteX0" fmla="*/ 58579 w 58578"/>
                <a:gd name="connsiteY0" fmla="*/ 46387 h 46386"/>
                <a:gd name="connsiteX1" fmla="*/ 0 w 58578"/>
                <a:gd name="connsiteY1" fmla="*/ 0 h 4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78" h="46386">
                  <a:moveTo>
                    <a:pt x="58579" y="46387"/>
                  </a:moveTo>
                  <a:lnTo>
                    <a:pt x="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319405" y="567690"/>
            <a:ext cx="11198860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kern="0" dirty="0">
                <a:effectLst/>
                <a:cs typeface="+mn-ea"/>
              </a:rPr>
              <a:t>检索结果优化</a:t>
            </a:r>
            <a:endParaRPr lang="zh-CN" altLang="en-US" sz="2000" b="1" kern="0" dirty="0">
              <a:effectLst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0" dirty="0">
                <a:effectLst/>
                <a:cs typeface="+mn-ea"/>
              </a:rPr>
              <a:t>当检索到大量相关结果后，可以通过聚类组配，轻松筛选符合要求的文章。通过点击，所见即所得。该功能包含“</a:t>
            </a:r>
            <a:r>
              <a:rPr lang="zh-CN" altLang="en-US" sz="1800" b="1" kern="0" dirty="0">
                <a:effectLst/>
                <a:cs typeface="+mn-ea"/>
              </a:rPr>
              <a:t>A：分面聚类</a:t>
            </a:r>
            <a:r>
              <a:rPr lang="zh-CN" altLang="en-US" sz="1800" kern="0" dirty="0">
                <a:effectLst/>
                <a:cs typeface="+mn-ea"/>
              </a:rPr>
              <a:t>”与“</a:t>
            </a:r>
            <a:r>
              <a:rPr lang="zh-CN" altLang="en-US" sz="1800" b="1" kern="0" dirty="0">
                <a:effectLst/>
                <a:cs typeface="+mn-ea"/>
              </a:rPr>
              <a:t>B：结果排序</a:t>
            </a:r>
            <a:r>
              <a:rPr lang="zh-CN" altLang="en-US" sz="1800" kern="0" dirty="0">
                <a:effectLst/>
                <a:cs typeface="+mn-ea"/>
              </a:rPr>
              <a:t>”两种方式。</a:t>
            </a:r>
            <a:endParaRPr lang="zh-CN" altLang="en-US" sz="1800" kern="0" dirty="0">
              <a:effectLst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4415" y="1972310"/>
            <a:ext cx="7229475" cy="4662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0535" y="3552825"/>
            <a:ext cx="1641475" cy="2282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   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支持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“年份”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“学科”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“期刊收录”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“主题”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“期刊”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“作者”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“机构”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多类别层叠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筛选</a:t>
            </a:r>
            <a:endParaRPr lang="zh-CN" altLang="en-US" sz="1600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左箭头 5"/>
          <p:cNvSpPr/>
          <p:nvPr/>
        </p:nvSpPr>
        <p:spPr>
          <a:xfrm>
            <a:off x="1788160" y="4685030"/>
            <a:ext cx="516255" cy="354965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10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11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12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13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14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15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16.xml><?xml version="1.0" encoding="utf-8"?>
<p:tagLst xmlns:p="http://schemas.openxmlformats.org/presentationml/2006/main">
  <p:tag name="KSO_WM_DIAGRAM_VIRTUALLY_FRAME" val="{&quot;height&quot;:285.8968503937008,&quot;left&quot;:87.06858267716535,&quot;top&quot;:155.06818897637794,&quot;width&quot;:782.1772440944881}"/>
</p:tagLst>
</file>

<file path=ppt/tags/tag17.xml><?xml version="1.0" encoding="utf-8"?>
<p:tagLst xmlns:p="http://schemas.openxmlformats.org/presentationml/2006/main">
  <p:tag name="KSO_WM_UNIT_PLACING_PICTURE_USER_VIEWPORT" val="{&quot;height&quot;:7517.48031496063,&quot;width&quot;:13295.307086614173}"/>
</p:tagLst>
</file>

<file path=ppt/tags/tag18.xml><?xml version="1.0" encoding="utf-8"?>
<p:tagLst xmlns:p="http://schemas.openxmlformats.org/presentationml/2006/main">
  <p:tag name="commondata" val="eyJoZGlkIjoiOGI4NjI5OTBmMDM1ODFlMDkzNDFlZTFiMWNhZWU5ZTMifQ=="/>
</p:tagLst>
</file>

<file path=ppt/tags/tag2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3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4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5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6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7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8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ags/tag9.xml><?xml version="1.0" encoding="utf-8"?>
<p:tagLst xmlns:p="http://schemas.openxmlformats.org/presentationml/2006/main">
  <p:tag name="KSO_WM_DIAGRAM_VIRTUALLY_FRAME" val="{&quot;height&quot;:335.15,&quot;left&quot;:373.35,&quot;top&quot;:110.3,&quot;width&quot;:476.85}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195"/>
      </a:accent1>
      <a:accent2>
        <a:srgbClr val="028948"/>
      </a:accent2>
      <a:accent3>
        <a:srgbClr val="FFD400"/>
      </a:accent3>
      <a:accent4>
        <a:srgbClr val="0067B3"/>
      </a:accent4>
      <a:accent5>
        <a:srgbClr val="9D0A0E"/>
      </a:accent5>
      <a:accent6>
        <a:srgbClr val="003369"/>
      </a:accent6>
      <a:hlink>
        <a:srgbClr val="F84D4D"/>
      </a:hlink>
      <a:folHlink>
        <a:srgbClr val="BFBFBF"/>
      </a:folHlink>
    </a:clrScheme>
    <a:fontScheme name="dlld4dnh">
      <a:majorFont>
        <a:latin typeface="印品黑体"/>
        <a:ea typeface="印品黑体"/>
        <a:cs typeface=""/>
      </a:majorFont>
      <a:minorFont>
        <a:latin typeface="印品黑体"/>
        <a:ea typeface="印品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lld4dnh">
      <a:majorFont>
        <a:latin typeface="印品黑体"/>
        <a:ea typeface="印品黑体"/>
        <a:cs typeface=""/>
      </a:majorFont>
      <a:minorFont>
        <a:latin typeface="印品黑体"/>
        <a:ea typeface="印品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5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55W"/>
        <a:ea typeface=""/>
        <a:cs typeface=""/>
        <a:font script="Jpan" typeface="ＭＳ Ｐゴシック"/>
        <a:font script="Hang" typeface="맑은 고딕"/>
        <a:font script="Hans" typeface="汉仪君黑-55W"/>
        <a:font script="Hant" typeface="新細明體"/>
        <a:font script="Arab" typeface="汉仪君黑-55W"/>
        <a:font script="Hebr" typeface="汉仪君黑-5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君黑-5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君黑-5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55W"/>
        <a:ea typeface=""/>
        <a:cs typeface=""/>
        <a:font script="Jpan" typeface="ＭＳ Ｐゴシック"/>
        <a:font script="Hang" typeface="맑은 고딕"/>
        <a:font script="Hans" typeface="汉仪君黑-55W"/>
        <a:font script="Hant" typeface="新細明體"/>
        <a:font script="Arab" typeface="汉仪君黑-55W"/>
        <a:font script="Hebr" typeface="汉仪君黑-5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君黑-5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2605</Words>
  <Application>WPS 演示</Application>
  <PresentationFormat>宽屏</PresentationFormat>
  <Paragraphs>215</Paragraphs>
  <Slides>35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汉仪君黑-55W</vt:lpstr>
      <vt:lpstr>华文新魏</vt:lpstr>
      <vt:lpstr>印品黑体</vt:lpstr>
      <vt:lpstr>黑体</vt:lpstr>
      <vt:lpstr>Arial Unicode MS</vt:lpstr>
      <vt:lpstr>思源黑体 CN Regular</vt:lpstr>
      <vt:lpstr>思源黑体 CN ExtraLight</vt:lpstr>
      <vt:lpstr>Times New Roman</vt:lpstr>
      <vt:lpstr>Wingdings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通用商务</dc:title>
  <dc:creator>第一PPT</dc:creator>
  <cp:keywords>www.1ppt.com</cp:keywords>
  <dc:description>www.1ppt.com</dc:description>
  <cp:lastModifiedBy>梅菲斯特</cp:lastModifiedBy>
  <cp:revision>33</cp:revision>
  <dcterms:created xsi:type="dcterms:W3CDTF">2022-03-08T13:17:00Z</dcterms:created>
  <dcterms:modified xsi:type="dcterms:W3CDTF">2026-04-20T10:40:35Z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2C4E2F9B568F4BF7A2693EB4859B9B8C_13</vt:lpwstr>
  </property>
  <property fmtid="{D5CDD505-2E9C-101B-9397-08002B2CF9AE}" pid="3" name="KSOProductBuildVer">
    <vt:lpwstr>2052-12.1.0.23542</vt:lpwstr>
  </property>
</Properties>
</file>