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8" r:id="rId5"/>
    <p:sldId id="996" r:id="rId6"/>
    <p:sldId id="997" r:id="rId7"/>
    <p:sldId id="998" r:id="rId8"/>
    <p:sldId id="999" r:id="rId9"/>
    <p:sldId id="1000" r:id="rId10"/>
    <p:sldId id="1001" r:id="rId11"/>
    <p:sldId id="1002" r:id="rId12"/>
    <p:sldId id="1003" r:id="rId13"/>
    <p:sldId id="1004" r:id="rId14"/>
    <p:sldId id="1005" r:id="rId15"/>
    <p:sldId id="1006" r:id="rId16"/>
    <p:sldId id="1007" r:id="rId17"/>
    <p:sldId id="1008" r:id="rId18"/>
    <p:sldId id="1009" r:id="rId19"/>
    <p:sldId id="1010" r:id="rId20"/>
    <p:sldId id="1011" r:id="rId21"/>
    <p:sldId id="1012" r:id="rId22"/>
    <p:sldId id="1013" r:id="rId23"/>
    <p:sldId id="1014" r:id="rId24"/>
    <p:sldId id="1015" r:id="rId25"/>
    <p:sldId id="1016" r:id="rId26"/>
    <p:sldId id="257" r:id="rId27"/>
    <p:sldId id="863" r:id="rId28"/>
    <p:sldId id="864" r:id="rId29"/>
    <p:sldId id="865" r:id="rId30"/>
    <p:sldId id="866" r:id="rId31"/>
    <p:sldId id="867" r:id="rId32"/>
    <p:sldId id="868" r:id="rId33"/>
    <p:sldId id="869" r:id="rId34"/>
    <p:sldId id="870" r:id="rId35"/>
    <p:sldId id="871" r:id="rId36"/>
    <p:sldId id="872" r:id="rId37"/>
    <p:sldId id="873" r:id="rId38"/>
    <p:sldId id="874" r:id="rId39"/>
    <p:sldId id="875" r:id="rId40"/>
    <p:sldId id="876" r:id="rId41"/>
    <p:sldId id="877" r:id="rId42"/>
    <p:sldId id="878" r:id="rId43"/>
    <p:sldId id="879" r:id="rId44"/>
    <p:sldId id="880" r:id="rId45"/>
    <p:sldId id="881" r:id="rId46"/>
    <p:sldId id="882" r:id="rId47"/>
    <p:sldId id="883" r:id="rId48"/>
    <p:sldId id="884" r:id="rId49"/>
    <p:sldId id="885" r:id="rId50"/>
    <p:sldId id="886" r:id="rId51"/>
    <p:sldId id="887" r:id="rId52"/>
    <p:sldId id="888" r:id="rId53"/>
    <p:sldId id="889" r:id="rId54"/>
    <p:sldId id="890" r:id="rId55"/>
    <p:sldId id="891" r:id="rId56"/>
    <p:sldId id="892" r:id="rId57"/>
    <p:sldId id="893" r:id="rId58"/>
    <p:sldId id="894" r:id="rId59"/>
    <p:sldId id="793" r:id="rId60"/>
    <p:sldId id="615" r:id="rId61"/>
    <p:sldId id="712" r:id="rId62"/>
    <p:sldId id="645" r:id="rId63"/>
    <p:sldId id="646" r:id="rId64"/>
    <p:sldId id="647" r:id="rId65"/>
    <p:sldId id="648" r:id="rId66"/>
    <p:sldId id="649" r:id="rId67"/>
    <p:sldId id="650" r:id="rId68"/>
    <p:sldId id="651" r:id="rId69"/>
    <p:sldId id="652" r:id="rId70"/>
    <p:sldId id="654" r:id="rId71"/>
    <p:sldId id="723" r:id="rId72"/>
    <p:sldId id="656" r:id="rId73"/>
    <p:sldId id="657" r:id="rId74"/>
    <p:sldId id="658" r:id="rId75"/>
    <p:sldId id="659" r:id="rId76"/>
    <p:sldId id="660" r:id="rId77"/>
    <p:sldId id="719" r:id="rId78"/>
    <p:sldId id="724" r:id="rId79"/>
    <p:sldId id="955" r:id="rId80"/>
    <p:sldId id="282" r:id="rId81"/>
  </p:sldIdLst>
  <p:sldSz cx="12192000" cy="6858000"/>
  <p:notesSz cx="7103745" cy="10234295"/>
  <p:custDataLst>
    <p:tags r:id="rId8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82C4"/>
    <a:srgbClr val="1265B0"/>
    <a:srgbClr val="004B7D"/>
    <a:srgbClr val="4BAF32"/>
    <a:srgbClr val="FFFFFF"/>
    <a:srgbClr val="FA771B"/>
    <a:srgbClr val="EFEDEE"/>
    <a:srgbClr val="595959"/>
    <a:srgbClr val="86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88" autoAdjust="0"/>
    <p:restoredTop sz="85430" autoAdjust="0"/>
  </p:normalViewPr>
  <p:slideViewPr>
    <p:cSldViewPr snapToGrid="0">
      <p:cViewPr varScale="1">
        <p:scale>
          <a:sx n="85" d="100"/>
          <a:sy n="85" d="100"/>
        </p:scale>
        <p:origin x="2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5" Type="http://schemas.openxmlformats.org/officeDocument/2006/relationships/tags" Target="tags/tag34.xml"/><Relationship Id="rId84" Type="http://schemas.openxmlformats.org/officeDocument/2006/relationships/tableStyles" Target="tableStyles.xml"/><Relationship Id="rId83" Type="http://schemas.openxmlformats.org/officeDocument/2006/relationships/viewProps" Target="viewProps.xml"/><Relationship Id="rId82" Type="http://schemas.openxmlformats.org/officeDocument/2006/relationships/presProps" Target="presProps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A107F8-07C2-476B-BA3E-00F62167123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3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5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7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924613-4AE4-47A1-995F-688A24B349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6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699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sz="12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112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112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112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1122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BBDF21A9-CB46-483F-B682-EE4AF71FE146}" type="slidenum">
              <a:rPr lang="de-DE" altLang="zh-CN">
                <a:latin typeface="Arial" panose="020B0604020202020204" pitchFamily="34" charset="0"/>
              </a:rPr>
            </a:fld>
            <a:endParaRPr lang="de-DE" altLang="zh-CN">
              <a:latin typeface="Arial" panose="020B0604020202020204" pitchFamily="34" charset="0"/>
            </a:endParaRPr>
          </a:p>
        </p:txBody>
      </p:sp>
      <p:sp>
        <p:nvSpPr>
          <p:cNvPr id="40962" name="Rectangle 7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 anchor="b"/>
          <a:lstStyle>
            <a:lvl1pPr defTabSz="94805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4805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4805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4805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4805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4805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4805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4805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4805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/>
            <a:fld id="{9D7B4531-623E-4AF5-9DE6-E11225A89077}" type="slidenum">
              <a:rPr lang="en-GB" altLang="zh-CN" sz="1300">
                <a:latin typeface="Arial" panose="020B0604020202020204" pitchFamily="34" charset="0"/>
              </a:rPr>
            </a:fld>
            <a:endParaRPr lang="en-GB" altLang="zh-CN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7588" cy="3430588"/>
          </a:xfrm>
          <a:ln>
            <a:solidFill>
              <a:srgbClr val="000000"/>
            </a:solidFill>
            <a:miter lim="800000"/>
          </a:ln>
        </p:spPr>
      </p:sp>
      <p:sp>
        <p:nvSpPr>
          <p:cNvPr id="4096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824" tIns="47416" rIns="94824" bIns="47416" numCol="1" anchor="t" anchorCtr="0" compatLnSpc="1"/>
          <a:lstStyle/>
          <a:p>
            <a:pPr defTabSz="909320" eaLnBrk="1" hangingPunct="1">
              <a:spcBef>
                <a:spcPct val="0"/>
              </a:spcBef>
              <a:defRPr/>
            </a:pPr>
            <a:endParaRPr lang="de-DE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9320">
              <a:defRPr/>
            </a:pPr>
            <a:endParaRPr lang="zh-CN" altLang="en-US" dirty="0"/>
          </a:p>
        </p:txBody>
      </p:sp>
      <p:sp>
        <p:nvSpPr>
          <p:cNvPr id="4506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4A9501BE-E767-4430-AE0B-20FCA195C4C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C187E876-13B9-4256-915A-7A0FC559FB7A}" type="slidenum">
              <a:rPr lang="de-DE" altLang="zh-CN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de-DE" altLang="zh-C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49155" name="Rectangle 7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 anchor="b"/>
          <a:lstStyle>
            <a:lvl1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5F4BC3E4-F851-46FA-8407-102EAECA937E}" type="slidenum">
              <a:rPr lang="en-GB" altLang="zh-CN" sz="130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GB" altLang="zh-CN" sz="13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156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7588" cy="3430588"/>
          </a:xfrm>
          <a:ln>
            <a:solidFill>
              <a:srgbClr val="000000"/>
            </a:solidFill>
            <a:miter lim="800000"/>
          </a:ln>
        </p:spPr>
      </p:sp>
      <p:sp>
        <p:nvSpPr>
          <p:cNvPr id="4915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824" tIns="47416" rIns="94824" bIns="47416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de-DE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51203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5120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455F9D64-FCD3-4311-B78B-89FEA0579A0D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53251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/>
          </a:p>
        </p:txBody>
      </p:sp>
      <p:sp>
        <p:nvSpPr>
          <p:cNvPr id="53252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AF0A9E58-6104-41D7-9521-86476E43A4B4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ECDC76BE-B047-4E71-893E-2B72B0C61869}" type="slidenum">
              <a:rPr lang="de-DE" altLang="zh-CN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de-DE" altLang="zh-C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 anchor="b"/>
          <a:lstStyle>
            <a:lvl1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C6F751CE-F936-42E9-98B8-602009429B48}" type="slidenum">
              <a:rPr lang="en-GB" altLang="zh-CN" sz="130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GB" altLang="zh-CN" sz="13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0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7588" cy="3430588"/>
          </a:xfrm>
          <a:ln>
            <a:solidFill>
              <a:srgbClr val="000000"/>
            </a:solidFill>
            <a:miter lim="800000"/>
          </a:ln>
        </p:spPr>
      </p:sp>
      <p:sp>
        <p:nvSpPr>
          <p:cNvPr id="55301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824" tIns="47416" rIns="94824" bIns="47416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de-DE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AB952744-AC04-45EE-8A27-39B8AF37981B}" type="slidenum">
              <a:rPr lang="de-DE" altLang="zh-CN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de-DE" altLang="zh-C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 anchor="b"/>
          <a:lstStyle>
            <a:lvl1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D8135E56-C123-4AF4-ABE1-B0CB0D35DAAF}" type="slidenum">
              <a:rPr lang="en-GB" altLang="zh-CN" sz="130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GB" altLang="zh-CN" sz="13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7588" cy="3430588"/>
          </a:xfrm>
          <a:ln>
            <a:solidFill>
              <a:srgbClr val="000000"/>
            </a:solidFill>
            <a:miter lim="800000"/>
          </a:ln>
        </p:spPr>
      </p:sp>
      <p:sp>
        <p:nvSpPr>
          <p:cNvPr id="57349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824" tIns="47416" rIns="94824" bIns="47416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de-DE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8D0A5E92-1F0F-42B6-855E-117967BCB90D}" type="slidenum">
              <a:rPr lang="de-DE" altLang="zh-CN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de-DE" altLang="zh-C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9395" name="Rectangle 7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 anchor="b"/>
          <a:lstStyle>
            <a:lvl1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2A81384D-6C1D-4270-875B-9756E02D1ED0}" type="slidenum">
              <a:rPr lang="en-GB" altLang="zh-CN" sz="130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GB" altLang="zh-CN" sz="13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396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7588" cy="3430588"/>
          </a:xfrm>
          <a:ln>
            <a:solidFill>
              <a:srgbClr val="000000"/>
            </a:solidFill>
            <a:miter lim="800000"/>
          </a:ln>
        </p:spPr>
      </p:sp>
      <p:sp>
        <p:nvSpPr>
          <p:cNvPr id="5939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824" tIns="47416" rIns="94824" bIns="47416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de-DE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C0E14C6E-19BB-406B-BF63-B77411B6EEBE}" type="slidenum">
              <a:rPr lang="de-DE" altLang="zh-CN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de-DE" altLang="zh-C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61443" name="Rectangle 7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 anchor="b"/>
          <a:lstStyle>
            <a:lvl1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2BC9A36A-011F-4397-8AE4-B0EF004425E7}" type="slidenum">
              <a:rPr lang="en-GB" altLang="zh-CN" sz="130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GB" altLang="zh-CN" sz="13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44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7588" cy="3430588"/>
          </a:xfrm>
          <a:ln>
            <a:solidFill>
              <a:srgbClr val="000000"/>
            </a:solidFill>
            <a:miter lim="800000"/>
          </a:ln>
        </p:spPr>
      </p:sp>
      <p:sp>
        <p:nvSpPr>
          <p:cNvPr id="6144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824" tIns="47416" rIns="94824" bIns="47416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de-DE" altLang="zh-CN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65539" name="备注占位符 2"/>
          <p:cNvSpPr>
            <a:spLocks noGrp="1" noChangeArrowheads="1"/>
          </p:cNvSpPr>
          <p:nvPr>
            <p:ph type="body" idx="429496729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zh-CN" altLang="en-US" dirty="0"/>
          </a:p>
        </p:txBody>
      </p:sp>
      <p:sp>
        <p:nvSpPr>
          <p:cNvPr id="6554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7F0EC7A8-1E76-449A-95EE-BA8EB1A8E5A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9320">
              <a:defRPr/>
            </a:pPr>
            <a:endParaRPr lang="en-US" altLang="zh-CN" dirty="0"/>
          </a:p>
        </p:txBody>
      </p:sp>
      <p:sp>
        <p:nvSpPr>
          <p:cNvPr id="6963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FF521E4F-A230-4D16-A70E-207DF1DAFA0B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</a:ln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09320">
              <a:defRPr/>
            </a:pPr>
            <a:endParaRPr lang="zh-CN" altLang="en-US" dirty="0"/>
          </a:p>
        </p:txBody>
      </p:sp>
      <p:sp>
        <p:nvSpPr>
          <p:cNvPr id="71684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295FBAF1-2A6C-4D3D-B3EC-CDA80355C6A8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38BFB047-618D-43A4-8FF9-CEE0C9C91956}" type="slidenum">
              <a:rPr lang="de-DE" altLang="zh-CN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de-DE" altLang="zh-C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3731" name="Rectangle 7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 anchor="b"/>
          <a:lstStyle>
            <a:lvl1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8CF973CF-EA5F-4FAB-B6DE-0DB357E86860}" type="slidenum">
              <a:rPr lang="en-GB" altLang="zh-CN" sz="130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GB" altLang="zh-CN" sz="13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3732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7588" cy="3430588"/>
          </a:xfrm>
          <a:ln>
            <a:solidFill>
              <a:srgbClr val="000000"/>
            </a:solidFill>
            <a:miter lim="800000"/>
          </a:ln>
        </p:spPr>
      </p:sp>
      <p:sp>
        <p:nvSpPr>
          <p:cNvPr id="7373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824" tIns="47416" rIns="94824" bIns="47416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de-DE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0522D1B5-E609-4245-B45A-40ABAA0DA010}" type="slidenum">
              <a:rPr lang="de-DE" altLang="zh-CN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de-DE" altLang="zh-C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 anchor="b"/>
          <a:lstStyle>
            <a:lvl1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3C118BE4-104D-4D37-B0BE-858E05724D4F}" type="slidenum">
              <a:rPr lang="en-GB" altLang="zh-CN" sz="130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GB" altLang="zh-CN" sz="13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5780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7588" cy="3430588"/>
          </a:xfrm>
          <a:ln>
            <a:solidFill>
              <a:srgbClr val="000000"/>
            </a:solidFill>
            <a:miter lim="800000"/>
          </a:ln>
        </p:spPr>
      </p:sp>
      <p:sp>
        <p:nvSpPr>
          <p:cNvPr id="75781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824" tIns="47416" rIns="94824" bIns="47416" numCol="1" anchor="t" anchorCtr="0" compatLnSpc="1"/>
          <a:lstStyle/>
          <a:p>
            <a:pPr defTabSz="914400" eaLnBrk="1" hangingPunct="1">
              <a:lnSpc>
                <a:spcPct val="150000"/>
              </a:lnSpc>
            </a:pP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1122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1122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fld id="{C3292B57-A39E-4A9C-AE3C-3D4DFEBB62D5}" type="slidenum">
              <a:rPr lang="de-DE" altLang="zh-CN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de-DE" altLang="zh-C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7827" name="Rectangle 7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 anchor="b"/>
          <a:lstStyle>
            <a:lvl1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948055"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4805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fld id="{C95437BF-A682-42F7-8C6A-3204270037DB}" type="slidenum">
              <a:rPr lang="en-GB" altLang="zh-CN" sz="1300">
                <a:solidFill>
                  <a:srgbClr val="000000"/>
                </a:solidFill>
                <a:latin typeface="Arial" panose="020B0604020202020204" pitchFamily="34" charset="0"/>
              </a:rPr>
            </a:fld>
            <a:endParaRPr lang="en-GB" altLang="zh-CN" sz="13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828" name="Rectangle 2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381000" y="685800"/>
            <a:ext cx="6097588" cy="3430588"/>
          </a:xfrm>
          <a:ln>
            <a:solidFill>
              <a:srgbClr val="000000"/>
            </a:solidFill>
            <a:miter lim="800000"/>
          </a:ln>
        </p:spPr>
      </p:sp>
      <p:sp>
        <p:nvSpPr>
          <p:cNvPr id="77829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824" tIns="47416" rIns="94824" bIns="47416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de-DE" altLang="zh-CN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05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de-DE" altLang="zh-CN" dirty="0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A9C2A1-108C-45FA-BFCE-13CB54BA51D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F960E30-043C-4A6E-8966-75E280FC6CB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BDC644-F939-446B-BC34-4B438B78BBA5}" type="slidenum">
              <a:rPr lang="zh-CN" altLang="en-US" smtClean="0">
                <a:solidFill>
                  <a:prstClr val="black"/>
                </a:solidFill>
              </a:rPr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214D05-EF39-4BEB-AECD-12342E0F0AE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8.jpeg"/><Relationship Id="rId8" Type="http://schemas.openxmlformats.org/officeDocument/2006/relationships/image" Target="../media/image37.jpeg"/><Relationship Id="rId7" Type="http://schemas.openxmlformats.org/officeDocument/2006/relationships/image" Target="../media/image36.jpeg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2" Type="http://schemas.openxmlformats.org/officeDocument/2006/relationships/notesSlide" Target="../notesSlides/notesSlide13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39.jpeg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5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50.png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tags" Target="../tags/tag3.xml"/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3.jpeg"/><Relationship Id="rId1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8.jpeg"/><Relationship Id="rId1" Type="http://schemas.openxmlformats.org/officeDocument/2006/relationships/image" Target="../media/image57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8.png"/><Relationship Id="rId1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3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7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tags" Target="../tags/tag9.xml"/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image" Target="../media/image7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2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0.xml"/><Relationship Id="rId1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5.png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4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87.png"/><Relationship Id="rId1" Type="http://schemas.openxmlformats.org/officeDocument/2006/relationships/image" Target="../media/image8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8.png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90.png"/><Relationship Id="rId1" Type="http://schemas.openxmlformats.org/officeDocument/2006/relationships/image" Target="../media/image89.png"/></Relationships>
</file>

<file path=ppt/slides/_rels/slide4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7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3.xml"/><Relationship Id="rId4" Type="http://schemas.openxmlformats.org/officeDocument/2006/relationships/image" Target="../media/image92.png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image" Target="../media/image91.png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8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image" Target="../media/image93.png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9.xml"/><Relationship Id="rId3" Type="http://schemas.openxmlformats.org/officeDocument/2006/relationships/slideLayout" Target="../slideLayouts/slideLayout7.xml"/><Relationship Id="rId2" Type="http://schemas.openxmlformats.org/officeDocument/2006/relationships/tags" Target="../tags/tag14.xml"/><Relationship Id="rId1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slides/_rels/slide4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02.png"/><Relationship Id="rId1" Type="http://schemas.openxmlformats.org/officeDocument/2006/relationships/image" Target="../media/image10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2.xml"/><Relationship Id="rId7" Type="http://schemas.openxmlformats.org/officeDocument/2006/relationships/slideLayout" Target="../slideLayouts/slideLayout7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tags" Target="../tags/tag2.xml"/><Relationship Id="rId2" Type="http://schemas.openxmlformats.org/officeDocument/2006/relationships/image" Target="../media/image7.png"/><Relationship Id="rId1" Type="http://schemas.openxmlformats.org/officeDocument/2006/relationships/tags" Target="../tags/tag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3.png"/></Relationships>
</file>

<file path=ppt/slides/_rels/slide52.xml.rels><?xml version="1.0" encoding="UTF-8" standalone="yes"?>
<Relationships xmlns="http://schemas.openxmlformats.org/package/2006/relationships"><Relationship Id="rId9" Type="http://schemas.openxmlformats.org/officeDocument/2006/relationships/tags" Target="../tags/tag28.xml"/><Relationship Id="rId8" Type="http://schemas.openxmlformats.org/officeDocument/2006/relationships/tags" Target="../tags/tag27.xml"/><Relationship Id="rId7" Type="http://schemas.openxmlformats.org/officeDocument/2006/relationships/tags" Target="../tags/tag26.xml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4" Type="http://schemas.openxmlformats.org/officeDocument/2006/relationships/notesSlide" Target="../notesSlides/notesSlide45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31.xml"/><Relationship Id="rId11" Type="http://schemas.openxmlformats.org/officeDocument/2006/relationships/tags" Target="../tags/tag30.xml"/><Relationship Id="rId10" Type="http://schemas.openxmlformats.org/officeDocument/2006/relationships/tags" Target="../tags/tag29.xml"/><Relationship Id="rId1" Type="http://schemas.openxmlformats.org/officeDocument/2006/relationships/image" Target="../media/image10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4.png"/></Relationships>
</file>

<file path=ppt/slides/_rels/slide5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7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image" Target="../media/image10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8.png"/></Relationships>
</file>

<file path=ppt/slides/_rels/slide5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9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0.png"/><Relationship Id="rId1" Type="http://schemas.openxmlformats.org/officeDocument/2006/relationships/image" Target="../media/image109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11.png"/></Relationships>
</file>

<file path=ppt/slides/_rels/slide5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0.jpeg"/><Relationship Id="rId8" Type="http://schemas.openxmlformats.org/officeDocument/2006/relationships/image" Target="../media/image119.png"/><Relationship Id="rId7" Type="http://schemas.openxmlformats.org/officeDocument/2006/relationships/image" Target="../media/image118.jpeg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Relationship Id="rId3" Type="http://schemas.openxmlformats.org/officeDocument/2006/relationships/image" Target="../media/image114.jpeg"/><Relationship Id="rId27" Type="http://schemas.openxmlformats.org/officeDocument/2006/relationships/notesSlide" Target="../notesSlides/notesSlide52.xml"/><Relationship Id="rId26" Type="http://schemas.openxmlformats.org/officeDocument/2006/relationships/slideLayout" Target="../slideLayouts/slideLayout1.xml"/><Relationship Id="rId25" Type="http://schemas.openxmlformats.org/officeDocument/2006/relationships/image" Target="../media/image136.jpeg"/><Relationship Id="rId24" Type="http://schemas.openxmlformats.org/officeDocument/2006/relationships/image" Target="../media/image135.jpeg"/><Relationship Id="rId23" Type="http://schemas.openxmlformats.org/officeDocument/2006/relationships/image" Target="../media/image134.jpeg"/><Relationship Id="rId22" Type="http://schemas.openxmlformats.org/officeDocument/2006/relationships/image" Target="../media/image133.jpeg"/><Relationship Id="rId21" Type="http://schemas.openxmlformats.org/officeDocument/2006/relationships/image" Target="../media/image132.jpeg"/><Relationship Id="rId20" Type="http://schemas.openxmlformats.org/officeDocument/2006/relationships/image" Target="../media/image131.jpeg"/><Relationship Id="rId2" Type="http://schemas.openxmlformats.org/officeDocument/2006/relationships/image" Target="../media/image113.jpeg"/><Relationship Id="rId19" Type="http://schemas.openxmlformats.org/officeDocument/2006/relationships/image" Target="../media/image130.jpeg"/><Relationship Id="rId18" Type="http://schemas.openxmlformats.org/officeDocument/2006/relationships/image" Target="../media/image129.png"/><Relationship Id="rId17" Type="http://schemas.openxmlformats.org/officeDocument/2006/relationships/image" Target="../media/image128.jpeg"/><Relationship Id="rId16" Type="http://schemas.openxmlformats.org/officeDocument/2006/relationships/image" Target="../media/image127.jpeg"/><Relationship Id="rId15" Type="http://schemas.openxmlformats.org/officeDocument/2006/relationships/image" Target="../media/image126.jpeg"/><Relationship Id="rId14" Type="http://schemas.openxmlformats.org/officeDocument/2006/relationships/image" Target="../media/image125.GIF"/><Relationship Id="rId13" Type="http://schemas.openxmlformats.org/officeDocument/2006/relationships/image" Target="../media/image124.jpeg"/><Relationship Id="rId12" Type="http://schemas.openxmlformats.org/officeDocument/2006/relationships/image" Target="../media/image123.jpeg"/><Relationship Id="rId11" Type="http://schemas.openxmlformats.org/officeDocument/2006/relationships/image" Target="../media/image122.jpeg"/><Relationship Id="rId10" Type="http://schemas.openxmlformats.org/officeDocument/2006/relationships/image" Target="../media/image121.png"/><Relationship Id="rId1" Type="http://schemas.openxmlformats.org/officeDocument/2006/relationships/image" Target="../media/image112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38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5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50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1.xml"/></Relationships>
</file>

<file path=ppt/slides/_rels/slide7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9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52.png"/><Relationship Id="rId1" Type="http://schemas.openxmlformats.org/officeDocument/2006/relationships/image" Target="../media/image151.png"/></Relationships>
</file>

<file path=ppt/slides/_rels/slide7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70.xml"/><Relationship Id="rId6" Type="http://schemas.openxmlformats.org/officeDocument/2006/relationships/slideLayout" Target="../slideLayouts/slideLayout11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Relationship Id="rId3" Type="http://schemas.openxmlformats.org/officeDocument/2006/relationships/tags" Target="../tags/tag33.xml"/><Relationship Id="rId2" Type="http://schemas.openxmlformats.org/officeDocument/2006/relationships/image" Target="../media/image153.jpeg"/><Relationship Id="rId1" Type="http://schemas.openxmlformats.org/officeDocument/2006/relationships/tags" Target="../tags/tag3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/>
        </p:nvSpPr>
        <p:spPr>
          <a:xfrm>
            <a:off x="1400310" y="1281596"/>
            <a:ext cx="9588500" cy="4216706"/>
          </a:xfrm>
          <a:prstGeom prst="roundRect">
            <a:avLst/>
          </a:prstGeom>
          <a:solidFill>
            <a:srgbClr val="FFFFFF">
              <a:alpha val="61961"/>
            </a:srgbClr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3672820" y="3035633"/>
            <a:ext cx="6433205" cy="84328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5865"/>
              </a:lnSpc>
            </a:pPr>
            <a:r>
              <a:rPr lang="zh-CN" altLang="en-US" sz="4000" b="1" dirty="0">
                <a:solidFill>
                  <a:srgbClr val="4BAF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移动图书馆、</a:t>
            </a:r>
            <a:r>
              <a:rPr lang="zh-CN" altLang="en-US" sz="4000" b="1" dirty="0">
                <a:solidFill>
                  <a:srgbClr val="4BAF3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读秀</a:t>
            </a:r>
            <a:r>
              <a:rPr lang="zh-CN" altLang="en-US" sz="4000" b="1" dirty="0">
                <a:solidFill>
                  <a:srgbClr val="004B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产品介绍</a:t>
            </a:r>
            <a:endParaRPr lang="zh-CN" altLang="en-US" sz="4000" b="1" dirty="0">
              <a:solidFill>
                <a:srgbClr val="004B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400310" y="1607133"/>
            <a:ext cx="5600700" cy="78188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5865"/>
              </a:lnSpc>
            </a:pPr>
            <a:r>
              <a:rPr lang="zh-CN" altLang="en-US" sz="4000" b="1" dirty="0">
                <a:solidFill>
                  <a:srgbClr val="004B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超星集团</a:t>
            </a:r>
            <a:endParaRPr lang="en-US" altLang="zh-CN" sz="4000" b="1" dirty="0">
              <a:solidFill>
                <a:srgbClr val="004B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2712955" y="3207308"/>
            <a:ext cx="704591" cy="498233"/>
            <a:chOff x="4681372" y="217956"/>
            <a:chExt cx="1080799" cy="764260"/>
          </a:xfrm>
        </p:grpSpPr>
        <p:sp>
          <p:nvSpPr>
            <p:cNvPr id="21" name="等腰三角形 20"/>
            <p:cNvSpPr/>
            <p:nvPr/>
          </p:nvSpPr>
          <p:spPr>
            <a:xfrm>
              <a:off x="5043714" y="362857"/>
              <a:ext cx="718457" cy="619359"/>
            </a:xfrm>
            <a:prstGeom prst="triangle">
              <a:avLst/>
            </a:prstGeom>
            <a:solidFill>
              <a:srgbClr val="004B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2" name="等腰三角形 21"/>
            <p:cNvSpPr/>
            <p:nvPr/>
          </p:nvSpPr>
          <p:spPr>
            <a:xfrm flipV="1">
              <a:off x="4681372" y="217956"/>
              <a:ext cx="718457" cy="619359"/>
            </a:xfrm>
            <a:prstGeom prst="triangle">
              <a:avLst/>
            </a:prstGeom>
            <a:solidFill>
              <a:srgbClr val="4BA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 flipV="1">
            <a:off x="2712951" y="4014492"/>
            <a:ext cx="3037237" cy="74078"/>
            <a:chOff x="2002629" y="2785309"/>
            <a:chExt cx="5022628" cy="122502"/>
          </a:xfrm>
        </p:grpSpPr>
        <p:sp>
          <p:nvSpPr>
            <p:cNvPr id="19" name="矩形 18"/>
            <p:cNvSpPr/>
            <p:nvPr/>
          </p:nvSpPr>
          <p:spPr>
            <a:xfrm>
              <a:off x="2002629" y="2785309"/>
              <a:ext cx="2511315" cy="117547"/>
            </a:xfrm>
            <a:prstGeom prst="rect">
              <a:avLst/>
            </a:prstGeom>
            <a:solidFill>
              <a:srgbClr val="004B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0" name="矩形 19"/>
            <p:cNvSpPr/>
            <p:nvPr/>
          </p:nvSpPr>
          <p:spPr>
            <a:xfrm>
              <a:off x="4513943" y="2785309"/>
              <a:ext cx="2511314" cy="122502"/>
            </a:xfrm>
            <a:prstGeom prst="rect">
              <a:avLst/>
            </a:prstGeom>
            <a:solidFill>
              <a:srgbClr val="4BA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sp>
        <p:nvSpPr>
          <p:cNvPr id="3" name="直角三角形 2"/>
          <p:cNvSpPr/>
          <p:nvPr/>
        </p:nvSpPr>
        <p:spPr>
          <a:xfrm>
            <a:off x="0" y="4467084"/>
            <a:ext cx="5600700" cy="2390916"/>
          </a:xfrm>
          <a:prstGeom prst="rtTriangle">
            <a:avLst/>
          </a:prstGeom>
          <a:solidFill>
            <a:srgbClr val="00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直角三角形 22"/>
          <p:cNvSpPr/>
          <p:nvPr/>
        </p:nvSpPr>
        <p:spPr>
          <a:xfrm>
            <a:off x="0" y="4938931"/>
            <a:ext cx="5600700" cy="1919069"/>
          </a:xfrm>
          <a:prstGeom prst="rtTriangle">
            <a:avLst/>
          </a:prstGeom>
          <a:solidFill>
            <a:srgbClr val="4BA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直角三角形 23"/>
          <p:cNvSpPr/>
          <p:nvPr/>
        </p:nvSpPr>
        <p:spPr>
          <a:xfrm flipH="1" flipV="1">
            <a:off x="4409405" y="-1"/>
            <a:ext cx="7782595" cy="3085489"/>
          </a:xfrm>
          <a:prstGeom prst="rtTriangle">
            <a:avLst/>
          </a:prstGeom>
          <a:solidFill>
            <a:srgbClr val="00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直角三角形 24"/>
          <p:cNvSpPr/>
          <p:nvPr/>
        </p:nvSpPr>
        <p:spPr>
          <a:xfrm flipH="1" flipV="1">
            <a:off x="4394200" y="-1"/>
            <a:ext cx="7782595" cy="2476568"/>
          </a:xfrm>
          <a:prstGeom prst="rtTriangle">
            <a:avLst/>
          </a:prstGeom>
          <a:solidFill>
            <a:srgbClr val="4BA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375" y="1787160"/>
            <a:ext cx="518698" cy="51244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5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6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8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7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9" presetClass="entr" presetSubtype="0" decel="10000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56" presetClass="entr" presetSubtype="0" fill="hold" grpId="1" nodeType="after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99"/>
                            </p:stCondLst>
                            <p:childTnLst>
                              <p:par>
                                <p:cTn id="57" presetID="6" presetClass="entr" presetSubtype="32" fill="hold" nodeType="afterEffect"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1"/>
      <p:bldP spid="13" grpId="4"/>
      <p:bldP spid="3" grpId="5" animBg="1"/>
      <p:bldP spid="23" grpId="6" animBg="1"/>
      <p:bldP spid="24" grpId="7" animBg="1"/>
      <p:bldP spid="25" grpId="8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4995" y="1229995"/>
            <a:ext cx="2475865" cy="506222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矩形 83"/>
          <p:cNvSpPr/>
          <p:nvPr/>
        </p:nvSpPr>
        <p:spPr>
          <a:xfrm>
            <a:off x="4230556" y="279577"/>
            <a:ext cx="45079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借阅查询、在线续借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04295" y="1545832"/>
            <a:ext cx="6444755" cy="1273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lang="zh-CN" altLang="en-US" dirty="0">
                <a:solidFill>
                  <a:srgbClr val="4472C4">
                    <a:lumMod val="5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随时随地查询本人当前借阅信息，便于及时归还图书</a:t>
            </a:r>
            <a:endParaRPr lang="en-US" altLang="zh-CN" dirty="0">
              <a:solidFill>
                <a:srgbClr val="4472C4">
                  <a:lumMod val="5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defRPr/>
            </a:pPr>
            <a:endParaRPr lang="en-US" altLang="zh-CN" dirty="0">
              <a:solidFill>
                <a:srgbClr val="4472C4">
                  <a:lumMod val="5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lang="zh-CN" altLang="en-US" dirty="0">
                <a:solidFill>
                  <a:srgbClr val="4472C4">
                    <a:lumMod val="5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在手机端即可对已借图书进行续借，免去到馆操作的困扰</a:t>
            </a:r>
            <a:endParaRPr lang="en-US" altLang="zh-CN" dirty="0">
              <a:solidFill>
                <a:srgbClr val="4472C4">
                  <a:lumMod val="5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485" y="1229995"/>
            <a:ext cx="2671445" cy="4912995"/>
          </a:xfrm>
          <a:prstGeom prst="rect">
            <a:avLst/>
          </a:prstGeom>
        </p:spPr>
      </p:pic>
      <p:pic>
        <p:nvPicPr>
          <p:cNvPr id="1032" name="Picture 8" descr="https://p.ananas.chaoxing.com/star3/1080_1920Q50/f5b1784e7ff0949e8eff0277e81a3b0f.png?rw=1080&amp;rh=1920&amp;_fileSize=355926&amp;_orientation=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606" y="1229820"/>
            <a:ext cx="2835354" cy="504063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8465" y="1186815"/>
            <a:ext cx="2265680" cy="4680585"/>
          </a:xfrm>
          <a:prstGeom prst="rect">
            <a:avLst/>
          </a:prstGeom>
          <a:noFill/>
          <a:ln>
            <a:noFill/>
          </a:ln>
        </p:spPr>
      </p:pic>
      <p:sp>
        <p:nvSpPr>
          <p:cNvPr id="5124" name="矩形 2"/>
          <p:cNvSpPr/>
          <p:nvPr/>
        </p:nvSpPr>
        <p:spPr>
          <a:xfrm>
            <a:off x="5167087" y="247298"/>
            <a:ext cx="2264228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扫码荐购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0" name="矩形 3"/>
          <p:cNvSpPr/>
          <p:nvPr/>
        </p:nvSpPr>
        <p:spPr>
          <a:xfrm>
            <a:off x="6299202" y="893629"/>
            <a:ext cx="5273674" cy="2214880"/>
          </a:xfrm>
          <a:prstGeom prst="rect">
            <a:avLst/>
          </a:prstGeom>
          <a:noFill/>
          <a:ln w="9525">
            <a:noFill/>
          </a:ln>
          <a:effectLst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微软雅黑" panose="020B0503020204020204" pitchFamily="34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lang="zh-CN" altLang="en-US" dirty="0" smtClean="0">
                <a:solidFill>
                  <a:srgbClr val="4472C4">
                    <a:lumMod val="5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通过扫描图书条码，对本馆未采购的图书进行获取</a:t>
            </a:r>
            <a:endParaRPr lang="en-US" altLang="zh-CN" dirty="0" smtClean="0">
              <a:solidFill>
                <a:srgbClr val="4472C4">
                  <a:lumMod val="5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r>
              <a:rPr lang="zh-CN" altLang="en-US" dirty="0" smtClean="0">
                <a:solidFill>
                  <a:srgbClr val="4472C4">
                    <a:lumMod val="5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也可推荐给图书馆进行购买</a:t>
            </a:r>
            <a:endParaRPr kumimoji="0" lang="en-US" altLang="zh-CN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</p:txBody>
      </p:sp>
      <p:pic>
        <p:nvPicPr>
          <p:cNvPr id="3074" name="Picture 2" descr="https://p.ananas.chaoxing.com/star3/origin/84b86684cf076fd99db6d7dff3fd6cd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310" y="1187683"/>
            <a:ext cx="2632500" cy="468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p.ananas.chaoxing.com/star3/origin/ac13c06bc303f017096e8a4d37f9583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930" y="1187683"/>
            <a:ext cx="2632500" cy="468000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298357" y="427397"/>
            <a:ext cx="33249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02  </a:t>
            </a:r>
            <a:r>
              <a:rPr kumimoji="0" lang="zh-C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移动阅读</a:t>
            </a:r>
            <a:endParaRPr kumimoji="0" lang="en-US" altLang="zh-CN" sz="40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873548" y="1196926"/>
            <a:ext cx="27720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海量资源 尽在掌中</a:t>
            </a:r>
            <a:endParaRPr kumimoji="0" lang="zh-CN" altLang="en-US" sz="240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9965" y="2083212"/>
            <a:ext cx="6419201" cy="3945044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5397323" y="3852631"/>
            <a:ext cx="34684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读者没有属于自己的个人阅读空间？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5218353" y="3239520"/>
            <a:ext cx="40831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图书、期刊等没有适合手机端阅读的形式？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5295148" y="2608490"/>
            <a:ext cx="36728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图书馆电子资源没有统一展示的窗口？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782734" y="4403055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……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矩形 83"/>
          <p:cNvSpPr/>
          <p:nvPr/>
        </p:nvSpPr>
        <p:spPr>
          <a:xfrm>
            <a:off x="4302445" y="257333"/>
            <a:ext cx="4092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图书</a:t>
            </a:r>
            <a:r>
              <a:rPr kumimoji="0" lang="zh-CN" altLang="en-US" sz="36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 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期刊</a:t>
            </a: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 </a:t>
            </a: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报纸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305" y="1259966"/>
            <a:ext cx="2632500" cy="468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125" y="1259966"/>
            <a:ext cx="2632500" cy="468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022" y="1259966"/>
            <a:ext cx="2632500" cy="468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矩形 83"/>
          <p:cNvSpPr/>
          <p:nvPr/>
        </p:nvSpPr>
        <p:spPr>
          <a:xfrm>
            <a:off x="3988120" y="257333"/>
            <a:ext cx="4612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+mn-lt"/>
              </a:rPr>
              <a:t>视频 公开课 有声读物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224" y="1307591"/>
            <a:ext cx="2632500" cy="468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597" y="1307591"/>
            <a:ext cx="2632500" cy="468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3005" y="1307465"/>
            <a:ext cx="2275840" cy="47586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385" y="1356995"/>
            <a:ext cx="2352040" cy="47732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文本框 18"/>
          <p:cNvSpPr txBox="1">
            <a:spLocks noChangeArrowheads="1"/>
          </p:cNvSpPr>
          <p:nvPr/>
        </p:nvSpPr>
        <p:spPr bwMode="auto">
          <a:xfrm>
            <a:off x="8033772" y="1357279"/>
            <a:ext cx="3801838" cy="2169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6" tIns="45718" rIns="91436" bIns="45718">
            <a:spAutoFit/>
          </a:bodyPr>
          <a:lstStyle>
            <a:lvl1pPr marL="2857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v"/>
            </a:pPr>
            <a:r>
              <a:rPr lang="zh-CN" altLang="en-US" sz="1800" dirty="0">
                <a:solidFill>
                  <a:srgbClr val="0A2C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整合图书馆电子资源，通过手机可进行一站式检索及阅读，支持</a:t>
            </a:r>
            <a:r>
              <a:rPr lang="zh-CN" altLang="en-US" sz="1800" dirty="0" smtClean="0">
                <a:solidFill>
                  <a:srgbClr val="0A2C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下载到书架、标注内容等</a:t>
            </a:r>
            <a:endParaRPr lang="en-US" altLang="zh-CN" sz="1800" dirty="0" smtClean="0">
              <a:solidFill>
                <a:srgbClr val="0A2C60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v"/>
            </a:pPr>
            <a:endParaRPr lang="en-US" altLang="zh-CN" sz="1800" dirty="0">
              <a:solidFill>
                <a:srgbClr val="0A2C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v"/>
            </a:pPr>
            <a:r>
              <a:rPr lang="zh-CN" altLang="en-US" sz="1800" dirty="0" smtClean="0">
                <a:solidFill>
                  <a:srgbClr val="0A2C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支持资源导航、文献传递等服务</a:t>
            </a:r>
            <a:endParaRPr lang="zh-CN" altLang="en-US" sz="1800" dirty="0">
              <a:solidFill>
                <a:srgbClr val="0A2C60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sp>
        <p:nvSpPr>
          <p:cNvPr id="21" name="矩形 1"/>
          <p:cNvSpPr>
            <a:spLocks noChangeArrowheads="1"/>
          </p:cNvSpPr>
          <p:nvPr/>
        </p:nvSpPr>
        <p:spPr bwMode="auto">
          <a:xfrm>
            <a:off x="2763724" y="123825"/>
            <a:ext cx="6545262" cy="81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1964" tIns="25975" rIns="51964" bIns="25975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  <a:ea typeface="方正姚体" panose="02010601030101010101" pitchFamily="2" charset="-122"/>
              </a:defRPr>
            </a:lvl9pPr>
          </a:lstStyle>
          <a:p>
            <a:pPr algn="ctr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zh-CN" altLang="zh-CN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学术资源</a:t>
            </a:r>
            <a:endParaRPr lang="zh-CN" altLang="zh-CN" sz="3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555" y="1356995"/>
            <a:ext cx="2632500" cy="468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62" y="1356995"/>
            <a:ext cx="2632500" cy="468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214" y="1356995"/>
            <a:ext cx="2632500" cy="468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540" y="1350331"/>
            <a:ext cx="2632501" cy="468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8253" y="1403050"/>
            <a:ext cx="2632500" cy="468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936" y="1403671"/>
            <a:ext cx="2632500" cy="468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650" y="1357279"/>
            <a:ext cx="2632501" cy="468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282" y="1357279"/>
            <a:ext cx="2632500" cy="468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169" y="1342725"/>
            <a:ext cx="2632501" cy="468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900858" y="306911"/>
            <a:ext cx="225661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移动阅读</a:t>
            </a:r>
            <a:endParaRPr lang="zh-CN" altLang="en-US" sz="3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287838" y="1251802"/>
            <a:ext cx="4818437" cy="3000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dirty="0">
                <a:solidFill>
                  <a:srgbClr val="0A2C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阅读进度随时</a:t>
            </a:r>
            <a:r>
              <a:rPr lang="zh-CN" altLang="en-US" dirty="0" smtClean="0">
                <a:solidFill>
                  <a:srgbClr val="0A2C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看</a:t>
            </a:r>
            <a:endParaRPr lang="en-US" altLang="zh-CN" dirty="0" smtClean="0">
              <a:solidFill>
                <a:srgbClr val="0A2C60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altLang="zh-CN" dirty="0">
              <a:solidFill>
                <a:srgbClr val="0A2C60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ea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dirty="0" smtClean="0">
                <a:solidFill>
                  <a:srgbClr val="0A2C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字体</a:t>
            </a:r>
            <a:r>
              <a:rPr lang="zh-CN" altLang="en-US" dirty="0">
                <a:solidFill>
                  <a:srgbClr val="0A2C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、背景可</a:t>
            </a:r>
            <a:r>
              <a:rPr lang="zh-CN" altLang="en-US" dirty="0" smtClean="0">
                <a:solidFill>
                  <a:srgbClr val="0A2C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调节</a:t>
            </a:r>
            <a:endParaRPr lang="en-US" altLang="zh-CN" dirty="0">
              <a:solidFill>
                <a:srgbClr val="0A2C60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ea"/>
            </a:endParaRPr>
          </a:p>
          <a:p>
            <a:pPr eaLnBrk="1" hangingPunct="1">
              <a:lnSpc>
                <a:spcPct val="150000"/>
              </a:lnSpc>
            </a:pPr>
            <a:endParaRPr lang="en-US" altLang="zh-CN" dirty="0">
              <a:solidFill>
                <a:srgbClr val="0A2C60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dirty="0">
                <a:solidFill>
                  <a:srgbClr val="0A2C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离线阅读，书签记录随心</a:t>
            </a:r>
            <a:r>
              <a:rPr lang="zh-CN" altLang="en-US" dirty="0" smtClean="0">
                <a:solidFill>
                  <a:srgbClr val="0A2C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看</a:t>
            </a:r>
            <a:endParaRPr lang="en-US" altLang="zh-CN" dirty="0" smtClean="0">
              <a:solidFill>
                <a:srgbClr val="0A2C60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ea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altLang="zh-CN" dirty="0">
              <a:solidFill>
                <a:srgbClr val="0A2C60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ea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zh-CN" dirty="0" err="1" smtClean="0">
                <a:solidFill>
                  <a:srgbClr val="0A2C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Wifi</a:t>
            </a:r>
            <a:r>
              <a:rPr lang="zh-CN" altLang="en-US" dirty="0" smtClean="0">
                <a:solidFill>
                  <a:srgbClr val="0A2C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传</a:t>
            </a:r>
            <a:r>
              <a:rPr lang="zh-CN" altLang="en-US" dirty="0">
                <a:solidFill>
                  <a:srgbClr val="0A2C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书，支持</a:t>
            </a:r>
            <a:r>
              <a:rPr lang="en-US" altLang="zh-CN" dirty="0" err="1">
                <a:solidFill>
                  <a:srgbClr val="0A2C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epub</a:t>
            </a:r>
            <a:r>
              <a:rPr lang="zh-CN" altLang="en-US" dirty="0">
                <a:solidFill>
                  <a:srgbClr val="0A2C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、</a:t>
            </a:r>
            <a:r>
              <a:rPr lang="en-US" altLang="zh-CN" dirty="0">
                <a:solidFill>
                  <a:srgbClr val="0A2C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txt</a:t>
            </a:r>
            <a:r>
              <a:rPr lang="zh-CN" altLang="en-US" dirty="0">
                <a:solidFill>
                  <a:srgbClr val="0A2C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、</a:t>
            </a:r>
            <a:r>
              <a:rPr lang="en-US" altLang="zh-CN" dirty="0">
                <a:solidFill>
                  <a:srgbClr val="0A2C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pdf</a:t>
            </a:r>
            <a:r>
              <a:rPr lang="zh-CN" altLang="en-US" dirty="0">
                <a:solidFill>
                  <a:srgbClr val="0A2C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</a:rPr>
              <a:t>等格式</a:t>
            </a:r>
            <a:endParaRPr lang="zh-CN" altLang="en-US" dirty="0">
              <a:solidFill>
                <a:srgbClr val="0A2C60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70" y="1269089"/>
            <a:ext cx="2632500" cy="468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887" y="1265208"/>
            <a:ext cx="2632500" cy="468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944" y="1265208"/>
            <a:ext cx="2632500" cy="468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983" y="1261327"/>
            <a:ext cx="2632500" cy="468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9252" y="1265208"/>
            <a:ext cx="2632500" cy="468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2"/>
          <p:cNvSpPr/>
          <p:nvPr/>
        </p:nvSpPr>
        <p:spPr>
          <a:xfrm>
            <a:off x="5086899" y="277016"/>
            <a:ext cx="1795829" cy="6667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ctr">
              <a:defRPr/>
            </a:pP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微读书</a:t>
            </a:r>
            <a:endParaRPr lang="zh-CN" altLang="en-US" sz="3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59" y="1187512"/>
            <a:ext cx="2632500" cy="468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786" y="1172630"/>
            <a:ext cx="2632500" cy="468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904" y="1187266"/>
            <a:ext cx="2633197" cy="468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433445" y="1177290"/>
            <a:ext cx="2576830" cy="469011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5930" y="1187450"/>
            <a:ext cx="2401570" cy="466598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8875395" y="1034415"/>
            <a:ext cx="2416175" cy="3276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dirty="0">
                <a:solidFill>
                  <a:srgbClr val="0A2C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碎片化阅读，通过片段引导读者阅读</a:t>
            </a:r>
            <a:r>
              <a:rPr lang="zh-CN" altLang="en-US" dirty="0" smtClean="0">
                <a:solidFill>
                  <a:srgbClr val="0A2C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经典</a:t>
            </a:r>
            <a:endParaRPr lang="en-US" altLang="zh-CN" dirty="0">
              <a:solidFill>
                <a:srgbClr val="0A2C60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  <a:sym typeface="+mn-ea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altLang="zh-CN" dirty="0">
              <a:solidFill>
                <a:srgbClr val="0A2C60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zh-CN" altLang="en-US" dirty="0">
                <a:solidFill>
                  <a:srgbClr val="0A2C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激发读者创作欲，将阅读体验分享到</a:t>
            </a:r>
            <a:r>
              <a:rPr lang="zh-CN" altLang="en-US" dirty="0" smtClean="0">
                <a:solidFill>
                  <a:srgbClr val="0A2C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+mn-ea"/>
                <a:sym typeface="+mn-ea"/>
              </a:rPr>
              <a:t>平台</a:t>
            </a:r>
            <a:endParaRPr lang="zh-CN" altLang="en-US" dirty="0">
              <a:solidFill>
                <a:srgbClr val="0A2C60"/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  <a:p>
            <a:endParaRPr lang="zh-CN" altLang="en-US" dirty="0">
              <a:solidFill>
                <a:schemeClr val="accent1">
                  <a:lumMod val="75000"/>
                </a:schemeClr>
              </a:solidFill>
              <a:latin typeface="+mn-ea"/>
              <a:cs typeface="+mn-ea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7760" y="1177290"/>
            <a:ext cx="3773170" cy="45764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/>
        </p:nvSpPr>
        <p:spPr>
          <a:xfrm>
            <a:off x="4298357" y="427397"/>
            <a:ext cx="33249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03  </a:t>
            </a:r>
            <a:r>
              <a:rPr kumimoji="0" lang="zh-CN" altLang="en-US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活动服务</a:t>
            </a:r>
            <a:endParaRPr kumimoji="0" lang="en-US" altLang="zh-CN" sz="4000" b="1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922804" y="2363197"/>
            <a:ext cx="421699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黑体" panose="02010609060101010101" pitchFamily="49" charset="-122"/>
              </a:rPr>
              <a:t>构建读者与图书馆交流的桥梁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黑体" panose="02010609060101010101" pitchFamily="49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205694" y="3578732"/>
            <a:ext cx="348488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定期发布各类线上活动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bg2">
                    <a:lumMod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获得活动乐趣的同时收获知识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pic>
        <p:nvPicPr>
          <p:cNvPr id="5" name="图片 4" descr="5ff80ef204134328934ea62470d0b94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35175" y="2077085"/>
            <a:ext cx="3670935" cy="35064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2"/>
          <p:cNvSpPr/>
          <p:nvPr/>
        </p:nvSpPr>
        <p:spPr>
          <a:xfrm>
            <a:off x="5149660" y="205069"/>
            <a:ext cx="2041715" cy="6667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知识挑战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1" name="矩形 3"/>
          <p:cNvSpPr/>
          <p:nvPr/>
        </p:nvSpPr>
        <p:spPr>
          <a:xfrm>
            <a:off x="6530737" y="959841"/>
            <a:ext cx="4791075" cy="263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微软雅黑" panose="020B0503020204020204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文学、历史、算术等多类型的丰富题库，支持导出统计数据</a:t>
            </a:r>
            <a:endParaRPr kumimoji="0" lang="en-US" altLang="zh-CN" b="0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endParaRPr kumimoji="0" lang="en-US" altLang="zh-CN" b="0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用户可进行全网、好友挑战，可查看积分与排名</a:t>
            </a:r>
            <a:endParaRPr kumimoji="0" lang="zh-CN" altLang="zh-CN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2759" y="1323975"/>
            <a:ext cx="2632500" cy="468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12" y="1323975"/>
            <a:ext cx="2632500" cy="468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23"/>
          <p:cNvSpPr>
            <a:spLocks noChangeArrowheads="1"/>
          </p:cNvSpPr>
          <p:nvPr/>
        </p:nvSpPr>
        <p:spPr bwMode="auto">
          <a:xfrm>
            <a:off x="800100" y="571501"/>
            <a:ext cx="10591800" cy="5676900"/>
          </a:xfrm>
          <a:prstGeom prst="roundRect">
            <a:avLst>
              <a:gd name="adj" fmla="val 7989"/>
            </a:avLst>
          </a:prstGeom>
          <a:noFill/>
          <a:ln w="9525">
            <a:solidFill>
              <a:schemeClr val="bg1">
                <a:lumMod val="50000"/>
              </a:schemeClr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2400">
              <a:gradFill>
                <a:gsLst>
                  <a:gs pos="0">
                    <a:srgbClr val="3F5096"/>
                  </a:gs>
                  <a:gs pos="100000">
                    <a:srgbClr val="3F5096"/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603750" y="-17463"/>
            <a:ext cx="2944813" cy="4087813"/>
            <a:chOff x="4603750" y="-17463"/>
            <a:chExt cx="2944813" cy="4087813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 rot="10800000">
              <a:off x="4603750" y="-17463"/>
              <a:ext cx="2944813" cy="4087813"/>
              <a:chOff x="2900" y="-47"/>
              <a:chExt cx="1855" cy="2575"/>
            </a:xfrm>
          </p:grpSpPr>
          <p:sp>
            <p:nvSpPr>
              <p:cNvPr id="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900" y="-44"/>
                <a:ext cx="1851" cy="25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5"/>
              <p:cNvSpPr/>
              <p:nvPr/>
            </p:nvSpPr>
            <p:spPr bwMode="auto">
              <a:xfrm>
                <a:off x="2904" y="-47"/>
                <a:ext cx="1851" cy="2575"/>
              </a:xfrm>
              <a:custGeom>
                <a:avLst/>
                <a:gdLst>
                  <a:gd name="T0" fmla="*/ 58 w 519"/>
                  <a:gd name="T1" fmla="*/ 889 h 889"/>
                  <a:gd name="T2" fmla="*/ 0 w 519"/>
                  <a:gd name="T3" fmla="*/ 830 h 889"/>
                  <a:gd name="T4" fmla="*/ 0 w 519"/>
                  <a:gd name="T5" fmla="*/ 204 h 889"/>
                  <a:gd name="T6" fmla="*/ 42 w 519"/>
                  <a:gd name="T7" fmla="*/ 140 h 889"/>
                  <a:gd name="T8" fmla="*/ 42 w 519"/>
                  <a:gd name="T9" fmla="*/ 139 h 889"/>
                  <a:gd name="T10" fmla="*/ 262 w 519"/>
                  <a:gd name="T11" fmla="*/ 0 h 889"/>
                  <a:gd name="T12" fmla="*/ 477 w 519"/>
                  <a:gd name="T13" fmla="*/ 140 h 889"/>
                  <a:gd name="T14" fmla="*/ 478 w 519"/>
                  <a:gd name="T15" fmla="*/ 140 h 889"/>
                  <a:gd name="T16" fmla="*/ 519 w 519"/>
                  <a:gd name="T17" fmla="*/ 204 h 889"/>
                  <a:gd name="T18" fmla="*/ 519 w 519"/>
                  <a:gd name="T19" fmla="*/ 830 h 889"/>
                  <a:gd name="T20" fmla="*/ 460 w 519"/>
                  <a:gd name="T21" fmla="*/ 889 h 889"/>
                  <a:gd name="T22" fmla="*/ 58 w 519"/>
                  <a:gd name="T23" fmla="*/ 889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19" h="889">
                    <a:moveTo>
                      <a:pt x="58" y="889"/>
                    </a:moveTo>
                    <a:cubicBezTo>
                      <a:pt x="26" y="889"/>
                      <a:pt x="0" y="863"/>
                      <a:pt x="0" y="830"/>
                    </a:cubicBezTo>
                    <a:cubicBezTo>
                      <a:pt x="0" y="204"/>
                      <a:pt x="0" y="204"/>
                      <a:pt x="0" y="204"/>
                    </a:cubicBezTo>
                    <a:cubicBezTo>
                      <a:pt x="0" y="170"/>
                      <a:pt x="28" y="150"/>
                      <a:pt x="42" y="140"/>
                    </a:cubicBezTo>
                    <a:cubicBezTo>
                      <a:pt x="42" y="139"/>
                      <a:pt x="42" y="139"/>
                      <a:pt x="42" y="139"/>
                    </a:cubicBezTo>
                    <a:cubicBezTo>
                      <a:pt x="262" y="0"/>
                      <a:pt x="262" y="0"/>
                      <a:pt x="262" y="0"/>
                    </a:cubicBezTo>
                    <a:cubicBezTo>
                      <a:pt x="477" y="140"/>
                      <a:pt x="477" y="140"/>
                      <a:pt x="477" y="140"/>
                    </a:cubicBezTo>
                    <a:cubicBezTo>
                      <a:pt x="478" y="140"/>
                      <a:pt x="478" y="140"/>
                      <a:pt x="478" y="140"/>
                    </a:cubicBezTo>
                    <a:cubicBezTo>
                      <a:pt x="493" y="152"/>
                      <a:pt x="519" y="171"/>
                      <a:pt x="519" y="204"/>
                    </a:cubicBezTo>
                    <a:cubicBezTo>
                      <a:pt x="519" y="830"/>
                      <a:pt x="519" y="830"/>
                      <a:pt x="519" y="830"/>
                    </a:cubicBezTo>
                    <a:cubicBezTo>
                      <a:pt x="519" y="863"/>
                      <a:pt x="493" y="889"/>
                      <a:pt x="460" y="889"/>
                    </a:cubicBezTo>
                    <a:lnTo>
                      <a:pt x="58" y="889"/>
                    </a:lnTo>
                    <a:close/>
                  </a:path>
                </a:pathLst>
              </a:custGeom>
              <a:solidFill>
                <a:srgbClr val="004B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6"/>
              <p:cNvSpPr>
                <a:spLocks noEditPoints="1"/>
              </p:cNvSpPr>
              <p:nvPr/>
            </p:nvSpPr>
            <p:spPr bwMode="auto">
              <a:xfrm>
                <a:off x="3000" y="46"/>
                <a:ext cx="1658" cy="2404"/>
              </a:xfrm>
              <a:custGeom>
                <a:avLst/>
                <a:gdLst>
                  <a:gd name="T0" fmla="*/ 440 w 465"/>
                  <a:gd name="T1" fmla="*/ 829 h 830"/>
                  <a:gd name="T2" fmla="*/ 408 w 465"/>
                  <a:gd name="T3" fmla="*/ 830 h 830"/>
                  <a:gd name="T4" fmla="*/ 344 w 465"/>
                  <a:gd name="T5" fmla="*/ 830 h 830"/>
                  <a:gd name="T6" fmla="*/ 296 w 465"/>
                  <a:gd name="T7" fmla="*/ 830 h 830"/>
                  <a:gd name="T8" fmla="*/ 264 w 465"/>
                  <a:gd name="T9" fmla="*/ 826 h 830"/>
                  <a:gd name="T10" fmla="*/ 248 w 465"/>
                  <a:gd name="T11" fmla="*/ 826 h 830"/>
                  <a:gd name="T12" fmla="*/ 216 w 465"/>
                  <a:gd name="T13" fmla="*/ 830 h 830"/>
                  <a:gd name="T14" fmla="*/ 152 w 465"/>
                  <a:gd name="T15" fmla="*/ 830 h 830"/>
                  <a:gd name="T16" fmla="*/ 104 w 465"/>
                  <a:gd name="T17" fmla="*/ 830 h 830"/>
                  <a:gd name="T18" fmla="*/ 72 w 465"/>
                  <a:gd name="T19" fmla="*/ 826 h 830"/>
                  <a:gd name="T20" fmla="*/ 56 w 465"/>
                  <a:gd name="T21" fmla="*/ 826 h 830"/>
                  <a:gd name="T22" fmla="*/ 23 w 465"/>
                  <a:gd name="T23" fmla="*/ 829 h 830"/>
                  <a:gd name="T24" fmla="*/ 1 w 465"/>
                  <a:gd name="T25" fmla="*/ 805 h 830"/>
                  <a:gd name="T26" fmla="*/ 1 w 465"/>
                  <a:gd name="T27" fmla="*/ 805 h 830"/>
                  <a:gd name="T28" fmla="*/ 4 w 465"/>
                  <a:gd name="T29" fmla="*/ 773 h 830"/>
                  <a:gd name="T30" fmla="*/ 461 w 465"/>
                  <a:gd name="T31" fmla="*/ 758 h 830"/>
                  <a:gd name="T32" fmla="*/ 0 w 465"/>
                  <a:gd name="T33" fmla="*/ 725 h 830"/>
                  <a:gd name="T34" fmla="*/ 465 w 465"/>
                  <a:gd name="T35" fmla="*/ 710 h 830"/>
                  <a:gd name="T36" fmla="*/ 4 w 465"/>
                  <a:gd name="T37" fmla="*/ 709 h 830"/>
                  <a:gd name="T38" fmla="*/ 4 w 465"/>
                  <a:gd name="T39" fmla="*/ 677 h 830"/>
                  <a:gd name="T40" fmla="*/ 461 w 465"/>
                  <a:gd name="T41" fmla="*/ 662 h 830"/>
                  <a:gd name="T42" fmla="*/ 0 w 465"/>
                  <a:gd name="T43" fmla="*/ 629 h 830"/>
                  <a:gd name="T44" fmla="*/ 465 w 465"/>
                  <a:gd name="T45" fmla="*/ 614 h 830"/>
                  <a:gd name="T46" fmla="*/ 4 w 465"/>
                  <a:gd name="T47" fmla="*/ 613 h 830"/>
                  <a:gd name="T48" fmla="*/ 4 w 465"/>
                  <a:gd name="T49" fmla="*/ 581 h 830"/>
                  <a:gd name="T50" fmla="*/ 461 w 465"/>
                  <a:gd name="T51" fmla="*/ 566 h 830"/>
                  <a:gd name="T52" fmla="*/ 0 w 465"/>
                  <a:gd name="T53" fmla="*/ 533 h 830"/>
                  <a:gd name="T54" fmla="*/ 465 w 465"/>
                  <a:gd name="T55" fmla="*/ 518 h 830"/>
                  <a:gd name="T56" fmla="*/ 4 w 465"/>
                  <a:gd name="T57" fmla="*/ 517 h 830"/>
                  <a:gd name="T58" fmla="*/ 4 w 465"/>
                  <a:gd name="T59" fmla="*/ 485 h 830"/>
                  <a:gd name="T60" fmla="*/ 461 w 465"/>
                  <a:gd name="T61" fmla="*/ 470 h 830"/>
                  <a:gd name="T62" fmla="*/ 0 w 465"/>
                  <a:gd name="T63" fmla="*/ 437 h 830"/>
                  <a:gd name="T64" fmla="*/ 465 w 465"/>
                  <a:gd name="T65" fmla="*/ 422 h 830"/>
                  <a:gd name="T66" fmla="*/ 4 w 465"/>
                  <a:gd name="T67" fmla="*/ 421 h 830"/>
                  <a:gd name="T68" fmla="*/ 4 w 465"/>
                  <a:gd name="T69" fmla="*/ 389 h 830"/>
                  <a:gd name="T70" fmla="*/ 461 w 465"/>
                  <a:gd name="T71" fmla="*/ 374 h 830"/>
                  <a:gd name="T72" fmla="*/ 0 w 465"/>
                  <a:gd name="T73" fmla="*/ 341 h 830"/>
                  <a:gd name="T74" fmla="*/ 465 w 465"/>
                  <a:gd name="T75" fmla="*/ 326 h 830"/>
                  <a:gd name="T76" fmla="*/ 4 w 465"/>
                  <a:gd name="T77" fmla="*/ 325 h 830"/>
                  <a:gd name="T78" fmla="*/ 4 w 465"/>
                  <a:gd name="T79" fmla="*/ 293 h 830"/>
                  <a:gd name="T80" fmla="*/ 461 w 465"/>
                  <a:gd name="T81" fmla="*/ 278 h 830"/>
                  <a:gd name="T82" fmla="*/ 0 w 465"/>
                  <a:gd name="T83" fmla="*/ 245 h 830"/>
                  <a:gd name="T84" fmla="*/ 465 w 465"/>
                  <a:gd name="T85" fmla="*/ 230 h 830"/>
                  <a:gd name="T86" fmla="*/ 4 w 465"/>
                  <a:gd name="T87" fmla="*/ 229 h 830"/>
                  <a:gd name="T88" fmla="*/ 4 w 465"/>
                  <a:gd name="T89" fmla="*/ 197 h 830"/>
                  <a:gd name="T90" fmla="*/ 461 w 465"/>
                  <a:gd name="T91" fmla="*/ 182 h 830"/>
                  <a:gd name="T92" fmla="*/ 4 w 465"/>
                  <a:gd name="T93" fmla="*/ 172 h 830"/>
                  <a:gd name="T94" fmla="*/ 444 w 465"/>
                  <a:gd name="T95" fmla="*/ 142 h 830"/>
                  <a:gd name="T96" fmla="*/ 27 w 465"/>
                  <a:gd name="T97" fmla="*/ 132 h 830"/>
                  <a:gd name="T98" fmla="*/ 433 w 465"/>
                  <a:gd name="T99" fmla="*/ 129 h 830"/>
                  <a:gd name="T100" fmla="*/ 43 w 465"/>
                  <a:gd name="T101" fmla="*/ 126 h 830"/>
                  <a:gd name="T102" fmla="*/ 70 w 465"/>
                  <a:gd name="T103" fmla="*/ 109 h 830"/>
                  <a:gd name="T104" fmla="*/ 364 w 465"/>
                  <a:gd name="T105" fmla="*/ 89 h 830"/>
                  <a:gd name="T106" fmla="*/ 108 w 465"/>
                  <a:gd name="T107" fmla="*/ 80 h 830"/>
                  <a:gd name="T108" fmla="*/ 353 w 465"/>
                  <a:gd name="T109" fmla="*/ 77 h 830"/>
                  <a:gd name="T110" fmla="*/ 124 w 465"/>
                  <a:gd name="T111" fmla="*/ 75 h 830"/>
                  <a:gd name="T112" fmla="*/ 151 w 465"/>
                  <a:gd name="T113" fmla="*/ 58 h 830"/>
                  <a:gd name="T114" fmla="*/ 284 w 465"/>
                  <a:gd name="T115" fmla="*/ 36 h 830"/>
                  <a:gd name="T116" fmla="*/ 189 w 465"/>
                  <a:gd name="T117" fmla="*/ 29 h 830"/>
                  <a:gd name="T118" fmla="*/ 272 w 465"/>
                  <a:gd name="T119" fmla="*/ 24 h 830"/>
                  <a:gd name="T120" fmla="*/ 205 w 465"/>
                  <a:gd name="T121" fmla="*/ 24 h 830"/>
                  <a:gd name="T122" fmla="*/ 246 w 465"/>
                  <a:gd name="T123" fmla="*/ 7 h 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65" h="830">
                    <a:moveTo>
                      <a:pt x="433" y="830"/>
                    </a:moveTo>
                    <a:cubicBezTo>
                      <a:pt x="424" y="830"/>
                      <a:pt x="424" y="830"/>
                      <a:pt x="424" y="830"/>
                    </a:cubicBezTo>
                    <a:cubicBezTo>
                      <a:pt x="424" y="826"/>
                      <a:pt x="424" y="826"/>
                      <a:pt x="424" y="826"/>
                    </a:cubicBezTo>
                    <a:cubicBezTo>
                      <a:pt x="433" y="826"/>
                      <a:pt x="433" y="826"/>
                      <a:pt x="433" y="826"/>
                    </a:cubicBezTo>
                    <a:cubicBezTo>
                      <a:pt x="435" y="826"/>
                      <a:pt x="437" y="826"/>
                      <a:pt x="439" y="825"/>
                    </a:cubicBezTo>
                    <a:cubicBezTo>
                      <a:pt x="440" y="829"/>
                      <a:pt x="440" y="829"/>
                      <a:pt x="440" y="829"/>
                    </a:cubicBezTo>
                    <a:cubicBezTo>
                      <a:pt x="438" y="830"/>
                      <a:pt x="436" y="830"/>
                      <a:pt x="433" y="830"/>
                    </a:cubicBezTo>
                    <a:close/>
                    <a:moveTo>
                      <a:pt x="408" y="830"/>
                    </a:moveTo>
                    <a:cubicBezTo>
                      <a:pt x="392" y="830"/>
                      <a:pt x="392" y="830"/>
                      <a:pt x="392" y="830"/>
                    </a:cubicBezTo>
                    <a:cubicBezTo>
                      <a:pt x="392" y="826"/>
                      <a:pt x="392" y="826"/>
                      <a:pt x="392" y="826"/>
                    </a:cubicBezTo>
                    <a:cubicBezTo>
                      <a:pt x="408" y="826"/>
                      <a:pt x="408" y="826"/>
                      <a:pt x="408" y="826"/>
                    </a:cubicBezTo>
                    <a:lnTo>
                      <a:pt x="408" y="830"/>
                    </a:lnTo>
                    <a:close/>
                    <a:moveTo>
                      <a:pt x="376" y="830"/>
                    </a:moveTo>
                    <a:cubicBezTo>
                      <a:pt x="360" y="830"/>
                      <a:pt x="360" y="830"/>
                      <a:pt x="360" y="830"/>
                    </a:cubicBezTo>
                    <a:cubicBezTo>
                      <a:pt x="360" y="826"/>
                      <a:pt x="360" y="826"/>
                      <a:pt x="360" y="826"/>
                    </a:cubicBezTo>
                    <a:cubicBezTo>
                      <a:pt x="376" y="826"/>
                      <a:pt x="376" y="826"/>
                      <a:pt x="376" y="826"/>
                    </a:cubicBezTo>
                    <a:lnTo>
                      <a:pt x="376" y="830"/>
                    </a:lnTo>
                    <a:close/>
                    <a:moveTo>
                      <a:pt x="344" y="830"/>
                    </a:moveTo>
                    <a:cubicBezTo>
                      <a:pt x="328" y="830"/>
                      <a:pt x="328" y="830"/>
                      <a:pt x="328" y="830"/>
                    </a:cubicBezTo>
                    <a:cubicBezTo>
                      <a:pt x="328" y="826"/>
                      <a:pt x="328" y="826"/>
                      <a:pt x="328" y="826"/>
                    </a:cubicBezTo>
                    <a:cubicBezTo>
                      <a:pt x="344" y="826"/>
                      <a:pt x="344" y="826"/>
                      <a:pt x="344" y="826"/>
                    </a:cubicBezTo>
                    <a:lnTo>
                      <a:pt x="344" y="830"/>
                    </a:lnTo>
                    <a:close/>
                    <a:moveTo>
                      <a:pt x="312" y="830"/>
                    </a:moveTo>
                    <a:cubicBezTo>
                      <a:pt x="296" y="830"/>
                      <a:pt x="296" y="830"/>
                      <a:pt x="296" y="830"/>
                    </a:cubicBezTo>
                    <a:cubicBezTo>
                      <a:pt x="296" y="826"/>
                      <a:pt x="296" y="826"/>
                      <a:pt x="296" y="826"/>
                    </a:cubicBezTo>
                    <a:cubicBezTo>
                      <a:pt x="312" y="826"/>
                      <a:pt x="312" y="826"/>
                      <a:pt x="312" y="826"/>
                    </a:cubicBezTo>
                    <a:lnTo>
                      <a:pt x="312" y="830"/>
                    </a:lnTo>
                    <a:close/>
                    <a:moveTo>
                      <a:pt x="280" y="830"/>
                    </a:moveTo>
                    <a:cubicBezTo>
                      <a:pt x="264" y="830"/>
                      <a:pt x="264" y="830"/>
                      <a:pt x="264" y="830"/>
                    </a:cubicBezTo>
                    <a:cubicBezTo>
                      <a:pt x="264" y="826"/>
                      <a:pt x="264" y="826"/>
                      <a:pt x="264" y="826"/>
                    </a:cubicBezTo>
                    <a:cubicBezTo>
                      <a:pt x="280" y="826"/>
                      <a:pt x="280" y="826"/>
                      <a:pt x="280" y="826"/>
                    </a:cubicBezTo>
                    <a:lnTo>
                      <a:pt x="280" y="830"/>
                    </a:lnTo>
                    <a:close/>
                    <a:moveTo>
                      <a:pt x="248" y="830"/>
                    </a:moveTo>
                    <a:cubicBezTo>
                      <a:pt x="232" y="830"/>
                      <a:pt x="232" y="830"/>
                      <a:pt x="232" y="830"/>
                    </a:cubicBezTo>
                    <a:cubicBezTo>
                      <a:pt x="232" y="826"/>
                      <a:pt x="232" y="826"/>
                      <a:pt x="232" y="826"/>
                    </a:cubicBezTo>
                    <a:cubicBezTo>
                      <a:pt x="248" y="826"/>
                      <a:pt x="248" y="826"/>
                      <a:pt x="248" y="826"/>
                    </a:cubicBezTo>
                    <a:lnTo>
                      <a:pt x="248" y="830"/>
                    </a:lnTo>
                    <a:close/>
                    <a:moveTo>
                      <a:pt x="216" y="830"/>
                    </a:moveTo>
                    <a:cubicBezTo>
                      <a:pt x="200" y="830"/>
                      <a:pt x="200" y="830"/>
                      <a:pt x="200" y="830"/>
                    </a:cubicBezTo>
                    <a:cubicBezTo>
                      <a:pt x="200" y="826"/>
                      <a:pt x="200" y="826"/>
                      <a:pt x="200" y="826"/>
                    </a:cubicBezTo>
                    <a:cubicBezTo>
                      <a:pt x="216" y="826"/>
                      <a:pt x="216" y="826"/>
                      <a:pt x="216" y="826"/>
                    </a:cubicBezTo>
                    <a:lnTo>
                      <a:pt x="216" y="830"/>
                    </a:lnTo>
                    <a:close/>
                    <a:moveTo>
                      <a:pt x="184" y="830"/>
                    </a:moveTo>
                    <a:cubicBezTo>
                      <a:pt x="168" y="830"/>
                      <a:pt x="168" y="830"/>
                      <a:pt x="168" y="830"/>
                    </a:cubicBezTo>
                    <a:cubicBezTo>
                      <a:pt x="168" y="826"/>
                      <a:pt x="168" y="826"/>
                      <a:pt x="168" y="826"/>
                    </a:cubicBezTo>
                    <a:cubicBezTo>
                      <a:pt x="184" y="826"/>
                      <a:pt x="184" y="826"/>
                      <a:pt x="184" y="826"/>
                    </a:cubicBezTo>
                    <a:lnTo>
                      <a:pt x="184" y="830"/>
                    </a:lnTo>
                    <a:close/>
                    <a:moveTo>
                      <a:pt x="152" y="830"/>
                    </a:moveTo>
                    <a:cubicBezTo>
                      <a:pt x="136" y="830"/>
                      <a:pt x="136" y="830"/>
                      <a:pt x="136" y="830"/>
                    </a:cubicBezTo>
                    <a:cubicBezTo>
                      <a:pt x="136" y="826"/>
                      <a:pt x="136" y="826"/>
                      <a:pt x="136" y="826"/>
                    </a:cubicBezTo>
                    <a:cubicBezTo>
                      <a:pt x="152" y="826"/>
                      <a:pt x="152" y="826"/>
                      <a:pt x="152" y="826"/>
                    </a:cubicBezTo>
                    <a:lnTo>
                      <a:pt x="152" y="830"/>
                    </a:lnTo>
                    <a:close/>
                    <a:moveTo>
                      <a:pt x="120" y="830"/>
                    </a:moveTo>
                    <a:cubicBezTo>
                      <a:pt x="104" y="830"/>
                      <a:pt x="104" y="830"/>
                      <a:pt x="104" y="830"/>
                    </a:cubicBezTo>
                    <a:cubicBezTo>
                      <a:pt x="104" y="826"/>
                      <a:pt x="104" y="826"/>
                      <a:pt x="104" y="826"/>
                    </a:cubicBezTo>
                    <a:cubicBezTo>
                      <a:pt x="120" y="826"/>
                      <a:pt x="120" y="826"/>
                      <a:pt x="120" y="826"/>
                    </a:cubicBezTo>
                    <a:lnTo>
                      <a:pt x="120" y="830"/>
                    </a:lnTo>
                    <a:close/>
                    <a:moveTo>
                      <a:pt x="88" y="830"/>
                    </a:moveTo>
                    <a:cubicBezTo>
                      <a:pt x="72" y="830"/>
                      <a:pt x="72" y="830"/>
                      <a:pt x="72" y="830"/>
                    </a:cubicBezTo>
                    <a:cubicBezTo>
                      <a:pt x="72" y="826"/>
                      <a:pt x="72" y="826"/>
                      <a:pt x="72" y="826"/>
                    </a:cubicBezTo>
                    <a:cubicBezTo>
                      <a:pt x="88" y="826"/>
                      <a:pt x="88" y="826"/>
                      <a:pt x="88" y="826"/>
                    </a:cubicBezTo>
                    <a:lnTo>
                      <a:pt x="88" y="830"/>
                    </a:lnTo>
                    <a:close/>
                    <a:moveTo>
                      <a:pt x="56" y="830"/>
                    </a:moveTo>
                    <a:cubicBezTo>
                      <a:pt x="40" y="830"/>
                      <a:pt x="40" y="830"/>
                      <a:pt x="40" y="830"/>
                    </a:cubicBezTo>
                    <a:cubicBezTo>
                      <a:pt x="40" y="826"/>
                      <a:pt x="40" y="826"/>
                      <a:pt x="40" y="826"/>
                    </a:cubicBezTo>
                    <a:cubicBezTo>
                      <a:pt x="56" y="826"/>
                      <a:pt x="56" y="826"/>
                      <a:pt x="56" y="826"/>
                    </a:cubicBezTo>
                    <a:lnTo>
                      <a:pt x="56" y="830"/>
                    </a:lnTo>
                    <a:close/>
                    <a:moveTo>
                      <a:pt x="23" y="829"/>
                    </a:moveTo>
                    <a:cubicBezTo>
                      <a:pt x="18" y="827"/>
                      <a:pt x="13" y="824"/>
                      <a:pt x="9" y="820"/>
                    </a:cubicBezTo>
                    <a:cubicBezTo>
                      <a:pt x="12" y="817"/>
                      <a:pt x="12" y="817"/>
                      <a:pt x="12" y="817"/>
                    </a:cubicBezTo>
                    <a:cubicBezTo>
                      <a:pt x="15" y="821"/>
                      <a:pt x="20" y="824"/>
                      <a:pt x="24" y="825"/>
                    </a:cubicBezTo>
                    <a:lnTo>
                      <a:pt x="23" y="829"/>
                    </a:lnTo>
                    <a:close/>
                    <a:moveTo>
                      <a:pt x="455" y="821"/>
                    </a:moveTo>
                    <a:cubicBezTo>
                      <a:pt x="452" y="818"/>
                      <a:pt x="452" y="818"/>
                      <a:pt x="452" y="818"/>
                    </a:cubicBezTo>
                    <a:cubicBezTo>
                      <a:pt x="456" y="815"/>
                      <a:pt x="459" y="810"/>
                      <a:pt x="460" y="806"/>
                    </a:cubicBezTo>
                    <a:cubicBezTo>
                      <a:pt x="464" y="807"/>
                      <a:pt x="464" y="807"/>
                      <a:pt x="464" y="807"/>
                    </a:cubicBezTo>
                    <a:cubicBezTo>
                      <a:pt x="462" y="812"/>
                      <a:pt x="459" y="817"/>
                      <a:pt x="455" y="821"/>
                    </a:cubicBezTo>
                    <a:close/>
                    <a:moveTo>
                      <a:pt x="1" y="805"/>
                    </a:moveTo>
                    <a:cubicBezTo>
                      <a:pt x="0" y="803"/>
                      <a:pt x="0" y="801"/>
                      <a:pt x="0" y="798"/>
                    </a:cubicBezTo>
                    <a:cubicBezTo>
                      <a:pt x="0" y="789"/>
                      <a:pt x="0" y="789"/>
                      <a:pt x="0" y="789"/>
                    </a:cubicBezTo>
                    <a:cubicBezTo>
                      <a:pt x="4" y="789"/>
                      <a:pt x="4" y="789"/>
                      <a:pt x="4" y="789"/>
                    </a:cubicBezTo>
                    <a:cubicBezTo>
                      <a:pt x="4" y="798"/>
                      <a:pt x="4" y="798"/>
                      <a:pt x="4" y="798"/>
                    </a:cubicBezTo>
                    <a:cubicBezTo>
                      <a:pt x="4" y="800"/>
                      <a:pt x="4" y="802"/>
                      <a:pt x="5" y="804"/>
                    </a:cubicBezTo>
                    <a:lnTo>
                      <a:pt x="1" y="805"/>
                    </a:lnTo>
                    <a:close/>
                    <a:moveTo>
                      <a:pt x="465" y="790"/>
                    </a:moveTo>
                    <a:cubicBezTo>
                      <a:pt x="461" y="790"/>
                      <a:pt x="461" y="790"/>
                      <a:pt x="461" y="790"/>
                    </a:cubicBezTo>
                    <a:cubicBezTo>
                      <a:pt x="461" y="774"/>
                      <a:pt x="461" y="774"/>
                      <a:pt x="461" y="774"/>
                    </a:cubicBezTo>
                    <a:cubicBezTo>
                      <a:pt x="465" y="774"/>
                      <a:pt x="465" y="774"/>
                      <a:pt x="465" y="774"/>
                    </a:cubicBezTo>
                    <a:lnTo>
                      <a:pt x="465" y="790"/>
                    </a:lnTo>
                    <a:close/>
                    <a:moveTo>
                      <a:pt x="4" y="773"/>
                    </a:moveTo>
                    <a:cubicBezTo>
                      <a:pt x="0" y="773"/>
                      <a:pt x="0" y="773"/>
                      <a:pt x="0" y="773"/>
                    </a:cubicBezTo>
                    <a:cubicBezTo>
                      <a:pt x="0" y="757"/>
                      <a:pt x="0" y="757"/>
                      <a:pt x="0" y="757"/>
                    </a:cubicBezTo>
                    <a:cubicBezTo>
                      <a:pt x="4" y="757"/>
                      <a:pt x="4" y="757"/>
                      <a:pt x="4" y="757"/>
                    </a:cubicBezTo>
                    <a:lnTo>
                      <a:pt x="4" y="773"/>
                    </a:lnTo>
                    <a:close/>
                    <a:moveTo>
                      <a:pt x="465" y="758"/>
                    </a:moveTo>
                    <a:cubicBezTo>
                      <a:pt x="461" y="758"/>
                      <a:pt x="461" y="758"/>
                      <a:pt x="461" y="758"/>
                    </a:cubicBezTo>
                    <a:cubicBezTo>
                      <a:pt x="461" y="742"/>
                      <a:pt x="461" y="742"/>
                      <a:pt x="461" y="742"/>
                    </a:cubicBezTo>
                    <a:cubicBezTo>
                      <a:pt x="465" y="742"/>
                      <a:pt x="465" y="742"/>
                      <a:pt x="465" y="742"/>
                    </a:cubicBezTo>
                    <a:lnTo>
                      <a:pt x="465" y="758"/>
                    </a:lnTo>
                    <a:close/>
                    <a:moveTo>
                      <a:pt x="4" y="741"/>
                    </a:moveTo>
                    <a:cubicBezTo>
                      <a:pt x="0" y="741"/>
                      <a:pt x="0" y="741"/>
                      <a:pt x="0" y="741"/>
                    </a:cubicBezTo>
                    <a:cubicBezTo>
                      <a:pt x="0" y="725"/>
                      <a:pt x="0" y="725"/>
                      <a:pt x="0" y="725"/>
                    </a:cubicBezTo>
                    <a:cubicBezTo>
                      <a:pt x="4" y="725"/>
                      <a:pt x="4" y="725"/>
                      <a:pt x="4" y="725"/>
                    </a:cubicBezTo>
                    <a:lnTo>
                      <a:pt x="4" y="741"/>
                    </a:lnTo>
                    <a:close/>
                    <a:moveTo>
                      <a:pt x="465" y="726"/>
                    </a:moveTo>
                    <a:cubicBezTo>
                      <a:pt x="461" y="726"/>
                      <a:pt x="461" y="726"/>
                      <a:pt x="461" y="726"/>
                    </a:cubicBezTo>
                    <a:cubicBezTo>
                      <a:pt x="461" y="710"/>
                      <a:pt x="461" y="710"/>
                      <a:pt x="461" y="710"/>
                    </a:cubicBezTo>
                    <a:cubicBezTo>
                      <a:pt x="465" y="710"/>
                      <a:pt x="465" y="710"/>
                      <a:pt x="465" y="710"/>
                    </a:cubicBezTo>
                    <a:lnTo>
                      <a:pt x="465" y="726"/>
                    </a:lnTo>
                    <a:close/>
                    <a:moveTo>
                      <a:pt x="4" y="709"/>
                    </a:moveTo>
                    <a:cubicBezTo>
                      <a:pt x="0" y="709"/>
                      <a:pt x="0" y="709"/>
                      <a:pt x="0" y="709"/>
                    </a:cubicBezTo>
                    <a:cubicBezTo>
                      <a:pt x="0" y="693"/>
                      <a:pt x="0" y="693"/>
                      <a:pt x="0" y="693"/>
                    </a:cubicBezTo>
                    <a:cubicBezTo>
                      <a:pt x="4" y="693"/>
                      <a:pt x="4" y="693"/>
                      <a:pt x="4" y="693"/>
                    </a:cubicBezTo>
                    <a:lnTo>
                      <a:pt x="4" y="709"/>
                    </a:lnTo>
                    <a:close/>
                    <a:moveTo>
                      <a:pt x="465" y="694"/>
                    </a:moveTo>
                    <a:cubicBezTo>
                      <a:pt x="461" y="694"/>
                      <a:pt x="461" y="694"/>
                      <a:pt x="461" y="694"/>
                    </a:cubicBezTo>
                    <a:cubicBezTo>
                      <a:pt x="461" y="678"/>
                      <a:pt x="461" y="678"/>
                      <a:pt x="461" y="678"/>
                    </a:cubicBezTo>
                    <a:cubicBezTo>
                      <a:pt x="465" y="678"/>
                      <a:pt x="465" y="678"/>
                      <a:pt x="465" y="678"/>
                    </a:cubicBezTo>
                    <a:lnTo>
                      <a:pt x="465" y="694"/>
                    </a:lnTo>
                    <a:close/>
                    <a:moveTo>
                      <a:pt x="4" y="677"/>
                    </a:moveTo>
                    <a:cubicBezTo>
                      <a:pt x="0" y="677"/>
                      <a:pt x="0" y="677"/>
                      <a:pt x="0" y="677"/>
                    </a:cubicBezTo>
                    <a:cubicBezTo>
                      <a:pt x="0" y="661"/>
                      <a:pt x="0" y="661"/>
                      <a:pt x="0" y="661"/>
                    </a:cubicBezTo>
                    <a:cubicBezTo>
                      <a:pt x="4" y="661"/>
                      <a:pt x="4" y="661"/>
                      <a:pt x="4" y="661"/>
                    </a:cubicBezTo>
                    <a:lnTo>
                      <a:pt x="4" y="677"/>
                    </a:lnTo>
                    <a:close/>
                    <a:moveTo>
                      <a:pt x="465" y="662"/>
                    </a:moveTo>
                    <a:cubicBezTo>
                      <a:pt x="461" y="662"/>
                      <a:pt x="461" y="662"/>
                      <a:pt x="461" y="662"/>
                    </a:cubicBezTo>
                    <a:cubicBezTo>
                      <a:pt x="461" y="646"/>
                      <a:pt x="461" y="646"/>
                      <a:pt x="461" y="646"/>
                    </a:cubicBezTo>
                    <a:cubicBezTo>
                      <a:pt x="465" y="646"/>
                      <a:pt x="465" y="646"/>
                      <a:pt x="465" y="646"/>
                    </a:cubicBezTo>
                    <a:lnTo>
                      <a:pt x="465" y="662"/>
                    </a:lnTo>
                    <a:close/>
                    <a:moveTo>
                      <a:pt x="4" y="645"/>
                    </a:moveTo>
                    <a:cubicBezTo>
                      <a:pt x="0" y="645"/>
                      <a:pt x="0" y="645"/>
                      <a:pt x="0" y="645"/>
                    </a:cubicBezTo>
                    <a:cubicBezTo>
                      <a:pt x="0" y="629"/>
                      <a:pt x="0" y="629"/>
                      <a:pt x="0" y="629"/>
                    </a:cubicBezTo>
                    <a:cubicBezTo>
                      <a:pt x="4" y="629"/>
                      <a:pt x="4" y="629"/>
                      <a:pt x="4" y="629"/>
                    </a:cubicBezTo>
                    <a:lnTo>
                      <a:pt x="4" y="645"/>
                    </a:lnTo>
                    <a:close/>
                    <a:moveTo>
                      <a:pt x="465" y="630"/>
                    </a:moveTo>
                    <a:cubicBezTo>
                      <a:pt x="461" y="630"/>
                      <a:pt x="461" y="630"/>
                      <a:pt x="461" y="630"/>
                    </a:cubicBezTo>
                    <a:cubicBezTo>
                      <a:pt x="461" y="614"/>
                      <a:pt x="461" y="614"/>
                      <a:pt x="461" y="614"/>
                    </a:cubicBezTo>
                    <a:cubicBezTo>
                      <a:pt x="465" y="614"/>
                      <a:pt x="465" y="614"/>
                      <a:pt x="465" y="614"/>
                    </a:cubicBezTo>
                    <a:lnTo>
                      <a:pt x="465" y="630"/>
                    </a:lnTo>
                    <a:close/>
                    <a:moveTo>
                      <a:pt x="4" y="613"/>
                    </a:moveTo>
                    <a:cubicBezTo>
                      <a:pt x="0" y="613"/>
                      <a:pt x="0" y="613"/>
                      <a:pt x="0" y="613"/>
                    </a:cubicBezTo>
                    <a:cubicBezTo>
                      <a:pt x="0" y="597"/>
                      <a:pt x="0" y="597"/>
                      <a:pt x="0" y="597"/>
                    </a:cubicBezTo>
                    <a:cubicBezTo>
                      <a:pt x="4" y="597"/>
                      <a:pt x="4" y="597"/>
                      <a:pt x="4" y="597"/>
                    </a:cubicBezTo>
                    <a:lnTo>
                      <a:pt x="4" y="613"/>
                    </a:lnTo>
                    <a:close/>
                    <a:moveTo>
                      <a:pt x="465" y="598"/>
                    </a:moveTo>
                    <a:cubicBezTo>
                      <a:pt x="461" y="598"/>
                      <a:pt x="461" y="598"/>
                      <a:pt x="461" y="598"/>
                    </a:cubicBezTo>
                    <a:cubicBezTo>
                      <a:pt x="461" y="582"/>
                      <a:pt x="461" y="582"/>
                      <a:pt x="461" y="582"/>
                    </a:cubicBezTo>
                    <a:cubicBezTo>
                      <a:pt x="465" y="582"/>
                      <a:pt x="465" y="582"/>
                      <a:pt x="465" y="582"/>
                    </a:cubicBezTo>
                    <a:lnTo>
                      <a:pt x="465" y="598"/>
                    </a:lnTo>
                    <a:close/>
                    <a:moveTo>
                      <a:pt x="4" y="581"/>
                    </a:moveTo>
                    <a:cubicBezTo>
                      <a:pt x="0" y="581"/>
                      <a:pt x="0" y="581"/>
                      <a:pt x="0" y="581"/>
                    </a:cubicBezTo>
                    <a:cubicBezTo>
                      <a:pt x="0" y="565"/>
                      <a:pt x="0" y="565"/>
                      <a:pt x="0" y="565"/>
                    </a:cubicBezTo>
                    <a:cubicBezTo>
                      <a:pt x="4" y="565"/>
                      <a:pt x="4" y="565"/>
                      <a:pt x="4" y="565"/>
                    </a:cubicBezTo>
                    <a:lnTo>
                      <a:pt x="4" y="581"/>
                    </a:lnTo>
                    <a:close/>
                    <a:moveTo>
                      <a:pt x="465" y="566"/>
                    </a:moveTo>
                    <a:cubicBezTo>
                      <a:pt x="461" y="566"/>
                      <a:pt x="461" y="566"/>
                      <a:pt x="461" y="566"/>
                    </a:cubicBezTo>
                    <a:cubicBezTo>
                      <a:pt x="461" y="550"/>
                      <a:pt x="461" y="550"/>
                      <a:pt x="461" y="550"/>
                    </a:cubicBezTo>
                    <a:cubicBezTo>
                      <a:pt x="465" y="550"/>
                      <a:pt x="465" y="550"/>
                      <a:pt x="465" y="550"/>
                    </a:cubicBezTo>
                    <a:lnTo>
                      <a:pt x="465" y="566"/>
                    </a:lnTo>
                    <a:close/>
                    <a:moveTo>
                      <a:pt x="4" y="549"/>
                    </a:moveTo>
                    <a:cubicBezTo>
                      <a:pt x="0" y="549"/>
                      <a:pt x="0" y="549"/>
                      <a:pt x="0" y="549"/>
                    </a:cubicBezTo>
                    <a:cubicBezTo>
                      <a:pt x="0" y="533"/>
                      <a:pt x="0" y="533"/>
                      <a:pt x="0" y="533"/>
                    </a:cubicBezTo>
                    <a:cubicBezTo>
                      <a:pt x="4" y="533"/>
                      <a:pt x="4" y="533"/>
                      <a:pt x="4" y="533"/>
                    </a:cubicBezTo>
                    <a:lnTo>
                      <a:pt x="4" y="549"/>
                    </a:lnTo>
                    <a:close/>
                    <a:moveTo>
                      <a:pt x="465" y="534"/>
                    </a:moveTo>
                    <a:cubicBezTo>
                      <a:pt x="461" y="534"/>
                      <a:pt x="461" y="534"/>
                      <a:pt x="461" y="534"/>
                    </a:cubicBezTo>
                    <a:cubicBezTo>
                      <a:pt x="461" y="518"/>
                      <a:pt x="461" y="518"/>
                      <a:pt x="461" y="518"/>
                    </a:cubicBezTo>
                    <a:cubicBezTo>
                      <a:pt x="465" y="518"/>
                      <a:pt x="465" y="518"/>
                      <a:pt x="465" y="518"/>
                    </a:cubicBezTo>
                    <a:lnTo>
                      <a:pt x="465" y="534"/>
                    </a:lnTo>
                    <a:close/>
                    <a:moveTo>
                      <a:pt x="4" y="517"/>
                    </a:moveTo>
                    <a:cubicBezTo>
                      <a:pt x="0" y="517"/>
                      <a:pt x="0" y="517"/>
                      <a:pt x="0" y="517"/>
                    </a:cubicBezTo>
                    <a:cubicBezTo>
                      <a:pt x="0" y="501"/>
                      <a:pt x="0" y="501"/>
                      <a:pt x="0" y="501"/>
                    </a:cubicBezTo>
                    <a:cubicBezTo>
                      <a:pt x="4" y="501"/>
                      <a:pt x="4" y="501"/>
                      <a:pt x="4" y="501"/>
                    </a:cubicBezTo>
                    <a:lnTo>
                      <a:pt x="4" y="517"/>
                    </a:lnTo>
                    <a:close/>
                    <a:moveTo>
                      <a:pt x="465" y="502"/>
                    </a:moveTo>
                    <a:cubicBezTo>
                      <a:pt x="461" y="502"/>
                      <a:pt x="461" y="502"/>
                      <a:pt x="461" y="502"/>
                    </a:cubicBezTo>
                    <a:cubicBezTo>
                      <a:pt x="461" y="486"/>
                      <a:pt x="461" y="486"/>
                      <a:pt x="461" y="486"/>
                    </a:cubicBezTo>
                    <a:cubicBezTo>
                      <a:pt x="465" y="486"/>
                      <a:pt x="465" y="486"/>
                      <a:pt x="465" y="486"/>
                    </a:cubicBezTo>
                    <a:lnTo>
                      <a:pt x="465" y="502"/>
                    </a:lnTo>
                    <a:close/>
                    <a:moveTo>
                      <a:pt x="4" y="485"/>
                    </a:moveTo>
                    <a:cubicBezTo>
                      <a:pt x="0" y="485"/>
                      <a:pt x="0" y="485"/>
                      <a:pt x="0" y="485"/>
                    </a:cubicBezTo>
                    <a:cubicBezTo>
                      <a:pt x="0" y="469"/>
                      <a:pt x="0" y="469"/>
                      <a:pt x="0" y="469"/>
                    </a:cubicBezTo>
                    <a:cubicBezTo>
                      <a:pt x="4" y="469"/>
                      <a:pt x="4" y="469"/>
                      <a:pt x="4" y="469"/>
                    </a:cubicBezTo>
                    <a:lnTo>
                      <a:pt x="4" y="485"/>
                    </a:lnTo>
                    <a:close/>
                    <a:moveTo>
                      <a:pt x="465" y="470"/>
                    </a:moveTo>
                    <a:cubicBezTo>
                      <a:pt x="461" y="470"/>
                      <a:pt x="461" y="470"/>
                      <a:pt x="461" y="470"/>
                    </a:cubicBezTo>
                    <a:cubicBezTo>
                      <a:pt x="461" y="454"/>
                      <a:pt x="461" y="454"/>
                      <a:pt x="461" y="454"/>
                    </a:cubicBezTo>
                    <a:cubicBezTo>
                      <a:pt x="465" y="454"/>
                      <a:pt x="465" y="454"/>
                      <a:pt x="465" y="454"/>
                    </a:cubicBezTo>
                    <a:lnTo>
                      <a:pt x="465" y="470"/>
                    </a:lnTo>
                    <a:close/>
                    <a:moveTo>
                      <a:pt x="4" y="453"/>
                    </a:moveTo>
                    <a:cubicBezTo>
                      <a:pt x="0" y="453"/>
                      <a:pt x="0" y="453"/>
                      <a:pt x="0" y="453"/>
                    </a:cubicBezTo>
                    <a:cubicBezTo>
                      <a:pt x="0" y="437"/>
                      <a:pt x="0" y="437"/>
                      <a:pt x="0" y="437"/>
                    </a:cubicBezTo>
                    <a:cubicBezTo>
                      <a:pt x="4" y="437"/>
                      <a:pt x="4" y="437"/>
                      <a:pt x="4" y="437"/>
                    </a:cubicBezTo>
                    <a:lnTo>
                      <a:pt x="4" y="453"/>
                    </a:lnTo>
                    <a:close/>
                    <a:moveTo>
                      <a:pt x="465" y="438"/>
                    </a:moveTo>
                    <a:cubicBezTo>
                      <a:pt x="461" y="438"/>
                      <a:pt x="461" y="438"/>
                      <a:pt x="461" y="438"/>
                    </a:cubicBezTo>
                    <a:cubicBezTo>
                      <a:pt x="461" y="422"/>
                      <a:pt x="461" y="422"/>
                      <a:pt x="461" y="422"/>
                    </a:cubicBezTo>
                    <a:cubicBezTo>
                      <a:pt x="465" y="422"/>
                      <a:pt x="465" y="422"/>
                      <a:pt x="465" y="422"/>
                    </a:cubicBezTo>
                    <a:lnTo>
                      <a:pt x="465" y="438"/>
                    </a:lnTo>
                    <a:close/>
                    <a:moveTo>
                      <a:pt x="4" y="421"/>
                    </a:moveTo>
                    <a:cubicBezTo>
                      <a:pt x="0" y="421"/>
                      <a:pt x="0" y="421"/>
                      <a:pt x="0" y="421"/>
                    </a:cubicBezTo>
                    <a:cubicBezTo>
                      <a:pt x="0" y="405"/>
                      <a:pt x="0" y="405"/>
                      <a:pt x="0" y="405"/>
                    </a:cubicBezTo>
                    <a:cubicBezTo>
                      <a:pt x="4" y="405"/>
                      <a:pt x="4" y="405"/>
                      <a:pt x="4" y="405"/>
                    </a:cubicBezTo>
                    <a:lnTo>
                      <a:pt x="4" y="421"/>
                    </a:lnTo>
                    <a:close/>
                    <a:moveTo>
                      <a:pt x="465" y="406"/>
                    </a:moveTo>
                    <a:cubicBezTo>
                      <a:pt x="461" y="406"/>
                      <a:pt x="461" y="406"/>
                      <a:pt x="461" y="406"/>
                    </a:cubicBezTo>
                    <a:cubicBezTo>
                      <a:pt x="461" y="390"/>
                      <a:pt x="461" y="390"/>
                      <a:pt x="461" y="390"/>
                    </a:cubicBezTo>
                    <a:cubicBezTo>
                      <a:pt x="465" y="390"/>
                      <a:pt x="465" y="390"/>
                      <a:pt x="465" y="390"/>
                    </a:cubicBezTo>
                    <a:lnTo>
                      <a:pt x="465" y="406"/>
                    </a:lnTo>
                    <a:close/>
                    <a:moveTo>
                      <a:pt x="4" y="389"/>
                    </a:moveTo>
                    <a:cubicBezTo>
                      <a:pt x="0" y="389"/>
                      <a:pt x="0" y="389"/>
                      <a:pt x="0" y="389"/>
                    </a:cubicBezTo>
                    <a:cubicBezTo>
                      <a:pt x="0" y="373"/>
                      <a:pt x="0" y="373"/>
                      <a:pt x="0" y="373"/>
                    </a:cubicBezTo>
                    <a:cubicBezTo>
                      <a:pt x="4" y="373"/>
                      <a:pt x="4" y="373"/>
                      <a:pt x="4" y="373"/>
                    </a:cubicBezTo>
                    <a:lnTo>
                      <a:pt x="4" y="389"/>
                    </a:lnTo>
                    <a:close/>
                    <a:moveTo>
                      <a:pt x="465" y="374"/>
                    </a:moveTo>
                    <a:cubicBezTo>
                      <a:pt x="461" y="374"/>
                      <a:pt x="461" y="374"/>
                      <a:pt x="461" y="374"/>
                    </a:cubicBezTo>
                    <a:cubicBezTo>
                      <a:pt x="461" y="358"/>
                      <a:pt x="461" y="358"/>
                      <a:pt x="461" y="358"/>
                    </a:cubicBezTo>
                    <a:cubicBezTo>
                      <a:pt x="465" y="358"/>
                      <a:pt x="465" y="358"/>
                      <a:pt x="465" y="358"/>
                    </a:cubicBezTo>
                    <a:lnTo>
                      <a:pt x="465" y="374"/>
                    </a:lnTo>
                    <a:close/>
                    <a:moveTo>
                      <a:pt x="4" y="357"/>
                    </a:moveTo>
                    <a:cubicBezTo>
                      <a:pt x="0" y="357"/>
                      <a:pt x="0" y="357"/>
                      <a:pt x="0" y="357"/>
                    </a:cubicBezTo>
                    <a:cubicBezTo>
                      <a:pt x="0" y="341"/>
                      <a:pt x="0" y="341"/>
                      <a:pt x="0" y="341"/>
                    </a:cubicBezTo>
                    <a:cubicBezTo>
                      <a:pt x="4" y="341"/>
                      <a:pt x="4" y="341"/>
                      <a:pt x="4" y="341"/>
                    </a:cubicBezTo>
                    <a:lnTo>
                      <a:pt x="4" y="357"/>
                    </a:lnTo>
                    <a:close/>
                    <a:moveTo>
                      <a:pt x="465" y="342"/>
                    </a:moveTo>
                    <a:cubicBezTo>
                      <a:pt x="461" y="342"/>
                      <a:pt x="461" y="342"/>
                      <a:pt x="461" y="342"/>
                    </a:cubicBezTo>
                    <a:cubicBezTo>
                      <a:pt x="461" y="326"/>
                      <a:pt x="461" y="326"/>
                      <a:pt x="461" y="326"/>
                    </a:cubicBezTo>
                    <a:cubicBezTo>
                      <a:pt x="465" y="326"/>
                      <a:pt x="465" y="326"/>
                      <a:pt x="465" y="326"/>
                    </a:cubicBezTo>
                    <a:lnTo>
                      <a:pt x="465" y="342"/>
                    </a:lnTo>
                    <a:close/>
                    <a:moveTo>
                      <a:pt x="4" y="325"/>
                    </a:moveTo>
                    <a:cubicBezTo>
                      <a:pt x="0" y="325"/>
                      <a:pt x="0" y="325"/>
                      <a:pt x="0" y="325"/>
                    </a:cubicBezTo>
                    <a:cubicBezTo>
                      <a:pt x="0" y="309"/>
                      <a:pt x="0" y="309"/>
                      <a:pt x="0" y="309"/>
                    </a:cubicBezTo>
                    <a:cubicBezTo>
                      <a:pt x="4" y="309"/>
                      <a:pt x="4" y="309"/>
                      <a:pt x="4" y="309"/>
                    </a:cubicBezTo>
                    <a:lnTo>
                      <a:pt x="4" y="325"/>
                    </a:lnTo>
                    <a:close/>
                    <a:moveTo>
                      <a:pt x="465" y="310"/>
                    </a:moveTo>
                    <a:cubicBezTo>
                      <a:pt x="461" y="310"/>
                      <a:pt x="461" y="310"/>
                      <a:pt x="461" y="310"/>
                    </a:cubicBezTo>
                    <a:cubicBezTo>
                      <a:pt x="461" y="294"/>
                      <a:pt x="461" y="294"/>
                      <a:pt x="461" y="294"/>
                    </a:cubicBezTo>
                    <a:cubicBezTo>
                      <a:pt x="465" y="294"/>
                      <a:pt x="465" y="294"/>
                      <a:pt x="465" y="294"/>
                    </a:cubicBezTo>
                    <a:lnTo>
                      <a:pt x="465" y="310"/>
                    </a:lnTo>
                    <a:close/>
                    <a:moveTo>
                      <a:pt x="4" y="293"/>
                    </a:moveTo>
                    <a:cubicBezTo>
                      <a:pt x="0" y="293"/>
                      <a:pt x="0" y="293"/>
                      <a:pt x="0" y="293"/>
                    </a:cubicBezTo>
                    <a:cubicBezTo>
                      <a:pt x="0" y="277"/>
                      <a:pt x="0" y="277"/>
                      <a:pt x="0" y="277"/>
                    </a:cubicBezTo>
                    <a:cubicBezTo>
                      <a:pt x="4" y="277"/>
                      <a:pt x="4" y="277"/>
                      <a:pt x="4" y="277"/>
                    </a:cubicBezTo>
                    <a:lnTo>
                      <a:pt x="4" y="293"/>
                    </a:lnTo>
                    <a:close/>
                    <a:moveTo>
                      <a:pt x="465" y="278"/>
                    </a:moveTo>
                    <a:cubicBezTo>
                      <a:pt x="461" y="278"/>
                      <a:pt x="461" y="278"/>
                      <a:pt x="461" y="278"/>
                    </a:cubicBezTo>
                    <a:cubicBezTo>
                      <a:pt x="461" y="262"/>
                      <a:pt x="461" y="262"/>
                      <a:pt x="461" y="262"/>
                    </a:cubicBezTo>
                    <a:cubicBezTo>
                      <a:pt x="465" y="262"/>
                      <a:pt x="465" y="262"/>
                      <a:pt x="465" y="262"/>
                    </a:cubicBezTo>
                    <a:lnTo>
                      <a:pt x="465" y="278"/>
                    </a:lnTo>
                    <a:close/>
                    <a:moveTo>
                      <a:pt x="4" y="261"/>
                    </a:moveTo>
                    <a:cubicBezTo>
                      <a:pt x="0" y="261"/>
                      <a:pt x="0" y="261"/>
                      <a:pt x="0" y="261"/>
                    </a:cubicBezTo>
                    <a:cubicBezTo>
                      <a:pt x="0" y="245"/>
                      <a:pt x="0" y="245"/>
                      <a:pt x="0" y="245"/>
                    </a:cubicBezTo>
                    <a:cubicBezTo>
                      <a:pt x="4" y="245"/>
                      <a:pt x="4" y="245"/>
                      <a:pt x="4" y="245"/>
                    </a:cubicBezTo>
                    <a:lnTo>
                      <a:pt x="4" y="261"/>
                    </a:lnTo>
                    <a:close/>
                    <a:moveTo>
                      <a:pt x="465" y="246"/>
                    </a:moveTo>
                    <a:cubicBezTo>
                      <a:pt x="461" y="246"/>
                      <a:pt x="461" y="246"/>
                      <a:pt x="461" y="246"/>
                    </a:cubicBezTo>
                    <a:cubicBezTo>
                      <a:pt x="461" y="230"/>
                      <a:pt x="461" y="230"/>
                      <a:pt x="461" y="230"/>
                    </a:cubicBezTo>
                    <a:cubicBezTo>
                      <a:pt x="465" y="230"/>
                      <a:pt x="465" y="230"/>
                      <a:pt x="465" y="230"/>
                    </a:cubicBezTo>
                    <a:lnTo>
                      <a:pt x="465" y="246"/>
                    </a:lnTo>
                    <a:close/>
                    <a:moveTo>
                      <a:pt x="4" y="229"/>
                    </a:moveTo>
                    <a:cubicBezTo>
                      <a:pt x="0" y="229"/>
                      <a:pt x="0" y="229"/>
                      <a:pt x="0" y="229"/>
                    </a:cubicBezTo>
                    <a:cubicBezTo>
                      <a:pt x="0" y="213"/>
                      <a:pt x="0" y="213"/>
                      <a:pt x="0" y="213"/>
                    </a:cubicBezTo>
                    <a:cubicBezTo>
                      <a:pt x="4" y="213"/>
                      <a:pt x="4" y="213"/>
                      <a:pt x="4" y="213"/>
                    </a:cubicBezTo>
                    <a:lnTo>
                      <a:pt x="4" y="229"/>
                    </a:lnTo>
                    <a:close/>
                    <a:moveTo>
                      <a:pt x="465" y="214"/>
                    </a:moveTo>
                    <a:cubicBezTo>
                      <a:pt x="461" y="214"/>
                      <a:pt x="461" y="214"/>
                      <a:pt x="461" y="214"/>
                    </a:cubicBezTo>
                    <a:cubicBezTo>
                      <a:pt x="461" y="198"/>
                      <a:pt x="461" y="198"/>
                      <a:pt x="461" y="198"/>
                    </a:cubicBezTo>
                    <a:cubicBezTo>
                      <a:pt x="465" y="198"/>
                      <a:pt x="465" y="198"/>
                      <a:pt x="465" y="198"/>
                    </a:cubicBezTo>
                    <a:lnTo>
                      <a:pt x="465" y="214"/>
                    </a:lnTo>
                    <a:close/>
                    <a:moveTo>
                      <a:pt x="4" y="197"/>
                    </a:moveTo>
                    <a:cubicBezTo>
                      <a:pt x="0" y="197"/>
                      <a:pt x="0" y="197"/>
                      <a:pt x="0" y="197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4" y="181"/>
                      <a:pt x="4" y="181"/>
                      <a:pt x="4" y="181"/>
                    </a:cubicBezTo>
                    <a:lnTo>
                      <a:pt x="4" y="197"/>
                    </a:lnTo>
                    <a:close/>
                    <a:moveTo>
                      <a:pt x="465" y="182"/>
                    </a:moveTo>
                    <a:cubicBezTo>
                      <a:pt x="461" y="182"/>
                      <a:pt x="461" y="182"/>
                      <a:pt x="461" y="182"/>
                    </a:cubicBezTo>
                    <a:cubicBezTo>
                      <a:pt x="461" y="172"/>
                      <a:pt x="461" y="172"/>
                      <a:pt x="461" y="172"/>
                    </a:cubicBezTo>
                    <a:cubicBezTo>
                      <a:pt x="461" y="170"/>
                      <a:pt x="461" y="168"/>
                      <a:pt x="461" y="167"/>
                    </a:cubicBezTo>
                    <a:cubicBezTo>
                      <a:pt x="464" y="166"/>
                      <a:pt x="464" y="166"/>
                      <a:pt x="464" y="166"/>
                    </a:cubicBezTo>
                    <a:cubicBezTo>
                      <a:pt x="465" y="168"/>
                      <a:pt x="465" y="170"/>
                      <a:pt x="465" y="172"/>
                    </a:cubicBezTo>
                    <a:lnTo>
                      <a:pt x="465" y="182"/>
                    </a:lnTo>
                    <a:close/>
                    <a:moveTo>
                      <a:pt x="4" y="172"/>
                    </a:moveTo>
                    <a:cubicBezTo>
                      <a:pt x="0" y="172"/>
                      <a:pt x="0" y="172"/>
                      <a:pt x="0" y="172"/>
                    </a:cubicBezTo>
                    <a:cubicBezTo>
                      <a:pt x="0" y="166"/>
                      <a:pt x="1" y="161"/>
                      <a:pt x="4" y="155"/>
                    </a:cubicBezTo>
                    <a:cubicBezTo>
                      <a:pt x="8" y="157"/>
                      <a:pt x="8" y="157"/>
                      <a:pt x="8" y="157"/>
                    </a:cubicBezTo>
                    <a:cubicBezTo>
                      <a:pt x="5" y="162"/>
                      <a:pt x="4" y="167"/>
                      <a:pt x="4" y="172"/>
                    </a:cubicBezTo>
                    <a:close/>
                    <a:moveTo>
                      <a:pt x="454" y="153"/>
                    </a:moveTo>
                    <a:cubicBezTo>
                      <a:pt x="452" y="150"/>
                      <a:pt x="448" y="146"/>
                      <a:pt x="444" y="142"/>
                    </a:cubicBezTo>
                    <a:cubicBezTo>
                      <a:pt x="446" y="139"/>
                      <a:pt x="446" y="139"/>
                      <a:pt x="446" y="139"/>
                    </a:cubicBezTo>
                    <a:cubicBezTo>
                      <a:pt x="451" y="143"/>
                      <a:pt x="455" y="147"/>
                      <a:pt x="458" y="151"/>
                    </a:cubicBezTo>
                    <a:lnTo>
                      <a:pt x="454" y="153"/>
                    </a:lnTo>
                    <a:close/>
                    <a:moveTo>
                      <a:pt x="18" y="145"/>
                    </a:moveTo>
                    <a:cubicBezTo>
                      <a:pt x="15" y="142"/>
                      <a:pt x="15" y="142"/>
                      <a:pt x="15" y="142"/>
                    </a:cubicBezTo>
                    <a:cubicBezTo>
                      <a:pt x="18" y="139"/>
                      <a:pt x="22" y="136"/>
                      <a:pt x="27" y="132"/>
                    </a:cubicBezTo>
                    <a:cubicBezTo>
                      <a:pt x="30" y="135"/>
                      <a:pt x="30" y="135"/>
                      <a:pt x="30" y="135"/>
                    </a:cubicBezTo>
                    <a:cubicBezTo>
                      <a:pt x="25" y="139"/>
                      <a:pt x="21" y="142"/>
                      <a:pt x="18" y="145"/>
                    </a:cubicBezTo>
                    <a:close/>
                    <a:moveTo>
                      <a:pt x="431" y="132"/>
                    </a:moveTo>
                    <a:cubicBezTo>
                      <a:pt x="418" y="124"/>
                      <a:pt x="418" y="124"/>
                      <a:pt x="418" y="124"/>
                    </a:cubicBezTo>
                    <a:cubicBezTo>
                      <a:pt x="420" y="120"/>
                      <a:pt x="420" y="120"/>
                      <a:pt x="420" y="120"/>
                    </a:cubicBezTo>
                    <a:cubicBezTo>
                      <a:pt x="433" y="129"/>
                      <a:pt x="433" y="129"/>
                      <a:pt x="433" y="129"/>
                    </a:cubicBezTo>
                    <a:lnTo>
                      <a:pt x="431" y="132"/>
                    </a:lnTo>
                    <a:close/>
                    <a:moveTo>
                      <a:pt x="43" y="126"/>
                    </a:moveTo>
                    <a:cubicBezTo>
                      <a:pt x="41" y="123"/>
                      <a:pt x="41" y="123"/>
                      <a:pt x="41" y="123"/>
                    </a:cubicBezTo>
                    <a:cubicBezTo>
                      <a:pt x="54" y="115"/>
                      <a:pt x="54" y="115"/>
                      <a:pt x="54" y="115"/>
                    </a:cubicBezTo>
                    <a:cubicBezTo>
                      <a:pt x="56" y="118"/>
                      <a:pt x="56" y="118"/>
                      <a:pt x="56" y="118"/>
                    </a:cubicBezTo>
                    <a:lnTo>
                      <a:pt x="43" y="126"/>
                    </a:lnTo>
                    <a:close/>
                    <a:moveTo>
                      <a:pt x="404" y="115"/>
                    </a:moveTo>
                    <a:cubicBezTo>
                      <a:pt x="391" y="106"/>
                      <a:pt x="391" y="106"/>
                      <a:pt x="391" y="106"/>
                    </a:cubicBezTo>
                    <a:cubicBezTo>
                      <a:pt x="393" y="103"/>
                      <a:pt x="393" y="103"/>
                      <a:pt x="393" y="103"/>
                    </a:cubicBezTo>
                    <a:cubicBezTo>
                      <a:pt x="407" y="111"/>
                      <a:pt x="407" y="111"/>
                      <a:pt x="407" y="111"/>
                    </a:cubicBezTo>
                    <a:lnTo>
                      <a:pt x="404" y="115"/>
                    </a:lnTo>
                    <a:close/>
                    <a:moveTo>
                      <a:pt x="70" y="109"/>
                    </a:moveTo>
                    <a:cubicBezTo>
                      <a:pt x="68" y="106"/>
                      <a:pt x="68" y="106"/>
                      <a:pt x="68" y="106"/>
                    </a:cubicBezTo>
                    <a:cubicBezTo>
                      <a:pt x="81" y="97"/>
                      <a:pt x="81" y="97"/>
                      <a:pt x="81" y="97"/>
                    </a:cubicBezTo>
                    <a:cubicBezTo>
                      <a:pt x="83" y="101"/>
                      <a:pt x="83" y="101"/>
                      <a:pt x="83" y="101"/>
                    </a:cubicBezTo>
                    <a:lnTo>
                      <a:pt x="70" y="109"/>
                    </a:lnTo>
                    <a:close/>
                    <a:moveTo>
                      <a:pt x="378" y="97"/>
                    </a:moveTo>
                    <a:cubicBezTo>
                      <a:pt x="364" y="89"/>
                      <a:pt x="364" y="89"/>
                      <a:pt x="364" y="89"/>
                    </a:cubicBezTo>
                    <a:cubicBezTo>
                      <a:pt x="366" y="85"/>
                      <a:pt x="366" y="85"/>
                      <a:pt x="366" y="85"/>
                    </a:cubicBezTo>
                    <a:cubicBezTo>
                      <a:pt x="380" y="94"/>
                      <a:pt x="380" y="94"/>
                      <a:pt x="380" y="94"/>
                    </a:cubicBezTo>
                    <a:lnTo>
                      <a:pt x="378" y="97"/>
                    </a:lnTo>
                    <a:close/>
                    <a:moveTo>
                      <a:pt x="97" y="92"/>
                    </a:moveTo>
                    <a:cubicBezTo>
                      <a:pt x="95" y="89"/>
                      <a:pt x="95" y="89"/>
                      <a:pt x="95" y="89"/>
                    </a:cubicBezTo>
                    <a:cubicBezTo>
                      <a:pt x="108" y="80"/>
                      <a:pt x="108" y="80"/>
                      <a:pt x="108" y="80"/>
                    </a:cubicBezTo>
                    <a:cubicBezTo>
                      <a:pt x="110" y="84"/>
                      <a:pt x="110" y="84"/>
                      <a:pt x="110" y="84"/>
                    </a:cubicBezTo>
                    <a:lnTo>
                      <a:pt x="97" y="92"/>
                    </a:lnTo>
                    <a:close/>
                    <a:moveTo>
                      <a:pt x="351" y="80"/>
                    </a:moveTo>
                    <a:cubicBezTo>
                      <a:pt x="337" y="71"/>
                      <a:pt x="337" y="71"/>
                      <a:pt x="337" y="71"/>
                    </a:cubicBezTo>
                    <a:cubicBezTo>
                      <a:pt x="340" y="68"/>
                      <a:pt x="340" y="68"/>
                      <a:pt x="340" y="68"/>
                    </a:cubicBezTo>
                    <a:cubicBezTo>
                      <a:pt x="353" y="77"/>
                      <a:pt x="353" y="77"/>
                      <a:pt x="353" y="77"/>
                    </a:cubicBezTo>
                    <a:lnTo>
                      <a:pt x="351" y="80"/>
                    </a:lnTo>
                    <a:close/>
                    <a:moveTo>
                      <a:pt x="124" y="75"/>
                    </a:moveTo>
                    <a:cubicBezTo>
                      <a:pt x="122" y="72"/>
                      <a:pt x="122" y="72"/>
                      <a:pt x="122" y="72"/>
                    </a:cubicBezTo>
                    <a:cubicBezTo>
                      <a:pt x="135" y="63"/>
                      <a:pt x="135" y="63"/>
                      <a:pt x="135" y="63"/>
                    </a:cubicBezTo>
                    <a:cubicBezTo>
                      <a:pt x="137" y="67"/>
                      <a:pt x="137" y="67"/>
                      <a:pt x="137" y="67"/>
                    </a:cubicBezTo>
                    <a:lnTo>
                      <a:pt x="124" y="75"/>
                    </a:lnTo>
                    <a:close/>
                    <a:moveTo>
                      <a:pt x="324" y="62"/>
                    </a:moveTo>
                    <a:cubicBezTo>
                      <a:pt x="310" y="54"/>
                      <a:pt x="310" y="54"/>
                      <a:pt x="310" y="54"/>
                    </a:cubicBezTo>
                    <a:cubicBezTo>
                      <a:pt x="313" y="50"/>
                      <a:pt x="313" y="50"/>
                      <a:pt x="313" y="50"/>
                    </a:cubicBezTo>
                    <a:cubicBezTo>
                      <a:pt x="326" y="59"/>
                      <a:pt x="326" y="59"/>
                      <a:pt x="326" y="59"/>
                    </a:cubicBezTo>
                    <a:lnTo>
                      <a:pt x="324" y="62"/>
                    </a:lnTo>
                    <a:close/>
                    <a:moveTo>
                      <a:pt x="151" y="58"/>
                    </a:moveTo>
                    <a:cubicBezTo>
                      <a:pt x="149" y="55"/>
                      <a:pt x="149" y="55"/>
                      <a:pt x="149" y="55"/>
                    </a:cubicBezTo>
                    <a:cubicBezTo>
                      <a:pt x="162" y="46"/>
                      <a:pt x="162" y="46"/>
                      <a:pt x="162" y="46"/>
                    </a:cubicBezTo>
                    <a:cubicBezTo>
                      <a:pt x="165" y="50"/>
                      <a:pt x="165" y="50"/>
                      <a:pt x="165" y="50"/>
                    </a:cubicBezTo>
                    <a:lnTo>
                      <a:pt x="151" y="58"/>
                    </a:lnTo>
                    <a:close/>
                    <a:moveTo>
                      <a:pt x="297" y="45"/>
                    </a:moveTo>
                    <a:cubicBezTo>
                      <a:pt x="284" y="36"/>
                      <a:pt x="284" y="36"/>
                      <a:pt x="284" y="36"/>
                    </a:cubicBezTo>
                    <a:cubicBezTo>
                      <a:pt x="286" y="33"/>
                      <a:pt x="286" y="33"/>
                      <a:pt x="286" y="33"/>
                    </a:cubicBezTo>
                    <a:cubicBezTo>
                      <a:pt x="299" y="42"/>
                      <a:pt x="299" y="42"/>
                      <a:pt x="299" y="42"/>
                    </a:cubicBezTo>
                    <a:lnTo>
                      <a:pt x="297" y="45"/>
                    </a:lnTo>
                    <a:close/>
                    <a:moveTo>
                      <a:pt x="178" y="41"/>
                    </a:moveTo>
                    <a:cubicBezTo>
                      <a:pt x="176" y="38"/>
                      <a:pt x="176" y="38"/>
                      <a:pt x="176" y="38"/>
                    </a:cubicBezTo>
                    <a:cubicBezTo>
                      <a:pt x="189" y="29"/>
                      <a:pt x="189" y="29"/>
                      <a:pt x="189" y="29"/>
                    </a:cubicBezTo>
                    <a:cubicBezTo>
                      <a:pt x="192" y="32"/>
                      <a:pt x="192" y="32"/>
                      <a:pt x="192" y="32"/>
                    </a:cubicBezTo>
                    <a:lnTo>
                      <a:pt x="178" y="41"/>
                    </a:lnTo>
                    <a:close/>
                    <a:moveTo>
                      <a:pt x="270" y="28"/>
                    </a:moveTo>
                    <a:cubicBezTo>
                      <a:pt x="257" y="19"/>
                      <a:pt x="257" y="19"/>
                      <a:pt x="257" y="19"/>
                    </a:cubicBezTo>
                    <a:cubicBezTo>
                      <a:pt x="259" y="16"/>
                      <a:pt x="259" y="16"/>
                      <a:pt x="259" y="16"/>
                    </a:cubicBezTo>
                    <a:cubicBezTo>
                      <a:pt x="272" y="24"/>
                      <a:pt x="272" y="24"/>
                      <a:pt x="272" y="24"/>
                    </a:cubicBezTo>
                    <a:lnTo>
                      <a:pt x="270" y="28"/>
                    </a:lnTo>
                    <a:close/>
                    <a:moveTo>
                      <a:pt x="205" y="24"/>
                    </a:moveTo>
                    <a:cubicBezTo>
                      <a:pt x="203" y="20"/>
                      <a:pt x="203" y="20"/>
                      <a:pt x="203" y="20"/>
                    </a:cubicBezTo>
                    <a:cubicBezTo>
                      <a:pt x="216" y="12"/>
                      <a:pt x="216" y="12"/>
                      <a:pt x="216" y="12"/>
                    </a:cubicBezTo>
                    <a:cubicBezTo>
                      <a:pt x="219" y="15"/>
                      <a:pt x="219" y="15"/>
                      <a:pt x="219" y="15"/>
                    </a:cubicBezTo>
                    <a:lnTo>
                      <a:pt x="205" y="24"/>
                    </a:lnTo>
                    <a:close/>
                    <a:moveTo>
                      <a:pt x="243" y="10"/>
                    </a:moveTo>
                    <a:cubicBezTo>
                      <a:pt x="235" y="5"/>
                      <a:pt x="235" y="5"/>
                      <a:pt x="235" y="5"/>
                    </a:cubicBezTo>
                    <a:cubicBezTo>
                      <a:pt x="232" y="7"/>
                      <a:pt x="232" y="7"/>
                      <a:pt x="232" y="7"/>
                    </a:cubicBezTo>
                    <a:cubicBezTo>
                      <a:pt x="230" y="3"/>
                      <a:pt x="230" y="3"/>
                      <a:pt x="230" y="3"/>
                    </a:cubicBezTo>
                    <a:cubicBezTo>
                      <a:pt x="235" y="0"/>
                      <a:pt x="235" y="0"/>
                      <a:pt x="235" y="0"/>
                    </a:cubicBezTo>
                    <a:cubicBezTo>
                      <a:pt x="246" y="7"/>
                      <a:pt x="246" y="7"/>
                      <a:pt x="246" y="7"/>
                    </a:cubicBezTo>
                    <a:lnTo>
                      <a:pt x="243" y="1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 flipH="1">
                <a:off x="3827" y="1511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Line 8"/>
              <p:cNvSpPr>
                <a:spLocks noChangeShapeType="1"/>
              </p:cNvSpPr>
              <p:nvPr/>
            </p:nvSpPr>
            <p:spPr bwMode="auto">
              <a:xfrm flipH="1">
                <a:off x="3827" y="1511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4856358" y="2042552"/>
              <a:ext cx="2632077" cy="830997"/>
              <a:chOff x="3112955" y="2372455"/>
              <a:chExt cx="2632077" cy="830997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3227872" y="2422226"/>
                <a:ext cx="251716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zh-CN" altLang="en-US" sz="4000">
                  <a:solidFill>
                    <a:schemeClr val="bg1"/>
                  </a:solidFill>
                  <a:latin typeface="Futura Md BT" panose="020B0602020204020303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3112955" y="2372455"/>
                <a:ext cx="131646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endParaRPr lang="zh-CN" altLang="en-US" sz="4800" kern="0">
                  <a:gradFill>
                    <a:gsLst>
                      <a:gs pos="90000">
                        <a:prstClr val="white"/>
                      </a:gs>
                      <a:gs pos="30000">
                        <a:prstClr val="white"/>
                      </a:gs>
                    </a:gsLst>
                    <a:lin ang="5400000" scaled="1"/>
                  </a:gradFill>
                  <a:latin typeface="Akzidenz-Grotesk BQ Condensed" pitchFamily="2" charset="0"/>
                </a:endParaRPr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4751387" y="1483603"/>
              <a:ext cx="2612813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5400" b="1" kern="0">
                  <a:gradFill>
                    <a:gsLst>
                      <a:gs pos="90000">
                        <a:prstClr val="white"/>
                      </a:gs>
                      <a:gs pos="30000">
                        <a:prstClr val="white"/>
                      </a:gs>
                    </a:gsLst>
                    <a:lin ang="5400000" scaled="1"/>
                  </a:gradFill>
                  <a:latin typeface="Agency FB" panose="020B0503020202020204" pitchFamily="34" charset="0"/>
                  <a:ea typeface="微软雅黑" panose="020B0503020204020204" pitchFamily="34" charset="-122"/>
                </a:rPr>
                <a:t>PART   0</a:t>
              </a:r>
              <a:r>
                <a:rPr lang="en-US" altLang="zh-CN" sz="5400" b="1" kern="0">
                  <a:gradFill>
                    <a:gsLst>
                      <a:gs pos="90000">
                        <a:prstClr val="white"/>
                      </a:gs>
                      <a:gs pos="30000">
                        <a:prstClr val="white"/>
                      </a:gs>
                    </a:gsLst>
                    <a:lin ang="5400000" scaled="1"/>
                  </a:gradFill>
                  <a:latin typeface="Agency FB" panose="020B0503020202020204" pitchFamily="34" charset="0"/>
                  <a:ea typeface="華康娃娃體W7(P)" panose="040B0700000000000000" pitchFamily="82" charset="-120"/>
                </a:rPr>
                <a:t>1</a:t>
              </a:r>
              <a:endParaRPr lang="zh-CN" altLang="en-US" sz="6600" kern="0">
                <a:gradFill>
                  <a:gsLst>
                    <a:gs pos="90000">
                      <a:prstClr val="white"/>
                    </a:gs>
                    <a:gs pos="30000">
                      <a:prstClr val="white"/>
                    </a:gs>
                  </a:gsLst>
                  <a:lin ang="5400000" scaled="1"/>
                </a:gradFill>
                <a:latin typeface="Agency FB" panose="020B0503020202020204" pitchFamily="34" charset="0"/>
                <a:ea typeface="華康娃娃體W7(P)" panose="040B0700000000000000" pitchFamily="82" charset="-120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3217009" y="4074142"/>
            <a:ext cx="47548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移动图书馆</a:t>
            </a:r>
            <a:endParaRPr lang="zh-CN" altLang="en-US" sz="7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648192" y="5824024"/>
            <a:ext cx="8906526" cy="424377"/>
            <a:chOff x="1648192" y="5824024"/>
            <a:chExt cx="8906526" cy="424377"/>
          </a:xfrm>
        </p:grpSpPr>
        <p:sp>
          <p:nvSpPr>
            <p:cNvPr id="16" name="圆角矩形 15"/>
            <p:cNvSpPr/>
            <p:nvPr/>
          </p:nvSpPr>
          <p:spPr>
            <a:xfrm>
              <a:off x="1648192" y="5824024"/>
              <a:ext cx="2171700" cy="424377"/>
            </a:xfrm>
            <a:prstGeom prst="roundRect">
              <a:avLst>
                <a:gd name="adj" fmla="val 0"/>
              </a:avLst>
            </a:prstGeom>
            <a:solidFill>
              <a:srgbClr val="4BA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3893820" y="5824024"/>
              <a:ext cx="2171700" cy="424377"/>
            </a:xfrm>
            <a:prstGeom prst="roundRect">
              <a:avLst>
                <a:gd name="adj" fmla="val 0"/>
              </a:avLst>
            </a:prstGeom>
            <a:solidFill>
              <a:srgbClr val="004B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6135118" y="5824024"/>
              <a:ext cx="2171700" cy="424377"/>
            </a:xfrm>
            <a:prstGeom prst="roundRect">
              <a:avLst>
                <a:gd name="adj" fmla="val 0"/>
              </a:avLst>
            </a:prstGeom>
            <a:solidFill>
              <a:srgbClr val="4BA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83018" y="5824024"/>
              <a:ext cx="2171700" cy="424377"/>
            </a:xfrm>
            <a:prstGeom prst="roundRect">
              <a:avLst>
                <a:gd name="adj" fmla="val 0"/>
              </a:avLst>
            </a:prstGeom>
            <a:solidFill>
              <a:srgbClr val="004B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5" presetClass="entr" presetSubtype="0" fill="hold" grpId="1" nodeType="after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2"/>
          <p:cNvSpPr/>
          <p:nvPr/>
        </p:nvSpPr>
        <p:spPr>
          <a:xfrm>
            <a:off x="4955517" y="205069"/>
            <a:ext cx="262274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最美图书馆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3" name="矩形 3"/>
          <p:cNvSpPr/>
          <p:nvPr/>
        </p:nvSpPr>
        <p:spPr>
          <a:xfrm>
            <a:off x="6530737" y="959841"/>
            <a:ext cx="4984988" cy="221599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微软雅黑" panose="020B0503020204020204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</a:rPr>
              <a:t>用户上传作品，他人进行投票、点赞、评论，可查看作品总排行</a:t>
            </a:r>
            <a:endParaRPr kumimoji="0" lang="en-US" altLang="zh-CN" b="0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endParaRPr lang="en-US" altLang="zh-CN" dirty="0">
              <a:solidFill>
                <a:srgbClr val="4472C4">
                  <a:lumMod val="5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en-US" dirty="0">
                <a:solidFill>
                  <a:srgbClr val="4472C4">
                    <a:lumMod val="5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摄影大赛、书法大赛、绘画大赛等</a:t>
            </a:r>
            <a:endParaRPr lang="en-US" altLang="zh-CN" dirty="0">
              <a:solidFill>
                <a:srgbClr val="4472C4">
                  <a:lumMod val="5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4" name="Picture 2" descr="https://p.ananas.chaoxing.com/star3/1080_1920Q50/c3a8a1347644798d377ea7cacd419c2a.png?rw=1080&amp;rh=1920&amp;_fileSize=872783&amp;_orientation=1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1209675"/>
            <a:ext cx="2632500" cy="468000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9872" y="1209675"/>
            <a:ext cx="2632500" cy="468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9844" y="1209675"/>
            <a:ext cx="2632500" cy="468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2"/>
          <p:cNvSpPr/>
          <p:nvPr/>
        </p:nvSpPr>
        <p:spPr>
          <a:xfrm>
            <a:off x="5149660" y="205069"/>
            <a:ext cx="2041715" cy="6667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微软雅黑" panose="020B0503020204020204" pitchFamily="34" charset="-122"/>
              </a:rPr>
              <a:t>共读活动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微软雅黑" panose="020B0503020204020204" pitchFamily="34" charset="-122"/>
            </a:endParaRPr>
          </a:p>
        </p:txBody>
      </p:sp>
      <p:sp>
        <p:nvSpPr>
          <p:cNvPr id="12" name="矩形 3"/>
          <p:cNvSpPr/>
          <p:nvPr/>
        </p:nvSpPr>
        <p:spPr>
          <a:xfrm>
            <a:off x="6530737" y="959841"/>
            <a:ext cx="4918313" cy="26314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zh-CN" sz="2000" b="0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  <a:sym typeface="微软雅黑" panose="020B0503020204020204" pitchFamily="34" charset="-12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后台支持配置共读图书信息及领读人信息，用户每日阅读打卡，展示总排行数据</a:t>
            </a:r>
            <a:endParaRPr kumimoji="0" lang="en-US" altLang="zh-CN" b="0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u"/>
              <a:defRPr/>
            </a:pPr>
            <a:endParaRPr kumimoji="0" lang="en-US" altLang="zh-CN" b="0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defRPr/>
            </a:pPr>
            <a:r>
              <a:rPr kumimoji="0" lang="zh-CN" alt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t>后台可查看各图书的数据，支持导出用户打卡记录</a:t>
            </a:r>
            <a:endParaRPr kumimoji="0" lang="zh-CN" altLang="zh-CN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612" y="1323975"/>
            <a:ext cx="2632500" cy="468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0174" y="1323975"/>
            <a:ext cx="2632500" cy="46800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矩形 2"/>
          <p:cNvSpPr/>
          <p:nvPr/>
        </p:nvSpPr>
        <p:spPr>
          <a:xfrm>
            <a:off x="4761566" y="281269"/>
            <a:ext cx="3003740" cy="64633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defRPr/>
            </a:pPr>
            <a:r>
              <a:rPr lang="zh-CN" altLang="en-US" sz="36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阅读积分大赛</a:t>
            </a:r>
            <a:endParaRPr lang="zh-CN" altLang="en-US" sz="3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pic>
        <p:nvPicPr>
          <p:cNvPr id="3074" name="图片 3" descr="C:\Users\ADMINI~1\AppData\Local\Temp\WeChat Files\a177bae62ca58cf9a60e2d3f687bbf9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740" y="1283548"/>
            <a:ext cx="2324503" cy="46800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 descr="C:\Users\Administrator\Desktop\微信图片_20200429202637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38730" y="1283547"/>
            <a:ext cx="2187329" cy="46800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C:\Users\ADMINI~1\AppData\Local\Temp\WeChat Files\e90b985d046a7b69b1a9b5ae8ba31a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890" y="1283546"/>
            <a:ext cx="2095475" cy="4680000"/>
          </a:xfrm>
          <a:prstGeom prst="rect">
            <a:avLst/>
          </a:prstGeom>
          <a:noFill/>
          <a:ln>
            <a:noFill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矩形 3"/>
          <p:cNvSpPr/>
          <p:nvPr/>
        </p:nvSpPr>
        <p:spPr>
          <a:xfrm>
            <a:off x="5983385" y="1027706"/>
            <a:ext cx="5579965" cy="2354491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ct val="150000"/>
              </a:lnSpc>
            </a:pPr>
            <a:endParaRPr lang="en-US" altLang="zh-CN" sz="2000" dirty="0" smtClean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  <a:p>
            <a:pPr marL="285750" lvl="0" indent="-285750">
              <a:buFont typeface="Wingdings" panose="05000000000000000000" pitchFamily="2" charset="2"/>
              <a:buChar char="Ø"/>
              <a:defRPr/>
            </a:pPr>
            <a:r>
              <a:rPr lang="zh-CN" altLang="zh-CN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通过看视频、做测评、读经典、观直播等获得积分，从而兑换学分</a:t>
            </a:r>
            <a:endParaRPr lang="en-US" altLang="zh-CN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endParaRPr lang="en-US" altLang="zh-CN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zh-CN" altLang="zh-CN" dirty="0" smtClean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产生更多的学生个性化数据，更清晰地了解学生个体的学习取向</a:t>
            </a:r>
            <a:endParaRPr lang="zh-CN" altLang="zh-CN" dirty="0">
              <a:solidFill>
                <a:schemeClr val="accent1">
                  <a:lumMod val="5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23"/>
          <p:cNvSpPr>
            <a:spLocks noChangeArrowheads="1"/>
          </p:cNvSpPr>
          <p:nvPr/>
        </p:nvSpPr>
        <p:spPr bwMode="auto">
          <a:xfrm>
            <a:off x="800100" y="571501"/>
            <a:ext cx="10591800" cy="5676900"/>
          </a:xfrm>
          <a:prstGeom prst="roundRect">
            <a:avLst>
              <a:gd name="adj" fmla="val 7989"/>
            </a:avLst>
          </a:prstGeom>
          <a:noFill/>
          <a:ln w="9525">
            <a:solidFill>
              <a:schemeClr val="bg1">
                <a:lumMod val="50000"/>
              </a:schemeClr>
            </a:solidFill>
            <a:prstDash val="sysDash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endParaRPr lang="zh-CN" altLang="en-US" sz="2400">
              <a:gradFill>
                <a:gsLst>
                  <a:gs pos="0">
                    <a:srgbClr val="3F5096"/>
                  </a:gs>
                  <a:gs pos="100000">
                    <a:srgbClr val="3F5096"/>
                  </a:gs>
                </a:gsLst>
                <a:lin ang="5400000" scaled="1"/>
              </a:gra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4603750" y="-17463"/>
            <a:ext cx="2944813" cy="4087813"/>
            <a:chOff x="4603750" y="-17463"/>
            <a:chExt cx="2944813" cy="4087813"/>
          </a:xfrm>
        </p:grpSpPr>
        <p:grpSp>
          <p:nvGrpSpPr>
            <p:cNvPr id="4" name="Group 4"/>
            <p:cNvGrpSpPr>
              <a:grpSpLocks noChangeAspect="1"/>
            </p:cNvGrpSpPr>
            <p:nvPr/>
          </p:nvGrpSpPr>
          <p:grpSpPr>
            <a:xfrm rot="10800000">
              <a:off x="4603750" y="-17463"/>
              <a:ext cx="2944813" cy="4087813"/>
              <a:chOff x="2900" y="-47"/>
              <a:chExt cx="1855" cy="2575"/>
            </a:xfrm>
          </p:grpSpPr>
          <p:sp>
            <p:nvSpPr>
              <p:cNvPr id="9" name="AutoShape 3"/>
              <p:cNvSpPr>
                <a:spLocks noChangeAspect="1" noChangeArrowheads="1" noTextEdit="1"/>
              </p:cNvSpPr>
              <p:nvPr/>
            </p:nvSpPr>
            <p:spPr bwMode="auto">
              <a:xfrm>
                <a:off x="2900" y="-44"/>
                <a:ext cx="1851" cy="25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0" name="Freeform 5"/>
              <p:cNvSpPr/>
              <p:nvPr/>
            </p:nvSpPr>
            <p:spPr bwMode="auto">
              <a:xfrm>
                <a:off x="2904" y="-47"/>
                <a:ext cx="1851" cy="2575"/>
              </a:xfrm>
              <a:custGeom>
                <a:avLst/>
                <a:gdLst>
                  <a:gd name="T0" fmla="*/ 58 w 519"/>
                  <a:gd name="T1" fmla="*/ 889 h 889"/>
                  <a:gd name="T2" fmla="*/ 0 w 519"/>
                  <a:gd name="T3" fmla="*/ 830 h 889"/>
                  <a:gd name="T4" fmla="*/ 0 w 519"/>
                  <a:gd name="T5" fmla="*/ 204 h 889"/>
                  <a:gd name="T6" fmla="*/ 42 w 519"/>
                  <a:gd name="T7" fmla="*/ 140 h 889"/>
                  <a:gd name="T8" fmla="*/ 42 w 519"/>
                  <a:gd name="T9" fmla="*/ 139 h 889"/>
                  <a:gd name="T10" fmla="*/ 262 w 519"/>
                  <a:gd name="T11" fmla="*/ 0 h 889"/>
                  <a:gd name="T12" fmla="*/ 477 w 519"/>
                  <a:gd name="T13" fmla="*/ 140 h 889"/>
                  <a:gd name="T14" fmla="*/ 478 w 519"/>
                  <a:gd name="T15" fmla="*/ 140 h 889"/>
                  <a:gd name="T16" fmla="*/ 519 w 519"/>
                  <a:gd name="T17" fmla="*/ 204 h 889"/>
                  <a:gd name="T18" fmla="*/ 519 w 519"/>
                  <a:gd name="T19" fmla="*/ 830 h 889"/>
                  <a:gd name="T20" fmla="*/ 460 w 519"/>
                  <a:gd name="T21" fmla="*/ 889 h 889"/>
                  <a:gd name="T22" fmla="*/ 58 w 519"/>
                  <a:gd name="T23" fmla="*/ 889 h 8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19" h="889">
                    <a:moveTo>
                      <a:pt x="58" y="889"/>
                    </a:moveTo>
                    <a:cubicBezTo>
                      <a:pt x="26" y="889"/>
                      <a:pt x="0" y="863"/>
                      <a:pt x="0" y="830"/>
                    </a:cubicBezTo>
                    <a:cubicBezTo>
                      <a:pt x="0" y="204"/>
                      <a:pt x="0" y="204"/>
                      <a:pt x="0" y="204"/>
                    </a:cubicBezTo>
                    <a:cubicBezTo>
                      <a:pt x="0" y="170"/>
                      <a:pt x="28" y="150"/>
                      <a:pt x="42" y="140"/>
                    </a:cubicBezTo>
                    <a:cubicBezTo>
                      <a:pt x="42" y="139"/>
                      <a:pt x="42" y="139"/>
                      <a:pt x="42" y="139"/>
                    </a:cubicBezTo>
                    <a:cubicBezTo>
                      <a:pt x="262" y="0"/>
                      <a:pt x="262" y="0"/>
                      <a:pt x="262" y="0"/>
                    </a:cubicBezTo>
                    <a:cubicBezTo>
                      <a:pt x="477" y="140"/>
                      <a:pt x="477" y="140"/>
                      <a:pt x="477" y="140"/>
                    </a:cubicBezTo>
                    <a:cubicBezTo>
                      <a:pt x="478" y="140"/>
                      <a:pt x="478" y="140"/>
                      <a:pt x="478" y="140"/>
                    </a:cubicBezTo>
                    <a:cubicBezTo>
                      <a:pt x="493" y="152"/>
                      <a:pt x="519" y="171"/>
                      <a:pt x="519" y="204"/>
                    </a:cubicBezTo>
                    <a:cubicBezTo>
                      <a:pt x="519" y="830"/>
                      <a:pt x="519" y="830"/>
                      <a:pt x="519" y="830"/>
                    </a:cubicBezTo>
                    <a:cubicBezTo>
                      <a:pt x="519" y="863"/>
                      <a:pt x="493" y="889"/>
                      <a:pt x="460" y="889"/>
                    </a:cubicBezTo>
                    <a:lnTo>
                      <a:pt x="58" y="889"/>
                    </a:lnTo>
                    <a:close/>
                  </a:path>
                </a:pathLst>
              </a:custGeom>
              <a:solidFill>
                <a:srgbClr val="004B7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1" name="Freeform 6"/>
              <p:cNvSpPr>
                <a:spLocks noEditPoints="1"/>
              </p:cNvSpPr>
              <p:nvPr/>
            </p:nvSpPr>
            <p:spPr bwMode="auto">
              <a:xfrm>
                <a:off x="3000" y="46"/>
                <a:ext cx="1658" cy="2404"/>
              </a:xfrm>
              <a:custGeom>
                <a:avLst/>
                <a:gdLst>
                  <a:gd name="T0" fmla="*/ 440 w 465"/>
                  <a:gd name="T1" fmla="*/ 829 h 830"/>
                  <a:gd name="T2" fmla="*/ 408 w 465"/>
                  <a:gd name="T3" fmla="*/ 830 h 830"/>
                  <a:gd name="T4" fmla="*/ 344 w 465"/>
                  <a:gd name="T5" fmla="*/ 830 h 830"/>
                  <a:gd name="T6" fmla="*/ 296 w 465"/>
                  <a:gd name="T7" fmla="*/ 830 h 830"/>
                  <a:gd name="T8" fmla="*/ 264 w 465"/>
                  <a:gd name="T9" fmla="*/ 826 h 830"/>
                  <a:gd name="T10" fmla="*/ 248 w 465"/>
                  <a:gd name="T11" fmla="*/ 826 h 830"/>
                  <a:gd name="T12" fmla="*/ 216 w 465"/>
                  <a:gd name="T13" fmla="*/ 830 h 830"/>
                  <a:gd name="T14" fmla="*/ 152 w 465"/>
                  <a:gd name="T15" fmla="*/ 830 h 830"/>
                  <a:gd name="T16" fmla="*/ 104 w 465"/>
                  <a:gd name="T17" fmla="*/ 830 h 830"/>
                  <a:gd name="T18" fmla="*/ 72 w 465"/>
                  <a:gd name="T19" fmla="*/ 826 h 830"/>
                  <a:gd name="T20" fmla="*/ 56 w 465"/>
                  <a:gd name="T21" fmla="*/ 826 h 830"/>
                  <a:gd name="T22" fmla="*/ 23 w 465"/>
                  <a:gd name="T23" fmla="*/ 829 h 830"/>
                  <a:gd name="T24" fmla="*/ 1 w 465"/>
                  <a:gd name="T25" fmla="*/ 805 h 830"/>
                  <a:gd name="T26" fmla="*/ 1 w 465"/>
                  <a:gd name="T27" fmla="*/ 805 h 830"/>
                  <a:gd name="T28" fmla="*/ 4 w 465"/>
                  <a:gd name="T29" fmla="*/ 773 h 830"/>
                  <a:gd name="T30" fmla="*/ 461 w 465"/>
                  <a:gd name="T31" fmla="*/ 758 h 830"/>
                  <a:gd name="T32" fmla="*/ 0 w 465"/>
                  <a:gd name="T33" fmla="*/ 725 h 830"/>
                  <a:gd name="T34" fmla="*/ 465 w 465"/>
                  <a:gd name="T35" fmla="*/ 710 h 830"/>
                  <a:gd name="T36" fmla="*/ 4 w 465"/>
                  <a:gd name="T37" fmla="*/ 709 h 830"/>
                  <a:gd name="T38" fmla="*/ 4 w 465"/>
                  <a:gd name="T39" fmla="*/ 677 h 830"/>
                  <a:gd name="T40" fmla="*/ 461 w 465"/>
                  <a:gd name="T41" fmla="*/ 662 h 830"/>
                  <a:gd name="T42" fmla="*/ 0 w 465"/>
                  <a:gd name="T43" fmla="*/ 629 h 830"/>
                  <a:gd name="T44" fmla="*/ 465 w 465"/>
                  <a:gd name="T45" fmla="*/ 614 h 830"/>
                  <a:gd name="T46" fmla="*/ 4 w 465"/>
                  <a:gd name="T47" fmla="*/ 613 h 830"/>
                  <a:gd name="T48" fmla="*/ 4 w 465"/>
                  <a:gd name="T49" fmla="*/ 581 h 830"/>
                  <a:gd name="T50" fmla="*/ 461 w 465"/>
                  <a:gd name="T51" fmla="*/ 566 h 830"/>
                  <a:gd name="T52" fmla="*/ 0 w 465"/>
                  <a:gd name="T53" fmla="*/ 533 h 830"/>
                  <a:gd name="T54" fmla="*/ 465 w 465"/>
                  <a:gd name="T55" fmla="*/ 518 h 830"/>
                  <a:gd name="T56" fmla="*/ 4 w 465"/>
                  <a:gd name="T57" fmla="*/ 517 h 830"/>
                  <a:gd name="T58" fmla="*/ 4 w 465"/>
                  <a:gd name="T59" fmla="*/ 485 h 830"/>
                  <a:gd name="T60" fmla="*/ 461 w 465"/>
                  <a:gd name="T61" fmla="*/ 470 h 830"/>
                  <a:gd name="T62" fmla="*/ 0 w 465"/>
                  <a:gd name="T63" fmla="*/ 437 h 830"/>
                  <a:gd name="T64" fmla="*/ 465 w 465"/>
                  <a:gd name="T65" fmla="*/ 422 h 830"/>
                  <a:gd name="T66" fmla="*/ 4 w 465"/>
                  <a:gd name="T67" fmla="*/ 421 h 830"/>
                  <a:gd name="T68" fmla="*/ 4 w 465"/>
                  <a:gd name="T69" fmla="*/ 389 h 830"/>
                  <a:gd name="T70" fmla="*/ 461 w 465"/>
                  <a:gd name="T71" fmla="*/ 374 h 830"/>
                  <a:gd name="T72" fmla="*/ 0 w 465"/>
                  <a:gd name="T73" fmla="*/ 341 h 830"/>
                  <a:gd name="T74" fmla="*/ 465 w 465"/>
                  <a:gd name="T75" fmla="*/ 326 h 830"/>
                  <a:gd name="T76" fmla="*/ 4 w 465"/>
                  <a:gd name="T77" fmla="*/ 325 h 830"/>
                  <a:gd name="T78" fmla="*/ 4 w 465"/>
                  <a:gd name="T79" fmla="*/ 293 h 830"/>
                  <a:gd name="T80" fmla="*/ 461 w 465"/>
                  <a:gd name="T81" fmla="*/ 278 h 830"/>
                  <a:gd name="T82" fmla="*/ 0 w 465"/>
                  <a:gd name="T83" fmla="*/ 245 h 830"/>
                  <a:gd name="T84" fmla="*/ 465 w 465"/>
                  <a:gd name="T85" fmla="*/ 230 h 830"/>
                  <a:gd name="T86" fmla="*/ 4 w 465"/>
                  <a:gd name="T87" fmla="*/ 229 h 830"/>
                  <a:gd name="T88" fmla="*/ 4 w 465"/>
                  <a:gd name="T89" fmla="*/ 197 h 830"/>
                  <a:gd name="T90" fmla="*/ 461 w 465"/>
                  <a:gd name="T91" fmla="*/ 182 h 830"/>
                  <a:gd name="T92" fmla="*/ 4 w 465"/>
                  <a:gd name="T93" fmla="*/ 172 h 830"/>
                  <a:gd name="T94" fmla="*/ 444 w 465"/>
                  <a:gd name="T95" fmla="*/ 142 h 830"/>
                  <a:gd name="T96" fmla="*/ 27 w 465"/>
                  <a:gd name="T97" fmla="*/ 132 h 830"/>
                  <a:gd name="T98" fmla="*/ 433 w 465"/>
                  <a:gd name="T99" fmla="*/ 129 h 830"/>
                  <a:gd name="T100" fmla="*/ 43 w 465"/>
                  <a:gd name="T101" fmla="*/ 126 h 830"/>
                  <a:gd name="T102" fmla="*/ 70 w 465"/>
                  <a:gd name="T103" fmla="*/ 109 h 830"/>
                  <a:gd name="T104" fmla="*/ 364 w 465"/>
                  <a:gd name="T105" fmla="*/ 89 h 830"/>
                  <a:gd name="T106" fmla="*/ 108 w 465"/>
                  <a:gd name="T107" fmla="*/ 80 h 830"/>
                  <a:gd name="T108" fmla="*/ 353 w 465"/>
                  <a:gd name="T109" fmla="*/ 77 h 830"/>
                  <a:gd name="T110" fmla="*/ 124 w 465"/>
                  <a:gd name="T111" fmla="*/ 75 h 830"/>
                  <a:gd name="T112" fmla="*/ 151 w 465"/>
                  <a:gd name="T113" fmla="*/ 58 h 830"/>
                  <a:gd name="T114" fmla="*/ 284 w 465"/>
                  <a:gd name="T115" fmla="*/ 36 h 830"/>
                  <a:gd name="T116" fmla="*/ 189 w 465"/>
                  <a:gd name="T117" fmla="*/ 29 h 830"/>
                  <a:gd name="T118" fmla="*/ 272 w 465"/>
                  <a:gd name="T119" fmla="*/ 24 h 830"/>
                  <a:gd name="T120" fmla="*/ 205 w 465"/>
                  <a:gd name="T121" fmla="*/ 24 h 830"/>
                  <a:gd name="T122" fmla="*/ 246 w 465"/>
                  <a:gd name="T123" fmla="*/ 7 h 8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65" h="830">
                    <a:moveTo>
                      <a:pt x="433" y="830"/>
                    </a:moveTo>
                    <a:cubicBezTo>
                      <a:pt x="424" y="830"/>
                      <a:pt x="424" y="830"/>
                      <a:pt x="424" y="830"/>
                    </a:cubicBezTo>
                    <a:cubicBezTo>
                      <a:pt x="424" y="826"/>
                      <a:pt x="424" y="826"/>
                      <a:pt x="424" y="826"/>
                    </a:cubicBezTo>
                    <a:cubicBezTo>
                      <a:pt x="433" y="826"/>
                      <a:pt x="433" y="826"/>
                      <a:pt x="433" y="826"/>
                    </a:cubicBezTo>
                    <a:cubicBezTo>
                      <a:pt x="435" y="826"/>
                      <a:pt x="437" y="826"/>
                      <a:pt x="439" y="825"/>
                    </a:cubicBezTo>
                    <a:cubicBezTo>
                      <a:pt x="440" y="829"/>
                      <a:pt x="440" y="829"/>
                      <a:pt x="440" y="829"/>
                    </a:cubicBezTo>
                    <a:cubicBezTo>
                      <a:pt x="438" y="830"/>
                      <a:pt x="436" y="830"/>
                      <a:pt x="433" y="830"/>
                    </a:cubicBezTo>
                    <a:close/>
                    <a:moveTo>
                      <a:pt x="408" y="830"/>
                    </a:moveTo>
                    <a:cubicBezTo>
                      <a:pt x="392" y="830"/>
                      <a:pt x="392" y="830"/>
                      <a:pt x="392" y="830"/>
                    </a:cubicBezTo>
                    <a:cubicBezTo>
                      <a:pt x="392" y="826"/>
                      <a:pt x="392" y="826"/>
                      <a:pt x="392" y="826"/>
                    </a:cubicBezTo>
                    <a:cubicBezTo>
                      <a:pt x="408" y="826"/>
                      <a:pt x="408" y="826"/>
                      <a:pt x="408" y="826"/>
                    </a:cubicBezTo>
                    <a:lnTo>
                      <a:pt x="408" y="830"/>
                    </a:lnTo>
                    <a:close/>
                    <a:moveTo>
                      <a:pt x="376" y="830"/>
                    </a:moveTo>
                    <a:cubicBezTo>
                      <a:pt x="360" y="830"/>
                      <a:pt x="360" y="830"/>
                      <a:pt x="360" y="830"/>
                    </a:cubicBezTo>
                    <a:cubicBezTo>
                      <a:pt x="360" y="826"/>
                      <a:pt x="360" y="826"/>
                      <a:pt x="360" y="826"/>
                    </a:cubicBezTo>
                    <a:cubicBezTo>
                      <a:pt x="376" y="826"/>
                      <a:pt x="376" y="826"/>
                      <a:pt x="376" y="826"/>
                    </a:cubicBezTo>
                    <a:lnTo>
                      <a:pt x="376" y="830"/>
                    </a:lnTo>
                    <a:close/>
                    <a:moveTo>
                      <a:pt x="344" y="830"/>
                    </a:moveTo>
                    <a:cubicBezTo>
                      <a:pt x="328" y="830"/>
                      <a:pt x="328" y="830"/>
                      <a:pt x="328" y="830"/>
                    </a:cubicBezTo>
                    <a:cubicBezTo>
                      <a:pt x="328" y="826"/>
                      <a:pt x="328" y="826"/>
                      <a:pt x="328" y="826"/>
                    </a:cubicBezTo>
                    <a:cubicBezTo>
                      <a:pt x="344" y="826"/>
                      <a:pt x="344" y="826"/>
                      <a:pt x="344" y="826"/>
                    </a:cubicBezTo>
                    <a:lnTo>
                      <a:pt x="344" y="830"/>
                    </a:lnTo>
                    <a:close/>
                    <a:moveTo>
                      <a:pt x="312" y="830"/>
                    </a:moveTo>
                    <a:cubicBezTo>
                      <a:pt x="296" y="830"/>
                      <a:pt x="296" y="830"/>
                      <a:pt x="296" y="830"/>
                    </a:cubicBezTo>
                    <a:cubicBezTo>
                      <a:pt x="296" y="826"/>
                      <a:pt x="296" y="826"/>
                      <a:pt x="296" y="826"/>
                    </a:cubicBezTo>
                    <a:cubicBezTo>
                      <a:pt x="312" y="826"/>
                      <a:pt x="312" y="826"/>
                      <a:pt x="312" y="826"/>
                    </a:cubicBezTo>
                    <a:lnTo>
                      <a:pt x="312" y="830"/>
                    </a:lnTo>
                    <a:close/>
                    <a:moveTo>
                      <a:pt x="280" y="830"/>
                    </a:moveTo>
                    <a:cubicBezTo>
                      <a:pt x="264" y="830"/>
                      <a:pt x="264" y="830"/>
                      <a:pt x="264" y="830"/>
                    </a:cubicBezTo>
                    <a:cubicBezTo>
                      <a:pt x="264" y="826"/>
                      <a:pt x="264" y="826"/>
                      <a:pt x="264" y="826"/>
                    </a:cubicBezTo>
                    <a:cubicBezTo>
                      <a:pt x="280" y="826"/>
                      <a:pt x="280" y="826"/>
                      <a:pt x="280" y="826"/>
                    </a:cubicBezTo>
                    <a:lnTo>
                      <a:pt x="280" y="830"/>
                    </a:lnTo>
                    <a:close/>
                    <a:moveTo>
                      <a:pt x="248" y="830"/>
                    </a:moveTo>
                    <a:cubicBezTo>
                      <a:pt x="232" y="830"/>
                      <a:pt x="232" y="830"/>
                      <a:pt x="232" y="830"/>
                    </a:cubicBezTo>
                    <a:cubicBezTo>
                      <a:pt x="232" y="826"/>
                      <a:pt x="232" y="826"/>
                      <a:pt x="232" y="826"/>
                    </a:cubicBezTo>
                    <a:cubicBezTo>
                      <a:pt x="248" y="826"/>
                      <a:pt x="248" y="826"/>
                      <a:pt x="248" y="826"/>
                    </a:cubicBezTo>
                    <a:lnTo>
                      <a:pt x="248" y="830"/>
                    </a:lnTo>
                    <a:close/>
                    <a:moveTo>
                      <a:pt x="216" y="830"/>
                    </a:moveTo>
                    <a:cubicBezTo>
                      <a:pt x="200" y="830"/>
                      <a:pt x="200" y="830"/>
                      <a:pt x="200" y="830"/>
                    </a:cubicBezTo>
                    <a:cubicBezTo>
                      <a:pt x="200" y="826"/>
                      <a:pt x="200" y="826"/>
                      <a:pt x="200" y="826"/>
                    </a:cubicBezTo>
                    <a:cubicBezTo>
                      <a:pt x="216" y="826"/>
                      <a:pt x="216" y="826"/>
                      <a:pt x="216" y="826"/>
                    </a:cubicBezTo>
                    <a:lnTo>
                      <a:pt x="216" y="830"/>
                    </a:lnTo>
                    <a:close/>
                    <a:moveTo>
                      <a:pt x="184" y="830"/>
                    </a:moveTo>
                    <a:cubicBezTo>
                      <a:pt x="168" y="830"/>
                      <a:pt x="168" y="830"/>
                      <a:pt x="168" y="830"/>
                    </a:cubicBezTo>
                    <a:cubicBezTo>
                      <a:pt x="168" y="826"/>
                      <a:pt x="168" y="826"/>
                      <a:pt x="168" y="826"/>
                    </a:cubicBezTo>
                    <a:cubicBezTo>
                      <a:pt x="184" y="826"/>
                      <a:pt x="184" y="826"/>
                      <a:pt x="184" y="826"/>
                    </a:cubicBezTo>
                    <a:lnTo>
                      <a:pt x="184" y="830"/>
                    </a:lnTo>
                    <a:close/>
                    <a:moveTo>
                      <a:pt x="152" y="830"/>
                    </a:moveTo>
                    <a:cubicBezTo>
                      <a:pt x="136" y="830"/>
                      <a:pt x="136" y="830"/>
                      <a:pt x="136" y="830"/>
                    </a:cubicBezTo>
                    <a:cubicBezTo>
                      <a:pt x="136" y="826"/>
                      <a:pt x="136" y="826"/>
                      <a:pt x="136" y="826"/>
                    </a:cubicBezTo>
                    <a:cubicBezTo>
                      <a:pt x="152" y="826"/>
                      <a:pt x="152" y="826"/>
                      <a:pt x="152" y="826"/>
                    </a:cubicBezTo>
                    <a:lnTo>
                      <a:pt x="152" y="830"/>
                    </a:lnTo>
                    <a:close/>
                    <a:moveTo>
                      <a:pt x="120" y="830"/>
                    </a:moveTo>
                    <a:cubicBezTo>
                      <a:pt x="104" y="830"/>
                      <a:pt x="104" y="830"/>
                      <a:pt x="104" y="830"/>
                    </a:cubicBezTo>
                    <a:cubicBezTo>
                      <a:pt x="104" y="826"/>
                      <a:pt x="104" y="826"/>
                      <a:pt x="104" y="826"/>
                    </a:cubicBezTo>
                    <a:cubicBezTo>
                      <a:pt x="120" y="826"/>
                      <a:pt x="120" y="826"/>
                      <a:pt x="120" y="826"/>
                    </a:cubicBezTo>
                    <a:lnTo>
                      <a:pt x="120" y="830"/>
                    </a:lnTo>
                    <a:close/>
                    <a:moveTo>
                      <a:pt x="88" y="830"/>
                    </a:moveTo>
                    <a:cubicBezTo>
                      <a:pt x="72" y="830"/>
                      <a:pt x="72" y="830"/>
                      <a:pt x="72" y="830"/>
                    </a:cubicBezTo>
                    <a:cubicBezTo>
                      <a:pt x="72" y="826"/>
                      <a:pt x="72" y="826"/>
                      <a:pt x="72" y="826"/>
                    </a:cubicBezTo>
                    <a:cubicBezTo>
                      <a:pt x="88" y="826"/>
                      <a:pt x="88" y="826"/>
                      <a:pt x="88" y="826"/>
                    </a:cubicBezTo>
                    <a:lnTo>
                      <a:pt x="88" y="830"/>
                    </a:lnTo>
                    <a:close/>
                    <a:moveTo>
                      <a:pt x="56" y="830"/>
                    </a:moveTo>
                    <a:cubicBezTo>
                      <a:pt x="40" y="830"/>
                      <a:pt x="40" y="830"/>
                      <a:pt x="40" y="830"/>
                    </a:cubicBezTo>
                    <a:cubicBezTo>
                      <a:pt x="40" y="826"/>
                      <a:pt x="40" y="826"/>
                      <a:pt x="40" y="826"/>
                    </a:cubicBezTo>
                    <a:cubicBezTo>
                      <a:pt x="56" y="826"/>
                      <a:pt x="56" y="826"/>
                      <a:pt x="56" y="826"/>
                    </a:cubicBezTo>
                    <a:lnTo>
                      <a:pt x="56" y="830"/>
                    </a:lnTo>
                    <a:close/>
                    <a:moveTo>
                      <a:pt x="23" y="829"/>
                    </a:moveTo>
                    <a:cubicBezTo>
                      <a:pt x="18" y="827"/>
                      <a:pt x="13" y="824"/>
                      <a:pt x="9" y="820"/>
                    </a:cubicBezTo>
                    <a:cubicBezTo>
                      <a:pt x="12" y="817"/>
                      <a:pt x="12" y="817"/>
                      <a:pt x="12" y="817"/>
                    </a:cubicBezTo>
                    <a:cubicBezTo>
                      <a:pt x="15" y="821"/>
                      <a:pt x="20" y="824"/>
                      <a:pt x="24" y="825"/>
                    </a:cubicBezTo>
                    <a:lnTo>
                      <a:pt x="23" y="829"/>
                    </a:lnTo>
                    <a:close/>
                    <a:moveTo>
                      <a:pt x="455" y="821"/>
                    </a:moveTo>
                    <a:cubicBezTo>
                      <a:pt x="452" y="818"/>
                      <a:pt x="452" y="818"/>
                      <a:pt x="452" y="818"/>
                    </a:cubicBezTo>
                    <a:cubicBezTo>
                      <a:pt x="456" y="815"/>
                      <a:pt x="459" y="810"/>
                      <a:pt x="460" y="806"/>
                    </a:cubicBezTo>
                    <a:cubicBezTo>
                      <a:pt x="464" y="807"/>
                      <a:pt x="464" y="807"/>
                      <a:pt x="464" y="807"/>
                    </a:cubicBezTo>
                    <a:cubicBezTo>
                      <a:pt x="462" y="812"/>
                      <a:pt x="459" y="817"/>
                      <a:pt x="455" y="821"/>
                    </a:cubicBezTo>
                    <a:close/>
                    <a:moveTo>
                      <a:pt x="1" y="805"/>
                    </a:moveTo>
                    <a:cubicBezTo>
                      <a:pt x="0" y="803"/>
                      <a:pt x="0" y="801"/>
                      <a:pt x="0" y="798"/>
                    </a:cubicBezTo>
                    <a:cubicBezTo>
                      <a:pt x="0" y="789"/>
                      <a:pt x="0" y="789"/>
                      <a:pt x="0" y="789"/>
                    </a:cubicBezTo>
                    <a:cubicBezTo>
                      <a:pt x="4" y="789"/>
                      <a:pt x="4" y="789"/>
                      <a:pt x="4" y="789"/>
                    </a:cubicBezTo>
                    <a:cubicBezTo>
                      <a:pt x="4" y="798"/>
                      <a:pt x="4" y="798"/>
                      <a:pt x="4" y="798"/>
                    </a:cubicBezTo>
                    <a:cubicBezTo>
                      <a:pt x="4" y="800"/>
                      <a:pt x="4" y="802"/>
                      <a:pt x="5" y="804"/>
                    </a:cubicBezTo>
                    <a:lnTo>
                      <a:pt x="1" y="805"/>
                    </a:lnTo>
                    <a:close/>
                    <a:moveTo>
                      <a:pt x="465" y="790"/>
                    </a:moveTo>
                    <a:cubicBezTo>
                      <a:pt x="461" y="790"/>
                      <a:pt x="461" y="790"/>
                      <a:pt x="461" y="790"/>
                    </a:cubicBezTo>
                    <a:cubicBezTo>
                      <a:pt x="461" y="774"/>
                      <a:pt x="461" y="774"/>
                      <a:pt x="461" y="774"/>
                    </a:cubicBezTo>
                    <a:cubicBezTo>
                      <a:pt x="465" y="774"/>
                      <a:pt x="465" y="774"/>
                      <a:pt x="465" y="774"/>
                    </a:cubicBezTo>
                    <a:lnTo>
                      <a:pt x="465" y="790"/>
                    </a:lnTo>
                    <a:close/>
                    <a:moveTo>
                      <a:pt x="4" y="773"/>
                    </a:moveTo>
                    <a:cubicBezTo>
                      <a:pt x="0" y="773"/>
                      <a:pt x="0" y="773"/>
                      <a:pt x="0" y="773"/>
                    </a:cubicBezTo>
                    <a:cubicBezTo>
                      <a:pt x="0" y="757"/>
                      <a:pt x="0" y="757"/>
                      <a:pt x="0" y="757"/>
                    </a:cubicBezTo>
                    <a:cubicBezTo>
                      <a:pt x="4" y="757"/>
                      <a:pt x="4" y="757"/>
                      <a:pt x="4" y="757"/>
                    </a:cubicBezTo>
                    <a:lnTo>
                      <a:pt x="4" y="773"/>
                    </a:lnTo>
                    <a:close/>
                    <a:moveTo>
                      <a:pt x="465" y="758"/>
                    </a:moveTo>
                    <a:cubicBezTo>
                      <a:pt x="461" y="758"/>
                      <a:pt x="461" y="758"/>
                      <a:pt x="461" y="758"/>
                    </a:cubicBezTo>
                    <a:cubicBezTo>
                      <a:pt x="461" y="742"/>
                      <a:pt x="461" y="742"/>
                      <a:pt x="461" y="742"/>
                    </a:cubicBezTo>
                    <a:cubicBezTo>
                      <a:pt x="465" y="742"/>
                      <a:pt x="465" y="742"/>
                      <a:pt x="465" y="742"/>
                    </a:cubicBezTo>
                    <a:lnTo>
                      <a:pt x="465" y="758"/>
                    </a:lnTo>
                    <a:close/>
                    <a:moveTo>
                      <a:pt x="4" y="741"/>
                    </a:moveTo>
                    <a:cubicBezTo>
                      <a:pt x="0" y="741"/>
                      <a:pt x="0" y="741"/>
                      <a:pt x="0" y="741"/>
                    </a:cubicBezTo>
                    <a:cubicBezTo>
                      <a:pt x="0" y="725"/>
                      <a:pt x="0" y="725"/>
                      <a:pt x="0" y="725"/>
                    </a:cubicBezTo>
                    <a:cubicBezTo>
                      <a:pt x="4" y="725"/>
                      <a:pt x="4" y="725"/>
                      <a:pt x="4" y="725"/>
                    </a:cubicBezTo>
                    <a:lnTo>
                      <a:pt x="4" y="741"/>
                    </a:lnTo>
                    <a:close/>
                    <a:moveTo>
                      <a:pt x="465" y="726"/>
                    </a:moveTo>
                    <a:cubicBezTo>
                      <a:pt x="461" y="726"/>
                      <a:pt x="461" y="726"/>
                      <a:pt x="461" y="726"/>
                    </a:cubicBezTo>
                    <a:cubicBezTo>
                      <a:pt x="461" y="710"/>
                      <a:pt x="461" y="710"/>
                      <a:pt x="461" y="710"/>
                    </a:cubicBezTo>
                    <a:cubicBezTo>
                      <a:pt x="465" y="710"/>
                      <a:pt x="465" y="710"/>
                      <a:pt x="465" y="710"/>
                    </a:cubicBezTo>
                    <a:lnTo>
                      <a:pt x="465" y="726"/>
                    </a:lnTo>
                    <a:close/>
                    <a:moveTo>
                      <a:pt x="4" y="709"/>
                    </a:moveTo>
                    <a:cubicBezTo>
                      <a:pt x="0" y="709"/>
                      <a:pt x="0" y="709"/>
                      <a:pt x="0" y="709"/>
                    </a:cubicBezTo>
                    <a:cubicBezTo>
                      <a:pt x="0" y="693"/>
                      <a:pt x="0" y="693"/>
                      <a:pt x="0" y="693"/>
                    </a:cubicBezTo>
                    <a:cubicBezTo>
                      <a:pt x="4" y="693"/>
                      <a:pt x="4" y="693"/>
                      <a:pt x="4" y="693"/>
                    </a:cubicBezTo>
                    <a:lnTo>
                      <a:pt x="4" y="709"/>
                    </a:lnTo>
                    <a:close/>
                    <a:moveTo>
                      <a:pt x="465" y="694"/>
                    </a:moveTo>
                    <a:cubicBezTo>
                      <a:pt x="461" y="694"/>
                      <a:pt x="461" y="694"/>
                      <a:pt x="461" y="694"/>
                    </a:cubicBezTo>
                    <a:cubicBezTo>
                      <a:pt x="461" y="678"/>
                      <a:pt x="461" y="678"/>
                      <a:pt x="461" y="678"/>
                    </a:cubicBezTo>
                    <a:cubicBezTo>
                      <a:pt x="465" y="678"/>
                      <a:pt x="465" y="678"/>
                      <a:pt x="465" y="678"/>
                    </a:cubicBezTo>
                    <a:lnTo>
                      <a:pt x="465" y="694"/>
                    </a:lnTo>
                    <a:close/>
                    <a:moveTo>
                      <a:pt x="4" y="677"/>
                    </a:moveTo>
                    <a:cubicBezTo>
                      <a:pt x="0" y="677"/>
                      <a:pt x="0" y="677"/>
                      <a:pt x="0" y="677"/>
                    </a:cubicBezTo>
                    <a:cubicBezTo>
                      <a:pt x="0" y="661"/>
                      <a:pt x="0" y="661"/>
                      <a:pt x="0" y="661"/>
                    </a:cubicBezTo>
                    <a:cubicBezTo>
                      <a:pt x="4" y="661"/>
                      <a:pt x="4" y="661"/>
                      <a:pt x="4" y="661"/>
                    </a:cubicBezTo>
                    <a:lnTo>
                      <a:pt x="4" y="677"/>
                    </a:lnTo>
                    <a:close/>
                    <a:moveTo>
                      <a:pt x="465" y="662"/>
                    </a:moveTo>
                    <a:cubicBezTo>
                      <a:pt x="461" y="662"/>
                      <a:pt x="461" y="662"/>
                      <a:pt x="461" y="662"/>
                    </a:cubicBezTo>
                    <a:cubicBezTo>
                      <a:pt x="461" y="646"/>
                      <a:pt x="461" y="646"/>
                      <a:pt x="461" y="646"/>
                    </a:cubicBezTo>
                    <a:cubicBezTo>
                      <a:pt x="465" y="646"/>
                      <a:pt x="465" y="646"/>
                      <a:pt x="465" y="646"/>
                    </a:cubicBezTo>
                    <a:lnTo>
                      <a:pt x="465" y="662"/>
                    </a:lnTo>
                    <a:close/>
                    <a:moveTo>
                      <a:pt x="4" y="645"/>
                    </a:moveTo>
                    <a:cubicBezTo>
                      <a:pt x="0" y="645"/>
                      <a:pt x="0" y="645"/>
                      <a:pt x="0" y="645"/>
                    </a:cubicBezTo>
                    <a:cubicBezTo>
                      <a:pt x="0" y="629"/>
                      <a:pt x="0" y="629"/>
                      <a:pt x="0" y="629"/>
                    </a:cubicBezTo>
                    <a:cubicBezTo>
                      <a:pt x="4" y="629"/>
                      <a:pt x="4" y="629"/>
                      <a:pt x="4" y="629"/>
                    </a:cubicBezTo>
                    <a:lnTo>
                      <a:pt x="4" y="645"/>
                    </a:lnTo>
                    <a:close/>
                    <a:moveTo>
                      <a:pt x="465" y="630"/>
                    </a:moveTo>
                    <a:cubicBezTo>
                      <a:pt x="461" y="630"/>
                      <a:pt x="461" y="630"/>
                      <a:pt x="461" y="630"/>
                    </a:cubicBezTo>
                    <a:cubicBezTo>
                      <a:pt x="461" y="614"/>
                      <a:pt x="461" y="614"/>
                      <a:pt x="461" y="614"/>
                    </a:cubicBezTo>
                    <a:cubicBezTo>
                      <a:pt x="465" y="614"/>
                      <a:pt x="465" y="614"/>
                      <a:pt x="465" y="614"/>
                    </a:cubicBezTo>
                    <a:lnTo>
                      <a:pt x="465" y="630"/>
                    </a:lnTo>
                    <a:close/>
                    <a:moveTo>
                      <a:pt x="4" y="613"/>
                    </a:moveTo>
                    <a:cubicBezTo>
                      <a:pt x="0" y="613"/>
                      <a:pt x="0" y="613"/>
                      <a:pt x="0" y="613"/>
                    </a:cubicBezTo>
                    <a:cubicBezTo>
                      <a:pt x="0" y="597"/>
                      <a:pt x="0" y="597"/>
                      <a:pt x="0" y="597"/>
                    </a:cubicBezTo>
                    <a:cubicBezTo>
                      <a:pt x="4" y="597"/>
                      <a:pt x="4" y="597"/>
                      <a:pt x="4" y="597"/>
                    </a:cubicBezTo>
                    <a:lnTo>
                      <a:pt x="4" y="613"/>
                    </a:lnTo>
                    <a:close/>
                    <a:moveTo>
                      <a:pt x="465" y="598"/>
                    </a:moveTo>
                    <a:cubicBezTo>
                      <a:pt x="461" y="598"/>
                      <a:pt x="461" y="598"/>
                      <a:pt x="461" y="598"/>
                    </a:cubicBezTo>
                    <a:cubicBezTo>
                      <a:pt x="461" y="582"/>
                      <a:pt x="461" y="582"/>
                      <a:pt x="461" y="582"/>
                    </a:cubicBezTo>
                    <a:cubicBezTo>
                      <a:pt x="465" y="582"/>
                      <a:pt x="465" y="582"/>
                      <a:pt x="465" y="582"/>
                    </a:cubicBezTo>
                    <a:lnTo>
                      <a:pt x="465" y="598"/>
                    </a:lnTo>
                    <a:close/>
                    <a:moveTo>
                      <a:pt x="4" y="581"/>
                    </a:moveTo>
                    <a:cubicBezTo>
                      <a:pt x="0" y="581"/>
                      <a:pt x="0" y="581"/>
                      <a:pt x="0" y="581"/>
                    </a:cubicBezTo>
                    <a:cubicBezTo>
                      <a:pt x="0" y="565"/>
                      <a:pt x="0" y="565"/>
                      <a:pt x="0" y="565"/>
                    </a:cubicBezTo>
                    <a:cubicBezTo>
                      <a:pt x="4" y="565"/>
                      <a:pt x="4" y="565"/>
                      <a:pt x="4" y="565"/>
                    </a:cubicBezTo>
                    <a:lnTo>
                      <a:pt x="4" y="581"/>
                    </a:lnTo>
                    <a:close/>
                    <a:moveTo>
                      <a:pt x="465" y="566"/>
                    </a:moveTo>
                    <a:cubicBezTo>
                      <a:pt x="461" y="566"/>
                      <a:pt x="461" y="566"/>
                      <a:pt x="461" y="566"/>
                    </a:cubicBezTo>
                    <a:cubicBezTo>
                      <a:pt x="461" y="550"/>
                      <a:pt x="461" y="550"/>
                      <a:pt x="461" y="550"/>
                    </a:cubicBezTo>
                    <a:cubicBezTo>
                      <a:pt x="465" y="550"/>
                      <a:pt x="465" y="550"/>
                      <a:pt x="465" y="550"/>
                    </a:cubicBezTo>
                    <a:lnTo>
                      <a:pt x="465" y="566"/>
                    </a:lnTo>
                    <a:close/>
                    <a:moveTo>
                      <a:pt x="4" y="549"/>
                    </a:moveTo>
                    <a:cubicBezTo>
                      <a:pt x="0" y="549"/>
                      <a:pt x="0" y="549"/>
                      <a:pt x="0" y="549"/>
                    </a:cubicBezTo>
                    <a:cubicBezTo>
                      <a:pt x="0" y="533"/>
                      <a:pt x="0" y="533"/>
                      <a:pt x="0" y="533"/>
                    </a:cubicBezTo>
                    <a:cubicBezTo>
                      <a:pt x="4" y="533"/>
                      <a:pt x="4" y="533"/>
                      <a:pt x="4" y="533"/>
                    </a:cubicBezTo>
                    <a:lnTo>
                      <a:pt x="4" y="549"/>
                    </a:lnTo>
                    <a:close/>
                    <a:moveTo>
                      <a:pt x="465" y="534"/>
                    </a:moveTo>
                    <a:cubicBezTo>
                      <a:pt x="461" y="534"/>
                      <a:pt x="461" y="534"/>
                      <a:pt x="461" y="534"/>
                    </a:cubicBezTo>
                    <a:cubicBezTo>
                      <a:pt x="461" y="518"/>
                      <a:pt x="461" y="518"/>
                      <a:pt x="461" y="518"/>
                    </a:cubicBezTo>
                    <a:cubicBezTo>
                      <a:pt x="465" y="518"/>
                      <a:pt x="465" y="518"/>
                      <a:pt x="465" y="518"/>
                    </a:cubicBezTo>
                    <a:lnTo>
                      <a:pt x="465" y="534"/>
                    </a:lnTo>
                    <a:close/>
                    <a:moveTo>
                      <a:pt x="4" y="517"/>
                    </a:moveTo>
                    <a:cubicBezTo>
                      <a:pt x="0" y="517"/>
                      <a:pt x="0" y="517"/>
                      <a:pt x="0" y="517"/>
                    </a:cubicBezTo>
                    <a:cubicBezTo>
                      <a:pt x="0" y="501"/>
                      <a:pt x="0" y="501"/>
                      <a:pt x="0" y="501"/>
                    </a:cubicBezTo>
                    <a:cubicBezTo>
                      <a:pt x="4" y="501"/>
                      <a:pt x="4" y="501"/>
                      <a:pt x="4" y="501"/>
                    </a:cubicBezTo>
                    <a:lnTo>
                      <a:pt x="4" y="517"/>
                    </a:lnTo>
                    <a:close/>
                    <a:moveTo>
                      <a:pt x="465" y="502"/>
                    </a:moveTo>
                    <a:cubicBezTo>
                      <a:pt x="461" y="502"/>
                      <a:pt x="461" y="502"/>
                      <a:pt x="461" y="502"/>
                    </a:cubicBezTo>
                    <a:cubicBezTo>
                      <a:pt x="461" y="486"/>
                      <a:pt x="461" y="486"/>
                      <a:pt x="461" y="486"/>
                    </a:cubicBezTo>
                    <a:cubicBezTo>
                      <a:pt x="465" y="486"/>
                      <a:pt x="465" y="486"/>
                      <a:pt x="465" y="486"/>
                    </a:cubicBezTo>
                    <a:lnTo>
                      <a:pt x="465" y="502"/>
                    </a:lnTo>
                    <a:close/>
                    <a:moveTo>
                      <a:pt x="4" y="485"/>
                    </a:moveTo>
                    <a:cubicBezTo>
                      <a:pt x="0" y="485"/>
                      <a:pt x="0" y="485"/>
                      <a:pt x="0" y="485"/>
                    </a:cubicBezTo>
                    <a:cubicBezTo>
                      <a:pt x="0" y="469"/>
                      <a:pt x="0" y="469"/>
                      <a:pt x="0" y="469"/>
                    </a:cubicBezTo>
                    <a:cubicBezTo>
                      <a:pt x="4" y="469"/>
                      <a:pt x="4" y="469"/>
                      <a:pt x="4" y="469"/>
                    </a:cubicBezTo>
                    <a:lnTo>
                      <a:pt x="4" y="485"/>
                    </a:lnTo>
                    <a:close/>
                    <a:moveTo>
                      <a:pt x="465" y="470"/>
                    </a:moveTo>
                    <a:cubicBezTo>
                      <a:pt x="461" y="470"/>
                      <a:pt x="461" y="470"/>
                      <a:pt x="461" y="470"/>
                    </a:cubicBezTo>
                    <a:cubicBezTo>
                      <a:pt x="461" y="454"/>
                      <a:pt x="461" y="454"/>
                      <a:pt x="461" y="454"/>
                    </a:cubicBezTo>
                    <a:cubicBezTo>
                      <a:pt x="465" y="454"/>
                      <a:pt x="465" y="454"/>
                      <a:pt x="465" y="454"/>
                    </a:cubicBezTo>
                    <a:lnTo>
                      <a:pt x="465" y="470"/>
                    </a:lnTo>
                    <a:close/>
                    <a:moveTo>
                      <a:pt x="4" y="453"/>
                    </a:moveTo>
                    <a:cubicBezTo>
                      <a:pt x="0" y="453"/>
                      <a:pt x="0" y="453"/>
                      <a:pt x="0" y="453"/>
                    </a:cubicBezTo>
                    <a:cubicBezTo>
                      <a:pt x="0" y="437"/>
                      <a:pt x="0" y="437"/>
                      <a:pt x="0" y="437"/>
                    </a:cubicBezTo>
                    <a:cubicBezTo>
                      <a:pt x="4" y="437"/>
                      <a:pt x="4" y="437"/>
                      <a:pt x="4" y="437"/>
                    </a:cubicBezTo>
                    <a:lnTo>
                      <a:pt x="4" y="453"/>
                    </a:lnTo>
                    <a:close/>
                    <a:moveTo>
                      <a:pt x="465" y="438"/>
                    </a:moveTo>
                    <a:cubicBezTo>
                      <a:pt x="461" y="438"/>
                      <a:pt x="461" y="438"/>
                      <a:pt x="461" y="438"/>
                    </a:cubicBezTo>
                    <a:cubicBezTo>
                      <a:pt x="461" y="422"/>
                      <a:pt x="461" y="422"/>
                      <a:pt x="461" y="422"/>
                    </a:cubicBezTo>
                    <a:cubicBezTo>
                      <a:pt x="465" y="422"/>
                      <a:pt x="465" y="422"/>
                      <a:pt x="465" y="422"/>
                    </a:cubicBezTo>
                    <a:lnTo>
                      <a:pt x="465" y="438"/>
                    </a:lnTo>
                    <a:close/>
                    <a:moveTo>
                      <a:pt x="4" y="421"/>
                    </a:moveTo>
                    <a:cubicBezTo>
                      <a:pt x="0" y="421"/>
                      <a:pt x="0" y="421"/>
                      <a:pt x="0" y="421"/>
                    </a:cubicBezTo>
                    <a:cubicBezTo>
                      <a:pt x="0" y="405"/>
                      <a:pt x="0" y="405"/>
                      <a:pt x="0" y="405"/>
                    </a:cubicBezTo>
                    <a:cubicBezTo>
                      <a:pt x="4" y="405"/>
                      <a:pt x="4" y="405"/>
                      <a:pt x="4" y="405"/>
                    </a:cubicBezTo>
                    <a:lnTo>
                      <a:pt x="4" y="421"/>
                    </a:lnTo>
                    <a:close/>
                    <a:moveTo>
                      <a:pt x="465" y="406"/>
                    </a:moveTo>
                    <a:cubicBezTo>
                      <a:pt x="461" y="406"/>
                      <a:pt x="461" y="406"/>
                      <a:pt x="461" y="406"/>
                    </a:cubicBezTo>
                    <a:cubicBezTo>
                      <a:pt x="461" y="390"/>
                      <a:pt x="461" y="390"/>
                      <a:pt x="461" y="390"/>
                    </a:cubicBezTo>
                    <a:cubicBezTo>
                      <a:pt x="465" y="390"/>
                      <a:pt x="465" y="390"/>
                      <a:pt x="465" y="390"/>
                    </a:cubicBezTo>
                    <a:lnTo>
                      <a:pt x="465" y="406"/>
                    </a:lnTo>
                    <a:close/>
                    <a:moveTo>
                      <a:pt x="4" y="389"/>
                    </a:moveTo>
                    <a:cubicBezTo>
                      <a:pt x="0" y="389"/>
                      <a:pt x="0" y="389"/>
                      <a:pt x="0" y="389"/>
                    </a:cubicBezTo>
                    <a:cubicBezTo>
                      <a:pt x="0" y="373"/>
                      <a:pt x="0" y="373"/>
                      <a:pt x="0" y="373"/>
                    </a:cubicBezTo>
                    <a:cubicBezTo>
                      <a:pt x="4" y="373"/>
                      <a:pt x="4" y="373"/>
                      <a:pt x="4" y="373"/>
                    </a:cubicBezTo>
                    <a:lnTo>
                      <a:pt x="4" y="389"/>
                    </a:lnTo>
                    <a:close/>
                    <a:moveTo>
                      <a:pt x="465" y="374"/>
                    </a:moveTo>
                    <a:cubicBezTo>
                      <a:pt x="461" y="374"/>
                      <a:pt x="461" y="374"/>
                      <a:pt x="461" y="374"/>
                    </a:cubicBezTo>
                    <a:cubicBezTo>
                      <a:pt x="461" y="358"/>
                      <a:pt x="461" y="358"/>
                      <a:pt x="461" y="358"/>
                    </a:cubicBezTo>
                    <a:cubicBezTo>
                      <a:pt x="465" y="358"/>
                      <a:pt x="465" y="358"/>
                      <a:pt x="465" y="358"/>
                    </a:cubicBezTo>
                    <a:lnTo>
                      <a:pt x="465" y="374"/>
                    </a:lnTo>
                    <a:close/>
                    <a:moveTo>
                      <a:pt x="4" y="357"/>
                    </a:moveTo>
                    <a:cubicBezTo>
                      <a:pt x="0" y="357"/>
                      <a:pt x="0" y="357"/>
                      <a:pt x="0" y="357"/>
                    </a:cubicBezTo>
                    <a:cubicBezTo>
                      <a:pt x="0" y="341"/>
                      <a:pt x="0" y="341"/>
                      <a:pt x="0" y="341"/>
                    </a:cubicBezTo>
                    <a:cubicBezTo>
                      <a:pt x="4" y="341"/>
                      <a:pt x="4" y="341"/>
                      <a:pt x="4" y="341"/>
                    </a:cubicBezTo>
                    <a:lnTo>
                      <a:pt x="4" y="357"/>
                    </a:lnTo>
                    <a:close/>
                    <a:moveTo>
                      <a:pt x="465" y="342"/>
                    </a:moveTo>
                    <a:cubicBezTo>
                      <a:pt x="461" y="342"/>
                      <a:pt x="461" y="342"/>
                      <a:pt x="461" y="342"/>
                    </a:cubicBezTo>
                    <a:cubicBezTo>
                      <a:pt x="461" y="326"/>
                      <a:pt x="461" y="326"/>
                      <a:pt x="461" y="326"/>
                    </a:cubicBezTo>
                    <a:cubicBezTo>
                      <a:pt x="465" y="326"/>
                      <a:pt x="465" y="326"/>
                      <a:pt x="465" y="326"/>
                    </a:cubicBezTo>
                    <a:lnTo>
                      <a:pt x="465" y="342"/>
                    </a:lnTo>
                    <a:close/>
                    <a:moveTo>
                      <a:pt x="4" y="325"/>
                    </a:moveTo>
                    <a:cubicBezTo>
                      <a:pt x="0" y="325"/>
                      <a:pt x="0" y="325"/>
                      <a:pt x="0" y="325"/>
                    </a:cubicBezTo>
                    <a:cubicBezTo>
                      <a:pt x="0" y="309"/>
                      <a:pt x="0" y="309"/>
                      <a:pt x="0" y="309"/>
                    </a:cubicBezTo>
                    <a:cubicBezTo>
                      <a:pt x="4" y="309"/>
                      <a:pt x="4" y="309"/>
                      <a:pt x="4" y="309"/>
                    </a:cubicBezTo>
                    <a:lnTo>
                      <a:pt x="4" y="325"/>
                    </a:lnTo>
                    <a:close/>
                    <a:moveTo>
                      <a:pt x="465" y="310"/>
                    </a:moveTo>
                    <a:cubicBezTo>
                      <a:pt x="461" y="310"/>
                      <a:pt x="461" y="310"/>
                      <a:pt x="461" y="310"/>
                    </a:cubicBezTo>
                    <a:cubicBezTo>
                      <a:pt x="461" y="294"/>
                      <a:pt x="461" y="294"/>
                      <a:pt x="461" y="294"/>
                    </a:cubicBezTo>
                    <a:cubicBezTo>
                      <a:pt x="465" y="294"/>
                      <a:pt x="465" y="294"/>
                      <a:pt x="465" y="294"/>
                    </a:cubicBezTo>
                    <a:lnTo>
                      <a:pt x="465" y="310"/>
                    </a:lnTo>
                    <a:close/>
                    <a:moveTo>
                      <a:pt x="4" y="293"/>
                    </a:moveTo>
                    <a:cubicBezTo>
                      <a:pt x="0" y="293"/>
                      <a:pt x="0" y="293"/>
                      <a:pt x="0" y="293"/>
                    </a:cubicBezTo>
                    <a:cubicBezTo>
                      <a:pt x="0" y="277"/>
                      <a:pt x="0" y="277"/>
                      <a:pt x="0" y="277"/>
                    </a:cubicBezTo>
                    <a:cubicBezTo>
                      <a:pt x="4" y="277"/>
                      <a:pt x="4" y="277"/>
                      <a:pt x="4" y="277"/>
                    </a:cubicBezTo>
                    <a:lnTo>
                      <a:pt x="4" y="293"/>
                    </a:lnTo>
                    <a:close/>
                    <a:moveTo>
                      <a:pt x="465" y="278"/>
                    </a:moveTo>
                    <a:cubicBezTo>
                      <a:pt x="461" y="278"/>
                      <a:pt x="461" y="278"/>
                      <a:pt x="461" y="278"/>
                    </a:cubicBezTo>
                    <a:cubicBezTo>
                      <a:pt x="461" y="262"/>
                      <a:pt x="461" y="262"/>
                      <a:pt x="461" y="262"/>
                    </a:cubicBezTo>
                    <a:cubicBezTo>
                      <a:pt x="465" y="262"/>
                      <a:pt x="465" y="262"/>
                      <a:pt x="465" y="262"/>
                    </a:cubicBezTo>
                    <a:lnTo>
                      <a:pt x="465" y="278"/>
                    </a:lnTo>
                    <a:close/>
                    <a:moveTo>
                      <a:pt x="4" y="261"/>
                    </a:moveTo>
                    <a:cubicBezTo>
                      <a:pt x="0" y="261"/>
                      <a:pt x="0" y="261"/>
                      <a:pt x="0" y="261"/>
                    </a:cubicBezTo>
                    <a:cubicBezTo>
                      <a:pt x="0" y="245"/>
                      <a:pt x="0" y="245"/>
                      <a:pt x="0" y="245"/>
                    </a:cubicBezTo>
                    <a:cubicBezTo>
                      <a:pt x="4" y="245"/>
                      <a:pt x="4" y="245"/>
                      <a:pt x="4" y="245"/>
                    </a:cubicBezTo>
                    <a:lnTo>
                      <a:pt x="4" y="261"/>
                    </a:lnTo>
                    <a:close/>
                    <a:moveTo>
                      <a:pt x="465" y="246"/>
                    </a:moveTo>
                    <a:cubicBezTo>
                      <a:pt x="461" y="246"/>
                      <a:pt x="461" y="246"/>
                      <a:pt x="461" y="246"/>
                    </a:cubicBezTo>
                    <a:cubicBezTo>
                      <a:pt x="461" y="230"/>
                      <a:pt x="461" y="230"/>
                      <a:pt x="461" y="230"/>
                    </a:cubicBezTo>
                    <a:cubicBezTo>
                      <a:pt x="465" y="230"/>
                      <a:pt x="465" y="230"/>
                      <a:pt x="465" y="230"/>
                    </a:cubicBezTo>
                    <a:lnTo>
                      <a:pt x="465" y="246"/>
                    </a:lnTo>
                    <a:close/>
                    <a:moveTo>
                      <a:pt x="4" y="229"/>
                    </a:moveTo>
                    <a:cubicBezTo>
                      <a:pt x="0" y="229"/>
                      <a:pt x="0" y="229"/>
                      <a:pt x="0" y="229"/>
                    </a:cubicBezTo>
                    <a:cubicBezTo>
                      <a:pt x="0" y="213"/>
                      <a:pt x="0" y="213"/>
                      <a:pt x="0" y="213"/>
                    </a:cubicBezTo>
                    <a:cubicBezTo>
                      <a:pt x="4" y="213"/>
                      <a:pt x="4" y="213"/>
                      <a:pt x="4" y="213"/>
                    </a:cubicBezTo>
                    <a:lnTo>
                      <a:pt x="4" y="229"/>
                    </a:lnTo>
                    <a:close/>
                    <a:moveTo>
                      <a:pt x="465" y="214"/>
                    </a:moveTo>
                    <a:cubicBezTo>
                      <a:pt x="461" y="214"/>
                      <a:pt x="461" y="214"/>
                      <a:pt x="461" y="214"/>
                    </a:cubicBezTo>
                    <a:cubicBezTo>
                      <a:pt x="461" y="198"/>
                      <a:pt x="461" y="198"/>
                      <a:pt x="461" y="198"/>
                    </a:cubicBezTo>
                    <a:cubicBezTo>
                      <a:pt x="465" y="198"/>
                      <a:pt x="465" y="198"/>
                      <a:pt x="465" y="198"/>
                    </a:cubicBezTo>
                    <a:lnTo>
                      <a:pt x="465" y="214"/>
                    </a:lnTo>
                    <a:close/>
                    <a:moveTo>
                      <a:pt x="4" y="197"/>
                    </a:moveTo>
                    <a:cubicBezTo>
                      <a:pt x="0" y="197"/>
                      <a:pt x="0" y="197"/>
                      <a:pt x="0" y="197"/>
                    </a:cubicBezTo>
                    <a:cubicBezTo>
                      <a:pt x="0" y="181"/>
                      <a:pt x="0" y="181"/>
                      <a:pt x="0" y="181"/>
                    </a:cubicBezTo>
                    <a:cubicBezTo>
                      <a:pt x="4" y="181"/>
                      <a:pt x="4" y="181"/>
                      <a:pt x="4" y="181"/>
                    </a:cubicBezTo>
                    <a:lnTo>
                      <a:pt x="4" y="197"/>
                    </a:lnTo>
                    <a:close/>
                    <a:moveTo>
                      <a:pt x="465" y="182"/>
                    </a:moveTo>
                    <a:cubicBezTo>
                      <a:pt x="461" y="182"/>
                      <a:pt x="461" y="182"/>
                      <a:pt x="461" y="182"/>
                    </a:cubicBezTo>
                    <a:cubicBezTo>
                      <a:pt x="461" y="172"/>
                      <a:pt x="461" y="172"/>
                      <a:pt x="461" y="172"/>
                    </a:cubicBezTo>
                    <a:cubicBezTo>
                      <a:pt x="461" y="170"/>
                      <a:pt x="461" y="168"/>
                      <a:pt x="461" y="167"/>
                    </a:cubicBezTo>
                    <a:cubicBezTo>
                      <a:pt x="464" y="166"/>
                      <a:pt x="464" y="166"/>
                      <a:pt x="464" y="166"/>
                    </a:cubicBezTo>
                    <a:cubicBezTo>
                      <a:pt x="465" y="168"/>
                      <a:pt x="465" y="170"/>
                      <a:pt x="465" y="172"/>
                    </a:cubicBezTo>
                    <a:lnTo>
                      <a:pt x="465" y="182"/>
                    </a:lnTo>
                    <a:close/>
                    <a:moveTo>
                      <a:pt x="4" y="172"/>
                    </a:moveTo>
                    <a:cubicBezTo>
                      <a:pt x="0" y="172"/>
                      <a:pt x="0" y="172"/>
                      <a:pt x="0" y="172"/>
                    </a:cubicBezTo>
                    <a:cubicBezTo>
                      <a:pt x="0" y="166"/>
                      <a:pt x="1" y="161"/>
                      <a:pt x="4" y="155"/>
                    </a:cubicBezTo>
                    <a:cubicBezTo>
                      <a:pt x="8" y="157"/>
                      <a:pt x="8" y="157"/>
                      <a:pt x="8" y="157"/>
                    </a:cubicBezTo>
                    <a:cubicBezTo>
                      <a:pt x="5" y="162"/>
                      <a:pt x="4" y="167"/>
                      <a:pt x="4" y="172"/>
                    </a:cubicBezTo>
                    <a:close/>
                    <a:moveTo>
                      <a:pt x="454" y="153"/>
                    </a:moveTo>
                    <a:cubicBezTo>
                      <a:pt x="452" y="150"/>
                      <a:pt x="448" y="146"/>
                      <a:pt x="444" y="142"/>
                    </a:cubicBezTo>
                    <a:cubicBezTo>
                      <a:pt x="446" y="139"/>
                      <a:pt x="446" y="139"/>
                      <a:pt x="446" y="139"/>
                    </a:cubicBezTo>
                    <a:cubicBezTo>
                      <a:pt x="451" y="143"/>
                      <a:pt x="455" y="147"/>
                      <a:pt x="458" y="151"/>
                    </a:cubicBezTo>
                    <a:lnTo>
                      <a:pt x="454" y="153"/>
                    </a:lnTo>
                    <a:close/>
                    <a:moveTo>
                      <a:pt x="18" y="145"/>
                    </a:moveTo>
                    <a:cubicBezTo>
                      <a:pt x="15" y="142"/>
                      <a:pt x="15" y="142"/>
                      <a:pt x="15" y="142"/>
                    </a:cubicBezTo>
                    <a:cubicBezTo>
                      <a:pt x="18" y="139"/>
                      <a:pt x="22" y="136"/>
                      <a:pt x="27" y="132"/>
                    </a:cubicBezTo>
                    <a:cubicBezTo>
                      <a:pt x="30" y="135"/>
                      <a:pt x="30" y="135"/>
                      <a:pt x="30" y="135"/>
                    </a:cubicBezTo>
                    <a:cubicBezTo>
                      <a:pt x="25" y="139"/>
                      <a:pt x="21" y="142"/>
                      <a:pt x="18" y="145"/>
                    </a:cubicBezTo>
                    <a:close/>
                    <a:moveTo>
                      <a:pt x="431" y="132"/>
                    </a:moveTo>
                    <a:cubicBezTo>
                      <a:pt x="418" y="124"/>
                      <a:pt x="418" y="124"/>
                      <a:pt x="418" y="124"/>
                    </a:cubicBezTo>
                    <a:cubicBezTo>
                      <a:pt x="420" y="120"/>
                      <a:pt x="420" y="120"/>
                      <a:pt x="420" y="120"/>
                    </a:cubicBezTo>
                    <a:cubicBezTo>
                      <a:pt x="433" y="129"/>
                      <a:pt x="433" y="129"/>
                      <a:pt x="433" y="129"/>
                    </a:cubicBezTo>
                    <a:lnTo>
                      <a:pt x="431" y="132"/>
                    </a:lnTo>
                    <a:close/>
                    <a:moveTo>
                      <a:pt x="43" y="126"/>
                    </a:moveTo>
                    <a:cubicBezTo>
                      <a:pt x="41" y="123"/>
                      <a:pt x="41" y="123"/>
                      <a:pt x="41" y="123"/>
                    </a:cubicBezTo>
                    <a:cubicBezTo>
                      <a:pt x="54" y="115"/>
                      <a:pt x="54" y="115"/>
                      <a:pt x="54" y="115"/>
                    </a:cubicBezTo>
                    <a:cubicBezTo>
                      <a:pt x="56" y="118"/>
                      <a:pt x="56" y="118"/>
                      <a:pt x="56" y="118"/>
                    </a:cubicBezTo>
                    <a:lnTo>
                      <a:pt x="43" y="126"/>
                    </a:lnTo>
                    <a:close/>
                    <a:moveTo>
                      <a:pt x="404" y="115"/>
                    </a:moveTo>
                    <a:cubicBezTo>
                      <a:pt x="391" y="106"/>
                      <a:pt x="391" y="106"/>
                      <a:pt x="391" y="106"/>
                    </a:cubicBezTo>
                    <a:cubicBezTo>
                      <a:pt x="393" y="103"/>
                      <a:pt x="393" y="103"/>
                      <a:pt x="393" y="103"/>
                    </a:cubicBezTo>
                    <a:cubicBezTo>
                      <a:pt x="407" y="111"/>
                      <a:pt x="407" y="111"/>
                      <a:pt x="407" y="111"/>
                    </a:cubicBezTo>
                    <a:lnTo>
                      <a:pt x="404" y="115"/>
                    </a:lnTo>
                    <a:close/>
                    <a:moveTo>
                      <a:pt x="70" y="109"/>
                    </a:moveTo>
                    <a:cubicBezTo>
                      <a:pt x="68" y="106"/>
                      <a:pt x="68" y="106"/>
                      <a:pt x="68" y="106"/>
                    </a:cubicBezTo>
                    <a:cubicBezTo>
                      <a:pt x="81" y="97"/>
                      <a:pt x="81" y="97"/>
                      <a:pt x="81" y="97"/>
                    </a:cubicBezTo>
                    <a:cubicBezTo>
                      <a:pt x="83" y="101"/>
                      <a:pt x="83" y="101"/>
                      <a:pt x="83" y="101"/>
                    </a:cubicBezTo>
                    <a:lnTo>
                      <a:pt x="70" y="109"/>
                    </a:lnTo>
                    <a:close/>
                    <a:moveTo>
                      <a:pt x="378" y="97"/>
                    </a:moveTo>
                    <a:cubicBezTo>
                      <a:pt x="364" y="89"/>
                      <a:pt x="364" y="89"/>
                      <a:pt x="364" y="89"/>
                    </a:cubicBezTo>
                    <a:cubicBezTo>
                      <a:pt x="366" y="85"/>
                      <a:pt x="366" y="85"/>
                      <a:pt x="366" y="85"/>
                    </a:cubicBezTo>
                    <a:cubicBezTo>
                      <a:pt x="380" y="94"/>
                      <a:pt x="380" y="94"/>
                      <a:pt x="380" y="94"/>
                    </a:cubicBezTo>
                    <a:lnTo>
                      <a:pt x="378" y="97"/>
                    </a:lnTo>
                    <a:close/>
                    <a:moveTo>
                      <a:pt x="97" y="92"/>
                    </a:moveTo>
                    <a:cubicBezTo>
                      <a:pt x="95" y="89"/>
                      <a:pt x="95" y="89"/>
                      <a:pt x="95" y="89"/>
                    </a:cubicBezTo>
                    <a:cubicBezTo>
                      <a:pt x="108" y="80"/>
                      <a:pt x="108" y="80"/>
                      <a:pt x="108" y="80"/>
                    </a:cubicBezTo>
                    <a:cubicBezTo>
                      <a:pt x="110" y="84"/>
                      <a:pt x="110" y="84"/>
                      <a:pt x="110" y="84"/>
                    </a:cubicBezTo>
                    <a:lnTo>
                      <a:pt x="97" y="92"/>
                    </a:lnTo>
                    <a:close/>
                    <a:moveTo>
                      <a:pt x="351" y="80"/>
                    </a:moveTo>
                    <a:cubicBezTo>
                      <a:pt x="337" y="71"/>
                      <a:pt x="337" y="71"/>
                      <a:pt x="337" y="71"/>
                    </a:cubicBezTo>
                    <a:cubicBezTo>
                      <a:pt x="340" y="68"/>
                      <a:pt x="340" y="68"/>
                      <a:pt x="340" y="68"/>
                    </a:cubicBezTo>
                    <a:cubicBezTo>
                      <a:pt x="353" y="77"/>
                      <a:pt x="353" y="77"/>
                      <a:pt x="353" y="77"/>
                    </a:cubicBezTo>
                    <a:lnTo>
                      <a:pt x="351" y="80"/>
                    </a:lnTo>
                    <a:close/>
                    <a:moveTo>
                      <a:pt x="124" y="75"/>
                    </a:moveTo>
                    <a:cubicBezTo>
                      <a:pt x="122" y="72"/>
                      <a:pt x="122" y="72"/>
                      <a:pt x="122" y="72"/>
                    </a:cubicBezTo>
                    <a:cubicBezTo>
                      <a:pt x="135" y="63"/>
                      <a:pt x="135" y="63"/>
                      <a:pt x="135" y="63"/>
                    </a:cubicBezTo>
                    <a:cubicBezTo>
                      <a:pt x="137" y="67"/>
                      <a:pt x="137" y="67"/>
                      <a:pt x="137" y="67"/>
                    </a:cubicBezTo>
                    <a:lnTo>
                      <a:pt x="124" y="75"/>
                    </a:lnTo>
                    <a:close/>
                    <a:moveTo>
                      <a:pt x="324" y="62"/>
                    </a:moveTo>
                    <a:cubicBezTo>
                      <a:pt x="310" y="54"/>
                      <a:pt x="310" y="54"/>
                      <a:pt x="310" y="54"/>
                    </a:cubicBezTo>
                    <a:cubicBezTo>
                      <a:pt x="313" y="50"/>
                      <a:pt x="313" y="50"/>
                      <a:pt x="313" y="50"/>
                    </a:cubicBezTo>
                    <a:cubicBezTo>
                      <a:pt x="326" y="59"/>
                      <a:pt x="326" y="59"/>
                      <a:pt x="326" y="59"/>
                    </a:cubicBezTo>
                    <a:lnTo>
                      <a:pt x="324" y="62"/>
                    </a:lnTo>
                    <a:close/>
                    <a:moveTo>
                      <a:pt x="151" y="58"/>
                    </a:moveTo>
                    <a:cubicBezTo>
                      <a:pt x="149" y="55"/>
                      <a:pt x="149" y="55"/>
                      <a:pt x="149" y="55"/>
                    </a:cubicBezTo>
                    <a:cubicBezTo>
                      <a:pt x="162" y="46"/>
                      <a:pt x="162" y="46"/>
                      <a:pt x="162" y="46"/>
                    </a:cubicBezTo>
                    <a:cubicBezTo>
                      <a:pt x="165" y="50"/>
                      <a:pt x="165" y="50"/>
                      <a:pt x="165" y="50"/>
                    </a:cubicBezTo>
                    <a:lnTo>
                      <a:pt x="151" y="58"/>
                    </a:lnTo>
                    <a:close/>
                    <a:moveTo>
                      <a:pt x="297" y="45"/>
                    </a:moveTo>
                    <a:cubicBezTo>
                      <a:pt x="284" y="36"/>
                      <a:pt x="284" y="36"/>
                      <a:pt x="284" y="36"/>
                    </a:cubicBezTo>
                    <a:cubicBezTo>
                      <a:pt x="286" y="33"/>
                      <a:pt x="286" y="33"/>
                      <a:pt x="286" y="33"/>
                    </a:cubicBezTo>
                    <a:cubicBezTo>
                      <a:pt x="299" y="42"/>
                      <a:pt x="299" y="42"/>
                      <a:pt x="299" y="42"/>
                    </a:cubicBezTo>
                    <a:lnTo>
                      <a:pt x="297" y="45"/>
                    </a:lnTo>
                    <a:close/>
                    <a:moveTo>
                      <a:pt x="178" y="41"/>
                    </a:moveTo>
                    <a:cubicBezTo>
                      <a:pt x="176" y="38"/>
                      <a:pt x="176" y="38"/>
                      <a:pt x="176" y="38"/>
                    </a:cubicBezTo>
                    <a:cubicBezTo>
                      <a:pt x="189" y="29"/>
                      <a:pt x="189" y="29"/>
                      <a:pt x="189" y="29"/>
                    </a:cubicBezTo>
                    <a:cubicBezTo>
                      <a:pt x="192" y="32"/>
                      <a:pt x="192" y="32"/>
                      <a:pt x="192" y="32"/>
                    </a:cubicBezTo>
                    <a:lnTo>
                      <a:pt x="178" y="41"/>
                    </a:lnTo>
                    <a:close/>
                    <a:moveTo>
                      <a:pt x="270" y="28"/>
                    </a:moveTo>
                    <a:cubicBezTo>
                      <a:pt x="257" y="19"/>
                      <a:pt x="257" y="19"/>
                      <a:pt x="257" y="19"/>
                    </a:cubicBezTo>
                    <a:cubicBezTo>
                      <a:pt x="259" y="16"/>
                      <a:pt x="259" y="16"/>
                      <a:pt x="259" y="16"/>
                    </a:cubicBezTo>
                    <a:cubicBezTo>
                      <a:pt x="272" y="24"/>
                      <a:pt x="272" y="24"/>
                      <a:pt x="272" y="24"/>
                    </a:cubicBezTo>
                    <a:lnTo>
                      <a:pt x="270" y="28"/>
                    </a:lnTo>
                    <a:close/>
                    <a:moveTo>
                      <a:pt x="205" y="24"/>
                    </a:moveTo>
                    <a:cubicBezTo>
                      <a:pt x="203" y="20"/>
                      <a:pt x="203" y="20"/>
                      <a:pt x="203" y="20"/>
                    </a:cubicBezTo>
                    <a:cubicBezTo>
                      <a:pt x="216" y="12"/>
                      <a:pt x="216" y="12"/>
                      <a:pt x="216" y="12"/>
                    </a:cubicBezTo>
                    <a:cubicBezTo>
                      <a:pt x="219" y="15"/>
                      <a:pt x="219" y="15"/>
                      <a:pt x="219" y="15"/>
                    </a:cubicBezTo>
                    <a:lnTo>
                      <a:pt x="205" y="24"/>
                    </a:lnTo>
                    <a:close/>
                    <a:moveTo>
                      <a:pt x="243" y="10"/>
                    </a:moveTo>
                    <a:cubicBezTo>
                      <a:pt x="235" y="5"/>
                      <a:pt x="235" y="5"/>
                      <a:pt x="235" y="5"/>
                    </a:cubicBezTo>
                    <a:cubicBezTo>
                      <a:pt x="232" y="7"/>
                      <a:pt x="232" y="7"/>
                      <a:pt x="232" y="7"/>
                    </a:cubicBezTo>
                    <a:cubicBezTo>
                      <a:pt x="230" y="3"/>
                      <a:pt x="230" y="3"/>
                      <a:pt x="230" y="3"/>
                    </a:cubicBezTo>
                    <a:cubicBezTo>
                      <a:pt x="235" y="0"/>
                      <a:pt x="235" y="0"/>
                      <a:pt x="235" y="0"/>
                    </a:cubicBezTo>
                    <a:cubicBezTo>
                      <a:pt x="246" y="7"/>
                      <a:pt x="246" y="7"/>
                      <a:pt x="246" y="7"/>
                    </a:cubicBezTo>
                    <a:lnTo>
                      <a:pt x="243" y="1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2" name="Line 7"/>
              <p:cNvSpPr>
                <a:spLocks noChangeShapeType="1"/>
              </p:cNvSpPr>
              <p:nvPr/>
            </p:nvSpPr>
            <p:spPr bwMode="auto">
              <a:xfrm flipH="1">
                <a:off x="3827" y="1511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3" name="Line 8"/>
              <p:cNvSpPr>
                <a:spLocks noChangeShapeType="1"/>
              </p:cNvSpPr>
              <p:nvPr/>
            </p:nvSpPr>
            <p:spPr bwMode="auto">
              <a:xfrm flipH="1">
                <a:off x="3827" y="1511"/>
                <a:ext cx="0" cy="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5" name="组合 4"/>
            <p:cNvGrpSpPr/>
            <p:nvPr/>
          </p:nvGrpSpPr>
          <p:grpSpPr>
            <a:xfrm>
              <a:off x="4856358" y="2042552"/>
              <a:ext cx="2632077" cy="830997"/>
              <a:chOff x="3112955" y="2372455"/>
              <a:chExt cx="2632077" cy="830997"/>
            </a:xfrm>
          </p:grpSpPr>
          <p:sp>
            <p:nvSpPr>
              <p:cNvPr id="7" name="矩形 6"/>
              <p:cNvSpPr/>
              <p:nvPr/>
            </p:nvSpPr>
            <p:spPr>
              <a:xfrm>
                <a:off x="3227872" y="2422226"/>
                <a:ext cx="251716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endParaRPr lang="zh-CN" altLang="en-US" sz="4000">
                  <a:solidFill>
                    <a:schemeClr val="bg1"/>
                  </a:solidFill>
                  <a:latin typeface="Futura Md BT" panose="020B0602020204020303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3112955" y="2372455"/>
                <a:ext cx="1316467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defRPr/>
                </a:pPr>
                <a:endParaRPr lang="zh-CN" altLang="en-US" sz="4800" kern="0">
                  <a:gradFill>
                    <a:gsLst>
                      <a:gs pos="90000">
                        <a:prstClr val="white"/>
                      </a:gs>
                      <a:gs pos="30000">
                        <a:prstClr val="white"/>
                      </a:gs>
                    </a:gsLst>
                    <a:lin ang="5400000" scaled="1"/>
                  </a:gradFill>
                  <a:latin typeface="Akzidenz-Grotesk BQ Condensed" pitchFamily="2" charset="0"/>
                </a:endParaRPr>
              </a:p>
            </p:txBody>
          </p:sp>
        </p:grpSp>
        <p:sp>
          <p:nvSpPr>
            <p:cNvPr id="6" name="矩形 5"/>
            <p:cNvSpPr/>
            <p:nvPr/>
          </p:nvSpPr>
          <p:spPr>
            <a:xfrm>
              <a:off x="4751387" y="1483603"/>
              <a:ext cx="2612813" cy="175323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zh-CN" sz="5400" b="1" kern="0">
                  <a:gradFill>
                    <a:gsLst>
                      <a:gs pos="90000">
                        <a:prstClr val="white"/>
                      </a:gs>
                      <a:gs pos="30000">
                        <a:prstClr val="white"/>
                      </a:gs>
                    </a:gsLst>
                    <a:lin ang="5400000" scaled="1"/>
                  </a:gradFill>
                  <a:latin typeface="Agency FB" panose="020B0503020202020204" pitchFamily="34" charset="0"/>
                  <a:ea typeface="微软雅黑" panose="020B0503020204020204" pitchFamily="34" charset="-122"/>
                </a:rPr>
                <a:t>PART   0</a:t>
              </a:r>
              <a:r>
                <a:rPr lang="en-US" altLang="zh-CN" sz="5400" b="1" kern="0">
                  <a:gradFill>
                    <a:gsLst>
                      <a:gs pos="90000">
                        <a:prstClr val="white"/>
                      </a:gs>
                      <a:gs pos="30000">
                        <a:prstClr val="white"/>
                      </a:gs>
                    </a:gsLst>
                    <a:lin ang="5400000" scaled="1"/>
                  </a:gradFill>
                  <a:latin typeface="Agency FB" panose="020B0503020202020204" pitchFamily="34" charset="0"/>
                  <a:ea typeface="華康娃娃體W7(P)" panose="040B0700000000000000" pitchFamily="82" charset="-120"/>
                </a:rPr>
                <a:t>2</a:t>
              </a:r>
              <a:endParaRPr lang="zh-CN" altLang="en-US" sz="6600" kern="0">
                <a:gradFill>
                  <a:gsLst>
                    <a:gs pos="90000">
                      <a:prstClr val="white"/>
                    </a:gs>
                    <a:gs pos="30000">
                      <a:prstClr val="white"/>
                    </a:gs>
                  </a:gsLst>
                  <a:lin ang="5400000" scaled="1"/>
                </a:gradFill>
                <a:latin typeface="Agency FB" panose="020B0503020202020204" pitchFamily="34" charset="0"/>
                <a:ea typeface="華康娃娃體W7(P)" panose="040B0700000000000000" pitchFamily="82" charset="-120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3086834" y="4070332"/>
            <a:ext cx="5669280" cy="1198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7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读秀学术搜索</a:t>
            </a:r>
            <a:endParaRPr lang="zh-CN" altLang="en-US" sz="72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1648192" y="5824024"/>
            <a:ext cx="8906526" cy="424377"/>
            <a:chOff x="1648192" y="5824024"/>
            <a:chExt cx="8906526" cy="424377"/>
          </a:xfrm>
        </p:grpSpPr>
        <p:sp>
          <p:nvSpPr>
            <p:cNvPr id="16" name="圆角矩形 15"/>
            <p:cNvSpPr/>
            <p:nvPr/>
          </p:nvSpPr>
          <p:spPr>
            <a:xfrm>
              <a:off x="1648192" y="5824024"/>
              <a:ext cx="2171700" cy="424377"/>
            </a:xfrm>
            <a:prstGeom prst="roundRect">
              <a:avLst>
                <a:gd name="adj" fmla="val 0"/>
              </a:avLst>
            </a:prstGeom>
            <a:solidFill>
              <a:srgbClr val="4BA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圆角矩形 16"/>
            <p:cNvSpPr/>
            <p:nvPr/>
          </p:nvSpPr>
          <p:spPr>
            <a:xfrm>
              <a:off x="3893820" y="5824024"/>
              <a:ext cx="2171700" cy="424377"/>
            </a:xfrm>
            <a:prstGeom prst="roundRect">
              <a:avLst>
                <a:gd name="adj" fmla="val 0"/>
              </a:avLst>
            </a:prstGeom>
            <a:solidFill>
              <a:srgbClr val="004B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圆角矩形 17"/>
            <p:cNvSpPr/>
            <p:nvPr/>
          </p:nvSpPr>
          <p:spPr>
            <a:xfrm>
              <a:off x="6135118" y="5824024"/>
              <a:ext cx="2171700" cy="424377"/>
            </a:xfrm>
            <a:prstGeom prst="roundRect">
              <a:avLst>
                <a:gd name="adj" fmla="val 0"/>
              </a:avLst>
            </a:prstGeom>
            <a:solidFill>
              <a:srgbClr val="4BAF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圆角矩形 18"/>
            <p:cNvSpPr/>
            <p:nvPr/>
          </p:nvSpPr>
          <p:spPr>
            <a:xfrm>
              <a:off x="8383018" y="5824024"/>
              <a:ext cx="2171700" cy="424377"/>
            </a:xfrm>
            <a:prstGeom prst="roundRect">
              <a:avLst>
                <a:gd name="adj" fmla="val 0"/>
              </a:avLst>
            </a:prstGeom>
            <a:solidFill>
              <a:srgbClr val="004B7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5" presetClass="entr" presetSubtype="0" fill="hold" grpId="1" nodeType="after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49"/>
          <p:cNvSpPr txBox="1"/>
          <p:nvPr/>
        </p:nvSpPr>
        <p:spPr>
          <a:xfrm>
            <a:off x="4873508" y="239678"/>
            <a:ext cx="2087785" cy="913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40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dist"/>
            <a:r>
              <a:rPr lang="zh-CN" altLang="en-US" sz="5335" dirty="0">
                <a:solidFill>
                  <a:srgbClr val="004B7D"/>
                </a:solidFill>
              </a:rPr>
              <a:t>目录</a:t>
            </a:r>
            <a:endParaRPr lang="zh-CN" altLang="en-US" sz="5335" dirty="0">
              <a:solidFill>
                <a:srgbClr val="004B7D"/>
              </a:solidFill>
            </a:endParaRPr>
          </a:p>
        </p:txBody>
      </p:sp>
      <p:sp>
        <p:nvSpPr>
          <p:cNvPr id="28" name="TextBox 54"/>
          <p:cNvSpPr txBox="1"/>
          <p:nvPr/>
        </p:nvSpPr>
        <p:spPr>
          <a:xfrm rot="21560070">
            <a:off x="4686259" y="1209496"/>
            <a:ext cx="2462282" cy="4337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algn="ctr">
              <a:defRPr>
                <a:solidFill>
                  <a:schemeClr val="lt1"/>
                </a:solidFill>
                <a:latin typeface="+mn-lt"/>
                <a:ea typeface="+mn-ea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</a:defRPr>
            </a:lvl9pPr>
          </a:lstStyle>
          <a:p>
            <a:r>
              <a:rPr lang="en-US" altLang="zh-CN" sz="3200" dirty="0">
                <a:solidFill>
                  <a:srgbClr val="272E38"/>
                </a:solidFill>
              </a:rPr>
              <a:t>CONTENTS</a:t>
            </a:r>
            <a:endParaRPr lang="en-US" altLang="zh-CN" sz="3200" dirty="0">
              <a:solidFill>
                <a:srgbClr val="272E38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481719" y="2129134"/>
            <a:ext cx="849377" cy="480053"/>
          </a:xfrm>
          <a:prstGeom prst="rect">
            <a:avLst/>
          </a:prstGeom>
          <a:solidFill>
            <a:srgbClr val="12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rgbClr val="EBE6C8"/>
              </a:solidFill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3562022" y="2150118"/>
            <a:ext cx="849377" cy="480053"/>
          </a:xfrm>
          <a:prstGeom prst="rect">
            <a:avLst/>
          </a:prstGeom>
          <a:solidFill>
            <a:srgbClr val="12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aseline="-25000">
              <a:solidFill>
                <a:srgbClr val="EBE6C8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6659581" y="2147522"/>
            <a:ext cx="849377" cy="443683"/>
          </a:xfrm>
          <a:prstGeom prst="rect">
            <a:avLst/>
          </a:prstGeom>
          <a:solidFill>
            <a:srgbClr val="12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aseline="-25000">
              <a:solidFill>
                <a:srgbClr val="EBE6C8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9488953" y="2147522"/>
            <a:ext cx="849377" cy="468754"/>
          </a:xfrm>
          <a:prstGeom prst="rect">
            <a:avLst/>
          </a:prstGeom>
          <a:solidFill>
            <a:srgbClr val="1265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aseline="-25000">
              <a:solidFill>
                <a:srgbClr val="EBE6C8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27271" y="2116744"/>
            <a:ext cx="58039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65">
                <a:solidFill>
                  <a:srgbClr val="EBE6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2665">
              <a:solidFill>
                <a:srgbClr val="EBE6C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707574" y="2150118"/>
            <a:ext cx="58039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65">
                <a:solidFill>
                  <a:srgbClr val="EBE6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zh-CN" altLang="en-US" sz="2665">
              <a:solidFill>
                <a:srgbClr val="EBE6C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805133" y="2111152"/>
            <a:ext cx="58039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65">
                <a:solidFill>
                  <a:srgbClr val="EBE6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zh-CN" altLang="en-US" sz="2665">
              <a:solidFill>
                <a:srgbClr val="EBE6C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623446" y="2136736"/>
            <a:ext cx="580390" cy="5016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665" dirty="0">
                <a:solidFill>
                  <a:srgbClr val="EBE6C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zh-CN" altLang="en-US" sz="2665" dirty="0">
              <a:solidFill>
                <a:srgbClr val="EBE6C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501058" y="214752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272E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平台介绍</a:t>
            </a:r>
            <a:endParaRPr lang="zh-CN" altLang="en-US" sz="2400" b="1" dirty="0">
              <a:solidFill>
                <a:srgbClr val="272E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649845" y="215120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272E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核心功能</a:t>
            </a:r>
            <a:endParaRPr lang="zh-CN" altLang="en-US" sz="2400" b="1" dirty="0">
              <a:solidFill>
                <a:srgbClr val="272E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729352" y="215672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272E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平台使用</a:t>
            </a:r>
            <a:endParaRPr lang="zh-CN" altLang="en-US" sz="2400" b="1" dirty="0">
              <a:solidFill>
                <a:srgbClr val="272E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0509528" y="2149213"/>
            <a:ext cx="140208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rgbClr val="272E3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使用价值</a:t>
            </a:r>
            <a:endParaRPr lang="zh-CN" altLang="en-US" sz="2400" b="1" dirty="0">
              <a:solidFill>
                <a:srgbClr val="272E3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片 1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591" y="3375761"/>
            <a:ext cx="3791777" cy="1349135"/>
          </a:xfrm>
          <a:prstGeom prst="rect">
            <a:avLst/>
          </a:prstGeom>
        </p:spPr>
      </p:pic>
      <p:sp>
        <p:nvSpPr>
          <p:cNvPr id="18" name="矩形 17"/>
          <p:cNvSpPr/>
          <p:nvPr/>
        </p:nvSpPr>
        <p:spPr>
          <a:xfrm>
            <a:off x="1123871" y="5302744"/>
            <a:ext cx="4439036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中文图书一站式解决方案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917400" y="5330864"/>
            <a:ext cx="60079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defRPr/>
            </a:pP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除了中文图书以外的资源补缺系统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27"/>
          <p:cNvSpPr/>
          <p:nvPr/>
        </p:nvSpPr>
        <p:spPr>
          <a:xfrm>
            <a:off x="3945255" y="4287820"/>
            <a:ext cx="8246745" cy="1900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91376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dirty="0">
              <a:solidFill>
                <a:srgbClr val="1F3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91376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dirty="0">
                <a:solidFill>
                  <a:srgbClr val="1F3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为读者提供深入到图书内容的全文检索</a:t>
            </a:r>
            <a:endParaRPr lang="en-US" altLang="zh-CN" sz="2000" dirty="0">
              <a:solidFill>
                <a:srgbClr val="1F3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91376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sz="2000" dirty="0">
              <a:solidFill>
                <a:srgbClr val="1F3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91376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dirty="0">
                <a:solidFill>
                  <a:srgbClr val="1F3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读者可以知道“</a:t>
            </a:r>
            <a:r>
              <a:rPr lang="zh-CN" altLang="en-US" sz="2000" dirty="0">
                <a:solidFill>
                  <a:srgbClr val="1F324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任何一句话，任何一句诗词，出自哪一本书的哪一页。</a:t>
            </a:r>
            <a:r>
              <a:rPr lang="zh-CN" altLang="en-US" sz="2000" dirty="0">
                <a:solidFill>
                  <a:srgbClr val="1F324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endParaRPr lang="zh-CN" altLang="en-US" sz="2000" dirty="0">
              <a:solidFill>
                <a:srgbClr val="1F3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just" defTabSz="913765"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zh-CN" altLang="en-US" dirty="0">
              <a:solidFill>
                <a:srgbClr val="1F324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0" name="Oval 5"/>
          <p:cNvSpPr/>
          <p:nvPr/>
        </p:nvSpPr>
        <p:spPr>
          <a:xfrm>
            <a:off x="5361686" y="1836684"/>
            <a:ext cx="1823629" cy="1801636"/>
          </a:xfrm>
          <a:prstGeom prst="ellipse">
            <a:avLst/>
          </a:prstGeom>
          <a:solidFill>
            <a:srgbClr val="004B7D"/>
          </a:solid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sz="1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1" name="Oval 5"/>
          <p:cNvSpPr/>
          <p:nvPr/>
        </p:nvSpPr>
        <p:spPr>
          <a:xfrm>
            <a:off x="7378321" y="1836685"/>
            <a:ext cx="1823630" cy="1801635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9525">
            <a:noFill/>
          </a:ln>
        </p:spPr>
        <p:txBody>
          <a:bodyPr/>
          <a:lstStyle/>
          <a:p>
            <a:pPr lvl="0" eaLnBrk="1" hangingPunct="1"/>
            <a:endParaRPr lang="zh-CN" altLang="en-US" sz="1800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34" name="TextBox 73"/>
          <p:cNvSpPr txBox="1"/>
          <p:nvPr/>
        </p:nvSpPr>
        <p:spPr>
          <a:xfrm>
            <a:off x="5469056" y="2254711"/>
            <a:ext cx="1608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4.5</a:t>
            </a:r>
            <a:r>
              <a:rPr lang="zh-CN" altLang="en-US" sz="320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endParaRPr lang="zh-CN" altLang="en-US" sz="3200" b="1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TextBox 74"/>
          <p:cNvSpPr txBox="1"/>
          <p:nvPr/>
        </p:nvSpPr>
        <p:spPr>
          <a:xfrm>
            <a:off x="5606302" y="2949047"/>
            <a:ext cx="13343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涵盖</a:t>
            </a:r>
            <a:r>
              <a:rPr lang="en-US" altLang="zh-CN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4.5</a:t>
            </a: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endParaRPr lang="en-US" altLang="zh-CN" sz="1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defTabSz="913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章节数据</a:t>
            </a:r>
            <a:endParaRPr lang="zh-CN" altLang="en-US" sz="1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TextBox 75"/>
          <p:cNvSpPr txBox="1"/>
          <p:nvPr/>
        </p:nvSpPr>
        <p:spPr>
          <a:xfrm>
            <a:off x="7500267" y="2264298"/>
            <a:ext cx="15559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17.6</a:t>
            </a:r>
            <a:r>
              <a:rPr lang="zh-CN" altLang="en-US" sz="3200" b="1" dirty="0">
                <a:solidFill>
                  <a:srgbClr val="F8F8F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</a:t>
            </a:r>
            <a:endParaRPr lang="zh-CN" altLang="en-US" sz="3200" b="1" dirty="0">
              <a:solidFill>
                <a:srgbClr val="F8F8F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76"/>
          <p:cNvSpPr txBox="1"/>
          <p:nvPr/>
        </p:nvSpPr>
        <p:spPr>
          <a:xfrm>
            <a:off x="7724024" y="2949047"/>
            <a:ext cx="1178822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76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超</a:t>
            </a:r>
            <a:r>
              <a:rPr lang="en-US" altLang="zh-CN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17.6</a:t>
            </a:r>
            <a:r>
              <a:rPr lang="zh-CN" altLang="en-US" sz="140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亿页全文资料</a:t>
            </a:r>
            <a:endParaRPr lang="zh-CN" altLang="en-US" sz="14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378187" y="342899"/>
            <a:ext cx="3994175" cy="561490"/>
            <a:chOff x="378187" y="186021"/>
            <a:chExt cx="5130401" cy="721217"/>
          </a:xfrm>
        </p:grpSpPr>
        <p:sp>
          <p:nvSpPr>
            <p:cNvPr id="46" name="TextBox 23"/>
            <p:cNvSpPr txBox="1"/>
            <p:nvPr/>
          </p:nvSpPr>
          <p:spPr>
            <a:xfrm>
              <a:off x="2768971" y="235223"/>
              <a:ext cx="2177784" cy="672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平台介绍</a:t>
              </a:r>
              <a:endPara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47" name="组合 46"/>
            <p:cNvGrpSpPr/>
            <p:nvPr/>
          </p:nvGrpSpPr>
          <p:grpSpPr>
            <a:xfrm>
              <a:off x="378187" y="314393"/>
              <a:ext cx="2228557" cy="549829"/>
              <a:chOff x="157476" y="152440"/>
              <a:chExt cx="2474408" cy="847436"/>
            </a:xfrm>
          </p:grpSpPr>
          <p:sp>
            <p:nvSpPr>
              <p:cNvPr id="48" name="Freeform 24"/>
              <p:cNvSpPr/>
              <p:nvPr/>
            </p:nvSpPr>
            <p:spPr>
              <a:xfrm>
                <a:off x="1332597" y="152440"/>
                <a:ext cx="1299287" cy="847436"/>
              </a:xfrm>
              <a:custGeom>
                <a:avLst/>
                <a:gdLst/>
                <a:ahLst/>
                <a:cxnLst>
                  <a:cxn ang="0">
                    <a:pos x="448270" y="0"/>
                  </a:cxn>
                  <a:cxn ang="0">
                    <a:pos x="2349604" y="0"/>
                  </a:cxn>
                  <a:cxn ang="0">
                    <a:pos x="2374000" y="55145"/>
                  </a:cxn>
                  <a:cxn ang="0">
                    <a:pos x="1989769" y="1497335"/>
                  </a:cxn>
                  <a:cxn ang="0">
                    <a:pos x="1934879" y="1553246"/>
                  </a:cxn>
                  <a:cxn ang="0">
                    <a:pos x="33544" y="1553246"/>
                  </a:cxn>
                  <a:cxn ang="0">
                    <a:pos x="8386" y="1497335"/>
                  </a:cxn>
                  <a:cxn ang="0">
                    <a:pos x="393380" y="55145"/>
                  </a:cxn>
                  <a:cxn ang="0">
                    <a:pos x="448270" y="0"/>
                  </a:cxn>
                </a:cxnLst>
                <a:rect l="0" t="0" r="0" b="0"/>
                <a:pathLst>
                  <a:path w="3125" h="2028">
                    <a:moveTo>
                      <a:pt x="588" y="0"/>
                    </a:moveTo>
                    <a:lnTo>
                      <a:pt x="3082" y="0"/>
                    </a:lnTo>
                    <a:cubicBezTo>
                      <a:pt x="3110" y="0"/>
                      <a:pt x="3125" y="32"/>
                      <a:pt x="3114" y="72"/>
                    </a:cubicBezTo>
                    <a:lnTo>
                      <a:pt x="2610" y="1955"/>
                    </a:lnTo>
                    <a:cubicBezTo>
                      <a:pt x="2599" y="1995"/>
                      <a:pt x="2567" y="2028"/>
                      <a:pt x="2538" y="2028"/>
                    </a:cubicBezTo>
                    <a:lnTo>
                      <a:pt x="44" y="2028"/>
                    </a:lnTo>
                    <a:cubicBezTo>
                      <a:pt x="15" y="2028"/>
                      <a:pt x="0" y="1995"/>
                      <a:pt x="11" y="1955"/>
                    </a:cubicBezTo>
                    <a:lnTo>
                      <a:pt x="516" y="72"/>
                    </a:lnTo>
                    <a:cubicBezTo>
                      <a:pt x="527" y="32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4BAF3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  <p:sp>
            <p:nvSpPr>
              <p:cNvPr id="49" name="Freeform 22"/>
              <p:cNvSpPr/>
              <p:nvPr/>
            </p:nvSpPr>
            <p:spPr>
              <a:xfrm>
                <a:off x="157476" y="152440"/>
                <a:ext cx="1298421" cy="846571"/>
              </a:xfrm>
              <a:custGeom>
                <a:avLst/>
                <a:gdLst/>
                <a:ahLst/>
                <a:cxnLst>
                  <a:cxn ang="0">
                    <a:pos x="448114" y="0"/>
                  </a:cxn>
                  <a:cxn ang="0">
                    <a:pos x="2346501" y="0"/>
                  </a:cxn>
                  <a:cxn ang="0">
                    <a:pos x="2372412" y="56677"/>
                  </a:cxn>
                  <a:cxn ang="0">
                    <a:pos x="1988314" y="1496569"/>
                  </a:cxn>
                  <a:cxn ang="0">
                    <a:pos x="1932681" y="1553246"/>
                  </a:cxn>
                  <a:cxn ang="0">
                    <a:pos x="33532" y="1553246"/>
                  </a:cxn>
                  <a:cxn ang="0">
                    <a:pos x="8383" y="1496569"/>
                  </a:cxn>
                  <a:cxn ang="0">
                    <a:pos x="392481" y="56677"/>
                  </a:cxn>
                  <a:cxn ang="0">
                    <a:pos x="448114" y="0"/>
                  </a:cxn>
                </a:cxnLst>
                <a:rect l="0" t="0" r="0" b="0"/>
                <a:pathLst>
                  <a:path w="3124" h="2028">
                    <a:moveTo>
                      <a:pt x="588" y="0"/>
                    </a:moveTo>
                    <a:lnTo>
                      <a:pt x="3079" y="0"/>
                    </a:lnTo>
                    <a:cubicBezTo>
                      <a:pt x="3109" y="0"/>
                      <a:pt x="3124" y="33"/>
                      <a:pt x="3113" y="74"/>
                    </a:cubicBezTo>
                    <a:lnTo>
                      <a:pt x="2609" y="1954"/>
                    </a:lnTo>
                    <a:cubicBezTo>
                      <a:pt x="2598" y="1994"/>
                      <a:pt x="2565" y="2028"/>
                      <a:pt x="2536" y="2028"/>
                    </a:cubicBezTo>
                    <a:lnTo>
                      <a:pt x="44" y="2028"/>
                    </a:lnTo>
                    <a:cubicBezTo>
                      <a:pt x="15" y="2028"/>
                      <a:pt x="0" y="1994"/>
                      <a:pt x="11" y="1954"/>
                    </a:cubicBezTo>
                    <a:lnTo>
                      <a:pt x="515" y="74"/>
                    </a:lnTo>
                    <a:cubicBezTo>
                      <a:pt x="526" y="33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004B7D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0" name="Freeform 29"/>
            <p:cNvSpPr/>
            <p:nvPr/>
          </p:nvSpPr>
          <p:spPr>
            <a:xfrm>
              <a:off x="1857360" y="485318"/>
              <a:ext cx="333522" cy="253732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51" name="TextBox 23"/>
            <p:cNvSpPr txBox="1"/>
            <p:nvPr/>
          </p:nvSpPr>
          <p:spPr>
            <a:xfrm>
              <a:off x="581167" y="391386"/>
              <a:ext cx="1127219" cy="395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sz="14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读秀</a:t>
              </a:r>
              <a:endParaRPr lang="zh-CN" altLang="en-US" sz="14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2" name="Freeform 28"/>
            <p:cNvSpPr/>
            <p:nvPr/>
          </p:nvSpPr>
          <p:spPr>
            <a:xfrm>
              <a:off x="4960347" y="610399"/>
              <a:ext cx="309650" cy="236238"/>
            </a:xfrm>
            <a:custGeom>
              <a:avLst/>
              <a:gdLst/>
              <a:ahLst/>
              <a:cxnLst>
                <a:cxn ang="0">
                  <a:pos x="523584" y="195509"/>
                </a:cxn>
                <a:cxn ang="0">
                  <a:pos x="468711" y="250712"/>
                </a:cxn>
                <a:cxn ang="0">
                  <a:pos x="320857" y="399452"/>
                </a:cxn>
                <a:cxn ang="0">
                  <a:pos x="210348" y="399452"/>
                </a:cxn>
                <a:cxn ang="0">
                  <a:pos x="374206" y="234611"/>
                </a:cxn>
                <a:cxn ang="0">
                  <a:pos x="0" y="234611"/>
                </a:cxn>
                <a:cxn ang="0">
                  <a:pos x="0" y="156407"/>
                </a:cxn>
                <a:cxn ang="0">
                  <a:pos x="374206" y="156407"/>
                </a:cxn>
                <a:cxn ang="0">
                  <a:pos x="218732" y="0"/>
                </a:cxn>
                <a:cxn ang="0">
                  <a:pos x="329241" y="0"/>
                </a:cxn>
                <a:cxn ang="0">
                  <a:pos x="468711" y="140307"/>
                </a:cxn>
                <a:cxn ang="0">
                  <a:pos x="523584" y="195509"/>
                </a:cxn>
              </a:cxnLst>
              <a:rect l="0" t="0" r="0" b="0"/>
              <a:pathLst>
                <a:path w="687" h="521">
                  <a:moveTo>
                    <a:pt x="687" y="255"/>
                  </a:moveTo>
                  <a:lnTo>
                    <a:pt x="615" y="327"/>
                  </a:lnTo>
                  <a:lnTo>
                    <a:pt x="421" y="521"/>
                  </a:lnTo>
                  <a:lnTo>
                    <a:pt x="276" y="521"/>
                  </a:lnTo>
                  <a:lnTo>
                    <a:pt x="491" y="306"/>
                  </a:lnTo>
                  <a:lnTo>
                    <a:pt x="0" y="306"/>
                  </a:lnTo>
                  <a:lnTo>
                    <a:pt x="0" y="204"/>
                  </a:lnTo>
                  <a:lnTo>
                    <a:pt x="491" y="204"/>
                  </a:lnTo>
                  <a:lnTo>
                    <a:pt x="287" y="0"/>
                  </a:lnTo>
                  <a:lnTo>
                    <a:pt x="432" y="0"/>
                  </a:lnTo>
                  <a:lnTo>
                    <a:pt x="615" y="183"/>
                  </a:lnTo>
                  <a:lnTo>
                    <a:pt x="687" y="255"/>
                  </a:lnTo>
                  <a:close/>
                </a:path>
              </a:pathLst>
            </a:custGeom>
            <a:solidFill>
              <a:srgbClr val="4BAF32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56" name="Freeform 29"/>
            <p:cNvSpPr/>
            <p:nvPr/>
          </p:nvSpPr>
          <p:spPr>
            <a:xfrm>
              <a:off x="5115172" y="186021"/>
              <a:ext cx="393416" cy="299297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1B4C98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</p:grpSp>
      <p:sp>
        <p:nvSpPr>
          <p:cNvPr id="54" name="Oval 36"/>
          <p:cNvSpPr/>
          <p:nvPr/>
        </p:nvSpPr>
        <p:spPr>
          <a:xfrm>
            <a:off x="979664" y="1741316"/>
            <a:ext cx="2462310" cy="2368889"/>
          </a:xfrm>
          <a:prstGeom prst="ellipse">
            <a:avLst/>
          </a:prstGeom>
          <a:gradFill>
            <a:gsLst>
              <a:gs pos="0">
                <a:srgbClr val="7EC8BC"/>
              </a:gs>
              <a:gs pos="37000">
                <a:srgbClr val="B2D5A2"/>
              </a:gs>
              <a:gs pos="73000">
                <a:srgbClr val="0989B9"/>
              </a:gs>
              <a:gs pos="100000">
                <a:srgbClr val="00A3E1"/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600"/>
          </a:p>
        </p:txBody>
      </p:sp>
      <p:pic>
        <p:nvPicPr>
          <p:cNvPr id="55" name="图片 5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664" y="3917643"/>
            <a:ext cx="2552700" cy="2333625"/>
          </a:xfrm>
          <a:prstGeom prst="rect">
            <a:avLst/>
          </a:prstGeom>
        </p:spPr>
      </p:pic>
      <p:sp>
        <p:nvSpPr>
          <p:cNvPr id="59" name="TextBox 22"/>
          <p:cNvSpPr txBox="1"/>
          <p:nvPr/>
        </p:nvSpPr>
        <p:spPr>
          <a:xfrm>
            <a:off x="1238505" y="3191597"/>
            <a:ext cx="20019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2400" b="1" dirty="0">
                <a:solidFill>
                  <a:schemeClr val="bg1"/>
                </a:solidFill>
              </a:rPr>
              <a:t>全文知识搜索</a:t>
            </a:r>
            <a:endParaRPr lang="en-US" altLang="zh-CN" sz="2400" b="1" dirty="0">
              <a:solidFill>
                <a:schemeClr val="bg1"/>
              </a:solidFill>
            </a:endParaRPr>
          </a:p>
        </p:txBody>
      </p:sp>
      <p:sp>
        <p:nvSpPr>
          <p:cNvPr id="60" name="KSO_Shape"/>
          <p:cNvSpPr/>
          <p:nvPr/>
        </p:nvSpPr>
        <p:spPr bwMode="auto">
          <a:xfrm>
            <a:off x="1825781" y="2211984"/>
            <a:ext cx="722906" cy="712838"/>
          </a:xfrm>
          <a:custGeom>
            <a:avLst/>
            <a:gdLst>
              <a:gd name="T0" fmla="*/ 1457935 w 3279"/>
              <a:gd name="T1" fmla="*/ 1800397 h 3279"/>
              <a:gd name="T2" fmla="*/ 336911 w 3279"/>
              <a:gd name="T3" fmla="*/ 1800397 h 3279"/>
              <a:gd name="T4" fmla="*/ 0 w 3279"/>
              <a:gd name="T5" fmla="*/ 1458876 h 3279"/>
              <a:gd name="T6" fmla="*/ 0 w 3279"/>
              <a:gd name="T7" fmla="*/ 0 h 3279"/>
              <a:gd name="T8" fmla="*/ 1332828 w 3279"/>
              <a:gd name="T9" fmla="*/ 0 h 3279"/>
              <a:gd name="T10" fmla="*/ 1332828 w 3279"/>
              <a:gd name="T11" fmla="*/ 107618 h 3279"/>
              <a:gd name="T12" fmla="*/ 1584139 w 3279"/>
              <a:gd name="T13" fmla="*/ 107618 h 3279"/>
              <a:gd name="T14" fmla="*/ 1584139 w 3279"/>
              <a:gd name="T15" fmla="*/ 107618 h 3279"/>
              <a:gd name="T16" fmla="*/ 1584139 w 3279"/>
              <a:gd name="T17" fmla="*/ 215235 h 3279"/>
              <a:gd name="T18" fmla="*/ 1682359 w 3279"/>
              <a:gd name="T19" fmla="*/ 215235 h 3279"/>
              <a:gd name="T20" fmla="*/ 1799235 w 3279"/>
              <a:gd name="T21" fmla="*/ 215235 h 3279"/>
              <a:gd name="T22" fmla="*/ 1799235 w 3279"/>
              <a:gd name="T23" fmla="*/ 1458876 h 3279"/>
              <a:gd name="T24" fmla="*/ 1457935 w 3279"/>
              <a:gd name="T25" fmla="*/ 1800397 h 3279"/>
              <a:gd name="T26" fmla="*/ 1189064 w 3279"/>
              <a:gd name="T27" fmla="*/ 143307 h 3279"/>
              <a:gd name="T28" fmla="*/ 143763 w 3279"/>
              <a:gd name="T29" fmla="*/ 143307 h 3279"/>
              <a:gd name="T30" fmla="*/ 143763 w 3279"/>
              <a:gd name="T31" fmla="*/ 1495115 h 3279"/>
              <a:gd name="T32" fmla="*/ 264480 w 3279"/>
              <a:gd name="T33" fmla="*/ 1620851 h 3279"/>
              <a:gd name="T34" fmla="*/ 1189064 w 3279"/>
              <a:gd name="T35" fmla="*/ 1620851 h 3279"/>
              <a:gd name="T36" fmla="*/ 1189064 w 3279"/>
              <a:gd name="T37" fmla="*/ 143307 h 3279"/>
              <a:gd name="T38" fmla="*/ 1687297 w 3279"/>
              <a:gd name="T39" fmla="*/ 322303 h 3279"/>
              <a:gd name="T40" fmla="*/ 1584139 w 3279"/>
              <a:gd name="T41" fmla="*/ 322303 h 3279"/>
              <a:gd name="T42" fmla="*/ 1584139 w 3279"/>
              <a:gd name="T43" fmla="*/ 1402871 h 3279"/>
              <a:gd name="T44" fmla="*/ 1514452 w 3279"/>
              <a:gd name="T45" fmla="*/ 1458876 h 3279"/>
              <a:gd name="T46" fmla="*/ 1440376 w 3279"/>
              <a:gd name="T47" fmla="*/ 1402871 h 3279"/>
              <a:gd name="T48" fmla="*/ 1440376 w 3279"/>
              <a:gd name="T49" fmla="*/ 215235 h 3279"/>
              <a:gd name="T50" fmla="*/ 1332828 w 3279"/>
              <a:gd name="T51" fmla="*/ 215235 h 3279"/>
              <a:gd name="T52" fmla="*/ 1332828 w 3279"/>
              <a:gd name="T53" fmla="*/ 1456680 h 3279"/>
              <a:gd name="T54" fmla="*/ 1514452 w 3279"/>
              <a:gd name="T55" fmla="*/ 1625244 h 3279"/>
              <a:gd name="T56" fmla="*/ 1687297 w 3279"/>
              <a:gd name="T57" fmla="*/ 1456680 h 3279"/>
              <a:gd name="T58" fmla="*/ 1687297 w 3279"/>
              <a:gd name="T59" fmla="*/ 322303 h 3279"/>
              <a:gd name="T60" fmla="*/ 323193 w 3279"/>
              <a:gd name="T61" fmla="*/ 1333139 h 3279"/>
              <a:gd name="T62" fmla="*/ 686442 w 3279"/>
              <a:gd name="T63" fmla="*/ 1333139 h 3279"/>
              <a:gd name="T64" fmla="*/ 686442 w 3279"/>
              <a:gd name="T65" fmla="*/ 1440757 h 3279"/>
              <a:gd name="T66" fmla="*/ 323193 w 3279"/>
              <a:gd name="T67" fmla="*/ 1440757 h 3279"/>
              <a:gd name="T68" fmla="*/ 323193 w 3279"/>
              <a:gd name="T69" fmla="*/ 1333139 h 3279"/>
              <a:gd name="T70" fmla="*/ 323193 w 3279"/>
              <a:gd name="T71" fmla="*/ 1113512 h 3279"/>
              <a:gd name="T72" fmla="*/ 789600 w 3279"/>
              <a:gd name="T73" fmla="*/ 1113512 h 3279"/>
              <a:gd name="T74" fmla="*/ 789600 w 3279"/>
              <a:gd name="T75" fmla="*/ 1225522 h 3279"/>
              <a:gd name="T76" fmla="*/ 323193 w 3279"/>
              <a:gd name="T77" fmla="*/ 1225522 h 3279"/>
              <a:gd name="T78" fmla="*/ 323193 w 3279"/>
              <a:gd name="T79" fmla="*/ 1113512 h 3279"/>
              <a:gd name="T80" fmla="*/ 1009635 w 3279"/>
              <a:gd name="T81" fmla="*/ 1225522 h 3279"/>
              <a:gd name="T82" fmla="*/ 897697 w 3279"/>
              <a:gd name="T83" fmla="*/ 1225522 h 3279"/>
              <a:gd name="T84" fmla="*/ 897697 w 3279"/>
              <a:gd name="T85" fmla="*/ 1113512 h 3279"/>
              <a:gd name="T86" fmla="*/ 1009635 w 3279"/>
              <a:gd name="T87" fmla="*/ 1113512 h 3279"/>
              <a:gd name="T88" fmla="*/ 1009635 w 3279"/>
              <a:gd name="T89" fmla="*/ 1225522 h 3279"/>
              <a:gd name="T90" fmla="*/ 789600 w 3279"/>
              <a:gd name="T91" fmla="*/ 897728 h 3279"/>
              <a:gd name="T92" fmla="*/ 1009635 w 3279"/>
              <a:gd name="T93" fmla="*/ 897728 h 3279"/>
              <a:gd name="T94" fmla="*/ 1009635 w 3279"/>
              <a:gd name="T95" fmla="*/ 1010287 h 3279"/>
              <a:gd name="T96" fmla="*/ 789600 w 3279"/>
              <a:gd name="T97" fmla="*/ 1010287 h 3279"/>
              <a:gd name="T98" fmla="*/ 789600 w 3279"/>
              <a:gd name="T99" fmla="*/ 897728 h 3279"/>
              <a:gd name="T100" fmla="*/ 323193 w 3279"/>
              <a:gd name="T101" fmla="*/ 327794 h 3279"/>
              <a:gd name="T102" fmla="*/ 1009635 w 3279"/>
              <a:gd name="T103" fmla="*/ 327794 h 3279"/>
              <a:gd name="T104" fmla="*/ 1009635 w 3279"/>
              <a:gd name="T105" fmla="*/ 790110 h 3279"/>
              <a:gd name="T106" fmla="*/ 323193 w 3279"/>
              <a:gd name="T107" fmla="*/ 790110 h 3279"/>
              <a:gd name="T108" fmla="*/ 323193 w 3279"/>
              <a:gd name="T109" fmla="*/ 327794 h 3279"/>
              <a:gd name="T110" fmla="*/ 682052 w 3279"/>
              <a:gd name="T111" fmla="*/ 1010287 h 3279"/>
              <a:gd name="T112" fmla="*/ 323193 w 3279"/>
              <a:gd name="T113" fmla="*/ 1010287 h 3279"/>
              <a:gd name="T114" fmla="*/ 323193 w 3279"/>
              <a:gd name="T115" fmla="*/ 897728 h 3279"/>
              <a:gd name="T116" fmla="*/ 682052 w 3279"/>
              <a:gd name="T117" fmla="*/ 897728 h 3279"/>
              <a:gd name="T118" fmla="*/ 682052 w 3279"/>
              <a:gd name="T119" fmla="*/ 1010287 h 3279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3279" h="3279">
                <a:moveTo>
                  <a:pt x="2657" y="3279"/>
                </a:moveTo>
                <a:cubicBezTo>
                  <a:pt x="614" y="3279"/>
                  <a:pt x="614" y="3279"/>
                  <a:pt x="614" y="3279"/>
                </a:cubicBezTo>
                <a:cubicBezTo>
                  <a:pt x="275" y="3279"/>
                  <a:pt x="0" y="2996"/>
                  <a:pt x="0" y="2657"/>
                </a:cubicBezTo>
                <a:cubicBezTo>
                  <a:pt x="0" y="0"/>
                  <a:pt x="0" y="0"/>
                  <a:pt x="0" y="0"/>
                </a:cubicBezTo>
                <a:cubicBezTo>
                  <a:pt x="2429" y="0"/>
                  <a:pt x="2429" y="0"/>
                  <a:pt x="2429" y="0"/>
                </a:cubicBezTo>
                <a:cubicBezTo>
                  <a:pt x="2429" y="196"/>
                  <a:pt x="2429" y="196"/>
                  <a:pt x="2429" y="196"/>
                </a:cubicBezTo>
                <a:cubicBezTo>
                  <a:pt x="2887" y="196"/>
                  <a:pt x="2887" y="196"/>
                  <a:pt x="2887" y="196"/>
                </a:cubicBezTo>
                <a:cubicBezTo>
                  <a:pt x="2887" y="196"/>
                  <a:pt x="2887" y="196"/>
                  <a:pt x="2887" y="196"/>
                </a:cubicBezTo>
                <a:cubicBezTo>
                  <a:pt x="2887" y="392"/>
                  <a:pt x="2887" y="392"/>
                  <a:pt x="2887" y="392"/>
                </a:cubicBezTo>
                <a:cubicBezTo>
                  <a:pt x="3066" y="392"/>
                  <a:pt x="3066" y="392"/>
                  <a:pt x="3066" y="392"/>
                </a:cubicBezTo>
                <a:cubicBezTo>
                  <a:pt x="3279" y="392"/>
                  <a:pt x="3279" y="392"/>
                  <a:pt x="3279" y="392"/>
                </a:cubicBezTo>
                <a:cubicBezTo>
                  <a:pt x="3279" y="2657"/>
                  <a:pt x="3279" y="2657"/>
                  <a:pt x="3279" y="2657"/>
                </a:cubicBezTo>
                <a:cubicBezTo>
                  <a:pt x="3279" y="2996"/>
                  <a:pt x="2996" y="3279"/>
                  <a:pt x="2657" y="3279"/>
                </a:cubicBezTo>
                <a:close/>
                <a:moveTo>
                  <a:pt x="2167" y="261"/>
                </a:moveTo>
                <a:cubicBezTo>
                  <a:pt x="262" y="261"/>
                  <a:pt x="262" y="261"/>
                  <a:pt x="262" y="261"/>
                </a:cubicBezTo>
                <a:cubicBezTo>
                  <a:pt x="262" y="2723"/>
                  <a:pt x="262" y="2723"/>
                  <a:pt x="262" y="2723"/>
                </a:cubicBezTo>
                <a:cubicBezTo>
                  <a:pt x="262" y="2836"/>
                  <a:pt x="370" y="2952"/>
                  <a:pt x="482" y="2952"/>
                </a:cubicBezTo>
                <a:cubicBezTo>
                  <a:pt x="2167" y="2952"/>
                  <a:pt x="2167" y="2952"/>
                  <a:pt x="2167" y="2952"/>
                </a:cubicBezTo>
                <a:lnTo>
                  <a:pt x="2167" y="261"/>
                </a:lnTo>
                <a:close/>
                <a:moveTo>
                  <a:pt x="3075" y="587"/>
                </a:moveTo>
                <a:cubicBezTo>
                  <a:pt x="2887" y="587"/>
                  <a:pt x="2887" y="587"/>
                  <a:pt x="2887" y="587"/>
                </a:cubicBezTo>
                <a:cubicBezTo>
                  <a:pt x="2887" y="2555"/>
                  <a:pt x="2887" y="2555"/>
                  <a:pt x="2887" y="2555"/>
                </a:cubicBezTo>
                <a:cubicBezTo>
                  <a:pt x="2887" y="2611"/>
                  <a:pt x="2816" y="2657"/>
                  <a:pt x="2760" y="2657"/>
                </a:cubicBezTo>
                <a:cubicBezTo>
                  <a:pt x="2703" y="2657"/>
                  <a:pt x="2625" y="2611"/>
                  <a:pt x="2625" y="2555"/>
                </a:cubicBezTo>
                <a:cubicBezTo>
                  <a:pt x="2625" y="392"/>
                  <a:pt x="2625" y="392"/>
                  <a:pt x="2625" y="392"/>
                </a:cubicBezTo>
                <a:cubicBezTo>
                  <a:pt x="2429" y="392"/>
                  <a:pt x="2429" y="392"/>
                  <a:pt x="2429" y="392"/>
                </a:cubicBezTo>
                <a:cubicBezTo>
                  <a:pt x="2429" y="2653"/>
                  <a:pt x="2429" y="2653"/>
                  <a:pt x="2429" y="2653"/>
                </a:cubicBezTo>
                <a:cubicBezTo>
                  <a:pt x="2429" y="2823"/>
                  <a:pt x="2590" y="2960"/>
                  <a:pt x="2760" y="2960"/>
                </a:cubicBezTo>
                <a:cubicBezTo>
                  <a:pt x="2929" y="2960"/>
                  <a:pt x="3075" y="2823"/>
                  <a:pt x="3075" y="2653"/>
                </a:cubicBezTo>
                <a:lnTo>
                  <a:pt x="3075" y="587"/>
                </a:lnTo>
                <a:close/>
                <a:moveTo>
                  <a:pt x="589" y="2428"/>
                </a:moveTo>
                <a:cubicBezTo>
                  <a:pt x="1251" y="2428"/>
                  <a:pt x="1251" y="2428"/>
                  <a:pt x="1251" y="2428"/>
                </a:cubicBezTo>
                <a:cubicBezTo>
                  <a:pt x="1251" y="2624"/>
                  <a:pt x="1251" y="2624"/>
                  <a:pt x="1251" y="2624"/>
                </a:cubicBezTo>
                <a:cubicBezTo>
                  <a:pt x="589" y="2624"/>
                  <a:pt x="589" y="2624"/>
                  <a:pt x="589" y="2624"/>
                </a:cubicBezTo>
                <a:lnTo>
                  <a:pt x="589" y="2428"/>
                </a:lnTo>
                <a:close/>
                <a:moveTo>
                  <a:pt x="589" y="2028"/>
                </a:moveTo>
                <a:cubicBezTo>
                  <a:pt x="1439" y="2028"/>
                  <a:pt x="1439" y="2028"/>
                  <a:pt x="1439" y="2028"/>
                </a:cubicBezTo>
                <a:cubicBezTo>
                  <a:pt x="1439" y="2232"/>
                  <a:pt x="1439" y="2232"/>
                  <a:pt x="1439" y="2232"/>
                </a:cubicBezTo>
                <a:cubicBezTo>
                  <a:pt x="589" y="2232"/>
                  <a:pt x="589" y="2232"/>
                  <a:pt x="589" y="2232"/>
                </a:cubicBezTo>
                <a:lnTo>
                  <a:pt x="589" y="2028"/>
                </a:lnTo>
                <a:close/>
                <a:moveTo>
                  <a:pt x="1840" y="2232"/>
                </a:moveTo>
                <a:cubicBezTo>
                  <a:pt x="1636" y="2232"/>
                  <a:pt x="1636" y="2232"/>
                  <a:pt x="1636" y="2232"/>
                </a:cubicBezTo>
                <a:cubicBezTo>
                  <a:pt x="1636" y="2028"/>
                  <a:pt x="1636" y="2028"/>
                  <a:pt x="1636" y="2028"/>
                </a:cubicBezTo>
                <a:cubicBezTo>
                  <a:pt x="1840" y="2028"/>
                  <a:pt x="1840" y="2028"/>
                  <a:pt x="1840" y="2028"/>
                </a:cubicBezTo>
                <a:lnTo>
                  <a:pt x="1840" y="2232"/>
                </a:lnTo>
                <a:close/>
                <a:moveTo>
                  <a:pt x="1439" y="1635"/>
                </a:moveTo>
                <a:cubicBezTo>
                  <a:pt x="1840" y="1635"/>
                  <a:pt x="1840" y="1635"/>
                  <a:pt x="1840" y="1635"/>
                </a:cubicBezTo>
                <a:cubicBezTo>
                  <a:pt x="1840" y="1840"/>
                  <a:pt x="1840" y="1840"/>
                  <a:pt x="1840" y="1840"/>
                </a:cubicBezTo>
                <a:cubicBezTo>
                  <a:pt x="1439" y="1840"/>
                  <a:pt x="1439" y="1840"/>
                  <a:pt x="1439" y="1840"/>
                </a:cubicBezTo>
                <a:lnTo>
                  <a:pt x="1439" y="1635"/>
                </a:lnTo>
                <a:close/>
                <a:moveTo>
                  <a:pt x="589" y="597"/>
                </a:moveTo>
                <a:cubicBezTo>
                  <a:pt x="1840" y="597"/>
                  <a:pt x="1840" y="597"/>
                  <a:pt x="1840" y="597"/>
                </a:cubicBezTo>
                <a:cubicBezTo>
                  <a:pt x="1840" y="1439"/>
                  <a:pt x="1840" y="1439"/>
                  <a:pt x="1840" y="1439"/>
                </a:cubicBezTo>
                <a:cubicBezTo>
                  <a:pt x="589" y="1439"/>
                  <a:pt x="589" y="1439"/>
                  <a:pt x="589" y="1439"/>
                </a:cubicBezTo>
                <a:lnTo>
                  <a:pt x="589" y="597"/>
                </a:lnTo>
                <a:close/>
                <a:moveTo>
                  <a:pt x="1243" y="1840"/>
                </a:moveTo>
                <a:cubicBezTo>
                  <a:pt x="589" y="1840"/>
                  <a:pt x="589" y="1840"/>
                  <a:pt x="589" y="1840"/>
                </a:cubicBezTo>
                <a:cubicBezTo>
                  <a:pt x="589" y="1635"/>
                  <a:pt x="589" y="1635"/>
                  <a:pt x="589" y="1635"/>
                </a:cubicBezTo>
                <a:cubicBezTo>
                  <a:pt x="1243" y="1635"/>
                  <a:pt x="1243" y="1635"/>
                  <a:pt x="1243" y="1635"/>
                </a:cubicBezTo>
                <a:lnTo>
                  <a:pt x="1243" y="184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endParaRPr lang="zh-CN" altLang="en-US" dirty="0"/>
          </a:p>
        </p:txBody>
      </p:sp>
      <p:sp>
        <p:nvSpPr>
          <p:cNvPr id="61" name="矩形 60"/>
          <p:cNvSpPr/>
          <p:nvPr/>
        </p:nvSpPr>
        <p:spPr>
          <a:xfrm>
            <a:off x="4974353" y="369235"/>
            <a:ext cx="620714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defRPr/>
            </a:pPr>
            <a:r>
              <a:rPr lang="zh-CN" altLang="en-US" sz="3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读秀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—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中文图书一站式解决方案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2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3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-0.02552 0.75279 0.0908 0.66613 C 0.20747 0.57948 0.21649 0.50394 0.23177 0.40825 C 0.24705 0.31256 0.22118 0.15964 0.18264 0.09152 C 0.1441 0.02341 0.03802 0 0 0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grpId="8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2" bldLvl="0" animBg="1"/>
      <p:bldP spid="31" grpId="3" bldLvl="0" animBg="1"/>
      <p:bldP spid="34" grpId="6"/>
      <p:bldP spid="35" grpId="7"/>
      <p:bldP spid="36" grpId="8"/>
      <p:bldP spid="37" grpId="9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5"/>
          <p:cNvGrpSpPr>
            <a:grpSpLocks noChangeAspect="1"/>
          </p:cNvGrpSpPr>
          <p:nvPr/>
        </p:nvGrpSpPr>
        <p:grpSpPr>
          <a:xfrm>
            <a:off x="698649" y="2143011"/>
            <a:ext cx="4851729" cy="3962601"/>
            <a:chOff x="3982285" y="1498295"/>
            <a:chExt cx="4198398" cy="3429000"/>
          </a:xfrm>
        </p:grpSpPr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2285" y="1498295"/>
              <a:ext cx="4198398" cy="3429000"/>
            </a:xfrm>
            <a:prstGeom prst="rect">
              <a:avLst/>
            </a:prstGeom>
          </p:spPr>
        </p:pic>
        <p:sp>
          <p:nvSpPr>
            <p:cNvPr id="29" name="Rectangle 7"/>
            <p:cNvSpPr/>
            <p:nvPr/>
          </p:nvSpPr>
          <p:spPr>
            <a:xfrm>
              <a:off x="4289612" y="1667435"/>
              <a:ext cx="3564000" cy="2232212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30" name="Group 8"/>
          <p:cNvGrpSpPr>
            <a:grpSpLocks noChangeAspect="1"/>
          </p:cNvGrpSpPr>
          <p:nvPr/>
        </p:nvGrpSpPr>
        <p:grpSpPr>
          <a:xfrm>
            <a:off x="5866801" y="2441132"/>
            <a:ext cx="734682" cy="677255"/>
            <a:chOff x="1175061" y="5325011"/>
            <a:chExt cx="976315" cy="900000"/>
          </a:xfrm>
        </p:grpSpPr>
        <p:sp>
          <p:nvSpPr>
            <p:cNvPr id="31" name="Oval 9"/>
            <p:cNvSpPr/>
            <p:nvPr/>
          </p:nvSpPr>
          <p:spPr>
            <a:xfrm>
              <a:off x="1216476" y="5325011"/>
              <a:ext cx="900000" cy="900000"/>
            </a:xfrm>
            <a:prstGeom prst="ellipse">
              <a:avLst/>
            </a:prstGeom>
            <a:noFill/>
            <a:ln w="19050" cap="flat" cmpd="sng" algn="ctr">
              <a:solidFill>
                <a:srgbClr val="1B4C9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1100" b="0" i="0" u="none" strike="noStrike" kern="0" cap="none" spc="0" normalizeH="0" baseline="0" noProof="0">
                <a:ln>
                  <a:noFill/>
                </a:ln>
                <a:solidFill>
                  <a:srgbClr val="004B7D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  <p:sp>
          <p:nvSpPr>
            <p:cNvPr id="32" name="TextBox 10"/>
            <p:cNvSpPr txBox="1"/>
            <p:nvPr/>
          </p:nvSpPr>
          <p:spPr>
            <a:xfrm>
              <a:off x="1175061" y="5333976"/>
              <a:ext cx="976315" cy="858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4B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kumimoji="0" lang="id-ID" sz="3600" b="1" i="0" u="none" strike="noStrike" kern="0" cap="none" spc="0" normalizeH="0" baseline="0" noProof="0">
                <a:ln>
                  <a:noFill/>
                </a:ln>
                <a:solidFill>
                  <a:srgbClr val="004B7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4" name="Rectangle 12"/>
          <p:cNvSpPr/>
          <p:nvPr/>
        </p:nvSpPr>
        <p:spPr bwMode="auto">
          <a:xfrm>
            <a:off x="6949071" y="2310379"/>
            <a:ext cx="4851728" cy="9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zh-CN" altLang="en-US" sz="3600" b="1" dirty="0">
                <a:solidFill>
                  <a:srgbClr val="004B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图书的一站式搜索</a:t>
            </a:r>
            <a:endParaRPr lang="zh-CN" altLang="en-US" sz="3600" b="1" dirty="0">
              <a:solidFill>
                <a:srgbClr val="004B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Rectangle 14"/>
          <p:cNvSpPr/>
          <p:nvPr/>
        </p:nvSpPr>
        <p:spPr bwMode="auto">
          <a:xfrm>
            <a:off x="6949071" y="3630730"/>
            <a:ext cx="5008243" cy="941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zh-CN" altLang="en-US" sz="3600" b="1" dirty="0">
                <a:solidFill>
                  <a:srgbClr val="4BAF3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图书的获取服务</a:t>
            </a:r>
            <a:endParaRPr lang="zh-CN" altLang="en-US" sz="3600" b="1" dirty="0">
              <a:solidFill>
                <a:srgbClr val="4BAF3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Rectangle 16"/>
          <p:cNvSpPr/>
          <p:nvPr/>
        </p:nvSpPr>
        <p:spPr bwMode="auto">
          <a:xfrm>
            <a:off x="6949071" y="4657442"/>
            <a:ext cx="4851728" cy="12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zh-CN" altLang="en-US" sz="3600" b="1" dirty="0">
                <a:solidFill>
                  <a:srgbClr val="004B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全新的知识点阅读服务</a:t>
            </a:r>
            <a:endParaRPr lang="zh-CN" altLang="en-US" sz="3600" b="1" dirty="0">
              <a:solidFill>
                <a:srgbClr val="004B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9" name="Group 17"/>
          <p:cNvGrpSpPr>
            <a:grpSpLocks noChangeAspect="1"/>
          </p:cNvGrpSpPr>
          <p:nvPr/>
        </p:nvGrpSpPr>
        <p:grpSpPr>
          <a:xfrm>
            <a:off x="5875013" y="3721876"/>
            <a:ext cx="734682" cy="677254"/>
            <a:chOff x="4596117" y="5321840"/>
            <a:chExt cx="976314" cy="900000"/>
          </a:xfrm>
        </p:grpSpPr>
        <p:sp>
          <p:nvSpPr>
            <p:cNvPr id="40" name="TextBox 18"/>
            <p:cNvSpPr txBox="1"/>
            <p:nvPr/>
          </p:nvSpPr>
          <p:spPr>
            <a:xfrm>
              <a:off x="4596117" y="5338913"/>
              <a:ext cx="976314" cy="85890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lang="en-US" sz="3600" b="1" kern="0">
                  <a:solidFill>
                    <a:srgbClr val="4BAF3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kumimoji="0" lang="id-ID" sz="3600" b="1" i="0" u="none" strike="noStrike" kern="0" cap="none" spc="0" normalizeH="0" baseline="0" noProof="0">
                <a:ln>
                  <a:noFill/>
                </a:ln>
                <a:solidFill>
                  <a:srgbClr val="4BAF3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Oval 19"/>
            <p:cNvSpPr/>
            <p:nvPr/>
          </p:nvSpPr>
          <p:spPr>
            <a:xfrm>
              <a:off x="4620206" y="5321840"/>
              <a:ext cx="900000" cy="900000"/>
            </a:xfrm>
            <a:prstGeom prst="ellipse">
              <a:avLst/>
            </a:prstGeom>
            <a:noFill/>
            <a:ln w="19050" cap="flat" cmpd="sng" algn="ctr">
              <a:solidFill>
                <a:srgbClr val="4BAF3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1100" b="0" i="0" u="none" strike="noStrike" kern="0" cap="none" spc="0" normalizeH="0" baseline="0" noProof="0">
                <a:ln>
                  <a:noFill/>
                </a:ln>
                <a:solidFill>
                  <a:srgbClr val="4BAF32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42" name="Group 20"/>
          <p:cNvGrpSpPr>
            <a:grpSpLocks noChangeAspect="1"/>
          </p:cNvGrpSpPr>
          <p:nvPr/>
        </p:nvGrpSpPr>
        <p:grpSpPr>
          <a:xfrm>
            <a:off x="5866650" y="4962937"/>
            <a:ext cx="734682" cy="686013"/>
            <a:chOff x="7992013" y="5361716"/>
            <a:chExt cx="976314" cy="911638"/>
          </a:xfrm>
        </p:grpSpPr>
        <p:sp>
          <p:nvSpPr>
            <p:cNvPr id="43" name="TextBox 21"/>
            <p:cNvSpPr txBox="1"/>
            <p:nvPr/>
          </p:nvSpPr>
          <p:spPr>
            <a:xfrm>
              <a:off x="7992013" y="5414449"/>
              <a:ext cx="976314" cy="8589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sz="3600" b="1" i="0" u="none" strike="noStrike" kern="0" cap="none" spc="0" normalizeH="0" baseline="0" noProof="0">
                  <a:ln>
                    <a:noFill/>
                  </a:ln>
                  <a:solidFill>
                    <a:srgbClr val="004B7D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kumimoji="0" lang="id-ID" sz="3600" b="1" i="0" u="none" strike="noStrike" kern="0" cap="none" spc="0" normalizeH="0" baseline="0" noProof="0">
                <a:ln>
                  <a:noFill/>
                </a:ln>
                <a:solidFill>
                  <a:srgbClr val="004B7D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4" name="Oval 22"/>
            <p:cNvSpPr/>
            <p:nvPr/>
          </p:nvSpPr>
          <p:spPr>
            <a:xfrm>
              <a:off x="8041284" y="5361716"/>
              <a:ext cx="900000" cy="900000"/>
            </a:xfrm>
            <a:prstGeom prst="ellipse">
              <a:avLst/>
            </a:prstGeom>
            <a:noFill/>
            <a:ln w="19050" cap="flat" cmpd="sng" algn="ctr">
              <a:solidFill>
                <a:srgbClr val="1B4C98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id-ID" sz="1100" b="0" i="0" u="none" strike="noStrike" kern="0" cap="none" spc="0" normalizeH="0" baseline="0" noProof="0">
                <a:ln>
                  <a:noFill/>
                </a:ln>
                <a:solidFill>
                  <a:srgbClr val="004B7D"/>
                </a:solidFill>
                <a:effectLst/>
                <a:uLnTx/>
                <a:uFillTx/>
                <a:latin typeface="Calibri" panose="020F0502020204030204"/>
              </a:endParaRPr>
            </a:p>
          </p:txBody>
        </p:sp>
      </p:grpSp>
      <p:grpSp>
        <p:nvGrpSpPr>
          <p:cNvPr id="50" name="组合 49"/>
          <p:cNvGrpSpPr/>
          <p:nvPr/>
        </p:nvGrpSpPr>
        <p:grpSpPr>
          <a:xfrm>
            <a:off x="378187" y="342899"/>
            <a:ext cx="3994175" cy="561490"/>
            <a:chOff x="378187" y="186021"/>
            <a:chExt cx="5130401" cy="721217"/>
          </a:xfrm>
        </p:grpSpPr>
        <p:sp>
          <p:nvSpPr>
            <p:cNvPr id="51" name="TextBox 23"/>
            <p:cNvSpPr txBox="1"/>
            <p:nvPr/>
          </p:nvSpPr>
          <p:spPr>
            <a:xfrm>
              <a:off x="2768971" y="235223"/>
              <a:ext cx="2177784" cy="672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核心功能</a:t>
              </a:r>
              <a:endPara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>
              <a:off x="378187" y="314393"/>
              <a:ext cx="2228557" cy="549829"/>
              <a:chOff x="157476" y="152440"/>
              <a:chExt cx="2474408" cy="847436"/>
            </a:xfrm>
          </p:grpSpPr>
          <p:sp>
            <p:nvSpPr>
              <p:cNvPr id="57" name="Freeform 24"/>
              <p:cNvSpPr/>
              <p:nvPr/>
            </p:nvSpPr>
            <p:spPr>
              <a:xfrm>
                <a:off x="1332597" y="152440"/>
                <a:ext cx="1299287" cy="847436"/>
              </a:xfrm>
              <a:custGeom>
                <a:avLst/>
                <a:gdLst/>
                <a:ahLst/>
                <a:cxnLst>
                  <a:cxn ang="0">
                    <a:pos x="448270" y="0"/>
                  </a:cxn>
                  <a:cxn ang="0">
                    <a:pos x="2349604" y="0"/>
                  </a:cxn>
                  <a:cxn ang="0">
                    <a:pos x="2374000" y="55145"/>
                  </a:cxn>
                  <a:cxn ang="0">
                    <a:pos x="1989769" y="1497335"/>
                  </a:cxn>
                  <a:cxn ang="0">
                    <a:pos x="1934879" y="1553246"/>
                  </a:cxn>
                  <a:cxn ang="0">
                    <a:pos x="33544" y="1553246"/>
                  </a:cxn>
                  <a:cxn ang="0">
                    <a:pos x="8386" y="1497335"/>
                  </a:cxn>
                  <a:cxn ang="0">
                    <a:pos x="393380" y="55145"/>
                  </a:cxn>
                  <a:cxn ang="0">
                    <a:pos x="448270" y="0"/>
                  </a:cxn>
                </a:cxnLst>
                <a:rect l="0" t="0" r="0" b="0"/>
                <a:pathLst>
                  <a:path w="3125" h="2028">
                    <a:moveTo>
                      <a:pt x="588" y="0"/>
                    </a:moveTo>
                    <a:lnTo>
                      <a:pt x="3082" y="0"/>
                    </a:lnTo>
                    <a:cubicBezTo>
                      <a:pt x="3110" y="0"/>
                      <a:pt x="3125" y="32"/>
                      <a:pt x="3114" y="72"/>
                    </a:cubicBezTo>
                    <a:lnTo>
                      <a:pt x="2610" y="1955"/>
                    </a:lnTo>
                    <a:cubicBezTo>
                      <a:pt x="2599" y="1995"/>
                      <a:pt x="2567" y="2028"/>
                      <a:pt x="2538" y="2028"/>
                    </a:cubicBezTo>
                    <a:lnTo>
                      <a:pt x="44" y="2028"/>
                    </a:lnTo>
                    <a:cubicBezTo>
                      <a:pt x="15" y="2028"/>
                      <a:pt x="0" y="1995"/>
                      <a:pt x="11" y="1955"/>
                    </a:cubicBezTo>
                    <a:lnTo>
                      <a:pt x="516" y="72"/>
                    </a:lnTo>
                    <a:cubicBezTo>
                      <a:pt x="527" y="32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4BAF3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  <p:sp>
            <p:nvSpPr>
              <p:cNvPr id="58" name="Freeform 22"/>
              <p:cNvSpPr/>
              <p:nvPr/>
            </p:nvSpPr>
            <p:spPr>
              <a:xfrm>
                <a:off x="157476" y="152440"/>
                <a:ext cx="1298421" cy="846571"/>
              </a:xfrm>
              <a:custGeom>
                <a:avLst/>
                <a:gdLst/>
                <a:ahLst/>
                <a:cxnLst>
                  <a:cxn ang="0">
                    <a:pos x="448114" y="0"/>
                  </a:cxn>
                  <a:cxn ang="0">
                    <a:pos x="2346501" y="0"/>
                  </a:cxn>
                  <a:cxn ang="0">
                    <a:pos x="2372412" y="56677"/>
                  </a:cxn>
                  <a:cxn ang="0">
                    <a:pos x="1988314" y="1496569"/>
                  </a:cxn>
                  <a:cxn ang="0">
                    <a:pos x="1932681" y="1553246"/>
                  </a:cxn>
                  <a:cxn ang="0">
                    <a:pos x="33532" y="1553246"/>
                  </a:cxn>
                  <a:cxn ang="0">
                    <a:pos x="8383" y="1496569"/>
                  </a:cxn>
                  <a:cxn ang="0">
                    <a:pos x="392481" y="56677"/>
                  </a:cxn>
                  <a:cxn ang="0">
                    <a:pos x="448114" y="0"/>
                  </a:cxn>
                </a:cxnLst>
                <a:rect l="0" t="0" r="0" b="0"/>
                <a:pathLst>
                  <a:path w="3124" h="2028">
                    <a:moveTo>
                      <a:pt x="588" y="0"/>
                    </a:moveTo>
                    <a:lnTo>
                      <a:pt x="3079" y="0"/>
                    </a:lnTo>
                    <a:cubicBezTo>
                      <a:pt x="3109" y="0"/>
                      <a:pt x="3124" y="33"/>
                      <a:pt x="3113" y="74"/>
                    </a:cubicBezTo>
                    <a:lnTo>
                      <a:pt x="2609" y="1954"/>
                    </a:lnTo>
                    <a:cubicBezTo>
                      <a:pt x="2598" y="1994"/>
                      <a:pt x="2565" y="2028"/>
                      <a:pt x="2536" y="2028"/>
                    </a:cubicBezTo>
                    <a:lnTo>
                      <a:pt x="44" y="2028"/>
                    </a:lnTo>
                    <a:cubicBezTo>
                      <a:pt x="15" y="2028"/>
                      <a:pt x="0" y="1994"/>
                      <a:pt x="11" y="1954"/>
                    </a:cubicBezTo>
                    <a:lnTo>
                      <a:pt x="515" y="74"/>
                    </a:lnTo>
                    <a:cubicBezTo>
                      <a:pt x="526" y="33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004B7D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3" name="Freeform 29"/>
            <p:cNvSpPr/>
            <p:nvPr/>
          </p:nvSpPr>
          <p:spPr>
            <a:xfrm>
              <a:off x="1857360" y="485318"/>
              <a:ext cx="333522" cy="253732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54" name="TextBox 23"/>
            <p:cNvSpPr txBox="1"/>
            <p:nvPr/>
          </p:nvSpPr>
          <p:spPr>
            <a:xfrm>
              <a:off x="526519" y="412758"/>
              <a:ext cx="1127219" cy="395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sz="14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超星</a:t>
              </a:r>
              <a:endParaRPr lang="zh-CN" altLang="en-US" sz="14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5" name="Freeform 28"/>
            <p:cNvSpPr/>
            <p:nvPr/>
          </p:nvSpPr>
          <p:spPr>
            <a:xfrm>
              <a:off x="4960347" y="610399"/>
              <a:ext cx="309650" cy="236238"/>
            </a:xfrm>
            <a:custGeom>
              <a:avLst/>
              <a:gdLst/>
              <a:ahLst/>
              <a:cxnLst>
                <a:cxn ang="0">
                  <a:pos x="523584" y="195509"/>
                </a:cxn>
                <a:cxn ang="0">
                  <a:pos x="468711" y="250712"/>
                </a:cxn>
                <a:cxn ang="0">
                  <a:pos x="320857" y="399452"/>
                </a:cxn>
                <a:cxn ang="0">
                  <a:pos x="210348" y="399452"/>
                </a:cxn>
                <a:cxn ang="0">
                  <a:pos x="374206" y="234611"/>
                </a:cxn>
                <a:cxn ang="0">
                  <a:pos x="0" y="234611"/>
                </a:cxn>
                <a:cxn ang="0">
                  <a:pos x="0" y="156407"/>
                </a:cxn>
                <a:cxn ang="0">
                  <a:pos x="374206" y="156407"/>
                </a:cxn>
                <a:cxn ang="0">
                  <a:pos x="218732" y="0"/>
                </a:cxn>
                <a:cxn ang="0">
                  <a:pos x="329241" y="0"/>
                </a:cxn>
                <a:cxn ang="0">
                  <a:pos x="468711" y="140307"/>
                </a:cxn>
                <a:cxn ang="0">
                  <a:pos x="523584" y="195509"/>
                </a:cxn>
              </a:cxnLst>
              <a:rect l="0" t="0" r="0" b="0"/>
              <a:pathLst>
                <a:path w="687" h="521">
                  <a:moveTo>
                    <a:pt x="687" y="255"/>
                  </a:moveTo>
                  <a:lnTo>
                    <a:pt x="615" y="327"/>
                  </a:lnTo>
                  <a:lnTo>
                    <a:pt x="421" y="521"/>
                  </a:lnTo>
                  <a:lnTo>
                    <a:pt x="276" y="521"/>
                  </a:lnTo>
                  <a:lnTo>
                    <a:pt x="491" y="306"/>
                  </a:lnTo>
                  <a:lnTo>
                    <a:pt x="0" y="306"/>
                  </a:lnTo>
                  <a:lnTo>
                    <a:pt x="0" y="204"/>
                  </a:lnTo>
                  <a:lnTo>
                    <a:pt x="491" y="204"/>
                  </a:lnTo>
                  <a:lnTo>
                    <a:pt x="287" y="0"/>
                  </a:lnTo>
                  <a:lnTo>
                    <a:pt x="432" y="0"/>
                  </a:lnTo>
                  <a:lnTo>
                    <a:pt x="615" y="183"/>
                  </a:lnTo>
                  <a:lnTo>
                    <a:pt x="687" y="255"/>
                  </a:lnTo>
                  <a:close/>
                </a:path>
              </a:pathLst>
            </a:custGeom>
            <a:solidFill>
              <a:srgbClr val="4BAF32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56" name="Freeform 29"/>
            <p:cNvSpPr/>
            <p:nvPr/>
          </p:nvSpPr>
          <p:spPr>
            <a:xfrm>
              <a:off x="5115172" y="186021"/>
              <a:ext cx="393416" cy="299297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1B4C98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00" y="2332496"/>
            <a:ext cx="4118610" cy="257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" name="矩形 60"/>
          <p:cNvSpPr/>
          <p:nvPr/>
        </p:nvSpPr>
        <p:spPr>
          <a:xfrm>
            <a:off x="4989324" y="368360"/>
            <a:ext cx="653544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defRPr/>
            </a:pP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校内</a:t>
            </a:r>
            <a:r>
              <a:rPr lang="en-US" altLang="zh-CN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3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访问：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www</a:t>
            </a:r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.duxiu.com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1"/>
      <p:bldP spid="36" grpId="3"/>
      <p:bldP spid="38" grpId="5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Marcador de texto 13"/>
          <p:cNvSpPr txBox="1"/>
          <p:nvPr/>
        </p:nvSpPr>
        <p:spPr>
          <a:xfrm>
            <a:off x="3737922" y="2812990"/>
            <a:ext cx="7134730" cy="885627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5000">
                <a:solidFill>
                  <a:srgbClr val="335DA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pPr>
              <a:lnSpc>
                <a:spcPct val="130000"/>
              </a:lnSpc>
              <a:defRPr/>
            </a:pPr>
            <a:r>
              <a:rPr lang="zh-CN" altLang="en-US" sz="4400" b="1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图书的一站式检索服务</a:t>
            </a:r>
            <a:endParaRPr lang="zh-CN" altLang="en-US" sz="4400" b="1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59862" y="2658773"/>
            <a:ext cx="1164728" cy="1164728"/>
          </a:xfrm>
          <a:prstGeom prst="rect">
            <a:avLst/>
          </a:prstGeom>
          <a:noFill/>
          <a:ln w="127000" cmpd="thickThin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>
                <a:solidFill>
                  <a:srgbClr val="1265B0"/>
                </a:solidFill>
              </a:rPr>
              <a:t>1</a:t>
            </a:r>
            <a:endParaRPr lang="zh-CN" altLang="en-US" sz="6600" b="1" dirty="0">
              <a:solidFill>
                <a:srgbClr val="1265B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7458" y="2671855"/>
            <a:ext cx="6406207" cy="3260672"/>
          </a:xfrm>
          <a:prstGeom prst="rect">
            <a:avLst/>
          </a:prstGeom>
        </p:spPr>
      </p:pic>
      <p:sp>
        <p:nvSpPr>
          <p:cNvPr id="7" name="圆角矩形标注 2"/>
          <p:cNvSpPr/>
          <p:nvPr/>
        </p:nvSpPr>
        <p:spPr>
          <a:xfrm>
            <a:off x="1379228" y="2781300"/>
            <a:ext cx="1599766" cy="647700"/>
          </a:xfrm>
          <a:prstGeom prst="wedgeRoundRectCallout">
            <a:avLst>
              <a:gd name="adj1" fmla="val 57951"/>
              <a:gd name="adj2" fmla="val -94125"/>
              <a:gd name="adj3" fmla="val 16667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15" b="1" dirty="0">
                <a:solidFill>
                  <a:srgbClr val="C00000"/>
                </a:solidFill>
                <a:ea typeface="微软雅黑" panose="020B0503020204020204" pitchFamily="34" charset="-122"/>
              </a:rPr>
              <a:t>检索词：模型</a:t>
            </a:r>
            <a:endParaRPr lang="zh-CN" altLang="en-US" sz="1715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圆角矩形标注 5"/>
          <p:cNvSpPr/>
          <p:nvPr/>
        </p:nvSpPr>
        <p:spPr>
          <a:xfrm>
            <a:off x="4903748" y="3762139"/>
            <a:ext cx="2130930" cy="647700"/>
          </a:xfrm>
          <a:prstGeom prst="wedgeRoundRectCallout">
            <a:avLst>
              <a:gd name="adj1" fmla="val -62699"/>
              <a:gd name="adj2" fmla="val -96269"/>
              <a:gd name="adj3" fmla="val 16667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15" b="1" dirty="0">
                <a:solidFill>
                  <a:srgbClr val="C00000"/>
                </a:solidFill>
                <a:ea typeface="微软雅黑" panose="020B0503020204020204" pitchFamily="34" charset="-122"/>
              </a:rPr>
              <a:t>检索提示</a:t>
            </a:r>
            <a:endParaRPr lang="zh-CN" altLang="en-US" sz="1715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309279" y="2286365"/>
            <a:ext cx="1165844" cy="385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905" dirty="0">
                <a:solidFill>
                  <a:schemeClr val="bg2">
                    <a:lumMod val="1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模型</a:t>
            </a:r>
            <a:endParaRPr lang="zh-CN" altLang="en-US" sz="1905" dirty="0">
              <a:solidFill>
                <a:schemeClr val="bg2">
                  <a:lumMod val="1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40937" y="163380"/>
            <a:ext cx="2081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快速检索</a:t>
            </a:r>
            <a:endParaRPr lang="zh-CN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32381" cy="6858000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2615605" y="2396412"/>
            <a:ext cx="4389059" cy="102868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715"/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4810135" y="1635898"/>
            <a:ext cx="2880320" cy="1338630"/>
          </a:xfrm>
          <a:prstGeom prst="wedgeRectCallout">
            <a:avLst>
              <a:gd name="adj1" fmla="val 2312"/>
              <a:gd name="adj2" fmla="val 65643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1715" b="1" dirty="0">
                <a:solidFill>
                  <a:srgbClr val="C00000"/>
                </a:solidFill>
                <a:ea typeface="微软雅黑" panose="020B0503020204020204" pitchFamily="34" charset="-122"/>
              </a:rPr>
              <a:t>深入到图书目次检索</a:t>
            </a:r>
            <a:endParaRPr lang="zh-CN" altLang="en-US" sz="1715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408628" y="76200"/>
            <a:ext cx="2817600" cy="7920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sz="276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目次级检索</a:t>
            </a:r>
            <a:endParaRPr lang="zh-CN" altLang="en-US" sz="276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圆角矩形 3"/>
          <p:cNvSpPr/>
          <p:nvPr/>
        </p:nvSpPr>
        <p:spPr>
          <a:xfrm>
            <a:off x="1624637" y="1028686"/>
            <a:ext cx="3048340" cy="34289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715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9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文本框 37"/>
          <p:cNvSpPr txBox="1"/>
          <p:nvPr/>
        </p:nvSpPr>
        <p:spPr>
          <a:xfrm>
            <a:off x="4245589" y="410839"/>
            <a:ext cx="3647259" cy="66678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超星移动图书馆</a:t>
            </a:r>
            <a:endParaRPr lang="zh-CN" altLang="en-US" sz="3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097152" name="图片 33" descr="iPhone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629" y="1257257"/>
            <a:ext cx="2764790" cy="518033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0" name="组合 27"/>
          <p:cNvGrpSpPr/>
          <p:nvPr/>
        </p:nvGrpSpPr>
        <p:grpSpPr>
          <a:xfrm>
            <a:off x="4046653" y="2399304"/>
            <a:ext cx="3846195" cy="2895600"/>
            <a:chOff x="1948292" y="1663793"/>
            <a:chExt cx="2636520" cy="1985010"/>
          </a:xfr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</p:grpSpPr>
        <p:sp>
          <p:nvSpPr>
            <p:cNvPr id="1049189" name="椭圆 28"/>
            <p:cNvSpPr/>
            <p:nvPr/>
          </p:nvSpPr>
          <p:spPr>
            <a:xfrm>
              <a:off x="1948292" y="1663793"/>
              <a:ext cx="2636520" cy="1985010"/>
            </a:xfrm>
            <a:prstGeom prst="ellipse">
              <a:avLst/>
            </a:prstGeom>
            <a:grpFill/>
            <a:ln>
              <a:noFill/>
            </a:ln>
            <a:effectLst>
              <a:outerShdw blurRad="254000" algn="ctr" rotWithShape="0">
                <a:srgbClr val="45D8FF">
                  <a:alpha val="9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49190" name="文本框 29"/>
            <p:cNvSpPr txBox="1"/>
            <p:nvPr/>
          </p:nvSpPr>
          <p:spPr>
            <a:xfrm>
              <a:off x="2545626" y="2227706"/>
              <a:ext cx="1441474" cy="857559"/>
            </a:xfrm>
            <a:prstGeom prst="rect">
              <a:avLst/>
            </a:prstGeom>
            <a:grpFill/>
          </p:spPr>
          <p:txBody>
            <a:bodyPr wrap="square" lIns="0" tIns="72000" bIns="72000" rtlCol="0" anchor="ctr" anchorCtr="0">
              <a:spAutoFit/>
            </a:bodyPr>
            <a:lstStyle>
              <a:defPPr>
                <a:defRPr lang="zh-CN"/>
              </a:defPPr>
              <a:lvl1pPr>
                <a:defRPr sz="200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pPr algn="ctr"/>
              <a:r>
                <a:rPr lang="zh-CN" altLang="en-US" sz="3600" dirty="0"/>
                <a:t>综合性</a:t>
              </a:r>
              <a:endParaRPr lang="zh-CN" altLang="en-US" sz="3600" dirty="0"/>
            </a:p>
            <a:p>
              <a:pPr algn="ctr"/>
              <a:r>
                <a:rPr lang="zh-CN" altLang="en-US" sz="3600" dirty="0"/>
                <a:t>移动平台</a:t>
              </a:r>
              <a:endParaRPr lang="zh-CN" altLang="en-US" sz="3600" dirty="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7650474" y="1452985"/>
            <a:ext cx="3692747" cy="750590"/>
            <a:chOff x="4317243" y="2148565"/>
            <a:chExt cx="3692747" cy="750590"/>
          </a:xfrm>
        </p:grpSpPr>
        <p:sp>
          <p:nvSpPr>
            <p:cNvPr id="10" name="文本框 9"/>
            <p:cNvSpPr txBox="1"/>
            <p:nvPr/>
          </p:nvSpPr>
          <p:spPr>
            <a:xfrm>
              <a:off x="4317243" y="2517897"/>
              <a:ext cx="3692747" cy="381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1600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Any user</a:t>
              </a:r>
              <a:endParaRPr lang="zh-CN" altLang="en-US" sz="16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5609274" y="2148565"/>
              <a:ext cx="1097280" cy="368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Tx/>
                <a:buSzTx/>
                <a:buFontTx/>
                <a:defRPr/>
              </a:pPr>
              <a:r>
                <a:rPr lang="zh-CN" altLang="en-US" b="1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sym typeface="+mn-ea"/>
                </a:rPr>
                <a:t>任何用户</a:t>
              </a:r>
              <a:endPara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947889" y="2399304"/>
            <a:ext cx="1097915" cy="750828"/>
            <a:chOff x="2086610" y="3413794"/>
            <a:chExt cx="1097915" cy="750828"/>
          </a:xfrm>
        </p:grpSpPr>
        <p:sp>
          <p:nvSpPr>
            <p:cNvPr id="13" name="文本框 12"/>
            <p:cNvSpPr txBox="1"/>
            <p:nvPr/>
          </p:nvSpPr>
          <p:spPr>
            <a:xfrm>
              <a:off x="2086610" y="3783364"/>
              <a:ext cx="1097915" cy="381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1600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Anytime</a:t>
              </a:r>
              <a:endParaRPr lang="zh-CN" altLang="en-US" sz="16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2087202" y="3413794"/>
              <a:ext cx="1097280" cy="368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buClrTx/>
                <a:buSzTx/>
                <a:buFontTx/>
                <a:defRPr/>
              </a:pPr>
              <a:r>
                <a:rPr lang="zh-CN" altLang="en-US" b="1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sym typeface="+mn-ea"/>
                </a:rPr>
                <a:t>任何时候</a:t>
              </a:r>
              <a:endPara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8947889" y="3284451"/>
            <a:ext cx="2644732" cy="781753"/>
            <a:chOff x="8910591" y="3413794"/>
            <a:chExt cx="2644732" cy="781753"/>
          </a:xfrm>
        </p:grpSpPr>
        <p:sp>
          <p:nvSpPr>
            <p:cNvPr id="16" name="文本框 15"/>
            <p:cNvSpPr txBox="1"/>
            <p:nvPr/>
          </p:nvSpPr>
          <p:spPr>
            <a:xfrm>
              <a:off x="8910591" y="3783126"/>
              <a:ext cx="2644732" cy="412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altLang="zh-CN" sz="1600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Arial" panose="020B0604020202020204" pitchFamily="34" charset="0"/>
                </a:rPr>
                <a:t>Any where</a:t>
              </a:r>
              <a:endParaRPr lang="en-US" altLang="zh-CN" sz="16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8910591" y="3413794"/>
              <a:ext cx="1097280" cy="36830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zh-CN" altLang="en-US" b="1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sym typeface="+mn-ea"/>
                </a:rPr>
                <a:t>任何地点</a:t>
              </a:r>
              <a:endPara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8286176" y="4190537"/>
            <a:ext cx="2801620" cy="750193"/>
            <a:chOff x="8405766" y="4772801"/>
            <a:chExt cx="2801620" cy="750193"/>
          </a:xfrm>
        </p:grpSpPr>
        <p:sp>
          <p:nvSpPr>
            <p:cNvPr id="19" name="文本框 18"/>
            <p:cNvSpPr txBox="1"/>
            <p:nvPr/>
          </p:nvSpPr>
          <p:spPr>
            <a:xfrm>
              <a:off x="8405766" y="5141736"/>
              <a:ext cx="2801620" cy="381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30000"/>
                </a:lnSpc>
                <a:buClrTx/>
                <a:buSzTx/>
                <a:buFontTx/>
              </a:pPr>
              <a:r>
                <a:rPr lang="en-US" altLang="zh-CN" sz="1600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Any information resource</a:t>
              </a:r>
              <a:endParaRPr lang="en-US" altLang="zh-CN" sz="16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8882016" y="4772801"/>
              <a:ext cx="19832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zh-CN" altLang="en-US" b="1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</a:rPr>
                <a:t>任何信息</a:t>
              </a:r>
              <a:r>
                <a:rPr lang="zh-CN" altLang="en-US" b="1" dirty="0" smtClean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</a:rPr>
                <a:t>资源      </a:t>
              </a:r>
              <a:endPara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8825291" y="5083903"/>
            <a:ext cx="1520190" cy="750590"/>
            <a:chOff x="1817962" y="4760081"/>
            <a:chExt cx="1520190" cy="750590"/>
          </a:xfrm>
        </p:grpSpPr>
        <p:sp>
          <p:nvSpPr>
            <p:cNvPr id="22" name="文本框 21"/>
            <p:cNvSpPr txBox="1"/>
            <p:nvPr/>
          </p:nvSpPr>
          <p:spPr>
            <a:xfrm>
              <a:off x="1817962" y="5129413"/>
              <a:ext cx="1520190" cy="381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30000"/>
                </a:lnSpc>
                <a:buClrTx/>
                <a:buSzTx/>
                <a:buFontTx/>
              </a:pPr>
              <a:r>
                <a:rPr lang="zh-CN" altLang="en-US" sz="1600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Any </a:t>
              </a:r>
              <a:r>
                <a:rPr lang="en-US" altLang="zh-CN" sz="1600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service</a:t>
              </a:r>
              <a:endParaRPr lang="zh-CN" altLang="en-US" sz="1600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1940560" y="4760081"/>
              <a:ext cx="110799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>
                <a:defRPr/>
              </a:pPr>
              <a:r>
                <a:rPr lang="zh-CN" altLang="en-US" b="1" dirty="0">
                  <a:solidFill>
                    <a:schemeClr val="accent2">
                      <a:lumMod val="50000"/>
                    </a:schemeClr>
                  </a:solidFill>
                  <a:latin typeface="微软雅黑" panose="020B0503020204020204" pitchFamily="34" charset="-122"/>
                </a:rPr>
                <a:t>任何服务</a:t>
              </a:r>
              <a:endParaRPr lang="zh-CN" altLang="en-US" b="1" dirty="0">
                <a:solidFill>
                  <a:schemeClr val="accent2">
                    <a:lumMod val="50000"/>
                  </a:schemeClr>
                </a:solidFill>
                <a:latin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5" y="2067350"/>
            <a:ext cx="1980000" cy="3520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/>
          <p:cNvSpPr/>
          <p:nvPr/>
        </p:nvSpPr>
        <p:spPr>
          <a:xfrm>
            <a:off x="7855963" y="40038"/>
            <a:ext cx="2833161" cy="80259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sz="276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图书检索结果页</a:t>
            </a:r>
            <a:endParaRPr lang="zh-CN" altLang="en-US" sz="276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40038"/>
            <a:ext cx="12192000" cy="6817962"/>
          </a:xfrm>
          <a:prstGeom prst="rect">
            <a:avLst/>
          </a:prstGeom>
        </p:spPr>
      </p:pic>
      <p:sp>
        <p:nvSpPr>
          <p:cNvPr id="20" name="PA-圆角矩形 11"/>
          <p:cNvSpPr/>
          <p:nvPr>
            <p:custDataLst>
              <p:tags r:id="rId2"/>
            </p:custDataLst>
          </p:nvPr>
        </p:nvSpPr>
        <p:spPr>
          <a:xfrm rot="5400000">
            <a:off x="-436245" y="2967355"/>
            <a:ext cx="2270760" cy="95821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21" name="右箭头 47"/>
          <p:cNvSpPr/>
          <p:nvPr/>
        </p:nvSpPr>
        <p:spPr>
          <a:xfrm>
            <a:off x="1211526" y="3620851"/>
            <a:ext cx="281940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467970" y="3314205"/>
            <a:ext cx="125903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可点击具体年份筛选图书馆书籍信息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PA-圆角矩形 11"/>
          <p:cNvSpPr/>
          <p:nvPr>
            <p:custDataLst>
              <p:tags r:id="rId3"/>
            </p:custDataLst>
          </p:nvPr>
        </p:nvSpPr>
        <p:spPr>
          <a:xfrm rot="10800000">
            <a:off x="207645" y="4615236"/>
            <a:ext cx="982345" cy="218313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24" name="右箭头 50"/>
          <p:cNvSpPr/>
          <p:nvPr/>
        </p:nvSpPr>
        <p:spPr>
          <a:xfrm>
            <a:off x="1163470" y="5372586"/>
            <a:ext cx="430410" cy="7265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546330" y="5128831"/>
            <a:ext cx="12143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可点击学科、作者查找相关书籍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PA-圆角矩形 11"/>
          <p:cNvSpPr/>
          <p:nvPr>
            <p:custDataLst>
              <p:tags r:id="rId4"/>
            </p:custDataLst>
          </p:nvPr>
        </p:nvSpPr>
        <p:spPr>
          <a:xfrm rot="10800000">
            <a:off x="219710" y="1718945"/>
            <a:ext cx="969645" cy="5924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27" name="右箭头 53"/>
          <p:cNvSpPr/>
          <p:nvPr/>
        </p:nvSpPr>
        <p:spPr>
          <a:xfrm rot="1011317">
            <a:off x="1259174" y="2308372"/>
            <a:ext cx="334761" cy="486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593781" y="2465647"/>
            <a:ext cx="7534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根据所搜图书，找到自己喜欢的类型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9" name="右箭头 55"/>
          <p:cNvSpPr/>
          <p:nvPr/>
        </p:nvSpPr>
        <p:spPr>
          <a:xfrm rot="10800000">
            <a:off x="9817210" y="3996448"/>
            <a:ext cx="334761" cy="48608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8696328" y="3831932"/>
            <a:ext cx="12882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可查找自己相关图书的其它知识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PA-圆角矩形 11"/>
          <p:cNvSpPr/>
          <p:nvPr>
            <p:custDataLst>
              <p:tags r:id="rId5"/>
            </p:custDataLst>
          </p:nvPr>
        </p:nvSpPr>
        <p:spPr>
          <a:xfrm rot="5400000">
            <a:off x="8196957" y="3127855"/>
            <a:ext cx="5746359" cy="16338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32" name="PA-圆角矩形 11"/>
          <p:cNvSpPr/>
          <p:nvPr>
            <p:custDataLst>
              <p:tags r:id="rId6"/>
            </p:custDataLst>
          </p:nvPr>
        </p:nvSpPr>
        <p:spPr>
          <a:xfrm rot="5400000">
            <a:off x="8775676" y="1950383"/>
            <a:ext cx="2144652" cy="6029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33" name="左箭头 63"/>
          <p:cNvSpPr/>
          <p:nvPr/>
        </p:nvSpPr>
        <p:spPr>
          <a:xfrm>
            <a:off x="9044904" y="2044681"/>
            <a:ext cx="374566" cy="48142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文本框 33"/>
          <p:cNvSpPr txBox="1"/>
          <p:nvPr/>
        </p:nvSpPr>
        <p:spPr>
          <a:xfrm>
            <a:off x="7470272" y="1803758"/>
            <a:ext cx="1607607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点击默认排序下拉框内的功能则会依据文字介绍，展示相关功能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AutoShape 9"/>
          <p:cNvSpPr>
            <a:spLocks noChangeArrowheads="1"/>
          </p:cNvSpPr>
          <p:nvPr/>
        </p:nvSpPr>
        <p:spPr bwMode="auto">
          <a:xfrm>
            <a:off x="2596830" y="3071190"/>
            <a:ext cx="2575245" cy="994281"/>
          </a:xfrm>
          <a:prstGeom prst="wedgeRectCallout">
            <a:avLst>
              <a:gd name="adj1" fmla="val -82110"/>
              <a:gd name="adj2" fmla="val 123577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</a:rPr>
              <a:t>缩小检索范围</a:t>
            </a:r>
            <a:endParaRPr lang="zh-CN" altLang="en-US" sz="2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7" name="AutoShape 9"/>
          <p:cNvSpPr>
            <a:spLocks noChangeArrowheads="1"/>
          </p:cNvSpPr>
          <p:nvPr/>
        </p:nvSpPr>
        <p:spPr bwMode="auto">
          <a:xfrm>
            <a:off x="6496054" y="4827133"/>
            <a:ext cx="2431128" cy="1163457"/>
          </a:xfrm>
          <a:prstGeom prst="wedgeRectCallout">
            <a:avLst>
              <a:gd name="adj1" fmla="val 94414"/>
              <a:gd name="adj2" fmla="val -48951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</a:rPr>
              <a:t>扩大检索范围</a:t>
            </a:r>
            <a:endParaRPr lang="zh-CN" altLang="en-US" sz="2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圆角矩形 3"/>
          <p:cNvSpPr/>
          <p:nvPr/>
        </p:nvSpPr>
        <p:spPr>
          <a:xfrm>
            <a:off x="1493827" y="1179816"/>
            <a:ext cx="3048340" cy="342895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715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bldLvl="0" animBg="1"/>
      <p:bldP spid="21" grpId="0" bldLvl="0" animBg="1"/>
      <p:bldP spid="22" grpId="0"/>
      <p:bldP spid="23" grpId="0" bldLvl="0" animBg="1"/>
      <p:bldP spid="24" grpId="0" bldLvl="0" animBg="1"/>
      <p:bldP spid="25" grpId="0"/>
      <p:bldP spid="26" grpId="0" bldLvl="0" animBg="1"/>
      <p:bldP spid="27" grpId="0" bldLvl="0" animBg="1"/>
      <p:bldP spid="28" grpId="0"/>
      <p:bldP spid="29" grpId="0" bldLvl="0" animBg="1"/>
      <p:bldP spid="30" grpId="0"/>
      <p:bldP spid="31" grpId="0" bldLvl="0" animBg="1"/>
      <p:bldP spid="32" grpId="0" bldLvl="0" animBg="1"/>
      <p:bldP spid="33" grpId="0" bldLvl="0" animBg="1"/>
      <p:bldP spid="34" grpId="0"/>
      <p:bldP spid="16" grpId="0" bldLvl="0" animBg="1"/>
      <p:bldP spid="17" grpId="0" bldLvl="0" animBg="1"/>
      <p:bldP spid="9" grpId="0" bldLvl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1974548" cy="6858000"/>
          </a:xfrm>
          <a:prstGeom prst="rect">
            <a:avLst/>
          </a:prstGeom>
        </p:spPr>
      </p:pic>
      <p:sp>
        <p:nvSpPr>
          <p:cNvPr id="3" name="圆角矩形 3"/>
          <p:cNvSpPr/>
          <p:nvPr/>
        </p:nvSpPr>
        <p:spPr>
          <a:xfrm>
            <a:off x="3421417" y="3703316"/>
            <a:ext cx="2194530" cy="480053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715"/>
          </a:p>
        </p:txBody>
      </p:sp>
      <p:sp>
        <p:nvSpPr>
          <p:cNvPr id="5" name="矩形 4"/>
          <p:cNvSpPr/>
          <p:nvPr/>
        </p:nvSpPr>
        <p:spPr>
          <a:xfrm>
            <a:off x="8359108" y="137206"/>
            <a:ext cx="3571970" cy="792088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zh-CN" altLang="en-US" sz="276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纸电一站式检索</a:t>
            </a:r>
            <a:endParaRPr lang="zh-CN" altLang="en-US" sz="2760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AutoShape 9"/>
          <p:cNvSpPr>
            <a:spLocks noChangeArrowheads="1"/>
          </p:cNvSpPr>
          <p:nvPr/>
        </p:nvSpPr>
        <p:spPr bwMode="auto">
          <a:xfrm>
            <a:off x="5888359" y="2571761"/>
            <a:ext cx="3312791" cy="1371581"/>
          </a:xfrm>
          <a:prstGeom prst="wedgeRectCallout">
            <a:avLst>
              <a:gd name="adj1" fmla="val -61582"/>
              <a:gd name="adj2" fmla="val 49153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</a:rPr>
              <a:t>馆藏纸本、馆藏电子版</a:t>
            </a:r>
            <a:endParaRPr lang="en-US" altLang="zh-CN" sz="2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</a:rPr>
              <a:t>一站式检索</a:t>
            </a:r>
            <a:endParaRPr lang="zh-CN" altLang="en-US" sz="2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32381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40937" y="163380"/>
            <a:ext cx="2081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高级检索</a:t>
            </a:r>
            <a:endParaRPr lang="zh-CN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5" name="圆角矩形标注 5"/>
          <p:cNvSpPr/>
          <p:nvPr/>
        </p:nvSpPr>
        <p:spPr>
          <a:xfrm>
            <a:off x="9456698" y="2695575"/>
            <a:ext cx="2130930" cy="647700"/>
          </a:xfrm>
          <a:prstGeom prst="wedgeRoundRectCallout">
            <a:avLst>
              <a:gd name="adj1" fmla="val -62699"/>
              <a:gd name="adj2" fmla="val -96269"/>
              <a:gd name="adj3" fmla="val 16667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</a:rPr>
              <a:t>高级检索</a:t>
            </a:r>
            <a:endParaRPr lang="zh-CN" altLang="en-US" sz="2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0"/>
            <a:ext cx="12191999" cy="68546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68" y="1635919"/>
            <a:ext cx="11142464" cy="44431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bldLvl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910568" y="134537"/>
            <a:ext cx="197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专业检索</a:t>
            </a:r>
            <a:endParaRPr lang="zh-CN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32381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9618" y="110550"/>
            <a:ext cx="5133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具体分类查找功能</a:t>
            </a:r>
            <a:endParaRPr lang="zh-CN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9479285" y="2695583"/>
            <a:ext cx="1645916" cy="733417"/>
          </a:xfrm>
          <a:prstGeom prst="wedgeRectCallout">
            <a:avLst>
              <a:gd name="adj1" fmla="val -72577"/>
              <a:gd name="adj2" fmla="val -62537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</a:rPr>
              <a:t>分类导航</a:t>
            </a:r>
            <a:endParaRPr lang="zh-CN" altLang="en-US" sz="2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2763" cy="6858000"/>
          </a:xfrm>
          <a:prstGeom prst="rect">
            <a:avLst/>
          </a:prstGeom>
        </p:spPr>
      </p:pic>
      <p:sp>
        <p:nvSpPr>
          <p:cNvPr id="11" name="圆角矩形 3"/>
          <p:cNvSpPr/>
          <p:nvPr/>
        </p:nvSpPr>
        <p:spPr>
          <a:xfrm>
            <a:off x="89429" y="952501"/>
            <a:ext cx="1409700" cy="4314824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715"/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2288699" y="1575765"/>
            <a:ext cx="2133672" cy="994281"/>
          </a:xfrm>
          <a:prstGeom prst="wedgeRectCallout">
            <a:avLst>
              <a:gd name="adj1" fmla="val -82110"/>
              <a:gd name="adj2" fmla="val 123577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</a:rPr>
              <a:t>点击导航分类</a:t>
            </a:r>
            <a:endParaRPr lang="en-US" altLang="zh-CN" sz="2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</a:rPr>
              <a:t>查找相关图书</a:t>
            </a:r>
            <a:endParaRPr lang="zh-CN" altLang="en-US" sz="2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sp>
        <p:nvSpPr>
          <p:cNvPr id="14" name="圆角矩形 3"/>
          <p:cNvSpPr/>
          <p:nvPr/>
        </p:nvSpPr>
        <p:spPr>
          <a:xfrm>
            <a:off x="5114821" y="1283377"/>
            <a:ext cx="748771" cy="584776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zh-CN" altLang="en-US" sz="1715"/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auto">
          <a:xfrm>
            <a:off x="7345613" y="2434719"/>
            <a:ext cx="2133672" cy="994281"/>
          </a:xfrm>
          <a:prstGeom prst="wedgeRectCallout">
            <a:avLst>
              <a:gd name="adj1" fmla="val -117823"/>
              <a:gd name="adj2" fmla="val -126455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</a:rPr>
              <a:t>根据列表标题</a:t>
            </a:r>
            <a:endParaRPr lang="en-US" altLang="zh-CN" sz="2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  <a:p>
            <a:pPr algn="ctr"/>
            <a:r>
              <a:rPr lang="zh-CN" altLang="en-US" sz="2400" b="1" dirty="0">
                <a:solidFill>
                  <a:srgbClr val="C00000"/>
                </a:solidFill>
                <a:ea typeface="微软雅黑" panose="020B0503020204020204" pitchFamily="34" charset="-122"/>
              </a:rPr>
              <a:t>获取相应著作</a:t>
            </a:r>
            <a:endParaRPr lang="zh-CN" altLang="en-US" sz="2400" b="1" dirty="0">
              <a:solidFill>
                <a:srgbClr val="C00000"/>
              </a:solidFill>
              <a:ea typeface="微软雅黑" panose="020B0503020204020204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18" y="0"/>
            <a:ext cx="12072763" cy="6858000"/>
          </a:xfrm>
          <a:prstGeom prst="rect">
            <a:avLst/>
          </a:prstGeom>
        </p:spPr>
      </p:pic>
      <p:sp>
        <p:nvSpPr>
          <p:cNvPr id="19" name="PA-圆角矩形 11"/>
          <p:cNvSpPr/>
          <p:nvPr>
            <p:custDataLst>
              <p:tags r:id="rId4"/>
            </p:custDataLst>
          </p:nvPr>
        </p:nvSpPr>
        <p:spPr>
          <a:xfrm rot="10800000">
            <a:off x="309481" y="1202621"/>
            <a:ext cx="969596" cy="16627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11" grpId="1" bldLvl="0" animBg="1"/>
      <p:bldP spid="12" grpId="0" bldLvl="0" animBg="1"/>
      <p:bldP spid="12" grpId="1" bldLvl="0" animBg="1"/>
      <p:bldP spid="14" grpId="0" bldLvl="0" animBg="1"/>
      <p:bldP spid="15" grpId="0" bldLvl="0" animBg="1"/>
      <p:bldP spid="19" grpId="0" bldLvl="0" animBg="1"/>
      <p:bldP spid="19" grpId="1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7"/>
          <p:cNvSpPr/>
          <p:nvPr/>
        </p:nvSpPr>
        <p:spPr>
          <a:xfrm>
            <a:off x="-43894" y="3296178"/>
            <a:ext cx="8189304" cy="1602252"/>
          </a:xfrm>
          <a:custGeom>
            <a:avLst/>
            <a:gdLst>
              <a:gd name="connsiteX0" fmla="*/ 0 w 6781800"/>
              <a:gd name="connsiteY0" fmla="*/ 299838 h 1215160"/>
              <a:gd name="connsiteX1" fmla="*/ 2705100 w 6781800"/>
              <a:gd name="connsiteY1" fmla="*/ 52188 h 1215160"/>
              <a:gd name="connsiteX2" fmla="*/ 5619750 w 6781800"/>
              <a:gd name="connsiteY2" fmla="*/ 1195188 h 1215160"/>
              <a:gd name="connsiteX3" fmla="*/ 6781800 w 6781800"/>
              <a:gd name="connsiteY3" fmla="*/ 757038 h 1215160"/>
              <a:gd name="connsiteX0-1" fmla="*/ 0 w 6038850"/>
              <a:gd name="connsiteY0-2" fmla="*/ 299838 h 1304686"/>
              <a:gd name="connsiteX1-3" fmla="*/ 2705100 w 6038850"/>
              <a:gd name="connsiteY1-4" fmla="*/ 52188 h 1304686"/>
              <a:gd name="connsiteX2-5" fmla="*/ 5619750 w 6038850"/>
              <a:gd name="connsiteY2-6" fmla="*/ 1195188 h 1304686"/>
              <a:gd name="connsiteX3-7" fmla="*/ 6038850 w 6038850"/>
              <a:gd name="connsiteY3-8" fmla="*/ 1176138 h 1304686"/>
              <a:gd name="connsiteX0-9" fmla="*/ 0 w 6038850"/>
              <a:gd name="connsiteY0-10" fmla="*/ 287550 h 1218694"/>
              <a:gd name="connsiteX1-11" fmla="*/ 2705100 w 6038850"/>
              <a:gd name="connsiteY1-12" fmla="*/ 39900 h 1218694"/>
              <a:gd name="connsiteX2-13" fmla="*/ 4832350 w 6038850"/>
              <a:gd name="connsiteY2-14" fmla="*/ 1005100 h 1218694"/>
              <a:gd name="connsiteX3-15" fmla="*/ 6038850 w 6038850"/>
              <a:gd name="connsiteY3-16" fmla="*/ 1163850 h 1218694"/>
              <a:gd name="connsiteX0-17" fmla="*/ 0 w 6038850"/>
              <a:gd name="connsiteY0-18" fmla="*/ 287550 h 1225494"/>
              <a:gd name="connsiteX1-19" fmla="*/ 2705100 w 6038850"/>
              <a:gd name="connsiteY1-20" fmla="*/ 39900 h 1225494"/>
              <a:gd name="connsiteX2-21" fmla="*/ 4832350 w 6038850"/>
              <a:gd name="connsiteY2-22" fmla="*/ 1005100 h 1225494"/>
              <a:gd name="connsiteX3-23" fmla="*/ 6038850 w 6038850"/>
              <a:gd name="connsiteY3-24" fmla="*/ 1163850 h 1225494"/>
              <a:gd name="connsiteX0-25" fmla="*/ 0 w 6066351"/>
              <a:gd name="connsiteY0-26" fmla="*/ 287550 h 1183922"/>
              <a:gd name="connsiteX1-27" fmla="*/ 2705100 w 6066351"/>
              <a:gd name="connsiteY1-28" fmla="*/ 39900 h 1183922"/>
              <a:gd name="connsiteX2-29" fmla="*/ 4832350 w 6066351"/>
              <a:gd name="connsiteY2-30" fmla="*/ 1005100 h 1183922"/>
              <a:gd name="connsiteX3-31" fmla="*/ 6066351 w 6066351"/>
              <a:gd name="connsiteY3-32" fmla="*/ 1101974 h 1183922"/>
              <a:gd name="connsiteX0-33" fmla="*/ 0 w 6066351"/>
              <a:gd name="connsiteY0-34" fmla="*/ 287550 h 1204375"/>
              <a:gd name="connsiteX1-35" fmla="*/ 2705100 w 6066351"/>
              <a:gd name="connsiteY1-36" fmla="*/ 39900 h 1204375"/>
              <a:gd name="connsiteX2-37" fmla="*/ 4832350 w 6066351"/>
              <a:gd name="connsiteY2-38" fmla="*/ 1005100 h 1204375"/>
              <a:gd name="connsiteX3-39" fmla="*/ 6066351 w 6066351"/>
              <a:gd name="connsiteY3-40" fmla="*/ 1101974 h 1204375"/>
              <a:gd name="connsiteX0-41" fmla="*/ 0 w 6066351"/>
              <a:gd name="connsiteY0-42" fmla="*/ 287550 h 1204375"/>
              <a:gd name="connsiteX1-43" fmla="*/ 2705100 w 6066351"/>
              <a:gd name="connsiteY1-44" fmla="*/ 39900 h 1204375"/>
              <a:gd name="connsiteX2-45" fmla="*/ 4832350 w 6066351"/>
              <a:gd name="connsiteY2-46" fmla="*/ 1005100 h 1204375"/>
              <a:gd name="connsiteX3-47" fmla="*/ 6066351 w 6066351"/>
              <a:gd name="connsiteY3-48" fmla="*/ 1101974 h 1204375"/>
              <a:gd name="connsiteX0-49" fmla="*/ 0 w 6141978"/>
              <a:gd name="connsiteY0-50" fmla="*/ 315478 h 1197927"/>
              <a:gd name="connsiteX1-51" fmla="*/ 2780727 w 6141978"/>
              <a:gd name="connsiteY1-52" fmla="*/ 33452 h 1197927"/>
              <a:gd name="connsiteX2-53" fmla="*/ 4907977 w 6141978"/>
              <a:gd name="connsiteY2-54" fmla="*/ 998652 h 1197927"/>
              <a:gd name="connsiteX3-55" fmla="*/ 6141978 w 6141978"/>
              <a:gd name="connsiteY3-56" fmla="*/ 1095526 h 1197927"/>
              <a:gd name="connsiteX0-57" fmla="*/ 0 w 6141978"/>
              <a:gd name="connsiteY0-58" fmla="*/ 316169 h 1198618"/>
              <a:gd name="connsiteX1-59" fmla="*/ 2780727 w 6141978"/>
              <a:gd name="connsiteY1-60" fmla="*/ 34143 h 1198618"/>
              <a:gd name="connsiteX2-61" fmla="*/ 4907977 w 6141978"/>
              <a:gd name="connsiteY2-62" fmla="*/ 999343 h 1198618"/>
              <a:gd name="connsiteX3-63" fmla="*/ 6141978 w 6141978"/>
              <a:gd name="connsiteY3-64" fmla="*/ 1096217 h 1198618"/>
              <a:gd name="connsiteX0-65" fmla="*/ 0 w 6141978"/>
              <a:gd name="connsiteY0-66" fmla="*/ 318869 h 1201318"/>
              <a:gd name="connsiteX1-67" fmla="*/ 2780727 w 6141978"/>
              <a:gd name="connsiteY1-68" fmla="*/ 36843 h 1201318"/>
              <a:gd name="connsiteX2-69" fmla="*/ 4907977 w 6141978"/>
              <a:gd name="connsiteY2-70" fmla="*/ 1002043 h 1201318"/>
              <a:gd name="connsiteX3-71" fmla="*/ 6141978 w 6141978"/>
              <a:gd name="connsiteY3-72" fmla="*/ 1098917 h 120131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</a:cxnLst>
            <a:rect l="l" t="t" r="r" b="b"/>
            <a:pathLst>
              <a:path w="6141978" h="1201318">
                <a:moveTo>
                  <a:pt x="0" y="318869"/>
                </a:moveTo>
                <a:cubicBezTo>
                  <a:pt x="746733" y="113556"/>
                  <a:pt x="1928355" y="-83894"/>
                  <a:pt x="2780727" y="36843"/>
                </a:cubicBezTo>
                <a:cubicBezTo>
                  <a:pt x="3633099" y="157580"/>
                  <a:pt x="4447602" y="755468"/>
                  <a:pt x="4907977" y="1002043"/>
                </a:cubicBezTo>
                <a:cubicBezTo>
                  <a:pt x="5368352" y="1221118"/>
                  <a:pt x="5836175" y="1268751"/>
                  <a:pt x="6141978" y="1098917"/>
                </a:cubicBezTo>
              </a:path>
            </a:pathLst>
          </a:custGeom>
          <a:ln w="6350" cmpd="sng">
            <a:solidFill>
              <a:schemeClr val="tx1">
                <a:lumMod val="65000"/>
                <a:lumOff val="35000"/>
              </a:schemeClr>
            </a:solidFill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rgbClr val="000000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072583" y="3865571"/>
            <a:ext cx="1133095" cy="847569"/>
            <a:chOff x="6054436" y="2516682"/>
            <a:chExt cx="849821" cy="635481"/>
          </a:xfrm>
        </p:grpSpPr>
        <p:sp>
          <p:nvSpPr>
            <p:cNvPr id="4" name="Freeform 133"/>
            <p:cNvSpPr/>
            <p:nvPr/>
          </p:nvSpPr>
          <p:spPr bwMode="auto">
            <a:xfrm rot="2700000" flipH="1">
              <a:off x="6116557" y="2900581"/>
              <a:ext cx="189461" cy="313703"/>
            </a:xfrm>
            <a:custGeom>
              <a:avLst/>
              <a:gdLst>
                <a:gd name="T0" fmla="*/ 7566 w 397"/>
                <a:gd name="T1" fmla="*/ 1009717 h 659"/>
                <a:gd name="T2" fmla="*/ 0 w 397"/>
                <a:gd name="T3" fmla="*/ 1009717 h 659"/>
                <a:gd name="T4" fmla="*/ 0 w 397"/>
                <a:gd name="T5" fmla="*/ 1009717 h 659"/>
                <a:gd name="T6" fmla="*/ 11348 w 397"/>
                <a:gd name="T7" fmla="*/ 1021020 h 659"/>
                <a:gd name="T8" fmla="*/ 15131 w 397"/>
                <a:gd name="T9" fmla="*/ 1062464 h 659"/>
                <a:gd name="T10" fmla="*/ 18914 w 397"/>
                <a:gd name="T11" fmla="*/ 1069999 h 659"/>
                <a:gd name="T12" fmla="*/ 181575 w 397"/>
                <a:gd name="T13" fmla="*/ 1574858 h 659"/>
                <a:gd name="T14" fmla="*/ 348019 w 397"/>
                <a:gd name="T15" fmla="*/ 1092605 h 659"/>
                <a:gd name="T16" fmla="*/ 650644 w 397"/>
                <a:gd name="T17" fmla="*/ 1661513 h 659"/>
                <a:gd name="T18" fmla="*/ 548508 w 397"/>
                <a:gd name="T19" fmla="*/ 2124928 h 659"/>
                <a:gd name="T20" fmla="*/ 760345 w 397"/>
                <a:gd name="T21" fmla="*/ 2482850 h 659"/>
                <a:gd name="T22" fmla="*/ 650644 w 397"/>
                <a:gd name="T23" fmla="*/ 2275632 h 659"/>
                <a:gd name="T24" fmla="*/ 688472 w 397"/>
                <a:gd name="T25" fmla="*/ 1989294 h 659"/>
                <a:gd name="T26" fmla="*/ 866264 w 397"/>
                <a:gd name="T27" fmla="*/ 1740632 h 659"/>
                <a:gd name="T28" fmla="*/ 1028925 w 397"/>
                <a:gd name="T29" fmla="*/ 1454295 h 659"/>
                <a:gd name="T30" fmla="*/ 1059187 w 397"/>
                <a:gd name="T31" fmla="*/ 1363872 h 659"/>
                <a:gd name="T32" fmla="*/ 1161323 w 397"/>
                <a:gd name="T33" fmla="*/ 1823520 h 659"/>
                <a:gd name="T34" fmla="*/ 1229414 w 397"/>
                <a:gd name="T35" fmla="*/ 1529647 h 659"/>
                <a:gd name="T36" fmla="*/ 1399640 w 397"/>
                <a:gd name="T37" fmla="*/ 745985 h 659"/>
                <a:gd name="T38" fmla="*/ 714951 w 397"/>
                <a:gd name="T39" fmla="*/ 0 h 659"/>
                <a:gd name="T40" fmla="*/ 11348 w 397"/>
                <a:gd name="T41" fmla="*/ 956971 h 659"/>
                <a:gd name="T42" fmla="*/ 7566 w 397"/>
                <a:gd name="T43" fmla="*/ 1009717 h 65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397" h="659">
                  <a:moveTo>
                    <a:pt x="2" y="268"/>
                  </a:moveTo>
                  <a:cubicBezTo>
                    <a:pt x="2" y="267"/>
                    <a:pt x="0" y="264"/>
                    <a:pt x="0" y="268"/>
                  </a:cubicBezTo>
                  <a:cubicBezTo>
                    <a:pt x="0" y="268"/>
                    <a:pt x="0" y="268"/>
                    <a:pt x="0" y="268"/>
                  </a:cubicBezTo>
                  <a:cubicBezTo>
                    <a:pt x="0" y="269"/>
                    <a:pt x="2" y="270"/>
                    <a:pt x="3" y="271"/>
                  </a:cubicBezTo>
                  <a:cubicBezTo>
                    <a:pt x="3" y="275"/>
                    <a:pt x="4" y="278"/>
                    <a:pt x="4" y="282"/>
                  </a:cubicBezTo>
                  <a:cubicBezTo>
                    <a:pt x="5" y="283"/>
                    <a:pt x="5" y="283"/>
                    <a:pt x="5" y="284"/>
                  </a:cubicBezTo>
                  <a:cubicBezTo>
                    <a:pt x="10" y="335"/>
                    <a:pt x="25" y="381"/>
                    <a:pt x="48" y="418"/>
                  </a:cubicBezTo>
                  <a:cubicBezTo>
                    <a:pt x="23" y="377"/>
                    <a:pt x="37" y="299"/>
                    <a:pt x="92" y="290"/>
                  </a:cubicBezTo>
                  <a:cubicBezTo>
                    <a:pt x="158" y="280"/>
                    <a:pt x="169" y="399"/>
                    <a:pt x="172" y="441"/>
                  </a:cubicBezTo>
                  <a:cubicBezTo>
                    <a:pt x="174" y="484"/>
                    <a:pt x="145" y="521"/>
                    <a:pt x="145" y="564"/>
                  </a:cubicBezTo>
                  <a:cubicBezTo>
                    <a:pt x="145" y="613"/>
                    <a:pt x="170" y="653"/>
                    <a:pt x="201" y="659"/>
                  </a:cubicBezTo>
                  <a:cubicBezTo>
                    <a:pt x="187" y="656"/>
                    <a:pt x="174" y="616"/>
                    <a:pt x="172" y="604"/>
                  </a:cubicBezTo>
                  <a:cubicBezTo>
                    <a:pt x="168" y="580"/>
                    <a:pt x="175" y="551"/>
                    <a:pt x="182" y="528"/>
                  </a:cubicBezTo>
                  <a:cubicBezTo>
                    <a:pt x="190" y="501"/>
                    <a:pt x="211" y="483"/>
                    <a:pt x="229" y="462"/>
                  </a:cubicBezTo>
                  <a:cubicBezTo>
                    <a:pt x="247" y="440"/>
                    <a:pt x="262" y="414"/>
                    <a:pt x="272" y="386"/>
                  </a:cubicBezTo>
                  <a:cubicBezTo>
                    <a:pt x="275" y="378"/>
                    <a:pt x="278" y="370"/>
                    <a:pt x="280" y="362"/>
                  </a:cubicBezTo>
                  <a:cubicBezTo>
                    <a:pt x="284" y="420"/>
                    <a:pt x="307" y="484"/>
                    <a:pt x="307" y="484"/>
                  </a:cubicBezTo>
                  <a:cubicBezTo>
                    <a:pt x="299" y="437"/>
                    <a:pt x="325" y="406"/>
                    <a:pt x="325" y="406"/>
                  </a:cubicBezTo>
                  <a:cubicBezTo>
                    <a:pt x="397" y="291"/>
                    <a:pt x="370" y="198"/>
                    <a:pt x="370" y="198"/>
                  </a:cubicBezTo>
                  <a:cubicBezTo>
                    <a:pt x="351" y="85"/>
                    <a:pt x="277" y="0"/>
                    <a:pt x="189" y="0"/>
                  </a:cubicBezTo>
                  <a:cubicBezTo>
                    <a:pt x="87" y="0"/>
                    <a:pt x="3" y="114"/>
                    <a:pt x="3" y="254"/>
                  </a:cubicBezTo>
                  <a:cubicBezTo>
                    <a:pt x="3" y="258"/>
                    <a:pt x="2" y="263"/>
                    <a:pt x="2" y="26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5" name="Freeform 134"/>
            <p:cNvSpPr/>
            <p:nvPr/>
          </p:nvSpPr>
          <p:spPr bwMode="auto">
            <a:xfrm rot="2700000" flipH="1">
              <a:off x="6176406" y="2915096"/>
              <a:ext cx="154413" cy="197568"/>
            </a:xfrm>
            <a:custGeom>
              <a:avLst/>
              <a:gdLst>
                <a:gd name="T0" fmla="*/ 581760 w 324"/>
                <a:gd name="T1" fmla="*/ 0 h 415"/>
                <a:gd name="T2" fmla="*/ 1148410 w 324"/>
                <a:gd name="T3" fmla="*/ 648083 h 415"/>
                <a:gd name="T4" fmla="*/ 1152187 w 324"/>
                <a:gd name="T5" fmla="*/ 655619 h 415"/>
                <a:gd name="T6" fmla="*/ 1152187 w 324"/>
                <a:gd name="T7" fmla="*/ 663154 h 415"/>
                <a:gd name="T8" fmla="*/ 1042635 w 324"/>
                <a:gd name="T9" fmla="*/ 1273558 h 415"/>
                <a:gd name="T10" fmla="*/ 963304 w 324"/>
                <a:gd name="T11" fmla="*/ 983428 h 415"/>
                <a:gd name="T12" fmla="*/ 868863 w 324"/>
                <a:gd name="T13" fmla="*/ 1137913 h 415"/>
                <a:gd name="T14" fmla="*/ 642203 w 324"/>
                <a:gd name="T15" fmla="*/ 1552384 h 415"/>
                <a:gd name="T16" fmla="*/ 630870 w 324"/>
                <a:gd name="T17" fmla="*/ 1563688 h 415"/>
                <a:gd name="T18" fmla="*/ 630870 w 324"/>
                <a:gd name="T19" fmla="*/ 1541080 h 415"/>
                <a:gd name="T20" fmla="*/ 245548 w 324"/>
                <a:gd name="T21" fmla="*/ 859086 h 415"/>
                <a:gd name="T22" fmla="*/ 196439 w 324"/>
                <a:gd name="T23" fmla="*/ 862854 h 415"/>
                <a:gd name="T24" fmla="*/ 7555 w 324"/>
                <a:gd name="T25" fmla="*/ 964588 h 415"/>
                <a:gd name="T26" fmla="*/ 3778 w 324"/>
                <a:gd name="T27" fmla="*/ 945749 h 415"/>
                <a:gd name="T28" fmla="*/ 3778 w 324"/>
                <a:gd name="T29" fmla="*/ 938213 h 415"/>
                <a:gd name="T30" fmla="*/ 0 w 324"/>
                <a:gd name="T31" fmla="*/ 900534 h 415"/>
                <a:gd name="T32" fmla="*/ 0 w 324"/>
                <a:gd name="T33" fmla="*/ 889230 h 415"/>
                <a:gd name="T34" fmla="*/ 0 w 324"/>
                <a:gd name="T35" fmla="*/ 840247 h 415"/>
                <a:gd name="T36" fmla="*/ 581760 w 324"/>
                <a:gd name="T37" fmla="*/ 0 h 415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324" h="415">
                  <a:moveTo>
                    <a:pt x="154" y="0"/>
                  </a:moveTo>
                  <a:cubicBezTo>
                    <a:pt x="225" y="0"/>
                    <a:pt x="288" y="73"/>
                    <a:pt x="304" y="172"/>
                  </a:cubicBezTo>
                  <a:cubicBezTo>
                    <a:pt x="305" y="174"/>
                    <a:pt x="305" y="174"/>
                    <a:pt x="305" y="174"/>
                  </a:cubicBezTo>
                  <a:cubicBezTo>
                    <a:pt x="305" y="176"/>
                    <a:pt x="305" y="176"/>
                    <a:pt x="305" y="176"/>
                  </a:cubicBezTo>
                  <a:cubicBezTo>
                    <a:pt x="306" y="179"/>
                    <a:pt x="324" y="248"/>
                    <a:pt x="276" y="338"/>
                  </a:cubicBezTo>
                  <a:cubicBezTo>
                    <a:pt x="276" y="335"/>
                    <a:pt x="256" y="263"/>
                    <a:pt x="255" y="261"/>
                  </a:cubicBezTo>
                  <a:cubicBezTo>
                    <a:pt x="256" y="270"/>
                    <a:pt x="235" y="292"/>
                    <a:pt x="230" y="302"/>
                  </a:cubicBezTo>
                  <a:cubicBezTo>
                    <a:pt x="209" y="338"/>
                    <a:pt x="198" y="379"/>
                    <a:pt x="170" y="412"/>
                  </a:cubicBezTo>
                  <a:cubicBezTo>
                    <a:pt x="169" y="413"/>
                    <a:pt x="168" y="414"/>
                    <a:pt x="167" y="415"/>
                  </a:cubicBezTo>
                  <a:cubicBezTo>
                    <a:pt x="167" y="413"/>
                    <a:pt x="167" y="411"/>
                    <a:pt x="167" y="409"/>
                  </a:cubicBezTo>
                  <a:cubicBezTo>
                    <a:pt x="159" y="260"/>
                    <a:pt x="107" y="228"/>
                    <a:pt x="65" y="228"/>
                  </a:cubicBezTo>
                  <a:cubicBezTo>
                    <a:pt x="61" y="228"/>
                    <a:pt x="57" y="229"/>
                    <a:pt x="52" y="229"/>
                  </a:cubicBezTo>
                  <a:cubicBezTo>
                    <a:pt x="33" y="232"/>
                    <a:pt x="15" y="242"/>
                    <a:pt x="2" y="256"/>
                  </a:cubicBezTo>
                  <a:cubicBezTo>
                    <a:pt x="2" y="254"/>
                    <a:pt x="1" y="253"/>
                    <a:pt x="1" y="251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6"/>
                    <a:pt x="1" y="242"/>
                    <a:pt x="0" y="239"/>
                  </a:cubicBezTo>
                  <a:cubicBezTo>
                    <a:pt x="0" y="239"/>
                    <a:pt x="0" y="236"/>
                    <a:pt x="0" y="236"/>
                  </a:cubicBezTo>
                  <a:cubicBezTo>
                    <a:pt x="0" y="231"/>
                    <a:pt x="0" y="227"/>
                    <a:pt x="0" y="223"/>
                  </a:cubicBezTo>
                  <a:cubicBezTo>
                    <a:pt x="0" y="100"/>
                    <a:pt x="69" y="0"/>
                    <a:pt x="154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6" name="Freeform 135"/>
            <p:cNvSpPr/>
            <p:nvPr/>
          </p:nvSpPr>
          <p:spPr bwMode="auto">
            <a:xfrm rot="2700000" flipH="1">
              <a:off x="6216128" y="2926935"/>
              <a:ext cx="101140" cy="142811"/>
            </a:xfrm>
            <a:custGeom>
              <a:avLst/>
              <a:gdLst>
                <a:gd name="T0" fmla="*/ 162607 w 212"/>
                <a:gd name="T1" fmla="*/ 535009 h 300"/>
                <a:gd name="T2" fmla="*/ 128573 w 212"/>
                <a:gd name="T3" fmla="*/ 535009 h 300"/>
                <a:gd name="T4" fmla="*/ 3782 w 212"/>
                <a:gd name="T5" fmla="*/ 599059 h 300"/>
                <a:gd name="T6" fmla="*/ 3782 w 212"/>
                <a:gd name="T7" fmla="*/ 587756 h 300"/>
                <a:gd name="T8" fmla="*/ 3782 w 212"/>
                <a:gd name="T9" fmla="*/ 583988 h 300"/>
                <a:gd name="T10" fmla="*/ 0 w 212"/>
                <a:gd name="T11" fmla="*/ 557615 h 300"/>
                <a:gd name="T12" fmla="*/ 0 w 212"/>
                <a:gd name="T13" fmla="*/ 550079 h 300"/>
                <a:gd name="T14" fmla="*/ 0 w 212"/>
                <a:gd name="T15" fmla="*/ 523706 h 300"/>
                <a:gd name="T16" fmla="*/ 381936 w 212"/>
                <a:gd name="T17" fmla="*/ 0 h 300"/>
                <a:gd name="T18" fmla="*/ 752528 w 212"/>
                <a:gd name="T19" fmla="*/ 403140 h 300"/>
                <a:gd name="T20" fmla="*/ 756309 w 212"/>
                <a:gd name="T21" fmla="*/ 406908 h 300"/>
                <a:gd name="T22" fmla="*/ 756309 w 212"/>
                <a:gd name="T23" fmla="*/ 410676 h 300"/>
                <a:gd name="T24" fmla="*/ 684460 w 212"/>
                <a:gd name="T25" fmla="*/ 791210 h 300"/>
                <a:gd name="T26" fmla="*/ 631518 w 212"/>
                <a:gd name="T27" fmla="*/ 610362 h 300"/>
                <a:gd name="T28" fmla="*/ 567232 w 212"/>
                <a:gd name="T29" fmla="*/ 704554 h 300"/>
                <a:gd name="T30" fmla="*/ 457567 w 212"/>
                <a:gd name="T31" fmla="*/ 1130300 h 300"/>
                <a:gd name="T32" fmla="*/ 162607 w 212"/>
                <a:gd name="T33" fmla="*/ 535009 h 3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1" h="300">
                  <a:moveTo>
                    <a:pt x="43" y="142"/>
                  </a:moveTo>
                  <a:cubicBezTo>
                    <a:pt x="40" y="142"/>
                    <a:pt x="37" y="142"/>
                    <a:pt x="34" y="142"/>
                  </a:cubicBezTo>
                  <a:cubicBezTo>
                    <a:pt x="21" y="144"/>
                    <a:pt x="10" y="150"/>
                    <a:pt x="1" y="159"/>
                  </a:cubicBezTo>
                  <a:cubicBezTo>
                    <a:pt x="1" y="158"/>
                    <a:pt x="1" y="157"/>
                    <a:pt x="1" y="156"/>
                  </a:cubicBezTo>
                  <a:cubicBezTo>
                    <a:pt x="1" y="155"/>
                    <a:pt x="1" y="155"/>
                    <a:pt x="1" y="155"/>
                  </a:cubicBezTo>
                  <a:cubicBezTo>
                    <a:pt x="0" y="152"/>
                    <a:pt x="0" y="150"/>
                    <a:pt x="0" y="148"/>
                  </a:cubicBezTo>
                  <a:cubicBezTo>
                    <a:pt x="0" y="146"/>
                    <a:pt x="0" y="146"/>
                    <a:pt x="0" y="146"/>
                  </a:cubicBezTo>
                  <a:cubicBezTo>
                    <a:pt x="0" y="143"/>
                    <a:pt x="0" y="141"/>
                    <a:pt x="0" y="139"/>
                  </a:cubicBezTo>
                  <a:cubicBezTo>
                    <a:pt x="0" y="62"/>
                    <a:pt x="45" y="0"/>
                    <a:pt x="101" y="0"/>
                  </a:cubicBezTo>
                  <a:cubicBezTo>
                    <a:pt x="147" y="0"/>
                    <a:pt x="189" y="45"/>
                    <a:pt x="199" y="107"/>
                  </a:cubicBezTo>
                  <a:cubicBezTo>
                    <a:pt x="200" y="108"/>
                    <a:pt x="200" y="108"/>
                    <a:pt x="200" y="108"/>
                  </a:cubicBezTo>
                  <a:cubicBezTo>
                    <a:pt x="200" y="109"/>
                    <a:pt x="200" y="109"/>
                    <a:pt x="200" y="109"/>
                  </a:cubicBezTo>
                  <a:cubicBezTo>
                    <a:pt x="201" y="111"/>
                    <a:pt x="212" y="154"/>
                    <a:pt x="181" y="210"/>
                  </a:cubicBezTo>
                  <a:cubicBezTo>
                    <a:pt x="181" y="208"/>
                    <a:pt x="167" y="164"/>
                    <a:pt x="167" y="162"/>
                  </a:cubicBezTo>
                  <a:cubicBezTo>
                    <a:pt x="168" y="168"/>
                    <a:pt x="154" y="181"/>
                    <a:pt x="150" y="187"/>
                  </a:cubicBezTo>
                  <a:cubicBezTo>
                    <a:pt x="137" y="210"/>
                    <a:pt x="126" y="275"/>
                    <a:pt x="121" y="300"/>
                  </a:cubicBezTo>
                  <a:cubicBezTo>
                    <a:pt x="121" y="300"/>
                    <a:pt x="94" y="134"/>
                    <a:pt x="43" y="1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7" name="Freeform 107"/>
            <p:cNvSpPr/>
            <p:nvPr/>
          </p:nvSpPr>
          <p:spPr bwMode="auto">
            <a:xfrm rot="2700000" flipH="1">
              <a:off x="6219230" y="2666090"/>
              <a:ext cx="183510" cy="293579"/>
            </a:xfrm>
            <a:custGeom>
              <a:avLst/>
              <a:gdLst>
                <a:gd name="T0" fmla="*/ 587375 w 312"/>
                <a:gd name="T1" fmla="*/ 0 h 495"/>
                <a:gd name="T2" fmla="*/ 1174750 w 312"/>
                <a:gd name="T3" fmla="*/ 597631 h 495"/>
                <a:gd name="T4" fmla="*/ 1174750 w 312"/>
                <a:gd name="T5" fmla="*/ 612666 h 495"/>
                <a:gd name="T6" fmla="*/ 1174750 w 312"/>
                <a:gd name="T7" fmla="*/ 612666 h 495"/>
                <a:gd name="T8" fmla="*/ 798228 w 312"/>
                <a:gd name="T9" fmla="*/ 1804170 h 495"/>
                <a:gd name="T10" fmla="*/ 779401 w 312"/>
                <a:gd name="T11" fmla="*/ 1826722 h 495"/>
                <a:gd name="T12" fmla="*/ 779401 w 312"/>
                <a:gd name="T13" fmla="*/ 1826722 h 495"/>
                <a:gd name="T14" fmla="*/ 779401 w 312"/>
                <a:gd name="T15" fmla="*/ 1826722 h 495"/>
                <a:gd name="T16" fmla="*/ 692801 w 312"/>
                <a:gd name="T17" fmla="*/ 1860550 h 495"/>
                <a:gd name="T18" fmla="*/ 579845 w 312"/>
                <a:gd name="T19" fmla="*/ 1762824 h 495"/>
                <a:gd name="T20" fmla="*/ 587375 w 312"/>
                <a:gd name="T21" fmla="*/ 1740272 h 495"/>
                <a:gd name="T22" fmla="*/ 587375 w 312"/>
                <a:gd name="T23" fmla="*/ 1740272 h 495"/>
                <a:gd name="T24" fmla="*/ 621262 w 312"/>
                <a:gd name="T25" fmla="*/ 1559855 h 495"/>
                <a:gd name="T26" fmla="*/ 459357 w 312"/>
                <a:gd name="T27" fmla="*/ 1168952 h 495"/>
                <a:gd name="T28" fmla="*/ 459357 w 312"/>
                <a:gd name="T29" fmla="*/ 1165193 h 495"/>
                <a:gd name="T30" fmla="*/ 158139 w 312"/>
                <a:gd name="T31" fmla="*/ 992293 h 495"/>
                <a:gd name="T32" fmla="*/ 0 w 312"/>
                <a:gd name="T33" fmla="*/ 590114 h 495"/>
                <a:gd name="T34" fmla="*/ 587375 w 312"/>
                <a:gd name="T35" fmla="*/ 0 h 4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000 w 10000"/>
                <a:gd name="connsiteY10" fmla="*/ 9354 h 10000"/>
                <a:gd name="connsiteX11" fmla="*/ 5288 w 10000"/>
                <a:gd name="connsiteY11" fmla="*/ 8384 h 10000"/>
                <a:gd name="connsiteX12" fmla="*/ 3910 w 10000"/>
                <a:gd name="connsiteY12" fmla="*/ 6283 h 10000"/>
                <a:gd name="connsiteX13" fmla="*/ 3910 w 10000"/>
                <a:gd name="connsiteY13" fmla="*/ 6263 h 10000"/>
                <a:gd name="connsiteX14" fmla="*/ 1346 w 10000"/>
                <a:gd name="connsiteY14" fmla="*/ 5333 h 10000"/>
                <a:gd name="connsiteX15" fmla="*/ 0 w 10000"/>
                <a:gd name="connsiteY15" fmla="*/ 3172 h 10000"/>
                <a:gd name="connsiteX16" fmla="*/ 5000 w 10000"/>
                <a:gd name="connsiteY16" fmla="*/ 0 h 10000"/>
                <a:gd name="connsiteX0-1" fmla="*/ 5000 w 10000"/>
                <a:gd name="connsiteY0-2" fmla="*/ 0 h 10000"/>
                <a:gd name="connsiteX1-3" fmla="*/ 10000 w 10000"/>
                <a:gd name="connsiteY1-4" fmla="*/ 3212 h 10000"/>
                <a:gd name="connsiteX2-5" fmla="*/ 10000 w 10000"/>
                <a:gd name="connsiteY2-6" fmla="*/ 3293 h 10000"/>
                <a:gd name="connsiteX3-7" fmla="*/ 10000 w 10000"/>
                <a:gd name="connsiteY3-8" fmla="*/ 3293 h 10000"/>
                <a:gd name="connsiteX4-9" fmla="*/ 6795 w 10000"/>
                <a:gd name="connsiteY4-10" fmla="*/ 9697 h 10000"/>
                <a:gd name="connsiteX5-11" fmla="*/ 6635 w 10000"/>
                <a:gd name="connsiteY5-12" fmla="*/ 9818 h 10000"/>
                <a:gd name="connsiteX6-13" fmla="*/ 6635 w 10000"/>
                <a:gd name="connsiteY6-14" fmla="*/ 9818 h 10000"/>
                <a:gd name="connsiteX7-15" fmla="*/ 6635 w 10000"/>
                <a:gd name="connsiteY7-16" fmla="*/ 9818 h 10000"/>
                <a:gd name="connsiteX8-17" fmla="*/ 5897 w 10000"/>
                <a:gd name="connsiteY8-18" fmla="*/ 10000 h 10000"/>
                <a:gd name="connsiteX9-19" fmla="*/ 4936 w 10000"/>
                <a:gd name="connsiteY9-20" fmla="*/ 9475 h 10000"/>
                <a:gd name="connsiteX10-21" fmla="*/ 5288 w 10000"/>
                <a:gd name="connsiteY10-22" fmla="*/ 8384 h 10000"/>
                <a:gd name="connsiteX11-23" fmla="*/ 3910 w 10000"/>
                <a:gd name="connsiteY11-24" fmla="*/ 6283 h 10000"/>
                <a:gd name="connsiteX12-25" fmla="*/ 3910 w 10000"/>
                <a:gd name="connsiteY12-26" fmla="*/ 6263 h 10000"/>
                <a:gd name="connsiteX13-27" fmla="*/ 1346 w 10000"/>
                <a:gd name="connsiteY13-28" fmla="*/ 5333 h 10000"/>
                <a:gd name="connsiteX14-29" fmla="*/ 0 w 10000"/>
                <a:gd name="connsiteY14-30" fmla="*/ 3172 h 10000"/>
                <a:gd name="connsiteX15-31" fmla="*/ 5000 w 10000"/>
                <a:gd name="connsiteY15-32" fmla="*/ 0 h 10000"/>
                <a:gd name="connsiteX0-33" fmla="*/ 5000 w 10000"/>
                <a:gd name="connsiteY0-34" fmla="*/ 0 h 10086"/>
                <a:gd name="connsiteX1-35" fmla="*/ 10000 w 10000"/>
                <a:gd name="connsiteY1-36" fmla="*/ 3212 h 10086"/>
                <a:gd name="connsiteX2-37" fmla="*/ 10000 w 10000"/>
                <a:gd name="connsiteY2-38" fmla="*/ 3293 h 10086"/>
                <a:gd name="connsiteX3-39" fmla="*/ 10000 w 10000"/>
                <a:gd name="connsiteY3-40" fmla="*/ 3293 h 10086"/>
                <a:gd name="connsiteX4-41" fmla="*/ 6795 w 10000"/>
                <a:gd name="connsiteY4-42" fmla="*/ 9697 h 10086"/>
                <a:gd name="connsiteX5-43" fmla="*/ 6635 w 10000"/>
                <a:gd name="connsiteY5-44" fmla="*/ 9818 h 10086"/>
                <a:gd name="connsiteX6-45" fmla="*/ 6635 w 10000"/>
                <a:gd name="connsiteY6-46" fmla="*/ 9818 h 10086"/>
                <a:gd name="connsiteX7-47" fmla="*/ 6635 w 10000"/>
                <a:gd name="connsiteY7-48" fmla="*/ 9818 h 10086"/>
                <a:gd name="connsiteX8-49" fmla="*/ 5897 w 10000"/>
                <a:gd name="connsiteY8-50" fmla="*/ 10000 h 10086"/>
                <a:gd name="connsiteX9-51" fmla="*/ 5288 w 10000"/>
                <a:gd name="connsiteY9-52" fmla="*/ 8384 h 10086"/>
                <a:gd name="connsiteX10-53" fmla="*/ 3910 w 10000"/>
                <a:gd name="connsiteY10-54" fmla="*/ 6283 h 10086"/>
                <a:gd name="connsiteX11-55" fmla="*/ 3910 w 10000"/>
                <a:gd name="connsiteY11-56" fmla="*/ 6263 h 10086"/>
                <a:gd name="connsiteX12-57" fmla="*/ 1346 w 10000"/>
                <a:gd name="connsiteY12-58" fmla="*/ 5333 h 10086"/>
                <a:gd name="connsiteX13-59" fmla="*/ 0 w 10000"/>
                <a:gd name="connsiteY13-60" fmla="*/ 3172 h 10086"/>
                <a:gd name="connsiteX14-61" fmla="*/ 5000 w 10000"/>
                <a:gd name="connsiteY14-62" fmla="*/ 0 h 100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8" name="Freeform 107"/>
            <p:cNvSpPr/>
            <p:nvPr/>
          </p:nvSpPr>
          <p:spPr bwMode="auto">
            <a:xfrm rot="2700000">
              <a:off x="6369742" y="2816602"/>
              <a:ext cx="183510" cy="293579"/>
            </a:xfrm>
            <a:custGeom>
              <a:avLst/>
              <a:gdLst>
                <a:gd name="T0" fmla="*/ 587375 w 312"/>
                <a:gd name="T1" fmla="*/ 0 h 495"/>
                <a:gd name="T2" fmla="*/ 1174750 w 312"/>
                <a:gd name="T3" fmla="*/ 597631 h 495"/>
                <a:gd name="T4" fmla="*/ 1174750 w 312"/>
                <a:gd name="T5" fmla="*/ 612666 h 495"/>
                <a:gd name="T6" fmla="*/ 1174750 w 312"/>
                <a:gd name="T7" fmla="*/ 612666 h 495"/>
                <a:gd name="T8" fmla="*/ 798228 w 312"/>
                <a:gd name="T9" fmla="*/ 1804170 h 495"/>
                <a:gd name="T10" fmla="*/ 779401 w 312"/>
                <a:gd name="T11" fmla="*/ 1826722 h 495"/>
                <a:gd name="T12" fmla="*/ 779401 w 312"/>
                <a:gd name="T13" fmla="*/ 1826722 h 495"/>
                <a:gd name="T14" fmla="*/ 779401 w 312"/>
                <a:gd name="T15" fmla="*/ 1826722 h 495"/>
                <a:gd name="T16" fmla="*/ 692801 w 312"/>
                <a:gd name="T17" fmla="*/ 1860550 h 495"/>
                <a:gd name="T18" fmla="*/ 579845 w 312"/>
                <a:gd name="T19" fmla="*/ 1762824 h 495"/>
                <a:gd name="T20" fmla="*/ 587375 w 312"/>
                <a:gd name="T21" fmla="*/ 1740272 h 495"/>
                <a:gd name="T22" fmla="*/ 587375 w 312"/>
                <a:gd name="T23" fmla="*/ 1740272 h 495"/>
                <a:gd name="T24" fmla="*/ 621262 w 312"/>
                <a:gd name="T25" fmla="*/ 1559855 h 495"/>
                <a:gd name="T26" fmla="*/ 459357 w 312"/>
                <a:gd name="T27" fmla="*/ 1168952 h 495"/>
                <a:gd name="T28" fmla="*/ 459357 w 312"/>
                <a:gd name="T29" fmla="*/ 1165193 h 495"/>
                <a:gd name="T30" fmla="*/ 158139 w 312"/>
                <a:gd name="T31" fmla="*/ 992293 h 495"/>
                <a:gd name="T32" fmla="*/ 0 w 312"/>
                <a:gd name="T33" fmla="*/ 590114 h 495"/>
                <a:gd name="T34" fmla="*/ 587375 w 312"/>
                <a:gd name="T35" fmla="*/ 0 h 49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connsiteX0" fmla="*/ 5000 w 10000"/>
                <a:gd name="connsiteY0" fmla="*/ 0 h 10000"/>
                <a:gd name="connsiteX1" fmla="*/ 10000 w 10000"/>
                <a:gd name="connsiteY1" fmla="*/ 3212 h 10000"/>
                <a:gd name="connsiteX2" fmla="*/ 10000 w 10000"/>
                <a:gd name="connsiteY2" fmla="*/ 3293 h 10000"/>
                <a:gd name="connsiteX3" fmla="*/ 10000 w 10000"/>
                <a:gd name="connsiteY3" fmla="*/ 3293 h 10000"/>
                <a:gd name="connsiteX4" fmla="*/ 6795 w 10000"/>
                <a:gd name="connsiteY4" fmla="*/ 9697 h 10000"/>
                <a:gd name="connsiteX5" fmla="*/ 6635 w 10000"/>
                <a:gd name="connsiteY5" fmla="*/ 9818 h 10000"/>
                <a:gd name="connsiteX6" fmla="*/ 6635 w 10000"/>
                <a:gd name="connsiteY6" fmla="*/ 9818 h 10000"/>
                <a:gd name="connsiteX7" fmla="*/ 6635 w 10000"/>
                <a:gd name="connsiteY7" fmla="*/ 9818 h 10000"/>
                <a:gd name="connsiteX8" fmla="*/ 5897 w 10000"/>
                <a:gd name="connsiteY8" fmla="*/ 10000 h 10000"/>
                <a:gd name="connsiteX9" fmla="*/ 4936 w 10000"/>
                <a:gd name="connsiteY9" fmla="*/ 9475 h 10000"/>
                <a:gd name="connsiteX10" fmla="*/ 5000 w 10000"/>
                <a:gd name="connsiteY10" fmla="*/ 9354 h 10000"/>
                <a:gd name="connsiteX11" fmla="*/ 5288 w 10000"/>
                <a:gd name="connsiteY11" fmla="*/ 8384 h 10000"/>
                <a:gd name="connsiteX12" fmla="*/ 3910 w 10000"/>
                <a:gd name="connsiteY12" fmla="*/ 6283 h 10000"/>
                <a:gd name="connsiteX13" fmla="*/ 3910 w 10000"/>
                <a:gd name="connsiteY13" fmla="*/ 6263 h 10000"/>
                <a:gd name="connsiteX14" fmla="*/ 1346 w 10000"/>
                <a:gd name="connsiteY14" fmla="*/ 5333 h 10000"/>
                <a:gd name="connsiteX15" fmla="*/ 0 w 10000"/>
                <a:gd name="connsiteY15" fmla="*/ 3172 h 10000"/>
                <a:gd name="connsiteX16" fmla="*/ 5000 w 10000"/>
                <a:gd name="connsiteY16" fmla="*/ 0 h 10000"/>
                <a:gd name="connsiteX0-1" fmla="*/ 5000 w 10000"/>
                <a:gd name="connsiteY0-2" fmla="*/ 0 h 10000"/>
                <a:gd name="connsiteX1-3" fmla="*/ 10000 w 10000"/>
                <a:gd name="connsiteY1-4" fmla="*/ 3212 h 10000"/>
                <a:gd name="connsiteX2-5" fmla="*/ 10000 w 10000"/>
                <a:gd name="connsiteY2-6" fmla="*/ 3293 h 10000"/>
                <a:gd name="connsiteX3-7" fmla="*/ 10000 w 10000"/>
                <a:gd name="connsiteY3-8" fmla="*/ 3293 h 10000"/>
                <a:gd name="connsiteX4-9" fmla="*/ 6795 w 10000"/>
                <a:gd name="connsiteY4-10" fmla="*/ 9697 h 10000"/>
                <a:gd name="connsiteX5-11" fmla="*/ 6635 w 10000"/>
                <a:gd name="connsiteY5-12" fmla="*/ 9818 h 10000"/>
                <a:gd name="connsiteX6-13" fmla="*/ 6635 w 10000"/>
                <a:gd name="connsiteY6-14" fmla="*/ 9818 h 10000"/>
                <a:gd name="connsiteX7-15" fmla="*/ 6635 w 10000"/>
                <a:gd name="connsiteY7-16" fmla="*/ 9818 h 10000"/>
                <a:gd name="connsiteX8-17" fmla="*/ 5897 w 10000"/>
                <a:gd name="connsiteY8-18" fmla="*/ 10000 h 10000"/>
                <a:gd name="connsiteX9-19" fmla="*/ 4936 w 10000"/>
                <a:gd name="connsiteY9-20" fmla="*/ 9475 h 10000"/>
                <a:gd name="connsiteX10-21" fmla="*/ 5288 w 10000"/>
                <a:gd name="connsiteY10-22" fmla="*/ 8384 h 10000"/>
                <a:gd name="connsiteX11-23" fmla="*/ 3910 w 10000"/>
                <a:gd name="connsiteY11-24" fmla="*/ 6283 h 10000"/>
                <a:gd name="connsiteX12-25" fmla="*/ 3910 w 10000"/>
                <a:gd name="connsiteY12-26" fmla="*/ 6263 h 10000"/>
                <a:gd name="connsiteX13-27" fmla="*/ 1346 w 10000"/>
                <a:gd name="connsiteY13-28" fmla="*/ 5333 h 10000"/>
                <a:gd name="connsiteX14-29" fmla="*/ 0 w 10000"/>
                <a:gd name="connsiteY14-30" fmla="*/ 3172 h 10000"/>
                <a:gd name="connsiteX15-31" fmla="*/ 5000 w 10000"/>
                <a:gd name="connsiteY15-32" fmla="*/ 0 h 10000"/>
                <a:gd name="connsiteX0-33" fmla="*/ 5000 w 10000"/>
                <a:gd name="connsiteY0-34" fmla="*/ 0 h 10086"/>
                <a:gd name="connsiteX1-35" fmla="*/ 10000 w 10000"/>
                <a:gd name="connsiteY1-36" fmla="*/ 3212 h 10086"/>
                <a:gd name="connsiteX2-37" fmla="*/ 10000 w 10000"/>
                <a:gd name="connsiteY2-38" fmla="*/ 3293 h 10086"/>
                <a:gd name="connsiteX3-39" fmla="*/ 10000 w 10000"/>
                <a:gd name="connsiteY3-40" fmla="*/ 3293 h 10086"/>
                <a:gd name="connsiteX4-41" fmla="*/ 6795 w 10000"/>
                <a:gd name="connsiteY4-42" fmla="*/ 9697 h 10086"/>
                <a:gd name="connsiteX5-43" fmla="*/ 6635 w 10000"/>
                <a:gd name="connsiteY5-44" fmla="*/ 9818 h 10086"/>
                <a:gd name="connsiteX6-45" fmla="*/ 6635 w 10000"/>
                <a:gd name="connsiteY6-46" fmla="*/ 9818 h 10086"/>
                <a:gd name="connsiteX7-47" fmla="*/ 6635 w 10000"/>
                <a:gd name="connsiteY7-48" fmla="*/ 9818 h 10086"/>
                <a:gd name="connsiteX8-49" fmla="*/ 5897 w 10000"/>
                <a:gd name="connsiteY8-50" fmla="*/ 10000 h 10086"/>
                <a:gd name="connsiteX9-51" fmla="*/ 5288 w 10000"/>
                <a:gd name="connsiteY9-52" fmla="*/ 8384 h 10086"/>
                <a:gd name="connsiteX10-53" fmla="*/ 3910 w 10000"/>
                <a:gd name="connsiteY10-54" fmla="*/ 6283 h 10086"/>
                <a:gd name="connsiteX11-55" fmla="*/ 3910 w 10000"/>
                <a:gd name="connsiteY11-56" fmla="*/ 6263 h 10086"/>
                <a:gd name="connsiteX12-57" fmla="*/ 1346 w 10000"/>
                <a:gd name="connsiteY12-58" fmla="*/ 5333 h 10086"/>
                <a:gd name="connsiteX13-59" fmla="*/ 0 w 10000"/>
                <a:gd name="connsiteY13-60" fmla="*/ 3172 h 10086"/>
                <a:gd name="connsiteX14-61" fmla="*/ 5000 w 10000"/>
                <a:gd name="connsiteY14-62" fmla="*/ 0 h 1008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</a:cxnLst>
              <a:rect l="l" t="t" r="r" b="b"/>
              <a:pathLst>
                <a:path w="10000" h="10086">
                  <a:moveTo>
                    <a:pt x="5000" y="0"/>
                  </a:moveTo>
                  <a:cubicBezTo>
                    <a:pt x="7756" y="0"/>
                    <a:pt x="10000" y="1455"/>
                    <a:pt x="10000" y="3212"/>
                  </a:cubicBezTo>
                  <a:lnTo>
                    <a:pt x="10000" y="3293"/>
                  </a:lnTo>
                  <a:lnTo>
                    <a:pt x="10000" y="3293"/>
                  </a:lnTo>
                  <a:cubicBezTo>
                    <a:pt x="10000" y="5717"/>
                    <a:pt x="8814" y="7859"/>
                    <a:pt x="6795" y="9697"/>
                  </a:cubicBezTo>
                  <a:cubicBezTo>
                    <a:pt x="6731" y="9737"/>
                    <a:pt x="6699" y="9778"/>
                    <a:pt x="6635" y="9818"/>
                  </a:cubicBezTo>
                  <a:lnTo>
                    <a:pt x="6635" y="9818"/>
                  </a:lnTo>
                  <a:lnTo>
                    <a:pt x="6635" y="9818"/>
                  </a:lnTo>
                  <a:cubicBezTo>
                    <a:pt x="6442" y="9919"/>
                    <a:pt x="6121" y="10239"/>
                    <a:pt x="5897" y="10000"/>
                  </a:cubicBezTo>
                  <a:cubicBezTo>
                    <a:pt x="5673" y="9761"/>
                    <a:pt x="5619" y="9003"/>
                    <a:pt x="5288" y="8384"/>
                  </a:cubicBezTo>
                  <a:cubicBezTo>
                    <a:pt x="5064" y="7556"/>
                    <a:pt x="4744" y="6848"/>
                    <a:pt x="3910" y="6283"/>
                  </a:cubicBezTo>
                  <a:lnTo>
                    <a:pt x="3910" y="6263"/>
                  </a:lnTo>
                  <a:cubicBezTo>
                    <a:pt x="3237" y="5818"/>
                    <a:pt x="2340" y="5475"/>
                    <a:pt x="1346" y="5333"/>
                  </a:cubicBezTo>
                  <a:cubicBezTo>
                    <a:pt x="513" y="4768"/>
                    <a:pt x="0" y="4000"/>
                    <a:pt x="0" y="3172"/>
                  </a:cubicBezTo>
                  <a:cubicBezTo>
                    <a:pt x="0" y="1414"/>
                    <a:pt x="2244" y="0"/>
                    <a:pt x="5000" y="0"/>
                  </a:cubicBezTo>
                  <a:close/>
                </a:path>
              </a:pathLst>
            </a:custGeom>
            <a:solidFill>
              <a:schemeClr val="tx2">
                <a:lumMod val="40000"/>
                <a:lumOff val="60000"/>
              </a:schemeClr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9" name="Freeform 108"/>
            <p:cNvSpPr/>
            <p:nvPr/>
          </p:nvSpPr>
          <p:spPr bwMode="auto">
            <a:xfrm rot="2700000">
              <a:off x="6407803" y="2370881"/>
              <a:ext cx="350653" cy="642255"/>
            </a:xfrm>
            <a:custGeom>
              <a:avLst/>
              <a:gdLst>
                <a:gd name="T0" fmla="*/ 1122363 w 596"/>
                <a:gd name="T1" fmla="*/ 4105275 h 1092"/>
                <a:gd name="T2" fmla="*/ 598844 w 596"/>
                <a:gd name="T3" fmla="*/ 4105275 h 1092"/>
                <a:gd name="T4" fmla="*/ 79093 w 596"/>
                <a:gd name="T5" fmla="*/ 1928577 h 1092"/>
                <a:gd name="T6" fmla="*/ 1122363 w 596"/>
                <a:gd name="T7" fmla="*/ 0 h 1092"/>
                <a:gd name="T8" fmla="*/ 1126129 w 596"/>
                <a:gd name="T9" fmla="*/ 0 h 1092"/>
                <a:gd name="T10" fmla="*/ 2165632 w 596"/>
                <a:gd name="T11" fmla="*/ 1928577 h 1092"/>
                <a:gd name="T12" fmla="*/ 1645881 w 596"/>
                <a:gd name="T13" fmla="*/ 4105275 h 1092"/>
                <a:gd name="T14" fmla="*/ 1122363 w 596"/>
                <a:gd name="T15" fmla="*/ 4105275 h 109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96" h="1092">
                  <a:moveTo>
                    <a:pt x="298" y="1092"/>
                  </a:moveTo>
                  <a:cubicBezTo>
                    <a:pt x="159" y="1092"/>
                    <a:pt x="159" y="1092"/>
                    <a:pt x="159" y="1092"/>
                  </a:cubicBezTo>
                  <a:cubicBezTo>
                    <a:pt x="31" y="824"/>
                    <a:pt x="21" y="513"/>
                    <a:pt x="21" y="513"/>
                  </a:cubicBezTo>
                  <a:cubicBezTo>
                    <a:pt x="0" y="212"/>
                    <a:pt x="298" y="0"/>
                    <a:pt x="298" y="0"/>
                  </a:cubicBezTo>
                  <a:cubicBezTo>
                    <a:pt x="299" y="0"/>
                    <a:pt x="299" y="0"/>
                    <a:pt x="299" y="0"/>
                  </a:cubicBezTo>
                  <a:cubicBezTo>
                    <a:pt x="299" y="0"/>
                    <a:pt x="596" y="212"/>
                    <a:pt x="575" y="513"/>
                  </a:cubicBezTo>
                  <a:cubicBezTo>
                    <a:pt x="575" y="513"/>
                    <a:pt x="566" y="824"/>
                    <a:pt x="437" y="1092"/>
                  </a:cubicBezTo>
                  <a:lnTo>
                    <a:pt x="298" y="1092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" name="Oval 113"/>
            <p:cNvSpPr>
              <a:spLocks noChangeArrowheads="1"/>
            </p:cNvSpPr>
            <p:nvPr/>
          </p:nvSpPr>
          <p:spPr bwMode="auto">
            <a:xfrm rot="2700000">
              <a:off x="6568043" y="2592693"/>
              <a:ext cx="117123" cy="1140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" name="Oval 116"/>
            <p:cNvSpPr>
              <a:spLocks noChangeArrowheads="1"/>
            </p:cNvSpPr>
            <p:nvPr/>
          </p:nvSpPr>
          <p:spPr bwMode="auto">
            <a:xfrm rot="2700000">
              <a:off x="6500229" y="2704639"/>
              <a:ext cx="70303" cy="7264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2" name="Oval 119"/>
            <p:cNvSpPr>
              <a:spLocks noChangeArrowheads="1"/>
            </p:cNvSpPr>
            <p:nvPr/>
          </p:nvSpPr>
          <p:spPr bwMode="auto">
            <a:xfrm rot="2700000">
              <a:off x="6447912" y="2785652"/>
              <a:ext cx="43239" cy="423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3" name="Rectangle 27"/>
            <p:cNvSpPr/>
            <p:nvPr/>
          </p:nvSpPr>
          <p:spPr>
            <a:xfrm rot="2700000">
              <a:off x="6301683" y="2909543"/>
              <a:ext cx="71523" cy="43830"/>
            </a:xfrm>
            <a:prstGeom prst="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5" name="Rounded Rectangle 34"/>
          <p:cNvSpPr/>
          <p:nvPr/>
        </p:nvSpPr>
        <p:spPr>
          <a:xfrm>
            <a:off x="871856" y="3198728"/>
            <a:ext cx="660597" cy="660801"/>
          </a:xfrm>
          <a:prstGeom prst="roundRect">
            <a:avLst>
              <a:gd name="adj" fmla="val 50000"/>
            </a:avLst>
          </a:prstGeom>
          <a:solidFill>
            <a:srgbClr val="4BAF3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gradFill flip="none" rotWithShape="1">
                <a:gsLst>
                  <a:gs pos="0">
                    <a:srgbClr val="FFFFFF">
                      <a:shade val="30000"/>
                      <a:satMod val="115000"/>
                    </a:srgbClr>
                  </a:gs>
                  <a:gs pos="50000">
                    <a:srgbClr val="FFFFFF">
                      <a:shade val="67500"/>
                      <a:satMod val="115000"/>
                    </a:srgbClr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2700000" scaled="1"/>
              </a:gradFill>
            </a:endParaRPr>
          </a:p>
        </p:txBody>
      </p:sp>
      <p:sp>
        <p:nvSpPr>
          <p:cNvPr id="17" name="Freeform 50"/>
          <p:cNvSpPr>
            <a:spLocks noEditPoints="1"/>
          </p:cNvSpPr>
          <p:nvPr/>
        </p:nvSpPr>
        <p:spPr bwMode="auto">
          <a:xfrm>
            <a:off x="1086540" y="3378275"/>
            <a:ext cx="231227" cy="291329"/>
          </a:xfrm>
          <a:custGeom>
            <a:avLst/>
            <a:gdLst/>
            <a:ahLst/>
            <a:cxnLst>
              <a:cxn ang="0">
                <a:pos x="187" y="135"/>
              </a:cxn>
              <a:cxn ang="0">
                <a:pos x="44" y="135"/>
              </a:cxn>
              <a:cxn ang="0">
                <a:pos x="44" y="156"/>
              </a:cxn>
              <a:cxn ang="0">
                <a:pos x="187" y="156"/>
              </a:cxn>
              <a:cxn ang="0">
                <a:pos x="187" y="135"/>
              </a:cxn>
              <a:cxn ang="0">
                <a:pos x="187" y="95"/>
              </a:cxn>
              <a:cxn ang="0">
                <a:pos x="44" y="95"/>
              </a:cxn>
              <a:cxn ang="0">
                <a:pos x="44" y="115"/>
              </a:cxn>
              <a:cxn ang="0">
                <a:pos x="187" y="115"/>
              </a:cxn>
              <a:cxn ang="0">
                <a:pos x="187" y="95"/>
              </a:cxn>
              <a:cxn ang="0">
                <a:pos x="187" y="54"/>
              </a:cxn>
              <a:cxn ang="0">
                <a:pos x="44" y="54"/>
              </a:cxn>
              <a:cxn ang="0">
                <a:pos x="44" y="75"/>
              </a:cxn>
              <a:cxn ang="0">
                <a:pos x="187" y="75"/>
              </a:cxn>
              <a:cxn ang="0">
                <a:pos x="187" y="54"/>
              </a:cxn>
              <a:cxn ang="0">
                <a:pos x="44" y="196"/>
              </a:cxn>
              <a:cxn ang="0">
                <a:pos x="116" y="196"/>
              </a:cxn>
              <a:cxn ang="0">
                <a:pos x="116" y="176"/>
              </a:cxn>
              <a:cxn ang="0">
                <a:pos x="44" y="176"/>
              </a:cxn>
              <a:cxn ang="0">
                <a:pos x="44" y="196"/>
              </a:cxn>
              <a:cxn ang="0">
                <a:pos x="233" y="29"/>
              </a:cxn>
              <a:cxn ang="0">
                <a:pos x="233" y="0"/>
              </a:cxn>
              <a:cxn ang="0">
                <a:pos x="0" y="0"/>
              </a:cxn>
              <a:cxn ang="0">
                <a:pos x="0" y="301"/>
              </a:cxn>
              <a:cxn ang="0">
                <a:pos x="29" y="301"/>
              </a:cxn>
              <a:cxn ang="0">
                <a:pos x="29" y="330"/>
              </a:cxn>
              <a:cxn ang="0">
                <a:pos x="262" y="330"/>
              </a:cxn>
              <a:cxn ang="0">
                <a:pos x="262" y="29"/>
              </a:cxn>
              <a:cxn ang="0">
                <a:pos x="233" y="29"/>
              </a:cxn>
              <a:cxn ang="0">
                <a:pos x="15" y="286"/>
              </a:cxn>
              <a:cxn ang="0">
                <a:pos x="15" y="16"/>
              </a:cxn>
              <a:cxn ang="0">
                <a:pos x="216" y="16"/>
              </a:cxn>
              <a:cxn ang="0">
                <a:pos x="216" y="216"/>
              </a:cxn>
              <a:cxn ang="0">
                <a:pos x="148" y="216"/>
              </a:cxn>
              <a:cxn ang="0">
                <a:pos x="148" y="286"/>
              </a:cxn>
              <a:cxn ang="0">
                <a:pos x="15" y="286"/>
              </a:cxn>
              <a:cxn ang="0">
                <a:pos x="245" y="315"/>
              </a:cxn>
              <a:cxn ang="0">
                <a:pos x="44" y="315"/>
              </a:cxn>
              <a:cxn ang="0">
                <a:pos x="44" y="301"/>
              </a:cxn>
              <a:cxn ang="0">
                <a:pos x="155" y="301"/>
              </a:cxn>
              <a:cxn ang="0">
                <a:pos x="233" y="225"/>
              </a:cxn>
              <a:cxn ang="0">
                <a:pos x="233" y="45"/>
              </a:cxn>
              <a:cxn ang="0">
                <a:pos x="245" y="45"/>
              </a:cxn>
              <a:cxn ang="0">
                <a:pos x="245" y="315"/>
              </a:cxn>
            </a:cxnLst>
            <a:rect l="0" t="0" r="r" b="b"/>
            <a:pathLst>
              <a:path w="262" h="330">
                <a:moveTo>
                  <a:pt x="187" y="135"/>
                </a:moveTo>
                <a:lnTo>
                  <a:pt x="44" y="135"/>
                </a:lnTo>
                <a:lnTo>
                  <a:pt x="44" y="156"/>
                </a:lnTo>
                <a:lnTo>
                  <a:pt x="187" y="156"/>
                </a:lnTo>
                <a:lnTo>
                  <a:pt x="187" y="135"/>
                </a:lnTo>
                <a:close/>
                <a:moveTo>
                  <a:pt x="187" y="95"/>
                </a:moveTo>
                <a:lnTo>
                  <a:pt x="44" y="95"/>
                </a:lnTo>
                <a:lnTo>
                  <a:pt x="44" y="115"/>
                </a:lnTo>
                <a:lnTo>
                  <a:pt x="187" y="115"/>
                </a:lnTo>
                <a:lnTo>
                  <a:pt x="187" y="95"/>
                </a:lnTo>
                <a:close/>
                <a:moveTo>
                  <a:pt x="187" y="54"/>
                </a:moveTo>
                <a:lnTo>
                  <a:pt x="44" y="54"/>
                </a:lnTo>
                <a:lnTo>
                  <a:pt x="44" y="75"/>
                </a:lnTo>
                <a:lnTo>
                  <a:pt x="187" y="75"/>
                </a:lnTo>
                <a:lnTo>
                  <a:pt x="187" y="54"/>
                </a:lnTo>
                <a:close/>
                <a:moveTo>
                  <a:pt x="44" y="196"/>
                </a:moveTo>
                <a:lnTo>
                  <a:pt x="116" y="196"/>
                </a:lnTo>
                <a:lnTo>
                  <a:pt x="116" y="176"/>
                </a:lnTo>
                <a:lnTo>
                  <a:pt x="44" y="176"/>
                </a:lnTo>
                <a:lnTo>
                  <a:pt x="44" y="196"/>
                </a:lnTo>
                <a:close/>
                <a:moveTo>
                  <a:pt x="233" y="29"/>
                </a:moveTo>
                <a:lnTo>
                  <a:pt x="233" y="0"/>
                </a:lnTo>
                <a:lnTo>
                  <a:pt x="0" y="0"/>
                </a:lnTo>
                <a:lnTo>
                  <a:pt x="0" y="301"/>
                </a:lnTo>
                <a:lnTo>
                  <a:pt x="29" y="301"/>
                </a:lnTo>
                <a:lnTo>
                  <a:pt x="29" y="330"/>
                </a:lnTo>
                <a:lnTo>
                  <a:pt x="262" y="330"/>
                </a:lnTo>
                <a:lnTo>
                  <a:pt x="262" y="29"/>
                </a:lnTo>
                <a:lnTo>
                  <a:pt x="233" y="29"/>
                </a:lnTo>
                <a:close/>
                <a:moveTo>
                  <a:pt x="15" y="286"/>
                </a:moveTo>
                <a:lnTo>
                  <a:pt x="15" y="16"/>
                </a:lnTo>
                <a:lnTo>
                  <a:pt x="216" y="16"/>
                </a:lnTo>
                <a:lnTo>
                  <a:pt x="216" y="216"/>
                </a:lnTo>
                <a:lnTo>
                  <a:pt x="148" y="216"/>
                </a:lnTo>
                <a:lnTo>
                  <a:pt x="148" y="286"/>
                </a:lnTo>
                <a:lnTo>
                  <a:pt x="15" y="286"/>
                </a:lnTo>
                <a:close/>
                <a:moveTo>
                  <a:pt x="245" y="315"/>
                </a:moveTo>
                <a:lnTo>
                  <a:pt x="44" y="315"/>
                </a:lnTo>
                <a:lnTo>
                  <a:pt x="44" y="301"/>
                </a:lnTo>
                <a:lnTo>
                  <a:pt x="155" y="301"/>
                </a:lnTo>
                <a:lnTo>
                  <a:pt x="233" y="225"/>
                </a:lnTo>
                <a:lnTo>
                  <a:pt x="233" y="45"/>
                </a:lnTo>
                <a:lnTo>
                  <a:pt x="245" y="45"/>
                </a:lnTo>
                <a:lnTo>
                  <a:pt x="245" y="31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ko-KR" altLang="en-US" sz="2400">
              <a:solidFill>
                <a:srgbClr val="000000"/>
              </a:solidFill>
            </a:endParaRPr>
          </a:p>
        </p:txBody>
      </p:sp>
      <p:sp>
        <p:nvSpPr>
          <p:cNvPr id="14" name="Oval 40"/>
          <p:cNvSpPr/>
          <p:nvPr/>
        </p:nvSpPr>
        <p:spPr>
          <a:xfrm>
            <a:off x="9042383" y="2236747"/>
            <a:ext cx="1859984" cy="1860557"/>
          </a:xfrm>
          <a:prstGeom prst="ellipse">
            <a:avLst/>
          </a:prstGeom>
          <a:solidFill>
            <a:srgbClr val="004B7D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gradFill flip="none" rotWithShape="1">
                <a:gsLst>
                  <a:gs pos="0">
                    <a:srgbClr val="FFFFFF">
                      <a:shade val="30000"/>
                      <a:satMod val="115000"/>
                    </a:srgbClr>
                  </a:gs>
                  <a:gs pos="50000">
                    <a:srgbClr val="FFFFFF">
                      <a:shade val="67500"/>
                      <a:satMod val="115000"/>
                    </a:srgbClr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2700000" scaled="1"/>
              </a:gradFill>
            </a:endParaRPr>
          </a:p>
        </p:txBody>
      </p:sp>
      <p:sp>
        <p:nvSpPr>
          <p:cNvPr id="20" name="Rounded Rectangle 34"/>
          <p:cNvSpPr/>
          <p:nvPr/>
        </p:nvSpPr>
        <p:spPr>
          <a:xfrm>
            <a:off x="3917733" y="3187947"/>
            <a:ext cx="660597" cy="660801"/>
          </a:xfrm>
          <a:prstGeom prst="roundRect">
            <a:avLst>
              <a:gd name="adj" fmla="val 50000"/>
            </a:avLst>
          </a:prstGeom>
          <a:solidFill>
            <a:srgbClr val="004B7D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gradFill flip="none" rotWithShape="1">
                <a:gsLst>
                  <a:gs pos="0">
                    <a:srgbClr val="FFFFFF">
                      <a:shade val="30000"/>
                      <a:satMod val="115000"/>
                    </a:srgbClr>
                  </a:gs>
                  <a:gs pos="50000">
                    <a:srgbClr val="FFFFFF">
                      <a:shade val="67500"/>
                      <a:satMod val="115000"/>
                    </a:srgbClr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2700000" scaled="1"/>
              </a:gradFill>
            </a:endParaRPr>
          </a:p>
        </p:txBody>
      </p:sp>
      <p:sp>
        <p:nvSpPr>
          <p:cNvPr id="22" name="Freeform 48"/>
          <p:cNvSpPr>
            <a:spLocks noEditPoints="1"/>
          </p:cNvSpPr>
          <p:nvPr/>
        </p:nvSpPr>
        <p:spPr bwMode="auto">
          <a:xfrm>
            <a:off x="4141115" y="3378275"/>
            <a:ext cx="213832" cy="312976"/>
          </a:xfrm>
          <a:custGeom>
            <a:avLst/>
            <a:gdLst/>
            <a:ahLst/>
            <a:cxnLst>
              <a:cxn ang="0">
                <a:pos x="76" y="31"/>
              </a:cxn>
              <a:cxn ang="0">
                <a:pos x="80" y="27"/>
              </a:cxn>
              <a:cxn ang="0">
                <a:pos x="76" y="23"/>
              </a:cxn>
              <a:cxn ang="0">
                <a:pos x="23" y="76"/>
              </a:cxn>
              <a:cxn ang="0">
                <a:pos x="27" y="80"/>
              </a:cxn>
              <a:cxn ang="0">
                <a:pos x="31" y="76"/>
              </a:cxn>
              <a:cxn ang="0">
                <a:pos x="76" y="31"/>
              </a:cxn>
              <a:cxn ang="0">
                <a:pos x="44" y="192"/>
              </a:cxn>
              <a:cxn ang="0">
                <a:pos x="45" y="203"/>
              </a:cxn>
              <a:cxn ang="0">
                <a:pos x="56" y="209"/>
              </a:cxn>
              <a:cxn ang="0">
                <a:pos x="57" y="216"/>
              </a:cxn>
              <a:cxn ang="0">
                <a:pos x="76" y="221"/>
              </a:cxn>
              <a:cxn ang="0">
                <a:pos x="95" y="216"/>
              </a:cxn>
              <a:cxn ang="0">
                <a:pos x="96" y="209"/>
              </a:cxn>
              <a:cxn ang="0">
                <a:pos x="106" y="203"/>
              </a:cxn>
              <a:cxn ang="0">
                <a:pos x="108" y="192"/>
              </a:cxn>
              <a:cxn ang="0">
                <a:pos x="76" y="197"/>
              </a:cxn>
              <a:cxn ang="0">
                <a:pos x="44" y="192"/>
              </a:cxn>
              <a:cxn ang="0">
                <a:pos x="41" y="170"/>
              </a:cxn>
              <a:cxn ang="0">
                <a:pos x="42" y="182"/>
              </a:cxn>
              <a:cxn ang="0">
                <a:pos x="76" y="188"/>
              </a:cxn>
              <a:cxn ang="0">
                <a:pos x="109" y="182"/>
              </a:cxn>
              <a:cxn ang="0">
                <a:pos x="111" y="170"/>
              </a:cxn>
              <a:cxn ang="0">
                <a:pos x="76" y="177"/>
              </a:cxn>
              <a:cxn ang="0">
                <a:pos x="41" y="170"/>
              </a:cxn>
              <a:cxn ang="0">
                <a:pos x="76" y="0"/>
              </a:cxn>
              <a:cxn ang="0">
                <a:pos x="0" y="76"/>
              </a:cxn>
              <a:cxn ang="0">
                <a:pos x="36" y="141"/>
              </a:cxn>
              <a:cxn ang="0">
                <a:pos x="39" y="160"/>
              </a:cxn>
              <a:cxn ang="0">
                <a:pos x="76" y="168"/>
              </a:cxn>
              <a:cxn ang="0">
                <a:pos x="113" y="160"/>
              </a:cxn>
              <a:cxn ang="0">
                <a:pos x="115" y="141"/>
              </a:cxn>
              <a:cxn ang="0">
                <a:pos x="152" y="76"/>
              </a:cxn>
              <a:cxn ang="0">
                <a:pos x="76" y="0"/>
              </a:cxn>
              <a:cxn ang="0">
                <a:pos x="104" y="132"/>
              </a:cxn>
              <a:cxn ang="0">
                <a:pos x="102" y="150"/>
              </a:cxn>
              <a:cxn ang="0">
                <a:pos x="76" y="154"/>
              </a:cxn>
              <a:cxn ang="0">
                <a:pos x="50" y="150"/>
              </a:cxn>
              <a:cxn ang="0">
                <a:pos x="48" y="132"/>
              </a:cxn>
              <a:cxn ang="0">
                <a:pos x="13" y="76"/>
              </a:cxn>
              <a:cxn ang="0">
                <a:pos x="76" y="14"/>
              </a:cxn>
              <a:cxn ang="0">
                <a:pos x="139" y="76"/>
              </a:cxn>
              <a:cxn ang="0">
                <a:pos x="104" y="132"/>
              </a:cxn>
              <a:cxn ang="0">
                <a:pos x="93" y="104"/>
              </a:cxn>
              <a:cxn ang="0">
                <a:pos x="76" y="74"/>
              </a:cxn>
              <a:cxn ang="0">
                <a:pos x="59" y="104"/>
              </a:cxn>
              <a:cxn ang="0">
                <a:pos x="52" y="89"/>
              </a:cxn>
              <a:cxn ang="0">
                <a:pos x="41" y="94"/>
              </a:cxn>
              <a:cxn ang="0">
                <a:pos x="58" y="131"/>
              </a:cxn>
              <a:cxn ang="0">
                <a:pos x="76" y="98"/>
              </a:cxn>
              <a:cxn ang="0">
                <a:pos x="94" y="131"/>
              </a:cxn>
              <a:cxn ang="0">
                <a:pos x="111" y="94"/>
              </a:cxn>
              <a:cxn ang="0">
                <a:pos x="100" y="89"/>
              </a:cxn>
              <a:cxn ang="0">
                <a:pos x="93" y="104"/>
              </a:cxn>
            </a:cxnLst>
            <a:rect l="0" t="0" r="r" b="b"/>
            <a:pathLst>
              <a:path w="152" h="221">
                <a:moveTo>
                  <a:pt x="76" y="31"/>
                </a:moveTo>
                <a:cubicBezTo>
                  <a:pt x="78" y="31"/>
                  <a:pt x="80" y="30"/>
                  <a:pt x="80" y="27"/>
                </a:cubicBezTo>
                <a:cubicBezTo>
                  <a:pt x="80" y="25"/>
                  <a:pt x="78" y="23"/>
                  <a:pt x="76" y="23"/>
                </a:cubicBezTo>
                <a:cubicBezTo>
                  <a:pt x="47" y="23"/>
                  <a:pt x="23" y="47"/>
                  <a:pt x="23" y="76"/>
                </a:cubicBezTo>
                <a:cubicBezTo>
                  <a:pt x="23" y="78"/>
                  <a:pt x="25" y="80"/>
                  <a:pt x="27" y="80"/>
                </a:cubicBezTo>
                <a:cubicBezTo>
                  <a:pt x="29" y="80"/>
                  <a:pt x="31" y="78"/>
                  <a:pt x="31" y="76"/>
                </a:cubicBezTo>
                <a:cubicBezTo>
                  <a:pt x="31" y="52"/>
                  <a:pt x="51" y="31"/>
                  <a:pt x="76" y="31"/>
                </a:cubicBezTo>
                <a:close/>
                <a:moveTo>
                  <a:pt x="44" y="192"/>
                </a:moveTo>
                <a:cubicBezTo>
                  <a:pt x="45" y="203"/>
                  <a:pt x="45" y="203"/>
                  <a:pt x="45" y="203"/>
                </a:cubicBezTo>
                <a:cubicBezTo>
                  <a:pt x="45" y="203"/>
                  <a:pt x="48" y="207"/>
                  <a:pt x="56" y="209"/>
                </a:cubicBezTo>
                <a:cubicBezTo>
                  <a:pt x="57" y="216"/>
                  <a:pt x="57" y="216"/>
                  <a:pt x="57" y="216"/>
                </a:cubicBezTo>
                <a:cubicBezTo>
                  <a:pt x="57" y="216"/>
                  <a:pt x="61" y="221"/>
                  <a:pt x="76" y="221"/>
                </a:cubicBezTo>
                <a:cubicBezTo>
                  <a:pt x="91" y="221"/>
                  <a:pt x="95" y="216"/>
                  <a:pt x="95" y="216"/>
                </a:cubicBezTo>
                <a:cubicBezTo>
                  <a:pt x="96" y="209"/>
                  <a:pt x="96" y="209"/>
                  <a:pt x="96" y="209"/>
                </a:cubicBezTo>
                <a:cubicBezTo>
                  <a:pt x="104" y="207"/>
                  <a:pt x="106" y="203"/>
                  <a:pt x="106" y="203"/>
                </a:cubicBezTo>
                <a:cubicBezTo>
                  <a:pt x="108" y="192"/>
                  <a:pt x="108" y="192"/>
                  <a:pt x="108" y="192"/>
                </a:cubicBezTo>
                <a:cubicBezTo>
                  <a:pt x="98" y="195"/>
                  <a:pt x="87" y="197"/>
                  <a:pt x="76" y="197"/>
                </a:cubicBezTo>
                <a:cubicBezTo>
                  <a:pt x="64" y="197"/>
                  <a:pt x="54" y="195"/>
                  <a:pt x="44" y="192"/>
                </a:cubicBezTo>
                <a:close/>
                <a:moveTo>
                  <a:pt x="41" y="170"/>
                </a:moveTo>
                <a:cubicBezTo>
                  <a:pt x="42" y="182"/>
                  <a:pt x="42" y="182"/>
                  <a:pt x="42" y="182"/>
                </a:cubicBezTo>
                <a:cubicBezTo>
                  <a:pt x="52" y="186"/>
                  <a:pt x="64" y="188"/>
                  <a:pt x="76" y="188"/>
                </a:cubicBezTo>
                <a:cubicBezTo>
                  <a:pt x="88" y="188"/>
                  <a:pt x="99" y="186"/>
                  <a:pt x="109" y="182"/>
                </a:cubicBezTo>
                <a:cubicBezTo>
                  <a:pt x="111" y="170"/>
                  <a:pt x="111" y="170"/>
                  <a:pt x="111" y="170"/>
                </a:cubicBezTo>
                <a:cubicBezTo>
                  <a:pt x="100" y="174"/>
                  <a:pt x="89" y="177"/>
                  <a:pt x="76" y="177"/>
                </a:cubicBezTo>
                <a:cubicBezTo>
                  <a:pt x="63" y="177"/>
                  <a:pt x="51" y="174"/>
                  <a:pt x="41" y="170"/>
                </a:cubicBezTo>
                <a:close/>
                <a:moveTo>
                  <a:pt x="76" y="0"/>
                </a:moveTo>
                <a:cubicBezTo>
                  <a:pt x="34" y="0"/>
                  <a:pt x="0" y="34"/>
                  <a:pt x="0" y="76"/>
                </a:cubicBezTo>
                <a:cubicBezTo>
                  <a:pt x="0" y="104"/>
                  <a:pt x="15" y="128"/>
                  <a:pt x="36" y="141"/>
                </a:cubicBezTo>
                <a:cubicBezTo>
                  <a:pt x="39" y="160"/>
                  <a:pt x="39" y="160"/>
                  <a:pt x="39" y="160"/>
                </a:cubicBezTo>
                <a:cubicBezTo>
                  <a:pt x="50" y="165"/>
                  <a:pt x="63" y="168"/>
                  <a:pt x="76" y="168"/>
                </a:cubicBezTo>
                <a:cubicBezTo>
                  <a:pt x="89" y="168"/>
                  <a:pt x="102" y="165"/>
                  <a:pt x="113" y="160"/>
                </a:cubicBezTo>
                <a:cubicBezTo>
                  <a:pt x="115" y="141"/>
                  <a:pt x="115" y="141"/>
                  <a:pt x="115" y="141"/>
                </a:cubicBezTo>
                <a:cubicBezTo>
                  <a:pt x="137" y="128"/>
                  <a:pt x="152" y="104"/>
                  <a:pt x="152" y="76"/>
                </a:cubicBezTo>
                <a:cubicBezTo>
                  <a:pt x="152" y="34"/>
                  <a:pt x="118" y="0"/>
                  <a:pt x="76" y="0"/>
                </a:cubicBezTo>
                <a:close/>
                <a:moveTo>
                  <a:pt x="104" y="132"/>
                </a:moveTo>
                <a:cubicBezTo>
                  <a:pt x="102" y="150"/>
                  <a:pt x="102" y="150"/>
                  <a:pt x="102" y="150"/>
                </a:cubicBezTo>
                <a:cubicBezTo>
                  <a:pt x="102" y="150"/>
                  <a:pt x="95" y="154"/>
                  <a:pt x="76" y="154"/>
                </a:cubicBezTo>
                <a:cubicBezTo>
                  <a:pt x="57" y="154"/>
                  <a:pt x="50" y="150"/>
                  <a:pt x="50" y="150"/>
                </a:cubicBezTo>
                <a:cubicBezTo>
                  <a:pt x="48" y="132"/>
                  <a:pt x="48" y="132"/>
                  <a:pt x="48" y="132"/>
                </a:cubicBezTo>
                <a:cubicBezTo>
                  <a:pt x="27" y="122"/>
                  <a:pt x="13" y="101"/>
                  <a:pt x="13" y="76"/>
                </a:cubicBezTo>
                <a:cubicBezTo>
                  <a:pt x="13" y="42"/>
                  <a:pt x="41" y="14"/>
                  <a:pt x="76" y="14"/>
                </a:cubicBezTo>
                <a:cubicBezTo>
                  <a:pt x="110" y="14"/>
                  <a:pt x="139" y="42"/>
                  <a:pt x="139" y="76"/>
                </a:cubicBezTo>
                <a:cubicBezTo>
                  <a:pt x="139" y="101"/>
                  <a:pt x="124" y="122"/>
                  <a:pt x="104" y="132"/>
                </a:cubicBezTo>
                <a:close/>
                <a:moveTo>
                  <a:pt x="93" y="104"/>
                </a:moveTo>
                <a:cubicBezTo>
                  <a:pt x="76" y="74"/>
                  <a:pt x="76" y="74"/>
                  <a:pt x="76" y="74"/>
                </a:cubicBezTo>
                <a:cubicBezTo>
                  <a:pt x="59" y="104"/>
                  <a:pt x="59" y="104"/>
                  <a:pt x="59" y="104"/>
                </a:cubicBezTo>
                <a:cubicBezTo>
                  <a:pt x="52" y="89"/>
                  <a:pt x="52" y="89"/>
                  <a:pt x="52" y="89"/>
                </a:cubicBezTo>
                <a:cubicBezTo>
                  <a:pt x="41" y="94"/>
                  <a:pt x="41" y="94"/>
                  <a:pt x="41" y="94"/>
                </a:cubicBezTo>
                <a:cubicBezTo>
                  <a:pt x="58" y="131"/>
                  <a:pt x="58" y="131"/>
                  <a:pt x="58" y="131"/>
                </a:cubicBezTo>
                <a:cubicBezTo>
                  <a:pt x="76" y="98"/>
                  <a:pt x="76" y="98"/>
                  <a:pt x="76" y="98"/>
                </a:cubicBezTo>
                <a:cubicBezTo>
                  <a:pt x="94" y="131"/>
                  <a:pt x="94" y="131"/>
                  <a:pt x="94" y="131"/>
                </a:cubicBezTo>
                <a:cubicBezTo>
                  <a:pt x="111" y="94"/>
                  <a:pt x="111" y="94"/>
                  <a:pt x="111" y="94"/>
                </a:cubicBezTo>
                <a:cubicBezTo>
                  <a:pt x="100" y="89"/>
                  <a:pt x="100" y="89"/>
                  <a:pt x="100" y="89"/>
                </a:cubicBezTo>
                <a:lnTo>
                  <a:pt x="93" y="104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</a:ln>
        </p:spPr>
        <p:txBody>
          <a:bodyPr vert="horz" wrap="square" lIns="121920" tIns="60960" rIns="121920" bIns="60960" numCol="1" anchor="t" anchorCtr="0" compatLnSpc="1"/>
          <a:lstStyle/>
          <a:p>
            <a:endParaRPr lang="ko-KR" altLang="en-US" sz="2400">
              <a:solidFill>
                <a:srgbClr val="000000"/>
              </a:solidFill>
            </a:endParaRPr>
          </a:p>
        </p:txBody>
      </p:sp>
      <p:sp>
        <p:nvSpPr>
          <p:cNvPr id="24" name="Rounded Rectangle 34"/>
          <p:cNvSpPr/>
          <p:nvPr/>
        </p:nvSpPr>
        <p:spPr>
          <a:xfrm>
            <a:off x="6217390" y="4323318"/>
            <a:ext cx="660597" cy="660801"/>
          </a:xfrm>
          <a:prstGeom prst="roundRect">
            <a:avLst>
              <a:gd name="adj" fmla="val 50000"/>
            </a:avLst>
          </a:prstGeom>
          <a:solidFill>
            <a:srgbClr val="4BAF32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gradFill flip="none" rotWithShape="1">
                <a:gsLst>
                  <a:gs pos="0">
                    <a:srgbClr val="FFFFFF">
                      <a:shade val="30000"/>
                      <a:satMod val="115000"/>
                    </a:srgbClr>
                  </a:gs>
                  <a:gs pos="50000">
                    <a:srgbClr val="FFFFFF">
                      <a:shade val="67500"/>
                      <a:satMod val="115000"/>
                    </a:srgbClr>
                  </a:gs>
                  <a:gs pos="100000">
                    <a:srgbClr val="FFFFFF">
                      <a:shade val="100000"/>
                      <a:satMod val="115000"/>
                    </a:srgbClr>
                  </a:gs>
                </a:gsLst>
                <a:lin ang="2700000" scaled="1"/>
              </a:gradFill>
            </a:endParaRPr>
          </a:p>
        </p:txBody>
      </p:sp>
      <p:grpSp>
        <p:nvGrpSpPr>
          <p:cNvPr id="26" name="Group 30"/>
          <p:cNvGrpSpPr/>
          <p:nvPr/>
        </p:nvGrpSpPr>
        <p:grpSpPr>
          <a:xfrm>
            <a:off x="6407949" y="4540303"/>
            <a:ext cx="280272" cy="245881"/>
            <a:chOff x="3175" y="-1587"/>
            <a:chExt cx="490538" cy="430212"/>
          </a:xfrm>
          <a:solidFill>
            <a:schemeClr val="bg2"/>
          </a:solidFill>
        </p:grpSpPr>
        <p:sp>
          <p:nvSpPr>
            <p:cNvPr id="27" name="Freeform 175"/>
            <p:cNvSpPr>
              <a:spLocks noEditPoints="1"/>
            </p:cNvSpPr>
            <p:nvPr/>
          </p:nvSpPr>
          <p:spPr bwMode="auto">
            <a:xfrm>
              <a:off x="3175" y="-1587"/>
              <a:ext cx="490538" cy="430212"/>
            </a:xfrm>
            <a:custGeom>
              <a:avLst/>
              <a:gdLst>
                <a:gd name="T0" fmla="*/ 128 w 128"/>
                <a:gd name="T1" fmla="*/ 66 h 112"/>
                <a:gd name="T2" fmla="*/ 112 w 128"/>
                <a:gd name="T3" fmla="*/ 6 h 112"/>
                <a:gd name="T4" fmla="*/ 104 w 128"/>
                <a:gd name="T5" fmla="*/ 0 h 112"/>
                <a:gd name="T6" fmla="*/ 64 w 128"/>
                <a:gd name="T7" fmla="*/ 0 h 112"/>
                <a:gd name="T8" fmla="*/ 24 w 128"/>
                <a:gd name="T9" fmla="*/ 0 h 112"/>
                <a:gd name="T10" fmla="*/ 16 w 128"/>
                <a:gd name="T11" fmla="*/ 6 h 112"/>
                <a:gd name="T12" fmla="*/ 0 w 128"/>
                <a:gd name="T13" fmla="*/ 66 h 112"/>
                <a:gd name="T14" fmla="*/ 0 w 128"/>
                <a:gd name="T15" fmla="*/ 68 h 112"/>
                <a:gd name="T16" fmla="*/ 0 w 128"/>
                <a:gd name="T17" fmla="*/ 96 h 112"/>
                <a:gd name="T18" fmla="*/ 16 w 128"/>
                <a:gd name="T19" fmla="*/ 112 h 112"/>
                <a:gd name="T20" fmla="*/ 112 w 128"/>
                <a:gd name="T21" fmla="*/ 112 h 112"/>
                <a:gd name="T22" fmla="*/ 128 w 128"/>
                <a:gd name="T23" fmla="*/ 96 h 112"/>
                <a:gd name="T24" fmla="*/ 128 w 128"/>
                <a:gd name="T25" fmla="*/ 68 h 112"/>
                <a:gd name="T26" fmla="*/ 128 w 128"/>
                <a:gd name="T27" fmla="*/ 66 h 112"/>
                <a:gd name="T28" fmla="*/ 120 w 128"/>
                <a:gd name="T29" fmla="*/ 96 h 112"/>
                <a:gd name="T30" fmla="*/ 112 w 128"/>
                <a:gd name="T31" fmla="*/ 104 h 112"/>
                <a:gd name="T32" fmla="*/ 16 w 128"/>
                <a:gd name="T33" fmla="*/ 104 h 112"/>
                <a:gd name="T34" fmla="*/ 8 w 128"/>
                <a:gd name="T35" fmla="*/ 96 h 112"/>
                <a:gd name="T36" fmla="*/ 8 w 128"/>
                <a:gd name="T37" fmla="*/ 68 h 112"/>
                <a:gd name="T38" fmla="*/ 24 w 128"/>
                <a:gd name="T39" fmla="*/ 8 h 112"/>
                <a:gd name="T40" fmla="*/ 104 w 128"/>
                <a:gd name="T41" fmla="*/ 8 h 112"/>
                <a:gd name="T42" fmla="*/ 120 w 128"/>
                <a:gd name="T43" fmla="*/ 68 h 112"/>
                <a:gd name="T44" fmla="*/ 120 w 128"/>
                <a:gd name="T45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8" h="112">
                  <a:moveTo>
                    <a:pt x="128" y="66"/>
                  </a:moveTo>
                  <a:cubicBezTo>
                    <a:pt x="112" y="6"/>
                    <a:pt x="112" y="6"/>
                    <a:pt x="112" y="6"/>
                  </a:cubicBezTo>
                  <a:cubicBezTo>
                    <a:pt x="111" y="2"/>
                    <a:pt x="108" y="0"/>
                    <a:pt x="10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17" y="2"/>
                    <a:pt x="16" y="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7"/>
                    <a:pt x="0" y="67"/>
                    <a:pt x="0" y="68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5"/>
                    <a:pt x="7" y="112"/>
                    <a:pt x="16" y="112"/>
                  </a:cubicBezTo>
                  <a:cubicBezTo>
                    <a:pt x="112" y="112"/>
                    <a:pt x="112" y="112"/>
                    <a:pt x="112" y="112"/>
                  </a:cubicBezTo>
                  <a:cubicBezTo>
                    <a:pt x="121" y="112"/>
                    <a:pt x="128" y="105"/>
                    <a:pt x="128" y="96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7"/>
                    <a:pt x="128" y="67"/>
                    <a:pt x="128" y="66"/>
                  </a:cubicBezTo>
                  <a:close/>
                  <a:moveTo>
                    <a:pt x="120" y="96"/>
                  </a:moveTo>
                  <a:cubicBezTo>
                    <a:pt x="120" y="100"/>
                    <a:pt x="116" y="104"/>
                    <a:pt x="112" y="104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2" y="104"/>
                    <a:pt x="8" y="100"/>
                    <a:pt x="8" y="96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20" y="68"/>
                    <a:pt x="120" y="68"/>
                    <a:pt x="120" y="68"/>
                  </a:cubicBezTo>
                  <a:lnTo>
                    <a:pt x="120" y="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d-ID" sz="2400">
                <a:solidFill>
                  <a:srgbClr val="000000"/>
                </a:solidFill>
              </a:endParaRPr>
            </a:p>
          </p:txBody>
        </p:sp>
        <p:sp>
          <p:nvSpPr>
            <p:cNvPr id="28" name="Freeform 176"/>
            <p:cNvSpPr>
              <a:spLocks noEditPoints="1"/>
            </p:cNvSpPr>
            <p:nvPr/>
          </p:nvSpPr>
          <p:spPr bwMode="auto">
            <a:xfrm>
              <a:off x="60325" y="58738"/>
              <a:ext cx="374650" cy="277812"/>
            </a:xfrm>
            <a:custGeom>
              <a:avLst/>
              <a:gdLst>
                <a:gd name="T0" fmla="*/ 80 w 98"/>
                <a:gd name="T1" fmla="*/ 0 h 72"/>
                <a:gd name="T2" fmla="*/ 18 w 98"/>
                <a:gd name="T3" fmla="*/ 0 h 72"/>
                <a:gd name="T4" fmla="*/ 14 w 98"/>
                <a:gd name="T5" fmla="*/ 3 h 72"/>
                <a:gd name="T6" fmla="*/ 0 w 98"/>
                <a:gd name="T7" fmla="*/ 51 h 72"/>
                <a:gd name="T8" fmla="*/ 1 w 98"/>
                <a:gd name="T9" fmla="*/ 54 h 72"/>
                <a:gd name="T10" fmla="*/ 4 w 98"/>
                <a:gd name="T11" fmla="*/ 56 h 72"/>
                <a:gd name="T12" fmla="*/ 16 w 98"/>
                <a:gd name="T13" fmla="*/ 56 h 72"/>
                <a:gd name="T14" fmla="*/ 20 w 98"/>
                <a:gd name="T15" fmla="*/ 56 h 72"/>
                <a:gd name="T16" fmla="*/ 23 w 98"/>
                <a:gd name="T17" fmla="*/ 56 h 72"/>
                <a:gd name="T18" fmla="*/ 28 w 98"/>
                <a:gd name="T19" fmla="*/ 68 h 72"/>
                <a:gd name="T20" fmla="*/ 35 w 98"/>
                <a:gd name="T21" fmla="*/ 72 h 72"/>
                <a:gd name="T22" fmla="*/ 63 w 98"/>
                <a:gd name="T23" fmla="*/ 72 h 72"/>
                <a:gd name="T24" fmla="*/ 70 w 98"/>
                <a:gd name="T25" fmla="*/ 68 h 72"/>
                <a:gd name="T26" fmla="*/ 75 w 98"/>
                <a:gd name="T27" fmla="*/ 56 h 72"/>
                <a:gd name="T28" fmla="*/ 78 w 98"/>
                <a:gd name="T29" fmla="*/ 56 h 72"/>
                <a:gd name="T30" fmla="*/ 82 w 98"/>
                <a:gd name="T31" fmla="*/ 56 h 72"/>
                <a:gd name="T32" fmla="*/ 94 w 98"/>
                <a:gd name="T33" fmla="*/ 56 h 72"/>
                <a:gd name="T34" fmla="*/ 97 w 98"/>
                <a:gd name="T35" fmla="*/ 54 h 72"/>
                <a:gd name="T36" fmla="*/ 98 w 98"/>
                <a:gd name="T37" fmla="*/ 51 h 72"/>
                <a:gd name="T38" fmla="*/ 84 w 98"/>
                <a:gd name="T39" fmla="*/ 3 h 72"/>
                <a:gd name="T40" fmla="*/ 80 w 98"/>
                <a:gd name="T41" fmla="*/ 0 h 72"/>
                <a:gd name="T42" fmla="*/ 82 w 98"/>
                <a:gd name="T43" fmla="*/ 48 h 72"/>
                <a:gd name="T44" fmla="*/ 75 w 98"/>
                <a:gd name="T45" fmla="*/ 48 h 72"/>
                <a:gd name="T46" fmla="*/ 68 w 98"/>
                <a:gd name="T47" fmla="*/ 52 h 72"/>
                <a:gd name="T48" fmla="*/ 63 w 98"/>
                <a:gd name="T49" fmla="*/ 64 h 72"/>
                <a:gd name="T50" fmla="*/ 35 w 98"/>
                <a:gd name="T51" fmla="*/ 64 h 72"/>
                <a:gd name="T52" fmla="*/ 30 w 98"/>
                <a:gd name="T53" fmla="*/ 52 h 72"/>
                <a:gd name="T54" fmla="*/ 23 w 98"/>
                <a:gd name="T55" fmla="*/ 48 h 72"/>
                <a:gd name="T56" fmla="*/ 16 w 98"/>
                <a:gd name="T57" fmla="*/ 48 h 72"/>
                <a:gd name="T58" fmla="*/ 6 w 98"/>
                <a:gd name="T59" fmla="*/ 48 h 72"/>
                <a:gd name="T60" fmla="*/ 18 w 98"/>
                <a:gd name="T61" fmla="*/ 4 h 72"/>
                <a:gd name="T62" fmla="*/ 80 w 98"/>
                <a:gd name="T63" fmla="*/ 4 h 72"/>
                <a:gd name="T64" fmla="*/ 92 w 98"/>
                <a:gd name="T65" fmla="*/ 48 h 72"/>
                <a:gd name="T66" fmla="*/ 82 w 98"/>
                <a:gd name="T67" fmla="*/ 4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" h="72">
                  <a:moveTo>
                    <a:pt x="80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6" y="0"/>
                    <a:pt x="15" y="1"/>
                    <a:pt x="14" y="3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2"/>
                    <a:pt x="0" y="53"/>
                    <a:pt x="1" y="54"/>
                  </a:cubicBezTo>
                  <a:cubicBezTo>
                    <a:pt x="2" y="55"/>
                    <a:pt x="3" y="56"/>
                    <a:pt x="4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0" y="70"/>
                    <a:pt x="32" y="72"/>
                    <a:pt x="35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6" y="72"/>
                    <a:pt x="68" y="70"/>
                    <a:pt x="70" y="68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6"/>
                    <a:pt x="96" y="55"/>
                    <a:pt x="97" y="54"/>
                  </a:cubicBezTo>
                  <a:cubicBezTo>
                    <a:pt x="98" y="53"/>
                    <a:pt x="98" y="52"/>
                    <a:pt x="98" y="51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3" y="1"/>
                    <a:pt x="82" y="0"/>
                    <a:pt x="80" y="0"/>
                  </a:cubicBezTo>
                  <a:close/>
                  <a:moveTo>
                    <a:pt x="82" y="48"/>
                  </a:moveTo>
                  <a:cubicBezTo>
                    <a:pt x="75" y="48"/>
                    <a:pt x="75" y="48"/>
                    <a:pt x="75" y="48"/>
                  </a:cubicBezTo>
                  <a:cubicBezTo>
                    <a:pt x="72" y="48"/>
                    <a:pt x="70" y="50"/>
                    <a:pt x="68" y="5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8" y="50"/>
                    <a:pt x="26" y="48"/>
                    <a:pt x="23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92" y="48"/>
                    <a:pt x="92" y="48"/>
                    <a:pt x="92" y="48"/>
                  </a:cubicBezTo>
                  <a:lnTo>
                    <a:pt x="82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id-ID" sz="2400">
                <a:solidFill>
                  <a:srgbClr val="000000"/>
                </a:solidFill>
              </a:endParaRPr>
            </a:p>
          </p:txBody>
        </p:sp>
      </p:grpSp>
      <p:sp>
        <p:nvSpPr>
          <p:cNvPr id="29" name="TextBox 98"/>
          <p:cNvSpPr txBox="1"/>
          <p:nvPr/>
        </p:nvSpPr>
        <p:spPr>
          <a:xfrm>
            <a:off x="9367081" y="2426583"/>
            <a:ext cx="121058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endParaRPr lang="en-US" altLang="zh-CN" sz="1600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中文图书</a:t>
            </a:r>
            <a:endParaRPr lang="en-US" altLang="zh-CN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一站式</a:t>
            </a:r>
            <a:endParaRPr lang="en-US" altLang="zh-CN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000" b="1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解决方案</a:t>
            </a:r>
            <a:endParaRPr lang="zh-CN" altLang="en-US" sz="2000" b="1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1" name="圆角矩形 30"/>
          <p:cNvSpPr/>
          <p:nvPr/>
        </p:nvSpPr>
        <p:spPr>
          <a:xfrm>
            <a:off x="-181526" y="3905507"/>
            <a:ext cx="2940275" cy="1437847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004B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深入的检索</a:t>
            </a:r>
            <a:endParaRPr lang="en-US" altLang="zh-CN" sz="2800" b="1" dirty="0">
              <a:solidFill>
                <a:srgbClr val="004B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000" b="1" dirty="0">
              <a:solidFill>
                <a:srgbClr val="4C4B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4C4B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目录级的图书检索</a:t>
            </a:r>
            <a:endParaRPr lang="zh-CN" altLang="en-US" sz="2000" b="1" dirty="0">
              <a:solidFill>
                <a:srgbClr val="4C4B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2563151" y="1892647"/>
            <a:ext cx="3583591" cy="1067872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00B0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关联的检索</a:t>
            </a:r>
            <a:endParaRPr lang="en-US" altLang="zh-CN" sz="2800" b="1" dirty="0">
              <a:solidFill>
                <a:srgbClr val="00B0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000" b="1" dirty="0">
              <a:solidFill>
                <a:srgbClr val="4C4B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4C4B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相关的知识、相关的人物</a:t>
            </a:r>
            <a:endParaRPr lang="zh-CN" altLang="en-US" sz="2000" b="1" dirty="0">
              <a:solidFill>
                <a:srgbClr val="4C4B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4211586" y="5126552"/>
            <a:ext cx="4672089" cy="936226"/>
          </a:xfrm>
          <a:prstGeom prst="roundRect">
            <a:avLst>
              <a:gd name="adj" fmla="val 0"/>
            </a:avLst>
          </a:prstGeom>
          <a:noFill/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rgbClr val="004B7D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立体的检索</a:t>
            </a:r>
            <a:endParaRPr lang="en-US" altLang="zh-CN" sz="2800" b="1" dirty="0">
              <a:solidFill>
                <a:srgbClr val="004B7D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zh-CN" sz="2000" b="1" dirty="0">
              <a:solidFill>
                <a:srgbClr val="4C4B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4C4B5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纸、电一站式检索</a:t>
            </a:r>
            <a:endParaRPr lang="zh-CN" altLang="en-US" sz="2000" b="1" dirty="0">
              <a:solidFill>
                <a:srgbClr val="4C4B5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6" name="组合 35"/>
          <p:cNvGrpSpPr/>
          <p:nvPr/>
        </p:nvGrpSpPr>
        <p:grpSpPr>
          <a:xfrm>
            <a:off x="378187" y="505029"/>
            <a:ext cx="6062415" cy="533498"/>
            <a:chOff x="378187" y="235223"/>
            <a:chExt cx="7786993" cy="685262"/>
          </a:xfrm>
        </p:grpSpPr>
        <p:sp>
          <p:nvSpPr>
            <p:cNvPr id="37" name="TextBox 23"/>
            <p:cNvSpPr txBox="1"/>
            <p:nvPr/>
          </p:nvSpPr>
          <p:spPr>
            <a:xfrm>
              <a:off x="2768969" y="235223"/>
              <a:ext cx="5159838" cy="672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2800" dirty="0">
                  <a:solidFill>
                    <a:srgbClr val="004B7D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图书的一站式检索服务</a:t>
              </a:r>
              <a:endParaRPr lang="zh-CN" altLang="en-US" sz="2800" dirty="0">
                <a:solidFill>
                  <a:srgbClr val="004B7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38" name="组合 37"/>
            <p:cNvGrpSpPr/>
            <p:nvPr/>
          </p:nvGrpSpPr>
          <p:grpSpPr>
            <a:xfrm>
              <a:off x="378187" y="314393"/>
              <a:ext cx="2228557" cy="549829"/>
              <a:chOff x="157476" y="152440"/>
              <a:chExt cx="2474408" cy="847436"/>
            </a:xfrm>
          </p:grpSpPr>
          <p:sp>
            <p:nvSpPr>
              <p:cNvPr id="43" name="Freeform 24"/>
              <p:cNvSpPr/>
              <p:nvPr/>
            </p:nvSpPr>
            <p:spPr>
              <a:xfrm>
                <a:off x="1332597" y="152440"/>
                <a:ext cx="1299287" cy="847436"/>
              </a:xfrm>
              <a:custGeom>
                <a:avLst/>
                <a:gdLst/>
                <a:ahLst/>
                <a:cxnLst>
                  <a:cxn ang="0">
                    <a:pos x="448270" y="0"/>
                  </a:cxn>
                  <a:cxn ang="0">
                    <a:pos x="2349604" y="0"/>
                  </a:cxn>
                  <a:cxn ang="0">
                    <a:pos x="2374000" y="55145"/>
                  </a:cxn>
                  <a:cxn ang="0">
                    <a:pos x="1989769" y="1497335"/>
                  </a:cxn>
                  <a:cxn ang="0">
                    <a:pos x="1934879" y="1553246"/>
                  </a:cxn>
                  <a:cxn ang="0">
                    <a:pos x="33544" y="1553246"/>
                  </a:cxn>
                  <a:cxn ang="0">
                    <a:pos x="8386" y="1497335"/>
                  </a:cxn>
                  <a:cxn ang="0">
                    <a:pos x="393380" y="55145"/>
                  </a:cxn>
                  <a:cxn ang="0">
                    <a:pos x="448270" y="0"/>
                  </a:cxn>
                </a:cxnLst>
                <a:rect l="0" t="0" r="0" b="0"/>
                <a:pathLst>
                  <a:path w="3125" h="2028">
                    <a:moveTo>
                      <a:pt x="588" y="0"/>
                    </a:moveTo>
                    <a:lnTo>
                      <a:pt x="3082" y="0"/>
                    </a:lnTo>
                    <a:cubicBezTo>
                      <a:pt x="3110" y="0"/>
                      <a:pt x="3125" y="32"/>
                      <a:pt x="3114" y="72"/>
                    </a:cubicBezTo>
                    <a:lnTo>
                      <a:pt x="2610" y="1955"/>
                    </a:lnTo>
                    <a:cubicBezTo>
                      <a:pt x="2599" y="1995"/>
                      <a:pt x="2567" y="2028"/>
                      <a:pt x="2538" y="2028"/>
                    </a:cubicBezTo>
                    <a:lnTo>
                      <a:pt x="44" y="2028"/>
                    </a:lnTo>
                    <a:cubicBezTo>
                      <a:pt x="15" y="2028"/>
                      <a:pt x="0" y="1995"/>
                      <a:pt x="11" y="1955"/>
                    </a:cubicBezTo>
                    <a:lnTo>
                      <a:pt x="516" y="72"/>
                    </a:lnTo>
                    <a:cubicBezTo>
                      <a:pt x="527" y="32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4BAF3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  <p:sp>
            <p:nvSpPr>
              <p:cNvPr id="44" name="Freeform 22"/>
              <p:cNvSpPr/>
              <p:nvPr/>
            </p:nvSpPr>
            <p:spPr>
              <a:xfrm>
                <a:off x="157476" y="152440"/>
                <a:ext cx="1298421" cy="846571"/>
              </a:xfrm>
              <a:custGeom>
                <a:avLst/>
                <a:gdLst/>
                <a:ahLst/>
                <a:cxnLst>
                  <a:cxn ang="0">
                    <a:pos x="448114" y="0"/>
                  </a:cxn>
                  <a:cxn ang="0">
                    <a:pos x="2346501" y="0"/>
                  </a:cxn>
                  <a:cxn ang="0">
                    <a:pos x="2372412" y="56677"/>
                  </a:cxn>
                  <a:cxn ang="0">
                    <a:pos x="1988314" y="1496569"/>
                  </a:cxn>
                  <a:cxn ang="0">
                    <a:pos x="1932681" y="1553246"/>
                  </a:cxn>
                  <a:cxn ang="0">
                    <a:pos x="33532" y="1553246"/>
                  </a:cxn>
                  <a:cxn ang="0">
                    <a:pos x="8383" y="1496569"/>
                  </a:cxn>
                  <a:cxn ang="0">
                    <a:pos x="392481" y="56677"/>
                  </a:cxn>
                  <a:cxn ang="0">
                    <a:pos x="448114" y="0"/>
                  </a:cxn>
                </a:cxnLst>
                <a:rect l="0" t="0" r="0" b="0"/>
                <a:pathLst>
                  <a:path w="3124" h="2028">
                    <a:moveTo>
                      <a:pt x="588" y="0"/>
                    </a:moveTo>
                    <a:lnTo>
                      <a:pt x="3079" y="0"/>
                    </a:lnTo>
                    <a:cubicBezTo>
                      <a:pt x="3109" y="0"/>
                      <a:pt x="3124" y="33"/>
                      <a:pt x="3113" y="74"/>
                    </a:cubicBezTo>
                    <a:lnTo>
                      <a:pt x="2609" y="1954"/>
                    </a:lnTo>
                    <a:cubicBezTo>
                      <a:pt x="2598" y="1994"/>
                      <a:pt x="2565" y="2028"/>
                      <a:pt x="2536" y="2028"/>
                    </a:cubicBezTo>
                    <a:lnTo>
                      <a:pt x="44" y="2028"/>
                    </a:lnTo>
                    <a:cubicBezTo>
                      <a:pt x="15" y="2028"/>
                      <a:pt x="0" y="1994"/>
                      <a:pt x="11" y="1954"/>
                    </a:cubicBezTo>
                    <a:lnTo>
                      <a:pt x="515" y="74"/>
                    </a:lnTo>
                    <a:cubicBezTo>
                      <a:pt x="526" y="33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004B7D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39" name="Freeform 29"/>
            <p:cNvSpPr/>
            <p:nvPr/>
          </p:nvSpPr>
          <p:spPr>
            <a:xfrm>
              <a:off x="1857360" y="485318"/>
              <a:ext cx="333522" cy="253732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40" name="TextBox 23"/>
            <p:cNvSpPr txBox="1"/>
            <p:nvPr/>
          </p:nvSpPr>
          <p:spPr>
            <a:xfrm>
              <a:off x="526519" y="412758"/>
              <a:ext cx="1127219" cy="395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sz="14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超星</a:t>
              </a:r>
              <a:endParaRPr lang="zh-CN" altLang="en-US" sz="14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41" name="Freeform 28"/>
            <p:cNvSpPr/>
            <p:nvPr/>
          </p:nvSpPr>
          <p:spPr>
            <a:xfrm>
              <a:off x="7616940" y="684247"/>
              <a:ext cx="309650" cy="236238"/>
            </a:xfrm>
            <a:custGeom>
              <a:avLst/>
              <a:gdLst/>
              <a:ahLst/>
              <a:cxnLst>
                <a:cxn ang="0">
                  <a:pos x="523584" y="195509"/>
                </a:cxn>
                <a:cxn ang="0">
                  <a:pos x="468711" y="250712"/>
                </a:cxn>
                <a:cxn ang="0">
                  <a:pos x="320857" y="399452"/>
                </a:cxn>
                <a:cxn ang="0">
                  <a:pos x="210348" y="399452"/>
                </a:cxn>
                <a:cxn ang="0">
                  <a:pos x="374206" y="234611"/>
                </a:cxn>
                <a:cxn ang="0">
                  <a:pos x="0" y="234611"/>
                </a:cxn>
                <a:cxn ang="0">
                  <a:pos x="0" y="156407"/>
                </a:cxn>
                <a:cxn ang="0">
                  <a:pos x="374206" y="156407"/>
                </a:cxn>
                <a:cxn ang="0">
                  <a:pos x="218732" y="0"/>
                </a:cxn>
                <a:cxn ang="0">
                  <a:pos x="329241" y="0"/>
                </a:cxn>
                <a:cxn ang="0">
                  <a:pos x="468711" y="140307"/>
                </a:cxn>
                <a:cxn ang="0">
                  <a:pos x="523584" y="195509"/>
                </a:cxn>
              </a:cxnLst>
              <a:rect l="0" t="0" r="0" b="0"/>
              <a:pathLst>
                <a:path w="687" h="521">
                  <a:moveTo>
                    <a:pt x="687" y="255"/>
                  </a:moveTo>
                  <a:lnTo>
                    <a:pt x="615" y="327"/>
                  </a:lnTo>
                  <a:lnTo>
                    <a:pt x="421" y="521"/>
                  </a:lnTo>
                  <a:lnTo>
                    <a:pt x="276" y="521"/>
                  </a:lnTo>
                  <a:lnTo>
                    <a:pt x="491" y="306"/>
                  </a:lnTo>
                  <a:lnTo>
                    <a:pt x="0" y="306"/>
                  </a:lnTo>
                  <a:lnTo>
                    <a:pt x="0" y="204"/>
                  </a:lnTo>
                  <a:lnTo>
                    <a:pt x="491" y="204"/>
                  </a:lnTo>
                  <a:lnTo>
                    <a:pt x="287" y="0"/>
                  </a:lnTo>
                  <a:lnTo>
                    <a:pt x="432" y="0"/>
                  </a:lnTo>
                  <a:lnTo>
                    <a:pt x="615" y="183"/>
                  </a:lnTo>
                  <a:lnTo>
                    <a:pt x="687" y="255"/>
                  </a:lnTo>
                  <a:close/>
                </a:path>
              </a:pathLst>
            </a:custGeom>
            <a:solidFill>
              <a:srgbClr val="4BAF32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42" name="Freeform 29"/>
            <p:cNvSpPr/>
            <p:nvPr/>
          </p:nvSpPr>
          <p:spPr>
            <a:xfrm>
              <a:off x="7771765" y="259868"/>
              <a:ext cx="393415" cy="299297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1B4C98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1" nodeType="with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2" nodeType="withEffect"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3" nodeType="withEffect"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4" nodeType="withEffect"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5" nodeType="withEffect"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6" nodeType="withEffect"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7" nodeType="withEffect"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9" nodeType="withEffect"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11" nodeType="withEffect"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13" nodeType="withEffect"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15" grpId="1" bldLvl="0" animBg="1"/>
      <p:bldP spid="17" grpId="2" bldLvl="0" animBg="1"/>
      <p:bldP spid="14" grpId="3" bldLvl="0" animBg="1"/>
      <p:bldP spid="20" grpId="4" bldLvl="0" animBg="1"/>
      <p:bldP spid="22" grpId="5" bldLvl="0" animBg="1"/>
      <p:bldP spid="24" grpId="6" bldLvl="0" animBg="1"/>
      <p:bldP spid="29" grpId="7"/>
      <p:bldP spid="31" grpId="9" bldLvl="0" animBg="1"/>
      <p:bldP spid="33" grpId="11" bldLvl="0" animBg="1"/>
      <p:bldP spid="35" grpId="13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3"/>
          <p:cNvSpPr txBox="1"/>
          <p:nvPr/>
        </p:nvSpPr>
        <p:spPr>
          <a:xfrm>
            <a:off x="3854667" y="2933813"/>
            <a:ext cx="7134730" cy="701731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5000">
                <a:solidFill>
                  <a:srgbClr val="335DA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lang="zh-CN" altLang="en-US" sz="4400" b="1" dirty="0">
                <a:solidFill>
                  <a:srgbClr val="4BAF3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图书的获取服务</a:t>
            </a:r>
            <a:endParaRPr lang="en-US" altLang="zh-CN" sz="4400" b="1" dirty="0">
              <a:solidFill>
                <a:srgbClr val="4BAF3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3145233" y="2702315"/>
            <a:ext cx="1164728" cy="1164728"/>
          </a:xfrm>
          <a:prstGeom prst="rect">
            <a:avLst/>
          </a:prstGeom>
          <a:noFill/>
          <a:ln w="127000" cmpd="thickThin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>
                <a:solidFill>
                  <a:srgbClr val="4BAF32"/>
                </a:solidFill>
              </a:rPr>
              <a:t>2</a:t>
            </a:r>
            <a:endParaRPr lang="zh-CN" altLang="en-US" sz="6600" b="1" dirty="0">
              <a:solidFill>
                <a:srgbClr val="4BAF32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4862" y="923925"/>
            <a:ext cx="10125075" cy="5619750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2847656" y="3486150"/>
            <a:ext cx="655794" cy="25717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04787" y="147538"/>
            <a:ext cx="2680969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馆藏纸本图书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6" name="右箭头 5"/>
          <p:cNvSpPr/>
          <p:nvPr/>
        </p:nvSpPr>
        <p:spPr>
          <a:xfrm rot="2793791">
            <a:off x="3290110" y="3838546"/>
            <a:ext cx="281940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162475" y="3904543"/>
            <a:ext cx="15365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点击馆藏纸本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6" grpId="0" bldLvl="0" animBg="1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8900" y="1282700"/>
            <a:ext cx="11364652" cy="5034841"/>
          </a:xfrm>
          <a:prstGeom prst="rect">
            <a:avLst/>
          </a:prstGeom>
        </p:spPr>
      </p:pic>
      <p:sp>
        <p:nvSpPr>
          <p:cNvPr id="8" name="上箭头 7"/>
          <p:cNvSpPr/>
          <p:nvPr/>
        </p:nvSpPr>
        <p:spPr>
          <a:xfrm rot="3120596">
            <a:off x="7115360" y="2247183"/>
            <a:ext cx="82830" cy="325636"/>
          </a:xfrm>
          <a:prstGeom prst="upArrow">
            <a:avLst>
              <a:gd name="adj1" fmla="val 25000"/>
              <a:gd name="adj2" fmla="val 76562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5405282" y="2553793"/>
            <a:ext cx="1833902" cy="106570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/>
          <p:cNvSpPr txBox="1"/>
          <p:nvPr/>
        </p:nvSpPr>
        <p:spPr>
          <a:xfrm>
            <a:off x="7301672" y="1873277"/>
            <a:ext cx="1734277" cy="66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根据图书所在地获取图书</a:t>
            </a:r>
            <a:endParaRPr lang="zh-CN" alt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04787" y="261838"/>
            <a:ext cx="2680969" cy="584775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图书馆藏地址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10" grpId="0" bldLvl="0" animBg="1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4470" y="1083310"/>
            <a:ext cx="11574145" cy="5420360"/>
          </a:xfrm>
          <a:prstGeom prst="rect">
            <a:avLst/>
          </a:prstGeom>
        </p:spPr>
      </p:pic>
      <p:sp>
        <p:nvSpPr>
          <p:cNvPr id="4" name="PA-圆角矩形 11"/>
          <p:cNvSpPr/>
          <p:nvPr>
            <p:custDataLst>
              <p:tags r:id="rId2"/>
            </p:custDataLst>
          </p:nvPr>
        </p:nvSpPr>
        <p:spPr>
          <a:xfrm rot="10800000">
            <a:off x="2336484" y="5377179"/>
            <a:ext cx="1090562" cy="47331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5" name="右箭头 4"/>
          <p:cNvSpPr/>
          <p:nvPr/>
        </p:nvSpPr>
        <p:spPr>
          <a:xfrm rot="2793791">
            <a:off x="2858310" y="5985089"/>
            <a:ext cx="281940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112770" y="6165215"/>
            <a:ext cx="250952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点击汇雅电子书全文阅读</a:t>
            </a:r>
            <a:endParaRPr lang="zh-CN" altLang="en-US" sz="16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4787" y="147538"/>
            <a:ext cx="26809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馆藏电子全文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77035" y="1125855"/>
            <a:ext cx="2314575" cy="4766945"/>
          </a:xfrm>
          <a:prstGeom prst="rect">
            <a:avLst/>
          </a:prstGeom>
        </p:spPr>
      </p:pic>
      <p:pic>
        <p:nvPicPr>
          <p:cNvPr id="6" name="图片 1" descr="0778eca80f7b9444078a17289a2b4e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1355" y="2007870"/>
            <a:ext cx="2841625" cy="284162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6786859" y="6007729"/>
            <a:ext cx="3647259" cy="3987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ctr">
              <a:defRPr/>
            </a:pPr>
            <a:r>
              <a:rPr lang="zh-CN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扫一扫</a:t>
            </a:r>
            <a:endParaRPr lang="zh-CN" sz="2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4276069" y="204464"/>
            <a:ext cx="3647259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ctr">
              <a:defRPr/>
            </a:pP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下载</a:t>
            </a:r>
            <a:r>
              <a:rPr lang="en-US" altLang="zh-CN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endParaRPr lang="en-US" altLang="zh-CN" sz="3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62309" y="6187434"/>
            <a:ext cx="3647259" cy="39878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ctr">
              <a:defRPr/>
            </a:pPr>
            <a:r>
              <a:rPr lang="zh-CN" sz="20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应用市场搜索</a:t>
            </a:r>
            <a:endParaRPr lang="zh-CN" sz="20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4" descr="IMG_2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1090" y="-31750"/>
            <a:ext cx="9893935" cy="68554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5" descr="IMG_2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25370" y="676910"/>
            <a:ext cx="7541260" cy="55041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6" descr="IMG_25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2935" y="414655"/>
            <a:ext cx="5866130" cy="619950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6877" y="749300"/>
            <a:ext cx="11803747" cy="5894403"/>
          </a:xfrm>
          <a:prstGeom prst="rect">
            <a:avLst/>
          </a:prstGeom>
        </p:spPr>
      </p:pic>
      <p:sp>
        <p:nvSpPr>
          <p:cNvPr id="2" name="AutoShape 10"/>
          <p:cNvSpPr>
            <a:spLocks noChangeArrowheads="1"/>
          </p:cNvSpPr>
          <p:nvPr/>
        </p:nvSpPr>
        <p:spPr bwMode="auto">
          <a:xfrm>
            <a:off x="848903" y="1022792"/>
            <a:ext cx="2239445" cy="725110"/>
          </a:xfrm>
          <a:prstGeom prst="wedgeRectCallout">
            <a:avLst>
              <a:gd name="adj1" fmla="val -61244"/>
              <a:gd name="adj2" fmla="val 1532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012" tIns="48006" rIns="96012" bIns="48006" numCol="1" spcCol="0" rtlCol="0" fromWordArt="0" anchor="ctr" anchorCtr="0" forceAA="0" compatLnSpc="1">
            <a:noAutofit/>
          </a:bodyPr>
          <a:lstStyle/>
          <a:p>
            <a:r>
              <a:rPr lang="zh-CN" altLang="en-US" b="1" dirty="0">
                <a:solidFill>
                  <a:schemeClr val="accent5">
                    <a:lumMod val="60000"/>
                    <a:lumOff val="40000"/>
                  </a:schemeClr>
                </a:solidFill>
                <a:ea typeface="微软雅黑" panose="020B0503020204020204" pitchFamily="34" charset="-122"/>
              </a:rPr>
              <a:t>点击目录标签，查看本书目录结构</a:t>
            </a:r>
            <a:endParaRPr lang="zh-CN" altLang="en-US" b="1" dirty="0">
              <a:solidFill>
                <a:schemeClr val="accent5">
                  <a:lumMod val="60000"/>
                  <a:lumOff val="4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3" name="AutoShape 9"/>
          <p:cNvSpPr>
            <a:spLocks noChangeArrowheads="1"/>
          </p:cNvSpPr>
          <p:nvPr/>
        </p:nvSpPr>
        <p:spPr bwMode="auto">
          <a:xfrm>
            <a:off x="8373912" y="1230106"/>
            <a:ext cx="1895394" cy="406527"/>
          </a:xfrm>
          <a:prstGeom prst="wedgeRectCallout">
            <a:avLst>
              <a:gd name="adj1" fmla="val -29827"/>
              <a:gd name="adj2" fmla="val -10998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012" tIns="48006" rIns="96012" bIns="48006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ea typeface="微软雅黑" panose="020B0503020204020204" pitchFamily="34" charset="-122"/>
              </a:rPr>
              <a:t>支持书内搜索</a:t>
            </a:r>
            <a:endParaRPr lang="zh-CN" altLang="en-US" sz="2000" b="1" dirty="0">
              <a:solidFill>
                <a:schemeClr val="accent5">
                  <a:lumMod val="60000"/>
                  <a:lumOff val="4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6377540" y="725950"/>
            <a:ext cx="375685" cy="2317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 sz="2000"/>
          </a:p>
        </p:txBody>
      </p:sp>
      <p:sp>
        <p:nvSpPr>
          <p:cNvPr id="5" name="圆角矩形 4"/>
          <p:cNvSpPr/>
          <p:nvPr/>
        </p:nvSpPr>
        <p:spPr>
          <a:xfrm>
            <a:off x="216878" y="1139936"/>
            <a:ext cx="257547" cy="607965"/>
          </a:xfrm>
          <a:prstGeom prst="round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 sz="2000"/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6096000" y="1230106"/>
            <a:ext cx="2016939" cy="432596"/>
          </a:xfrm>
          <a:prstGeom prst="wedgeRectCallout">
            <a:avLst>
              <a:gd name="adj1" fmla="val -29827"/>
              <a:gd name="adj2" fmla="val -109987"/>
            </a:avLst>
          </a:prstGeom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6012" tIns="48006" rIns="96012" bIns="48006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sz="2000" b="1" dirty="0">
                <a:solidFill>
                  <a:schemeClr val="accent5">
                    <a:lumMod val="60000"/>
                    <a:lumOff val="40000"/>
                  </a:schemeClr>
                </a:solidFill>
                <a:ea typeface="微软雅黑" panose="020B0503020204020204" pitchFamily="34" charset="-122"/>
              </a:rPr>
              <a:t>支持下载</a:t>
            </a:r>
            <a:endParaRPr lang="zh-CN" altLang="en-US" sz="2000" b="1" dirty="0">
              <a:solidFill>
                <a:schemeClr val="accent5">
                  <a:lumMod val="60000"/>
                  <a:lumOff val="40000"/>
                </a:schemeClr>
              </a:solidFill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16876" y="0"/>
            <a:ext cx="1912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在线阅读</a:t>
            </a:r>
            <a:endParaRPr lang="zh-CN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3" name="圆角矩形 3"/>
          <p:cNvSpPr/>
          <p:nvPr/>
        </p:nvSpPr>
        <p:spPr>
          <a:xfrm>
            <a:off x="8263490" y="737290"/>
            <a:ext cx="1622433" cy="23177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 sz="20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 bldLvl="0" animBg="1"/>
      <p:bldP spid="7" grpId="0" bldLvl="0" animBg="1"/>
      <p:bldP spid="13" grpId="0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72898" y="892128"/>
            <a:ext cx="8486478" cy="578208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898" y="892128"/>
            <a:ext cx="8486478" cy="5788128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20743" y="180353"/>
            <a:ext cx="20144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本地下载</a:t>
            </a:r>
            <a:endParaRPr lang="zh-CN" altLang="zh-CN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78212" y="1860480"/>
            <a:ext cx="9953625" cy="305752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7199" y="142992"/>
            <a:ext cx="3226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图书馆文献传递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0" name="PA-圆角矩形 11"/>
          <p:cNvSpPr/>
          <p:nvPr>
            <p:custDataLst>
              <p:tags r:id="rId2"/>
            </p:custDataLst>
          </p:nvPr>
        </p:nvSpPr>
        <p:spPr>
          <a:xfrm rot="10800000">
            <a:off x="1562099" y="1796083"/>
            <a:ext cx="1244598" cy="20089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11" name="PA-圆角矩形 11"/>
          <p:cNvSpPr/>
          <p:nvPr>
            <p:custDataLst>
              <p:tags r:id="rId3"/>
            </p:custDataLst>
          </p:nvPr>
        </p:nvSpPr>
        <p:spPr>
          <a:xfrm rot="10800000">
            <a:off x="2870197" y="2006599"/>
            <a:ext cx="821391" cy="24511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12" name="右箭头 11"/>
          <p:cNvSpPr/>
          <p:nvPr/>
        </p:nvSpPr>
        <p:spPr>
          <a:xfrm>
            <a:off x="3767899" y="2083436"/>
            <a:ext cx="281940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214027" y="1975490"/>
            <a:ext cx="18875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第一步：</a:t>
            </a:r>
            <a:endParaRPr lang="en-US" altLang="zh-CN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点击图片、名称跳转详情页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711" y="830799"/>
            <a:ext cx="9791700" cy="5781675"/>
          </a:xfrm>
          <a:prstGeom prst="rect">
            <a:avLst/>
          </a:prstGeom>
        </p:spPr>
      </p:pic>
      <p:sp>
        <p:nvSpPr>
          <p:cNvPr id="19" name="PA-圆角矩形 11"/>
          <p:cNvSpPr/>
          <p:nvPr>
            <p:custDataLst>
              <p:tags r:id="rId5"/>
            </p:custDataLst>
          </p:nvPr>
        </p:nvSpPr>
        <p:spPr>
          <a:xfrm rot="10800000">
            <a:off x="1278211" y="4405310"/>
            <a:ext cx="1167813" cy="35644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20" name="右箭头 19"/>
          <p:cNvSpPr/>
          <p:nvPr/>
        </p:nvSpPr>
        <p:spPr>
          <a:xfrm>
            <a:off x="2553452" y="4550481"/>
            <a:ext cx="281940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2848092" y="4411246"/>
            <a:ext cx="213030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第二步：</a:t>
            </a:r>
            <a:endParaRPr lang="en-US" altLang="zh-CN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点击在线试读，可以进行线上浏览，判断是否符合自己预期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/>
      <p:bldP spid="19" grpId="0" bldLvl="0" animBg="1"/>
      <p:bldP spid="20" grpId="0" bldLvl="0" animBg="1"/>
      <p:bldP spid="2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-384355" y="0"/>
            <a:ext cx="3096345" cy="831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8006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6012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4018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2024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0030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8036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6042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4048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在线试读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6" name="AutoShape 8"/>
          <p:cNvSpPr>
            <a:spLocks noChangeArrowheads="1"/>
          </p:cNvSpPr>
          <p:nvPr/>
        </p:nvSpPr>
        <p:spPr bwMode="auto">
          <a:xfrm>
            <a:off x="9009796" y="3075365"/>
            <a:ext cx="2160240" cy="631633"/>
          </a:xfrm>
          <a:prstGeom prst="wedgeRectCallout">
            <a:avLst>
              <a:gd name="adj1" fmla="val -49792"/>
              <a:gd name="adj2" fmla="val -27464"/>
            </a:avLst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8006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6012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4018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2024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0030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8036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6042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4048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9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前言页</a:t>
            </a:r>
            <a:endParaRPr lang="zh-CN" altLang="en-US" sz="29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8" name="AutoShape 8"/>
          <p:cNvSpPr>
            <a:spLocks noChangeArrowheads="1"/>
          </p:cNvSpPr>
          <p:nvPr/>
        </p:nvSpPr>
        <p:spPr bwMode="auto">
          <a:xfrm>
            <a:off x="9028460" y="757493"/>
            <a:ext cx="2160240" cy="631633"/>
          </a:xfrm>
          <a:prstGeom prst="wedgeRectCallout">
            <a:avLst>
              <a:gd name="adj1" fmla="val -49792"/>
              <a:gd name="adj2" fmla="val -27464"/>
            </a:avLst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8006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6012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4018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2024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0030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8036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6042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4048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9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书名页</a:t>
            </a:r>
            <a:endParaRPr lang="zh-CN" altLang="en-US" sz="29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1990" y="0"/>
            <a:ext cx="5314950" cy="70389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8882" y="99786"/>
            <a:ext cx="4890195" cy="6889829"/>
          </a:xfrm>
          <a:prstGeom prst="rect">
            <a:avLst/>
          </a:prstGeom>
        </p:spPr>
      </p:pic>
      <p:sp>
        <p:nvSpPr>
          <p:cNvPr id="22" name="AutoShape 8"/>
          <p:cNvSpPr>
            <a:spLocks noChangeArrowheads="1"/>
          </p:cNvSpPr>
          <p:nvPr/>
        </p:nvSpPr>
        <p:spPr bwMode="auto">
          <a:xfrm>
            <a:off x="9055100" y="4493165"/>
            <a:ext cx="2160240" cy="631633"/>
          </a:xfrm>
          <a:prstGeom prst="wedgeRectCallout">
            <a:avLst>
              <a:gd name="adj1" fmla="val -49792"/>
              <a:gd name="adj2" fmla="val -27464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8006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6012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4018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2024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0030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8036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6042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4048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9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完整目录页</a:t>
            </a:r>
            <a:endParaRPr lang="zh-CN" altLang="en-US" sz="29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14" name="AutoShape 8"/>
          <p:cNvSpPr>
            <a:spLocks noChangeArrowheads="1"/>
          </p:cNvSpPr>
          <p:nvPr/>
        </p:nvSpPr>
        <p:spPr bwMode="auto">
          <a:xfrm>
            <a:off x="9055100" y="5799074"/>
            <a:ext cx="2160240" cy="631633"/>
          </a:xfrm>
          <a:prstGeom prst="wedgeRectCallout">
            <a:avLst>
              <a:gd name="adj1" fmla="val -49792"/>
              <a:gd name="adj2" fmla="val -27464"/>
            </a:avLst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8006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6012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4018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2024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0030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8036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6042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4048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9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部分正文页</a:t>
            </a:r>
            <a:endParaRPr lang="zh-CN" altLang="en-US" sz="29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24" name="AutoShape 8"/>
          <p:cNvSpPr>
            <a:spLocks noChangeArrowheads="1"/>
          </p:cNvSpPr>
          <p:nvPr/>
        </p:nvSpPr>
        <p:spPr bwMode="auto">
          <a:xfrm>
            <a:off x="9028460" y="1859476"/>
            <a:ext cx="2160240" cy="631633"/>
          </a:xfrm>
          <a:prstGeom prst="wedgeRectCallout">
            <a:avLst>
              <a:gd name="adj1" fmla="val -49792"/>
              <a:gd name="adj2" fmla="val -27464"/>
            </a:avLst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8006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6012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4018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2024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0030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8036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6042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4048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2900" b="1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版权页</a:t>
            </a:r>
            <a:endParaRPr lang="zh-CN" altLang="en-US" sz="2900" b="1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765" y="266699"/>
            <a:ext cx="4671312" cy="6759575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8882" y="266700"/>
            <a:ext cx="4974132" cy="6782706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6345" y="131989"/>
            <a:ext cx="4905375" cy="67260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8" grpId="0" bldLvl="0" animBg="1"/>
      <p:bldP spid="22" grpId="0" bldLvl="0" animBg="1"/>
      <p:bldP spid="14" grpId="0" bldLvl="0" animBg="1"/>
      <p:bldP spid="24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5434" y="731634"/>
            <a:ext cx="9791700" cy="5781675"/>
          </a:xfrm>
          <a:prstGeom prst="rect">
            <a:avLst/>
          </a:prstGeom>
        </p:spPr>
      </p:pic>
      <p:sp>
        <p:nvSpPr>
          <p:cNvPr id="3" name="PA-圆角矩形 11"/>
          <p:cNvSpPr/>
          <p:nvPr>
            <p:custDataLst>
              <p:tags r:id="rId2"/>
            </p:custDataLst>
          </p:nvPr>
        </p:nvSpPr>
        <p:spPr>
          <a:xfrm rot="10800000">
            <a:off x="4533899" y="3682997"/>
            <a:ext cx="1244601" cy="45910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4" name="右箭头 3"/>
          <p:cNvSpPr/>
          <p:nvPr/>
        </p:nvSpPr>
        <p:spPr>
          <a:xfrm>
            <a:off x="5970314" y="3868035"/>
            <a:ext cx="281940" cy="4571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214154" y="3779600"/>
            <a:ext cx="1723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第三步：</a:t>
            </a:r>
            <a:endParaRPr lang="en-US" altLang="zh-CN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1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点击图书馆文献传递</a:t>
            </a:r>
            <a:endParaRPr lang="zh-CN" altLang="en-US" sz="1100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77199" y="142992"/>
            <a:ext cx="3226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图书馆文献传递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0743" y="1119531"/>
            <a:ext cx="4975545" cy="52150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324" y="435379"/>
            <a:ext cx="6007676" cy="3023168"/>
          </a:xfrm>
          <a:prstGeom prst="rect">
            <a:avLst/>
          </a:prstGeom>
        </p:spPr>
      </p:pic>
      <p:sp>
        <p:nvSpPr>
          <p:cNvPr id="5" name="右箭头 4"/>
          <p:cNvSpPr/>
          <p:nvPr/>
        </p:nvSpPr>
        <p:spPr>
          <a:xfrm>
            <a:off x="5486400" y="1828800"/>
            <a:ext cx="528747" cy="3235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177199" y="142992"/>
            <a:ext cx="32264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图书馆文献传递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317" y="3727036"/>
            <a:ext cx="6611683" cy="2857500"/>
          </a:xfrm>
          <a:prstGeom prst="rect">
            <a:avLst/>
          </a:prstGeom>
        </p:spPr>
      </p:pic>
      <p:sp>
        <p:nvSpPr>
          <p:cNvPr id="8" name="右箭头 7"/>
          <p:cNvSpPr/>
          <p:nvPr/>
        </p:nvSpPr>
        <p:spPr>
          <a:xfrm rot="5400000">
            <a:off x="7994562" y="3349301"/>
            <a:ext cx="543565" cy="3473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bldLvl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3276600" cy="965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8006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6012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44018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92024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40030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88036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36042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40480" algn="l" defTabSz="960120" rtl="0" eaLnBrk="1" latinLnBrk="0" hangingPunct="1">
              <a:defRPr sz="189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在线阅读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825875" y="-61119"/>
            <a:ext cx="7751763" cy="6919119"/>
            <a:chOff x="3937000" y="0"/>
            <a:chExt cx="7751763" cy="7234237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3937000" y="80962"/>
              <a:ext cx="7751763" cy="7153275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94093" y="0"/>
              <a:ext cx="6227907" cy="32210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H_Other_1"/>
          <p:cNvSpPr>
            <a:spLocks noChangeAspect="1"/>
          </p:cNvSpPr>
          <p:nvPr>
            <p:custDataLst>
              <p:tags r:id="rId1"/>
            </p:custDataLst>
          </p:nvPr>
        </p:nvSpPr>
        <p:spPr>
          <a:xfrm>
            <a:off x="2909214" y="2230589"/>
            <a:ext cx="718464" cy="719960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1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215" kern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1</a:t>
            </a:r>
            <a:endParaRPr lang="en-US" altLang="zh-CN" sz="4215" kern="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MH_Other_2"/>
          <p:cNvSpPr>
            <a:spLocks noChangeAspect="1"/>
          </p:cNvSpPr>
          <p:nvPr>
            <p:custDataLst>
              <p:tags r:id="rId2"/>
            </p:custDataLst>
          </p:nvPr>
        </p:nvSpPr>
        <p:spPr>
          <a:xfrm>
            <a:off x="2909214" y="3479570"/>
            <a:ext cx="718464" cy="719960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rgbClr val="4BAF32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215" kern="0" dirty="0">
                <a:solidFill>
                  <a:srgbClr val="4BAF3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2</a:t>
            </a:r>
            <a:endParaRPr lang="en-US" altLang="zh-CN" sz="4215" kern="0" dirty="0">
              <a:solidFill>
                <a:srgbClr val="4BAF3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4" name="MH_Other_3"/>
          <p:cNvSpPr>
            <a:spLocks noChangeAspect="1"/>
          </p:cNvSpPr>
          <p:nvPr>
            <p:custDataLst>
              <p:tags r:id="rId3"/>
            </p:custDataLst>
          </p:nvPr>
        </p:nvSpPr>
        <p:spPr>
          <a:xfrm>
            <a:off x="2909214" y="4728553"/>
            <a:ext cx="718464" cy="719960"/>
          </a:xfrm>
          <a:prstGeom prst="ellipse">
            <a:avLst/>
          </a:prstGeom>
          <a:solidFill>
            <a:srgbClr val="FFFFFF"/>
          </a:solidFill>
          <a:ln w="57150" cap="flat" cmpd="sng" algn="ctr">
            <a:solidFill>
              <a:schemeClr val="accent1"/>
            </a:solidFill>
            <a:prstDash val="solid"/>
          </a:ln>
          <a:effectLst/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4215" kern="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3</a:t>
            </a:r>
            <a:endParaRPr lang="en-US" altLang="zh-CN" sz="4215" kern="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5" name="MH_Text_1"/>
          <p:cNvSpPr/>
          <p:nvPr>
            <p:custDataLst>
              <p:tags r:id="rId4"/>
            </p:custDataLst>
          </p:nvPr>
        </p:nvSpPr>
        <p:spPr>
          <a:xfrm>
            <a:off x="3867653" y="2344349"/>
            <a:ext cx="2960425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pPr lvl="0"/>
            <a:r>
              <a:rPr lang="zh-CN" altLang="en-US" sz="3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馆藏电子全文</a:t>
            </a:r>
            <a:endParaRPr lang="zh-CN" altLang="en-US" sz="32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6" name="MH_Text_2"/>
          <p:cNvSpPr/>
          <p:nvPr>
            <p:custDataLst>
              <p:tags r:id="rId5"/>
            </p:custDataLst>
          </p:nvPr>
        </p:nvSpPr>
        <p:spPr>
          <a:xfrm>
            <a:off x="3867653" y="3593331"/>
            <a:ext cx="2705921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zh-CN" altLang="en-US" sz="3200" dirty="0">
                <a:solidFill>
                  <a:srgbClr val="4BAF32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馆藏纸本图书</a:t>
            </a:r>
            <a:endParaRPr lang="zh-CN" altLang="en-US" sz="3200" dirty="0">
              <a:solidFill>
                <a:srgbClr val="4BAF32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7" name="MH_Text_3"/>
          <p:cNvSpPr/>
          <p:nvPr>
            <p:custDataLst>
              <p:tags r:id="rId6"/>
            </p:custDataLst>
          </p:nvPr>
        </p:nvSpPr>
        <p:spPr>
          <a:xfrm>
            <a:off x="3867653" y="4842313"/>
            <a:ext cx="2960425" cy="492443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/>
          <a:p>
            <a:r>
              <a:rPr lang="zh-CN" altLang="en-US" sz="3200" dirty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图书馆文献传递</a:t>
            </a:r>
            <a:endParaRPr lang="zh-CN" altLang="en-US" sz="32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78187" y="505029"/>
            <a:ext cx="5878391" cy="523184"/>
            <a:chOff x="378187" y="235223"/>
            <a:chExt cx="7550620" cy="672014"/>
          </a:xfrm>
        </p:grpSpPr>
        <p:sp>
          <p:nvSpPr>
            <p:cNvPr id="10" name="TextBox 23"/>
            <p:cNvSpPr txBox="1"/>
            <p:nvPr/>
          </p:nvSpPr>
          <p:spPr>
            <a:xfrm>
              <a:off x="2768969" y="235223"/>
              <a:ext cx="5159838" cy="672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r>
                <a:rPr lang="zh-CN" altLang="en-US" sz="2800" b="1" dirty="0"/>
                <a:t>图书的多种获取服务</a:t>
              </a:r>
              <a:endParaRPr lang="zh-CN" altLang="en-US" sz="2800" b="1" dirty="0"/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378187" y="314393"/>
              <a:ext cx="2228557" cy="549829"/>
              <a:chOff x="157476" y="152440"/>
              <a:chExt cx="2474408" cy="847436"/>
            </a:xfrm>
          </p:grpSpPr>
          <p:sp>
            <p:nvSpPr>
              <p:cNvPr id="16" name="Freeform 24"/>
              <p:cNvSpPr/>
              <p:nvPr/>
            </p:nvSpPr>
            <p:spPr>
              <a:xfrm>
                <a:off x="1332597" y="152440"/>
                <a:ext cx="1299287" cy="847436"/>
              </a:xfrm>
              <a:custGeom>
                <a:avLst/>
                <a:gdLst/>
                <a:ahLst/>
                <a:cxnLst>
                  <a:cxn ang="0">
                    <a:pos x="448270" y="0"/>
                  </a:cxn>
                  <a:cxn ang="0">
                    <a:pos x="2349604" y="0"/>
                  </a:cxn>
                  <a:cxn ang="0">
                    <a:pos x="2374000" y="55145"/>
                  </a:cxn>
                  <a:cxn ang="0">
                    <a:pos x="1989769" y="1497335"/>
                  </a:cxn>
                  <a:cxn ang="0">
                    <a:pos x="1934879" y="1553246"/>
                  </a:cxn>
                  <a:cxn ang="0">
                    <a:pos x="33544" y="1553246"/>
                  </a:cxn>
                  <a:cxn ang="0">
                    <a:pos x="8386" y="1497335"/>
                  </a:cxn>
                  <a:cxn ang="0">
                    <a:pos x="393380" y="55145"/>
                  </a:cxn>
                  <a:cxn ang="0">
                    <a:pos x="448270" y="0"/>
                  </a:cxn>
                </a:cxnLst>
                <a:rect l="0" t="0" r="0" b="0"/>
                <a:pathLst>
                  <a:path w="3125" h="2028">
                    <a:moveTo>
                      <a:pt x="588" y="0"/>
                    </a:moveTo>
                    <a:lnTo>
                      <a:pt x="3082" y="0"/>
                    </a:lnTo>
                    <a:cubicBezTo>
                      <a:pt x="3110" y="0"/>
                      <a:pt x="3125" y="32"/>
                      <a:pt x="3114" y="72"/>
                    </a:cubicBezTo>
                    <a:lnTo>
                      <a:pt x="2610" y="1955"/>
                    </a:lnTo>
                    <a:cubicBezTo>
                      <a:pt x="2599" y="1995"/>
                      <a:pt x="2567" y="2028"/>
                      <a:pt x="2538" y="2028"/>
                    </a:cubicBezTo>
                    <a:lnTo>
                      <a:pt x="44" y="2028"/>
                    </a:lnTo>
                    <a:cubicBezTo>
                      <a:pt x="15" y="2028"/>
                      <a:pt x="0" y="1995"/>
                      <a:pt x="11" y="1955"/>
                    </a:cubicBezTo>
                    <a:lnTo>
                      <a:pt x="516" y="72"/>
                    </a:lnTo>
                    <a:cubicBezTo>
                      <a:pt x="527" y="32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4BAF3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Freeform 22"/>
              <p:cNvSpPr/>
              <p:nvPr/>
            </p:nvSpPr>
            <p:spPr>
              <a:xfrm>
                <a:off x="157476" y="152440"/>
                <a:ext cx="1298421" cy="846571"/>
              </a:xfrm>
              <a:custGeom>
                <a:avLst/>
                <a:gdLst/>
                <a:ahLst/>
                <a:cxnLst>
                  <a:cxn ang="0">
                    <a:pos x="448114" y="0"/>
                  </a:cxn>
                  <a:cxn ang="0">
                    <a:pos x="2346501" y="0"/>
                  </a:cxn>
                  <a:cxn ang="0">
                    <a:pos x="2372412" y="56677"/>
                  </a:cxn>
                  <a:cxn ang="0">
                    <a:pos x="1988314" y="1496569"/>
                  </a:cxn>
                  <a:cxn ang="0">
                    <a:pos x="1932681" y="1553246"/>
                  </a:cxn>
                  <a:cxn ang="0">
                    <a:pos x="33532" y="1553246"/>
                  </a:cxn>
                  <a:cxn ang="0">
                    <a:pos x="8383" y="1496569"/>
                  </a:cxn>
                  <a:cxn ang="0">
                    <a:pos x="392481" y="56677"/>
                  </a:cxn>
                  <a:cxn ang="0">
                    <a:pos x="448114" y="0"/>
                  </a:cxn>
                </a:cxnLst>
                <a:rect l="0" t="0" r="0" b="0"/>
                <a:pathLst>
                  <a:path w="3124" h="2028">
                    <a:moveTo>
                      <a:pt x="588" y="0"/>
                    </a:moveTo>
                    <a:lnTo>
                      <a:pt x="3079" y="0"/>
                    </a:lnTo>
                    <a:cubicBezTo>
                      <a:pt x="3109" y="0"/>
                      <a:pt x="3124" y="33"/>
                      <a:pt x="3113" y="74"/>
                    </a:cubicBezTo>
                    <a:lnTo>
                      <a:pt x="2609" y="1954"/>
                    </a:lnTo>
                    <a:cubicBezTo>
                      <a:pt x="2598" y="1994"/>
                      <a:pt x="2565" y="2028"/>
                      <a:pt x="2536" y="2028"/>
                    </a:cubicBezTo>
                    <a:lnTo>
                      <a:pt x="44" y="2028"/>
                    </a:lnTo>
                    <a:cubicBezTo>
                      <a:pt x="15" y="2028"/>
                      <a:pt x="0" y="1994"/>
                      <a:pt x="11" y="1954"/>
                    </a:cubicBezTo>
                    <a:lnTo>
                      <a:pt x="515" y="74"/>
                    </a:lnTo>
                    <a:cubicBezTo>
                      <a:pt x="526" y="33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004B7D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Freeform 29"/>
            <p:cNvSpPr/>
            <p:nvPr/>
          </p:nvSpPr>
          <p:spPr>
            <a:xfrm>
              <a:off x="1857360" y="485318"/>
              <a:ext cx="333522" cy="253732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13" name="TextBox 23"/>
            <p:cNvSpPr txBox="1"/>
            <p:nvPr/>
          </p:nvSpPr>
          <p:spPr>
            <a:xfrm>
              <a:off x="526519" y="412758"/>
              <a:ext cx="1127219" cy="395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sz="14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超星</a:t>
              </a:r>
              <a:endParaRPr lang="zh-CN" altLang="en-US" sz="14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28"/>
            <p:cNvSpPr/>
            <p:nvPr/>
          </p:nvSpPr>
          <p:spPr>
            <a:xfrm>
              <a:off x="7200964" y="670999"/>
              <a:ext cx="309650" cy="236238"/>
            </a:xfrm>
            <a:custGeom>
              <a:avLst/>
              <a:gdLst/>
              <a:ahLst/>
              <a:cxnLst>
                <a:cxn ang="0">
                  <a:pos x="523584" y="195509"/>
                </a:cxn>
                <a:cxn ang="0">
                  <a:pos x="468711" y="250712"/>
                </a:cxn>
                <a:cxn ang="0">
                  <a:pos x="320857" y="399452"/>
                </a:cxn>
                <a:cxn ang="0">
                  <a:pos x="210348" y="399452"/>
                </a:cxn>
                <a:cxn ang="0">
                  <a:pos x="374206" y="234611"/>
                </a:cxn>
                <a:cxn ang="0">
                  <a:pos x="0" y="234611"/>
                </a:cxn>
                <a:cxn ang="0">
                  <a:pos x="0" y="156407"/>
                </a:cxn>
                <a:cxn ang="0">
                  <a:pos x="374206" y="156407"/>
                </a:cxn>
                <a:cxn ang="0">
                  <a:pos x="218732" y="0"/>
                </a:cxn>
                <a:cxn ang="0">
                  <a:pos x="329241" y="0"/>
                </a:cxn>
                <a:cxn ang="0">
                  <a:pos x="468711" y="140307"/>
                </a:cxn>
                <a:cxn ang="0">
                  <a:pos x="523584" y="195509"/>
                </a:cxn>
              </a:cxnLst>
              <a:rect l="0" t="0" r="0" b="0"/>
              <a:pathLst>
                <a:path w="687" h="521">
                  <a:moveTo>
                    <a:pt x="687" y="255"/>
                  </a:moveTo>
                  <a:lnTo>
                    <a:pt x="615" y="327"/>
                  </a:lnTo>
                  <a:lnTo>
                    <a:pt x="421" y="521"/>
                  </a:lnTo>
                  <a:lnTo>
                    <a:pt x="276" y="521"/>
                  </a:lnTo>
                  <a:lnTo>
                    <a:pt x="491" y="306"/>
                  </a:lnTo>
                  <a:lnTo>
                    <a:pt x="0" y="306"/>
                  </a:lnTo>
                  <a:lnTo>
                    <a:pt x="0" y="204"/>
                  </a:lnTo>
                  <a:lnTo>
                    <a:pt x="491" y="204"/>
                  </a:lnTo>
                  <a:lnTo>
                    <a:pt x="287" y="0"/>
                  </a:lnTo>
                  <a:lnTo>
                    <a:pt x="432" y="0"/>
                  </a:lnTo>
                  <a:lnTo>
                    <a:pt x="615" y="183"/>
                  </a:lnTo>
                  <a:lnTo>
                    <a:pt x="687" y="255"/>
                  </a:lnTo>
                  <a:close/>
                </a:path>
              </a:pathLst>
            </a:custGeom>
            <a:solidFill>
              <a:srgbClr val="4BAF32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15" name="Freeform 29"/>
            <p:cNvSpPr/>
            <p:nvPr/>
          </p:nvSpPr>
          <p:spPr>
            <a:xfrm>
              <a:off x="7355789" y="246620"/>
              <a:ext cx="393415" cy="299297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1B4C98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teacher_264763"/>
          <p:cNvSpPr>
            <a:spLocks noChangeAspect="1"/>
          </p:cNvSpPr>
          <p:nvPr/>
        </p:nvSpPr>
        <p:spPr bwMode="auto">
          <a:xfrm>
            <a:off x="7505699" y="2987518"/>
            <a:ext cx="4301211" cy="3718856"/>
          </a:xfrm>
          <a:custGeom>
            <a:avLst/>
            <a:gdLst>
              <a:gd name="connsiteX0" fmla="*/ 257331 w 607639"/>
              <a:gd name="connsiteY0" fmla="*/ 145147 h 578637"/>
              <a:gd name="connsiteX1" fmla="*/ 310700 w 607639"/>
              <a:gd name="connsiteY1" fmla="*/ 187169 h 578637"/>
              <a:gd name="connsiteX2" fmla="*/ 297714 w 607639"/>
              <a:gd name="connsiteY2" fmla="*/ 200407 h 578637"/>
              <a:gd name="connsiteX3" fmla="*/ 295134 w 607639"/>
              <a:gd name="connsiteY3" fmla="*/ 205204 h 578637"/>
              <a:gd name="connsiteX4" fmla="*/ 242654 w 607639"/>
              <a:gd name="connsiteY4" fmla="*/ 163804 h 578637"/>
              <a:gd name="connsiteX5" fmla="*/ 240609 w 607639"/>
              <a:gd name="connsiteY5" fmla="*/ 147101 h 578637"/>
              <a:gd name="connsiteX6" fmla="*/ 257331 w 607639"/>
              <a:gd name="connsiteY6" fmla="*/ 145147 h 578637"/>
              <a:gd name="connsiteX7" fmla="*/ 440205 w 607639"/>
              <a:gd name="connsiteY7" fmla="*/ 141131 h 578637"/>
              <a:gd name="connsiteX8" fmla="*/ 461390 w 607639"/>
              <a:gd name="connsiteY8" fmla="*/ 141131 h 578637"/>
              <a:gd name="connsiteX9" fmla="*/ 488984 w 607639"/>
              <a:gd name="connsiteY9" fmla="*/ 210272 h 578637"/>
              <a:gd name="connsiteX10" fmla="*/ 482576 w 607639"/>
              <a:gd name="connsiteY10" fmla="*/ 182189 h 578637"/>
              <a:gd name="connsiteX11" fmla="*/ 483466 w 607639"/>
              <a:gd name="connsiteY11" fmla="*/ 176057 h 578637"/>
              <a:gd name="connsiteX12" fmla="*/ 492189 w 607639"/>
              <a:gd name="connsiteY12" fmla="*/ 160149 h 578637"/>
              <a:gd name="connsiteX13" fmla="*/ 484445 w 607639"/>
              <a:gd name="connsiteY13" fmla="*/ 146108 h 578637"/>
              <a:gd name="connsiteX14" fmla="*/ 484445 w 607639"/>
              <a:gd name="connsiteY14" fmla="*/ 142997 h 578637"/>
              <a:gd name="connsiteX15" fmla="*/ 487204 w 607639"/>
              <a:gd name="connsiteY15" fmla="*/ 141398 h 578637"/>
              <a:gd name="connsiteX16" fmla="*/ 508478 w 607639"/>
              <a:gd name="connsiteY16" fmla="*/ 141398 h 578637"/>
              <a:gd name="connsiteX17" fmla="*/ 511238 w 607639"/>
              <a:gd name="connsiteY17" fmla="*/ 142997 h 578637"/>
              <a:gd name="connsiteX18" fmla="*/ 511327 w 607639"/>
              <a:gd name="connsiteY18" fmla="*/ 146108 h 578637"/>
              <a:gd name="connsiteX19" fmla="*/ 503494 w 607639"/>
              <a:gd name="connsiteY19" fmla="*/ 160238 h 578637"/>
              <a:gd name="connsiteX20" fmla="*/ 512306 w 607639"/>
              <a:gd name="connsiteY20" fmla="*/ 176146 h 578637"/>
              <a:gd name="connsiteX21" fmla="*/ 513196 w 607639"/>
              <a:gd name="connsiteY21" fmla="*/ 182189 h 578637"/>
              <a:gd name="connsiteX22" fmla="*/ 507588 w 607639"/>
              <a:gd name="connsiteY22" fmla="*/ 210272 h 578637"/>
              <a:gd name="connsiteX23" fmla="*/ 534292 w 607639"/>
              <a:gd name="connsiteY23" fmla="*/ 141131 h 578637"/>
              <a:gd name="connsiteX24" fmla="*/ 555922 w 607639"/>
              <a:gd name="connsiteY24" fmla="*/ 141131 h 578637"/>
              <a:gd name="connsiteX25" fmla="*/ 606838 w 607639"/>
              <a:gd name="connsiteY25" fmla="*/ 191698 h 578637"/>
              <a:gd name="connsiteX26" fmla="*/ 607639 w 607639"/>
              <a:gd name="connsiteY26" fmla="*/ 349442 h 578637"/>
              <a:gd name="connsiteX27" fmla="*/ 586187 w 607639"/>
              <a:gd name="connsiteY27" fmla="*/ 371037 h 578637"/>
              <a:gd name="connsiteX28" fmla="*/ 586098 w 607639"/>
              <a:gd name="connsiteY28" fmla="*/ 371037 h 578637"/>
              <a:gd name="connsiteX29" fmla="*/ 564557 w 607639"/>
              <a:gd name="connsiteY29" fmla="*/ 349620 h 578637"/>
              <a:gd name="connsiteX30" fmla="*/ 563845 w 607639"/>
              <a:gd name="connsiteY30" fmla="*/ 191876 h 578637"/>
              <a:gd name="connsiteX31" fmla="*/ 559483 w 607639"/>
              <a:gd name="connsiteY31" fmla="*/ 187699 h 578637"/>
              <a:gd name="connsiteX32" fmla="*/ 555299 w 607639"/>
              <a:gd name="connsiteY32" fmla="*/ 191876 h 578637"/>
              <a:gd name="connsiteX33" fmla="*/ 555299 w 607639"/>
              <a:gd name="connsiteY33" fmla="*/ 552865 h 578637"/>
              <a:gd name="connsiteX34" fmla="*/ 529485 w 607639"/>
              <a:gd name="connsiteY34" fmla="*/ 578637 h 578637"/>
              <a:gd name="connsiteX35" fmla="*/ 503672 w 607639"/>
              <a:gd name="connsiteY35" fmla="*/ 552865 h 578637"/>
              <a:gd name="connsiteX36" fmla="*/ 503672 w 607639"/>
              <a:gd name="connsiteY36" fmla="*/ 346865 h 578637"/>
              <a:gd name="connsiteX37" fmla="*/ 492456 w 607639"/>
              <a:gd name="connsiteY37" fmla="*/ 346865 h 578637"/>
              <a:gd name="connsiteX38" fmla="*/ 492456 w 607639"/>
              <a:gd name="connsiteY38" fmla="*/ 552865 h 578637"/>
              <a:gd name="connsiteX39" fmla="*/ 466731 w 607639"/>
              <a:gd name="connsiteY39" fmla="*/ 578637 h 578637"/>
              <a:gd name="connsiteX40" fmla="*/ 440917 w 607639"/>
              <a:gd name="connsiteY40" fmla="*/ 552865 h 578637"/>
              <a:gd name="connsiteX41" fmla="*/ 441362 w 607639"/>
              <a:gd name="connsiteY41" fmla="*/ 191965 h 578637"/>
              <a:gd name="connsiteX42" fmla="*/ 436823 w 607639"/>
              <a:gd name="connsiteY42" fmla="*/ 187432 h 578637"/>
              <a:gd name="connsiteX43" fmla="*/ 432372 w 607639"/>
              <a:gd name="connsiteY43" fmla="*/ 191876 h 578637"/>
              <a:gd name="connsiteX44" fmla="*/ 431927 w 607639"/>
              <a:gd name="connsiteY44" fmla="*/ 270437 h 578637"/>
              <a:gd name="connsiteX45" fmla="*/ 399081 w 607639"/>
              <a:gd name="connsiteY45" fmla="*/ 288566 h 578637"/>
              <a:gd name="connsiteX46" fmla="*/ 322886 w 607639"/>
              <a:gd name="connsiteY46" fmla="*/ 241287 h 578637"/>
              <a:gd name="connsiteX47" fmla="*/ 315943 w 607639"/>
              <a:gd name="connsiteY47" fmla="*/ 211782 h 578637"/>
              <a:gd name="connsiteX48" fmla="*/ 345584 w 607639"/>
              <a:gd name="connsiteY48" fmla="*/ 204851 h 578637"/>
              <a:gd name="connsiteX49" fmla="*/ 389112 w 607639"/>
              <a:gd name="connsiteY49" fmla="*/ 231867 h 578637"/>
              <a:gd name="connsiteX50" fmla="*/ 389290 w 607639"/>
              <a:gd name="connsiteY50" fmla="*/ 191698 h 578637"/>
              <a:gd name="connsiteX51" fmla="*/ 440205 w 607639"/>
              <a:gd name="connsiteY51" fmla="*/ 141131 h 578637"/>
              <a:gd name="connsiteX52" fmla="*/ 498052 w 607639"/>
              <a:gd name="connsiteY52" fmla="*/ 37964 h 578637"/>
              <a:gd name="connsiteX53" fmla="*/ 542650 w 607639"/>
              <a:gd name="connsiteY53" fmla="*/ 82421 h 578637"/>
              <a:gd name="connsiteX54" fmla="*/ 498052 w 607639"/>
              <a:gd name="connsiteY54" fmla="*/ 126878 h 578637"/>
              <a:gd name="connsiteX55" fmla="*/ 453454 w 607639"/>
              <a:gd name="connsiteY55" fmla="*/ 82421 h 578637"/>
              <a:gd name="connsiteX56" fmla="*/ 498052 w 607639"/>
              <a:gd name="connsiteY56" fmla="*/ 37964 h 578637"/>
              <a:gd name="connsiteX57" fmla="*/ 15486 w 607639"/>
              <a:gd name="connsiteY57" fmla="*/ 0 h 578637"/>
              <a:gd name="connsiteX58" fmla="*/ 358581 w 607639"/>
              <a:gd name="connsiteY58" fmla="*/ 0 h 578637"/>
              <a:gd name="connsiteX59" fmla="*/ 374067 w 607639"/>
              <a:gd name="connsiteY59" fmla="*/ 15466 h 578637"/>
              <a:gd name="connsiteX60" fmla="*/ 374067 w 607639"/>
              <a:gd name="connsiteY60" fmla="*/ 197233 h 578637"/>
              <a:gd name="connsiteX61" fmla="*/ 356890 w 607639"/>
              <a:gd name="connsiteY61" fmla="*/ 186567 h 578637"/>
              <a:gd name="connsiteX62" fmla="*/ 343095 w 607639"/>
              <a:gd name="connsiteY62" fmla="*/ 181057 h 578637"/>
              <a:gd name="connsiteX63" fmla="*/ 343095 w 607639"/>
              <a:gd name="connsiteY63" fmla="*/ 30932 h 578637"/>
              <a:gd name="connsiteX64" fmla="*/ 30972 w 607639"/>
              <a:gd name="connsiteY64" fmla="*/ 30932 h 578637"/>
              <a:gd name="connsiteX65" fmla="*/ 30972 w 607639"/>
              <a:gd name="connsiteY65" fmla="*/ 253941 h 578637"/>
              <a:gd name="connsiteX66" fmla="*/ 304291 w 607639"/>
              <a:gd name="connsiteY66" fmla="*/ 253941 h 578637"/>
              <a:gd name="connsiteX67" fmla="*/ 311500 w 607639"/>
              <a:gd name="connsiteY67" fmla="*/ 259630 h 578637"/>
              <a:gd name="connsiteX68" fmla="*/ 352351 w 607639"/>
              <a:gd name="connsiteY68" fmla="*/ 284873 h 578637"/>
              <a:gd name="connsiteX69" fmla="*/ 15486 w 607639"/>
              <a:gd name="connsiteY69" fmla="*/ 284873 h 578637"/>
              <a:gd name="connsiteX70" fmla="*/ 0 w 607639"/>
              <a:gd name="connsiteY70" fmla="*/ 269407 h 578637"/>
              <a:gd name="connsiteX71" fmla="*/ 0 w 607639"/>
              <a:gd name="connsiteY71" fmla="*/ 15466 h 578637"/>
              <a:gd name="connsiteX72" fmla="*/ 15486 w 607639"/>
              <a:gd name="connsiteY72" fmla="*/ 0 h 578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07639" h="578637">
                <a:moveTo>
                  <a:pt x="257331" y="145147"/>
                </a:moveTo>
                <a:lnTo>
                  <a:pt x="310700" y="187169"/>
                </a:lnTo>
                <a:cubicBezTo>
                  <a:pt x="305541" y="190456"/>
                  <a:pt x="301094" y="194898"/>
                  <a:pt x="297714" y="200407"/>
                </a:cubicBezTo>
                <a:cubicBezTo>
                  <a:pt x="296735" y="202006"/>
                  <a:pt x="295846" y="203605"/>
                  <a:pt x="295134" y="205204"/>
                </a:cubicBezTo>
                <a:lnTo>
                  <a:pt x="242654" y="163804"/>
                </a:lnTo>
                <a:cubicBezTo>
                  <a:pt x="237495" y="159806"/>
                  <a:pt x="236606" y="152254"/>
                  <a:pt x="240609" y="147101"/>
                </a:cubicBezTo>
                <a:cubicBezTo>
                  <a:pt x="244700" y="141948"/>
                  <a:pt x="252172" y="141060"/>
                  <a:pt x="257331" y="145147"/>
                </a:cubicBezTo>
                <a:close/>
                <a:moveTo>
                  <a:pt x="440205" y="141131"/>
                </a:moveTo>
                <a:lnTo>
                  <a:pt x="461390" y="141131"/>
                </a:lnTo>
                <a:cubicBezTo>
                  <a:pt x="463972" y="147796"/>
                  <a:pt x="485246" y="200674"/>
                  <a:pt x="488984" y="210272"/>
                </a:cubicBezTo>
                <a:lnTo>
                  <a:pt x="482576" y="182189"/>
                </a:lnTo>
                <a:cubicBezTo>
                  <a:pt x="482041" y="180145"/>
                  <a:pt x="482398" y="177923"/>
                  <a:pt x="483466" y="176057"/>
                </a:cubicBezTo>
                <a:lnTo>
                  <a:pt x="492189" y="160149"/>
                </a:lnTo>
                <a:lnTo>
                  <a:pt x="484445" y="146108"/>
                </a:lnTo>
                <a:cubicBezTo>
                  <a:pt x="483911" y="145130"/>
                  <a:pt x="483911" y="143886"/>
                  <a:pt x="484445" y="142997"/>
                </a:cubicBezTo>
                <a:cubicBezTo>
                  <a:pt x="485068" y="142020"/>
                  <a:pt x="486047" y="141398"/>
                  <a:pt x="487204" y="141398"/>
                </a:cubicBezTo>
                <a:lnTo>
                  <a:pt x="508478" y="141398"/>
                </a:lnTo>
                <a:cubicBezTo>
                  <a:pt x="509636" y="141398"/>
                  <a:pt x="510704" y="142020"/>
                  <a:pt x="511238" y="142997"/>
                </a:cubicBezTo>
                <a:cubicBezTo>
                  <a:pt x="511772" y="143886"/>
                  <a:pt x="511861" y="145130"/>
                  <a:pt x="511327" y="146108"/>
                </a:cubicBezTo>
                <a:lnTo>
                  <a:pt x="503494" y="160238"/>
                </a:lnTo>
                <a:lnTo>
                  <a:pt x="512306" y="176146"/>
                </a:lnTo>
                <a:cubicBezTo>
                  <a:pt x="513285" y="177923"/>
                  <a:pt x="513641" y="180145"/>
                  <a:pt x="513196" y="182189"/>
                </a:cubicBezTo>
                <a:lnTo>
                  <a:pt x="507588" y="210272"/>
                </a:lnTo>
                <a:cubicBezTo>
                  <a:pt x="520851" y="175968"/>
                  <a:pt x="513196" y="195875"/>
                  <a:pt x="534292" y="141131"/>
                </a:cubicBezTo>
                <a:lnTo>
                  <a:pt x="555922" y="141131"/>
                </a:lnTo>
                <a:cubicBezTo>
                  <a:pt x="583872" y="141131"/>
                  <a:pt x="606660" y="163793"/>
                  <a:pt x="606838" y="191698"/>
                </a:cubicBezTo>
                <a:lnTo>
                  <a:pt x="607639" y="349442"/>
                </a:lnTo>
                <a:cubicBezTo>
                  <a:pt x="607639" y="361261"/>
                  <a:pt x="598115" y="370948"/>
                  <a:pt x="586187" y="371037"/>
                </a:cubicBezTo>
                <a:lnTo>
                  <a:pt x="586098" y="371037"/>
                </a:lnTo>
                <a:cubicBezTo>
                  <a:pt x="574259" y="371037"/>
                  <a:pt x="564646" y="361439"/>
                  <a:pt x="564557" y="349620"/>
                </a:cubicBezTo>
                <a:lnTo>
                  <a:pt x="563845" y="191876"/>
                </a:lnTo>
                <a:cubicBezTo>
                  <a:pt x="563756" y="189565"/>
                  <a:pt x="561886" y="187610"/>
                  <a:pt x="559483" y="187699"/>
                </a:cubicBezTo>
                <a:cubicBezTo>
                  <a:pt x="557169" y="187699"/>
                  <a:pt x="555299" y="189565"/>
                  <a:pt x="555299" y="191876"/>
                </a:cubicBezTo>
                <a:lnTo>
                  <a:pt x="555299" y="552865"/>
                </a:lnTo>
                <a:cubicBezTo>
                  <a:pt x="555299" y="567084"/>
                  <a:pt x="543728" y="578637"/>
                  <a:pt x="529485" y="578637"/>
                </a:cubicBezTo>
                <a:cubicBezTo>
                  <a:pt x="515154" y="578637"/>
                  <a:pt x="503672" y="567084"/>
                  <a:pt x="503672" y="552865"/>
                </a:cubicBezTo>
                <a:lnTo>
                  <a:pt x="503672" y="346865"/>
                </a:lnTo>
                <a:lnTo>
                  <a:pt x="492456" y="346865"/>
                </a:lnTo>
                <a:lnTo>
                  <a:pt x="492456" y="552865"/>
                </a:lnTo>
                <a:cubicBezTo>
                  <a:pt x="492456" y="567084"/>
                  <a:pt x="480973" y="578637"/>
                  <a:pt x="466731" y="578637"/>
                </a:cubicBezTo>
                <a:cubicBezTo>
                  <a:pt x="452400" y="578637"/>
                  <a:pt x="440917" y="567084"/>
                  <a:pt x="440917" y="552865"/>
                </a:cubicBezTo>
                <a:cubicBezTo>
                  <a:pt x="440917" y="324292"/>
                  <a:pt x="441362" y="295409"/>
                  <a:pt x="441362" y="191965"/>
                </a:cubicBezTo>
                <a:cubicBezTo>
                  <a:pt x="441362" y="189476"/>
                  <a:pt x="439315" y="187432"/>
                  <a:pt x="436823" y="187432"/>
                </a:cubicBezTo>
                <a:cubicBezTo>
                  <a:pt x="434419" y="187432"/>
                  <a:pt x="432372" y="189387"/>
                  <a:pt x="432372" y="191876"/>
                </a:cubicBezTo>
                <a:cubicBezTo>
                  <a:pt x="432283" y="201918"/>
                  <a:pt x="432016" y="261994"/>
                  <a:pt x="431927" y="270437"/>
                </a:cubicBezTo>
                <a:cubicBezTo>
                  <a:pt x="431838" y="287144"/>
                  <a:pt x="413412" y="297453"/>
                  <a:pt x="399081" y="288566"/>
                </a:cubicBezTo>
                <a:lnTo>
                  <a:pt x="322886" y="241287"/>
                </a:lnTo>
                <a:cubicBezTo>
                  <a:pt x="312827" y="235066"/>
                  <a:pt x="309712" y="221825"/>
                  <a:pt x="315943" y="211782"/>
                </a:cubicBezTo>
                <a:cubicBezTo>
                  <a:pt x="322174" y="201651"/>
                  <a:pt x="335437" y="198541"/>
                  <a:pt x="345584" y="204851"/>
                </a:cubicBezTo>
                <a:lnTo>
                  <a:pt x="389112" y="231867"/>
                </a:lnTo>
                <a:cubicBezTo>
                  <a:pt x="389290" y="195430"/>
                  <a:pt x="389201" y="214893"/>
                  <a:pt x="389290" y="191698"/>
                </a:cubicBezTo>
                <a:cubicBezTo>
                  <a:pt x="389468" y="163793"/>
                  <a:pt x="412344" y="141131"/>
                  <a:pt x="440205" y="141131"/>
                </a:cubicBezTo>
                <a:close/>
                <a:moveTo>
                  <a:pt x="498052" y="37964"/>
                </a:moveTo>
                <a:cubicBezTo>
                  <a:pt x="522683" y="37964"/>
                  <a:pt x="542650" y="57868"/>
                  <a:pt x="542650" y="82421"/>
                </a:cubicBezTo>
                <a:cubicBezTo>
                  <a:pt x="542650" y="106974"/>
                  <a:pt x="522683" y="126878"/>
                  <a:pt x="498052" y="126878"/>
                </a:cubicBezTo>
                <a:cubicBezTo>
                  <a:pt x="473421" y="126878"/>
                  <a:pt x="453454" y="106974"/>
                  <a:pt x="453454" y="82421"/>
                </a:cubicBezTo>
                <a:cubicBezTo>
                  <a:pt x="453454" y="57868"/>
                  <a:pt x="473421" y="37964"/>
                  <a:pt x="498052" y="37964"/>
                </a:cubicBezTo>
                <a:close/>
                <a:moveTo>
                  <a:pt x="15486" y="0"/>
                </a:moveTo>
                <a:lnTo>
                  <a:pt x="358581" y="0"/>
                </a:lnTo>
                <a:cubicBezTo>
                  <a:pt x="367125" y="0"/>
                  <a:pt x="374067" y="6933"/>
                  <a:pt x="374067" y="15466"/>
                </a:cubicBezTo>
                <a:lnTo>
                  <a:pt x="374067" y="197233"/>
                </a:lnTo>
                <a:lnTo>
                  <a:pt x="356890" y="186567"/>
                </a:lnTo>
                <a:cubicBezTo>
                  <a:pt x="352529" y="183901"/>
                  <a:pt x="347901" y="182034"/>
                  <a:pt x="343095" y="181057"/>
                </a:cubicBezTo>
                <a:lnTo>
                  <a:pt x="343095" y="30932"/>
                </a:lnTo>
                <a:lnTo>
                  <a:pt x="30972" y="30932"/>
                </a:lnTo>
                <a:lnTo>
                  <a:pt x="30972" y="253941"/>
                </a:lnTo>
                <a:lnTo>
                  <a:pt x="304291" y="253941"/>
                </a:lnTo>
                <a:cubicBezTo>
                  <a:pt x="306427" y="256075"/>
                  <a:pt x="308919" y="257941"/>
                  <a:pt x="311500" y="259630"/>
                </a:cubicBezTo>
                <a:lnTo>
                  <a:pt x="352351" y="284873"/>
                </a:lnTo>
                <a:lnTo>
                  <a:pt x="15486" y="284873"/>
                </a:lnTo>
                <a:cubicBezTo>
                  <a:pt x="6942" y="284873"/>
                  <a:pt x="0" y="277940"/>
                  <a:pt x="0" y="269407"/>
                </a:cubicBezTo>
                <a:lnTo>
                  <a:pt x="0" y="15466"/>
                </a:lnTo>
                <a:cubicBezTo>
                  <a:pt x="0" y="6933"/>
                  <a:pt x="6942" y="0"/>
                  <a:pt x="1548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3" grpId="0" bldLvl="0" animBg="1"/>
      <p:bldP spid="4" grpId="0" bldLvl="0" animBg="1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661795" y="1249680"/>
            <a:ext cx="2225040" cy="461708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990965" y="1249680"/>
            <a:ext cx="2229485" cy="48291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86680" y="1249680"/>
            <a:ext cx="2083435" cy="4511675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4276069" y="204464"/>
            <a:ext cx="3647259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ctr">
              <a:defRPr/>
            </a:pPr>
            <a:r>
              <a:rPr lang="zh-CN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登录移动图书馆</a:t>
            </a:r>
            <a:endParaRPr lang="zh-CN" sz="3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40840" y="6299835"/>
            <a:ext cx="2245995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ctr">
              <a:defRPr/>
            </a:pPr>
            <a:r>
              <a:rPr 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选择其他登录方式</a:t>
            </a:r>
            <a:endParaRPr lang="zh-CN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2322830" y="5387340"/>
            <a:ext cx="882015" cy="37401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5105400" y="6161405"/>
            <a:ext cx="2245995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ctr">
              <a:defRPr/>
            </a:pPr>
            <a:r>
              <a:rPr 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输入单位</a:t>
            </a: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UC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码，学工号或借阅证账号</a:t>
            </a:r>
            <a:endParaRPr lang="zh-CN" altLang="en-US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990965" y="6299835"/>
            <a:ext cx="2245995" cy="36830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ctr">
              <a:defRPr/>
            </a:pPr>
            <a:r>
              <a:rPr 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</a:t>
            </a: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UC</a:t>
            </a:r>
            <a:r>
              <a:rPr lang="zh-CN" altLang="en-US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码</a:t>
            </a:r>
            <a:r>
              <a:rPr lang="en-US" altLang="zh-CN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11135</a:t>
            </a:r>
            <a:endParaRPr lang="en-US" altLang="zh-CN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7" grpId="0" bldLvl="0" animBg="1"/>
      <p:bldP spid="9" grpId="0" bldLvl="0" animBg="1"/>
      <p:bldP spid="10" grpId="0" bldLvl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3"/>
          <p:cNvSpPr txBox="1"/>
          <p:nvPr/>
        </p:nvSpPr>
        <p:spPr>
          <a:xfrm>
            <a:off x="3540702" y="2904785"/>
            <a:ext cx="7134730" cy="701731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5000">
                <a:solidFill>
                  <a:srgbClr val="335DA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lang="zh-CN" altLang="en-US" sz="4400" b="1" dirty="0">
                <a:solidFill>
                  <a:srgbClr val="1265B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全新的知识点阅读模式</a:t>
            </a:r>
            <a:endParaRPr lang="en-US" altLang="zh-CN" sz="4400" b="1" dirty="0">
              <a:solidFill>
                <a:srgbClr val="1265B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375974" y="2673287"/>
            <a:ext cx="1164728" cy="1164728"/>
          </a:xfrm>
          <a:prstGeom prst="rect">
            <a:avLst/>
          </a:prstGeom>
          <a:noFill/>
          <a:ln w="127000" cmpd="thickThin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>
                <a:solidFill>
                  <a:srgbClr val="1265B0"/>
                </a:solidFill>
              </a:rPr>
              <a:t>3</a:t>
            </a:r>
            <a:endParaRPr lang="zh-CN" altLang="en-US" sz="6600" b="1" dirty="0">
              <a:solidFill>
                <a:srgbClr val="1265B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0" y="136811"/>
            <a:ext cx="5672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知识搜索：梅花三弄的由来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36028" y="1095560"/>
            <a:ext cx="6622558" cy="5279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PA-圆角矩形 2"/>
          <p:cNvSpPr/>
          <p:nvPr>
            <p:custDataLst>
              <p:tags r:id="rId2"/>
            </p:custDataLst>
          </p:nvPr>
        </p:nvSpPr>
        <p:spPr>
          <a:xfrm>
            <a:off x="5542816" y="2670518"/>
            <a:ext cx="811912" cy="231546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4" name="PA-圆角矩形 9"/>
          <p:cNvSpPr/>
          <p:nvPr>
            <p:custDataLst>
              <p:tags r:id="rId3"/>
            </p:custDataLst>
          </p:nvPr>
        </p:nvSpPr>
        <p:spPr>
          <a:xfrm>
            <a:off x="626015" y="3658058"/>
            <a:ext cx="1069435" cy="14410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5" name="PA-圆角矩形 10"/>
          <p:cNvSpPr/>
          <p:nvPr>
            <p:custDataLst>
              <p:tags r:id="rId4"/>
            </p:custDataLst>
          </p:nvPr>
        </p:nvSpPr>
        <p:spPr>
          <a:xfrm>
            <a:off x="5372101" y="5572580"/>
            <a:ext cx="962266" cy="210495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6" name="PA-圆角矩形 11"/>
          <p:cNvSpPr/>
          <p:nvPr>
            <p:custDataLst>
              <p:tags r:id="rId5"/>
            </p:custDataLst>
          </p:nvPr>
        </p:nvSpPr>
        <p:spPr>
          <a:xfrm>
            <a:off x="304802" y="2948592"/>
            <a:ext cx="2841082" cy="2653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7" name="PA-矩形标注 25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693579" y="1101622"/>
            <a:ext cx="2809209" cy="435862"/>
          </a:xfrm>
          <a:prstGeom prst="wedgeRectCallout">
            <a:avLst>
              <a:gd name="adj1" fmla="val -49872"/>
              <a:gd name="adj2" fmla="val 14143"/>
            </a:avLst>
          </a:prstGeom>
          <a:solidFill>
            <a:schemeClr val="bg1">
              <a:alpha val="4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zh-CN" altLang="en-US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宋体" panose="02010600030101010101" pitchFamily="2" charset="-122"/>
              </a:rPr>
              <a:t>快速定位问题知识点</a:t>
            </a:r>
            <a:endParaRPr lang="zh-CN" altLang="en-US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宋体" panose="02010600030101010101" pitchFamily="2" charset="-122"/>
            </a:endParaRPr>
          </a:p>
        </p:txBody>
      </p:sp>
      <p:sp>
        <p:nvSpPr>
          <p:cNvPr id="8" name="PA-圆角矩形 11"/>
          <p:cNvSpPr/>
          <p:nvPr>
            <p:custDataLst>
              <p:tags r:id="rId7"/>
            </p:custDataLst>
          </p:nvPr>
        </p:nvSpPr>
        <p:spPr>
          <a:xfrm>
            <a:off x="304801" y="3924923"/>
            <a:ext cx="2738943" cy="3136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9" name="PA-圆角矩形 11"/>
          <p:cNvSpPr/>
          <p:nvPr>
            <p:custDataLst>
              <p:tags r:id="rId8"/>
            </p:custDataLst>
          </p:nvPr>
        </p:nvSpPr>
        <p:spPr>
          <a:xfrm>
            <a:off x="304801" y="2014148"/>
            <a:ext cx="2717258" cy="265321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10" name="PA-圆角矩形 11"/>
          <p:cNvSpPr/>
          <p:nvPr>
            <p:custDataLst>
              <p:tags r:id="rId9"/>
            </p:custDataLst>
          </p:nvPr>
        </p:nvSpPr>
        <p:spPr>
          <a:xfrm>
            <a:off x="304801" y="4915143"/>
            <a:ext cx="2531395" cy="24688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11" name="PA-圆角矩形 11"/>
          <p:cNvSpPr/>
          <p:nvPr>
            <p:custDataLst>
              <p:tags r:id="rId10"/>
            </p:custDataLst>
          </p:nvPr>
        </p:nvSpPr>
        <p:spPr>
          <a:xfrm>
            <a:off x="5052060" y="6556831"/>
            <a:ext cx="981512" cy="202453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13" name="PA-圆角矩形 9"/>
          <p:cNvSpPr/>
          <p:nvPr>
            <p:custDataLst>
              <p:tags r:id="rId11"/>
            </p:custDataLst>
          </p:nvPr>
        </p:nvSpPr>
        <p:spPr>
          <a:xfrm>
            <a:off x="830580" y="4616159"/>
            <a:ext cx="904669" cy="162254"/>
          </a:xfrm>
          <a:prstGeom prst="round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sp>
        <p:nvSpPr>
          <p:cNvPr id="16" name="PA-圆角矩形 11"/>
          <p:cNvSpPr/>
          <p:nvPr>
            <p:custDataLst>
              <p:tags r:id="rId12"/>
            </p:custDataLst>
          </p:nvPr>
        </p:nvSpPr>
        <p:spPr>
          <a:xfrm>
            <a:off x="304801" y="5895837"/>
            <a:ext cx="4004520" cy="22835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  <p:bldP spid="7" grpId="0" bldLvl="0" animBg="1" autoUpdateAnimBg="0"/>
      <p:bldP spid="8" grpId="0" bldLvl="0" animBg="1"/>
      <p:bldP spid="9" grpId="0" bldLvl="0" animBg="1"/>
      <p:bldP spid="10" grpId="0" bldLvl="0" animBg="1"/>
      <p:bldP spid="11" grpId="0" bldLvl="0" animBg="1"/>
      <p:bldP spid="13" grpId="0" bldLvl="0" animBg="1"/>
      <p:bldP spid="16" grpId="0" bldLvl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  <a:ln>
            <a:noFill/>
          </a:ln>
        </p:spPr>
      </p:pic>
      <p:sp>
        <p:nvSpPr>
          <p:cNvPr id="6" name="圆角矩形 5"/>
          <p:cNvSpPr/>
          <p:nvPr/>
        </p:nvSpPr>
        <p:spPr>
          <a:xfrm>
            <a:off x="5524500" y="2659743"/>
            <a:ext cx="861786" cy="236603"/>
          </a:xfrm>
          <a:prstGeom prst="roundRect">
            <a:avLst/>
          </a:prstGeom>
          <a:noFill/>
          <a:ln w="19050">
            <a:solidFill>
              <a:srgbClr val="3F8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noFill/>
            </a:endParaRPr>
          </a:p>
        </p:txBody>
      </p:sp>
      <p:sp>
        <p:nvSpPr>
          <p:cNvPr id="7" name="右箭头 6"/>
          <p:cNvSpPr/>
          <p:nvPr/>
        </p:nvSpPr>
        <p:spPr>
          <a:xfrm rot="3059009">
            <a:off x="6200656" y="3010264"/>
            <a:ext cx="390598" cy="204197"/>
          </a:xfrm>
          <a:prstGeom prst="rightArrow">
            <a:avLst>
              <a:gd name="adj1" fmla="val 16671"/>
              <a:gd name="adj2" fmla="val 5798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598232" y="3119830"/>
            <a:ext cx="2877711" cy="523220"/>
          </a:xfrm>
          <a:prstGeom prst="rect">
            <a:avLst/>
          </a:prstGeom>
          <a:solidFill>
            <a:schemeClr val="bg1"/>
          </a:solidFill>
          <a:ln>
            <a:solidFill>
              <a:srgbClr val="3F82C4"/>
            </a:solidFill>
          </a:ln>
        </p:spPr>
        <p:txBody>
          <a:bodyPr wrap="none" rtlCol="0">
            <a:spAutoFit/>
          </a:bodyPr>
          <a:lstStyle/>
          <a:p>
            <a:r>
              <a:rPr lang="zh-CN" altLang="en-US" sz="1400" b="1" dirty="0">
                <a:solidFill>
                  <a:srgbClr val="3F82C4"/>
                </a:solidFill>
              </a:rPr>
              <a:t>找到与自己预期相符的相应知识点</a:t>
            </a:r>
            <a:endParaRPr lang="en-US" altLang="zh-CN" sz="1400" b="1" dirty="0">
              <a:solidFill>
                <a:srgbClr val="3F82C4"/>
              </a:solidFill>
            </a:endParaRPr>
          </a:p>
          <a:p>
            <a:r>
              <a:rPr lang="zh-CN" altLang="en-US" sz="1400" b="1" dirty="0">
                <a:solidFill>
                  <a:srgbClr val="3F82C4"/>
                </a:solidFill>
              </a:rPr>
              <a:t>直接点击阅读按钮进行阅读</a:t>
            </a:r>
            <a:endParaRPr lang="zh-CN" altLang="en-US" sz="1400" b="1" dirty="0">
              <a:solidFill>
                <a:srgbClr val="3F82C4"/>
              </a:solidFill>
            </a:endParaRPr>
          </a:p>
        </p:txBody>
      </p:sp>
      <p:sp>
        <p:nvSpPr>
          <p:cNvPr id="9" name="右箭头 8"/>
          <p:cNvSpPr/>
          <p:nvPr/>
        </p:nvSpPr>
        <p:spPr>
          <a:xfrm rot="11136586">
            <a:off x="1117115" y="3067110"/>
            <a:ext cx="5329979" cy="316187"/>
          </a:xfrm>
          <a:prstGeom prst="rightArrow">
            <a:avLst>
              <a:gd name="adj1" fmla="val 16671"/>
              <a:gd name="adj2" fmla="val 57981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圆角矩形 9"/>
          <p:cNvSpPr/>
          <p:nvPr/>
        </p:nvSpPr>
        <p:spPr>
          <a:xfrm>
            <a:off x="643939" y="2853643"/>
            <a:ext cx="406986" cy="165781"/>
          </a:xfrm>
          <a:prstGeom prst="roundRect">
            <a:avLst/>
          </a:prstGeom>
          <a:noFill/>
          <a:ln w="19050">
            <a:solidFill>
              <a:srgbClr val="4BAF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noFill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8" grpId="0" bldLvl="0" animBg="1"/>
      <p:bldP spid="9" grpId="0" bldLvl="0" animBg="1"/>
      <p:bldP spid="10" grpId="0" bldLvl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111681" y="0"/>
            <a:ext cx="6546670" cy="6996038"/>
          </a:xfrm>
          <a:prstGeom prst="rect">
            <a:avLst/>
          </a:prstGeom>
        </p:spPr>
      </p:pic>
      <p:sp>
        <p:nvSpPr>
          <p:cNvPr id="3" name="AutoShape 10"/>
          <p:cNvSpPr>
            <a:spLocks noChangeArrowheads="1"/>
          </p:cNvSpPr>
          <p:nvPr/>
        </p:nvSpPr>
        <p:spPr bwMode="auto">
          <a:xfrm>
            <a:off x="3049300" y="784656"/>
            <a:ext cx="2848193" cy="411685"/>
          </a:xfrm>
          <a:prstGeom prst="wedgeRectCallout">
            <a:avLst>
              <a:gd name="adj1" fmla="val -19618"/>
              <a:gd name="adj2" fmla="val -176638"/>
            </a:avLst>
          </a:prstGeom>
          <a:solidFill>
            <a:schemeClr val="bg1">
              <a:alpha val="4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 eaLnBrk="0" hangingPunct="0"/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支持放大与缩小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4" name="AutoShape 10"/>
          <p:cNvSpPr>
            <a:spLocks noChangeArrowheads="1"/>
          </p:cNvSpPr>
          <p:nvPr/>
        </p:nvSpPr>
        <p:spPr bwMode="auto">
          <a:xfrm>
            <a:off x="6289660" y="729767"/>
            <a:ext cx="1714281" cy="466574"/>
          </a:xfrm>
          <a:prstGeom prst="wedgeRectCallout">
            <a:avLst>
              <a:gd name="adj1" fmla="val -109236"/>
              <a:gd name="adj2" fmla="val -158619"/>
            </a:avLst>
          </a:prstGeom>
          <a:solidFill>
            <a:schemeClr val="bg1">
              <a:alpha val="4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 eaLnBrk="0" hangingPunct="0"/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文字识别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5" name="AutoShape 10"/>
          <p:cNvSpPr>
            <a:spLocks noChangeArrowheads="1"/>
          </p:cNvSpPr>
          <p:nvPr/>
        </p:nvSpPr>
        <p:spPr bwMode="auto">
          <a:xfrm>
            <a:off x="8809940" y="801611"/>
            <a:ext cx="1883460" cy="730460"/>
          </a:xfrm>
          <a:prstGeom prst="wedgeRectCallout">
            <a:avLst>
              <a:gd name="adj1" fmla="val -83712"/>
              <a:gd name="adj2" fmla="val -125443"/>
            </a:avLst>
          </a:prstGeom>
          <a:solidFill>
            <a:schemeClr val="bg1">
              <a:alpha val="4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 eaLnBrk="0" hangingPunct="0"/>
            <a:r>
              <a:rPr lang="zh-CN" altLang="en-US" sz="20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点击资料来源</a:t>
            </a:r>
            <a:endParaRPr lang="zh-CN" altLang="en-US" sz="20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4710065" y="49609"/>
            <a:ext cx="479155" cy="21161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 sz="1600"/>
          </a:p>
        </p:txBody>
      </p:sp>
      <p:sp>
        <p:nvSpPr>
          <p:cNvPr id="8" name="圆角矩形 7"/>
          <p:cNvSpPr/>
          <p:nvPr/>
        </p:nvSpPr>
        <p:spPr>
          <a:xfrm>
            <a:off x="3375611" y="59135"/>
            <a:ext cx="1138443" cy="17636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 sz="1600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8852" y="1638144"/>
            <a:ext cx="2652150" cy="907546"/>
          </a:xfrm>
          <a:prstGeom prst="rect">
            <a:avLst/>
          </a:prstGeom>
        </p:spPr>
      </p:pic>
      <p:sp>
        <p:nvSpPr>
          <p:cNvPr id="6" name="圆角矩形 5"/>
          <p:cNvSpPr/>
          <p:nvPr/>
        </p:nvSpPr>
        <p:spPr>
          <a:xfrm>
            <a:off x="3771900" y="3917654"/>
            <a:ext cx="5251434" cy="1020620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9442" y="1837134"/>
            <a:ext cx="4423188" cy="488136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44462" y="136394"/>
            <a:ext cx="56720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知识阅读页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7" grpId="0" bldLvl="0" animBg="1"/>
      <p:bldP spid="8" grpId="0" bldLvl="0" animBg="1"/>
      <p:bldP spid="6" grpId="0" bldLvl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Rounded Rectangular Callout 17"/>
          <p:cNvSpPr/>
          <p:nvPr/>
        </p:nvSpPr>
        <p:spPr bwMode="auto">
          <a:xfrm rot="10800000" flipV="1">
            <a:off x="5619004" y="1904256"/>
            <a:ext cx="2736305" cy="1296144"/>
          </a:xfrm>
          <a:prstGeom prst="wedgeRoundRectCallout">
            <a:avLst>
              <a:gd name="adj1" fmla="val 95436"/>
              <a:gd name="adj2" fmla="val -15574"/>
              <a:gd name="adj3" fmla="val 16667"/>
            </a:avLst>
          </a:prstGeom>
          <a:solidFill>
            <a:schemeClr val="bg1">
              <a:alpha val="4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12" tIns="48006" rIns="96012" bIns="48006" rtlCol="0" anchor="ctr"/>
          <a:lstStyle/>
          <a:p>
            <a:pPr algn="ctr" eaLnBrk="0" hangingPunct="0"/>
            <a:r>
              <a:rPr lang="zh-CN" altLang="en-US" sz="29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从本</a:t>
            </a:r>
            <a:r>
              <a:rPr lang="zh-CN" altLang="en-US" sz="29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页来源</a:t>
            </a:r>
            <a:br>
              <a:rPr lang="en-US" altLang="zh-CN" sz="29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</a:br>
            <a:r>
              <a:rPr lang="zh-CN" altLang="en-US" sz="29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到达</a:t>
            </a:r>
            <a:r>
              <a:rPr lang="zh-CN" altLang="en-US" sz="29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图书信息</a:t>
            </a:r>
            <a:endParaRPr lang="en-US" altLang="zh-CN" sz="29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010650" y="326365"/>
            <a:ext cx="3181350" cy="584775"/>
          </a:xfrm>
          <a:prstGeom prst="rect">
            <a:avLst/>
          </a:prstGeom>
          <a:solidFill>
            <a:srgbClr val="FFFFFF"/>
          </a:solidFill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rPr>
              <a:t>图书详细信息页</a:t>
            </a:r>
            <a:endParaRPr lang="zh-CN" altLang="en-US" sz="32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矩形 45"/>
          <p:cNvSpPr/>
          <p:nvPr/>
        </p:nvSpPr>
        <p:spPr>
          <a:xfrm>
            <a:off x="1912202" y="1683753"/>
            <a:ext cx="8367596" cy="2090450"/>
          </a:xfrm>
          <a:prstGeom prst="rect">
            <a:avLst/>
          </a:prstGeom>
          <a:solidFill>
            <a:srgbClr val="00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47" name="TextBox 89"/>
          <p:cNvSpPr txBox="1"/>
          <p:nvPr/>
        </p:nvSpPr>
        <p:spPr>
          <a:xfrm>
            <a:off x="7357265" y="1646961"/>
            <a:ext cx="2698175" cy="22217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任何一句话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任何一个知识点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任何一个章节</a:t>
            </a:r>
            <a:endParaRPr lang="en-US" altLang="zh-CN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50000"/>
              </a:lnSpc>
            </a:pPr>
            <a:endParaRPr lang="en-US" altLang="zh-CN" sz="935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8" name="Picture 17" descr="E:\PPT\PPT_图标\437.png"/>
          <p:cNvPicPr>
            <a:picLocks noChangeAspect="1" noChangeArrowheads="1"/>
          </p:cNvPicPr>
          <p:nvPr/>
        </p:nvPicPr>
        <p:blipFill>
          <a:blip r:embed="rId1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92401" y="2435885"/>
            <a:ext cx="588475" cy="58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12392" y="1799251"/>
            <a:ext cx="2976331" cy="1859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378187" y="381205"/>
            <a:ext cx="6144635" cy="581217"/>
            <a:chOff x="378187" y="235224"/>
            <a:chExt cx="7892604" cy="746555"/>
          </a:xfrm>
        </p:grpSpPr>
        <p:sp>
          <p:nvSpPr>
            <p:cNvPr id="10" name="TextBox 23"/>
            <p:cNvSpPr txBox="1"/>
            <p:nvPr/>
          </p:nvSpPr>
          <p:spPr>
            <a:xfrm>
              <a:off x="2768971" y="235224"/>
              <a:ext cx="4953579" cy="672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全新的知识点阅读模式</a:t>
              </a:r>
              <a:endPara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1" name="组合 10"/>
            <p:cNvGrpSpPr/>
            <p:nvPr/>
          </p:nvGrpSpPr>
          <p:grpSpPr>
            <a:xfrm>
              <a:off x="378187" y="314393"/>
              <a:ext cx="2228557" cy="549829"/>
              <a:chOff x="157476" y="152440"/>
              <a:chExt cx="2474408" cy="847436"/>
            </a:xfrm>
          </p:grpSpPr>
          <p:sp>
            <p:nvSpPr>
              <p:cNvPr id="16" name="Freeform 24"/>
              <p:cNvSpPr/>
              <p:nvPr/>
            </p:nvSpPr>
            <p:spPr>
              <a:xfrm>
                <a:off x="1332597" y="152440"/>
                <a:ext cx="1299287" cy="847436"/>
              </a:xfrm>
              <a:custGeom>
                <a:avLst/>
                <a:gdLst/>
                <a:ahLst/>
                <a:cxnLst>
                  <a:cxn ang="0">
                    <a:pos x="448270" y="0"/>
                  </a:cxn>
                  <a:cxn ang="0">
                    <a:pos x="2349604" y="0"/>
                  </a:cxn>
                  <a:cxn ang="0">
                    <a:pos x="2374000" y="55145"/>
                  </a:cxn>
                  <a:cxn ang="0">
                    <a:pos x="1989769" y="1497335"/>
                  </a:cxn>
                  <a:cxn ang="0">
                    <a:pos x="1934879" y="1553246"/>
                  </a:cxn>
                  <a:cxn ang="0">
                    <a:pos x="33544" y="1553246"/>
                  </a:cxn>
                  <a:cxn ang="0">
                    <a:pos x="8386" y="1497335"/>
                  </a:cxn>
                  <a:cxn ang="0">
                    <a:pos x="393380" y="55145"/>
                  </a:cxn>
                  <a:cxn ang="0">
                    <a:pos x="448270" y="0"/>
                  </a:cxn>
                </a:cxnLst>
                <a:rect l="0" t="0" r="0" b="0"/>
                <a:pathLst>
                  <a:path w="3125" h="2028">
                    <a:moveTo>
                      <a:pt x="588" y="0"/>
                    </a:moveTo>
                    <a:lnTo>
                      <a:pt x="3082" y="0"/>
                    </a:lnTo>
                    <a:cubicBezTo>
                      <a:pt x="3110" y="0"/>
                      <a:pt x="3125" y="32"/>
                      <a:pt x="3114" y="72"/>
                    </a:cubicBezTo>
                    <a:lnTo>
                      <a:pt x="2610" y="1955"/>
                    </a:lnTo>
                    <a:cubicBezTo>
                      <a:pt x="2599" y="1995"/>
                      <a:pt x="2567" y="2028"/>
                      <a:pt x="2538" y="2028"/>
                    </a:cubicBezTo>
                    <a:lnTo>
                      <a:pt x="44" y="2028"/>
                    </a:lnTo>
                    <a:cubicBezTo>
                      <a:pt x="15" y="2028"/>
                      <a:pt x="0" y="1995"/>
                      <a:pt x="11" y="1955"/>
                    </a:cubicBezTo>
                    <a:lnTo>
                      <a:pt x="516" y="72"/>
                    </a:lnTo>
                    <a:cubicBezTo>
                      <a:pt x="527" y="32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4BAF3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  <p:sp>
            <p:nvSpPr>
              <p:cNvPr id="17" name="Freeform 22"/>
              <p:cNvSpPr/>
              <p:nvPr/>
            </p:nvSpPr>
            <p:spPr>
              <a:xfrm>
                <a:off x="157476" y="152440"/>
                <a:ext cx="1298421" cy="846571"/>
              </a:xfrm>
              <a:custGeom>
                <a:avLst/>
                <a:gdLst/>
                <a:ahLst/>
                <a:cxnLst>
                  <a:cxn ang="0">
                    <a:pos x="448114" y="0"/>
                  </a:cxn>
                  <a:cxn ang="0">
                    <a:pos x="2346501" y="0"/>
                  </a:cxn>
                  <a:cxn ang="0">
                    <a:pos x="2372412" y="56677"/>
                  </a:cxn>
                  <a:cxn ang="0">
                    <a:pos x="1988314" y="1496569"/>
                  </a:cxn>
                  <a:cxn ang="0">
                    <a:pos x="1932681" y="1553246"/>
                  </a:cxn>
                  <a:cxn ang="0">
                    <a:pos x="33532" y="1553246"/>
                  </a:cxn>
                  <a:cxn ang="0">
                    <a:pos x="8383" y="1496569"/>
                  </a:cxn>
                  <a:cxn ang="0">
                    <a:pos x="392481" y="56677"/>
                  </a:cxn>
                  <a:cxn ang="0">
                    <a:pos x="448114" y="0"/>
                  </a:cxn>
                </a:cxnLst>
                <a:rect l="0" t="0" r="0" b="0"/>
                <a:pathLst>
                  <a:path w="3124" h="2028">
                    <a:moveTo>
                      <a:pt x="588" y="0"/>
                    </a:moveTo>
                    <a:lnTo>
                      <a:pt x="3079" y="0"/>
                    </a:lnTo>
                    <a:cubicBezTo>
                      <a:pt x="3109" y="0"/>
                      <a:pt x="3124" y="33"/>
                      <a:pt x="3113" y="74"/>
                    </a:cubicBezTo>
                    <a:lnTo>
                      <a:pt x="2609" y="1954"/>
                    </a:lnTo>
                    <a:cubicBezTo>
                      <a:pt x="2598" y="1994"/>
                      <a:pt x="2565" y="2028"/>
                      <a:pt x="2536" y="2028"/>
                    </a:cubicBezTo>
                    <a:lnTo>
                      <a:pt x="44" y="2028"/>
                    </a:lnTo>
                    <a:cubicBezTo>
                      <a:pt x="15" y="2028"/>
                      <a:pt x="0" y="1994"/>
                      <a:pt x="11" y="1954"/>
                    </a:cubicBezTo>
                    <a:lnTo>
                      <a:pt x="515" y="74"/>
                    </a:lnTo>
                    <a:cubicBezTo>
                      <a:pt x="526" y="33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004B7D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2" name="Freeform 29"/>
            <p:cNvSpPr/>
            <p:nvPr/>
          </p:nvSpPr>
          <p:spPr>
            <a:xfrm>
              <a:off x="1857360" y="485318"/>
              <a:ext cx="333522" cy="253732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13" name="TextBox 23"/>
            <p:cNvSpPr txBox="1"/>
            <p:nvPr/>
          </p:nvSpPr>
          <p:spPr>
            <a:xfrm>
              <a:off x="526519" y="412758"/>
              <a:ext cx="1127219" cy="395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sz="14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超星</a:t>
              </a:r>
              <a:endParaRPr lang="zh-CN" altLang="en-US" sz="14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Freeform 28"/>
            <p:cNvSpPr/>
            <p:nvPr/>
          </p:nvSpPr>
          <p:spPr>
            <a:xfrm>
              <a:off x="7722551" y="745541"/>
              <a:ext cx="309650" cy="236238"/>
            </a:xfrm>
            <a:custGeom>
              <a:avLst/>
              <a:gdLst/>
              <a:ahLst/>
              <a:cxnLst>
                <a:cxn ang="0">
                  <a:pos x="523584" y="195509"/>
                </a:cxn>
                <a:cxn ang="0">
                  <a:pos x="468711" y="250712"/>
                </a:cxn>
                <a:cxn ang="0">
                  <a:pos x="320857" y="399452"/>
                </a:cxn>
                <a:cxn ang="0">
                  <a:pos x="210348" y="399452"/>
                </a:cxn>
                <a:cxn ang="0">
                  <a:pos x="374206" y="234611"/>
                </a:cxn>
                <a:cxn ang="0">
                  <a:pos x="0" y="234611"/>
                </a:cxn>
                <a:cxn ang="0">
                  <a:pos x="0" y="156407"/>
                </a:cxn>
                <a:cxn ang="0">
                  <a:pos x="374206" y="156407"/>
                </a:cxn>
                <a:cxn ang="0">
                  <a:pos x="218732" y="0"/>
                </a:cxn>
                <a:cxn ang="0">
                  <a:pos x="329241" y="0"/>
                </a:cxn>
                <a:cxn ang="0">
                  <a:pos x="468711" y="140307"/>
                </a:cxn>
                <a:cxn ang="0">
                  <a:pos x="523584" y="195509"/>
                </a:cxn>
              </a:cxnLst>
              <a:rect l="0" t="0" r="0" b="0"/>
              <a:pathLst>
                <a:path w="687" h="521">
                  <a:moveTo>
                    <a:pt x="687" y="255"/>
                  </a:moveTo>
                  <a:lnTo>
                    <a:pt x="615" y="327"/>
                  </a:lnTo>
                  <a:lnTo>
                    <a:pt x="421" y="521"/>
                  </a:lnTo>
                  <a:lnTo>
                    <a:pt x="276" y="521"/>
                  </a:lnTo>
                  <a:lnTo>
                    <a:pt x="491" y="306"/>
                  </a:lnTo>
                  <a:lnTo>
                    <a:pt x="0" y="306"/>
                  </a:lnTo>
                  <a:lnTo>
                    <a:pt x="0" y="204"/>
                  </a:lnTo>
                  <a:lnTo>
                    <a:pt x="491" y="204"/>
                  </a:lnTo>
                  <a:lnTo>
                    <a:pt x="287" y="0"/>
                  </a:lnTo>
                  <a:lnTo>
                    <a:pt x="432" y="0"/>
                  </a:lnTo>
                  <a:lnTo>
                    <a:pt x="615" y="183"/>
                  </a:lnTo>
                  <a:lnTo>
                    <a:pt x="687" y="255"/>
                  </a:lnTo>
                  <a:close/>
                </a:path>
              </a:pathLst>
            </a:custGeom>
            <a:solidFill>
              <a:srgbClr val="4BAF32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15" name="Freeform 29"/>
            <p:cNvSpPr/>
            <p:nvPr/>
          </p:nvSpPr>
          <p:spPr>
            <a:xfrm>
              <a:off x="7877376" y="321163"/>
              <a:ext cx="393415" cy="299297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1B4C98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608808" y="4356232"/>
            <a:ext cx="10974383" cy="18269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zh-CN" altLang="en-US" sz="3200" b="1" dirty="0">
                <a:latin typeface="Arial" panose="020B0604020202020204" pitchFamily="34" charset="0"/>
                <a:ea typeface="微软雅黑" panose="020B0503020204020204" pitchFamily="34" charset="-122"/>
              </a:rPr>
              <a:t>将所有图书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打碎</a:t>
            </a:r>
            <a:r>
              <a:rPr lang="zh-CN" altLang="en-US" sz="3200" b="1" dirty="0">
                <a:latin typeface="Arial" panose="020B0604020202020204" pitchFamily="34" charset="0"/>
                <a:ea typeface="微软雅黑" panose="020B0503020204020204" pitchFamily="34" charset="-122"/>
              </a:rPr>
              <a:t>，以</a:t>
            </a:r>
            <a:r>
              <a:rPr lang="zh-CN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章节目录</a:t>
            </a:r>
            <a:r>
              <a:rPr lang="zh-CN" altLang="en-US" sz="3200" b="1" dirty="0">
                <a:latin typeface="Arial" panose="020B0604020202020204" pitchFamily="34" charset="0"/>
                <a:ea typeface="微软雅黑" panose="020B0503020204020204" pitchFamily="34" charset="-122"/>
              </a:rPr>
              <a:t>为基础</a:t>
            </a:r>
            <a:endParaRPr lang="en-US" altLang="zh-CN" sz="32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eaLnBrk="0" hangingPunct="0">
              <a:lnSpc>
                <a:spcPct val="150000"/>
              </a:lnSpc>
              <a:defRPr/>
            </a:pPr>
            <a:endParaRPr lang="en-US" altLang="zh-CN" sz="11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eaLnBrk="0" hangingPunct="0">
              <a:lnSpc>
                <a:spcPct val="150000"/>
              </a:lnSpc>
              <a:defRPr/>
            </a:pPr>
            <a:endParaRPr lang="en-US" altLang="zh-CN" sz="11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algn="ctr" eaLnBrk="0" hangingPunct="0">
              <a:lnSpc>
                <a:spcPct val="150000"/>
              </a:lnSpc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深度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阅读，在碎片化、</a:t>
            </a:r>
            <a:r>
              <a:rPr lang="zh-CN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海量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</a:rPr>
              <a:t>高维数据的帮助下加强公众的探索分析体验</a:t>
            </a:r>
            <a:endParaRPr lang="en-US" altLang="zh-CN" sz="2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2" nodeType="withEffect"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3000" fill="hold" grpId="3" nodeType="withEffect"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1" bldLvl="0" animBg="1"/>
      <p:bldP spid="47" grpId="2"/>
      <p:bldP spid="47" grpId="3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3"/>
          <p:cNvSpPr txBox="1"/>
          <p:nvPr/>
        </p:nvSpPr>
        <p:spPr>
          <a:xfrm>
            <a:off x="3540702" y="2905448"/>
            <a:ext cx="7134730" cy="700405"/>
          </a:xfrm>
          <a:prstGeom prst="rect">
            <a:avLst/>
          </a:prstGeom>
        </p:spPr>
        <p:txBody>
          <a:bodyPr wrap="square" lIns="45719" rIns="45719" anchor="ctr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5000">
                <a:solidFill>
                  <a:srgbClr val="335DAB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微软雅黑" panose="020B0503020204020204" pitchFamily="34" charset="-122"/>
              </a:defRPr>
            </a:lvl1pPr>
          </a:lstStyle>
          <a:p>
            <a:r>
              <a:rPr lang="zh-CN" altLang="en-US" sz="4400" b="1" dirty="0">
                <a:solidFill>
                  <a:srgbClr val="1265B0"/>
                </a:solidFill>
                <a:latin typeface="Arial" panose="020B0604020202020204" pitchFamily="34" charset="0"/>
                <a:sym typeface="+mn-ea"/>
              </a:rPr>
              <a:t>图书之外的资源补缺</a:t>
            </a:r>
            <a:endParaRPr lang="zh-CN" altLang="en-US" sz="4400" b="1" dirty="0">
              <a:solidFill>
                <a:srgbClr val="1265B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375974" y="2673287"/>
            <a:ext cx="1164728" cy="1164728"/>
          </a:xfrm>
          <a:prstGeom prst="rect">
            <a:avLst/>
          </a:prstGeom>
          <a:noFill/>
          <a:ln w="127000" cmpd="thickThin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6600" b="1" dirty="0">
                <a:solidFill>
                  <a:srgbClr val="1265B0"/>
                </a:solidFill>
              </a:rPr>
              <a:t>4</a:t>
            </a:r>
            <a:endParaRPr lang="zh-CN" altLang="en-US" sz="6600" b="1" dirty="0">
              <a:solidFill>
                <a:srgbClr val="1265B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>
            <a:spLocks noChangeArrowheads="1"/>
          </p:cNvSpPr>
          <p:nvPr/>
        </p:nvSpPr>
        <p:spPr bwMode="invGray">
          <a:xfrm>
            <a:off x="-122766" y="312092"/>
            <a:ext cx="2218266" cy="461665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  <a:alpha val="0"/>
                </a:schemeClr>
              </a:gs>
              <a:gs pos="100000">
                <a:schemeClr val="bg1">
                  <a:alpha val="30000"/>
                </a:schemeClr>
              </a:gs>
            </a:gsLst>
            <a:lin ang="0" scaled="1"/>
          </a:gradFill>
          <a:ln w="12700" algn="ctr">
            <a:noFill/>
            <a:miter lim="800000"/>
          </a:ln>
          <a:effectLst/>
        </p:spPr>
        <p:txBody>
          <a:bodyPr anchor="ctr">
            <a:spAutoFit/>
          </a:bodyPr>
          <a:lstStyle/>
          <a:p>
            <a:pPr defTabSz="1214120">
              <a:defRPr/>
            </a:pPr>
            <a:endParaRPr lang="zh-CN" altLang="zh-CN" sz="24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493668" y="1382464"/>
            <a:ext cx="667865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0995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0995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0995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0995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eaLnBrk="0" hangingPunct="0">
              <a:buSzPct val="100000"/>
            </a:pP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除了中文图书以外的资源补缺系统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Oval 5"/>
          <p:cNvSpPr>
            <a:spLocks noChangeArrowheads="1"/>
          </p:cNvSpPr>
          <p:nvPr/>
        </p:nvSpPr>
        <p:spPr bwMode="auto">
          <a:xfrm>
            <a:off x="2619374" y="2381019"/>
            <a:ext cx="6953251" cy="3674533"/>
          </a:xfrm>
          <a:prstGeom prst="ellipse">
            <a:avLst/>
          </a:prstGeom>
          <a:solidFill>
            <a:srgbClr val="2A79D0"/>
          </a:solidFill>
          <a:ln w="9525">
            <a:solidFill>
              <a:srgbClr val="FFFFFF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0995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0995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0995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0995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SzPct val="100000"/>
              <a:buFont typeface="Times New Roman" panose="02020603050405020304" pitchFamily="18" charset="0"/>
              <a:buNone/>
            </a:pPr>
            <a:endParaRPr lang="zh-CN" altLang="zh-CN" sz="1065">
              <a:solidFill>
                <a:srgbClr val="000000"/>
              </a:solidFill>
            </a:endParaRPr>
          </a:p>
        </p:txBody>
      </p:sp>
      <p:sp>
        <p:nvSpPr>
          <p:cNvPr id="9" name="Oval 6"/>
          <p:cNvSpPr>
            <a:spLocks noChangeArrowheads="1"/>
          </p:cNvSpPr>
          <p:nvPr/>
        </p:nvSpPr>
        <p:spPr bwMode="auto">
          <a:xfrm rot="2437464">
            <a:off x="3007784" y="3077401"/>
            <a:ext cx="2292351" cy="2281767"/>
          </a:xfrm>
          <a:prstGeom prst="ellipse">
            <a:avLst/>
          </a:prstGeom>
          <a:solidFill>
            <a:srgbClr val="C9C9C9"/>
          </a:solidFill>
          <a:ln w="9525">
            <a:solidFill>
              <a:srgbClr val="FFFFFF"/>
            </a:solidFill>
            <a:rou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90995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90995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90995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90995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buSzPct val="100000"/>
              <a:buFont typeface="Times New Roman" panose="02020603050405020304" pitchFamily="18" charset="0"/>
              <a:buNone/>
            </a:pPr>
            <a:endParaRPr lang="zh-CN" altLang="zh-CN" sz="1065">
              <a:solidFill>
                <a:srgbClr val="000000"/>
              </a:solidFill>
            </a:endParaRPr>
          </a:p>
        </p:txBody>
      </p:sp>
      <p:sp>
        <p:nvSpPr>
          <p:cNvPr id="10" name="WordArt 30"/>
          <p:cNvSpPr>
            <a:spLocks noChangeArrowheads="1" noChangeShapeType="1" noTextEdit="1"/>
          </p:cNvSpPr>
          <p:nvPr/>
        </p:nvSpPr>
        <p:spPr bwMode="gray">
          <a:xfrm rot="6214062">
            <a:off x="6555494" y="2718626"/>
            <a:ext cx="2197128" cy="2999316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2353239"/>
              </a:avLst>
            </a:prstTxWarp>
          </a:bodyPr>
          <a:lstStyle/>
          <a:p>
            <a:pPr algn="ctr" defTabSz="1212215">
              <a:buSzPct val="100000"/>
              <a:defRPr/>
            </a:pPr>
            <a:r>
              <a:rPr lang="zh-CN" altLang="en-US" sz="665" b="1" kern="1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  </a:t>
            </a:r>
            <a:r>
              <a:rPr lang="zh-CN" altLang="en-US" sz="400" b="1" kern="10" dirty="0">
                <a:solidFill>
                  <a:prstClr val="white">
                    <a:lumMod val="9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</a:t>
            </a:r>
            <a:r>
              <a:rPr lang="zh-CN" altLang="en-US" sz="400" b="1" kern="1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  </a:t>
            </a:r>
            <a:endParaRPr lang="zh-CN" altLang="en-US" sz="400" b="1" kern="1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39943" name="WordArt 29"/>
          <p:cNvSpPr>
            <a:spLocks noChangeArrowheads="1" noChangeShapeType="1" noTextEdit="1"/>
          </p:cNvSpPr>
          <p:nvPr/>
        </p:nvSpPr>
        <p:spPr bwMode="auto">
          <a:xfrm rot="626698">
            <a:off x="3071285" y="3486414"/>
            <a:ext cx="2552700" cy="2152649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spcFirstLastPara="1" wrap="none" fromWordArt="1">
            <a:prstTxWarp prst="textArchUp">
              <a:avLst>
                <a:gd name="adj" fmla="val 12352588"/>
              </a:avLst>
            </a:prstTxWarp>
          </a:bodyPr>
          <a:lstStyle/>
          <a:p>
            <a:pPr algn="ctr"/>
            <a:r>
              <a:rPr lang="zh-CN" altLang="en-US" sz="4800" kern="1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图书馆                       </a:t>
            </a:r>
            <a:endParaRPr lang="zh-CN" altLang="en-US" sz="4800" kern="1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6203951" y="4015580"/>
            <a:ext cx="2402416" cy="57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0200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80200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80200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80200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80200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80200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80200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80200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80200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Aft>
                <a:spcPct val="40000"/>
              </a:spcAft>
              <a:buSzPct val="100000"/>
              <a:buFont typeface="Times New Roman" panose="02020603050405020304" pitchFamily="18" charset="0"/>
              <a:buNone/>
            </a:pPr>
            <a:r>
              <a:rPr lang="zh-CN" altLang="en-US" sz="3735" b="1" noProof="1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未购买资源</a:t>
            </a:r>
            <a:endParaRPr lang="zh-CN" altLang="zh-CN" sz="3735" b="1" noProof="1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952751" y="4364830"/>
            <a:ext cx="2402416" cy="41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0200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defTabSz="80200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defTabSz="80200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defTabSz="80200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defTabSz="802005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defTabSz="80200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defTabSz="80200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defTabSz="80200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defTabSz="802005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Aft>
                <a:spcPct val="40000"/>
              </a:spcAft>
              <a:buSzPct val="100000"/>
              <a:buFont typeface="Times New Roman" panose="02020603050405020304" pitchFamily="18" charset="0"/>
              <a:buNone/>
            </a:pPr>
            <a:r>
              <a:rPr lang="zh-CN" altLang="en-US" sz="2665" b="1" noProof="1">
                <a:solidFill>
                  <a:srgbClr val="080808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已购买资源</a:t>
            </a:r>
            <a:endParaRPr lang="zh-CN" altLang="zh-CN" sz="2665" b="1" noProof="1">
              <a:solidFill>
                <a:srgbClr val="080808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234" y="6580718"/>
            <a:ext cx="5289551" cy="372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" name="组合 14"/>
          <p:cNvGrpSpPr/>
          <p:nvPr/>
        </p:nvGrpSpPr>
        <p:grpSpPr>
          <a:xfrm>
            <a:off x="378187" y="342899"/>
            <a:ext cx="3994175" cy="560247"/>
            <a:chOff x="378187" y="186021"/>
            <a:chExt cx="5130401" cy="719621"/>
          </a:xfrm>
        </p:grpSpPr>
        <p:sp>
          <p:nvSpPr>
            <p:cNvPr id="17" name="TextBox 23"/>
            <p:cNvSpPr txBox="1"/>
            <p:nvPr/>
          </p:nvSpPr>
          <p:spPr>
            <a:xfrm>
              <a:off x="2768971" y="236819"/>
              <a:ext cx="2177784" cy="668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资源补缺</a:t>
              </a:r>
              <a:endParaRPr lang="en-US" altLang="zh-CN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9" name="组合 18"/>
            <p:cNvGrpSpPr/>
            <p:nvPr/>
          </p:nvGrpSpPr>
          <p:grpSpPr>
            <a:xfrm>
              <a:off x="378187" y="314393"/>
              <a:ext cx="2228557" cy="549829"/>
              <a:chOff x="157476" y="152440"/>
              <a:chExt cx="2474408" cy="847436"/>
            </a:xfrm>
          </p:grpSpPr>
          <p:sp>
            <p:nvSpPr>
              <p:cNvPr id="25" name="Freeform 24"/>
              <p:cNvSpPr/>
              <p:nvPr/>
            </p:nvSpPr>
            <p:spPr>
              <a:xfrm>
                <a:off x="1332597" y="152440"/>
                <a:ext cx="1299287" cy="847436"/>
              </a:xfrm>
              <a:custGeom>
                <a:avLst/>
                <a:gdLst/>
                <a:ahLst/>
                <a:cxnLst>
                  <a:cxn ang="0">
                    <a:pos x="448270" y="0"/>
                  </a:cxn>
                  <a:cxn ang="0">
                    <a:pos x="2349604" y="0"/>
                  </a:cxn>
                  <a:cxn ang="0">
                    <a:pos x="2374000" y="55145"/>
                  </a:cxn>
                  <a:cxn ang="0">
                    <a:pos x="1989769" y="1497335"/>
                  </a:cxn>
                  <a:cxn ang="0">
                    <a:pos x="1934879" y="1553246"/>
                  </a:cxn>
                  <a:cxn ang="0">
                    <a:pos x="33544" y="1553246"/>
                  </a:cxn>
                  <a:cxn ang="0">
                    <a:pos x="8386" y="1497335"/>
                  </a:cxn>
                  <a:cxn ang="0">
                    <a:pos x="393380" y="55145"/>
                  </a:cxn>
                  <a:cxn ang="0">
                    <a:pos x="448270" y="0"/>
                  </a:cxn>
                </a:cxnLst>
                <a:rect l="0" t="0" r="0" b="0"/>
                <a:pathLst>
                  <a:path w="3125" h="2028">
                    <a:moveTo>
                      <a:pt x="588" y="0"/>
                    </a:moveTo>
                    <a:lnTo>
                      <a:pt x="3082" y="0"/>
                    </a:lnTo>
                    <a:cubicBezTo>
                      <a:pt x="3110" y="0"/>
                      <a:pt x="3125" y="32"/>
                      <a:pt x="3114" y="72"/>
                    </a:cubicBezTo>
                    <a:lnTo>
                      <a:pt x="2610" y="1955"/>
                    </a:lnTo>
                    <a:cubicBezTo>
                      <a:pt x="2599" y="1995"/>
                      <a:pt x="2567" y="2028"/>
                      <a:pt x="2538" y="2028"/>
                    </a:cubicBezTo>
                    <a:lnTo>
                      <a:pt x="44" y="2028"/>
                    </a:lnTo>
                    <a:cubicBezTo>
                      <a:pt x="15" y="2028"/>
                      <a:pt x="0" y="1995"/>
                      <a:pt x="11" y="1955"/>
                    </a:cubicBezTo>
                    <a:lnTo>
                      <a:pt x="516" y="72"/>
                    </a:lnTo>
                    <a:cubicBezTo>
                      <a:pt x="527" y="32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4BAF3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  <p:sp>
            <p:nvSpPr>
              <p:cNvPr id="26" name="Freeform 22"/>
              <p:cNvSpPr/>
              <p:nvPr/>
            </p:nvSpPr>
            <p:spPr>
              <a:xfrm>
                <a:off x="157476" y="152440"/>
                <a:ext cx="1298421" cy="846571"/>
              </a:xfrm>
              <a:custGeom>
                <a:avLst/>
                <a:gdLst/>
                <a:ahLst/>
                <a:cxnLst>
                  <a:cxn ang="0">
                    <a:pos x="448114" y="0"/>
                  </a:cxn>
                  <a:cxn ang="0">
                    <a:pos x="2346501" y="0"/>
                  </a:cxn>
                  <a:cxn ang="0">
                    <a:pos x="2372412" y="56677"/>
                  </a:cxn>
                  <a:cxn ang="0">
                    <a:pos x="1988314" y="1496569"/>
                  </a:cxn>
                  <a:cxn ang="0">
                    <a:pos x="1932681" y="1553246"/>
                  </a:cxn>
                  <a:cxn ang="0">
                    <a:pos x="33532" y="1553246"/>
                  </a:cxn>
                  <a:cxn ang="0">
                    <a:pos x="8383" y="1496569"/>
                  </a:cxn>
                  <a:cxn ang="0">
                    <a:pos x="392481" y="56677"/>
                  </a:cxn>
                  <a:cxn ang="0">
                    <a:pos x="448114" y="0"/>
                  </a:cxn>
                </a:cxnLst>
                <a:rect l="0" t="0" r="0" b="0"/>
                <a:pathLst>
                  <a:path w="3124" h="2028">
                    <a:moveTo>
                      <a:pt x="588" y="0"/>
                    </a:moveTo>
                    <a:lnTo>
                      <a:pt x="3079" y="0"/>
                    </a:lnTo>
                    <a:cubicBezTo>
                      <a:pt x="3109" y="0"/>
                      <a:pt x="3124" y="33"/>
                      <a:pt x="3113" y="74"/>
                    </a:cubicBezTo>
                    <a:lnTo>
                      <a:pt x="2609" y="1954"/>
                    </a:lnTo>
                    <a:cubicBezTo>
                      <a:pt x="2598" y="1994"/>
                      <a:pt x="2565" y="2028"/>
                      <a:pt x="2536" y="2028"/>
                    </a:cubicBezTo>
                    <a:lnTo>
                      <a:pt x="44" y="2028"/>
                    </a:lnTo>
                    <a:cubicBezTo>
                      <a:pt x="15" y="2028"/>
                      <a:pt x="0" y="1994"/>
                      <a:pt x="11" y="1954"/>
                    </a:cubicBezTo>
                    <a:lnTo>
                      <a:pt x="515" y="74"/>
                    </a:lnTo>
                    <a:cubicBezTo>
                      <a:pt x="526" y="33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004B7D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0" name="Freeform 29"/>
            <p:cNvSpPr/>
            <p:nvPr/>
          </p:nvSpPr>
          <p:spPr>
            <a:xfrm>
              <a:off x="1857360" y="485318"/>
              <a:ext cx="333522" cy="253732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21" name="TextBox 23"/>
            <p:cNvSpPr txBox="1"/>
            <p:nvPr/>
          </p:nvSpPr>
          <p:spPr>
            <a:xfrm>
              <a:off x="581167" y="384781"/>
              <a:ext cx="1127219" cy="395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sz="14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超 星</a:t>
              </a:r>
              <a:endParaRPr lang="zh-CN" altLang="en-US" sz="14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Freeform 28"/>
            <p:cNvSpPr/>
            <p:nvPr/>
          </p:nvSpPr>
          <p:spPr>
            <a:xfrm>
              <a:off x="4960347" y="610399"/>
              <a:ext cx="309650" cy="236238"/>
            </a:xfrm>
            <a:custGeom>
              <a:avLst/>
              <a:gdLst/>
              <a:ahLst/>
              <a:cxnLst>
                <a:cxn ang="0">
                  <a:pos x="523584" y="195509"/>
                </a:cxn>
                <a:cxn ang="0">
                  <a:pos x="468711" y="250712"/>
                </a:cxn>
                <a:cxn ang="0">
                  <a:pos x="320857" y="399452"/>
                </a:cxn>
                <a:cxn ang="0">
                  <a:pos x="210348" y="399452"/>
                </a:cxn>
                <a:cxn ang="0">
                  <a:pos x="374206" y="234611"/>
                </a:cxn>
                <a:cxn ang="0">
                  <a:pos x="0" y="234611"/>
                </a:cxn>
                <a:cxn ang="0">
                  <a:pos x="0" y="156407"/>
                </a:cxn>
                <a:cxn ang="0">
                  <a:pos x="374206" y="156407"/>
                </a:cxn>
                <a:cxn ang="0">
                  <a:pos x="218732" y="0"/>
                </a:cxn>
                <a:cxn ang="0">
                  <a:pos x="329241" y="0"/>
                </a:cxn>
                <a:cxn ang="0">
                  <a:pos x="468711" y="140307"/>
                </a:cxn>
                <a:cxn ang="0">
                  <a:pos x="523584" y="195509"/>
                </a:cxn>
              </a:cxnLst>
              <a:rect l="0" t="0" r="0" b="0"/>
              <a:pathLst>
                <a:path w="687" h="521">
                  <a:moveTo>
                    <a:pt x="687" y="255"/>
                  </a:moveTo>
                  <a:lnTo>
                    <a:pt x="615" y="327"/>
                  </a:lnTo>
                  <a:lnTo>
                    <a:pt x="421" y="521"/>
                  </a:lnTo>
                  <a:lnTo>
                    <a:pt x="276" y="521"/>
                  </a:lnTo>
                  <a:lnTo>
                    <a:pt x="491" y="306"/>
                  </a:lnTo>
                  <a:lnTo>
                    <a:pt x="0" y="306"/>
                  </a:lnTo>
                  <a:lnTo>
                    <a:pt x="0" y="204"/>
                  </a:lnTo>
                  <a:lnTo>
                    <a:pt x="491" y="204"/>
                  </a:lnTo>
                  <a:lnTo>
                    <a:pt x="287" y="0"/>
                  </a:lnTo>
                  <a:lnTo>
                    <a:pt x="432" y="0"/>
                  </a:lnTo>
                  <a:lnTo>
                    <a:pt x="615" y="183"/>
                  </a:lnTo>
                  <a:lnTo>
                    <a:pt x="687" y="255"/>
                  </a:lnTo>
                  <a:close/>
                </a:path>
              </a:pathLst>
            </a:custGeom>
            <a:solidFill>
              <a:srgbClr val="4BAF32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23" name="Freeform 29"/>
            <p:cNvSpPr/>
            <p:nvPr/>
          </p:nvSpPr>
          <p:spPr>
            <a:xfrm>
              <a:off x="5115172" y="186021"/>
              <a:ext cx="393416" cy="299297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1B4C98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6" presetClass="emph" presetSubtype="0" repeatCount="2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8" grpId="1" animBg="1"/>
      <p:bldP spid="9" grpId="0" animBg="1"/>
      <p:bldP spid="9" grpId="1" animBg="1"/>
      <p:bldP spid="12" grpId="0"/>
      <p:bldP spid="13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C:\Users\huimin\Desktop\c7fc7af4f90517c5f3d38582.jpg.png"/>
          <p:cNvPicPr>
            <a:picLocks noChangeAspect="1" noChangeArrowheads="1"/>
          </p:cNvPicPr>
          <p:nvPr/>
        </p:nvPicPr>
        <p:blipFill>
          <a:blip r:embed="rId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>
            <a:off x="536069" y="116634"/>
            <a:ext cx="11100321" cy="6741369"/>
          </a:xfrm>
          <a:prstGeom prst="rect">
            <a:avLst/>
          </a:prstGeom>
          <a:noFill/>
        </p:spPr>
      </p:pic>
      <p:sp>
        <p:nvSpPr>
          <p:cNvPr id="5" name="椭圆​​ 2"/>
          <p:cNvSpPr/>
          <p:nvPr/>
        </p:nvSpPr>
        <p:spPr>
          <a:xfrm>
            <a:off x="8781303" y="4868334"/>
            <a:ext cx="863600" cy="577851"/>
          </a:xfrm>
          <a:prstGeom prst="ellipse">
            <a:avLst/>
          </a:prstGeom>
          <a:solidFill>
            <a:srgbClr val="C00000">
              <a:alpha val="49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4755">
              <a:defRPr/>
            </a:pPr>
            <a:endParaRPr lang="zh-CN" altLang="en-US" sz="3200">
              <a:solidFill>
                <a:prstClr val="black"/>
              </a:solidFill>
            </a:endParaRPr>
          </a:p>
        </p:txBody>
      </p:sp>
      <p:sp>
        <p:nvSpPr>
          <p:cNvPr id="6" name="椭圆​​ 6"/>
          <p:cNvSpPr/>
          <p:nvPr/>
        </p:nvSpPr>
        <p:spPr>
          <a:xfrm>
            <a:off x="6961187" y="6165852"/>
            <a:ext cx="863600" cy="575733"/>
          </a:xfrm>
          <a:prstGeom prst="ellipse">
            <a:avLst/>
          </a:prstGeom>
          <a:solidFill>
            <a:srgbClr val="C00000">
              <a:alpha val="49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4755">
              <a:defRPr/>
            </a:pPr>
            <a:endParaRPr lang="zh-CN" altLang="en-US" sz="3200">
              <a:solidFill>
                <a:prstClr val="black"/>
              </a:solidFill>
            </a:endParaRPr>
          </a:p>
        </p:txBody>
      </p:sp>
      <p:sp>
        <p:nvSpPr>
          <p:cNvPr id="7" name="椭圆​​ 9"/>
          <p:cNvSpPr/>
          <p:nvPr/>
        </p:nvSpPr>
        <p:spPr>
          <a:xfrm>
            <a:off x="7854284" y="5389034"/>
            <a:ext cx="863600" cy="577851"/>
          </a:xfrm>
          <a:prstGeom prst="ellipse">
            <a:avLst/>
          </a:prstGeom>
          <a:solidFill>
            <a:srgbClr val="C00000">
              <a:alpha val="49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4755">
              <a:defRPr/>
            </a:pPr>
            <a:endParaRPr lang="zh-CN" altLang="en-US" sz="3200">
              <a:solidFill>
                <a:prstClr val="black"/>
              </a:solidFill>
            </a:endParaRPr>
          </a:p>
        </p:txBody>
      </p:sp>
      <p:sp>
        <p:nvSpPr>
          <p:cNvPr id="8" name="椭圆​​ 14"/>
          <p:cNvSpPr/>
          <p:nvPr/>
        </p:nvSpPr>
        <p:spPr>
          <a:xfrm>
            <a:off x="8785754" y="2277535"/>
            <a:ext cx="863600" cy="575733"/>
          </a:xfrm>
          <a:prstGeom prst="ellipse">
            <a:avLst/>
          </a:prstGeom>
          <a:solidFill>
            <a:srgbClr val="C00000">
              <a:alpha val="49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4755">
              <a:defRPr/>
            </a:pPr>
            <a:endParaRPr lang="zh-CN" altLang="en-US" sz="3200">
              <a:solidFill>
                <a:prstClr val="black"/>
              </a:solidFill>
            </a:endParaRPr>
          </a:p>
        </p:txBody>
      </p:sp>
      <p:sp>
        <p:nvSpPr>
          <p:cNvPr id="9" name="椭圆​​ 15"/>
          <p:cNvSpPr/>
          <p:nvPr/>
        </p:nvSpPr>
        <p:spPr>
          <a:xfrm>
            <a:off x="8133820" y="2603501"/>
            <a:ext cx="863600" cy="575733"/>
          </a:xfrm>
          <a:prstGeom prst="ellipse">
            <a:avLst/>
          </a:prstGeom>
          <a:solidFill>
            <a:srgbClr val="C00000">
              <a:alpha val="49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4755">
              <a:defRPr/>
            </a:pPr>
            <a:endParaRPr lang="zh-CN" altLang="en-US" sz="3200">
              <a:solidFill>
                <a:prstClr val="black"/>
              </a:solidFill>
            </a:endParaRPr>
          </a:p>
        </p:txBody>
      </p:sp>
      <p:sp>
        <p:nvSpPr>
          <p:cNvPr id="10" name="椭圆​​ 16"/>
          <p:cNvSpPr/>
          <p:nvPr/>
        </p:nvSpPr>
        <p:spPr>
          <a:xfrm>
            <a:off x="6626665" y="4122791"/>
            <a:ext cx="863600" cy="573616"/>
          </a:xfrm>
          <a:prstGeom prst="ellipse">
            <a:avLst/>
          </a:prstGeom>
          <a:solidFill>
            <a:srgbClr val="C00000">
              <a:alpha val="49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4755">
              <a:defRPr/>
            </a:pPr>
            <a:endParaRPr lang="zh-CN" altLang="en-US" sz="3200">
              <a:solidFill>
                <a:prstClr val="black"/>
              </a:solidFill>
            </a:endParaRPr>
          </a:p>
        </p:txBody>
      </p:sp>
      <p:sp>
        <p:nvSpPr>
          <p:cNvPr id="11" name="椭圆​​ 17"/>
          <p:cNvSpPr/>
          <p:nvPr/>
        </p:nvSpPr>
        <p:spPr>
          <a:xfrm>
            <a:off x="6241520" y="4789718"/>
            <a:ext cx="863600" cy="575733"/>
          </a:xfrm>
          <a:prstGeom prst="ellipse">
            <a:avLst/>
          </a:prstGeom>
          <a:solidFill>
            <a:srgbClr val="C00000">
              <a:alpha val="49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4755">
              <a:defRPr/>
            </a:pPr>
            <a:endParaRPr lang="zh-CN" altLang="en-US" sz="3200">
              <a:solidFill>
                <a:prstClr val="black"/>
              </a:solidFill>
            </a:endParaRPr>
          </a:p>
        </p:txBody>
      </p:sp>
      <p:sp>
        <p:nvSpPr>
          <p:cNvPr id="12" name="椭圆​​ 18"/>
          <p:cNvSpPr/>
          <p:nvPr/>
        </p:nvSpPr>
        <p:spPr>
          <a:xfrm>
            <a:off x="5274642" y="4091818"/>
            <a:ext cx="863600" cy="575733"/>
          </a:xfrm>
          <a:prstGeom prst="ellipse">
            <a:avLst/>
          </a:prstGeom>
          <a:solidFill>
            <a:srgbClr val="C00000">
              <a:alpha val="49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4755">
              <a:defRPr/>
            </a:pPr>
            <a:endParaRPr lang="zh-CN" altLang="en-US" sz="3200">
              <a:solidFill>
                <a:prstClr val="black"/>
              </a:solidFill>
            </a:endParaRPr>
          </a:p>
        </p:txBody>
      </p:sp>
      <p:sp>
        <p:nvSpPr>
          <p:cNvPr id="13" name="椭圆​​ 19"/>
          <p:cNvSpPr/>
          <p:nvPr/>
        </p:nvSpPr>
        <p:spPr>
          <a:xfrm>
            <a:off x="9113617" y="3611035"/>
            <a:ext cx="863600" cy="575733"/>
          </a:xfrm>
          <a:prstGeom prst="ellipse">
            <a:avLst/>
          </a:prstGeom>
          <a:solidFill>
            <a:srgbClr val="C00000">
              <a:alpha val="49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4755">
              <a:defRPr/>
            </a:pPr>
            <a:endParaRPr lang="zh-CN" altLang="en-US" sz="3200">
              <a:solidFill>
                <a:prstClr val="black"/>
              </a:solidFill>
            </a:endParaRPr>
          </a:p>
        </p:txBody>
      </p:sp>
      <p:sp>
        <p:nvSpPr>
          <p:cNvPr id="14" name="椭圆​​ 20"/>
          <p:cNvSpPr/>
          <p:nvPr/>
        </p:nvSpPr>
        <p:spPr>
          <a:xfrm>
            <a:off x="8178701" y="4652434"/>
            <a:ext cx="863600" cy="577851"/>
          </a:xfrm>
          <a:prstGeom prst="ellipse">
            <a:avLst/>
          </a:prstGeom>
          <a:solidFill>
            <a:srgbClr val="C00000">
              <a:alpha val="49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4755">
              <a:defRPr/>
            </a:pPr>
            <a:endParaRPr lang="zh-CN" altLang="en-US" sz="3200">
              <a:solidFill>
                <a:prstClr val="black"/>
              </a:solidFill>
            </a:endParaRPr>
          </a:p>
        </p:txBody>
      </p:sp>
      <p:sp>
        <p:nvSpPr>
          <p:cNvPr id="15" name="椭圆​​ 21"/>
          <p:cNvSpPr/>
          <p:nvPr/>
        </p:nvSpPr>
        <p:spPr>
          <a:xfrm>
            <a:off x="9294783" y="1977657"/>
            <a:ext cx="865717" cy="575733"/>
          </a:xfrm>
          <a:prstGeom prst="ellipse">
            <a:avLst/>
          </a:prstGeom>
          <a:solidFill>
            <a:srgbClr val="C00000">
              <a:alpha val="49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4755">
              <a:defRPr/>
            </a:pPr>
            <a:endParaRPr lang="zh-CN" altLang="en-US" sz="3200">
              <a:solidFill>
                <a:prstClr val="black"/>
              </a:solidFill>
            </a:endParaRPr>
          </a:p>
        </p:txBody>
      </p:sp>
      <p:sp>
        <p:nvSpPr>
          <p:cNvPr id="16" name="椭圆​​ 22"/>
          <p:cNvSpPr/>
          <p:nvPr/>
        </p:nvSpPr>
        <p:spPr>
          <a:xfrm>
            <a:off x="7647504" y="3431117"/>
            <a:ext cx="865717" cy="573616"/>
          </a:xfrm>
          <a:prstGeom prst="ellipse">
            <a:avLst/>
          </a:prstGeom>
          <a:solidFill>
            <a:srgbClr val="C00000">
              <a:alpha val="49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4755">
              <a:defRPr/>
            </a:pPr>
            <a:endParaRPr lang="zh-CN" altLang="en-US" sz="3200">
              <a:solidFill>
                <a:prstClr val="black"/>
              </a:solidFill>
            </a:endParaRPr>
          </a:p>
        </p:txBody>
      </p:sp>
      <p:sp>
        <p:nvSpPr>
          <p:cNvPr id="17" name="椭圆​​ 23"/>
          <p:cNvSpPr/>
          <p:nvPr/>
        </p:nvSpPr>
        <p:spPr>
          <a:xfrm>
            <a:off x="7512209" y="4019552"/>
            <a:ext cx="865717" cy="575733"/>
          </a:xfrm>
          <a:prstGeom prst="ellipse">
            <a:avLst/>
          </a:prstGeom>
          <a:solidFill>
            <a:srgbClr val="C00000">
              <a:alpha val="49000"/>
            </a:srgb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1214755">
              <a:defRPr/>
            </a:pPr>
            <a:endParaRPr lang="zh-CN" altLang="en-US" sz="3200">
              <a:solidFill>
                <a:prstClr val="black"/>
              </a:solidFill>
            </a:endParaRPr>
          </a:p>
        </p:txBody>
      </p:sp>
      <p:pic>
        <p:nvPicPr>
          <p:cNvPr id="18" name="图片 2" descr="G:\区域图书馆\logo\logo\areaimage_读秀区域\fzdxc\logosmal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7112" y="4857762"/>
            <a:ext cx="2377016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图片 3" descr="G:\区域图书馆\logo\logo\areaimage_读秀区域\gd\logosm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56045" y="3932590"/>
            <a:ext cx="2377016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图片 4" descr="G:\区域图书馆\logo\logo\areaimage_读秀区域\hainan\logosmal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8328" y="6191271"/>
            <a:ext cx="2377017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图片 5" descr="G:\区域图书馆\logo\logo\areaimage_读秀区域\lmt\logosmal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88352" y="6096020"/>
            <a:ext cx="2377016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图片 6" descr="G:\区域图书馆\logo\logo\areaimage_读秀区域\mngx\logosmall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42568" y="5486625"/>
            <a:ext cx="2377016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3" name="图片 7" descr="G:\区域图书馆\logo\logo\areaimage_读秀区域\shenzhen\logo_qy_shenzhen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26083" y="5486419"/>
            <a:ext cx="2377016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图片 8" descr="G:\区域图书馆\logo\logo\areaimage_读秀区域\ydgx\logo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876402" y="2988732"/>
            <a:ext cx="3169180" cy="381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图片 9" descr="G:\区域图书馆\logo\logo\areaimage_读秀区域\zhusanjiao\logosmall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900787" y="3729039"/>
            <a:ext cx="2377017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图片 10" descr="G:\区域图书馆\logo\logo\areaimage_读秀区域\zshan\logosmal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566985" y="5453029"/>
            <a:ext cx="1981200" cy="4286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7" name="图片 2" descr="G:\区域图书馆\logo\logo\areaimage_读秀区域\dalian\logosmall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811837" y="1619239"/>
            <a:ext cx="2377017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8" name="图片 3" descr="G:\区域图书馆\logo\logo\areaimage_读秀区域\henan\logosmall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157033" y="3159676"/>
            <a:ext cx="2377017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图片 4" descr="G:\区域图书馆\logo\logo\areaimage_读秀区域\hubei\logosmall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335582" y="3333751"/>
            <a:ext cx="2377016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" name="图片 5" descr="G:\区域图书馆\logo\logo\areaimage_读秀区域\lngx\logo.jp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461030" y="1484786"/>
            <a:ext cx="1769025" cy="385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1" name="图片 6" descr="G:\区域图书馆\logo\logo\areaimage_读秀区域\shenyang\logosmall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694634" y="1962264"/>
            <a:ext cx="2377017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4" name="图片 2" descr="G:\区域图书馆\logo\logo\areaimage_读秀区域\chongqing\logosmall.jp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623328" y="4307418"/>
            <a:ext cx="2377017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图片 2" descr="G:\区域图书馆\logo\logo\areaimage_读秀区域\gz\logosmall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990193" y="4806857"/>
            <a:ext cx="2377016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6" name="图片 3" descr="G:\区域图书馆\logo\logo\areaimage_读秀区域\gzgx\logosmall.jp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864589" y="5013178"/>
            <a:ext cx="2377017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7" name="图片 4" descr="G:\区域图书馆\logo\logo\areaimage_读秀区域\sichuan\logosmall.jp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585086" y="4149081"/>
            <a:ext cx="2641600" cy="571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8" name="图片 2" descr="G:\区域图书馆\logo\logo\areaimage_读秀区域\lflib\logosmall.jp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6947963" y="2164232"/>
            <a:ext cx="2377016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0" name="图片 3" descr="G:\区域图书馆\logo\logo\areaimage_读秀区域\nygx\logosmall.jp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091699" y="3893979"/>
            <a:ext cx="2377016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2" name="图片 4" descr="G:\区域图书馆\logo\logo\areaimage_读秀区域\tianjin\logosmall.jpg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4404090" y="2376886"/>
            <a:ext cx="2377017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" name="图片 5" descr="G:\区域图书馆\logo\logo\areaimage_读秀区域\tjgx\logosmall.jpg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9213103" y="2605897"/>
            <a:ext cx="2377017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4" name="图片 6" descr="G:\区域图书馆\logo\logo\areaimage_读秀区域\tjwlxx\logosmall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430304" y="2381244"/>
            <a:ext cx="2377016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5" name="图片 7" descr="G:\区域图书馆\logo\logo\areaimage_读秀区域\tshqt\logosmall.jpg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978279" y="1611456"/>
            <a:ext cx="2377016" cy="5143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矩形 1"/>
          <p:cNvSpPr/>
          <p:nvPr/>
        </p:nvSpPr>
        <p:spPr>
          <a:xfrm>
            <a:off x="-325787" y="15710"/>
            <a:ext cx="8380752" cy="891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None/>
              <a:defRPr/>
            </a:pPr>
            <a:r>
              <a:rPr lang="zh-CN" altLang="en-US" sz="28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通过区域联盟建立资源共享服务平台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62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62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62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625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6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6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6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625" autoRev="1" fill="remove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625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625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625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6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2" dur="6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3" dur="6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6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6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625" autoRev="1" fill="remov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7" presetClass="emph" presetSubtype="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62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2" dur="62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625" autoRev="1" fill="remove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15" grpId="0" bldLvl="0" animBg="1"/>
      <p:bldP spid="16" grpId="0" bldLvl="0" animBg="1"/>
      <p:bldP spid="17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02205" y="1263650"/>
            <a:ext cx="2359660" cy="480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9895" y="1263650"/>
            <a:ext cx="2427605" cy="4802505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4276069" y="204464"/>
            <a:ext cx="3647259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p>
            <a:pPr algn="ctr">
              <a:defRPr/>
            </a:pPr>
            <a:r>
              <a:rPr lang="zh-CN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确认绑定</a:t>
            </a:r>
            <a:endParaRPr lang="zh-CN" sz="3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5955" y="158750"/>
            <a:ext cx="10822940" cy="65062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" y="472440"/>
            <a:ext cx="12192000" cy="5913755"/>
          </a:xfrm>
          <a:prstGeom prst="rect">
            <a:avLst/>
          </a:prstGeom>
        </p:spPr>
      </p:pic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2215304" y="4551045"/>
            <a:ext cx="3702049" cy="847725"/>
          </a:xfrm>
          <a:prstGeom prst="flowChartAlternateProcess">
            <a:avLst/>
          </a:prstGeom>
          <a:noFill/>
          <a:ln w="28575" algn="ctr">
            <a:solidFill>
              <a:schemeClr val="accent6"/>
            </a:solidFill>
            <a:round/>
          </a:ln>
        </p:spPr>
        <p:txBody>
          <a:bodyPr wrap="none" anchor="ctr"/>
          <a:lstStyle/>
          <a:p>
            <a:pPr defTabSz="1212215">
              <a:defRPr/>
            </a:pPr>
            <a:endParaRPr lang="zh-CN" altLang="en-US" sz="2400">
              <a:latin typeface="Arial" panose="020B0604020202020204" pitchFamily="34" charset="0"/>
            </a:endParaRPr>
          </a:p>
        </p:txBody>
      </p:sp>
      <p:sp>
        <p:nvSpPr>
          <p:cNvPr id="6" name="圆角矩形标注 7"/>
          <p:cNvSpPr/>
          <p:nvPr/>
        </p:nvSpPr>
        <p:spPr>
          <a:xfrm>
            <a:off x="3166534" y="3655485"/>
            <a:ext cx="2976033" cy="713316"/>
          </a:xfrm>
          <a:prstGeom prst="wedgeRoundRectCallout">
            <a:avLst>
              <a:gd name="adj1" fmla="val -41552"/>
              <a:gd name="adj2" fmla="val 96009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731" tIns="60865" rIns="121731" bIns="60865" anchor="ctr"/>
          <a:lstStyle/>
          <a:p>
            <a:pPr algn="ctr" defTabSz="1216660">
              <a:defRPr/>
            </a:pPr>
            <a:r>
              <a:rPr lang="zh-CN" altLang="en-US" sz="4265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点击题名</a:t>
            </a:r>
            <a:endParaRPr lang="zh-CN" altLang="en-US" sz="4265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内容占位符 1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8"/>
          <a:stretch>
            <a:fillRect/>
          </a:stretch>
        </p:blipFill>
        <p:spPr>
          <a:xfrm>
            <a:off x="0" y="600075"/>
            <a:ext cx="12159615" cy="5486400"/>
          </a:xfrm>
        </p:spPr>
      </p:pic>
      <p:sp>
        <p:nvSpPr>
          <p:cNvPr id="5" name="五边形 4"/>
          <p:cNvSpPr/>
          <p:nvPr/>
        </p:nvSpPr>
        <p:spPr>
          <a:xfrm>
            <a:off x="5894917" y="1388745"/>
            <a:ext cx="3263900" cy="711200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731" tIns="60865" rIns="121731" bIns="60865" anchor="ctr"/>
          <a:lstStyle/>
          <a:p>
            <a:pPr algn="ctr" defTabSz="1216660">
              <a:defRPr/>
            </a:pPr>
            <a:r>
              <a:rPr lang="zh-CN" altLang="en-US" sz="4265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电子全文</a:t>
            </a:r>
            <a:endParaRPr lang="zh-CN" altLang="en-US" sz="4265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9158817" y="874395"/>
            <a:ext cx="2831041" cy="1739900"/>
          </a:xfrm>
          <a:prstGeom prst="flowChartAlternateProcess">
            <a:avLst/>
          </a:prstGeom>
          <a:noFill/>
          <a:ln w="28575" algn="ctr">
            <a:solidFill>
              <a:schemeClr val="accent6"/>
            </a:solidFill>
            <a:round/>
          </a:ln>
        </p:spPr>
        <p:txBody>
          <a:bodyPr wrap="none" anchor="ctr"/>
          <a:lstStyle/>
          <a:p>
            <a:pPr defTabSz="1212215">
              <a:defRPr/>
            </a:pPr>
            <a:endParaRPr lang="zh-CN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内容占位符 1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1168"/>
            <a:ext cx="12192000" cy="6879167"/>
          </a:xfrm>
        </p:spPr>
      </p:pic>
      <p:sp>
        <p:nvSpPr>
          <p:cNvPr id="5" name="圆角矩形标注 7"/>
          <p:cNvSpPr/>
          <p:nvPr/>
        </p:nvSpPr>
        <p:spPr>
          <a:xfrm>
            <a:off x="5715001" y="5135034"/>
            <a:ext cx="2976033" cy="713317"/>
          </a:xfrm>
          <a:prstGeom prst="wedgeRoundRectCallout">
            <a:avLst>
              <a:gd name="adj1" fmla="val -41872"/>
              <a:gd name="adj2" fmla="val 11069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731" tIns="60865" rIns="121731" bIns="60865" anchor="ctr"/>
          <a:lstStyle/>
          <a:p>
            <a:pPr algn="ctr" defTabSz="1216660">
              <a:defRPr/>
            </a:pPr>
            <a:r>
              <a:rPr lang="zh-CN" altLang="en-US" sz="4265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下载全文</a:t>
            </a:r>
            <a:endParaRPr lang="zh-CN" altLang="en-US" sz="4265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3796415" y="6440302"/>
            <a:ext cx="4398433" cy="409576"/>
          </a:xfrm>
          <a:prstGeom prst="flowChartAlternateProcess">
            <a:avLst/>
          </a:prstGeom>
          <a:noFill/>
          <a:ln w="28575" algn="ctr">
            <a:solidFill>
              <a:schemeClr val="accent6"/>
            </a:solidFill>
            <a:round/>
          </a:ln>
        </p:spPr>
        <p:txBody>
          <a:bodyPr wrap="none" anchor="ctr"/>
          <a:lstStyle/>
          <a:p>
            <a:pPr defTabSz="1212215">
              <a:defRPr/>
            </a:pPr>
            <a:endParaRPr lang="zh-CN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1"/>
          <a:stretch>
            <a:fillRect/>
          </a:stretch>
        </p:blipFill>
        <p:spPr bwMode="auto">
          <a:xfrm>
            <a:off x="0" y="659765"/>
            <a:ext cx="12192000" cy="5538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9158817" y="1003300"/>
            <a:ext cx="2831041" cy="1739900"/>
          </a:xfrm>
          <a:prstGeom prst="flowChartAlternateProcess">
            <a:avLst/>
          </a:prstGeom>
          <a:noFill/>
          <a:ln w="28575" algn="ctr">
            <a:solidFill>
              <a:schemeClr val="accent6"/>
            </a:solidFill>
            <a:round/>
          </a:ln>
        </p:spPr>
        <p:txBody>
          <a:bodyPr wrap="none" anchor="ctr"/>
          <a:lstStyle/>
          <a:p>
            <a:pPr defTabSz="1212215">
              <a:defRPr/>
            </a:pPr>
            <a:endParaRPr lang="zh-CN" altLang="en-US" sz="2400">
              <a:latin typeface="Arial" panose="020B0604020202020204" pitchFamily="34" charset="0"/>
            </a:endParaRPr>
          </a:p>
        </p:txBody>
      </p:sp>
      <p:sp>
        <p:nvSpPr>
          <p:cNvPr id="5" name="五边形 13"/>
          <p:cNvSpPr/>
          <p:nvPr/>
        </p:nvSpPr>
        <p:spPr>
          <a:xfrm>
            <a:off x="5028989" y="1517650"/>
            <a:ext cx="4129617" cy="711200"/>
          </a:xfrm>
          <a:prstGeom prst="homePlat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731" tIns="60865" rIns="121731" bIns="60865" anchor="ctr"/>
          <a:lstStyle/>
          <a:p>
            <a:pPr algn="ctr" defTabSz="1216660">
              <a:defRPr/>
            </a:pPr>
            <a:r>
              <a:rPr lang="zh-CN" altLang="en-US" sz="4265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邮箱接收全文</a:t>
            </a:r>
            <a:endParaRPr lang="zh-CN" altLang="en-US" sz="4265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标注 7"/>
          <p:cNvSpPr/>
          <p:nvPr/>
        </p:nvSpPr>
        <p:spPr>
          <a:xfrm>
            <a:off x="5232400" y="1341967"/>
            <a:ext cx="3744384" cy="713317"/>
          </a:xfrm>
          <a:prstGeom prst="wedgeRoundRectCallout">
            <a:avLst>
              <a:gd name="adj1" fmla="val -49362"/>
              <a:gd name="adj2" fmla="val 9074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731" tIns="60865" rIns="121731" bIns="60865" anchor="ctr"/>
          <a:lstStyle/>
          <a:p>
            <a:pPr algn="ctr" defTabSz="1216660">
              <a:defRPr/>
            </a:pPr>
            <a:r>
              <a:rPr lang="zh-CN" altLang="en-US" sz="4265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填写传递表单</a:t>
            </a:r>
            <a:endParaRPr lang="zh-CN" altLang="en-US" sz="4265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62"/>
            <a:ext cx="12191999" cy="6865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圆角矩形标注 7"/>
          <p:cNvSpPr/>
          <p:nvPr/>
        </p:nvSpPr>
        <p:spPr>
          <a:xfrm>
            <a:off x="3325284" y="563034"/>
            <a:ext cx="4002616" cy="1399117"/>
          </a:xfrm>
          <a:prstGeom prst="wedgeRoundRectCallout">
            <a:avLst>
              <a:gd name="adj1" fmla="val -49362"/>
              <a:gd name="adj2" fmla="val 9074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731" tIns="60865" rIns="121731" bIns="60865" anchor="ctr"/>
          <a:lstStyle/>
          <a:p>
            <a:pPr algn="ctr" defTabSz="1216660">
              <a:defRPr/>
            </a:pPr>
            <a:r>
              <a:rPr lang="zh-CN" altLang="en-US" sz="4265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收到图书馆回复邮件</a:t>
            </a:r>
            <a:endParaRPr lang="zh-CN" altLang="en-US" sz="4265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25350" cy="6873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标注 7"/>
          <p:cNvSpPr/>
          <p:nvPr/>
        </p:nvSpPr>
        <p:spPr>
          <a:xfrm>
            <a:off x="6959600" y="766234"/>
            <a:ext cx="3744384" cy="785284"/>
          </a:xfrm>
          <a:prstGeom prst="wedgeRoundRectCallout">
            <a:avLst>
              <a:gd name="adj1" fmla="val -49362"/>
              <a:gd name="adj2" fmla="val 90740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731" tIns="60865" rIns="121731" bIns="60865" anchor="ctr"/>
          <a:lstStyle/>
          <a:p>
            <a:pPr algn="ctr" defTabSz="1216660">
              <a:defRPr/>
            </a:pPr>
            <a:r>
              <a:rPr lang="zh-CN" altLang="en-US" sz="4265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传递得到文章</a:t>
            </a:r>
            <a:endParaRPr lang="zh-CN" altLang="en-US" sz="4265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2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139190" y="0"/>
            <a:ext cx="10484485" cy="6886575"/>
          </a:xfrm>
          <a:prstGeom prst="rect">
            <a:avLst/>
          </a:prstGeom>
        </p:spPr>
      </p:pic>
      <p:sp>
        <p:nvSpPr>
          <p:cNvPr id="5" name="圆角矩形标注 7"/>
          <p:cNvSpPr/>
          <p:nvPr/>
        </p:nvSpPr>
        <p:spPr>
          <a:xfrm>
            <a:off x="8135198" y="4138931"/>
            <a:ext cx="3266017" cy="785283"/>
          </a:xfrm>
          <a:prstGeom prst="wedgeRoundRectCallout">
            <a:avLst>
              <a:gd name="adj1" fmla="val -61135"/>
              <a:gd name="adj2" fmla="val -82582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731" tIns="60865" rIns="121731" bIns="60865" anchor="ctr"/>
          <a:lstStyle/>
          <a:p>
            <a:pPr algn="ctr" defTabSz="1216660">
              <a:defRPr/>
            </a:pPr>
            <a:r>
              <a:rPr lang="zh-CN" altLang="en-US" sz="4265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外文检索</a:t>
            </a:r>
            <a:endParaRPr lang="zh-CN" altLang="en-US" sz="4265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rcRect t="17380"/>
          <a:stretch>
            <a:fillRect/>
          </a:stretch>
        </p:blipFill>
        <p:spPr>
          <a:xfrm>
            <a:off x="0" y="595630"/>
            <a:ext cx="12192000" cy="5666105"/>
          </a:xfrm>
          <a:prstGeom prst="rect">
            <a:avLst/>
          </a:prstGeom>
        </p:spPr>
      </p:pic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1943947" y="2419032"/>
            <a:ext cx="3823758" cy="639762"/>
          </a:xfrm>
          <a:prstGeom prst="flowChartAlternateProcess">
            <a:avLst/>
          </a:prstGeom>
          <a:noFill/>
          <a:ln w="28575" algn="ctr">
            <a:solidFill>
              <a:schemeClr val="accent6"/>
            </a:solidFill>
            <a:round/>
          </a:ln>
        </p:spPr>
        <p:txBody>
          <a:bodyPr wrap="none" anchor="ctr"/>
          <a:lstStyle/>
          <a:p>
            <a:pPr defTabSz="1212215">
              <a:defRPr/>
            </a:pPr>
            <a:endParaRPr lang="zh-CN" altLang="en-US" sz="2400">
              <a:latin typeface="Arial" panose="020B0604020202020204" pitchFamily="34" charset="0"/>
            </a:endParaRPr>
          </a:p>
        </p:txBody>
      </p:sp>
      <p:sp>
        <p:nvSpPr>
          <p:cNvPr id="8" name="圆角矩形标注 7"/>
          <p:cNvSpPr/>
          <p:nvPr/>
        </p:nvSpPr>
        <p:spPr>
          <a:xfrm>
            <a:off x="6503352" y="1469073"/>
            <a:ext cx="2735263" cy="639762"/>
          </a:xfrm>
          <a:prstGeom prst="wedgeRoundRectCallout">
            <a:avLst>
              <a:gd name="adj1" fmla="val -75393"/>
              <a:gd name="adj2" fmla="val 8921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91298" tIns="45649" rIns="91298" bIns="45649" anchor="ctr"/>
          <a:lstStyle/>
          <a:p>
            <a:pPr algn="ctr" defTabSz="91249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2800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点击题名链接</a:t>
            </a:r>
            <a:endParaRPr lang="zh-CN" altLang="en-US" sz="2800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 2"/>
          <p:cNvGrpSpPr/>
          <p:nvPr/>
        </p:nvGrpSpPr>
        <p:grpSpPr>
          <a:xfrm>
            <a:off x="4667790" y="2635402"/>
            <a:ext cx="2732467" cy="2732467"/>
            <a:chOff x="4510007" y="1775895"/>
            <a:chExt cx="2732467" cy="2732467"/>
          </a:xfrm>
        </p:grpSpPr>
        <p:sp>
          <p:nvSpPr>
            <p:cNvPr id="9" name="Oval 39"/>
            <p:cNvSpPr/>
            <p:nvPr/>
          </p:nvSpPr>
          <p:spPr>
            <a:xfrm>
              <a:off x="4510007" y="1775895"/>
              <a:ext cx="2732467" cy="2732467"/>
            </a:xfrm>
            <a:prstGeom prst="ellipse">
              <a:avLst/>
            </a:prstGeom>
            <a:solidFill>
              <a:srgbClr val="0273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" name="矩形 1"/>
            <p:cNvSpPr/>
            <p:nvPr/>
          </p:nvSpPr>
          <p:spPr>
            <a:xfrm>
              <a:off x="4963170" y="2833013"/>
              <a:ext cx="182614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移动阅读</a:t>
              </a:r>
              <a:endParaRPr lang="id-ID" altLang="zh-CN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sp>
        <p:nvSpPr>
          <p:cNvPr id="16" name="文本框 15"/>
          <p:cNvSpPr txBox="1"/>
          <p:nvPr/>
        </p:nvSpPr>
        <p:spPr>
          <a:xfrm>
            <a:off x="2550512" y="678764"/>
            <a:ext cx="6966848" cy="1200329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移动</a:t>
            </a:r>
            <a:r>
              <a:rPr lang="zh-CN" altLang="en-US" sz="36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图书馆</a:t>
            </a:r>
            <a:endParaRPr lang="en-US" altLang="zh-CN" sz="3600" b="1" dirty="0" smtClean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rial" panose="020B0604020202020204" pitchFamily="34" charset="0"/>
            </a:endParaRPr>
          </a:p>
          <a:p>
            <a:pPr algn="ctr">
              <a:defRPr/>
            </a:pPr>
            <a:r>
              <a:rPr lang="zh-CN" altLang="en-US" sz="36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rial" panose="020B0604020202020204" pitchFamily="34" charset="0"/>
              </a:rPr>
              <a:t>三大服务</a:t>
            </a:r>
            <a:endParaRPr lang="zh-CN" altLang="en-US" sz="3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7" name="组 16"/>
          <p:cNvGrpSpPr/>
          <p:nvPr/>
        </p:nvGrpSpPr>
        <p:grpSpPr>
          <a:xfrm>
            <a:off x="8069775" y="2635401"/>
            <a:ext cx="2732467" cy="2732467"/>
            <a:chOff x="11324202" y="1775895"/>
            <a:chExt cx="2732467" cy="2732467"/>
          </a:xfrm>
        </p:grpSpPr>
        <p:sp>
          <p:nvSpPr>
            <p:cNvPr id="18" name="Oval 39"/>
            <p:cNvSpPr/>
            <p:nvPr/>
          </p:nvSpPr>
          <p:spPr>
            <a:xfrm>
              <a:off x="11324202" y="1775895"/>
              <a:ext cx="2732467" cy="2732467"/>
            </a:xfrm>
            <a:prstGeom prst="ellipse">
              <a:avLst/>
            </a:prstGeom>
            <a:solidFill>
              <a:srgbClr val="0273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11777364" y="2849738"/>
              <a:ext cx="182614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活动服务</a:t>
              </a:r>
              <a:endParaRPr lang="id-ID" altLang="zh-CN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  <p:grpSp>
        <p:nvGrpSpPr>
          <p:cNvPr id="20" name="组 19"/>
          <p:cNvGrpSpPr/>
          <p:nvPr/>
        </p:nvGrpSpPr>
        <p:grpSpPr>
          <a:xfrm>
            <a:off x="1265805" y="2635401"/>
            <a:ext cx="2732467" cy="2732467"/>
            <a:chOff x="-2304188" y="1775895"/>
            <a:chExt cx="2732467" cy="2732467"/>
          </a:xfrm>
        </p:grpSpPr>
        <p:sp>
          <p:nvSpPr>
            <p:cNvPr id="21" name="Oval 39"/>
            <p:cNvSpPr/>
            <p:nvPr/>
          </p:nvSpPr>
          <p:spPr>
            <a:xfrm>
              <a:off x="-2304188" y="1775895"/>
              <a:ext cx="2732467" cy="2732467"/>
            </a:xfrm>
            <a:prstGeom prst="ellipse">
              <a:avLst/>
            </a:prstGeom>
            <a:solidFill>
              <a:srgbClr val="0273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d-ID" sz="32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-1995296" y="2849740"/>
              <a:ext cx="2114681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sz="32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移动</a:t>
              </a:r>
              <a:r>
                <a:rPr lang="en-US" altLang="zh-CN" sz="3200" dirty="0" smtClean="0">
                  <a:solidFill>
                    <a:prstClr val="whit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OPAC</a:t>
              </a:r>
              <a:endParaRPr lang="id-ID" altLang="zh-CN" sz="3600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1"/>
          <a:stretch>
            <a:fillRect/>
          </a:stretch>
        </p:blipFill>
        <p:spPr bwMode="auto">
          <a:xfrm>
            <a:off x="12700" y="642620"/>
            <a:ext cx="12179300" cy="5572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标注 7"/>
          <p:cNvSpPr/>
          <p:nvPr/>
        </p:nvSpPr>
        <p:spPr>
          <a:xfrm>
            <a:off x="4279054" y="2025016"/>
            <a:ext cx="3647016" cy="706967"/>
          </a:xfrm>
          <a:prstGeom prst="wedgeRoundRectCallout">
            <a:avLst>
              <a:gd name="adj1" fmla="val 73155"/>
              <a:gd name="adj2" fmla="val 21295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731" tIns="60865" rIns="121731" bIns="60865" anchor="ctr"/>
          <a:lstStyle/>
          <a:p>
            <a:pPr algn="ctr" defTabSz="1216660">
              <a:defRPr/>
            </a:pPr>
            <a:r>
              <a:rPr lang="zh-CN" altLang="en-US" sz="3735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点击</a:t>
            </a:r>
            <a:r>
              <a:rPr lang="en-US" altLang="zh-CN" sz="3735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EBSCO</a:t>
            </a:r>
            <a:endParaRPr lang="zh-CN" altLang="en-US" sz="3735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" name="AutoShape 4"/>
          <p:cNvSpPr>
            <a:spLocks noChangeArrowheads="1"/>
          </p:cNvSpPr>
          <p:nvPr/>
        </p:nvSpPr>
        <p:spPr bwMode="auto">
          <a:xfrm>
            <a:off x="9017741" y="1083945"/>
            <a:ext cx="2128308" cy="2349500"/>
          </a:xfrm>
          <a:prstGeom prst="flowChartAlternateProcess">
            <a:avLst/>
          </a:prstGeom>
          <a:noFill/>
          <a:ln w="28575" algn="ctr">
            <a:solidFill>
              <a:schemeClr val="accent6"/>
            </a:solidFill>
            <a:round/>
          </a:ln>
        </p:spPr>
        <p:txBody>
          <a:bodyPr wrap="none" anchor="ctr"/>
          <a:lstStyle/>
          <a:p>
            <a:pPr defTabSz="1212215">
              <a:defRPr/>
            </a:pPr>
            <a:endParaRPr lang="zh-CN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0659" name="内容占位符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0660" name="图片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圆角矩形标注 7"/>
          <p:cNvSpPr/>
          <p:nvPr/>
        </p:nvSpPr>
        <p:spPr>
          <a:xfrm>
            <a:off x="1678518" y="1600200"/>
            <a:ext cx="2976033" cy="713317"/>
          </a:xfrm>
          <a:prstGeom prst="wedgeRoundRectCallout">
            <a:avLst>
              <a:gd name="adj1" fmla="val -37391"/>
              <a:gd name="adj2" fmla="val 81321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731" tIns="60865" rIns="121731" bIns="60865" anchor="ctr"/>
          <a:lstStyle/>
          <a:p>
            <a:pPr algn="ctr" defTabSz="1216660">
              <a:defRPr/>
            </a:pPr>
            <a:r>
              <a:rPr lang="zh-CN" altLang="en-US" sz="4265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下载全文</a:t>
            </a:r>
            <a:endParaRPr lang="zh-CN" altLang="en-US" sz="4265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图片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1"/>
          <a:stretch>
            <a:fillRect/>
          </a:stretch>
        </p:blipFill>
        <p:spPr bwMode="auto">
          <a:xfrm>
            <a:off x="0" y="625475"/>
            <a:ext cx="12192000" cy="56076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圆角矩形标注 7"/>
          <p:cNvSpPr/>
          <p:nvPr/>
        </p:nvSpPr>
        <p:spPr>
          <a:xfrm>
            <a:off x="5015231" y="2173183"/>
            <a:ext cx="3649133" cy="783167"/>
          </a:xfrm>
          <a:prstGeom prst="wedgeRoundRectCallout">
            <a:avLst>
              <a:gd name="adj1" fmla="val 58989"/>
              <a:gd name="adj2" fmla="val 21714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731" tIns="60865" rIns="121731" bIns="60865" anchor="ctr"/>
          <a:lstStyle/>
          <a:p>
            <a:pPr algn="ctr" defTabSz="1216660">
              <a:defRPr/>
            </a:pPr>
            <a:r>
              <a:rPr lang="en-US" altLang="zh-CN" sz="3735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3735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邮箱接收全文</a:t>
            </a:r>
            <a:endParaRPr lang="zh-CN" altLang="en-US" sz="3735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9123257" y="1008380"/>
            <a:ext cx="2042583" cy="2274360"/>
          </a:xfrm>
          <a:prstGeom prst="flowChartAlternateProcess">
            <a:avLst/>
          </a:prstGeom>
          <a:noFill/>
          <a:ln w="28575" algn="ctr">
            <a:solidFill>
              <a:schemeClr val="accent6"/>
            </a:solidFill>
            <a:round/>
          </a:ln>
        </p:spPr>
        <p:txBody>
          <a:bodyPr wrap="none" anchor="ctr"/>
          <a:lstStyle/>
          <a:p>
            <a:pPr defTabSz="1212215">
              <a:defRPr/>
            </a:pPr>
            <a:endParaRPr lang="zh-CN" altLang="en-US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3" descr="82567108"/>
          <p:cNvPicPr>
            <a:picLocks noChangeAspect="1" noChangeArrowheads="1"/>
          </p:cNvPicPr>
          <p:nvPr/>
        </p:nvPicPr>
        <p:blipFill>
          <a:blip r:embed="rId1">
            <a:clrChange>
              <a:clrFrom>
                <a:srgbClr val="FBFBF9"/>
              </a:clrFrom>
              <a:clrTo>
                <a:srgbClr val="FBFBF9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22" t="56837" r="3258" b="15746"/>
          <a:stretch>
            <a:fillRect/>
          </a:stretch>
        </p:blipFill>
        <p:spPr bwMode="auto">
          <a:xfrm>
            <a:off x="9588500" y="3858685"/>
            <a:ext cx="4572000" cy="2950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云形标注 20"/>
          <p:cNvSpPr/>
          <p:nvPr/>
        </p:nvSpPr>
        <p:spPr>
          <a:xfrm>
            <a:off x="6829426" y="190500"/>
            <a:ext cx="4381500" cy="2286000"/>
          </a:xfrm>
          <a:prstGeom prst="cloudCallout">
            <a:avLst>
              <a:gd name="adj1" fmla="val 36254"/>
              <a:gd name="adj2" fmla="val 115170"/>
            </a:avLst>
          </a:prstGeom>
          <a:solidFill>
            <a:srgbClr val="FFFFF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200">
              <a:defRPr/>
            </a:pPr>
            <a:r>
              <a:rPr lang="zh-CN" altLang="en-US" sz="2665" dirty="0">
                <a:solidFill>
                  <a:srgbClr val="0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文献传递是谁在进行服务的？</a:t>
            </a:r>
            <a:endParaRPr lang="zh-CN" altLang="en-US" sz="2665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363009" y="2687675"/>
            <a:ext cx="9623147" cy="14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279650" indent="317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736850" indent="317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194050" indent="317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651250" indent="3175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1219200">
              <a:lnSpc>
                <a:spcPct val="150000"/>
              </a:lnSpc>
            </a:pP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有该文献的图书馆馆员</a:t>
            </a:r>
            <a:endParaRPr lang="en-US" altLang="zh-CN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defTabSz="1219200">
              <a:lnSpc>
                <a:spcPct val="150000"/>
              </a:lnSpc>
            </a:pP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通过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全国图书馆参考咨询服务平台</a:t>
            </a:r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处理读者请求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云形标注 23" hidden="1"/>
          <p:cNvSpPr/>
          <p:nvPr/>
        </p:nvSpPr>
        <p:spPr>
          <a:xfrm>
            <a:off x="7344833" y="1143000"/>
            <a:ext cx="3905251" cy="1642533"/>
          </a:xfrm>
          <a:prstGeom prst="cloudCallout">
            <a:avLst>
              <a:gd name="adj1" fmla="val 36254"/>
              <a:gd name="adj2" fmla="val 11517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200">
              <a:defRPr/>
            </a:pPr>
            <a:r>
              <a:rPr lang="en-US" altLang="zh-CN" sz="5865" dirty="0">
                <a:solidFill>
                  <a:srgbClr val="FF0000"/>
                </a:solidFill>
                <a:sym typeface="+mn-ea"/>
              </a:rPr>
              <a:t>Good</a:t>
            </a:r>
            <a:r>
              <a:rPr lang="zh-CN" altLang="en-US" sz="5865" dirty="0">
                <a:solidFill>
                  <a:srgbClr val="FF0000"/>
                </a:solidFill>
                <a:sym typeface="+mn-ea"/>
              </a:rPr>
              <a:t>！</a:t>
            </a:r>
            <a:endParaRPr lang="zh-CN" altLang="en-US" sz="2665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8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*0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/>
      <p:bldP spid="24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云形标注 23" hidden="1"/>
          <p:cNvSpPr/>
          <p:nvPr/>
        </p:nvSpPr>
        <p:spPr>
          <a:xfrm>
            <a:off x="7344833" y="1143000"/>
            <a:ext cx="3905251" cy="1642533"/>
          </a:xfrm>
          <a:prstGeom prst="cloudCallout">
            <a:avLst>
              <a:gd name="adj1" fmla="val 36254"/>
              <a:gd name="adj2" fmla="val 11517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defTabSz="1219200">
              <a:defRPr/>
            </a:pPr>
            <a:r>
              <a:rPr lang="en-US" altLang="zh-CN" sz="5865" dirty="0">
                <a:solidFill>
                  <a:srgbClr val="FF0000"/>
                </a:solidFill>
                <a:sym typeface="+mn-ea"/>
              </a:rPr>
              <a:t>Good</a:t>
            </a:r>
            <a:r>
              <a:rPr lang="zh-CN" altLang="en-US" sz="5865" dirty="0">
                <a:solidFill>
                  <a:srgbClr val="FF0000"/>
                </a:solidFill>
                <a:sym typeface="+mn-ea"/>
              </a:rPr>
              <a:t>！</a:t>
            </a:r>
            <a:endParaRPr lang="zh-CN" altLang="en-US" sz="2665" dirty="0">
              <a:solidFill>
                <a:srgbClr val="0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76803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67" y="0"/>
            <a:ext cx="122343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圆角矩形标注 7"/>
          <p:cNvSpPr/>
          <p:nvPr/>
        </p:nvSpPr>
        <p:spPr>
          <a:xfrm>
            <a:off x="6070601" y="857251"/>
            <a:ext cx="3644900" cy="1333500"/>
          </a:xfrm>
          <a:prstGeom prst="wedgeRoundRectCallout">
            <a:avLst>
              <a:gd name="adj1" fmla="val -23284"/>
              <a:gd name="adj2" fmla="val 74571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731" tIns="60865" rIns="121731" bIns="60865" anchor="ctr"/>
          <a:lstStyle/>
          <a:p>
            <a:pPr algn="ctr" defTabSz="1216660">
              <a:defRPr/>
            </a:pPr>
            <a:r>
              <a:rPr lang="zh-CN" altLang="en-US" sz="3735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参考咨询服务</a:t>
            </a:r>
            <a:endParaRPr lang="en-US" altLang="zh-CN" sz="3735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ctr" defTabSz="1216660">
              <a:defRPr/>
            </a:pPr>
            <a:r>
              <a:rPr lang="zh-CN" altLang="en-US" sz="3735" b="1" kern="0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处理平台</a:t>
            </a:r>
            <a:endParaRPr lang="zh-CN" altLang="en-US" sz="3735" b="1" kern="0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同心圆 35"/>
          <p:cNvSpPr/>
          <p:nvPr/>
        </p:nvSpPr>
        <p:spPr>
          <a:xfrm>
            <a:off x="692857" y="4187030"/>
            <a:ext cx="2592288" cy="2592288"/>
          </a:xfrm>
          <a:prstGeom prst="donut">
            <a:avLst>
              <a:gd name="adj" fmla="val 7852"/>
            </a:avLst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292100" dist="1943100" dir="5340000" algn="tl" rotWithShape="0">
              <a:prstClr val="black">
                <a:alpha val="13000"/>
              </a:prstClr>
            </a:outerShdw>
          </a:effectLst>
          <a:scene3d>
            <a:camera prst="perspectiveFront">
              <a:rot lat="17699970" lon="0" rev="0"/>
            </a:camera>
            <a:lightRig rig="flood" dir="t">
              <a:rot lat="0" lon="0" rev="7200000"/>
            </a:lightRig>
          </a:scene3d>
          <a:sp3d z="635000" extrusionH="95250" prstMaterial="flat">
            <a:bevelT h="57150"/>
            <a:bevelB h="5715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" name="同心圆 36"/>
          <p:cNvSpPr/>
          <p:nvPr/>
        </p:nvSpPr>
        <p:spPr>
          <a:xfrm>
            <a:off x="1093189" y="4021653"/>
            <a:ext cx="1728192" cy="1728192"/>
          </a:xfrm>
          <a:prstGeom prst="donut">
            <a:avLst>
              <a:gd name="adj" fmla="val 7852"/>
            </a:avLst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292100" dist="1943100" dir="5340000" algn="tl" rotWithShape="0">
              <a:prstClr val="black">
                <a:alpha val="13000"/>
              </a:prstClr>
            </a:outerShdw>
          </a:effectLst>
          <a:scene3d>
            <a:camera prst="perspectiveFront">
              <a:rot lat="17699970" lon="0" rev="0"/>
            </a:camera>
            <a:lightRig rig="flood" dir="t">
              <a:rot lat="0" lon="0" rev="7200000"/>
            </a:lightRig>
          </a:scene3d>
          <a:sp3d z="1270000" extrusionH="95250" prstMaterial="flat">
            <a:bevelT w="44450" h="25400"/>
            <a:bevelB w="44450" h="2540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highlight>
                <a:srgbClr val="000000"/>
              </a:highlight>
            </a:endParaRPr>
          </a:p>
        </p:txBody>
      </p:sp>
      <p:sp>
        <p:nvSpPr>
          <p:cNvPr id="7" name="同心圆 37"/>
          <p:cNvSpPr/>
          <p:nvPr/>
        </p:nvSpPr>
        <p:spPr>
          <a:xfrm>
            <a:off x="1440678" y="3987888"/>
            <a:ext cx="1033214" cy="1033214"/>
          </a:xfrm>
          <a:prstGeom prst="donut">
            <a:avLst>
              <a:gd name="adj" fmla="val 12925"/>
            </a:avLst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292100" dist="1943100" dir="5340000" algn="tl" rotWithShape="0">
              <a:prstClr val="black">
                <a:alpha val="13000"/>
              </a:prstClr>
            </a:outerShdw>
          </a:effectLst>
          <a:scene3d>
            <a:camera prst="perspectiveFront">
              <a:rot lat="17699970" lon="0" rev="0"/>
            </a:camera>
            <a:lightRig rig="flood" dir="t">
              <a:rot lat="0" lon="0" rev="7200000"/>
            </a:lightRig>
          </a:scene3d>
          <a:sp3d z="1905000" extrusionH="95250" prstMaterial="flat">
            <a:bevelT w="38100" h="19050"/>
            <a:bevelB w="38100" h="1905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highlight>
                <a:srgbClr val="000000"/>
              </a:highlight>
            </a:endParaRPr>
          </a:p>
        </p:txBody>
      </p:sp>
      <p:sp>
        <p:nvSpPr>
          <p:cNvPr id="8" name="椭圆 7"/>
          <p:cNvSpPr/>
          <p:nvPr/>
        </p:nvSpPr>
        <p:spPr>
          <a:xfrm flipV="1">
            <a:off x="1772977" y="3754982"/>
            <a:ext cx="432048" cy="432048"/>
          </a:xfrm>
          <a:prstGeom prst="ellipse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  <a:effectLst>
            <a:outerShdw blurRad="292100" dist="1943100" dir="5340000" algn="tl" rotWithShape="0">
              <a:prstClr val="black">
                <a:alpha val="13000"/>
              </a:prstClr>
            </a:outerShdw>
          </a:effectLst>
          <a:scene3d>
            <a:camera prst="perspectiveFront">
              <a:rot lat="17699970" lon="0" rev="0"/>
            </a:camera>
            <a:lightRig rig="flood" dir="t">
              <a:rot lat="0" lon="0" rev="7200000"/>
            </a:lightRig>
          </a:scene3d>
          <a:sp3d z="2374900" extrusionH="95250" prstMaterial="flat">
            <a:bevelT w="95250" h="69850"/>
            <a:bevelB w="95250" h="69850" prst="ribl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highlight>
                <a:srgbClr val="000000"/>
              </a:highlight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371725" y="1891662"/>
            <a:ext cx="3666476" cy="0"/>
          </a:xfrm>
          <a:prstGeom prst="line">
            <a:avLst/>
          </a:prstGeom>
          <a:noFill/>
          <a:ln>
            <a:solidFill>
              <a:srgbClr val="414455"/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2638425" y="2795394"/>
            <a:ext cx="3399776" cy="0"/>
          </a:xfrm>
          <a:prstGeom prst="line">
            <a:avLst/>
          </a:prstGeom>
          <a:noFill/>
          <a:ln>
            <a:solidFill>
              <a:srgbClr val="414455"/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2933700" y="3815706"/>
            <a:ext cx="3104501" cy="0"/>
          </a:xfrm>
          <a:prstGeom prst="line">
            <a:avLst/>
          </a:prstGeom>
          <a:noFill/>
          <a:ln>
            <a:solidFill>
              <a:srgbClr val="414455"/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3285145" y="5028937"/>
            <a:ext cx="2753056" cy="0"/>
          </a:xfrm>
          <a:prstGeom prst="line">
            <a:avLst/>
          </a:prstGeom>
          <a:noFill/>
          <a:ln>
            <a:solidFill>
              <a:srgbClr val="414455"/>
            </a:solidFill>
            <a:prstDash val="sysDot"/>
            <a:headEnd type="oval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" name="TextBox 81"/>
          <p:cNvSpPr txBox="1"/>
          <p:nvPr/>
        </p:nvSpPr>
        <p:spPr>
          <a:xfrm>
            <a:off x="6100113" y="4701650"/>
            <a:ext cx="5748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4120">
              <a:defRPr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可查询到  </a:t>
            </a:r>
            <a:r>
              <a:rPr lang="en-US" altLang="zh-CN" sz="2800" b="1" dirty="0">
                <a:solidFill>
                  <a:srgbClr val="4BAF3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1800</a:t>
            </a:r>
            <a:r>
              <a:rPr lang="zh-CN" altLang="en-US" sz="2800" dirty="0">
                <a:solidFill>
                  <a:srgbClr val="4BAF3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家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图书馆的馆藏及电子资源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4" name="TextBox 83"/>
          <p:cNvSpPr txBox="1"/>
          <p:nvPr/>
        </p:nvSpPr>
        <p:spPr>
          <a:xfrm>
            <a:off x="6181075" y="3498433"/>
            <a:ext cx="49131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4120">
              <a:defRPr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可查询传递  </a:t>
            </a:r>
            <a:r>
              <a:rPr lang="en-US" altLang="zh-CN" sz="2800" b="1" dirty="0">
                <a:solidFill>
                  <a:srgbClr val="4BAF3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500</a:t>
            </a:r>
            <a:r>
              <a:rPr lang="zh-CN" altLang="en-US" sz="2800" dirty="0">
                <a:solidFill>
                  <a:srgbClr val="4BAF3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个</a:t>
            </a:r>
            <a:r>
              <a:rPr lang="zh-CN" altLang="en-US" sz="280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中外文数据库资源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TextBox 85"/>
          <p:cNvSpPr txBox="1"/>
          <p:nvPr/>
        </p:nvSpPr>
        <p:spPr>
          <a:xfrm>
            <a:off x="5945331" y="2499305"/>
            <a:ext cx="3859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4120">
              <a:defRPr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中文资源传递满足率  </a:t>
            </a:r>
            <a:r>
              <a:rPr lang="en-US" altLang="zh-CN" sz="2800" b="1" dirty="0">
                <a:solidFill>
                  <a:srgbClr val="4BAF3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96%</a:t>
            </a:r>
            <a:endParaRPr lang="zh-CN" altLang="en-US" sz="2800" dirty="0">
              <a:solidFill>
                <a:srgbClr val="4BAF3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6" name="TextBox 87"/>
          <p:cNvSpPr txBox="1"/>
          <p:nvPr/>
        </p:nvSpPr>
        <p:spPr>
          <a:xfrm>
            <a:off x="5945332" y="1579678"/>
            <a:ext cx="3859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4120">
              <a:defRPr/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外文资源传递满足率  </a:t>
            </a:r>
            <a:r>
              <a:rPr lang="en-US" altLang="zh-CN" sz="2800" b="1" dirty="0">
                <a:solidFill>
                  <a:srgbClr val="4BAF3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90%</a:t>
            </a:r>
            <a:endParaRPr lang="zh-CN" altLang="en-US" sz="2800" b="1" dirty="0">
              <a:solidFill>
                <a:srgbClr val="4BAF3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378187" y="342899"/>
            <a:ext cx="3994175" cy="561490"/>
            <a:chOff x="378187" y="186021"/>
            <a:chExt cx="5130401" cy="721217"/>
          </a:xfrm>
        </p:grpSpPr>
        <p:sp>
          <p:nvSpPr>
            <p:cNvPr id="22" name="TextBox 23"/>
            <p:cNvSpPr txBox="1"/>
            <p:nvPr/>
          </p:nvSpPr>
          <p:spPr>
            <a:xfrm>
              <a:off x="2768971" y="235223"/>
              <a:ext cx="2177784" cy="6720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kern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使用价值</a:t>
              </a:r>
              <a:endParaRPr lang="zh-CN" altLang="en-US" kern="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23" name="组合 22"/>
            <p:cNvGrpSpPr/>
            <p:nvPr/>
          </p:nvGrpSpPr>
          <p:grpSpPr>
            <a:xfrm>
              <a:off x="378187" y="314393"/>
              <a:ext cx="2228557" cy="549829"/>
              <a:chOff x="157476" y="152440"/>
              <a:chExt cx="2474408" cy="847436"/>
            </a:xfrm>
          </p:grpSpPr>
          <p:sp>
            <p:nvSpPr>
              <p:cNvPr id="28" name="Freeform 24"/>
              <p:cNvSpPr/>
              <p:nvPr/>
            </p:nvSpPr>
            <p:spPr>
              <a:xfrm>
                <a:off x="1332597" y="152440"/>
                <a:ext cx="1299287" cy="847436"/>
              </a:xfrm>
              <a:custGeom>
                <a:avLst/>
                <a:gdLst/>
                <a:ahLst/>
                <a:cxnLst>
                  <a:cxn ang="0">
                    <a:pos x="448270" y="0"/>
                  </a:cxn>
                  <a:cxn ang="0">
                    <a:pos x="2349604" y="0"/>
                  </a:cxn>
                  <a:cxn ang="0">
                    <a:pos x="2374000" y="55145"/>
                  </a:cxn>
                  <a:cxn ang="0">
                    <a:pos x="1989769" y="1497335"/>
                  </a:cxn>
                  <a:cxn ang="0">
                    <a:pos x="1934879" y="1553246"/>
                  </a:cxn>
                  <a:cxn ang="0">
                    <a:pos x="33544" y="1553246"/>
                  </a:cxn>
                  <a:cxn ang="0">
                    <a:pos x="8386" y="1497335"/>
                  </a:cxn>
                  <a:cxn ang="0">
                    <a:pos x="393380" y="55145"/>
                  </a:cxn>
                  <a:cxn ang="0">
                    <a:pos x="448270" y="0"/>
                  </a:cxn>
                </a:cxnLst>
                <a:rect l="0" t="0" r="0" b="0"/>
                <a:pathLst>
                  <a:path w="3125" h="2028">
                    <a:moveTo>
                      <a:pt x="588" y="0"/>
                    </a:moveTo>
                    <a:lnTo>
                      <a:pt x="3082" y="0"/>
                    </a:lnTo>
                    <a:cubicBezTo>
                      <a:pt x="3110" y="0"/>
                      <a:pt x="3125" y="32"/>
                      <a:pt x="3114" y="72"/>
                    </a:cubicBezTo>
                    <a:lnTo>
                      <a:pt x="2610" y="1955"/>
                    </a:lnTo>
                    <a:cubicBezTo>
                      <a:pt x="2599" y="1995"/>
                      <a:pt x="2567" y="2028"/>
                      <a:pt x="2538" y="2028"/>
                    </a:cubicBezTo>
                    <a:lnTo>
                      <a:pt x="44" y="2028"/>
                    </a:lnTo>
                    <a:cubicBezTo>
                      <a:pt x="15" y="2028"/>
                      <a:pt x="0" y="1995"/>
                      <a:pt x="11" y="1955"/>
                    </a:cubicBezTo>
                    <a:lnTo>
                      <a:pt x="516" y="72"/>
                    </a:lnTo>
                    <a:cubicBezTo>
                      <a:pt x="527" y="32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4BAF3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  <p:sp>
            <p:nvSpPr>
              <p:cNvPr id="29" name="Freeform 22"/>
              <p:cNvSpPr/>
              <p:nvPr/>
            </p:nvSpPr>
            <p:spPr>
              <a:xfrm>
                <a:off x="157476" y="152440"/>
                <a:ext cx="1298421" cy="846571"/>
              </a:xfrm>
              <a:custGeom>
                <a:avLst/>
                <a:gdLst/>
                <a:ahLst/>
                <a:cxnLst>
                  <a:cxn ang="0">
                    <a:pos x="448114" y="0"/>
                  </a:cxn>
                  <a:cxn ang="0">
                    <a:pos x="2346501" y="0"/>
                  </a:cxn>
                  <a:cxn ang="0">
                    <a:pos x="2372412" y="56677"/>
                  </a:cxn>
                  <a:cxn ang="0">
                    <a:pos x="1988314" y="1496569"/>
                  </a:cxn>
                  <a:cxn ang="0">
                    <a:pos x="1932681" y="1553246"/>
                  </a:cxn>
                  <a:cxn ang="0">
                    <a:pos x="33532" y="1553246"/>
                  </a:cxn>
                  <a:cxn ang="0">
                    <a:pos x="8383" y="1496569"/>
                  </a:cxn>
                  <a:cxn ang="0">
                    <a:pos x="392481" y="56677"/>
                  </a:cxn>
                  <a:cxn ang="0">
                    <a:pos x="448114" y="0"/>
                  </a:cxn>
                </a:cxnLst>
                <a:rect l="0" t="0" r="0" b="0"/>
                <a:pathLst>
                  <a:path w="3124" h="2028">
                    <a:moveTo>
                      <a:pt x="588" y="0"/>
                    </a:moveTo>
                    <a:lnTo>
                      <a:pt x="3079" y="0"/>
                    </a:lnTo>
                    <a:cubicBezTo>
                      <a:pt x="3109" y="0"/>
                      <a:pt x="3124" y="33"/>
                      <a:pt x="3113" y="74"/>
                    </a:cubicBezTo>
                    <a:lnTo>
                      <a:pt x="2609" y="1954"/>
                    </a:lnTo>
                    <a:cubicBezTo>
                      <a:pt x="2598" y="1994"/>
                      <a:pt x="2565" y="2028"/>
                      <a:pt x="2536" y="2028"/>
                    </a:cubicBezTo>
                    <a:lnTo>
                      <a:pt x="44" y="2028"/>
                    </a:lnTo>
                    <a:cubicBezTo>
                      <a:pt x="15" y="2028"/>
                      <a:pt x="0" y="1994"/>
                      <a:pt x="11" y="1954"/>
                    </a:cubicBezTo>
                    <a:lnTo>
                      <a:pt x="515" y="74"/>
                    </a:lnTo>
                    <a:cubicBezTo>
                      <a:pt x="526" y="33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004B7D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4" name="Freeform 29"/>
            <p:cNvSpPr/>
            <p:nvPr/>
          </p:nvSpPr>
          <p:spPr>
            <a:xfrm>
              <a:off x="1857360" y="485318"/>
              <a:ext cx="333522" cy="253732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25" name="TextBox 23"/>
            <p:cNvSpPr txBox="1"/>
            <p:nvPr/>
          </p:nvSpPr>
          <p:spPr>
            <a:xfrm>
              <a:off x="526519" y="412758"/>
              <a:ext cx="1127219" cy="395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sz="14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超星</a:t>
              </a:r>
              <a:endParaRPr lang="zh-CN" altLang="en-US" sz="14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6" name="Freeform 28"/>
            <p:cNvSpPr/>
            <p:nvPr/>
          </p:nvSpPr>
          <p:spPr>
            <a:xfrm>
              <a:off x="4960347" y="610399"/>
              <a:ext cx="309650" cy="236238"/>
            </a:xfrm>
            <a:custGeom>
              <a:avLst/>
              <a:gdLst/>
              <a:ahLst/>
              <a:cxnLst>
                <a:cxn ang="0">
                  <a:pos x="523584" y="195509"/>
                </a:cxn>
                <a:cxn ang="0">
                  <a:pos x="468711" y="250712"/>
                </a:cxn>
                <a:cxn ang="0">
                  <a:pos x="320857" y="399452"/>
                </a:cxn>
                <a:cxn ang="0">
                  <a:pos x="210348" y="399452"/>
                </a:cxn>
                <a:cxn ang="0">
                  <a:pos x="374206" y="234611"/>
                </a:cxn>
                <a:cxn ang="0">
                  <a:pos x="0" y="234611"/>
                </a:cxn>
                <a:cxn ang="0">
                  <a:pos x="0" y="156407"/>
                </a:cxn>
                <a:cxn ang="0">
                  <a:pos x="374206" y="156407"/>
                </a:cxn>
                <a:cxn ang="0">
                  <a:pos x="218732" y="0"/>
                </a:cxn>
                <a:cxn ang="0">
                  <a:pos x="329241" y="0"/>
                </a:cxn>
                <a:cxn ang="0">
                  <a:pos x="468711" y="140307"/>
                </a:cxn>
                <a:cxn ang="0">
                  <a:pos x="523584" y="195509"/>
                </a:cxn>
              </a:cxnLst>
              <a:rect l="0" t="0" r="0" b="0"/>
              <a:pathLst>
                <a:path w="687" h="521">
                  <a:moveTo>
                    <a:pt x="687" y="255"/>
                  </a:moveTo>
                  <a:lnTo>
                    <a:pt x="615" y="327"/>
                  </a:lnTo>
                  <a:lnTo>
                    <a:pt x="421" y="521"/>
                  </a:lnTo>
                  <a:lnTo>
                    <a:pt x="276" y="521"/>
                  </a:lnTo>
                  <a:lnTo>
                    <a:pt x="491" y="306"/>
                  </a:lnTo>
                  <a:lnTo>
                    <a:pt x="0" y="306"/>
                  </a:lnTo>
                  <a:lnTo>
                    <a:pt x="0" y="204"/>
                  </a:lnTo>
                  <a:lnTo>
                    <a:pt x="491" y="204"/>
                  </a:lnTo>
                  <a:lnTo>
                    <a:pt x="287" y="0"/>
                  </a:lnTo>
                  <a:lnTo>
                    <a:pt x="432" y="0"/>
                  </a:lnTo>
                  <a:lnTo>
                    <a:pt x="615" y="183"/>
                  </a:lnTo>
                  <a:lnTo>
                    <a:pt x="687" y="255"/>
                  </a:lnTo>
                  <a:close/>
                </a:path>
              </a:pathLst>
            </a:custGeom>
            <a:solidFill>
              <a:srgbClr val="4BAF32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27" name="Freeform 29"/>
            <p:cNvSpPr/>
            <p:nvPr/>
          </p:nvSpPr>
          <p:spPr>
            <a:xfrm>
              <a:off x="5115172" y="186021"/>
              <a:ext cx="393416" cy="299297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1B4C98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6" presetClass="emph" presetSubtype="0" fill="hold" grpId="1" nodeType="withEffect"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8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9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0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1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89"/>
                            </p:stCondLst>
                            <p:childTnLst>
                              <p:par>
                                <p:cTn id="23" presetID="2" presetClass="entr" presetSubtype="1" fill="hold" grpId="0" nodeType="afterEffect"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89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89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6" presetClass="emph" presetSubtype="0" fill="hold" grpId="1" nodeType="withEffect"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3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7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8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9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489"/>
                            </p:stCondLst>
                            <p:childTnLst>
                              <p:par>
                                <p:cTn id="41" presetID="2" presetClass="entr" presetSubtype="1" fill="hold" grpId="0" nodeType="afterEffect"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489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989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6" presetClass="emph" presetSubtype="0" fill="hold" grpId="1" nodeType="withEffect"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5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5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5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57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480"/>
                            </p:stCondLst>
                            <p:childTnLst>
                              <p:par>
                                <p:cTn id="59" presetID="2" presetClass="entr" presetSubtype="1" fill="hold" grpId="0" nodeType="afterEffect"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48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98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6" presetClass="emph" presetSubtype="0" fill="hold" grpId="1" nodeType="withEffect"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72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7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7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301987" y="143024"/>
            <a:ext cx="5717812" cy="523184"/>
            <a:chOff x="378187" y="235224"/>
            <a:chExt cx="7344363" cy="672013"/>
          </a:xfrm>
        </p:grpSpPr>
        <p:sp>
          <p:nvSpPr>
            <p:cNvPr id="8" name="TextBox 23"/>
            <p:cNvSpPr txBox="1"/>
            <p:nvPr/>
          </p:nvSpPr>
          <p:spPr>
            <a:xfrm>
              <a:off x="2768971" y="235224"/>
              <a:ext cx="4953579" cy="672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lvl="0"/>
              <a:r>
                <a:rPr lang="zh-CN" altLang="en-US" sz="28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cs typeface="+mn-ea"/>
                </a:rPr>
                <a:t>使用帮助</a:t>
              </a:r>
              <a:endParaRPr lang="zh-CN" altLang="zh-CN" sz="28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</a:endParaRPr>
            </a:p>
          </p:txBody>
        </p:sp>
        <p:grpSp>
          <p:nvGrpSpPr>
            <p:cNvPr id="9" name="组合 8"/>
            <p:cNvGrpSpPr/>
            <p:nvPr/>
          </p:nvGrpSpPr>
          <p:grpSpPr>
            <a:xfrm>
              <a:off x="378187" y="314393"/>
              <a:ext cx="2228557" cy="549829"/>
              <a:chOff x="157476" y="152440"/>
              <a:chExt cx="2474408" cy="847436"/>
            </a:xfrm>
          </p:grpSpPr>
          <p:sp>
            <p:nvSpPr>
              <p:cNvPr id="14" name="Freeform 24"/>
              <p:cNvSpPr/>
              <p:nvPr/>
            </p:nvSpPr>
            <p:spPr>
              <a:xfrm>
                <a:off x="1332597" y="152440"/>
                <a:ext cx="1299287" cy="847436"/>
              </a:xfrm>
              <a:custGeom>
                <a:avLst/>
                <a:gdLst/>
                <a:ahLst/>
                <a:cxnLst>
                  <a:cxn ang="0">
                    <a:pos x="448270" y="0"/>
                  </a:cxn>
                  <a:cxn ang="0">
                    <a:pos x="2349604" y="0"/>
                  </a:cxn>
                  <a:cxn ang="0">
                    <a:pos x="2374000" y="55145"/>
                  </a:cxn>
                  <a:cxn ang="0">
                    <a:pos x="1989769" y="1497335"/>
                  </a:cxn>
                  <a:cxn ang="0">
                    <a:pos x="1934879" y="1553246"/>
                  </a:cxn>
                  <a:cxn ang="0">
                    <a:pos x="33544" y="1553246"/>
                  </a:cxn>
                  <a:cxn ang="0">
                    <a:pos x="8386" y="1497335"/>
                  </a:cxn>
                  <a:cxn ang="0">
                    <a:pos x="393380" y="55145"/>
                  </a:cxn>
                  <a:cxn ang="0">
                    <a:pos x="448270" y="0"/>
                  </a:cxn>
                </a:cxnLst>
                <a:rect l="0" t="0" r="0" b="0"/>
                <a:pathLst>
                  <a:path w="3125" h="2028">
                    <a:moveTo>
                      <a:pt x="588" y="0"/>
                    </a:moveTo>
                    <a:lnTo>
                      <a:pt x="3082" y="0"/>
                    </a:lnTo>
                    <a:cubicBezTo>
                      <a:pt x="3110" y="0"/>
                      <a:pt x="3125" y="32"/>
                      <a:pt x="3114" y="72"/>
                    </a:cubicBezTo>
                    <a:lnTo>
                      <a:pt x="2610" y="1955"/>
                    </a:lnTo>
                    <a:cubicBezTo>
                      <a:pt x="2599" y="1995"/>
                      <a:pt x="2567" y="2028"/>
                      <a:pt x="2538" y="2028"/>
                    </a:cubicBezTo>
                    <a:lnTo>
                      <a:pt x="44" y="2028"/>
                    </a:lnTo>
                    <a:cubicBezTo>
                      <a:pt x="15" y="2028"/>
                      <a:pt x="0" y="1995"/>
                      <a:pt x="11" y="1955"/>
                    </a:cubicBezTo>
                    <a:lnTo>
                      <a:pt x="516" y="72"/>
                    </a:lnTo>
                    <a:cubicBezTo>
                      <a:pt x="527" y="32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4BAF32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  <p:sp>
            <p:nvSpPr>
              <p:cNvPr id="15" name="Freeform 22"/>
              <p:cNvSpPr/>
              <p:nvPr/>
            </p:nvSpPr>
            <p:spPr>
              <a:xfrm>
                <a:off x="157476" y="152440"/>
                <a:ext cx="1298421" cy="846571"/>
              </a:xfrm>
              <a:custGeom>
                <a:avLst/>
                <a:gdLst/>
                <a:ahLst/>
                <a:cxnLst>
                  <a:cxn ang="0">
                    <a:pos x="448114" y="0"/>
                  </a:cxn>
                  <a:cxn ang="0">
                    <a:pos x="2346501" y="0"/>
                  </a:cxn>
                  <a:cxn ang="0">
                    <a:pos x="2372412" y="56677"/>
                  </a:cxn>
                  <a:cxn ang="0">
                    <a:pos x="1988314" y="1496569"/>
                  </a:cxn>
                  <a:cxn ang="0">
                    <a:pos x="1932681" y="1553246"/>
                  </a:cxn>
                  <a:cxn ang="0">
                    <a:pos x="33532" y="1553246"/>
                  </a:cxn>
                  <a:cxn ang="0">
                    <a:pos x="8383" y="1496569"/>
                  </a:cxn>
                  <a:cxn ang="0">
                    <a:pos x="392481" y="56677"/>
                  </a:cxn>
                  <a:cxn ang="0">
                    <a:pos x="448114" y="0"/>
                  </a:cxn>
                </a:cxnLst>
                <a:rect l="0" t="0" r="0" b="0"/>
                <a:pathLst>
                  <a:path w="3124" h="2028">
                    <a:moveTo>
                      <a:pt x="588" y="0"/>
                    </a:moveTo>
                    <a:lnTo>
                      <a:pt x="3079" y="0"/>
                    </a:lnTo>
                    <a:cubicBezTo>
                      <a:pt x="3109" y="0"/>
                      <a:pt x="3124" y="33"/>
                      <a:pt x="3113" y="74"/>
                    </a:cubicBezTo>
                    <a:lnTo>
                      <a:pt x="2609" y="1954"/>
                    </a:lnTo>
                    <a:cubicBezTo>
                      <a:pt x="2598" y="1994"/>
                      <a:pt x="2565" y="2028"/>
                      <a:pt x="2536" y="2028"/>
                    </a:cubicBezTo>
                    <a:lnTo>
                      <a:pt x="44" y="2028"/>
                    </a:lnTo>
                    <a:cubicBezTo>
                      <a:pt x="15" y="2028"/>
                      <a:pt x="0" y="1994"/>
                      <a:pt x="11" y="1954"/>
                    </a:cubicBezTo>
                    <a:lnTo>
                      <a:pt x="515" y="74"/>
                    </a:lnTo>
                    <a:cubicBezTo>
                      <a:pt x="526" y="33"/>
                      <a:pt x="559" y="0"/>
                      <a:pt x="588" y="0"/>
                    </a:cubicBezTo>
                    <a:close/>
                  </a:path>
                </a:pathLst>
              </a:custGeom>
              <a:solidFill>
                <a:srgbClr val="004B7D"/>
              </a:solidFill>
              <a:ln w="9525">
                <a:noFill/>
              </a:ln>
            </p:spPr>
            <p:txBody>
              <a:bodyPr/>
              <a:lstStyle/>
              <a:p>
                <a:endParaRPr lang="zh-CN" altLang="en-US" sz="1400"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" name="Freeform 29"/>
            <p:cNvSpPr/>
            <p:nvPr/>
          </p:nvSpPr>
          <p:spPr>
            <a:xfrm>
              <a:off x="1857360" y="485318"/>
              <a:ext cx="333522" cy="253732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11" name="TextBox 23"/>
            <p:cNvSpPr txBox="1"/>
            <p:nvPr/>
          </p:nvSpPr>
          <p:spPr>
            <a:xfrm>
              <a:off x="526519" y="412758"/>
              <a:ext cx="1127219" cy="3952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04" tIns="45702" rIns="91404" bIns="45702" numCol="1" rtlCol="0" anchor="ctr" anchorCtr="0" compatLnSpc="1">
              <a:spAutoFit/>
            </a:bodyPr>
            <a:lstStyle>
              <a:lvl1pPr>
                <a:defRPr sz="2800" b="1">
                  <a:solidFill>
                    <a:schemeClr val="accent1"/>
                  </a:solidFill>
                  <a:latin typeface="+mn-ea"/>
                  <a:ea typeface="+mn-ea"/>
                </a:defRPr>
              </a:lvl1pPr>
              <a:lvl2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2pPr>
              <a:lvl3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3pPr>
              <a:lvl4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4pPr>
              <a:lvl5pPr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2"/>
                  </a:solidFill>
                  <a:ea typeface="微软雅黑" panose="020B0503020204020204" pitchFamily="34" charset="-122"/>
                </a:defRPr>
              </a:lvl9pPr>
            </a:lstStyle>
            <a:p>
              <a:pPr defTabSz="913765">
                <a:defRPr/>
              </a:pPr>
              <a:r>
                <a:rPr lang="zh-CN" altLang="en-US" sz="1400" kern="0" dirty="0">
                  <a:solidFill>
                    <a:srgbClr val="FFFF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超星</a:t>
              </a:r>
              <a:endParaRPr lang="zh-CN" altLang="en-US" sz="1400" kern="0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2" name="Freeform 28"/>
            <p:cNvSpPr/>
            <p:nvPr/>
          </p:nvSpPr>
          <p:spPr>
            <a:xfrm>
              <a:off x="5018708" y="659602"/>
              <a:ext cx="309650" cy="236238"/>
            </a:xfrm>
            <a:custGeom>
              <a:avLst/>
              <a:gdLst/>
              <a:ahLst/>
              <a:cxnLst>
                <a:cxn ang="0">
                  <a:pos x="523584" y="195509"/>
                </a:cxn>
                <a:cxn ang="0">
                  <a:pos x="468711" y="250712"/>
                </a:cxn>
                <a:cxn ang="0">
                  <a:pos x="320857" y="399452"/>
                </a:cxn>
                <a:cxn ang="0">
                  <a:pos x="210348" y="399452"/>
                </a:cxn>
                <a:cxn ang="0">
                  <a:pos x="374206" y="234611"/>
                </a:cxn>
                <a:cxn ang="0">
                  <a:pos x="0" y="234611"/>
                </a:cxn>
                <a:cxn ang="0">
                  <a:pos x="0" y="156407"/>
                </a:cxn>
                <a:cxn ang="0">
                  <a:pos x="374206" y="156407"/>
                </a:cxn>
                <a:cxn ang="0">
                  <a:pos x="218732" y="0"/>
                </a:cxn>
                <a:cxn ang="0">
                  <a:pos x="329241" y="0"/>
                </a:cxn>
                <a:cxn ang="0">
                  <a:pos x="468711" y="140307"/>
                </a:cxn>
                <a:cxn ang="0">
                  <a:pos x="523584" y="195509"/>
                </a:cxn>
              </a:cxnLst>
              <a:rect l="0" t="0" r="0" b="0"/>
              <a:pathLst>
                <a:path w="687" h="521">
                  <a:moveTo>
                    <a:pt x="687" y="255"/>
                  </a:moveTo>
                  <a:lnTo>
                    <a:pt x="615" y="327"/>
                  </a:lnTo>
                  <a:lnTo>
                    <a:pt x="421" y="521"/>
                  </a:lnTo>
                  <a:lnTo>
                    <a:pt x="276" y="521"/>
                  </a:lnTo>
                  <a:lnTo>
                    <a:pt x="491" y="306"/>
                  </a:lnTo>
                  <a:lnTo>
                    <a:pt x="0" y="306"/>
                  </a:lnTo>
                  <a:lnTo>
                    <a:pt x="0" y="204"/>
                  </a:lnTo>
                  <a:lnTo>
                    <a:pt x="491" y="204"/>
                  </a:lnTo>
                  <a:lnTo>
                    <a:pt x="287" y="0"/>
                  </a:lnTo>
                  <a:lnTo>
                    <a:pt x="432" y="0"/>
                  </a:lnTo>
                  <a:lnTo>
                    <a:pt x="615" y="183"/>
                  </a:lnTo>
                  <a:lnTo>
                    <a:pt x="687" y="255"/>
                  </a:lnTo>
                  <a:close/>
                </a:path>
              </a:pathLst>
            </a:custGeom>
            <a:solidFill>
              <a:srgbClr val="4BAF32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  <p:sp>
          <p:nvSpPr>
            <p:cNvPr id="13" name="Freeform 29"/>
            <p:cNvSpPr/>
            <p:nvPr/>
          </p:nvSpPr>
          <p:spPr>
            <a:xfrm>
              <a:off x="5173533" y="235224"/>
              <a:ext cx="393415" cy="299297"/>
            </a:xfrm>
            <a:custGeom>
              <a:avLst/>
              <a:gdLst/>
              <a:ahLst/>
              <a:cxnLst>
                <a:cxn ang="0">
                  <a:pos x="663631" y="247672"/>
                </a:cxn>
                <a:cxn ang="0">
                  <a:pos x="593534" y="318216"/>
                </a:cxn>
                <a:cxn ang="0">
                  <a:pos x="406103" y="506078"/>
                </a:cxn>
                <a:cxn ang="0">
                  <a:pos x="266671" y="506078"/>
                </a:cxn>
                <a:cxn ang="0">
                  <a:pos x="473913" y="297513"/>
                </a:cxn>
                <a:cxn ang="0">
                  <a:pos x="0" y="297513"/>
                </a:cxn>
                <a:cxn ang="0">
                  <a:pos x="0" y="197830"/>
                </a:cxn>
                <a:cxn ang="0">
                  <a:pos x="473913" y="197830"/>
                </a:cxn>
                <a:cxn ang="0">
                  <a:pos x="278100" y="0"/>
                </a:cxn>
                <a:cxn ang="0">
                  <a:pos x="417531" y="0"/>
                </a:cxn>
                <a:cxn ang="0">
                  <a:pos x="593534" y="177127"/>
                </a:cxn>
                <a:cxn ang="0">
                  <a:pos x="663631" y="247672"/>
                </a:cxn>
              </a:cxnLst>
              <a:rect l="0" t="0" r="0" b="0"/>
              <a:pathLst>
                <a:path w="871" h="660">
                  <a:moveTo>
                    <a:pt x="871" y="323"/>
                  </a:moveTo>
                  <a:lnTo>
                    <a:pt x="779" y="415"/>
                  </a:lnTo>
                  <a:lnTo>
                    <a:pt x="533" y="660"/>
                  </a:lnTo>
                  <a:lnTo>
                    <a:pt x="350" y="660"/>
                  </a:lnTo>
                  <a:lnTo>
                    <a:pt x="622" y="388"/>
                  </a:lnTo>
                  <a:lnTo>
                    <a:pt x="0" y="388"/>
                  </a:lnTo>
                  <a:lnTo>
                    <a:pt x="0" y="258"/>
                  </a:lnTo>
                  <a:lnTo>
                    <a:pt x="622" y="258"/>
                  </a:lnTo>
                  <a:lnTo>
                    <a:pt x="365" y="0"/>
                  </a:lnTo>
                  <a:lnTo>
                    <a:pt x="548" y="0"/>
                  </a:lnTo>
                  <a:lnTo>
                    <a:pt x="779" y="231"/>
                  </a:lnTo>
                  <a:lnTo>
                    <a:pt x="871" y="323"/>
                  </a:lnTo>
                  <a:close/>
                </a:path>
              </a:pathLst>
            </a:custGeom>
            <a:solidFill>
              <a:srgbClr val="1B4C98"/>
            </a:solidFill>
            <a:ln w="9525">
              <a:noFill/>
            </a:ln>
          </p:spPr>
          <p:txBody>
            <a:bodyPr/>
            <a:lstStyle/>
            <a:p>
              <a:endParaRPr lang="zh-CN" altLang="en-US" sz="1400"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44395" y="682625"/>
            <a:ext cx="7829550" cy="61518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130" y="948055"/>
            <a:ext cx="10955655" cy="56203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微信截图_20220407152840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188210" y="692785"/>
            <a:ext cx="7435850" cy="547243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8368" y="506406"/>
            <a:ext cx="6804997" cy="540721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4035" y="1073150"/>
            <a:ext cx="6044565" cy="37706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/>
        </p:nvSpPr>
        <p:spPr>
          <a:xfrm>
            <a:off x="4213418" y="2208405"/>
            <a:ext cx="3866764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000" spc="300">
                <a:solidFill>
                  <a:srgbClr val="004B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Thanks</a:t>
            </a:r>
            <a:endParaRPr lang="zh-CN" altLang="en-US" sz="8000" spc="300">
              <a:solidFill>
                <a:srgbClr val="004B7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343788" y="3848554"/>
            <a:ext cx="38779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800" spc="2000" dirty="0">
                <a:solidFill>
                  <a:srgbClr val="004B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感谢您的聆听</a:t>
            </a:r>
            <a:endParaRPr lang="zh-CN" altLang="en-US" sz="2800" spc="2000" dirty="0">
              <a:solidFill>
                <a:srgbClr val="004B7D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4464051" y="3345730"/>
            <a:ext cx="3365500" cy="186114"/>
            <a:chOff x="3674825" y="4038512"/>
            <a:chExt cx="4842351" cy="267784"/>
          </a:xfrm>
        </p:grpSpPr>
        <p:sp>
          <p:nvSpPr>
            <p:cNvPr id="21" name="任意多边形 20"/>
            <p:cNvSpPr/>
            <p:nvPr/>
          </p:nvSpPr>
          <p:spPr>
            <a:xfrm>
              <a:off x="6026598" y="4038512"/>
              <a:ext cx="138804" cy="267784"/>
            </a:xfrm>
            <a:custGeom>
              <a:avLst/>
              <a:gdLst>
                <a:gd name="connsiteX0" fmla="*/ 69402 w 138804"/>
                <a:gd name="connsiteY0" fmla="*/ 0 h 267784"/>
                <a:gd name="connsiteX1" fmla="*/ 138804 w 138804"/>
                <a:gd name="connsiteY1" fmla="*/ 78286 h 267784"/>
                <a:gd name="connsiteX2" fmla="*/ 69402 w 138804"/>
                <a:gd name="connsiteY2" fmla="*/ 267784 h 267784"/>
                <a:gd name="connsiteX3" fmla="*/ 0 w 138804"/>
                <a:gd name="connsiteY3" fmla="*/ 78286 h 267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8804" h="267784">
                  <a:moveTo>
                    <a:pt x="69402" y="0"/>
                  </a:moveTo>
                  <a:lnTo>
                    <a:pt x="138804" y="78286"/>
                  </a:lnTo>
                  <a:lnTo>
                    <a:pt x="69402" y="267784"/>
                  </a:lnTo>
                  <a:lnTo>
                    <a:pt x="0" y="78286"/>
                  </a:lnTo>
                  <a:close/>
                </a:path>
              </a:pathLst>
            </a:custGeom>
            <a:solidFill>
              <a:srgbClr val="004B7D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004B7D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  <p:grpSp>
          <p:nvGrpSpPr>
            <p:cNvPr id="22" name="组合 21"/>
            <p:cNvGrpSpPr/>
            <p:nvPr/>
          </p:nvGrpSpPr>
          <p:grpSpPr>
            <a:xfrm flipV="1">
              <a:off x="3674825" y="4074839"/>
              <a:ext cx="4842351" cy="45719"/>
              <a:chOff x="3394710" y="4250530"/>
              <a:chExt cx="5392103" cy="0"/>
            </a:xfrm>
          </p:grpSpPr>
          <p:cxnSp>
            <p:nvCxnSpPr>
              <p:cNvPr id="23" name="直接连接符 22"/>
              <p:cNvCxnSpPr/>
              <p:nvPr/>
            </p:nvCxnSpPr>
            <p:spPr>
              <a:xfrm>
                <a:off x="6267450" y="4250530"/>
                <a:ext cx="251936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接连接符 23"/>
              <p:cNvCxnSpPr/>
              <p:nvPr/>
            </p:nvCxnSpPr>
            <p:spPr>
              <a:xfrm>
                <a:off x="3394710" y="4250530"/>
                <a:ext cx="2519363" cy="0"/>
              </a:xfrm>
              <a:prstGeom prst="line">
                <a:avLst/>
              </a:prstGeom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" name="直角三角形 24"/>
          <p:cNvSpPr/>
          <p:nvPr/>
        </p:nvSpPr>
        <p:spPr>
          <a:xfrm>
            <a:off x="0" y="4467084"/>
            <a:ext cx="5600700" cy="2390916"/>
          </a:xfrm>
          <a:prstGeom prst="rtTriangle">
            <a:avLst/>
          </a:prstGeom>
          <a:solidFill>
            <a:srgbClr val="00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直角三角形 25"/>
          <p:cNvSpPr/>
          <p:nvPr/>
        </p:nvSpPr>
        <p:spPr>
          <a:xfrm>
            <a:off x="0" y="4938931"/>
            <a:ext cx="5600700" cy="1919069"/>
          </a:xfrm>
          <a:prstGeom prst="rtTriangle">
            <a:avLst/>
          </a:prstGeom>
          <a:solidFill>
            <a:srgbClr val="4BA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直角三角形 26"/>
          <p:cNvSpPr/>
          <p:nvPr/>
        </p:nvSpPr>
        <p:spPr>
          <a:xfrm flipH="1" flipV="1">
            <a:off x="4409405" y="-1"/>
            <a:ext cx="7782595" cy="3085489"/>
          </a:xfrm>
          <a:prstGeom prst="rtTriangle">
            <a:avLst/>
          </a:prstGeom>
          <a:solidFill>
            <a:srgbClr val="004B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直角三角形 27"/>
          <p:cNvSpPr/>
          <p:nvPr/>
        </p:nvSpPr>
        <p:spPr>
          <a:xfrm flipH="1" flipV="1">
            <a:off x="4394200" y="-1"/>
            <a:ext cx="7782595" cy="2476568"/>
          </a:xfrm>
          <a:prstGeom prst="rtTriangle">
            <a:avLst/>
          </a:prstGeom>
          <a:solidFill>
            <a:srgbClr val="4BA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2" nodeType="withEffect"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3" nodeType="withEffect"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5" nodeType="withEffect"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4" nodeType="withEffect"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53" presetClass="entr" presetSubtype="16" fill="hold" grpId="0" nodeType="afterEffect"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55" presetClass="entr" presetSubtype="0" fill="hold" nodeType="afterEffect"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5" presetClass="entr" presetSubtype="0" fill="hold" grpId="1" nodeType="withEffect"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1"/>
      <p:bldP spid="25" grpId="2" animBg="1"/>
      <p:bldP spid="26" grpId="3" animBg="1"/>
      <p:bldP spid="27" grpId="4" animBg="1"/>
      <p:bldP spid="28" grpId="5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4088557" y="427397"/>
            <a:ext cx="37445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4000" b="1" dirty="0" smtClean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 01  </a:t>
            </a:r>
            <a:r>
              <a:rPr lang="zh-CN" altLang="en-US" sz="4000" b="1" dirty="0" smtClean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移动</a:t>
            </a:r>
            <a:r>
              <a:rPr lang="en-US" altLang="zh-CN" sz="4000" b="1" dirty="0" smtClean="0">
                <a:solidFill>
                  <a:schemeClr val="bg2">
                    <a:lumMod val="25000"/>
                  </a:schemeClr>
                </a:solidFill>
                <a:latin typeface="+mj-ea"/>
                <a:ea typeface="+mj-ea"/>
              </a:rPr>
              <a:t>OPAC</a:t>
            </a:r>
            <a:endParaRPr lang="en-US" altLang="zh-CN" sz="4000" b="1" dirty="0" smtClean="0">
              <a:solidFill>
                <a:schemeClr val="bg2">
                  <a:lumMod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910" y="2441420"/>
            <a:ext cx="3572679" cy="3072504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390573" y="2501998"/>
            <a:ext cx="30059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2">
                    <a:lumMod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查询馆藏图书还需到馆？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390573" y="3202651"/>
            <a:ext cx="32624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2000" dirty="0" smtClean="0">
                <a:solidFill>
                  <a:schemeClr val="bg2">
                    <a:lumMod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借阅图书到期时间不清楚？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6226630" y="3903304"/>
            <a:ext cx="3947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 smtClean="0">
                <a:solidFill>
                  <a:schemeClr val="bg2">
                    <a:lumMod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OPAC</a:t>
            </a:r>
            <a:r>
              <a:rPr lang="zh-CN" altLang="en-US" sz="2000" dirty="0" smtClean="0">
                <a:solidFill>
                  <a:schemeClr val="bg2">
                    <a:lumMod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系统访问必须在内网中？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6473368" y="462456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000" dirty="0">
                <a:solidFill>
                  <a:schemeClr val="bg2">
                    <a:lumMod val="2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……</a:t>
            </a:r>
            <a:endParaRPr lang="zh-CN" altLang="en-US" sz="2000" dirty="0">
              <a:solidFill>
                <a:schemeClr val="bg2">
                  <a:lumMod val="2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976566" y="1252269"/>
            <a:ext cx="2674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图书馆自助式服务</a:t>
            </a:r>
            <a:endParaRPr lang="zh-CN" altLang="en-US" sz="2400" dirty="0">
              <a:solidFill>
                <a:schemeClr val="bg2">
                  <a:lumMod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矩形 83"/>
          <p:cNvSpPr/>
          <p:nvPr/>
        </p:nvSpPr>
        <p:spPr>
          <a:xfrm>
            <a:off x="4157077" y="193217"/>
            <a:ext cx="4493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zh-CN" altLang="en-US" sz="3600" b="1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馆藏</a:t>
            </a:r>
            <a:r>
              <a:rPr lang="zh-CN" altLang="en-US" sz="3600" b="1" dirty="0" smtClean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lt"/>
              </a:rPr>
              <a:t>查询、图书预约</a:t>
            </a:r>
            <a:endParaRPr lang="zh-CN" altLang="en-US" sz="3600" b="1" dirty="0">
              <a:solidFill>
                <a:srgbClr val="0070C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lt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507466" y="1440119"/>
            <a:ext cx="5141609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rgbClr val="4472C4">
                    <a:lumMod val="5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与图书馆</a:t>
            </a:r>
            <a:r>
              <a:rPr lang="en-US" altLang="zh-CN" dirty="0">
                <a:solidFill>
                  <a:srgbClr val="4472C4">
                    <a:lumMod val="5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OPAC</a:t>
            </a:r>
            <a:r>
              <a:rPr lang="zh-CN" altLang="en-US" dirty="0">
                <a:solidFill>
                  <a:srgbClr val="4472C4">
                    <a:lumMod val="5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系统的完美对接，支持手机检索馆藏信息、查询书目详情、在架状态等</a:t>
            </a:r>
            <a:endParaRPr lang="en-US" altLang="zh-CN" dirty="0">
              <a:solidFill>
                <a:srgbClr val="4472C4">
                  <a:lumMod val="5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altLang="zh-CN" dirty="0">
              <a:solidFill>
                <a:srgbClr val="4472C4">
                  <a:lumMod val="5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zh-CN" altLang="en-US" dirty="0">
                <a:solidFill>
                  <a:srgbClr val="4472C4">
                    <a:lumMod val="50000"/>
                  </a:srgb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图书被借出的情况下，还可以进行在线预约</a:t>
            </a:r>
            <a:endParaRPr lang="en-US" altLang="zh-CN" dirty="0">
              <a:solidFill>
                <a:srgbClr val="4472C4">
                  <a:lumMod val="50000"/>
                </a:srgbClr>
              </a:solidFill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endParaRPr lang="en-US" altLang="zh-CN" dirty="0">
              <a:solidFill>
                <a:schemeClr val="accent1">
                  <a:lumMod val="7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+mn-ea"/>
            </a:endParaRPr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0685" y="833120"/>
            <a:ext cx="2777490" cy="5678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595" y="839470"/>
            <a:ext cx="2735580" cy="5671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365" y="833120"/>
            <a:ext cx="2931795" cy="5671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3480" y="833120"/>
            <a:ext cx="2803525" cy="565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图片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8790" y="833120"/>
            <a:ext cx="2698750" cy="57461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9311,&quot;width&quot;:4490}"/>
</p:tagLst>
</file>

<file path=ppt/tags/tag10.xml><?xml version="1.0" encoding="utf-8"?>
<p:tagLst xmlns:p="http://schemas.openxmlformats.org/presentationml/2006/main">
  <p:tag name="PA" val="v5.0.5"/>
</p:tagLst>
</file>

<file path=ppt/tags/tag11.xml><?xml version="1.0" encoding="utf-8"?>
<p:tagLst xmlns:p="http://schemas.openxmlformats.org/presentationml/2006/main">
  <p:tag name="PA" val="v5.0.5"/>
</p:tagLst>
</file>

<file path=ppt/tags/tag12.xml><?xml version="1.0" encoding="utf-8"?>
<p:tagLst xmlns:p="http://schemas.openxmlformats.org/presentationml/2006/main">
  <p:tag name="PA" val="v5.0.5"/>
</p:tagLst>
</file>

<file path=ppt/tags/tag13.xml><?xml version="1.0" encoding="utf-8"?>
<p:tagLst xmlns:p="http://schemas.openxmlformats.org/presentationml/2006/main">
  <p:tag name="PA" val="v5.0.5"/>
</p:tagLst>
</file>

<file path=ppt/tags/tag14.xml><?xml version="1.0" encoding="utf-8"?>
<p:tagLst xmlns:p="http://schemas.openxmlformats.org/presentationml/2006/main">
  <p:tag name="PA" val="v5.0.5"/>
</p:tagLst>
</file>

<file path=ppt/tags/tag15.xml><?xml version="1.0" encoding="utf-8"?>
<p:tagLst xmlns:p="http://schemas.openxmlformats.org/presentationml/2006/main">
  <p:tag name="MH" val="20161022203400"/>
  <p:tag name="MH_LIBRARY" val="GRAPHIC"/>
  <p:tag name="MH_TYPE" val="Other"/>
  <p:tag name="MH_ORDER" val="1"/>
</p:tagLst>
</file>

<file path=ppt/tags/tag16.xml><?xml version="1.0" encoding="utf-8"?>
<p:tagLst xmlns:p="http://schemas.openxmlformats.org/presentationml/2006/main">
  <p:tag name="MH" val="20161022203400"/>
  <p:tag name="MH_LIBRARY" val="GRAPHIC"/>
  <p:tag name="MH_TYPE" val="Other"/>
  <p:tag name="MH_ORDER" val="2"/>
</p:tagLst>
</file>

<file path=ppt/tags/tag17.xml><?xml version="1.0" encoding="utf-8"?>
<p:tagLst xmlns:p="http://schemas.openxmlformats.org/presentationml/2006/main">
  <p:tag name="MH" val="20161022203400"/>
  <p:tag name="MH_LIBRARY" val="GRAPHIC"/>
  <p:tag name="MH_TYPE" val="Other"/>
  <p:tag name="MH_ORDER" val="3"/>
</p:tagLst>
</file>

<file path=ppt/tags/tag18.xml><?xml version="1.0" encoding="utf-8"?>
<p:tagLst xmlns:p="http://schemas.openxmlformats.org/presentationml/2006/main">
  <p:tag name="MH" val="20161022192605"/>
  <p:tag name="MH_LIBRARY" val="GRAPHIC"/>
  <p:tag name="MH_TYPE" val="Text"/>
  <p:tag name="MH_ORDER" val="1"/>
</p:tagLst>
</file>

<file path=ppt/tags/tag19.xml><?xml version="1.0" encoding="utf-8"?>
<p:tagLst xmlns:p="http://schemas.openxmlformats.org/presentationml/2006/main">
  <p:tag name="MH" val="20161022192605"/>
  <p:tag name="MH_LIBRARY" val="GRAPHIC"/>
  <p:tag name="MH_TYPE" val="Text"/>
  <p:tag name="MH_ORDER" val="2"/>
</p:tagLst>
</file>

<file path=ppt/tags/tag2.xml><?xml version="1.0" encoding="utf-8"?>
<p:tagLst xmlns:p="http://schemas.openxmlformats.org/presentationml/2006/main">
  <p:tag name="KSO_WM_UNIT_PLACING_PICTURE_USER_VIEWPORT" val="{&quot;height&quot;:37980,&quot;width&quot;:17550}"/>
</p:tagLst>
</file>

<file path=ppt/tags/tag20.xml><?xml version="1.0" encoding="utf-8"?>
<p:tagLst xmlns:p="http://schemas.openxmlformats.org/presentationml/2006/main">
  <p:tag name="MH" val="20161022192605"/>
  <p:tag name="MH_LIBRARY" val="GRAPHIC"/>
  <p:tag name="MH_TYPE" val="Text"/>
  <p:tag name="MH_ORDER" val="3"/>
</p:tagLst>
</file>

<file path=ppt/tags/tag21.xml><?xml version="1.0" encoding="utf-8"?>
<p:tagLst xmlns:p="http://schemas.openxmlformats.org/presentationml/2006/main">
  <p:tag name="PA" val="v5.0.5"/>
</p:tagLst>
</file>

<file path=ppt/tags/tag22.xml><?xml version="1.0" encoding="utf-8"?>
<p:tagLst xmlns:p="http://schemas.openxmlformats.org/presentationml/2006/main">
  <p:tag name="PA" val="v5.0.5"/>
</p:tagLst>
</file>

<file path=ppt/tags/tag23.xml><?xml version="1.0" encoding="utf-8"?>
<p:tagLst xmlns:p="http://schemas.openxmlformats.org/presentationml/2006/main">
  <p:tag name="PA" val="v5.0.5"/>
</p:tagLst>
</file>

<file path=ppt/tags/tag24.xml><?xml version="1.0" encoding="utf-8"?>
<p:tagLst xmlns:p="http://schemas.openxmlformats.org/presentationml/2006/main">
  <p:tag name="PA" val="v5.0.5"/>
</p:tagLst>
</file>

<file path=ppt/tags/tag25.xml><?xml version="1.0" encoding="utf-8"?>
<p:tagLst xmlns:p="http://schemas.openxmlformats.org/presentationml/2006/main">
  <p:tag name="PA" val="v5.0.5"/>
</p:tagLst>
</file>

<file path=ppt/tags/tag26.xml><?xml version="1.0" encoding="utf-8"?>
<p:tagLst xmlns:p="http://schemas.openxmlformats.org/presentationml/2006/main">
  <p:tag name="PA" val="v5.0.5"/>
</p:tagLst>
</file>

<file path=ppt/tags/tag27.xml><?xml version="1.0" encoding="utf-8"?>
<p:tagLst xmlns:p="http://schemas.openxmlformats.org/presentationml/2006/main">
  <p:tag name="PA" val="v5.0.5"/>
</p:tagLst>
</file>

<file path=ppt/tags/tag28.xml><?xml version="1.0" encoding="utf-8"?>
<p:tagLst xmlns:p="http://schemas.openxmlformats.org/presentationml/2006/main">
  <p:tag name="PA" val="v5.0.5"/>
</p:tagLst>
</file>

<file path=ppt/tags/tag29.xml><?xml version="1.0" encoding="utf-8"?>
<p:tagLst xmlns:p="http://schemas.openxmlformats.org/presentationml/2006/main">
  <p:tag name="PA" val="v5.0.5"/>
</p:tagLst>
</file>

<file path=ppt/tags/tag3.xml><?xml version="1.0" encoding="utf-8"?>
<p:tagLst xmlns:p="http://schemas.openxmlformats.org/presentationml/2006/main">
  <p:tag name="KSO_WM_UNIT_PLACING_PICTURE_USER_VIEWPORT" val="{&quot;height&quot;:7386,&quot;width&quot;:4058}"/>
</p:tagLst>
</file>

<file path=ppt/tags/tag30.xml><?xml version="1.0" encoding="utf-8"?>
<p:tagLst xmlns:p="http://schemas.openxmlformats.org/presentationml/2006/main">
  <p:tag name="PA" val="v5.0.5"/>
</p:tagLst>
</file>

<file path=ppt/tags/tag31.xml><?xml version="1.0" encoding="utf-8"?>
<p:tagLst xmlns:p="http://schemas.openxmlformats.org/presentationml/2006/main">
  <p:tag name="PA" val="v5.0.5"/>
</p:tagLst>
</file>

<file path=ppt/tags/tag32.xml><?xml version="1.0" encoding="utf-8"?>
<p:tagLst xmlns:p="http://schemas.openxmlformats.org/presentationml/2006/main">
  <p:tag name="KSO_WM_UNIT_PLACING_PICTURE_USER_VIEWPORT" val="{&quot;height&quot;:6682,&quot;width&quot;:9079}"/>
</p:tagLst>
</file>

<file path=ppt/tags/tag33.xml><?xml version="1.0" encoding="utf-8"?>
<p:tagLst xmlns:p="http://schemas.openxmlformats.org/presentationml/2006/main">
  <p:tag name="KSO_WM_UNIT_PLACING_PICTURE_USER_VIEWPORT" val="{&quot;height&quot;:8515.296062992125,&quot;width&quot;:10716.530708661418}"/>
</p:tagLst>
</file>

<file path=ppt/tags/tag34.xml><?xml version="1.0" encoding="utf-8"?>
<p:tagLst xmlns:p="http://schemas.openxmlformats.org/presentationml/2006/main">
  <p:tag name="AS_NET" val="4.0.30319.42000"/>
  <p:tag name="AS_OS" val="Microsoft Windows NT 6.2.9200.0"/>
  <p:tag name="AS_RELEASE_DATE" val="2016.09.30"/>
  <p:tag name="AS_TITLE" val="Aspose.Slides for .NET 2.0"/>
  <p:tag name="AS_VERSION" val="16.9.0.0"/>
  <p:tag name="COMMONDATA" val="eyJoZGlkIjoiYWQ0NjE4YTI5NzgyOGU3ZTQ0NmY4ZDhjODBiNWRlOTAifQ=="/>
  <p:tag name="KSO_WPP_MARK_KEY" val="43508c44-07ee-4e31-86ab-1cb8ea824d34"/>
</p:tagLst>
</file>

<file path=ppt/tags/tag4.xml><?xml version="1.0" encoding="utf-8"?>
<p:tagLst xmlns:p="http://schemas.openxmlformats.org/presentationml/2006/main">
  <p:tag name="PA" val="v5.0.5"/>
</p:tagLst>
</file>

<file path=ppt/tags/tag5.xml><?xml version="1.0" encoding="utf-8"?>
<p:tagLst xmlns:p="http://schemas.openxmlformats.org/presentationml/2006/main">
  <p:tag name="PA" val="v5.0.5"/>
</p:tagLst>
</file>

<file path=ppt/tags/tag6.xml><?xml version="1.0" encoding="utf-8"?>
<p:tagLst xmlns:p="http://schemas.openxmlformats.org/presentationml/2006/main">
  <p:tag name="PA" val="v5.0.5"/>
</p:tagLst>
</file>

<file path=ppt/tags/tag7.xml><?xml version="1.0" encoding="utf-8"?>
<p:tagLst xmlns:p="http://schemas.openxmlformats.org/presentationml/2006/main">
  <p:tag name="PA" val="v5.0.5"/>
</p:tagLst>
</file>

<file path=ppt/tags/tag8.xml><?xml version="1.0" encoding="utf-8"?>
<p:tagLst xmlns:p="http://schemas.openxmlformats.org/presentationml/2006/main">
  <p:tag name="PA" val="v5.0.5"/>
</p:tagLst>
</file>

<file path=ppt/tags/tag9.xml><?xml version="1.0" encoding="utf-8"?>
<p:tagLst xmlns:p="http://schemas.openxmlformats.org/presentationml/2006/main">
  <p:tag name="PA" val="v5.0.5"/>
</p:tagLst>
</file>

<file path=ppt/theme/theme1.xml><?xml version="1.0" encoding="utf-8"?>
<a:theme xmlns:a="http://schemas.openxmlformats.org/drawingml/2006/main" name="www.33ppt.com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www.515ppt.com</Template>
  <TotalTime>0</TotalTime>
  <Words>2211</Words>
  <Application>WPS 演示</Application>
  <PresentationFormat>宽屏</PresentationFormat>
  <Paragraphs>488</Paragraphs>
  <Slides>78</Slides>
  <Notes>71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78</vt:i4>
      </vt:variant>
    </vt:vector>
  </HeadingPairs>
  <TitlesOfParts>
    <vt:vector size="99" baseType="lpstr">
      <vt:lpstr>Arial</vt:lpstr>
      <vt:lpstr>宋体</vt:lpstr>
      <vt:lpstr>Wingdings</vt:lpstr>
      <vt:lpstr>微软雅黑</vt:lpstr>
      <vt:lpstr>Futura Md BT</vt:lpstr>
      <vt:lpstr>Akzidenz-Grotesk BQ Condensed</vt:lpstr>
      <vt:lpstr>Agency FB</vt:lpstr>
      <vt:lpstr>華康娃娃體W7(P)</vt:lpstr>
      <vt:lpstr>MingLiU-ExtB</vt:lpstr>
      <vt:lpstr>黑体</vt:lpstr>
      <vt:lpstr>Calibri</vt:lpstr>
      <vt:lpstr>Arial Unicode MS</vt:lpstr>
      <vt:lpstr>Calibri Light</vt:lpstr>
      <vt:lpstr>等线</vt:lpstr>
      <vt:lpstr>Arial Narrow</vt:lpstr>
      <vt:lpstr>方正姚体</vt:lpstr>
      <vt:lpstr>Calibri</vt:lpstr>
      <vt:lpstr>Times New Roman</vt:lpstr>
      <vt:lpstr>Segoe Print</vt:lpstr>
      <vt:lpstr>Malgun Gothic</vt:lpstr>
      <vt:lpstr>www.33ppt.com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苏州珀菲科特网络科技有限公司</Company>
  <LinksUpToDate>false</LinksUpToDate>
  <SharedDoc>false</SharedDoc>
  <HyperlinksChanged>false</HyperlinksChanged>
  <AppVersion>14.0000</AppVersion>
  <Manager>www.515ppt.com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www.515ppt.com</dc:title>
  <dc:creator>www.515ppt.com</dc:creator>
  <cp:keywords>更多精品文档，请访问www.515ppt.com</cp:keywords>
  <dc:description>更多精品文档，请访问www.515ppt.com</dc:description>
  <dc:subject>www.515ppt.com</dc:subject>
  <cp:category>www.515ppt.com</cp:category>
  <cp:lastModifiedBy>Young</cp:lastModifiedBy>
  <cp:revision>271</cp:revision>
  <dcterms:created xsi:type="dcterms:W3CDTF">2017-06-13T12:04:00Z</dcterms:created>
  <dcterms:modified xsi:type="dcterms:W3CDTF">2022-11-18T11:36:59Z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meFrom">
    <vt:lpwstr>www.515ppt.com</vt:lpwstr>
  </property>
  <property fmtid="{D5CDD505-2E9C-101B-9397-08002B2CF9AE}" pid="3" name="ICV">
    <vt:lpwstr>48AC93A105BB4F16B0CD81A2418D6E49</vt:lpwstr>
  </property>
  <property fmtid="{D5CDD505-2E9C-101B-9397-08002B2CF9AE}" pid="4" name="KSOProductBuildVer">
    <vt:lpwstr>2052-11.1.0.12763</vt:lpwstr>
  </property>
</Properties>
</file>