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258" r:id="rId3"/>
    <p:sldId id="388" r:id="rId4"/>
    <p:sldId id="390" r:id="rId5"/>
    <p:sldId id="463" r:id="rId6"/>
    <p:sldId id="492" r:id="rId7"/>
    <p:sldId id="493" r:id="rId8"/>
    <p:sldId id="496" r:id="rId9"/>
    <p:sldId id="461" r:id="rId10"/>
    <p:sldId id="405" r:id="rId11"/>
    <p:sldId id="406" r:id="rId12"/>
    <p:sldId id="465" r:id="rId13"/>
    <p:sldId id="407" r:id="rId14"/>
    <p:sldId id="470" r:id="rId15"/>
    <p:sldId id="467" r:id="rId16"/>
    <p:sldId id="468" r:id="rId17"/>
    <p:sldId id="469" r:id="rId18"/>
    <p:sldId id="471" r:id="rId19"/>
    <p:sldId id="472" r:id="rId20"/>
    <p:sldId id="473" r:id="rId21"/>
    <p:sldId id="455" r:id="rId22"/>
    <p:sldId id="482" r:id="rId23"/>
    <p:sldId id="409" r:id="rId24"/>
    <p:sldId id="491" r:id="rId25"/>
    <p:sldId id="490" r:id="rId26"/>
    <p:sldId id="489" r:id="rId27"/>
    <p:sldId id="475" r:id="rId28"/>
    <p:sldId id="417" r:id="rId29"/>
    <p:sldId id="418" r:id="rId30"/>
    <p:sldId id="419" r:id="rId31"/>
    <p:sldId id="420" r:id="rId32"/>
    <p:sldId id="476" r:id="rId33"/>
    <p:sldId id="451" r:id="rId34"/>
    <p:sldId id="431" r:id="rId35"/>
    <p:sldId id="477" r:id="rId36"/>
    <p:sldId id="440" r:id="rId37"/>
    <p:sldId id="438" r:id="rId38"/>
    <p:sldId id="478" r:id="rId39"/>
    <p:sldId id="442" r:id="rId40"/>
    <p:sldId id="479" r:id="rId41"/>
    <p:sldId id="444" r:id="rId42"/>
    <p:sldId id="481" r:id="rId43"/>
    <p:sldId id="494" r:id="rId44"/>
    <p:sldId id="495" r:id="rId45"/>
    <p:sldId id="448" r:id="rId4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8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snapToGrid="0">
      <p:cViewPr>
        <p:scale>
          <a:sx n="70" d="100"/>
          <a:sy n="70" d="100"/>
        </p:scale>
        <p:origin x="-1386" y="-114"/>
      </p:cViewPr>
      <p:guideLst>
        <p:guide orient="horz" pos="2160"/>
        <p:guide pos="2880"/>
      </p:guideLst>
    </p:cSldViewPr>
  </p:slideViewPr>
  <p:notesTextViewPr>
    <p:cViewPr>
      <p:scale>
        <a:sx n="100" d="100"/>
        <a:sy n="100" d="100"/>
      </p:scale>
      <p:origin x="0" y="0"/>
    </p:cViewPr>
  </p:notesTextViewPr>
  <p:notesViewPr>
    <p:cSldViewPr snapToGrid="0">
      <p:cViewPr varScale="1">
        <p:scale>
          <a:sx n="81" d="100"/>
          <a:sy n="81" d="100"/>
        </p:scale>
        <p:origin x="-7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E:\Emerald%20Leila\Survey\1000&#31687;SSCI&#25991;&#31456;&#21442;&#32771;&#25991;&#29486;&#35843;&#26597;\5_&#32479;&#35745;-2015112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Emerald%20Leila\Survey\1000&#31687;SSCI&#25991;&#31456;&#21442;&#32771;&#25991;&#29486;&#35843;&#26597;\5_&#32479;&#35745;-20151127.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68618119792838E-2"/>
          <c:y val="0.14584725038960616"/>
          <c:w val="0.92083138188020719"/>
          <c:h val="0.80896529087950941"/>
        </c:manualLayout>
      </c:layout>
      <c:ofPieChart>
        <c:ofPieType val="bar"/>
        <c:varyColors val="1"/>
        <c:ser>
          <c:idx val="0"/>
          <c:order val="0"/>
          <c:spPr>
            <a:scene3d>
              <a:camera prst="orthographicFront"/>
              <a:lightRig rig="contrasting" dir="t">
                <a:rot lat="0" lon="0" rev="1500000"/>
              </a:lightRig>
            </a:scene3d>
            <a:sp3d prstMaterial="metal">
              <a:bevelT w="88900" h="88900"/>
            </a:sp3d>
          </c:spPr>
          <c:dLbls>
            <c:dLbl>
              <c:idx val="3"/>
              <c:layout/>
              <c:dLblPos val="bestFit"/>
              <c:showLegendKey val="0"/>
              <c:showVal val="0"/>
              <c:showCatName val="1"/>
              <c:showSerName val="0"/>
              <c:showPercent val="0"/>
              <c:showBubbleSize val="0"/>
            </c:dLbl>
            <c:dLbl>
              <c:idx val="4"/>
              <c:layout/>
              <c:dLblPos val="bestFit"/>
              <c:showLegendKey val="0"/>
              <c:showVal val="0"/>
              <c:showCatName val="1"/>
              <c:showSerName val="0"/>
              <c:showPercent val="0"/>
              <c:showBubbleSize val="0"/>
            </c:dLbl>
            <c:dLbl>
              <c:idx val="5"/>
              <c:layout/>
              <c:dLblPos val="bestFit"/>
              <c:showLegendKey val="0"/>
              <c:showVal val="0"/>
              <c:showCatName val="1"/>
              <c:showSerName val="0"/>
              <c:showPercent val="0"/>
              <c:showBubbleSize val="0"/>
            </c:dLbl>
            <c:dLbl>
              <c:idx val="6"/>
              <c:layout/>
              <c:dLblPos val="bestFit"/>
              <c:showLegendKey val="0"/>
              <c:showVal val="0"/>
              <c:showCatName val="1"/>
              <c:showSerName val="0"/>
              <c:showPercent val="0"/>
              <c:showBubbleSize val="0"/>
            </c:dLbl>
            <c:dLbl>
              <c:idx val="7"/>
              <c:layout/>
              <c:dLblPos val="bestFit"/>
              <c:showLegendKey val="0"/>
              <c:showVal val="0"/>
              <c:showCatName val="1"/>
              <c:showSerName val="0"/>
              <c:showPercent val="0"/>
              <c:showBubbleSize val="0"/>
            </c:dLbl>
            <c:dLbl>
              <c:idx val="8"/>
              <c:layout/>
              <c:dLblPos val="bestFit"/>
              <c:showLegendKey val="0"/>
              <c:showVal val="0"/>
              <c:showCatName val="1"/>
              <c:showSerName val="0"/>
              <c:showPercent val="0"/>
              <c:showBubbleSize val="0"/>
            </c:dLbl>
            <c:dLbl>
              <c:idx val="9"/>
              <c:spPr/>
              <c:txPr>
                <a:bodyPr/>
                <a:lstStyle/>
                <a:p>
                  <a:pPr>
                    <a:defRPr sz="2000" b="1">
                      <a:solidFill>
                        <a:schemeClr val="tx1"/>
                      </a:solidFill>
                    </a:defRPr>
                  </a:pPr>
                  <a:endParaRPr lang="zh-CN"/>
                </a:p>
              </c:txPr>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strRef>
              <c:f>Sheet1!$B$78:$B$86</c:f>
              <c:strCache>
                <c:ptCount val="9"/>
                <c:pt idx="0">
                  <c:v>2006年</c:v>
                </c:pt>
                <c:pt idx="1">
                  <c:v>2013年</c:v>
                </c:pt>
                <c:pt idx="2">
                  <c:v>2014年</c:v>
                </c:pt>
                <c:pt idx="3">
                  <c:v>2007年</c:v>
                </c:pt>
                <c:pt idx="4">
                  <c:v>2008年</c:v>
                </c:pt>
                <c:pt idx="5">
                  <c:v>2009年</c:v>
                </c:pt>
                <c:pt idx="6">
                  <c:v>2010年</c:v>
                </c:pt>
                <c:pt idx="7">
                  <c:v>2011年</c:v>
                </c:pt>
                <c:pt idx="8">
                  <c:v>2012年</c:v>
                </c:pt>
              </c:strCache>
            </c:strRef>
          </c:cat>
          <c:val>
            <c:numRef>
              <c:f>Sheet1!$C$78:$C$86</c:f>
              <c:numCache>
                <c:formatCode>General</c:formatCode>
                <c:ptCount val="9"/>
                <c:pt idx="0">
                  <c:v>2375</c:v>
                </c:pt>
                <c:pt idx="1">
                  <c:v>888</c:v>
                </c:pt>
                <c:pt idx="2">
                  <c:v>210</c:v>
                </c:pt>
                <c:pt idx="3">
                  <c:v>2387</c:v>
                </c:pt>
                <c:pt idx="4">
                  <c:v>2700</c:v>
                </c:pt>
                <c:pt idx="5">
                  <c:v>3018</c:v>
                </c:pt>
                <c:pt idx="6">
                  <c:v>3170</c:v>
                </c:pt>
                <c:pt idx="7">
                  <c:v>2804</c:v>
                </c:pt>
                <c:pt idx="8">
                  <c:v>2060</c:v>
                </c:pt>
              </c:numCache>
            </c:numRef>
          </c:val>
        </c:ser>
        <c:dLbls>
          <c:dLblPos val="bestFit"/>
          <c:showLegendKey val="0"/>
          <c:showVal val="0"/>
          <c:showCatName val="1"/>
          <c:showSerName val="0"/>
          <c:showPercent val="1"/>
          <c:showBubbleSize val="0"/>
          <c:showLeaderLines val="1"/>
        </c:dLbls>
        <c:gapWidth val="59"/>
        <c:splitType val="pos"/>
        <c:splitPos val="6"/>
        <c:secondPieSize val="43"/>
        <c:serLines/>
      </c:ofPieChart>
    </c:plotArea>
    <c:plotVisOnly val="1"/>
    <c:dispBlanksAs val="gap"/>
    <c:showDLblsOverMax val="0"/>
  </c:chart>
  <c:txPr>
    <a:bodyPr/>
    <a:lstStyle/>
    <a:p>
      <a:pPr>
        <a:defRPr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cene3d>
              <a:camera prst="orthographicFront"/>
              <a:lightRig rig="glow" dir="t">
                <a:rot lat="0" lon="0" rev="14100000"/>
              </a:lightRig>
            </a:scene3d>
            <a:sp3d prstMaterial="softEdge">
              <a:bevelT w="127000" prst="artDeco"/>
            </a:sp3d>
          </c:spPr>
          <c:dLbls>
            <c:dLbl>
              <c:idx val="0"/>
              <c:layout/>
              <c:showLegendKey val="0"/>
              <c:showVal val="1"/>
              <c:showCatName val="0"/>
              <c:showSerName val="0"/>
              <c:showPercent val="1"/>
              <c:showBubbleSize val="0"/>
            </c:dLbl>
            <c:dLbl>
              <c:idx val="1"/>
              <c:layout/>
              <c:showLegendKey val="0"/>
              <c:showVal val="1"/>
              <c:showCatName val="0"/>
              <c:showSerName val="0"/>
              <c:showPercent val="1"/>
              <c:showBubbleSize val="0"/>
            </c:dLbl>
            <c:txPr>
              <a:bodyPr/>
              <a:lstStyle/>
              <a:p>
                <a:pPr>
                  <a:defRPr sz="2400" b="1"/>
                </a:pPr>
                <a:endParaRPr lang="zh-CN"/>
              </a:p>
            </c:txPr>
            <c:showLegendKey val="0"/>
            <c:showVal val="0"/>
            <c:showCatName val="0"/>
            <c:showSerName val="0"/>
            <c:showPercent val="1"/>
            <c:showBubbleSize val="0"/>
            <c:showLeaderLines val="1"/>
          </c:dLbls>
          <c:cat>
            <c:strRef>
              <c:f>Sheet1!$B$14:$B$15</c:f>
              <c:strCache>
                <c:ptCount val="2"/>
                <c:pt idx="0">
                  <c:v>SSCI/SCI </c:v>
                </c:pt>
                <c:pt idx="1">
                  <c:v>NON-SSCI/SCI </c:v>
                </c:pt>
              </c:strCache>
            </c:strRef>
          </c:cat>
          <c:val>
            <c:numRef>
              <c:f>Sheet1!$C$14:$C$15</c:f>
              <c:numCache>
                <c:formatCode>General</c:formatCode>
                <c:ptCount val="2"/>
                <c:pt idx="0">
                  <c:v>18956</c:v>
                </c:pt>
                <c:pt idx="1">
                  <c:v>29817</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4761596499904439"/>
          <c:y val="0.28148310975010316"/>
          <c:w val="0.31548537281197558"/>
          <c:h val="0.29409578568350686"/>
        </c:manualLayout>
      </c:layout>
      <c:overlay val="0"/>
      <c:txPr>
        <a:bodyPr/>
        <a:lstStyle/>
        <a:p>
          <a:pPr>
            <a:defRPr sz="2000" b="1"/>
          </a:pPr>
          <a:endParaRPr lang="zh-CN"/>
        </a:p>
      </c:txPr>
    </c:legend>
    <c:plotVisOnly val="1"/>
    <c:dispBlanksAs val="gap"/>
    <c:showDLblsOverMax val="0"/>
  </c:chart>
  <c:txPr>
    <a:bodyPr/>
    <a:lstStyle/>
    <a:p>
      <a:pPr>
        <a:defRPr sz="1800"/>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A8D1A-7250-49EA-86DA-DDE3F42FD5B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4B4F82C-BDB0-4A24-90BC-1CA634B8044C}">
      <dgm:prSet phldrT="[文本]" custT="1"/>
      <dgm:spPr/>
      <dgm:t>
        <a:bodyPr/>
        <a:lstStyle/>
        <a:p>
          <a:r>
            <a:rPr lang="en-US" altLang="zh-CN" sz="2800" b="1" dirty="0" smtClean="0">
              <a:solidFill>
                <a:schemeClr val="bg1"/>
              </a:solidFill>
              <a:latin typeface="+mn-ea"/>
              <a:ea typeface="+mn-ea"/>
            </a:rPr>
            <a:t>Emerald</a:t>
          </a:r>
          <a:r>
            <a:rPr lang="zh-CN" altLang="en-US" sz="2800" b="1" dirty="0" smtClean="0">
              <a:solidFill>
                <a:schemeClr val="bg1"/>
              </a:solidFill>
              <a:latin typeface="微软雅黑" panose="020B0503020204020204" pitchFamily="34" charset="-122"/>
              <a:ea typeface="微软雅黑" panose="020B0503020204020204" pitchFamily="34" charset="-122"/>
            </a:rPr>
            <a:t>出版资源</a:t>
          </a:r>
          <a:endParaRPr lang="zh-CN" altLang="en-US" sz="2800" b="1" dirty="0">
            <a:solidFill>
              <a:schemeClr val="bg1"/>
            </a:solidFill>
            <a:latin typeface="微软雅黑" panose="020B0503020204020204" pitchFamily="34" charset="-122"/>
            <a:ea typeface="微软雅黑" panose="020B0503020204020204" pitchFamily="34" charset="-122"/>
          </a:endParaRPr>
        </a:p>
      </dgm:t>
    </dgm:pt>
    <dgm:pt modelId="{2A255511-DE36-459C-832C-1CFC5412E5F7}" type="parTrans" cxnId="{2233FE35-F2DE-40D0-9DB6-B442FCEE2B66}">
      <dgm:prSet/>
      <dgm:spPr/>
      <dgm:t>
        <a:bodyPr/>
        <a:lstStyle/>
        <a:p>
          <a:endParaRPr lang="zh-CN" altLang="en-US">
            <a:latin typeface="华文细黑" pitchFamily="2" charset="-122"/>
            <a:ea typeface="华文细黑" pitchFamily="2" charset="-122"/>
          </a:endParaRPr>
        </a:p>
      </dgm:t>
    </dgm:pt>
    <dgm:pt modelId="{C78BEE32-286D-41DE-89AB-21A3E3C5156D}" type="sibTrans" cxnId="{2233FE35-F2DE-40D0-9DB6-B442FCEE2B66}">
      <dgm:prSet/>
      <dgm:spPr/>
      <dgm:t>
        <a:bodyPr/>
        <a:lstStyle/>
        <a:p>
          <a:endParaRPr lang="zh-CN" altLang="en-US">
            <a:latin typeface="华文细黑" pitchFamily="2" charset="-122"/>
            <a:ea typeface="华文细黑" pitchFamily="2" charset="-122"/>
          </a:endParaRPr>
        </a:p>
      </dgm:t>
    </dgm:pt>
    <dgm:pt modelId="{66248D52-6C45-4FE6-8287-66DC8D7DA3E9}">
      <dgm:prSet phldrT="[文本]" custT="1"/>
      <dgm:spPr/>
      <dgm:t>
        <a:bodyPr/>
        <a:lstStyle/>
        <a:p>
          <a:r>
            <a:rPr lang="en-US" altLang="zh-CN" sz="2800" b="1" dirty="0" smtClean="0">
              <a:latin typeface="+mn-ea"/>
              <a:ea typeface="+mn-ea"/>
            </a:rPr>
            <a:t>Emerald</a:t>
          </a:r>
          <a:r>
            <a:rPr lang="zh-CN" altLang="en-US" sz="2800" b="1" dirty="0" smtClean="0">
              <a:latin typeface="微软雅黑" panose="020B0503020204020204" pitchFamily="34" charset="-122"/>
              <a:ea typeface="微软雅黑" panose="020B0503020204020204" pitchFamily="34" charset="-122"/>
            </a:rPr>
            <a:t>投稿指南</a:t>
          </a:r>
          <a:endParaRPr lang="zh-CN" altLang="en-US" sz="2800" b="1" dirty="0">
            <a:latin typeface="微软雅黑" panose="020B0503020204020204" pitchFamily="34" charset="-122"/>
            <a:ea typeface="微软雅黑" panose="020B0503020204020204" pitchFamily="34" charset="-122"/>
          </a:endParaRPr>
        </a:p>
      </dgm:t>
    </dgm:pt>
    <dgm:pt modelId="{3276CC36-EA18-41E4-820C-6D786A86D508}" type="parTrans" cxnId="{5A4EC7A3-A44C-473C-B073-C7252C561553}">
      <dgm:prSet/>
      <dgm:spPr/>
      <dgm:t>
        <a:bodyPr/>
        <a:lstStyle/>
        <a:p>
          <a:endParaRPr lang="zh-CN" altLang="en-US">
            <a:latin typeface="华文细黑" pitchFamily="2" charset="-122"/>
            <a:ea typeface="华文细黑" pitchFamily="2" charset="-122"/>
          </a:endParaRPr>
        </a:p>
      </dgm:t>
    </dgm:pt>
    <dgm:pt modelId="{BE7E5D14-C70B-40E0-BEDF-0AA384D4DC9A}" type="sibTrans" cxnId="{5A4EC7A3-A44C-473C-B073-C7252C561553}">
      <dgm:prSet/>
      <dgm:spPr/>
      <dgm:t>
        <a:bodyPr/>
        <a:lstStyle/>
        <a:p>
          <a:endParaRPr lang="zh-CN" altLang="en-US">
            <a:latin typeface="华文细黑" pitchFamily="2" charset="-122"/>
            <a:ea typeface="华文细黑" pitchFamily="2" charset="-122"/>
          </a:endParaRPr>
        </a:p>
      </dgm:t>
    </dgm:pt>
    <dgm:pt modelId="{D04A04F0-DC6E-4188-A5C0-D096918D830D}">
      <dgm:prSet custT="1"/>
      <dgm:spPr/>
      <dgm:t>
        <a:bodyPr/>
        <a:lstStyle/>
        <a:p>
          <a:r>
            <a:rPr lang="en-US" altLang="zh-CN" sz="2800" b="1" dirty="0" smtClean="0">
              <a:latin typeface="+mn-ea"/>
              <a:ea typeface="+mn-ea"/>
            </a:rPr>
            <a:t>Emerald</a:t>
          </a:r>
          <a:r>
            <a:rPr lang="zh-CN" altLang="en-US" sz="2800" b="1" dirty="0" smtClean="0">
              <a:latin typeface="微软雅黑" panose="020B0503020204020204" pitchFamily="34" charset="-122"/>
              <a:ea typeface="微软雅黑" panose="020B0503020204020204" pitchFamily="34" charset="-122"/>
            </a:rPr>
            <a:t>学术基金 </a:t>
          </a:r>
          <a:r>
            <a:rPr lang="en-US" altLang="zh-CN" sz="2800" b="1" smtClean="0">
              <a:latin typeface="微软雅黑" panose="020B0503020204020204" pitchFamily="34" charset="-122"/>
              <a:ea typeface="微软雅黑" panose="020B0503020204020204" pitchFamily="34" charset="-122"/>
            </a:rPr>
            <a:t>&amp; </a:t>
          </a:r>
          <a:r>
            <a:rPr lang="zh-CN" altLang="en-US" sz="2800" b="1" smtClean="0">
              <a:latin typeface="微软雅黑" panose="020B0503020204020204" pitchFamily="34" charset="-122"/>
              <a:ea typeface="微软雅黑" panose="020B0503020204020204" pitchFamily="34" charset="-122"/>
            </a:rPr>
            <a:t>出版</a:t>
          </a:r>
          <a:r>
            <a:rPr lang="zh-CN" altLang="en-US" sz="2800" b="1" dirty="0" smtClean="0">
              <a:latin typeface="微软雅黑" panose="020B0503020204020204" pitchFamily="34" charset="-122"/>
              <a:ea typeface="微软雅黑" panose="020B0503020204020204" pitchFamily="34" charset="-122"/>
            </a:rPr>
            <a:t>项目</a:t>
          </a:r>
          <a:endParaRPr lang="zh-CN" altLang="en-US" sz="2800" b="1" dirty="0">
            <a:latin typeface="微软雅黑" panose="020B0503020204020204" pitchFamily="34" charset="-122"/>
            <a:ea typeface="微软雅黑" panose="020B0503020204020204" pitchFamily="34" charset="-122"/>
          </a:endParaRPr>
        </a:p>
      </dgm:t>
    </dgm:pt>
    <dgm:pt modelId="{13E81552-6D86-4989-A407-9C4442956A5C}" type="parTrans" cxnId="{3757ADBE-7BDC-4FA4-9B6C-0DA3D3058CC0}">
      <dgm:prSet/>
      <dgm:spPr/>
      <dgm:t>
        <a:bodyPr/>
        <a:lstStyle/>
        <a:p>
          <a:endParaRPr lang="zh-CN" altLang="en-US">
            <a:latin typeface="华文细黑" pitchFamily="2" charset="-122"/>
            <a:ea typeface="华文细黑" pitchFamily="2" charset="-122"/>
          </a:endParaRPr>
        </a:p>
      </dgm:t>
    </dgm:pt>
    <dgm:pt modelId="{9FECD098-E1B7-4D76-8A88-0110EF9FB29E}" type="sibTrans" cxnId="{3757ADBE-7BDC-4FA4-9B6C-0DA3D3058CC0}">
      <dgm:prSet/>
      <dgm:spPr/>
      <dgm:t>
        <a:bodyPr/>
        <a:lstStyle/>
        <a:p>
          <a:endParaRPr lang="zh-CN" altLang="en-US">
            <a:latin typeface="华文细黑" pitchFamily="2" charset="-122"/>
            <a:ea typeface="华文细黑" pitchFamily="2" charset="-122"/>
          </a:endParaRPr>
        </a:p>
      </dgm:t>
    </dgm:pt>
    <dgm:pt modelId="{15CB4E9F-C4FC-4152-BE6A-C2F681D65024}">
      <dgm:prSet phldrT="[文本]" custT="1"/>
      <dgm:spPr/>
      <dgm:t>
        <a:bodyPr/>
        <a:lstStyle/>
        <a:p>
          <a:r>
            <a:rPr lang="zh-CN" altLang="en-US" sz="2800" b="1" dirty="0" smtClean="0">
              <a:latin typeface="微软雅黑" panose="020B0503020204020204" pitchFamily="34" charset="-122"/>
              <a:ea typeface="微软雅黑" panose="020B0503020204020204" pitchFamily="34" charset="-122"/>
            </a:rPr>
            <a:t>学术论文写作</a:t>
          </a:r>
          <a:endParaRPr lang="zh-CN" altLang="en-US" sz="2800" b="1" dirty="0">
            <a:latin typeface="微软雅黑" panose="020B0503020204020204" pitchFamily="34" charset="-122"/>
            <a:ea typeface="微软雅黑" panose="020B0503020204020204" pitchFamily="34" charset="-122"/>
          </a:endParaRPr>
        </a:p>
      </dgm:t>
    </dgm:pt>
    <dgm:pt modelId="{A62EAC22-E9B4-4D85-8AE3-07A03A45F5BA}" type="parTrans" cxnId="{07B1E432-5E46-4747-9C63-E9EF7B076CC0}">
      <dgm:prSet/>
      <dgm:spPr/>
      <dgm:t>
        <a:bodyPr/>
        <a:lstStyle/>
        <a:p>
          <a:endParaRPr lang="zh-CN" altLang="en-US"/>
        </a:p>
      </dgm:t>
    </dgm:pt>
    <dgm:pt modelId="{A8B297B5-1B01-4054-A46B-12F9AEE6614B}" type="sibTrans" cxnId="{07B1E432-5E46-4747-9C63-E9EF7B076CC0}">
      <dgm:prSet/>
      <dgm:spPr/>
      <dgm:t>
        <a:bodyPr/>
        <a:lstStyle/>
        <a:p>
          <a:endParaRPr lang="zh-CN" altLang="en-US"/>
        </a:p>
      </dgm:t>
    </dgm:pt>
    <dgm:pt modelId="{23FEA946-B8B5-46DF-8FBE-1D5DC80D7082}" type="pres">
      <dgm:prSet presAssocID="{84CA8D1A-7250-49EA-86DA-DDE3F42FD5BF}" presName="Name0" presStyleCnt="0">
        <dgm:presLayoutVars>
          <dgm:chMax val="7"/>
          <dgm:chPref val="7"/>
          <dgm:dir/>
        </dgm:presLayoutVars>
      </dgm:prSet>
      <dgm:spPr/>
      <dgm:t>
        <a:bodyPr/>
        <a:lstStyle/>
        <a:p>
          <a:endParaRPr lang="zh-CN" altLang="en-US"/>
        </a:p>
      </dgm:t>
    </dgm:pt>
    <dgm:pt modelId="{5050D9DE-457F-43FC-AE72-1FBC334E498D}" type="pres">
      <dgm:prSet presAssocID="{84CA8D1A-7250-49EA-86DA-DDE3F42FD5BF}" presName="Name1" presStyleCnt="0"/>
      <dgm:spPr/>
    </dgm:pt>
    <dgm:pt modelId="{90F5B6D4-A6D0-4D2E-9E19-F1D84506D8AC}" type="pres">
      <dgm:prSet presAssocID="{84CA8D1A-7250-49EA-86DA-DDE3F42FD5BF}" presName="cycle" presStyleCnt="0"/>
      <dgm:spPr/>
    </dgm:pt>
    <dgm:pt modelId="{DDDC24FA-0721-4A10-BDA7-3E1419B54095}" type="pres">
      <dgm:prSet presAssocID="{84CA8D1A-7250-49EA-86DA-DDE3F42FD5BF}" presName="srcNode" presStyleLbl="node1" presStyleIdx="0" presStyleCnt="4"/>
      <dgm:spPr/>
    </dgm:pt>
    <dgm:pt modelId="{42EE8321-71D3-4ADD-B6A9-4A70EF9C5703}" type="pres">
      <dgm:prSet presAssocID="{84CA8D1A-7250-49EA-86DA-DDE3F42FD5BF}" presName="conn" presStyleLbl="parChTrans1D2" presStyleIdx="0" presStyleCnt="1"/>
      <dgm:spPr/>
      <dgm:t>
        <a:bodyPr/>
        <a:lstStyle/>
        <a:p>
          <a:endParaRPr lang="zh-CN" altLang="en-US"/>
        </a:p>
      </dgm:t>
    </dgm:pt>
    <dgm:pt modelId="{3A798256-96D0-4172-BF3F-2A83E2ECB5D5}" type="pres">
      <dgm:prSet presAssocID="{84CA8D1A-7250-49EA-86DA-DDE3F42FD5BF}" presName="extraNode" presStyleLbl="node1" presStyleIdx="0" presStyleCnt="4"/>
      <dgm:spPr/>
    </dgm:pt>
    <dgm:pt modelId="{A775F455-1F80-41EA-A421-E9D23F12B8D0}" type="pres">
      <dgm:prSet presAssocID="{84CA8D1A-7250-49EA-86DA-DDE3F42FD5BF}" presName="dstNode" presStyleLbl="node1" presStyleIdx="0" presStyleCnt="4"/>
      <dgm:spPr/>
    </dgm:pt>
    <dgm:pt modelId="{D2A9F2B2-8DD3-4891-A937-50E77ADEEAA7}" type="pres">
      <dgm:prSet presAssocID="{64B4F82C-BDB0-4A24-90BC-1CA634B8044C}" presName="text_1" presStyleLbl="node1" presStyleIdx="0" presStyleCnt="4">
        <dgm:presLayoutVars>
          <dgm:bulletEnabled val="1"/>
        </dgm:presLayoutVars>
      </dgm:prSet>
      <dgm:spPr/>
      <dgm:t>
        <a:bodyPr/>
        <a:lstStyle/>
        <a:p>
          <a:endParaRPr lang="zh-CN" altLang="en-US"/>
        </a:p>
      </dgm:t>
    </dgm:pt>
    <dgm:pt modelId="{2C60FEF1-9A5C-4F03-9485-3A47AD721840}" type="pres">
      <dgm:prSet presAssocID="{64B4F82C-BDB0-4A24-90BC-1CA634B8044C}" presName="accent_1" presStyleCnt="0"/>
      <dgm:spPr/>
    </dgm:pt>
    <dgm:pt modelId="{4AE82286-0332-40BC-9414-048A9BEDE443}" type="pres">
      <dgm:prSet presAssocID="{64B4F82C-BDB0-4A24-90BC-1CA634B8044C}" presName="accentRepeatNode" presStyleLbl="solidFgAcc1" presStyleIdx="0" presStyleCnt="4"/>
      <dgm:spPr/>
    </dgm:pt>
    <dgm:pt modelId="{3E981D4B-8016-4D24-9FED-0A995BE7311D}" type="pres">
      <dgm:prSet presAssocID="{15CB4E9F-C4FC-4152-BE6A-C2F681D65024}" presName="text_2" presStyleLbl="node1" presStyleIdx="1" presStyleCnt="4">
        <dgm:presLayoutVars>
          <dgm:bulletEnabled val="1"/>
        </dgm:presLayoutVars>
      </dgm:prSet>
      <dgm:spPr/>
      <dgm:t>
        <a:bodyPr/>
        <a:lstStyle/>
        <a:p>
          <a:endParaRPr lang="zh-CN" altLang="en-US"/>
        </a:p>
      </dgm:t>
    </dgm:pt>
    <dgm:pt modelId="{7525E1EE-5E75-411D-8216-C6AEEFECD125}" type="pres">
      <dgm:prSet presAssocID="{15CB4E9F-C4FC-4152-BE6A-C2F681D65024}" presName="accent_2" presStyleCnt="0"/>
      <dgm:spPr/>
    </dgm:pt>
    <dgm:pt modelId="{9579710C-6A67-4F96-9F66-324D2434F490}" type="pres">
      <dgm:prSet presAssocID="{15CB4E9F-C4FC-4152-BE6A-C2F681D65024}" presName="accentRepeatNode" presStyleLbl="solidFgAcc1" presStyleIdx="1" presStyleCnt="4"/>
      <dgm:spPr/>
    </dgm:pt>
    <dgm:pt modelId="{E0C7E0F7-F81C-4171-856E-8E4A9818DB2A}" type="pres">
      <dgm:prSet presAssocID="{66248D52-6C45-4FE6-8287-66DC8D7DA3E9}" presName="text_3" presStyleLbl="node1" presStyleIdx="2" presStyleCnt="4">
        <dgm:presLayoutVars>
          <dgm:bulletEnabled val="1"/>
        </dgm:presLayoutVars>
      </dgm:prSet>
      <dgm:spPr/>
      <dgm:t>
        <a:bodyPr/>
        <a:lstStyle/>
        <a:p>
          <a:endParaRPr lang="zh-CN" altLang="en-US"/>
        </a:p>
      </dgm:t>
    </dgm:pt>
    <dgm:pt modelId="{11BBBE37-28B6-40CA-9177-1DFB14BC92A7}" type="pres">
      <dgm:prSet presAssocID="{66248D52-6C45-4FE6-8287-66DC8D7DA3E9}" presName="accent_3" presStyleCnt="0"/>
      <dgm:spPr/>
    </dgm:pt>
    <dgm:pt modelId="{C6EAC191-9597-4BD9-8021-C4537D06FC70}" type="pres">
      <dgm:prSet presAssocID="{66248D52-6C45-4FE6-8287-66DC8D7DA3E9}" presName="accentRepeatNode" presStyleLbl="solidFgAcc1" presStyleIdx="2" presStyleCnt="4"/>
      <dgm:spPr/>
    </dgm:pt>
    <dgm:pt modelId="{F9E7A0F7-8873-4DFB-B981-2E0A893D1292}" type="pres">
      <dgm:prSet presAssocID="{D04A04F0-DC6E-4188-A5C0-D096918D830D}" presName="text_4" presStyleLbl="node1" presStyleIdx="3" presStyleCnt="4">
        <dgm:presLayoutVars>
          <dgm:bulletEnabled val="1"/>
        </dgm:presLayoutVars>
      </dgm:prSet>
      <dgm:spPr/>
      <dgm:t>
        <a:bodyPr/>
        <a:lstStyle/>
        <a:p>
          <a:endParaRPr lang="zh-CN" altLang="en-US"/>
        </a:p>
      </dgm:t>
    </dgm:pt>
    <dgm:pt modelId="{C8453939-8421-461C-9D89-86B95CD8EFCD}" type="pres">
      <dgm:prSet presAssocID="{D04A04F0-DC6E-4188-A5C0-D096918D830D}" presName="accent_4" presStyleCnt="0"/>
      <dgm:spPr/>
    </dgm:pt>
    <dgm:pt modelId="{12B900BC-C52C-4E30-88D3-E36BDB04F8D5}" type="pres">
      <dgm:prSet presAssocID="{D04A04F0-DC6E-4188-A5C0-D096918D830D}" presName="accentRepeatNode" presStyleLbl="solidFgAcc1" presStyleIdx="3" presStyleCnt="4"/>
      <dgm:spPr/>
    </dgm:pt>
  </dgm:ptLst>
  <dgm:cxnLst>
    <dgm:cxn modelId="{5A4EC7A3-A44C-473C-B073-C7252C561553}" srcId="{84CA8D1A-7250-49EA-86DA-DDE3F42FD5BF}" destId="{66248D52-6C45-4FE6-8287-66DC8D7DA3E9}" srcOrd="2" destOrd="0" parTransId="{3276CC36-EA18-41E4-820C-6D786A86D508}" sibTransId="{BE7E5D14-C70B-40E0-BEDF-0AA384D4DC9A}"/>
    <dgm:cxn modelId="{9A23C31A-5F88-4384-B3DD-0BFCD465020F}" type="presOf" srcId="{66248D52-6C45-4FE6-8287-66DC8D7DA3E9}" destId="{E0C7E0F7-F81C-4171-856E-8E4A9818DB2A}" srcOrd="0" destOrd="0" presId="urn:microsoft.com/office/officeart/2008/layout/VerticalCurvedList"/>
    <dgm:cxn modelId="{8C4D5806-C292-443D-99CA-F1EF06499E62}" type="presOf" srcId="{64B4F82C-BDB0-4A24-90BC-1CA634B8044C}" destId="{D2A9F2B2-8DD3-4891-A937-50E77ADEEAA7}" srcOrd="0" destOrd="0" presId="urn:microsoft.com/office/officeart/2008/layout/VerticalCurvedList"/>
    <dgm:cxn modelId="{3757ADBE-7BDC-4FA4-9B6C-0DA3D3058CC0}" srcId="{84CA8D1A-7250-49EA-86DA-DDE3F42FD5BF}" destId="{D04A04F0-DC6E-4188-A5C0-D096918D830D}" srcOrd="3" destOrd="0" parTransId="{13E81552-6D86-4989-A407-9C4442956A5C}" sibTransId="{9FECD098-E1B7-4D76-8A88-0110EF9FB29E}"/>
    <dgm:cxn modelId="{378B92C9-4D41-4866-80FF-D3EF7C009C59}" type="presOf" srcId="{84CA8D1A-7250-49EA-86DA-DDE3F42FD5BF}" destId="{23FEA946-B8B5-46DF-8FBE-1D5DC80D7082}" srcOrd="0" destOrd="0" presId="urn:microsoft.com/office/officeart/2008/layout/VerticalCurvedList"/>
    <dgm:cxn modelId="{95C2A2CF-A700-48F9-B5C7-A04E00E3D7A2}" type="presOf" srcId="{D04A04F0-DC6E-4188-A5C0-D096918D830D}" destId="{F9E7A0F7-8873-4DFB-B981-2E0A893D1292}" srcOrd="0" destOrd="0" presId="urn:microsoft.com/office/officeart/2008/layout/VerticalCurvedList"/>
    <dgm:cxn modelId="{07B1E432-5E46-4747-9C63-E9EF7B076CC0}" srcId="{84CA8D1A-7250-49EA-86DA-DDE3F42FD5BF}" destId="{15CB4E9F-C4FC-4152-BE6A-C2F681D65024}" srcOrd="1" destOrd="0" parTransId="{A62EAC22-E9B4-4D85-8AE3-07A03A45F5BA}" sibTransId="{A8B297B5-1B01-4054-A46B-12F9AEE6614B}"/>
    <dgm:cxn modelId="{2233FE35-F2DE-40D0-9DB6-B442FCEE2B66}" srcId="{84CA8D1A-7250-49EA-86DA-DDE3F42FD5BF}" destId="{64B4F82C-BDB0-4A24-90BC-1CA634B8044C}" srcOrd="0" destOrd="0" parTransId="{2A255511-DE36-459C-832C-1CFC5412E5F7}" sibTransId="{C78BEE32-286D-41DE-89AB-21A3E3C5156D}"/>
    <dgm:cxn modelId="{CADBC28A-DB42-4ACB-A221-71244E797AFA}" type="presOf" srcId="{15CB4E9F-C4FC-4152-BE6A-C2F681D65024}" destId="{3E981D4B-8016-4D24-9FED-0A995BE7311D}" srcOrd="0" destOrd="0" presId="urn:microsoft.com/office/officeart/2008/layout/VerticalCurvedList"/>
    <dgm:cxn modelId="{43BABC51-B8AB-4622-956C-5F34EC46F2C7}" type="presOf" srcId="{C78BEE32-286D-41DE-89AB-21A3E3C5156D}" destId="{42EE8321-71D3-4ADD-B6A9-4A70EF9C5703}" srcOrd="0" destOrd="0" presId="urn:microsoft.com/office/officeart/2008/layout/VerticalCurvedList"/>
    <dgm:cxn modelId="{C4C3B774-B070-44DE-BD73-32CED5877FB5}" type="presParOf" srcId="{23FEA946-B8B5-46DF-8FBE-1D5DC80D7082}" destId="{5050D9DE-457F-43FC-AE72-1FBC334E498D}" srcOrd="0" destOrd="0" presId="urn:microsoft.com/office/officeart/2008/layout/VerticalCurvedList"/>
    <dgm:cxn modelId="{2E5C89F3-1A13-4561-BF26-7DD191C64B92}" type="presParOf" srcId="{5050D9DE-457F-43FC-AE72-1FBC334E498D}" destId="{90F5B6D4-A6D0-4D2E-9E19-F1D84506D8AC}" srcOrd="0" destOrd="0" presId="urn:microsoft.com/office/officeart/2008/layout/VerticalCurvedList"/>
    <dgm:cxn modelId="{13C9F0EA-D9B1-47ED-8A93-6B0605F79927}" type="presParOf" srcId="{90F5B6D4-A6D0-4D2E-9E19-F1D84506D8AC}" destId="{DDDC24FA-0721-4A10-BDA7-3E1419B54095}" srcOrd="0" destOrd="0" presId="urn:microsoft.com/office/officeart/2008/layout/VerticalCurvedList"/>
    <dgm:cxn modelId="{1787471E-0343-4B5F-AF86-02B120366E5E}" type="presParOf" srcId="{90F5B6D4-A6D0-4D2E-9E19-F1D84506D8AC}" destId="{42EE8321-71D3-4ADD-B6A9-4A70EF9C5703}" srcOrd="1" destOrd="0" presId="urn:microsoft.com/office/officeart/2008/layout/VerticalCurvedList"/>
    <dgm:cxn modelId="{9EED3A87-0185-4A32-A593-B5F557835600}" type="presParOf" srcId="{90F5B6D4-A6D0-4D2E-9E19-F1D84506D8AC}" destId="{3A798256-96D0-4172-BF3F-2A83E2ECB5D5}" srcOrd="2" destOrd="0" presId="urn:microsoft.com/office/officeart/2008/layout/VerticalCurvedList"/>
    <dgm:cxn modelId="{FA134231-7FB6-4310-B923-0CB97C5D739D}" type="presParOf" srcId="{90F5B6D4-A6D0-4D2E-9E19-F1D84506D8AC}" destId="{A775F455-1F80-41EA-A421-E9D23F12B8D0}" srcOrd="3" destOrd="0" presId="urn:microsoft.com/office/officeart/2008/layout/VerticalCurvedList"/>
    <dgm:cxn modelId="{07E35FFC-663F-4238-A9A0-111C9145EB32}" type="presParOf" srcId="{5050D9DE-457F-43FC-AE72-1FBC334E498D}" destId="{D2A9F2B2-8DD3-4891-A937-50E77ADEEAA7}" srcOrd="1" destOrd="0" presId="urn:microsoft.com/office/officeart/2008/layout/VerticalCurvedList"/>
    <dgm:cxn modelId="{B8B24749-FF97-44A9-966C-320AE65CD0CD}" type="presParOf" srcId="{5050D9DE-457F-43FC-AE72-1FBC334E498D}" destId="{2C60FEF1-9A5C-4F03-9485-3A47AD721840}" srcOrd="2" destOrd="0" presId="urn:microsoft.com/office/officeart/2008/layout/VerticalCurvedList"/>
    <dgm:cxn modelId="{D00D15D7-89CB-431D-98D7-83B1BBE99FBC}" type="presParOf" srcId="{2C60FEF1-9A5C-4F03-9485-3A47AD721840}" destId="{4AE82286-0332-40BC-9414-048A9BEDE443}" srcOrd="0" destOrd="0" presId="urn:microsoft.com/office/officeart/2008/layout/VerticalCurvedList"/>
    <dgm:cxn modelId="{B58B7227-3CF1-4851-BC42-46DB04E59B43}" type="presParOf" srcId="{5050D9DE-457F-43FC-AE72-1FBC334E498D}" destId="{3E981D4B-8016-4D24-9FED-0A995BE7311D}" srcOrd="3" destOrd="0" presId="urn:microsoft.com/office/officeart/2008/layout/VerticalCurvedList"/>
    <dgm:cxn modelId="{318196C8-3417-44B9-A5A4-2084B01D9789}" type="presParOf" srcId="{5050D9DE-457F-43FC-AE72-1FBC334E498D}" destId="{7525E1EE-5E75-411D-8216-C6AEEFECD125}" srcOrd="4" destOrd="0" presId="urn:microsoft.com/office/officeart/2008/layout/VerticalCurvedList"/>
    <dgm:cxn modelId="{C3B9ACE3-DCE0-45D7-B8DF-56AADF4E11CA}" type="presParOf" srcId="{7525E1EE-5E75-411D-8216-C6AEEFECD125}" destId="{9579710C-6A67-4F96-9F66-324D2434F490}" srcOrd="0" destOrd="0" presId="urn:microsoft.com/office/officeart/2008/layout/VerticalCurvedList"/>
    <dgm:cxn modelId="{682C8C13-B487-441A-A475-58DE8453E51F}" type="presParOf" srcId="{5050D9DE-457F-43FC-AE72-1FBC334E498D}" destId="{E0C7E0F7-F81C-4171-856E-8E4A9818DB2A}" srcOrd="5" destOrd="0" presId="urn:microsoft.com/office/officeart/2008/layout/VerticalCurvedList"/>
    <dgm:cxn modelId="{5187473B-81C1-4350-86D9-32231BF77724}" type="presParOf" srcId="{5050D9DE-457F-43FC-AE72-1FBC334E498D}" destId="{11BBBE37-28B6-40CA-9177-1DFB14BC92A7}" srcOrd="6" destOrd="0" presId="urn:microsoft.com/office/officeart/2008/layout/VerticalCurvedList"/>
    <dgm:cxn modelId="{752A6DAB-0402-4597-BADE-01895AB68D64}" type="presParOf" srcId="{11BBBE37-28B6-40CA-9177-1DFB14BC92A7}" destId="{C6EAC191-9597-4BD9-8021-C4537D06FC70}" srcOrd="0" destOrd="0" presId="urn:microsoft.com/office/officeart/2008/layout/VerticalCurvedList"/>
    <dgm:cxn modelId="{1AD9C140-EC71-4397-9F3D-20056C47DABE}" type="presParOf" srcId="{5050D9DE-457F-43FC-AE72-1FBC334E498D}" destId="{F9E7A0F7-8873-4DFB-B981-2E0A893D1292}" srcOrd="7" destOrd="0" presId="urn:microsoft.com/office/officeart/2008/layout/VerticalCurvedList"/>
    <dgm:cxn modelId="{668C4232-FB52-4BF6-AA4A-B57243BA24DF}" type="presParOf" srcId="{5050D9DE-457F-43FC-AE72-1FBC334E498D}" destId="{C8453939-8421-461C-9D89-86B95CD8EFCD}" srcOrd="8" destOrd="0" presId="urn:microsoft.com/office/officeart/2008/layout/VerticalCurvedList"/>
    <dgm:cxn modelId="{9E57B926-EF79-4DB1-8A6A-4B575091297D}" type="presParOf" srcId="{C8453939-8421-461C-9D89-86B95CD8EFCD}" destId="{12B900BC-C52C-4E30-88D3-E36BDB04F8D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CA70A0-A38F-4720-86F7-36D97A206B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9BAE0D-09DB-48D2-A9B3-08B9918B6D90}">
      <dgm:prSet phldrT="[文本]" custT="1"/>
      <dgm:spPr/>
      <dgm:t>
        <a:bodyPr/>
        <a:lstStyle/>
        <a:p>
          <a:r>
            <a:rPr lang="en-US" altLang="zh-CN" sz="2800" b="1" dirty="0" smtClean="0"/>
            <a:t>Tentative</a:t>
          </a:r>
          <a:endParaRPr lang="zh-CN" altLang="en-US" sz="2800" b="1" dirty="0"/>
        </a:p>
      </dgm:t>
    </dgm:pt>
    <dgm:pt modelId="{9B4E7167-D56C-4315-A2A3-14EED158F692}" type="parTrans" cxnId="{3C0BA5A0-29AB-4DA1-A938-527D938D8AA1}">
      <dgm:prSet/>
      <dgm:spPr/>
      <dgm:t>
        <a:bodyPr/>
        <a:lstStyle/>
        <a:p>
          <a:endParaRPr lang="zh-CN" altLang="en-US"/>
        </a:p>
      </dgm:t>
    </dgm:pt>
    <dgm:pt modelId="{D7271C20-F6E1-49A5-803C-BE994EB7C52F}" type="sibTrans" cxnId="{3C0BA5A0-29AB-4DA1-A938-527D938D8AA1}">
      <dgm:prSet/>
      <dgm:spPr/>
      <dgm:t>
        <a:bodyPr/>
        <a:lstStyle/>
        <a:p>
          <a:endParaRPr lang="zh-CN" altLang="en-US"/>
        </a:p>
      </dgm:t>
    </dgm:pt>
    <dgm:pt modelId="{A920B41D-FF1D-40D9-A28C-9CEB765D393B}">
      <dgm:prSet phldrT="[文本]" custT="1"/>
      <dgm:spPr/>
      <dgm:t>
        <a:bodyPr/>
        <a:lstStyle/>
        <a:p>
          <a:r>
            <a:rPr lang="en-US" altLang="zh-CN" sz="2800" b="1" dirty="0" smtClean="0"/>
            <a:t>Neutral </a:t>
          </a:r>
          <a:endParaRPr lang="zh-CN" altLang="en-US" sz="2800" b="1" dirty="0"/>
        </a:p>
      </dgm:t>
    </dgm:pt>
    <dgm:pt modelId="{0A72C9A6-46EA-40EB-8251-B1CD70EC800F}" type="parTrans" cxnId="{1D1C3B94-78BB-4EED-B566-5377D8964D61}">
      <dgm:prSet/>
      <dgm:spPr/>
      <dgm:t>
        <a:bodyPr/>
        <a:lstStyle/>
        <a:p>
          <a:endParaRPr lang="zh-CN" altLang="en-US"/>
        </a:p>
      </dgm:t>
    </dgm:pt>
    <dgm:pt modelId="{360D9DC8-FABB-40BA-9033-966962A5B4C8}" type="sibTrans" cxnId="{1D1C3B94-78BB-4EED-B566-5377D8964D61}">
      <dgm:prSet/>
      <dgm:spPr/>
      <dgm:t>
        <a:bodyPr/>
        <a:lstStyle/>
        <a:p>
          <a:endParaRPr lang="zh-CN" altLang="en-US"/>
        </a:p>
      </dgm:t>
    </dgm:pt>
    <dgm:pt modelId="{F113F414-923B-4A35-9005-7042F12D6067}">
      <dgm:prSet phldrT="[文本]" custT="1"/>
      <dgm:spPr/>
      <dgm:t>
        <a:bodyPr/>
        <a:lstStyle/>
        <a:p>
          <a:r>
            <a:rPr lang="en-US" altLang="en-US" sz="2400" dirty="0" smtClean="0">
              <a:latin typeface="+mj-lt"/>
              <a:ea typeface="黑体" pitchFamily="2" charset="-122"/>
            </a:rPr>
            <a:t>Describe</a:t>
          </a:r>
          <a:endParaRPr lang="zh-CN" altLang="en-US" sz="2400" dirty="0">
            <a:latin typeface="+mj-lt"/>
            <a:ea typeface="黑体" pitchFamily="2" charset="-122"/>
          </a:endParaRPr>
        </a:p>
      </dgm:t>
    </dgm:pt>
    <dgm:pt modelId="{DF0C4B51-14CC-47F9-829C-440037010ECF}" type="parTrans" cxnId="{C0450B87-15D9-4CE5-9547-C254436D47B1}">
      <dgm:prSet/>
      <dgm:spPr/>
      <dgm:t>
        <a:bodyPr/>
        <a:lstStyle/>
        <a:p>
          <a:endParaRPr lang="zh-CN" altLang="en-US"/>
        </a:p>
      </dgm:t>
    </dgm:pt>
    <dgm:pt modelId="{6423F07D-9DA3-4A0A-9B20-A764EE831835}" type="sibTrans" cxnId="{C0450B87-15D9-4CE5-9547-C254436D47B1}">
      <dgm:prSet/>
      <dgm:spPr/>
      <dgm:t>
        <a:bodyPr/>
        <a:lstStyle/>
        <a:p>
          <a:endParaRPr lang="zh-CN" altLang="en-US"/>
        </a:p>
      </dgm:t>
    </dgm:pt>
    <dgm:pt modelId="{912046CB-1A78-4D91-9743-D20D89D56A0C}">
      <dgm:prSet phldrT="[文本]" custT="1"/>
      <dgm:spPr/>
      <dgm:t>
        <a:bodyPr/>
        <a:lstStyle/>
        <a:p>
          <a:r>
            <a:rPr lang="en-US" altLang="zh-CN" sz="2800" b="1" dirty="0" smtClean="0"/>
            <a:t>Strong </a:t>
          </a:r>
          <a:endParaRPr lang="zh-CN" altLang="en-US" sz="2800" b="1" dirty="0"/>
        </a:p>
      </dgm:t>
    </dgm:pt>
    <dgm:pt modelId="{2AE398C7-2F9A-4045-8F2F-EBFA51E31BDB}" type="parTrans" cxnId="{C0CE78C0-6838-4A8B-BC91-E6F2EE1B21FA}">
      <dgm:prSet/>
      <dgm:spPr/>
      <dgm:t>
        <a:bodyPr/>
        <a:lstStyle/>
        <a:p>
          <a:endParaRPr lang="zh-CN" altLang="en-US"/>
        </a:p>
      </dgm:t>
    </dgm:pt>
    <dgm:pt modelId="{C1EE5B36-FA90-497F-AE83-84A7E7FC8B23}" type="sibTrans" cxnId="{C0CE78C0-6838-4A8B-BC91-E6F2EE1B21FA}">
      <dgm:prSet/>
      <dgm:spPr/>
      <dgm:t>
        <a:bodyPr/>
        <a:lstStyle/>
        <a:p>
          <a:endParaRPr lang="zh-CN" altLang="en-US"/>
        </a:p>
      </dgm:t>
    </dgm:pt>
    <dgm:pt modelId="{70E6CDB8-8E03-4F28-91F5-A68E73C4D30D}">
      <dgm:prSet phldrT="[文本]" custT="1"/>
      <dgm:spPr/>
      <dgm:t>
        <a:bodyPr/>
        <a:lstStyle/>
        <a:p>
          <a:r>
            <a:rPr lang="en-US" altLang="en-US" sz="2400" dirty="0" smtClean="0"/>
            <a:t>Argue</a:t>
          </a:r>
          <a:endParaRPr lang="zh-CN" altLang="en-US" sz="2400" dirty="0"/>
        </a:p>
      </dgm:t>
    </dgm:pt>
    <dgm:pt modelId="{28A0885B-0025-48D6-8239-3CF413ACF3BC}" type="parTrans" cxnId="{EC66B9EA-B4F2-49EF-9A86-D3CF6FCA4C7E}">
      <dgm:prSet/>
      <dgm:spPr/>
      <dgm:t>
        <a:bodyPr/>
        <a:lstStyle/>
        <a:p>
          <a:endParaRPr lang="zh-CN" altLang="en-US"/>
        </a:p>
      </dgm:t>
    </dgm:pt>
    <dgm:pt modelId="{32EEFC4A-294F-47B4-B97B-8614AD19EE3C}" type="sibTrans" cxnId="{EC66B9EA-B4F2-49EF-9A86-D3CF6FCA4C7E}">
      <dgm:prSet/>
      <dgm:spPr/>
      <dgm:t>
        <a:bodyPr/>
        <a:lstStyle/>
        <a:p>
          <a:endParaRPr lang="zh-CN" altLang="en-US"/>
        </a:p>
      </dgm:t>
    </dgm:pt>
    <dgm:pt modelId="{DD3C7864-23B8-42D1-A894-E599FDB3B92F}">
      <dgm:prSet custT="1"/>
      <dgm:spPr/>
      <dgm:t>
        <a:bodyPr/>
        <a:lstStyle/>
        <a:p>
          <a:r>
            <a:rPr lang="en-US" altLang="zh-CN" sz="2400" dirty="0" smtClean="0">
              <a:latin typeface="+mj-lt"/>
              <a:ea typeface="黑体" pitchFamily="2" charset="-122"/>
            </a:rPr>
            <a:t>Suggest</a:t>
          </a:r>
          <a:endParaRPr lang="zh-CN" altLang="en-US" sz="2400" dirty="0">
            <a:latin typeface="+mj-lt"/>
            <a:ea typeface="黑体" pitchFamily="2" charset="-122"/>
          </a:endParaRPr>
        </a:p>
      </dgm:t>
    </dgm:pt>
    <dgm:pt modelId="{EBB8B6CF-1F3A-4876-83C0-59C1D0F66D9F}" type="parTrans" cxnId="{057A48D3-2DED-42D2-BBB4-29BB6DE9A33A}">
      <dgm:prSet/>
      <dgm:spPr/>
      <dgm:t>
        <a:bodyPr/>
        <a:lstStyle/>
        <a:p>
          <a:endParaRPr lang="zh-CN" altLang="en-US"/>
        </a:p>
      </dgm:t>
    </dgm:pt>
    <dgm:pt modelId="{AE824C4A-D40C-4FB3-821D-B0FBA3E48F54}" type="sibTrans" cxnId="{057A48D3-2DED-42D2-BBB4-29BB6DE9A33A}">
      <dgm:prSet/>
      <dgm:spPr/>
      <dgm:t>
        <a:bodyPr/>
        <a:lstStyle/>
        <a:p>
          <a:endParaRPr lang="zh-CN" altLang="en-US"/>
        </a:p>
      </dgm:t>
    </dgm:pt>
    <dgm:pt modelId="{64AD02E2-B2B8-4C9F-8AFD-6463D0B5AF1E}">
      <dgm:prSet custT="1"/>
      <dgm:spPr/>
      <dgm:t>
        <a:bodyPr/>
        <a:lstStyle/>
        <a:p>
          <a:r>
            <a:rPr lang="en-US" altLang="zh-CN" sz="2400" dirty="0" smtClean="0">
              <a:latin typeface="+mj-lt"/>
              <a:ea typeface="黑体" pitchFamily="2" charset="-122"/>
            </a:rPr>
            <a:t>Imply </a:t>
          </a:r>
          <a:endParaRPr lang="zh-CN" altLang="en-US" sz="2400" dirty="0">
            <a:latin typeface="+mj-lt"/>
            <a:ea typeface="黑体" pitchFamily="2" charset="-122"/>
          </a:endParaRPr>
        </a:p>
      </dgm:t>
    </dgm:pt>
    <dgm:pt modelId="{3B224D3C-60CB-4419-8D68-0F6CBA8F917D}" type="parTrans" cxnId="{766B1935-2AD7-43A1-A489-DD8DA57FABB1}">
      <dgm:prSet/>
      <dgm:spPr/>
      <dgm:t>
        <a:bodyPr/>
        <a:lstStyle/>
        <a:p>
          <a:endParaRPr lang="zh-CN" altLang="en-US"/>
        </a:p>
      </dgm:t>
    </dgm:pt>
    <dgm:pt modelId="{9AE75ECC-2B6B-4CD4-8E69-9F60E85A6E9B}" type="sibTrans" cxnId="{766B1935-2AD7-43A1-A489-DD8DA57FABB1}">
      <dgm:prSet/>
      <dgm:spPr/>
      <dgm:t>
        <a:bodyPr/>
        <a:lstStyle/>
        <a:p>
          <a:endParaRPr lang="zh-CN" altLang="en-US"/>
        </a:p>
      </dgm:t>
    </dgm:pt>
    <dgm:pt modelId="{6B6DC5A4-4805-4185-86C3-C4D4B82C3490}">
      <dgm:prSet custT="1"/>
      <dgm:spPr/>
      <dgm:t>
        <a:bodyPr/>
        <a:lstStyle/>
        <a:p>
          <a:r>
            <a:rPr lang="en-US" altLang="en-US" sz="2400" dirty="0" smtClean="0">
              <a:solidFill>
                <a:schemeClr val="tx1"/>
              </a:solidFill>
              <a:latin typeface="+mj-lt"/>
              <a:ea typeface="黑体" pitchFamily="2" charset="-122"/>
            </a:rPr>
            <a:t>Propose </a:t>
          </a:r>
          <a:endParaRPr lang="zh-CN" altLang="en-US" sz="2400" dirty="0">
            <a:solidFill>
              <a:schemeClr val="tx1"/>
            </a:solidFill>
            <a:latin typeface="+mj-lt"/>
            <a:ea typeface="黑体" pitchFamily="2" charset="-122"/>
          </a:endParaRPr>
        </a:p>
      </dgm:t>
    </dgm:pt>
    <dgm:pt modelId="{64DD0D4F-A22E-46C4-8CFF-1BD993993EF1}" type="parTrans" cxnId="{17D51C99-129D-4EF2-A86F-DF8DB7774EA0}">
      <dgm:prSet/>
      <dgm:spPr/>
      <dgm:t>
        <a:bodyPr/>
        <a:lstStyle/>
        <a:p>
          <a:endParaRPr lang="zh-CN" altLang="en-US"/>
        </a:p>
      </dgm:t>
    </dgm:pt>
    <dgm:pt modelId="{118B038D-2942-484C-9BB0-F9A02DFFCE88}" type="sibTrans" cxnId="{17D51C99-129D-4EF2-A86F-DF8DB7774EA0}">
      <dgm:prSet/>
      <dgm:spPr/>
      <dgm:t>
        <a:bodyPr/>
        <a:lstStyle/>
        <a:p>
          <a:endParaRPr lang="zh-CN" altLang="en-US"/>
        </a:p>
      </dgm:t>
    </dgm:pt>
    <dgm:pt modelId="{1E558E9F-2733-45B5-8A2E-DFE5C55F5028}">
      <dgm:prSet phldrT="[文本]" custT="1"/>
      <dgm:spPr/>
      <dgm:t>
        <a:bodyPr/>
        <a:lstStyle/>
        <a:p>
          <a:r>
            <a:rPr lang="en-US" altLang="zh-CN" sz="2400" dirty="0" smtClean="0"/>
            <a:t>Indicate </a:t>
          </a:r>
          <a:endParaRPr lang="zh-CN" altLang="en-US" sz="2400" dirty="0"/>
        </a:p>
      </dgm:t>
    </dgm:pt>
    <dgm:pt modelId="{BDEDF262-03F0-4C3E-BFB3-067138268CCF}" type="parTrans" cxnId="{A9BAF254-742A-4EA2-A70C-F46CC252EA7E}">
      <dgm:prSet/>
      <dgm:spPr/>
      <dgm:t>
        <a:bodyPr/>
        <a:lstStyle/>
        <a:p>
          <a:endParaRPr lang="zh-CN" altLang="en-US"/>
        </a:p>
      </dgm:t>
    </dgm:pt>
    <dgm:pt modelId="{2390E60D-AC7A-4C2F-8CFE-F6EB1CF81BFD}" type="sibTrans" cxnId="{A9BAF254-742A-4EA2-A70C-F46CC252EA7E}">
      <dgm:prSet/>
      <dgm:spPr/>
      <dgm:t>
        <a:bodyPr/>
        <a:lstStyle/>
        <a:p>
          <a:endParaRPr lang="zh-CN" altLang="en-US"/>
        </a:p>
      </dgm:t>
    </dgm:pt>
    <dgm:pt modelId="{B3713317-4355-43BE-89E1-83ECD59E7887}">
      <dgm:prSet custT="1"/>
      <dgm:spPr/>
      <dgm:t>
        <a:bodyPr/>
        <a:lstStyle/>
        <a:p>
          <a:r>
            <a:rPr lang="en-US" altLang="zh-CN" sz="2400" dirty="0" smtClean="0">
              <a:latin typeface="+mj-lt"/>
              <a:ea typeface="黑体" pitchFamily="2" charset="-122"/>
            </a:rPr>
            <a:t>Speculate</a:t>
          </a:r>
          <a:endParaRPr lang="zh-CN" altLang="en-US" sz="2400" dirty="0">
            <a:latin typeface="+mj-lt"/>
            <a:ea typeface="黑体" pitchFamily="2" charset="-122"/>
          </a:endParaRPr>
        </a:p>
      </dgm:t>
    </dgm:pt>
    <dgm:pt modelId="{96AA5751-F7CE-4A61-B497-58DE1EC32853}" type="parTrans" cxnId="{CC05AEFE-2771-4D5A-BF6F-E2F0ACA12F06}">
      <dgm:prSet/>
      <dgm:spPr/>
      <dgm:t>
        <a:bodyPr/>
        <a:lstStyle/>
        <a:p>
          <a:endParaRPr lang="zh-CN" altLang="en-US"/>
        </a:p>
      </dgm:t>
    </dgm:pt>
    <dgm:pt modelId="{53FD6FC8-21B1-4EC6-A8F5-1DEDFFD9F0B8}" type="sibTrans" cxnId="{CC05AEFE-2771-4D5A-BF6F-E2F0ACA12F06}">
      <dgm:prSet/>
      <dgm:spPr/>
      <dgm:t>
        <a:bodyPr/>
        <a:lstStyle/>
        <a:p>
          <a:endParaRPr lang="zh-CN" altLang="en-US"/>
        </a:p>
      </dgm:t>
    </dgm:pt>
    <dgm:pt modelId="{979D5635-FE6E-4E2C-ADF7-E5725444AC54}">
      <dgm:prSet custT="1"/>
      <dgm:spPr/>
      <dgm:t>
        <a:bodyPr/>
        <a:lstStyle/>
        <a:p>
          <a:r>
            <a:rPr lang="en-US" altLang="zh-CN" sz="2400" dirty="0" smtClean="0">
              <a:latin typeface="+mj-lt"/>
              <a:ea typeface="黑体" pitchFamily="2" charset="-122"/>
            </a:rPr>
            <a:t>Intimate</a:t>
          </a:r>
          <a:endParaRPr lang="zh-CN" altLang="en-US" sz="2400" dirty="0">
            <a:latin typeface="+mj-lt"/>
            <a:ea typeface="黑体" pitchFamily="2" charset="-122"/>
          </a:endParaRPr>
        </a:p>
      </dgm:t>
    </dgm:pt>
    <dgm:pt modelId="{5EDD827C-163C-4DCE-82B3-76B6423FF3F8}" type="parTrans" cxnId="{0D627746-506A-46E0-855F-B53D1490192B}">
      <dgm:prSet/>
      <dgm:spPr/>
      <dgm:t>
        <a:bodyPr/>
        <a:lstStyle/>
        <a:p>
          <a:endParaRPr lang="zh-CN" altLang="en-US"/>
        </a:p>
      </dgm:t>
    </dgm:pt>
    <dgm:pt modelId="{2F216B2D-069C-41FD-BBF2-A4BFF046242A}" type="sibTrans" cxnId="{0D627746-506A-46E0-855F-B53D1490192B}">
      <dgm:prSet/>
      <dgm:spPr/>
      <dgm:t>
        <a:bodyPr/>
        <a:lstStyle/>
        <a:p>
          <a:endParaRPr lang="zh-CN" altLang="en-US"/>
        </a:p>
      </dgm:t>
    </dgm:pt>
    <dgm:pt modelId="{3BC19209-0911-4920-95C3-9ED3389308E7}">
      <dgm:prSet custT="1"/>
      <dgm:spPr/>
      <dgm:t>
        <a:bodyPr/>
        <a:lstStyle/>
        <a:p>
          <a:r>
            <a:rPr lang="en-US" altLang="zh-CN" sz="2400" dirty="0" smtClean="0">
              <a:latin typeface="+mj-lt"/>
              <a:ea typeface="黑体" pitchFamily="2" charset="-122"/>
            </a:rPr>
            <a:t>Hypothesize</a:t>
          </a:r>
          <a:endParaRPr lang="zh-CN" altLang="en-US" sz="2400" dirty="0">
            <a:latin typeface="+mj-lt"/>
            <a:ea typeface="黑体" pitchFamily="2" charset="-122"/>
          </a:endParaRPr>
        </a:p>
      </dgm:t>
    </dgm:pt>
    <dgm:pt modelId="{E794A8BB-E3C9-43E7-9CDE-FDD09F3DFFCB}" type="parTrans" cxnId="{48F493C3-FD94-43F3-8FA4-E96F0587E6D8}">
      <dgm:prSet/>
      <dgm:spPr/>
      <dgm:t>
        <a:bodyPr/>
        <a:lstStyle/>
        <a:p>
          <a:endParaRPr lang="zh-CN" altLang="en-US"/>
        </a:p>
      </dgm:t>
    </dgm:pt>
    <dgm:pt modelId="{23954680-E7C4-4C99-BDE5-CF7BDBEC9603}" type="sibTrans" cxnId="{48F493C3-FD94-43F3-8FA4-E96F0587E6D8}">
      <dgm:prSet/>
      <dgm:spPr/>
      <dgm:t>
        <a:bodyPr/>
        <a:lstStyle/>
        <a:p>
          <a:endParaRPr lang="zh-CN" altLang="en-US"/>
        </a:p>
      </dgm:t>
    </dgm:pt>
    <dgm:pt modelId="{F74BE616-9778-4CCD-8CB6-7F150492A0AF}">
      <dgm:prSet phldrT="[文本]" custT="1"/>
      <dgm:spPr/>
      <dgm:t>
        <a:bodyPr/>
        <a:lstStyle/>
        <a:p>
          <a:r>
            <a:rPr lang="en-US" altLang="zh-CN" sz="2400" dirty="0" smtClean="0">
              <a:latin typeface="+mj-lt"/>
              <a:ea typeface="黑体" pitchFamily="2" charset="-122"/>
            </a:rPr>
            <a:t>Show</a:t>
          </a:r>
          <a:endParaRPr lang="zh-CN" altLang="en-US" sz="2400" dirty="0">
            <a:latin typeface="+mj-lt"/>
            <a:ea typeface="黑体" pitchFamily="2" charset="-122"/>
          </a:endParaRPr>
        </a:p>
      </dgm:t>
    </dgm:pt>
    <dgm:pt modelId="{9EBBEB13-7E4A-4246-97F5-CAC65E5EED65}" type="parTrans" cxnId="{3131D163-7371-42FF-88D7-F6DCFE27E036}">
      <dgm:prSet/>
      <dgm:spPr/>
      <dgm:t>
        <a:bodyPr/>
        <a:lstStyle/>
        <a:p>
          <a:endParaRPr lang="zh-CN" altLang="en-US"/>
        </a:p>
      </dgm:t>
    </dgm:pt>
    <dgm:pt modelId="{16F6773E-6B82-433C-BC84-F61789A5CF25}" type="sibTrans" cxnId="{3131D163-7371-42FF-88D7-F6DCFE27E036}">
      <dgm:prSet/>
      <dgm:spPr/>
      <dgm:t>
        <a:bodyPr/>
        <a:lstStyle/>
        <a:p>
          <a:endParaRPr lang="zh-CN" altLang="en-US"/>
        </a:p>
      </dgm:t>
    </dgm:pt>
    <dgm:pt modelId="{5D741D07-6002-47C1-A65C-383DDFF6E3D5}">
      <dgm:prSet phldrT="[文本]" custT="1"/>
      <dgm:spPr/>
      <dgm:t>
        <a:bodyPr/>
        <a:lstStyle/>
        <a:p>
          <a:r>
            <a:rPr lang="en-US" altLang="zh-CN" sz="2400" dirty="0" smtClean="0">
              <a:latin typeface="+mj-lt"/>
              <a:ea typeface="黑体" pitchFamily="2" charset="-122"/>
            </a:rPr>
            <a:t>Reveal</a:t>
          </a:r>
          <a:endParaRPr lang="zh-CN" altLang="en-US" sz="2400" dirty="0">
            <a:latin typeface="+mj-lt"/>
            <a:ea typeface="黑体" pitchFamily="2" charset="-122"/>
          </a:endParaRPr>
        </a:p>
      </dgm:t>
    </dgm:pt>
    <dgm:pt modelId="{CBD6A450-3AEC-4884-BE40-27BCA03EFC4A}" type="parTrans" cxnId="{D254E3AE-E063-44B1-8CD8-0EDABB5079A1}">
      <dgm:prSet/>
      <dgm:spPr/>
      <dgm:t>
        <a:bodyPr/>
        <a:lstStyle/>
        <a:p>
          <a:endParaRPr lang="zh-CN" altLang="en-US"/>
        </a:p>
      </dgm:t>
    </dgm:pt>
    <dgm:pt modelId="{904606D1-8102-4AC0-A260-FFD0A1763003}" type="sibTrans" cxnId="{D254E3AE-E063-44B1-8CD8-0EDABB5079A1}">
      <dgm:prSet/>
      <dgm:spPr/>
      <dgm:t>
        <a:bodyPr/>
        <a:lstStyle/>
        <a:p>
          <a:endParaRPr lang="zh-CN" altLang="en-US"/>
        </a:p>
      </dgm:t>
    </dgm:pt>
    <dgm:pt modelId="{664223BB-AE32-41ED-91E0-22700A919EB1}">
      <dgm:prSet phldrT="[文本]" custT="1"/>
      <dgm:spPr/>
      <dgm:t>
        <a:bodyPr/>
        <a:lstStyle/>
        <a:p>
          <a:r>
            <a:rPr lang="en-US" altLang="zh-CN" sz="2400" dirty="0" smtClean="0">
              <a:latin typeface="+mj-lt"/>
              <a:ea typeface="黑体" pitchFamily="2" charset="-122"/>
            </a:rPr>
            <a:t>Demonstrate</a:t>
          </a:r>
          <a:endParaRPr lang="zh-CN" altLang="en-US" sz="2400" dirty="0">
            <a:latin typeface="+mj-lt"/>
            <a:ea typeface="黑体" pitchFamily="2" charset="-122"/>
          </a:endParaRPr>
        </a:p>
      </dgm:t>
    </dgm:pt>
    <dgm:pt modelId="{D400209D-2161-4944-9321-C55F3A288F05}" type="parTrans" cxnId="{FBD85AB6-5CDD-42B1-8278-375C883FA32A}">
      <dgm:prSet/>
      <dgm:spPr/>
      <dgm:t>
        <a:bodyPr/>
        <a:lstStyle/>
        <a:p>
          <a:endParaRPr lang="zh-CN" altLang="en-US"/>
        </a:p>
      </dgm:t>
    </dgm:pt>
    <dgm:pt modelId="{C6631E57-EB03-4545-A847-C30057F480ED}" type="sibTrans" cxnId="{FBD85AB6-5CDD-42B1-8278-375C883FA32A}">
      <dgm:prSet/>
      <dgm:spPr/>
      <dgm:t>
        <a:bodyPr/>
        <a:lstStyle/>
        <a:p>
          <a:endParaRPr lang="zh-CN" altLang="en-US"/>
        </a:p>
      </dgm:t>
    </dgm:pt>
    <dgm:pt modelId="{89208FA9-9942-42B2-8AB8-21EABC04D34F}">
      <dgm:prSet phldrT="[文本]" custT="1"/>
      <dgm:spPr/>
      <dgm:t>
        <a:bodyPr/>
        <a:lstStyle/>
        <a:p>
          <a:r>
            <a:rPr lang="en-US" altLang="zh-CN" sz="2400" dirty="0" smtClean="0">
              <a:latin typeface="+mj-lt"/>
              <a:ea typeface="黑体" pitchFamily="2" charset="-122"/>
            </a:rPr>
            <a:t>Point out</a:t>
          </a:r>
          <a:endParaRPr lang="zh-CN" altLang="en-US" sz="2400" dirty="0">
            <a:latin typeface="+mj-lt"/>
            <a:ea typeface="黑体" pitchFamily="2" charset="-122"/>
          </a:endParaRPr>
        </a:p>
      </dgm:t>
    </dgm:pt>
    <dgm:pt modelId="{1D4EEC0E-9830-4CAB-87F1-003324C7C0F6}" type="parTrans" cxnId="{F70C29F6-EF7D-406D-A0B0-711CA1F4114F}">
      <dgm:prSet/>
      <dgm:spPr/>
      <dgm:t>
        <a:bodyPr/>
        <a:lstStyle/>
        <a:p>
          <a:endParaRPr lang="zh-CN" altLang="en-US"/>
        </a:p>
      </dgm:t>
    </dgm:pt>
    <dgm:pt modelId="{386E792F-CFCF-4441-8B59-1F5AD3933630}" type="sibTrans" cxnId="{F70C29F6-EF7D-406D-A0B0-711CA1F4114F}">
      <dgm:prSet/>
      <dgm:spPr/>
      <dgm:t>
        <a:bodyPr/>
        <a:lstStyle/>
        <a:p>
          <a:endParaRPr lang="zh-CN" altLang="en-US"/>
        </a:p>
      </dgm:t>
    </dgm:pt>
    <dgm:pt modelId="{1104F84E-72E7-4FB7-A473-601D65A6E677}">
      <dgm:prSet phldrT="[文本]" custT="1"/>
      <dgm:spPr/>
      <dgm:t>
        <a:bodyPr/>
        <a:lstStyle/>
        <a:p>
          <a:r>
            <a:rPr lang="en-US" altLang="zh-CN" sz="2400" dirty="0" smtClean="0"/>
            <a:t>Claim</a:t>
          </a:r>
          <a:endParaRPr lang="zh-CN" altLang="en-US" sz="2400" dirty="0"/>
        </a:p>
      </dgm:t>
    </dgm:pt>
    <dgm:pt modelId="{AE37F388-E7F6-4FFA-92A3-02B99E818E56}" type="parTrans" cxnId="{209B4D01-A9FD-46EF-A8D4-71130DB84883}">
      <dgm:prSet/>
      <dgm:spPr/>
      <dgm:t>
        <a:bodyPr/>
        <a:lstStyle/>
        <a:p>
          <a:endParaRPr lang="zh-CN" altLang="en-US"/>
        </a:p>
      </dgm:t>
    </dgm:pt>
    <dgm:pt modelId="{9098985F-4D3B-4F36-BBEB-F4606D4B47E8}" type="sibTrans" cxnId="{209B4D01-A9FD-46EF-A8D4-71130DB84883}">
      <dgm:prSet/>
      <dgm:spPr/>
      <dgm:t>
        <a:bodyPr/>
        <a:lstStyle/>
        <a:p>
          <a:endParaRPr lang="zh-CN" altLang="en-US"/>
        </a:p>
      </dgm:t>
    </dgm:pt>
    <dgm:pt modelId="{560BF30C-8E2C-495A-BFF7-838E682134C6}">
      <dgm:prSet phldrT="[文本]" custT="1"/>
      <dgm:spPr/>
      <dgm:t>
        <a:bodyPr/>
        <a:lstStyle/>
        <a:p>
          <a:r>
            <a:rPr lang="en-US" altLang="zh-CN" sz="2400" dirty="0" smtClean="0"/>
            <a:t>Content</a:t>
          </a:r>
          <a:endParaRPr lang="zh-CN" altLang="en-US" sz="2400" dirty="0"/>
        </a:p>
      </dgm:t>
    </dgm:pt>
    <dgm:pt modelId="{553EAEA3-E8D5-496D-908A-CDB6B37B6EC2}" type="parTrans" cxnId="{D18DD3AB-4ED7-455A-8A0E-427DD919379A}">
      <dgm:prSet/>
      <dgm:spPr/>
      <dgm:t>
        <a:bodyPr/>
        <a:lstStyle/>
        <a:p>
          <a:endParaRPr lang="zh-CN" altLang="en-US"/>
        </a:p>
      </dgm:t>
    </dgm:pt>
    <dgm:pt modelId="{9C1498F9-8830-400D-9832-89DDC8898E8F}" type="sibTrans" cxnId="{D18DD3AB-4ED7-455A-8A0E-427DD919379A}">
      <dgm:prSet/>
      <dgm:spPr/>
      <dgm:t>
        <a:bodyPr/>
        <a:lstStyle/>
        <a:p>
          <a:endParaRPr lang="zh-CN" altLang="en-US"/>
        </a:p>
      </dgm:t>
    </dgm:pt>
    <dgm:pt modelId="{03D5CB04-AB7A-4AC3-9B06-7D8CB77EF59C}">
      <dgm:prSet phldrT="[文本]" custT="1"/>
      <dgm:spPr/>
      <dgm:t>
        <a:bodyPr/>
        <a:lstStyle/>
        <a:p>
          <a:r>
            <a:rPr lang="en-US" altLang="zh-CN" sz="2400" dirty="0" smtClean="0"/>
            <a:t>Assert</a:t>
          </a:r>
          <a:endParaRPr lang="zh-CN" altLang="en-US" sz="2400" dirty="0"/>
        </a:p>
      </dgm:t>
    </dgm:pt>
    <dgm:pt modelId="{1FC8D66B-9B52-4A8E-9191-DFCD3B4883F3}" type="parTrans" cxnId="{6528A9FF-3BD6-4ADF-B62D-9A942C3E3B67}">
      <dgm:prSet/>
      <dgm:spPr/>
      <dgm:t>
        <a:bodyPr/>
        <a:lstStyle/>
        <a:p>
          <a:endParaRPr lang="zh-CN" altLang="en-US"/>
        </a:p>
      </dgm:t>
    </dgm:pt>
    <dgm:pt modelId="{EA859654-2380-4241-A393-1F822934BA02}" type="sibTrans" cxnId="{6528A9FF-3BD6-4ADF-B62D-9A942C3E3B67}">
      <dgm:prSet/>
      <dgm:spPr/>
      <dgm:t>
        <a:bodyPr/>
        <a:lstStyle/>
        <a:p>
          <a:endParaRPr lang="zh-CN" altLang="en-US"/>
        </a:p>
      </dgm:t>
    </dgm:pt>
    <dgm:pt modelId="{09A9BFC7-B1B7-4BA1-A243-7387E8434A98}">
      <dgm:prSet phldrT="[文本]" custT="1"/>
      <dgm:spPr/>
      <dgm:t>
        <a:bodyPr/>
        <a:lstStyle/>
        <a:p>
          <a:r>
            <a:rPr lang="en-US" altLang="zh-CN" sz="2400" dirty="0" smtClean="0"/>
            <a:t>Reject</a:t>
          </a:r>
          <a:endParaRPr lang="zh-CN" altLang="en-US" sz="2400" dirty="0"/>
        </a:p>
      </dgm:t>
    </dgm:pt>
    <dgm:pt modelId="{31248B04-85B9-40CD-AA63-DDC7A7773BA3}" type="parTrans" cxnId="{3482391A-4600-4D95-A9AD-07F48B928FBF}">
      <dgm:prSet/>
      <dgm:spPr/>
      <dgm:t>
        <a:bodyPr/>
        <a:lstStyle/>
        <a:p>
          <a:endParaRPr lang="zh-CN" altLang="en-US"/>
        </a:p>
      </dgm:t>
    </dgm:pt>
    <dgm:pt modelId="{BF7A0BB7-FBB6-419C-BED9-561A1DC74408}" type="sibTrans" cxnId="{3482391A-4600-4D95-A9AD-07F48B928FBF}">
      <dgm:prSet/>
      <dgm:spPr/>
      <dgm:t>
        <a:bodyPr/>
        <a:lstStyle/>
        <a:p>
          <a:endParaRPr lang="zh-CN" altLang="en-US"/>
        </a:p>
      </dgm:t>
    </dgm:pt>
    <dgm:pt modelId="{3910AD63-F7F1-407F-B713-2EC2C2F81A83}">
      <dgm:prSet phldrT="[文本]" custT="1"/>
      <dgm:spPr/>
      <dgm:t>
        <a:bodyPr/>
        <a:lstStyle/>
        <a:p>
          <a:r>
            <a:rPr lang="en-US" altLang="zh-CN" sz="2400" dirty="0" smtClean="0"/>
            <a:t>Emphasize </a:t>
          </a:r>
          <a:endParaRPr lang="zh-CN" altLang="en-US" sz="2400" dirty="0"/>
        </a:p>
      </dgm:t>
    </dgm:pt>
    <dgm:pt modelId="{092A0C75-CF0B-4561-B81B-CAEDF6C1CC68}" type="parTrans" cxnId="{808A406D-65B2-4961-9E86-9C050976F40D}">
      <dgm:prSet/>
      <dgm:spPr/>
      <dgm:t>
        <a:bodyPr/>
        <a:lstStyle/>
        <a:p>
          <a:endParaRPr lang="zh-CN" altLang="en-US"/>
        </a:p>
      </dgm:t>
    </dgm:pt>
    <dgm:pt modelId="{1B4AF129-F572-4784-8220-F897C92ABAD3}" type="sibTrans" cxnId="{808A406D-65B2-4961-9E86-9C050976F40D}">
      <dgm:prSet/>
      <dgm:spPr/>
      <dgm:t>
        <a:bodyPr/>
        <a:lstStyle/>
        <a:p>
          <a:endParaRPr lang="zh-CN" altLang="en-US"/>
        </a:p>
      </dgm:t>
    </dgm:pt>
    <dgm:pt modelId="{D20E4C59-8983-4DE5-9860-65F1E26182F8}" type="pres">
      <dgm:prSet presAssocID="{7BCA70A0-A38F-4720-86F7-36D97A206B08}" presName="Name0" presStyleCnt="0">
        <dgm:presLayoutVars>
          <dgm:dir/>
          <dgm:animLvl val="lvl"/>
          <dgm:resizeHandles val="exact"/>
        </dgm:presLayoutVars>
      </dgm:prSet>
      <dgm:spPr/>
      <dgm:t>
        <a:bodyPr/>
        <a:lstStyle/>
        <a:p>
          <a:endParaRPr lang="zh-CN" altLang="en-US"/>
        </a:p>
      </dgm:t>
    </dgm:pt>
    <dgm:pt modelId="{78C571EA-35C2-4722-952A-AC4521AD7A85}" type="pres">
      <dgm:prSet presAssocID="{669BAE0D-09DB-48D2-A9B3-08B9918B6D90}" presName="composite" presStyleCnt="0"/>
      <dgm:spPr/>
    </dgm:pt>
    <dgm:pt modelId="{45392393-6B9C-4D83-94F1-218B6B49650E}" type="pres">
      <dgm:prSet presAssocID="{669BAE0D-09DB-48D2-A9B3-08B9918B6D90}" presName="parTx" presStyleLbl="alignNode1" presStyleIdx="0" presStyleCnt="3">
        <dgm:presLayoutVars>
          <dgm:chMax val="0"/>
          <dgm:chPref val="0"/>
          <dgm:bulletEnabled val="1"/>
        </dgm:presLayoutVars>
      </dgm:prSet>
      <dgm:spPr/>
      <dgm:t>
        <a:bodyPr/>
        <a:lstStyle/>
        <a:p>
          <a:endParaRPr lang="zh-CN" altLang="en-US"/>
        </a:p>
      </dgm:t>
    </dgm:pt>
    <dgm:pt modelId="{C10A4DBC-1E7C-4BA7-BA40-CC11F8649BFF}" type="pres">
      <dgm:prSet presAssocID="{669BAE0D-09DB-48D2-A9B3-08B9918B6D90}" presName="desTx" presStyleLbl="alignAccFollowNode1" presStyleIdx="0" presStyleCnt="3">
        <dgm:presLayoutVars>
          <dgm:bulletEnabled val="1"/>
        </dgm:presLayoutVars>
      </dgm:prSet>
      <dgm:spPr/>
      <dgm:t>
        <a:bodyPr/>
        <a:lstStyle/>
        <a:p>
          <a:endParaRPr lang="zh-CN" altLang="en-US"/>
        </a:p>
      </dgm:t>
    </dgm:pt>
    <dgm:pt modelId="{773A191D-B62F-450D-B5B2-F6E6D9FCC063}" type="pres">
      <dgm:prSet presAssocID="{D7271C20-F6E1-49A5-803C-BE994EB7C52F}" presName="space" presStyleCnt="0"/>
      <dgm:spPr/>
    </dgm:pt>
    <dgm:pt modelId="{CF695CC1-B657-4265-B382-A8EF0C509CD2}" type="pres">
      <dgm:prSet presAssocID="{A920B41D-FF1D-40D9-A28C-9CEB765D393B}" presName="composite" presStyleCnt="0"/>
      <dgm:spPr/>
    </dgm:pt>
    <dgm:pt modelId="{687C463D-F42A-4A9F-9622-3104E16FA0E7}" type="pres">
      <dgm:prSet presAssocID="{A920B41D-FF1D-40D9-A28C-9CEB765D393B}" presName="parTx" presStyleLbl="alignNode1" presStyleIdx="1" presStyleCnt="3">
        <dgm:presLayoutVars>
          <dgm:chMax val="0"/>
          <dgm:chPref val="0"/>
          <dgm:bulletEnabled val="1"/>
        </dgm:presLayoutVars>
      </dgm:prSet>
      <dgm:spPr/>
      <dgm:t>
        <a:bodyPr/>
        <a:lstStyle/>
        <a:p>
          <a:endParaRPr lang="zh-CN" altLang="en-US"/>
        </a:p>
      </dgm:t>
    </dgm:pt>
    <dgm:pt modelId="{79D298BD-EDB6-4650-9401-8E16F55D1485}" type="pres">
      <dgm:prSet presAssocID="{A920B41D-FF1D-40D9-A28C-9CEB765D393B}" presName="desTx" presStyleLbl="alignAccFollowNode1" presStyleIdx="1" presStyleCnt="3">
        <dgm:presLayoutVars>
          <dgm:bulletEnabled val="1"/>
        </dgm:presLayoutVars>
      </dgm:prSet>
      <dgm:spPr/>
      <dgm:t>
        <a:bodyPr/>
        <a:lstStyle/>
        <a:p>
          <a:endParaRPr lang="zh-CN" altLang="en-US"/>
        </a:p>
      </dgm:t>
    </dgm:pt>
    <dgm:pt modelId="{C04CE14C-3840-4F9B-BBB4-FAFAAEEF1EA4}" type="pres">
      <dgm:prSet presAssocID="{360D9DC8-FABB-40BA-9033-966962A5B4C8}" presName="space" presStyleCnt="0"/>
      <dgm:spPr/>
    </dgm:pt>
    <dgm:pt modelId="{02C0E71B-755E-4D1D-A71F-482EB56904D8}" type="pres">
      <dgm:prSet presAssocID="{912046CB-1A78-4D91-9743-D20D89D56A0C}" presName="composite" presStyleCnt="0"/>
      <dgm:spPr/>
    </dgm:pt>
    <dgm:pt modelId="{38BD21DC-8FF3-45C2-A3E4-B856B9B383FF}" type="pres">
      <dgm:prSet presAssocID="{912046CB-1A78-4D91-9743-D20D89D56A0C}" presName="parTx" presStyleLbl="alignNode1" presStyleIdx="2" presStyleCnt="3">
        <dgm:presLayoutVars>
          <dgm:chMax val="0"/>
          <dgm:chPref val="0"/>
          <dgm:bulletEnabled val="1"/>
        </dgm:presLayoutVars>
      </dgm:prSet>
      <dgm:spPr/>
      <dgm:t>
        <a:bodyPr/>
        <a:lstStyle/>
        <a:p>
          <a:endParaRPr lang="zh-CN" altLang="en-US"/>
        </a:p>
      </dgm:t>
    </dgm:pt>
    <dgm:pt modelId="{580DA882-0E1E-4396-A5EA-A8D884DBE55A}" type="pres">
      <dgm:prSet presAssocID="{912046CB-1A78-4D91-9743-D20D89D56A0C}" presName="desTx" presStyleLbl="alignAccFollowNode1" presStyleIdx="2" presStyleCnt="3">
        <dgm:presLayoutVars>
          <dgm:bulletEnabled val="1"/>
        </dgm:presLayoutVars>
      </dgm:prSet>
      <dgm:spPr/>
      <dgm:t>
        <a:bodyPr/>
        <a:lstStyle/>
        <a:p>
          <a:endParaRPr lang="zh-CN" altLang="en-US"/>
        </a:p>
      </dgm:t>
    </dgm:pt>
  </dgm:ptLst>
  <dgm:cxnLst>
    <dgm:cxn modelId="{8ED0BF27-82EA-4B8D-B0B5-8669BD82376C}" type="presOf" srcId="{3910AD63-F7F1-407F-B713-2EC2C2F81A83}" destId="{580DA882-0E1E-4396-A5EA-A8D884DBE55A}" srcOrd="0" destOrd="5" presId="urn:microsoft.com/office/officeart/2005/8/layout/hList1"/>
    <dgm:cxn modelId="{D254E3AE-E063-44B1-8CD8-0EDABB5079A1}" srcId="{A920B41D-FF1D-40D9-A28C-9CEB765D393B}" destId="{5D741D07-6002-47C1-A65C-383DDFF6E3D5}" srcOrd="2" destOrd="0" parTransId="{CBD6A450-3AEC-4884-BE40-27BCA03EFC4A}" sibTransId="{904606D1-8102-4AC0-A260-FFD0A1763003}"/>
    <dgm:cxn modelId="{3131D163-7371-42FF-88D7-F6DCFE27E036}" srcId="{A920B41D-FF1D-40D9-A28C-9CEB765D393B}" destId="{F74BE616-9778-4CCD-8CB6-7F150492A0AF}" srcOrd="1" destOrd="0" parTransId="{9EBBEB13-7E4A-4246-97F5-CAC65E5EED65}" sibTransId="{16F6773E-6B82-433C-BC84-F61789A5CF25}"/>
    <dgm:cxn modelId="{27013EBC-52C5-41EB-A25A-6194D45B0FAF}" type="presOf" srcId="{669BAE0D-09DB-48D2-A9B3-08B9918B6D90}" destId="{45392393-6B9C-4D83-94F1-218B6B49650E}" srcOrd="0" destOrd="0" presId="urn:microsoft.com/office/officeart/2005/8/layout/hList1"/>
    <dgm:cxn modelId="{54B71B65-DD39-4D82-9A23-FDD3056E2338}" type="presOf" srcId="{DD3C7864-23B8-42D1-A894-E599FDB3B92F}" destId="{C10A4DBC-1E7C-4BA7-BA40-CC11F8649BFF}" srcOrd="0" destOrd="0" presId="urn:microsoft.com/office/officeart/2005/8/layout/hList1"/>
    <dgm:cxn modelId="{6528A9FF-3BD6-4ADF-B62D-9A942C3E3B67}" srcId="{912046CB-1A78-4D91-9743-D20D89D56A0C}" destId="{03D5CB04-AB7A-4AC3-9B06-7D8CB77EF59C}" srcOrd="3" destOrd="0" parTransId="{1FC8D66B-9B52-4A8E-9191-DFCD3B4883F3}" sibTransId="{EA859654-2380-4241-A393-1F822934BA02}"/>
    <dgm:cxn modelId="{247C7032-782A-413A-8F31-0B2067DD9B5E}" type="presOf" srcId="{70E6CDB8-8E03-4F28-91F5-A68E73C4D30D}" destId="{580DA882-0E1E-4396-A5EA-A8D884DBE55A}" srcOrd="0" destOrd="0" presId="urn:microsoft.com/office/officeart/2005/8/layout/hList1"/>
    <dgm:cxn modelId="{0EB268E7-211A-43DC-BC6B-AAE27AD9E767}" type="presOf" srcId="{03D5CB04-AB7A-4AC3-9B06-7D8CB77EF59C}" destId="{580DA882-0E1E-4396-A5EA-A8D884DBE55A}" srcOrd="0" destOrd="3" presId="urn:microsoft.com/office/officeart/2005/8/layout/hList1"/>
    <dgm:cxn modelId="{C3B417A9-2668-43F2-AC13-4C207F79223B}" type="presOf" srcId="{912046CB-1A78-4D91-9743-D20D89D56A0C}" destId="{38BD21DC-8FF3-45C2-A3E4-B856B9B383FF}" srcOrd="0" destOrd="0" presId="urn:microsoft.com/office/officeart/2005/8/layout/hList1"/>
    <dgm:cxn modelId="{FBD85AB6-5CDD-42B1-8278-375C883FA32A}" srcId="{A920B41D-FF1D-40D9-A28C-9CEB765D393B}" destId="{664223BB-AE32-41ED-91E0-22700A919EB1}" srcOrd="3" destOrd="0" parTransId="{D400209D-2161-4944-9321-C55F3A288F05}" sibTransId="{C6631E57-EB03-4545-A847-C30057F480ED}"/>
    <dgm:cxn modelId="{25D7B679-4D4E-4816-BB69-FE3864CA51C8}" type="presOf" srcId="{664223BB-AE32-41ED-91E0-22700A919EB1}" destId="{79D298BD-EDB6-4650-9401-8E16F55D1485}" srcOrd="0" destOrd="3" presId="urn:microsoft.com/office/officeart/2005/8/layout/hList1"/>
    <dgm:cxn modelId="{96B32535-9A2A-48DE-A04C-E95D4560D864}" type="presOf" srcId="{89208FA9-9942-42B2-8AB8-21EABC04D34F}" destId="{79D298BD-EDB6-4650-9401-8E16F55D1485}" srcOrd="0" destOrd="4" presId="urn:microsoft.com/office/officeart/2005/8/layout/hList1"/>
    <dgm:cxn modelId="{C0450B87-15D9-4CE5-9547-C254436D47B1}" srcId="{A920B41D-FF1D-40D9-A28C-9CEB765D393B}" destId="{F113F414-923B-4A35-9005-7042F12D6067}" srcOrd="0" destOrd="0" parTransId="{DF0C4B51-14CC-47F9-829C-440037010ECF}" sibTransId="{6423F07D-9DA3-4A0A-9B20-A764EE831835}"/>
    <dgm:cxn modelId="{13D2F997-FA83-41ED-8402-D0F3A17FA88F}" type="presOf" srcId="{B3713317-4355-43BE-89E1-83ECD59E7887}" destId="{C10A4DBC-1E7C-4BA7-BA40-CC11F8649BFF}" srcOrd="0" destOrd="1" presId="urn:microsoft.com/office/officeart/2005/8/layout/hList1"/>
    <dgm:cxn modelId="{209B4D01-A9FD-46EF-A8D4-71130DB84883}" srcId="{912046CB-1A78-4D91-9743-D20D89D56A0C}" destId="{1104F84E-72E7-4FB7-A473-601D65A6E677}" srcOrd="1" destOrd="0" parTransId="{AE37F388-E7F6-4FFA-92A3-02B99E818E56}" sibTransId="{9098985F-4D3B-4F36-BBEB-F4606D4B47E8}"/>
    <dgm:cxn modelId="{793CBA16-7206-4C1B-A702-0A1D8991AE63}" type="presOf" srcId="{6B6DC5A4-4805-4185-86C3-C4D4B82C3490}" destId="{C10A4DBC-1E7C-4BA7-BA40-CC11F8649BFF}" srcOrd="0" destOrd="5" presId="urn:microsoft.com/office/officeart/2005/8/layout/hList1"/>
    <dgm:cxn modelId="{8EE3BCD3-BB1A-447D-9E51-0EFE638F9D34}" type="presOf" srcId="{64AD02E2-B2B8-4C9F-8AFD-6463D0B5AF1E}" destId="{C10A4DBC-1E7C-4BA7-BA40-CC11F8649BFF}" srcOrd="0" destOrd="4" presId="urn:microsoft.com/office/officeart/2005/8/layout/hList1"/>
    <dgm:cxn modelId="{EC66B9EA-B4F2-49EF-9A86-D3CF6FCA4C7E}" srcId="{912046CB-1A78-4D91-9743-D20D89D56A0C}" destId="{70E6CDB8-8E03-4F28-91F5-A68E73C4D30D}" srcOrd="0" destOrd="0" parTransId="{28A0885B-0025-48D6-8239-3CF413ACF3BC}" sibTransId="{32EEFC4A-294F-47B4-B97B-8614AD19EE3C}"/>
    <dgm:cxn modelId="{D1A3DF7E-331B-48E1-9EBD-BC0F12D4B66F}" type="presOf" srcId="{3BC19209-0911-4920-95C3-9ED3389308E7}" destId="{C10A4DBC-1E7C-4BA7-BA40-CC11F8649BFF}" srcOrd="0" destOrd="3" presId="urn:microsoft.com/office/officeart/2005/8/layout/hList1"/>
    <dgm:cxn modelId="{311D39BE-856F-434F-BA4D-DB7B7CCA388D}" type="presOf" srcId="{F113F414-923B-4A35-9005-7042F12D6067}" destId="{79D298BD-EDB6-4650-9401-8E16F55D1485}" srcOrd="0" destOrd="0" presId="urn:microsoft.com/office/officeart/2005/8/layout/hList1"/>
    <dgm:cxn modelId="{3FB6BB05-36FD-45B5-BB16-C5DE039B4173}" type="presOf" srcId="{7BCA70A0-A38F-4720-86F7-36D97A206B08}" destId="{D20E4C59-8983-4DE5-9860-65F1E26182F8}" srcOrd="0" destOrd="0" presId="urn:microsoft.com/office/officeart/2005/8/layout/hList1"/>
    <dgm:cxn modelId="{B13E152A-62FD-408F-865F-5708FA7186EA}" type="presOf" srcId="{F74BE616-9778-4CCD-8CB6-7F150492A0AF}" destId="{79D298BD-EDB6-4650-9401-8E16F55D1485}" srcOrd="0" destOrd="1" presId="urn:microsoft.com/office/officeart/2005/8/layout/hList1"/>
    <dgm:cxn modelId="{F70C29F6-EF7D-406D-A0B0-711CA1F4114F}" srcId="{A920B41D-FF1D-40D9-A28C-9CEB765D393B}" destId="{89208FA9-9942-42B2-8AB8-21EABC04D34F}" srcOrd="4" destOrd="0" parTransId="{1D4EEC0E-9830-4CAB-87F1-003324C7C0F6}" sibTransId="{386E792F-CFCF-4441-8B59-1F5AD3933630}"/>
    <dgm:cxn modelId="{4BD0EACB-E0E2-4C4D-B166-82C503440A0E}" type="presOf" srcId="{1104F84E-72E7-4FB7-A473-601D65A6E677}" destId="{580DA882-0E1E-4396-A5EA-A8D884DBE55A}" srcOrd="0" destOrd="1" presId="urn:microsoft.com/office/officeart/2005/8/layout/hList1"/>
    <dgm:cxn modelId="{A9BAF254-742A-4EA2-A70C-F46CC252EA7E}" srcId="{A920B41D-FF1D-40D9-A28C-9CEB765D393B}" destId="{1E558E9F-2733-45B5-8A2E-DFE5C55F5028}" srcOrd="5" destOrd="0" parTransId="{BDEDF262-03F0-4C3E-BFB3-067138268CCF}" sibTransId="{2390E60D-AC7A-4C2F-8CFE-F6EB1CF81BFD}"/>
    <dgm:cxn modelId="{3C0BA5A0-29AB-4DA1-A938-527D938D8AA1}" srcId="{7BCA70A0-A38F-4720-86F7-36D97A206B08}" destId="{669BAE0D-09DB-48D2-A9B3-08B9918B6D90}" srcOrd="0" destOrd="0" parTransId="{9B4E7167-D56C-4315-A2A3-14EED158F692}" sibTransId="{D7271C20-F6E1-49A5-803C-BE994EB7C52F}"/>
    <dgm:cxn modelId="{836AD12B-981C-434A-8BAD-D5F48CC90243}" type="presOf" srcId="{979D5635-FE6E-4E2C-ADF7-E5725444AC54}" destId="{C10A4DBC-1E7C-4BA7-BA40-CC11F8649BFF}" srcOrd="0" destOrd="2" presId="urn:microsoft.com/office/officeart/2005/8/layout/hList1"/>
    <dgm:cxn modelId="{808A406D-65B2-4961-9E86-9C050976F40D}" srcId="{912046CB-1A78-4D91-9743-D20D89D56A0C}" destId="{3910AD63-F7F1-407F-B713-2EC2C2F81A83}" srcOrd="5" destOrd="0" parTransId="{092A0C75-CF0B-4561-B81B-CAEDF6C1CC68}" sibTransId="{1B4AF129-F572-4784-8220-F897C92ABAD3}"/>
    <dgm:cxn modelId="{1D1C3B94-78BB-4EED-B566-5377D8964D61}" srcId="{7BCA70A0-A38F-4720-86F7-36D97A206B08}" destId="{A920B41D-FF1D-40D9-A28C-9CEB765D393B}" srcOrd="1" destOrd="0" parTransId="{0A72C9A6-46EA-40EB-8251-B1CD70EC800F}" sibTransId="{360D9DC8-FABB-40BA-9033-966962A5B4C8}"/>
    <dgm:cxn modelId="{35880385-8156-4153-9436-836B85A0173C}" type="presOf" srcId="{09A9BFC7-B1B7-4BA1-A243-7387E8434A98}" destId="{580DA882-0E1E-4396-A5EA-A8D884DBE55A}" srcOrd="0" destOrd="4" presId="urn:microsoft.com/office/officeart/2005/8/layout/hList1"/>
    <dgm:cxn modelId="{9FD6D847-C5FD-4B97-B6D9-0ECB8128D3B6}" type="presOf" srcId="{A920B41D-FF1D-40D9-A28C-9CEB765D393B}" destId="{687C463D-F42A-4A9F-9622-3104E16FA0E7}" srcOrd="0" destOrd="0" presId="urn:microsoft.com/office/officeart/2005/8/layout/hList1"/>
    <dgm:cxn modelId="{91B95A8E-869E-4007-8090-76139E4A8A3D}" type="presOf" srcId="{5D741D07-6002-47C1-A65C-383DDFF6E3D5}" destId="{79D298BD-EDB6-4650-9401-8E16F55D1485}" srcOrd="0" destOrd="2" presId="urn:microsoft.com/office/officeart/2005/8/layout/hList1"/>
    <dgm:cxn modelId="{BEDB5DD4-EA9F-4883-9380-5C90F910D2C8}" type="presOf" srcId="{1E558E9F-2733-45B5-8A2E-DFE5C55F5028}" destId="{79D298BD-EDB6-4650-9401-8E16F55D1485}" srcOrd="0" destOrd="5" presId="urn:microsoft.com/office/officeart/2005/8/layout/hList1"/>
    <dgm:cxn modelId="{766B1935-2AD7-43A1-A489-DD8DA57FABB1}" srcId="{669BAE0D-09DB-48D2-A9B3-08B9918B6D90}" destId="{64AD02E2-B2B8-4C9F-8AFD-6463D0B5AF1E}" srcOrd="4" destOrd="0" parTransId="{3B224D3C-60CB-4419-8D68-0F6CBA8F917D}" sibTransId="{9AE75ECC-2B6B-4CD4-8E69-9F60E85A6E9B}"/>
    <dgm:cxn modelId="{CC05AEFE-2771-4D5A-BF6F-E2F0ACA12F06}" srcId="{669BAE0D-09DB-48D2-A9B3-08B9918B6D90}" destId="{B3713317-4355-43BE-89E1-83ECD59E7887}" srcOrd="1" destOrd="0" parTransId="{96AA5751-F7CE-4A61-B497-58DE1EC32853}" sibTransId="{53FD6FC8-21B1-4EC6-A8F5-1DEDFFD9F0B8}"/>
    <dgm:cxn modelId="{057A48D3-2DED-42D2-BBB4-29BB6DE9A33A}" srcId="{669BAE0D-09DB-48D2-A9B3-08B9918B6D90}" destId="{DD3C7864-23B8-42D1-A894-E599FDB3B92F}" srcOrd="0" destOrd="0" parTransId="{EBB8B6CF-1F3A-4876-83C0-59C1D0F66D9F}" sibTransId="{AE824C4A-D40C-4FB3-821D-B0FBA3E48F54}"/>
    <dgm:cxn modelId="{0D627746-506A-46E0-855F-B53D1490192B}" srcId="{669BAE0D-09DB-48D2-A9B3-08B9918B6D90}" destId="{979D5635-FE6E-4E2C-ADF7-E5725444AC54}" srcOrd="2" destOrd="0" parTransId="{5EDD827C-163C-4DCE-82B3-76B6423FF3F8}" sibTransId="{2F216B2D-069C-41FD-BBF2-A4BFF046242A}"/>
    <dgm:cxn modelId="{3B9189B6-4743-4500-95DB-485892EA8F9A}" type="presOf" srcId="{560BF30C-8E2C-495A-BFF7-838E682134C6}" destId="{580DA882-0E1E-4396-A5EA-A8D884DBE55A}" srcOrd="0" destOrd="2" presId="urn:microsoft.com/office/officeart/2005/8/layout/hList1"/>
    <dgm:cxn modelId="{3482391A-4600-4D95-A9AD-07F48B928FBF}" srcId="{912046CB-1A78-4D91-9743-D20D89D56A0C}" destId="{09A9BFC7-B1B7-4BA1-A243-7387E8434A98}" srcOrd="4" destOrd="0" parTransId="{31248B04-85B9-40CD-AA63-DDC7A7773BA3}" sibTransId="{BF7A0BB7-FBB6-419C-BED9-561A1DC74408}"/>
    <dgm:cxn modelId="{D18DD3AB-4ED7-455A-8A0E-427DD919379A}" srcId="{912046CB-1A78-4D91-9743-D20D89D56A0C}" destId="{560BF30C-8E2C-495A-BFF7-838E682134C6}" srcOrd="2" destOrd="0" parTransId="{553EAEA3-E8D5-496D-908A-CDB6B37B6EC2}" sibTransId="{9C1498F9-8830-400D-9832-89DDC8898E8F}"/>
    <dgm:cxn modelId="{48F493C3-FD94-43F3-8FA4-E96F0587E6D8}" srcId="{669BAE0D-09DB-48D2-A9B3-08B9918B6D90}" destId="{3BC19209-0911-4920-95C3-9ED3389308E7}" srcOrd="3" destOrd="0" parTransId="{E794A8BB-E3C9-43E7-9CDE-FDD09F3DFFCB}" sibTransId="{23954680-E7C4-4C99-BDE5-CF7BDBEC9603}"/>
    <dgm:cxn modelId="{17D51C99-129D-4EF2-A86F-DF8DB7774EA0}" srcId="{669BAE0D-09DB-48D2-A9B3-08B9918B6D90}" destId="{6B6DC5A4-4805-4185-86C3-C4D4B82C3490}" srcOrd="5" destOrd="0" parTransId="{64DD0D4F-A22E-46C4-8CFF-1BD993993EF1}" sibTransId="{118B038D-2942-484C-9BB0-F9A02DFFCE88}"/>
    <dgm:cxn modelId="{C0CE78C0-6838-4A8B-BC91-E6F2EE1B21FA}" srcId="{7BCA70A0-A38F-4720-86F7-36D97A206B08}" destId="{912046CB-1A78-4D91-9743-D20D89D56A0C}" srcOrd="2" destOrd="0" parTransId="{2AE398C7-2F9A-4045-8F2F-EBFA51E31BDB}" sibTransId="{C1EE5B36-FA90-497F-AE83-84A7E7FC8B23}"/>
    <dgm:cxn modelId="{B6018A43-3A82-413A-BD16-B9897B70CBD7}" type="presParOf" srcId="{D20E4C59-8983-4DE5-9860-65F1E26182F8}" destId="{78C571EA-35C2-4722-952A-AC4521AD7A85}" srcOrd="0" destOrd="0" presId="urn:microsoft.com/office/officeart/2005/8/layout/hList1"/>
    <dgm:cxn modelId="{B118E176-10A4-4215-A69C-03A1F6A3F85E}" type="presParOf" srcId="{78C571EA-35C2-4722-952A-AC4521AD7A85}" destId="{45392393-6B9C-4D83-94F1-218B6B49650E}" srcOrd="0" destOrd="0" presId="urn:microsoft.com/office/officeart/2005/8/layout/hList1"/>
    <dgm:cxn modelId="{553F1743-DBEE-49DC-BCB2-231B22DBA685}" type="presParOf" srcId="{78C571EA-35C2-4722-952A-AC4521AD7A85}" destId="{C10A4DBC-1E7C-4BA7-BA40-CC11F8649BFF}" srcOrd="1" destOrd="0" presId="urn:microsoft.com/office/officeart/2005/8/layout/hList1"/>
    <dgm:cxn modelId="{3EB7334C-5553-4744-9B77-43DAA5416E27}" type="presParOf" srcId="{D20E4C59-8983-4DE5-9860-65F1E26182F8}" destId="{773A191D-B62F-450D-B5B2-F6E6D9FCC063}" srcOrd="1" destOrd="0" presId="urn:microsoft.com/office/officeart/2005/8/layout/hList1"/>
    <dgm:cxn modelId="{057998EF-5454-4866-87D4-E48F47D6E811}" type="presParOf" srcId="{D20E4C59-8983-4DE5-9860-65F1E26182F8}" destId="{CF695CC1-B657-4265-B382-A8EF0C509CD2}" srcOrd="2" destOrd="0" presId="urn:microsoft.com/office/officeart/2005/8/layout/hList1"/>
    <dgm:cxn modelId="{60CA186E-4919-4ADA-9E40-779D4E5FA887}" type="presParOf" srcId="{CF695CC1-B657-4265-B382-A8EF0C509CD2}" destId="{687C463D-F42A-4A9F-9622-3104E16FA0E7}" srcOrd="0" destOrd="0" presId="urn:microsoft.com/office/officeart/2005/8/layout/hList1"/>
    <dgm:cxn modelId="{7A3F732A-5AB5-4720-90EC-68F9A1AF7A21}" type="presParOf" srcId="{CF695CC1-B657-4265-B382-A8EF0C509CD2}" destId="{79D298BD-EDB6-4650-9401-8E16F55D1485}" srcOrd="1" destOrd="0" presId="urn:microsoft.com/office/officeart/2005/8/layout/hList1"/>
    <dgm:cxn modelId="{4792D44B-6EA1-4176-B106-743D8404F4B5}" type="presParOf" srcId="{D20E4C59-8983-4DE5-9860-65F1E26182F8}" destId="{C04CE14C-3840-4F9B-BBB4-FAFAAEEF1EA4}" srcOrd="3" destOrd="0" presId="urn:microsoft.com/office/officeart/2005/8/layout/hList1"/>
    <dgm:cxn modelId="{B79F23B9-7C83-4709-8F31-8B9602BDE3E6}" type="presParOf" srcId="{D20E4C59-8983-4DE5-9860-65F1E26182F8}" destId="{02C0E71B-755E-4D1D-A71F-482EB56904D8}" srcOrd="4" destOrd="0" presId="urn:microsoft.com/office/officeart/2005/8/layout/hList1"/>
    <dgm:cxn modelId="{C729EF64-6C18-4C2B-98DC-4ED3ABDAEB37}" type="presParOf" srcId="{02C0E71B-755E-4D1D-A71F-482EB56904D8}" destId="{38BD21DC-8FF3-45C2-A3E4-B856B9B383FF}" srcOrd="0" destOrd="0" presId="urn:microsoft.com/office/officeart/2005/8/layout/hList1"/>
    <dgm:cxn modelId="{690DB63A-9B06-4134-B39A-7408B69F8207}" type="presParOf" srcId="{02C0E71B-755E-4D1D-A71F-482EB56904D8}" destId="{580DA882-0E1E-4396-A5EA-A8D884DBE5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2302AF-DAE0-46DB-9FB3-5AB3D7E23A34}"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n-US"/>
        </a:p>
      </dgm:t>
    </dgm:pt>
    <dgm:pt modelId="{1C288C65-5627-4B0E-A82A-4D461330D11A}">
      <dgm:prSet phldrT="[文本]"/>
      <dgm:spPr/>
      <dgm:t>
        <a:bodyPr/>
        <a:lstStyle/>
        <a:p>
          <a:r>
            <a:rPr lang="zh-CN" altLang="en-US" b="1" dirty="0" smtClean="0">
              <a:latin typeface="微软雅黑" panose="020B0503020204020204" pitchFamily="34" charset="-122"/>
              <a:ea typeface="微软雅黑" panose="020B0503020204020204" pitchFamily="34" charset="-122"/>
            </a:rPr>
            <a:t>翻译</a:t>
          </a:r>
          <a:endParaRPr lang="en-US" altLang="zh-CN" b="1"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专业编辑</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母语润色</a:t>
          </a:r>
          <a:endParaRPr lang="en-US" dirty="0">
            <a:latin typeface="微软雅黑" panose="020B0503020204020204" pitchFamily="34" charset="-122"/>
            <a:ea typeface="微软雅黑" panose="020B0503020204020204" pitchFamily="34" charset="-122"/>
          </a:endParaRPr>
        </a:p>
      </dgm:t>
    </dgm:pt>
    <dgm:pt modelId="{3060EE11-C8E0-436D-8BE5-F0034F2DABA5}" type="parTrans" cxnId="{EE7F141B-F846-4903-A80C-8899D91060BA}">
      <dgm:prSet/>
      <dgm:spPr/>
      <dgm:t>
        <a:bodyPr/>
        <a:lstStyle/>
        <a:p>
          <a:endParaRPr lang="en-US">
            <a:latin typeface="微软雅黑" panose="020B0503020204020204" pitchFamily="34" charset="-122"/>
            <a:ea typeface="微软雅黑" panose="020B0503020204020204" pitchFamily="34" charset="-122"/>
          </a:endParaRPr>
        </a:p>
      </dgm:t>
    </dgm:pt>
    <dgm:pt modelId="{A51C1FCD-6CBB-417C-AB4C-6C473E38F02C}" type="sibTrans" cxnId="{EE7F141B-F846-4903-A80C-8899D91060BA}">
      <dgm:prSet/>
      <dgm:spPr/>
      <dgm:t>
        <a:bodyPr/>
        <a:lstStyle/>
        <a:p>
          <a:endParaRPr lang="en-US">
            <a:latin typeface="微软雅黑" panose="020B0503020204020204" pitchFamily="34" charset="-122"/>
            <a:ea typeface="微软雅黑" panose="020B0503020204020204" pitchFamily="34" charset="-122"/>
          </a:endParaRPr>
        </a:p>
      </dgm:t>
    </dgm:pt>
    <dgm:pt modelId="{0C994AF1-934D-4DFD-A511-BAAB434120B0}">
      <dgm:prSet phldrT="[文本]"/>
      <dgm:spPr/>
      <dgm:t>
        <a:bodyPr/>
        <a:lstStyle/>
        <a:p>
          <a:r>
            <a:rPr lang="zh-CN" altLang="en-US" b="1" dirty="0" smtClean="0">
              <a:latin typeface="微软雅黑" panose="020B0503020204020204" pitchFamily="34" charset="-122"/>
              <a:ea typeface="微软雅黑" panose="020B0503020204020204" pitchFamily="34" charset="-122"/>
            </a:rPr>
            <a:t>说明信</a:t>
          </a:r>
          <a:endParaRPr lang="en-US" altLang="zh-CN" b="1"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撰写</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编修</a:t>
          </a:r>
          <a:endParaRPr lang="en-US" dirty="0">
            <a:latin typeface="微软雅黑" panose="020B0503020204020204" pitchFamily="34" charset="-122"/>
            <a:ea typeface="微软雅黑" panose="020B0503020204020204" pitchFamily="34" charset="-122"/>
          </a:endParaRPr>
        </a:p>
      </dgm:t>
    </dgm:pt>
    <dgm:pt modelId="{CCD5FC2F-226B-4C57-9491-3E6E60F41CBC}" type="parTrans" cxnId="{A9E86CD0-5871-4CA3-8BD5-2DA6C05CCEDC}">
      <dgm:prSet/>
      <dgm:spPr/>
      <dgm:t>
        <a:bodyPr/>
        <a:lstStyle/>
        <a:p>
          <a:endParaRPr lang="en-US">
            <a:latin typeface="微软雅黑" panose="020B0503020204020204" pitchFamily="34" charset="-122"/>
            <a:ea typeface="微软雅黑" panose="020B0503020204020204" pitchFamily="34" charset="-122"/>
          </a:endParaRPr>
        </a:p>
      </dgm:t>
    </dgm:pt>
    <dgm:pt modelId="{9B4F1627-9E92-425F-BD29-37CFAB50FAA3}" type="sibTrans" cxnId="{A9E86CD0-5871-4CA3-8BD5-2DA6C05CCEDC}">
      <dgm:prSet/>
      <dgm:spPr/>
      <dgm:t>
        <a:bodyPr/>
        <a:lstStyle/>
        <a:p>
          <a:endParaRPr lang="en-US">
            <a:latin typeface="微软雅黑" panose="020B0503020204020204" pitchFamily="34" charset="-122"/>
            <a:ea typeface="微软雅黑" panose="020B0503020204020204" pitchFamily="34" charset="-122"/>
          </a:endParaRPr>
        </a:p>
      </dgm:t>
    </dgm:pt>
    <dgm:pt modelId="{253CDA09-3BF8-48D5-91CA-6B3BF00D1A5D}">
      <dgm:prSet phldrT="[文本]"/>
      <dgm:spPr/>
      <dgm:t>
        <a:bodyPr/>
        <a:lstStyle/>
        <a:p>
          <a:r>
            <a:rPr lang="zh-CN" altLang="en-US" b="1" dirty="0" smtClean="0">
              <a:latin typeface="微软雅黑" panose="020B0503020204020204" pitchFamily="34" charset="-122"/>
              <a:ea typeface="微软雅黑" panose="020B0503020204020204" pitchFamily="34" charset="-122"/>
            </a:rPr>
            <a:t>期刊推荐</a:t>
          </a:r>
          <a:endParaRPr lang="en-US" altLang="zh-CN" b="1"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推荐报告</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初步评审</a:t>
          </a:r>
          <a:endParaRPr lang="en-US" dirty="0">
            <a:latin typeface="微软雅黑" panose="020B0503020204020204" pitchFamily="34" charset="-122"/>
            <a:ea typeface="微软雅黑" panose="020B0503020204020204" pitchFamily="34" charset="-122"/>
          </a:endParaRPr>
        </a:p>
      </dgm:t>
    </dgm:pt>
    <dgm:pt modelId="{47FEDD8E-B9AB-43E1-92E1-0628BB2B5222}" type="parTrans" cxnId="{2DB3A7F6-406B-416E-9814-16885EAFF158}">
      <dgm:prSet/>
      <dgm:spPr/>
      <dgm:t>
        <a:bodyPr/>
        <a:lstStyle/>
        <a:p>
          <a:endParaRPr lang="en-US">
            <a:latin typeface="微软雅黑" panose="020B0503020204020204" pitchFamily="34" charset="-122"/>
            <a:ea typeface="微软雅黑" panose="020B0503020204020204" pitchFamily="34" charset="-122"/>
          </a:endParaRPr>
        </a:p>
      </dgm:t>
    </dgm:pt>
    <dgm:pt modelId="{E4F745E0-9D39-48A2-B168-2F6933C29F18}" type="sibTrans" cxnId="{2DB3A7F6-406B-416E-9814-16885EAFF158}">
      <dgm:prSet/>
      <dgm:spPr/>
      <dgm:t>
        <a:bodyPr/>
        <a:lstStyle/>
        <a:p>
          <a:endParaRPr lang="en-US">
            <a:latin typeface="微软雅黑" panose="020B0503020204020204" pitchFamily="34" charset="-122"/>
            <a:ea typeface="微软雅黑" panose="020B0503020204020204" pitchFamily="34" charset="-122"/>
          </a:endParaRPr>
        </a:p>
      </dgm:t>
    </dgm:pt>
    <dgm:pt modelId="{46E6632D-730B-412D-B37D-660C24A16314}">
      <dgm:prSet phldrT="[文本]"/>
      <dgm:spPr/>
      <dgm:t>
        <a:bodyPr/>
        <a:lstStyle/>
        <a:p>
          <a:r>
            <a:rPr lang="zh-CN" altLang="en-US" b="1" dirty="0" smtClean="0">
              <a:latin typeface="微软雅黑" panose="020B0503020204020204" pitchFamily="34" charset="-122"/>
              <a:ea typeface="微软雅黑" panose="020B0503020204020204" pitchFamily="34" charset="-122"/>
            </a:rPr>
            <a:t>同行评审</a:t>
          </a:r>
          <a:endParaRPr lang="en-US" altLang="zh-CN" b="1"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详细分析</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修改意见</a:t>
          </a:r>
          <a:endParaRPr lang="en-US" altLang="zh-CN" b="0" dirty="0" smtClean="0">
            <a:latin typeface="微软雅黑" panose="020B0503020204020204" pitchFamily="34" charset="-122"/>
            <a:ea typeface="微软雅黑" panose="020B0503020204020204" pitchFamily="34" charset="-122"/>
          </a:endParaRPr>
        </a:p>
      </dgm:t>
    </dgm:pt>
    <dgm:pt modelId="{9A1E783E-6D8A-4291-A14C-66A258DF72CA}" type="parTrans" cxnId="{7E59B9FE-CC8B-41D3-B9C5-764648B7BC89}">
      <dgm:prSet/>
      <dgm:spPr/>
      <dgm:t>
        <a:bodyPr/>
        <a:lstStyle/>
        <a:p>
          <a:endParaRPr lang="en-US">
            <a:latin typeface="微软雅黑" panose="020B0503020204020204" pitchFamily="34" charset="-122"/>
            <a:ea typeface="微软雅黑" panose="020B0503020204020204" pitchFamily="34" charset="-122"/>
          </a:endParaRPr>
        </a:p>
      </dgm:t>
    </dgm:pt>
    <dgm:pt modelId="{625E1018-D696-4F22-BE19-16A61E81C254}" type="sibTrans" cxnId="{7E59B9FE-CC8B-41D3-B9C5-764648B7BC89}">
      <dgm:prSet/>
      <dgm:spPr/>
      <dgm:t>
        <a:bodyPr/>
        <a:lstStyle/>
        <a:p>
          <a:endParaRPr lang="en-US">
            <a:latin typeface="微软雅黑" panose="020B0503020204020204" pitchFamily="34" charset="-122"/>
            <a:ea typeface="微软雅黑" panose="020B0503020204020204" pitchFamily="34" charset="-122"/>
          </a:endParaRPr>
        </a:p>
      </dgm:t>
    </dgm:pt>
    <dgm:pt modelId="{0A1DAC27-A502-4BEB-A3F0-5DD0D8207C96}" type="pres">
      <dgm:prSet presAssocID="{202302AF-DAE0-46DB-9FB3-5AB3D7E23A34}" presName="matrix" presStyleCnt="0">
        <dgm:presLayoutVars>
          <dgm:chMax val="1"/>
          <dgm:dir/>
          <dgm:resizeHandles val="exact"/>
        </dgm:presLayoutVars>
      </dgm:prSet>
      <dgm:spPr/>
      <dgm:t>
        <a:bodyPr/>
        <a:lstStyle/>
        <a:p>
          <a:endParaRPr lang="zh-CN" altLang="en-US"/>
        </a:p>
      </dgm:t>
    </dgm:pt>
    <dgm:pt modelId="{6D5F51BE-71FF-4D41-88DD-85F6F02D8851}" type="pres">
      <dgm:prSet presAssocID="{202302AF-DAE0-46DB-9FB3-5AB3D7E23A34}" presName="diamond" presStyleLbl="bgShp" presStyleIdx="0" presStyleCnt="1"/>
      <dgm:spPr/>
    </dgm:pt>
    <dgm:pt modelId="{0A0ABB33-99AF-4599-94B7-70F7A12EE95F}" type="pres">
      <dgm:prSet presAssocID="{202302AF-DAE0-46DB-9FB3-5AB3D7E23A34}" presName="quad1" presStyleLbl="node1" presStyleIdx="0" presStyleCnt="4" custScaleX="137527" custScaleY="64043" custLinFactNeighborX="-23082" custLinFactNeighborY="-1443">
        <dgm:presLayoutVars>
          <dgm:chMax val="0"/>
          <dgm:chPref val="0"/>
          <dgm:bulletEnabled val="1"/>
        </dgm:presLayoutVars>
      </dgm:prSet>
      <dgm:spPr/>
      <dgm:t>
        <a:bodyPr/>
        <a:lstStyle/>
        <a:p>
          <a:endParaRPr lang="en-US"/>
        </a:p>
      </dgm:t>
    </dgm:pt>
    <dgm:pt modelId="{AEE57417-9879-44A5-84E1-A571124D84E2}" type="pres">
      <dgm:prSet presAssocID="{202302AF-DAE0-46DB-9FB3-5AB3D7E23A34}" presName="quad2" presStyleLbl="node1" presStyleIdx="1" presStyleCnt="4" custScaleX="133442" custScaleY="65791" custLinFactNeighborX="18753">
        <dgm:presLayoutVars>
          <dgm:chMax val="0"/>
          <dgm:chPref val="0"/>
          <dgm:bulletEnabled val="1"/>
        </dgm:presLayoutVars>
      </dgm:prSet>
      <dgm:spPr/>
      <dgm:t>
        <a:bodyPr/>
        <a:lstStyle/>
        <a:p>
          <a:endParaRPr lang="zh-CN" altLang="en-US"/>
        </a:p>
      </dgm:t>
    </dgm:pt>
    <dgm:pt modelId="{5F7DFA7D-BCA4-417B-A978-4B6A8C789DE9}" type="pres">
      <dgm:prSet presAssocID="{202302AF-DAE0-46DB-9FB3-5AB3D7E23A34}" presName="quad3" presStyleLbl="node1" presStyleIdx="2" presStyleCnt="4" custScaleX="132238" custScaleY="63344" custLinFactNeighborX="-22360" custLinFactNeighborY="-1442">
        <dgm:presLayoutVars>
          <dgm:chMax val="0"/>
          <dgm:chPref val="0"/>
          <dgm:bulletEnabled val="1"/>
        </dgm:presLayoutVars>
      </dgm:prSet>
      <dgm:spPr/>
      <dgm:t>
        <a:bodyPr/>
        <a:lstStyle/>
        <a:p>
          <a:endParaRPr lang="en-US"/>
        </a:p>
      </dgm:t>
    </dgm:pt>
    <dgm:pt modelId="{E80C558F-93DB-44DF-9126-F7343974D5C4}" type="pres">
      <dgm:prSet presAssocID="{202302AF-DAE0-46DB-9FB3-5AB3D7E23A34}" presName="quad4" presStyleLbl="node1" presStyleIdx="3" presStyleCnt="4" custScaleX="133244" custScaleY="66229" custLinFactNeighborX="21639">
        <dgm:presLayoutVars>
          <dgm:chMax val="0"/>
          <dgm:chPref val="0"/>
          <dgm:bulletEnabled val="1"/>
        </dgm:presLayoutVars>
      </dgm:prSet>
      <dgm:spPr/>
      <dgm:t>
        <a:bodyPr/>
        <a:lstStyle/>
        <a:p>
          <a:endParaRPr lang="en-US"/>
        </a:p>
      </dgm:t>
    </dgm:pt>
  </dgm:ptLst>
  <dgm:cxnLst>
    <dgm:cxn modelId="{2DB3A7F6-406B-416E-9814-16885EAFF158}" srcId="{202302AF-DAE0-46DB-9FB3-5AB3D7E23A34}" destId="{253CDA09-3BF8-48D5-91CA-6B3BF00D1A5D}" srcOrd="2" destOrd="0" parTransId="{47FEDD8E-B9AB-43E1-92E1-0628BB2B5222}" sibTransId="{E4F745E0-9D39-48A2-B168-2F6933C29F18}"/>
    <dgm:cxn modelId="{138A9C1A-1A2A-4AF9-A0C9-4DD588D4E9BD}" type="presOf" srcId="{1C288C65-5627-4B0E-A82A-4D461330D11A}" destId="{0A0ABB33-99AF-4599-94B7-70F7A12EE95F}" srcOrd="0" destOrd="0" presId="urn:microsoft.com/office/officeart/2005/8/layout/matrix3"/>
    <dgm:cxn modelId="{EE7F141B-F846-4903-A80C-8899D91060BA}" srcId="{202302AF-DAE0-46DB-9FB3-5AB3D7E23A34}" destId="{1C288C65-5627-4B0E-A82A-4D461330D11A}" srcOrd="0" destOrd="0" parTransId="{3060EE11-C8E0-436D-8BE5-F0034F2DABA5}" sibTransId="{A51C1FCD-6CBB-417C-AB4C-6C473E38F02C}"/>
    <dgm:cxn modelId="{A9E86CD0-5871-4CA3-8BD5-2DA6C05CCEDC}" srcId="{202302AF-DAE0-46DB-9FB3-5AB3D7E23A34}" destId="{0C994AF1-934D-4DFD-A511-BAAB434120B0}" srcOrd="1" destOrd="0" parTransId="{CCD5FC2F-226B-4C57-9491-3E6E60F41CBC}" sibTransId="{9B4F1627-9E92-425F-BD29-37CFAB50FAA3}"/>
    <dgm:cxn modelId="{7BBEE41E-6EAA-4329-B8F2-0134CE48190C}" type="presOf" srcId="{46E6632D-730B-412D-B37D-660C24A16314}" destId="{E80C558F-93DB-44DF-9126-F7343974D5C4}" srcOrd="0" destOrd="0" presId="urn:microsoft.com/office/officeart/2005/8/layout/matrix3"/>
    <dgm:cxn modelId="{3AC4138B-2C1A-44C6-BC35-EFAEF7DD8893}" type="presOf" srcId="{0C994AF1-934D-4DFD-A511-BAAB434120B0}" destId="{AEE57417-9879-44A5-84E1-A571124D84E2}" srcOrd="0" destOrd="0" presId="urn:microsoft.com/office/officeart/2005/8/layout/matrix3"/>
    <dgm:cxn modelId="{7E59B9FE-CC8B-41D3-B9C5-764648B7BC89}" srcId="{202302AF-DAE0-46DB-9FB3-5AB3D7E23A34}" destId="{46E6632D-730B-412D-B37D-660C24A16314}" srcOrd="3" destOrd="0" parTransId="{9A1E783E-6D8A-4291-A14C-66A258DF72CA}" sibTransId="{625E1018-D696-4F22-BE19-16A61E81C254}"/>
    <dgm:cxn modelId="{4DD914AC-5907-4757-BDC4-4F9460B1DDA5}" type="presOf" srcId="{253CDA09-3BF8-48D5-91CA-6B3BF00D1A5D}" destId="{5F7DFA7D-BCA4-417B-A978-4B6A8C789DE9}" srcOrd="0" destOrd="0" presId="urn:microsoft.com/office/officeart/2005/8/layout/matrix3"/>
    <dgm:cxn modelId="{1F6ADF87-F10C-435F-BAB3-D1153025CC95}" type="presOf" srcId="{202302AF-DAE0-46DB-9FB3-5AB3D7E23A34}" destId="{0A1DAC27-A502-4BEB-A3F0-5DD0D8207C96}" srcOrd="0" destOrd="0" presId="urn:microsoft.com/office/officeart/2005/8/layout/matrix3"/>
    <dgm:cxn modelId="{F788213A-01AD-48D0-9CA2-3524846BADF8}" type="presParOf" srcId="{0A1DAC27-A502-4BEB-A3F0-5DD0D8207C96}" destId="{6D5F51BE-71FF-4D41-88DD-85F6F02D8851}" srcOrd="0" destOrd="0" presId="urn:microsoft.com/office/officeart/2005/8/layout/matrix3"/>
    <dgm:cxn modelId="{B3C8106E-C2A9-4175-AB52-B6278B4E5AE7}" type="presParOf" srcId="{0A1DAC27-A502-4BEB-A3F0-5DD0D8207C96}" destId="{0A0ABB33-99AF-4599-94B7-70F7A12EE95F}" srcOrd="1" destOrd="0" presId="urn:microsoft.com/office/officeart/2005/8/layout/matrix3"/>
    <dgm:cxn modelId="{B7A921F4-7CBF-4AEB-80D7-40E0453BC116}" type="presParOf" srcId="{0A1DAC27-A502-4BEB-A3F0-5DD0D8207C96}" destId="{AEE57417-9879-44A5-84E1-A571124D84E2}" srcOrd="2" destOrd="0" presId="urn:microsoft.com/office/officeart/2005/8/layout/matrix3"/>
    <dgm:cxn modelId="{52CFC1F2-47DF-4785-A22C-B8C47B478E40}" type="presParOf" srcId="{0A1DAC27-A502-4BEB-A3F0-5DD0D8207C96}" destId="{5F7DFA7D-BCA4-417B-A978-4B6A8C789DE9}" srcOrd="3" destOrd="0" presId="urn:microsoft.com/office/officeart/2005/8/layout/matrix3"/>
    <dgm:cxn modelId="{A6606265-4C2F-4C3A-8417-5D9A9196BCC2}" type="presParOf" srcId="{0A1DAC27-A502-4BEB-A3F0-5DD0D8207C96}" destId="{E80C558F-93DB-44DF-9126-F7343974D5C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CA8D1A-7250-49EA-86DA-DDE3F42FD5B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4B4F82C-BDB0-4A24-90BC-1CA634B8044C}">
      <dgm:prSet phldrT="[文本]" custT="1"/>
      <dgm:spPr/>
      <dgm:t>
        <a:bodyPr/>
        <a:lstStyle/>
        <a:p>
          <a:r>
            <a:rPr lang="en-US" altLang="zh-CN" sz="2800" b="1" dirty="0" smtClean="0">
              <a:solidFill>
                <a:schemeClr val="bg1">
                  <a:lumMod val="65000"/>
                </a:schemeClr>
              </a:solidFill>
              <a:latin typeface="+mn-ea"/>
              <a:ea typeface="+mn-ea"/>
            </a:rPr>
            <a:t>Emerald</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出版资源</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dgm:t>
    </dgm:pt>
    <dgm:pt modelId="{2A255511-DE36-459C-832C-1CFC5412E5F7}" type="parTrans" cxnId="{2233FE35-F2DE-40D0-9DB6-B442FCEE2B66}">
      <dgm:prSet/>
      <dgm:spPr/>
      <dgm:t>
        <a:bodyPr/>
        <a:lstStyle/>
        <a:p>
          <a:endParaRPr lang="zh-CN" altLang="en-US">
            <a:latin typeface="华文细黑" pitchFamily="2" charset="-122"/>
            <a:ea typeface="华文细黑" pitchFamily="2" charset="-122"/>
          </a:endParaRPr>
        </a:p>
      </dgm:t>
    </dgm:pt>
    <dgm:pt modelId="{C78BEE32-286D-41DE-89AB-21A3E3C5156D}" type="sibTrans" cxnId="{2233FE35-F2DE-40D0-9DB6-B442FCEE2B66}">
      <dgm:prSet/>
      <dgm:spPr/>
      <dgm:t>
        <a:bodyPr/>
        <a:lstStyle/>
        <a:p>
          <a:endParaRPr lang="zh-CN" altLang="en-US">
            <a:latin typeface="华文细黑" pitchFamily="2" charset="-122"/>
            <a:ea typeface="华文细黑" pitchFamily="2" charset="-122"/>
          </a:endParaRPr>
        </a:p>
      </dgm:t>
    </dgm:pt>
    <dgm:pt modelId="{66248D52-6C45-4FE6-8287-66DC8D7DA3E9}">
      <dgm:prSet phldrT="[文本]" custT="1"/>
      <dgm:spPr/>
      <dgm:t>
        <a:bodyPr/>
        <a:lstStyle/>
        <a:p>
          <a:r>
            <a:rPr lang="en-US" altLang="zh-CN" sz="2800" b="1" dirty="0" smtClean="0">
              <a:solidFill>
                <a:schemeClr val="bg1">
                  <a:lumMod val="65000"/>
                </a:schemeClr>
              </a:solidFill>
              <a:latin typeface="+mn-ea"/>
              <a:ea typeface="+mn-ea"/>
            </a:rPr>
            <a:t>Emerald</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投稿指南</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dgm:t>
    </dgm:pt>
    <dgm:pt modelId="{3276CC36-EA18-41E4-820C-6D786A86D508}" type="parTrans" cxnId="{5A4EC7A3-A44C-473C-B073-C7252C561553}">
      <dgm:prSet/>
      <dgm:spPr/>
      <dgm:t>
        <a:bodyPr/>
        <a:lstStyle/>
        <a:p>
          <a:endParaRPr lang="zh-CN" altLang="en-US">
            <a:latin typeface="华文细黑" pitchFamily="2" charset="-122"/>
            <a:ea typeface="华文细黑" pitchFamily="2" charset="-122"/>
          </a:endParaRPr>
        </a:p>
      </dgm:t>
    </dgm:pt>
    <dgm:pt modelId="{BE7E5D14-C70B-40E0-BEDF-0AA384D4DC9A}" type="sibTrans" cxnId="{5A4EC7A3-A44C-473C-B073-C7252C561553}">
      <dgm:prSet/>
      <dgm:spPr/>
      <dgm:t>
        <a:bodyPr/>
        <a:lstStyle/>
        <a:p>
          <a:endParaRPr lang="zh-CN" altLang="en-US">
            <a:latin typeface="华文细黑" pitchFamily="2" charset="-122"/>
            <a:ea typeface="华文细黑" pitchFamily="2" charset="-122"/>
          </a:endParaRPr>
        </a:p>
      </dgm:t>
    </dgm:pt>
    <dgm:pt modelId="{D04A04F0-DC6E-4188-A5C0-D096918D830D}">
      <dgm:prSet custT="1"/>
      <dgm:spPr/>
      <dgm:t>
        <a:bodyPr/>
        <a:lstStyle/>
        <a:p>
          <a:r>
            <a:rPr lang="en-US" altLang="zh-CN" sz="2800" b="1" dirty="0" smtClean="0">
              <a:latin typeface="+mn-ea"/>
              <a:ea typeface="+mn-ea"/>
            </a:rPr>
            <a:t>Emerald</a:t>
          </a:r>
          <a:r>
            <a:rPr lang="zh-CN" altLang="en-US" sz="2800" b="1" dirty="0" smtClean="0">
              <a:latin typeface="微软雅黑" panose="020B0503020204020204" pitchFamily="34" charset="-122"/>
              <a:ea typeface="微软雅黑" panose="020B0503020204020204" pitchFamily="34" charset="-122"/>
            </a:rPr>
            <a:t>学术基金 </a:t>
          </a:r>
          <a:r>
            <a:rPr lang="en-US" altLang="zh-CN" sz="2800" b="1" dirty="0" smtClean="0">
              <a:latin typeface="微软雅黑" panose="020B0503020204020204" pitchFamily="34" charset="-122"/>
              <a:ea typeface="微软雅黑" panose="020B0503020204020204" pitchFamily="34" charset="-122"/>
            </a:rPr>
            <a:t>&amp; </a:t>
          </a:r>
          <a:r>
            <a:rPr lang="zh-CN" altLang="en-US" sz="2800" b="1" dirty="0" smtClean="0">
              <a:latin typeface="微软雅黑" panose="020B0503020204020204" pitchFamily="34" charset="-122"/>
              <a:ea typeface="微软雅黑" panose="020B0503020204020204" pitchFamily="34" charset="-122"/>
            </a:rPr>
            <a:t>出版项目</a:t>
          </a:r>
          <a:endParaRPr lang="zh-CN" altLang="en-US" sz="2800" b="1" dirty="0">
            <a:latin typeface="微软雅黑" panose="020B0503020204020204" pitchFamily="34" charset="-122"/>
            <a:ea typeface="微软雅黑" panose="020B0503020204020204" pitchFamily="34" charset="-122"/>
          </a:endParaRPr>
        </a:p>
      </dgm:t>
    </dgm:pt>
    <dgm:pt modelId="{13E81552-6D86-4989-A407-9C4442956A5C}" type="parTrans" cxnId="{3757ADBE-7BDC-4FA4-9B6C-0DA3D3058CC0}">
      <dgm:prSet/>
      <dgm:spPr/>
      <dgm:t>
        <a:bodyPr/>
        <a:lstStyle/>
        <a:p>
          <a:endParaRPr lang="zh-CN" altLang="en-US">
            <a:latin typeface="华文细黑" pitchFamily="2" charset="-122"/>
            <a:ea typeface="华文细黑" pitchFamily="2" charset="-122"/>
          </a:endParaRPr>
        </a:p>
      </dgm:t>
    </dgm:pt>
    <dgm:pt modelId="{9FECD098-E1B7-4D76-8A88-0110EF9FB29E}" type="sibTrans" cxnId="{3757ADBE-7BDC-4FA4-9B6C-0DA3D3058CC0}">
      <dgm:prSet/>
      <dgm:spPr/>
      <dgm:t>
        <a:bodyPr/>
        <a:lstStyle/>
        <a:p>
          <a:endParaRPr lang="zh-CN" altLang="en-US">
            <a:latin typeface="华文细黑" pitchFamily="2" charset="-122"/>
            <a:ea typeface="华文细黑" pitchFamily="2" charset="-122"/>
          </a:endParaRPr>
        </a:p>
      </dgm:t>
    </dgm:pt>
    <dgm:pt modelId="{15CB4E9F-C4FC-4152-BE6A-C2F681D65024}">
      <dgm:prSet phldrT="[文本]" custT="1"/>
      <dgm:spPr/>
      <dgm:t>
        <a:bodyPr/>
        <a:lstStyle/>
        <a:p>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学术论文写作</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dgm:t>
    </dgm:pt>
    <dgm:pt modelId="{A62EAC22-E9B4-4D85-8AE3-07A03A45F5BA}" type="parTrans" cxnId="{07B1E432-5E46-4747-9C63-E9EF7B076CC0}">
      <dgm:prSet/>
      <dgm:spPr/>
      <dgm:t>
        <a:bodyPr/>
        <a:lstStyle/>
        <a:p>
          <a:endParaRPr lang="zh-CN" altLang="en-US"/>
        </a:p>
      </dgm:t>
    </dgm:pt>
    <dgm:pt modelId="{A8B297B5-1B01-4054-A46B-12F9AEE6614B}" type="sibTrans" cxnId="{07B1E432-5E46-4747-9C63-E9EF7B076CC0}">
      <dgm:prSet/>
      <dgm:spPr/>
      <dgm:t>
        <a:bodyPr/>
        <a:lstStyle/>
        <a:p>
          <a:endParaRPr lang="zh-CN" altLang="en-US"/>
        </a:p>
      </dgm:t>
    </dgm:pt>
    <dgm:pt modelId="{23FEA946-B8B5-46DF-8FBE-1D5DC80D7082}" type="pres">
      <dgm:prSet presAssocID="{84CA8D1A-7250-49EA-86DA-DDE3F42FD5BF}" presName="Name0" presStyleCnt="0">
        <dgm:presLayoutVars>
          <dgm:chMax val="7"/>
          <dgm:chPref val="7"/>
          <dgm:dir/>
        </dgm:presLayoutVars>
      </dgm:prSet>
      <dgm:spPr/>
      <dgm:t>
        <a:bodyPr/>
        <a:lstStyle/>
        <a:p>
          <a:endParaRPr lang="zh-CN" altLang="en-US"/>
        </a:p>
      </dgm:t>
    </dgm:pt>
    <dgm:pt modelId="{5050D9DE-457F-43FC-AE72-1FBC334E498D}" type="pres">
      <dgm:prSet presAssocID="{84CA8D1A-7250-49EA-86DA-DDE3F42FD5BF}" presName="Name1" presStyleCnt="0"/>
      <dgm:spPr/>
    </dgm:pt>
    <dgm:pt modelId="{90F5B6D4-A6D0-4D2E-9E19-F1D84506D8AC}" type="pres">
      <dgm:prSet presAssocID="{84CA8D1A-7250-49EA-86DA-DDE3F42FD5BF}" presName="cycle" presStyleCnt="0"/>
      <dgm:spPr/>
    </dgm:pt>
    <dgm:pt modelId="{DDDC24FA-0721-4A10-BDA7-3E1419B54095}" type="pres">
      <dgm:prSet presAssocID="{84CA8D1A-7250-49EA-86DA-DDE3F42FD5BF}" presName="srcNode" presStyleLbl="node1" presStyleIdx="0" presStyleCnt="4"/>
      <dgm:spPr/>
    </dgm:pt>
    <dgm:pt modelId="{42EE8321-71D3-4ADD-B6A9-4A70EF9C5703}" type="pres">
      <dgm:prSet presAssocID="{84CA8D1A-7250-49EA-86DA-DDE3F42FD5BF}" presName="conn" presStyleLbl="parChTrans1D2" presStyleIdx="0" presStyleCnt="1"/>
      <dgm:spPr/>
      <dgm:t>
        <a:bodyPr/>
        <a:lstStyle/>
        <a:p>
          <a:endParaRPr lang="zh-CN" altLang="en-US"/>
        </a:p>
      </dgm:t>
    </dgm:pt>
    <dgm:pt modelId="{3A798256-96D0-4172-BF3F-2A83E2ECB5D5}" type="pres">
      <dgm:prSet presAssocID="{84CA8D1A-7250-49EA-86DA-DDE3F42FD5BF}" presName="extraNode" presStyleLbl="node1" presStyleIdx="0" presStyleCnt="4"/>
      <dgm:spPr/>
    </dgm:pt>
    <dgm:pt modelId="{A775F455-1F80-41EA-A421-E9D23F12B8D0}" type="pres">
      <dgm:prSet presAssocID="{84CA8D1A-7250-49EA-86DA-DDE3F42FD5BF}" presName="dstNode" presStyleLbl="node1" presStyleIdx="0" presStyleCnt="4"/>
      <dgm:spPr/>
    </dgm:pt>
    <dgm:pt modelId="{D2A9F2B2-8DD3-4891-A937-50E77ADEEAA7}" type="pres">
      <dgm:prSet presAssocID="{64B4F82C-BDB0-4A24-90BC-1CA634B8044C}" presName="text_1" presStyleLbl="node1" presStyleIdx="0" presStyleCnt="4">
        <dgm:presLayoutVars>
          <dgm:bulletEnabled val="1"/>
        </dgm:presLayoutVars>
      </dgm:prSet>
      <dgm:spPr/>
      <dgm:t>
        <a:bodyPr/>
        <a:lstStyle/>
        <a:p>
          <a:endParaRPr lang="zh-CN" altLang="en-US"/>
        </a:p>
      </dgm:t>
    </dgm:pt>
    <dgm:pt modelId="{2C60FEF1-9A5C-4F03-9485-3A47AD721840}" type="pres">
      <dgm:prSet presAssocID="{64B4F82C-BDB0-4A24-90BC-1CA634B8044C}" presName="accent_1" presStyleCnt="0"/>
      <dgm:spPr/>
    </dgm:pt>
    <dgm:pt modelId="{4AE82286-0332-40BC-9414-048A9BEDE443}" type="pres">
      <dgm:prSet presAssocID="{64B4F82C-BDB0-4A24-90BC-1CA634B8044C}" presName="accentRepeatNode" presStyleLbl="solidFgAcc1" presStyleIdx="0" presStyleCnt="4"/>
      <dgm:spPr/>
    </dgm:pt>
    <dgm:pt modelId="{3E981D4B-8016-4D24-9FED-0A995BE7311D}" type="pres">
      <dgm:prSet presAssocID="{15CB4E9F-C4FC-4152-BE6A-C2F681D65024}" presName="text_2" presStyleLbl="node1" presStyleIdx="1" presStyleCnt="4">
        <dgm:presLayoutVars>
          <dgm:bulletEnabled val="1"/>
        </dgm:presLayoutVars>
      </dgm:prSet>
      <dgm:spPr/>
      <dgm:t>
        <a:bodyPr/>
        <a:lstStyle/>
        <a:p>
          <a:endParaRPr lang="zh-CN" altLang="en-US"/>
        </a:p>
      </dgm:t>
    </dgm:pt>
    <dgm:pt modelId="{7525E1EE-5E75-411D-8216-C6AEEFECD125}" type="pres">
      <dgm:prSet presAssocID="{15CB4E9F-C4FC-4152-BE6A-C2F681D65024}" presName="accent_2" presStyleCnt="0"/>
      <dgm:spPr/>
    </dgm:pt>
    <dgm:pt modelId="{9579710C-6A67-4F96-9F66-324D2434F490}" type="pres">
      <dgm:prSet presAssocID="{15CB4E9F-C4FC-4152-BE6A-C2F681D65024}" presName="accentRepeatNode" presStyleLbl="solidFgAcc1" presStyleIdx="1" presStyleCnt="4"/>
      <dgm:spPr/>
    </dgm:pt>
    <dgm:pt modelId="{E0C7E0F7-F81C-4171-856E-8E4A9818DB2A}" type="pres">
      <dgm:prSet presAssocID="{66248D52-6C45-4FE6-8287-66DC8D7DA3E9}" presName="text_3" presStyleLbl="node1" presStyleIdx="2" presStyleCnt="4">
        <dgm:presLayoutVars>
          <dgm:bulletEnabled val="1"/>
        </dgm:presLayoutVars>
      </dgm:prSet>
      <dgm:spPr/>
      <dgm:t>
        <a:bodyPr/>
        <a:lstStyle/>
        <a:p>
          <a:endParaRPr lang="zh-CN" altLang="en-US"/>
        </a:p>
      </dgm:t>
    </dgm:pt>
    <dgm:pt modelId="{11BBBE37-28B6-40CA-9177-1DFB14BC92A7}" type="pres">
      <dgm:prSet presAssocID="{66248D52-6C45-4FE6-8287-66DC8D7DA3E9}" presName="accent_3" presStyleCnt="0"/>
      <dgm:spPr/>
    </dgm:pt>
    <dgm:pt modelId="{C6EAC191-9597-4BD9-8021-C4537D06FC70}" type="pres">
      <dgm:prSet presAssocID="{66248D52-6C45-4FE6-8287-66DC8D7DA3E9}" presName="accentRepeatNode" presStyleLbl="solidFgAcc1" presStyleIdx="2" presStyleCnt="4"/>
      <dgm:spPr/>
    </dgm:pt>
    <dgm:pt modelId="{F9E7A0F7-8873-4DFB-B981-2E0A893D1292}" type="pres">
      <dgm:prSet presAssocID="{D04A04F0-DC6E-4188-A5C0-D096918D830D}" presName="text_4" presStyleLbl="node1" presStyleIdx="3" presStyleCnt="4">
        <dgm:presLayoutVars>
          <dgm:bulletEnabled val="1"/>
        </dgm:presLayoutVars>
      </dgm:prSet>
      <dgm:spPr/>
      <dgm:t>
        <a:bodyPr/>
        <a:lstStyle/>
        <a:p>
          <a:endParaRPr lang="zh-CN" altLang="en-US"/>
        </a:p>
      </dgm:t>
    </dgm:pt>
    <dgm:pt modelId="{C8453939-8421-461C-9D89-86B95CD8EFCD}" type="pres">
      <dgm:prSet presAssocID="{D04A04F0-DC6E-4188-A5C0-D096918D830D}" presName="accent_4" presStyleCnt="0"/>
      <dgm:spPr/>
    </dgm:pt>
    <dgm:pt modelId="{12B900BC-C52C-4E30-88D3-E36BDB04F8D5}" type="pres">
      <dgm:prSet presAssocID="{D04A04F0-DC6E-4188-A5C0-D096918D830D}" presName="accentRepeatNode" presStyleLbl="solidFgAcc1" presStyleIdx="3" presStyleCnt="4"/>
      <dgm:spPr/>
    </dgm:pt>
  </dgm:ptLst>
  <dgm:cxnLst>
    <dgm:cxn modelId="{B333A103-6B88-437A-97CE-1552C5B77C4E}" type="presOf" srcId="{D04A04F0-DC6E-4188-A5C0-D096918D830D}" destId="{F9E7A0F7-8873-4DFB-B981-2E0A893D1292}" srcOrd="0" destOrd="0" presId="urn:microsoft.com/office/officeart/2008/layout/VerticalCurvedList"/>
    <dgm:cxn modelId="{5A4EC7A3-A44C-473C-B073-C7252C561553}" srcId="{84CA8D1A-7250-49EA-86DA-DDE3F42FD5BF}" destId="{66248D52-6C45-4FE6-8287-66DC8D7DA3E9}" srcOrd="2" destOrd="0" parTransId="{3276CC36-EA18-41E4-820C-6D786A86D508}" sibTransId="{BE7E5D14-C70B-40E0-BEDF-0AA384D4DC9A}"/>
    <dgm:cxn modelId="{3757ADBE-7BDC-4FA4-9B6C-0DA3D3058CC0}" srcId="{84CA8D1A-7250-49EA-86DA-DDE3F42FD5BF}" destId="{D04A04F0-DC6E-4188-A5C0-D096918D830D}" srcOrd="3" destOrd="0" parTransId="{13E81552-6D86-4989-A407-9C4442956A5C}" sibTransId="{9FECD098-E1B7-4D76-8A88-0110EF9FB29E}"/>
    <dgm:cxn modelId="{9A5D4BCD-95E4-4212-9955-131EA1372496}" type="presOf" srcId="{84CA8D1A-7250-49EA-86DA-DDE3F42FD5BF}" destId="{23FEA946-B8B5-46DF-8FBE-1D5DC80D7082}" srcOrd="0" destOrd="0" presId="urn:microsoft.com/office/officeart/2008/layout/VerticalCurvedList"/>
    <dgm:cxn modelId="{9BBF6F26-B010-403A-A3ED-752D9B481D49}" type="presOf" srcId="{66248D52-6C45-4FE6-8287-66DC8D7DA3E9}" destId="{E0C7E0F7-F81C-4171-856E-8E4A9818DB2A}" srcOrd="0" destOrd="0" presId="urn:microsoft.com/office/officeart/2008/layout/VerticalCurvedList"/>
    <dgm:cxn modelId="{2949AA12-934F-4711-9FF5-FEED0149A90A}" type="presOf" srcId="{64B4F82C-BDB0-4A24-90BC-1CA634B8044C}" destId="{D2A9F2B2-8DD3-4891-A937-50E77ADEEAA7}" srcOrd="0" destOrd="0" presId="urn:microsoft.com/office/officeart/2008/layout/VerticalCurvedList"/>
    <dgm:cxn modelId="{07B1E432-5E46-4747-9C63-E9EF7B076CC0}" srcId="{84CA8D1A-7250-49EA-86DA-DDE3F42FD5BF}" destId="{15CB4E9F-C4FC-4152-BE6A-C2F681D65024}" srcOrd="1" destOrd="0" parTransId="{A62EAC22-E9B4-4D85-8AE3-07A03A45F5BA}" sibTransId="{A8B297B5-1B01-4054-A46B-12F9AEE6614B}"/>
    <dgm:cxn modelId="{C44F705C-AC6A-4226-8CE5-368DF798E0AA}" type="presOf" srcId="{15CB4E9F-C4FC-4152-BE6A-C2F681D65024}" destId="{3E981D4B-8016-4D24-9FED-0A995BE7311D}" srcOrd="0" destOrd="0" presId="urn:microsoft.com/office/officeart/2008/layout/VerticalCurvedList"/>
    <dgm:cxn modelId="{D9834D19-ED8E-4F5D-8D32-AD0CE90FA9E2}" type="presOf" srcId="{C78BEE32-286D-41DE-89AB-21A3E3C5156D}" destId="{42EE8321-71D3-4ADD-B6A9-4A70EF9C5703}" srcOrd="0" destOrd="0" presId="urn:microsoft.com/office/officeart/2008/layout/VerticalCurvedList"/>
    <dgm:cxn modelId="{2233FE35-F2DE-40D0-9DB6-B442FCEE2B66}" srcId="{84CA8D1A-7250-49EA-86DA-DDE3F42FD5BF}" destId="{64B4F82C-BDB0-4A24-90BC-1CA634B8044C}" srcOrd="0" destOrd="0" parTransId="{2A255511-DE36-459C-832C-1CFC5412E5F7}" sibTransId="{C78BEE32-286D-41DE-89AB-21A3E3C5156D}"/>
    <dgm:cxn modelId="{B6D7ED04-2DDB-4EFB-9DC1-5BB73E882C1B}" type="presParOf" srcId="{23FEA946-B8B5-46DF-8FBE-1D5DC80D7082}" destId="{5050D9DE-457F-43FC-AE72-1FBC334E498D}" srcOrd="0" destOrd="0" presId="urn:microsoft.com/office/officeart/2008/layout/VerticalCurvedList"/>
    <dgm:cxn modelId="{970EA53F-C92D-4974-B18E-7618AD28EB9A}" type="presParOf" srcId="{5050D9DE-457F-43FC-AE72-1FBC334E498D}" destId="{90F5B6D4-A6D0-4D2E-9E19-F1D84506D8AC}" srcOrd="0" destOrd="0" presId="urn:microsoft.com/office/officeart/2008/layout/VerticalCurvedList"/>
    <dgm:cxn modelId="{5C9D6D2C-8623-466F-9BF6-EBC15C0D7C27}" type="presParOf" srcId="{90F5B6D4-A6D0-4D2E-9E19-F1D84506D8AC}" destId="{DDDC24FA-0721-4A10-BDA7-3E1419B54095}" srcOrd="0" destOrd="0" presId="urn:microsoft.com/office/officeart/2008/layout/VerticalCurvedList"/>
    <dgm:cxn modelId="{59F023CF-98DD-4EB8-8152-1ACC03772BEE}" type="presParOf" srcId="{90F5B6D4-A6D0-4D2E-9E19-F1D84506D8AC}" destId="{42EE8321-71D3-4ADD-B6A9-4A70EF9C5703}" srcOrd="1" destOrd="0" presId="urn:microsoft.com/office/officeart/2008/layout/VerticalCurvedList"/>
    <dgm:cxn modelId="{853A31DD-11F0-4824-91F2-2BD561DC5A56}" type="presParOf" srcId="{90F5B6D4-A6D0-4D2E-9E19-F1D84506D8AC}" destId="{3A798256-96D0-4172-BF3F-2A83E2ECB5D5}" srcOrd="2" destOrd="0" presId="urn:microsoft.com/office/officeart/2008/layout/VerticalCurvedList"/>
    <dgm:cxn modelId="{465D6427-0959-4A84-A45B-6E5EFE1E76AA}" type="presParOf" srcId="{90F5B6D4-A6D0-4D2E-9E19-F1D84506D8AC}" destId="{A775F455-1F80-41EA-A421-E9D23F12B8D0}" srcOrd="3" destOrd="0" presId="urn:microsoft.com/office/officeart/2008/layout/VerticalCurvedList"/>
    <dgm:cxn modelId="{DDE7D52C-299C-4288-AB19-2C80DE24B672}" type="presParOf" srcId="{5050D9DE-457F-43FC-AE72-1FBC334E498D}" destId="{D2A9F2B2-8DD3-4891-A937-50E77ADEEAA7}" srcOrd="1" destOrd="0" presId="urn:microsoft.com/office/officeart/2008/layout/VerticalCurvedList"/>
    <dgm:cxn modelId="{70F0A523-FCA4-41AF-9963-81B7F5118234}" type="presParOf" srcId="{5050D9DE-457F-43FC-AE72-1FBC334E498D}" destId="{2C60FEF1-9A5C-4F03-9485-3A47AD721840}" srcOrd="2" destOrd="0" presId="urn:microsoft.com/office/officeart/2008/layout/VerticalCurvedList"/>
    <dgm:cxn modelId="{F6AA0410-4207-4A71-8EBD-C15AC6ECBC11}" type="presParOf" srcId="{2C60FEF1-9A5C-4F03-9485-3A47AD721840}" destId="{4AE82286-0332-40BC-9414-048A9BEDE443}" srcOrd="0" destOrd="0" presId="urn:microsoft.com/office/officeart/2008/layout/VerticalCurvedList"/>
    <dgm:cxn modelId="{ADF4D7B9-AF5C-4444-AD4E-55C37B1DF1F9}" type="presParOf" srcId="{5050D9DE-457F-43FC-AE72-1FBC334E498D}" destId="{3E981D4B-8016-4D24-9FED-0A995BE7311D}" srcOrd="3" destOrd="0" presId="urn:microsoft.com/office/officeart/2008/layout/VerticalCurvedList"/>
    <dgm:cxn modelId="{4BC51CFE-B177-4BE1-AFE4-FAF67272BA5F}" type="presParOf" srcId="{5050D9DE-457F-43FC-AE72-1FBC334E498D}" destId="{7525E1EE-5E75-411D-8216-C6AEEFECD125}" srcOrd="4" destOrd="0" presId="urn:microsoft.com/office/officeart/2008/layout/VerticalCurvedList"/>
    <dgm:cxn modelId="{0F1B4B1E-3729-44E8-AA8B-9273B0BFF59C}" type="presParOf" srcId="{7525E1EE-5E75-411D-8216-C6AEEFECD125}" destId="{9579710C-6A67-4F96-9F66-324D2434F490}" srcOrd="0" destOrd="0" presId="urn:microsoft.com/office/officeart/2008/layout/VerticalCurvedList"/>
    <dgm:cxn modelId="{6D3FB232-52DD-4C30-9E25-5AFC7E5B6A1E}" type="presParOf" srcId="{5050D9DE-457F-43FC-AE72-1FBC334E498D}" destId="{E0C7E0F7-F81C-4171-856E-8E4A9818DB2A}" srcOrd="5" destOrd="0" presId="urn:microsoft.com/office/officeart/2008/layout/VerticalCurvedList"/>
    <dgm:cxn modelId="{C3220E9C-6BE8-4849-9C3E-928EB86129CC}" type="presParOf" srcId="{5050D9DE-457F-43FC-AE72-1FBC334E498D}" destId="{11BBBE37-28B6-40CA-9177-1DFB14BC92A7}" srcOrd="6" destOrd="0" presId="urn:microsoft.com/office/officeart/2008/layout/VerticalCurvedList"/>
    <dgm:cxn modelId="{EBB45EC9-72A0-48CF-B03A-3AE0FCCBD841}" type="presParOf" srcId="{11BBBE37-28B6-40CA-9177-1DFB14BC92A7}" destId="{C6EAC191-9597-4BD9-8021-C4537D06FC70}" srcOrd="0" destOrd="0" presId="urn:microsoft.com/office/officeart/2008/layout/VerticalCurvedList"/>
    <dgm:cxn modelId="{3B659C45-EF1D-4D06-A18D-C043781D6C18}" type="presParOf" srcId="{5050D9DE-457F-43FC-AE72-1FBC334E498D}" destId="{F9E7A0F7-8873-4DFB-B981-2E0A893D1292}" srcOrd="7" destOrd="0" presId="urn:microsoft.com/office/officeart/2008/layout/VerticalCurvedList"/>
    <dgm:cxn modelId="{5222D78E-2D13-405E-A022-07FE33050C3B}" type="presParOf" srcId="{5050D9DE-457F-43FC-AE72-1FBC334E498D}" destId="{C8453939-8421-461C-9D89-86B95CD8EFCD}" srcOrd="8" destOrd="0" presId="urn:microsoft.com/office/officeart/2008/layout/VerticalCurvedList"/>
    <dgm:cxn modelId="{4E20FEBE-11B3-4F22-A16D-C1ADA095835E}" type="presParOf" srcId="{C8453939-8421-461C-9D89-86B95CD8EFCD}" destId="{12B900BC-C52C-4E30-88D3-E36BDB04F8D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A8D1A-7250-49EA-86DA-DDE3F42FD5B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4B4F82C-BDB0-4A24-90BC-1CA634B8044C}">
      <dgm:prSet phldrT="[文本]" custT="1"/>
      <dgm:spPr/>
      <dgm:t>
        <a:bodyPr/>
        <a:lstStyle/>
        <a:p>
          <a:r>
            <a:rPr lang="en-US" altLang="zh-CN" sz="2800" b="1" dirty="0" smtClean="0">
              <a:solidFill>
                <a:schemeClr val="bg1">
                  <a:lumMod val="65000"/>
                </a:schemeClr>
              </a:solidFill>
              <a:latin typeface="+mn-ea"/>
              <a:ea typeface="+mn-ea"/>
            </a:rPr>
            <a:t>Emerald</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出版资源</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dgm:t>
    </dgm:pt>
    <dgm:pt modelId="{2A255511-DE36-459C-832C-1CFC5412E5F7}" type="parTrans" cxnId="{2233FE35-F2DE-40D0-9DB6-B442FCEE2B66}">
      <dgm:prSet/>
      <dgm:spPr/>
      <dgm:t>
        <a:bodyPr/>
        <a:lstStyle/>
        <a:p>
          <a:endParaRPr lang="zh-CN" altLang="en-US">
            <a:latin typeface="华文细黑" pitchFamily="2" charset="-122"/>
            <a:ea typeface="华文细黑" pitchFamily="2" charset="-122"/>
          </a:endParaRPr>
        </a:p>
      </dgm:t>
    </dgm:pt>
    <dgm:pt modelId="{C78BEE32-286D-41DE-89AB-21A3E3C5156D}" type="sibTrans" cxnId="{2233FE35-F2DE-40D0-9DB6-B442FCEE2B66}">
      <dgm:prSet/>
      <dgm:spPr/>
      <dgm:t>
        <a:bodyPr/>
        <a:lstStyle/>
        <a:p>
          <a:endParaRPr lang="zh-CN" altLang="en-US">
            <a:latin typeface="华文细黑" pitchFamily="2" charset="-122"/>
            <a:ea typeface="华文细黑" pitchFamily="2" charset="-122"/>
          </a:endParaRPr>
        </a:p>
      </dgm:t>
    </dgm:pt>
    <dgm:pt modelId="{66248D52-6C45-4FE6-8287-66DC8D7DA3E9}">
      <dgm:prSet phldrT="[文本]" custT="1"/>
      <dgm:spPr/>
      <dgm:t>
        <a:bodyPr/>
        <a:lstStyle/>
        <a:p>
          <a:r>
            <a:rPr lang="en-US" altLang="zh-CN" sz="2800" b="1" dirty="0" smtClean="0">
              <a:latin typeface="+mn-ea"/>
              <a:ea typeface="+mn-ea"/>
            </a:rPr>
            <a:t>Emerald</a:t>
          </a:r>
          <a:r>
            <a:rPr lang="zh-CN" altLang="en-US" sz="2800" b="1" dirty="0" smtClean="0">
              <a:latin typeface="微软雅黑" panose="020B0503020204020204" pitchFamily="34" charset="-122"/>
              <a:ea typeface="微软雅黑" panose="020B0503020204020204" pitchFamily="34" charset="-122"/>
            </a:rPr>
            <a:t>投稿指南</a:t>
          </a:r>
          <a:endParaRPr lang="zh-CN" altLang="en-US" sz="2800" b="1" dirty="0">
            <a:latin typeface="微软雅黑" panose="020B0503020204020204" pitchFamily="34" charset="-122"/>
            <a:ea typeface="微软雅黑" panose="020B0503020204020204" pitchFamily="34" charset="-122"/>
          </a:endParaRPr>
        </a:p>
      </dgm:t>
    </dgm:pt>
    <dgm:pt modelId="{3276CC36-EA18-41E4-820C-6D786A86D508}" type="parTrans" cxnId="{5A4EC7A3-A44C-473C-B073-C7252C561553}">
      <dgm:prSet/>
      <dgm:spPr/>
      <dgm:t>
        <a:bodyPr/>
        <a:lstStyle/>
        <a:p>
          <a:endParaRPr lang="zh-CN" altLang="en-US">
            <a:latin typeface="华文细黑" pitchFamily="2" charset="-122"/>
            <a:ea typeface="华文细黑" pitchFamily="2" charset="-122"/>
          </a:endParaRPr>
        </a:p>
      </dgm:t>
    </dgm:pt>
    <dgm:pt modelId="{BE7E5D14-C70B-40E0-BEDF-0AA384D4DC9A}" type="sibTrans" cxnId="{5A4EC7A3-A44C-473C-B073-C7252C561553}">
      <dgm:prSet/>
      <dgm:spPr/>
      <dgm:t>
        <a:bodyPr/>
        <a:lstStyle/>
        <a:p>
          <a:endParaRPr lang="zh-CN" altLang="en-US">
            <a:latin typeface="华文细黑" pitchFamily="2" charset="-122"/>
            <a:ea typeface="华文细黑" pitchFamily="2" charset="-122"/>
          </a:endParaRPr>
        </a:p>
      </dgm:t>
    </dgm:pt>
    <dgm:pt modelId="{D04A04F0-DC6E-4188-A5C0-D096918D830D}">
      <dgm:prSet custT="1"/>
      <dgm:spPr/>
      <dgm:t>
        <a:bodyPr/>
        <a:lstStyle/>
        <a:p>
          <a:r>
            <a:rPr lang="en-US" altLang="zh-CN" sz="2800" b="1" dirty="0" smtClean="0">
              <a:latin typeface="+mn-ea"/>
              <a:ea typeface="+mn-ea"/>
            </a:rPr>
            <a:t>Emerald</a:t>
          </a:r>
          <a:r>
            <a:rPr lang="zh-CN" altLang="en-US" sz="2800" b="1" dirty="0" smtClean="0">
              <a:latin typeface="微软雅黑" panose="020B0503020204020204" pitchFamily="34" charset="-122"/>
              <a:ea typeface="微软雅黑" panose="020B0503020204020204" pitchFamily="34" charset="-122"/>
            </a:rPr>
            <a:t>学术基金 </a:t>
          </a:r>
          <a:r>
            <a:rPr lang="en-US" altLang="zh-CN" sz="2800" b="1" dirty="0" smtClean="0">
              <a:latin typeface="微软雅黑" panose="020B0503020204020204" pitchFamily="34" charset="-122"/>
              <a:ea typeface="微软雅黑" panose="020B0503020204020204" pitchFamily="34" charset="-122"/>
            </a:rPr>
            <a:t>&amp; </a:t>
          </a:r>
          <a:r>
            <a:rPr lang="zh-CN" altLang="en-US" sz="2800" b="1" dirty="0" smtClean="0">
              <a:latin typeface="微软雅黑" panose="020B0503020204020204" pitchFamily="34" charset="-122"/>
              <a:ea typeface="微软雅黑" panose="020B0503020204020204" pitchFamily="34" charset="-122"/>
            </a:rPr>
            <a:t>出版项目</a:t>
          </a:r>
          <a:endParaRPr lang="zh-CN" altLang="en-US" sz="2800" b="1" dirty="0">
            <a:latin typeface="微软雅黑" panose="020B0503020204020204" pitchFamily="34" charset="-122"/>
            <a:ea typeface="微软雅黑" panose="020B0503020204020204" pitchFamily="34" charset="-122"/>
          </a:endParaRPr>
        </a:p>
      </dgm:t>
    </dgm:pt>
    <dgm:pt modelId="{13E81552-6D86-4989-A407-9C4442956A5C}" type="parTrans" cxnId="{3757ADBE-7BDC-4FA4-9B6C-0DA3D3058CC0}">
      <dgm:prSet/>
      <dgm:spPr/>
      <dgm:t>
        <a:bodyPr/>
        <a:lstStyle/>
        <a:p>
          <a:endParaRPr lang="zh-CN" altLang="en-US">
            <a:latin typeface="华文细黑" pitchFamily="2" charset="-122"/>
            <a:ea typeface="华文细黑" pitchFamily="2" charset="-122"/>
          </a:endParaRPr>
        </a:p>
      </dgm:t>
    </dgm:pt>
    <dgm:pt modelId="{9FECD098-E1B7-4D76-8A88-0110EF9FB29E}" type="sibTrans" cxnId="{3757ADBE-7BDC-4FA4-9B6C-0DA3D3058CC0}">
      <dgm:prSet/>
      <dgm:spPr/>
      <dgm:t>
        <a:bodyPr/>
        <a:lstStyle/>
        <a:p>
          <a:endParaRPr lang="zh-CN" altLang="en-US">
            <a:latin typeface="华文细黑" pitchFamily="2" charset="-122"/>
            <a:ea typeface="华文细黑" pitchFamily="2" charset="-122"/>
          </a:endParaRPr>
        </a:p>
      </dgm:t>
    </dgm:pt>
    <dgm:pt modelId="{15CB4E9F-C4FC-4152-BE6A-C2F681D65024}">
      <dgm:prSet phldrT="[文本]" custT="1"/>
      <dgm:spPr/>
      <dgm:t>
        <a:bodyPr/>
        <a:lstStyle/>
        <a:p>
          <a:r>
            <a:rPr lang="zh-CN" altLang="en-US" sz="2800" b="1" dirty="0" smtClean="0">
              <a:latin typeface="微软雅黑" panose="020B0503020204020204" pitchFamily="34" charset="-122"/>
              <a:ea typeface="微软雅黑" panose="020B0503020204020204" pitchFamily="34" charset="-122"/>
            </a:rPr>
            <a:t>英文学术论文写作</a:t>
          </a:r>
          <a:endParaRPr lang="zh-CN" altLang="en-US" sz="2800" b="1" dirty="0">
            <a:latin typeface="微软雅黑" panose="020B0503020204020204" pitchFamily="34" charset="-122"/>
            <a:ea typeface="微软雅黑" panose="020B0503020204020204" pitchFamily="34" charset="-122"/>
          </a:endParaRPr>
        </a:p>
      </dgm:t>
    </dgm:pt>
    <dgm:pt modelId="{A62EAC22-E9B4-4D85-8AE3-07A03A45F5BA}" type="parTrans" cxnId="{07B1E432-5E46-4747-9C63-E9EF7B076CC0}">
      <dgm:prSet/>
      <dgm:spPr/>
      <dgm:t>
        <a:bodyPr/>
        <a:lstStyle/>
        <a:p>
          <a:endParaRPr lang="zh-CN" altLang="en-US"/>
        </a:p>
      </dgm:t>
    </dgm:pt>
    <dgm:pt modelId="{A8B297B5-1B01-4054-A46B-12F9AEE6614B}" type="sibTrans" cxnId="{07B1E432-5E46-4747-9C63-E9EF7B076CC0}">
      <dgm:prSet/>
      <dgm:spPr/>
      <dgm:t>
        <a:bodyPr/>
        <a:lstStyle/>
        <a:p>
          <a:endParaRPr lang="zh-CN" altLang="en-US"/>
        </a:p>
      </dgm:t>
    </dgm:pt>
    <dgm:pt modelId="{23FEA946-B8B5-46DF-8FBE-1D5DC80D7082}" type="pres">
      <dgm:prSet presAssocID="{84CA8D1A-7250-49EA-86DA-DDE3F42FD5BF}" presName="Name0" presStyleCnt="0">
        <dgm:presLayoutVars>
          <dgm:chMax val="7"/>
          <dgm:chPref val="7"/>
          <dgm:dir/>
        </dgm:presLayoutVars>
      </dgm:prSet>
      <dgm:spPr/>
      <dgm:t>
        <a:bodyPr/>
        <a:lstStyle/>
        <a:p>
          <a:endParaRPr lang="zh-CN" altLang="en-US"/>
        </a:p>
      </dgm:t>
    </dgm:pt>
    <dgm:pt modelId="{5050D9DE-457F-43FC-AE72-1FBC334E498D}" type="pres">
      <dgm:prSet presAssocID="{84CA8D1A-7250-49EA-86DA-DDE3F42FD5BF}" presName="Name1" presStyleCnt="0"/>
      <dgm:spPr/>
    </dgm:pt>
    <dgm:pt modelId="{90F5B6D4-A6D0-4D2E-9E19-F1D84506D8AC}" type="pres">
      <dgm:prSet presAssocID="{84CA8D1A-7250-49EA-86DA-DDE3F42FD5BF}" presName="cycle" presStyleCnt="0"/>
      <dgm:spPr/>
    </dgm:pt>
    <dgm:pt modelId="{DDDC24FA-0721-4A10-BDA7-3E1419B54095}" type="pres">
      <dgm:prSet presAssocID="{84CA8D1A-7250-49EA-86DA-DDE3F42FD5BF}" presName="srcNode" presStyleLbl="node1" presStyleIdx="0" presStyleCnt="4"/>
      <dgm:spPr/>
    </dgm:pt>
    <dgm:pt modelId="{42EE8321-71D3-4ADD-B6A9-4A70EF9C5703}" type="pres">
      <dgm:prSet presAssocID="{84CA8D1A-7250-49EA-86DA-DDE3F42FD5BF}" presName="conn" presStyleLbl="parChTrans1D2" presStyleIdx="0" presStyleCnt="1"/>
      <dgm:spPr/>
      <dgm:t>
        <a:bodyPr/>
        <a:lstStyle/>
        <a:p>
          <a:endParaRPr lang="zh-CN" altLang="en-US"/>
        </a:p>
      </dgm:t>
    </dgm:pt>
    <dgm:pt modelId="{3A798256-96D0-4172-BF3F-2A83E2ECB5D5}" type="pres">
      <dgm:prSet presAssocID="{84CA8D1A-7250-49EA-86DA-DDE3F42FD5BF}" presName="extraNode" presStyleLbl="node1" presStyleIdx="0" presStyleCnt="4"/>
      <dgm:spPr/>
    </dgm:pt>
    <dgm:pt modelId="{A775F455-1F80-41EA-A421-E9D23F12B8D0}" type="pres">
      <dgm:prSet presAssocID="{84CA8D1A-7250-49EA-86DA-DDE3F42FD5BF}" presName="dstNode" presStyleLbl="node1" presStyleIdx="0" presStyleCnt="4"/>
      <dgm:spPr/>
    </dgm:pt>
    <dgm:pt modelId="{D2A9F2B2-8DD3-4891-A937-50E77ADEEAA7}" type="pres">
      <dgm:prSet presAssocID="{64B4F82C-BDB0-4A24-90BC-1CA634B8044C}" presName="text_1" presStyleLbl="node1" presStyleIdx="0" presStyleCnt="4">
        <dgm:presLayoutVars>
          <dgm:bulletEnabled val="1"/>
        </dgm:presLayoutVars>
      </dgm:prSet>
      <dgm:spPr/>
      <dgm:t>
        <a:bodyPr/>
        <a:lstStyle/>
        <a:p>
          <a:endParaRPr lang="zh-CN" altLang="en-US"/>
        </a:p>
      </dgm:t>
    </dgm:pt>
    <dgm:pt modelId="{2C60FEF1-9A5C-4F03-9485-3A47AD721840}" type="pres">
      <dgm:prSet presAssocID="{64B4F82C-BDB0-4A24-90BC-1CA634B8044C}" presName="accent_1" presStyleCnt="0"/>
      <dgm:spPr/>
    </dgm:pt>
    <dgm:pt modelId="{4AE82286-0332-40BC-9414-048A9BEDE443}" type="pres">
      <dgm:prSet presAssocID="{64B4F82C-BDB0-4A24-90BC-1CA634B8044C}" presName="accentRepeatNode" presStyleLbl="solidFgAcc1" presStyleIdx="0" presStyleCnt="4"/>
      <dgm:spPr/>
    </dgm:pt>
    <dgm:pt modelId="{3E981D4B-8016-4D24-9FED-0A995BE7311D}" type="pres">
      <dgm:prSet presAssocID="{15CB4E9F-C4FC-4152-BE6A-C2F681D65024}" presName="text_2" presStyleLbl="node1" presStyleIdx="1" presStyleCnt="4">
        <dgm:presLayoutVars>
          <dgm:bulletEnabled val="1"/>
        </dgm:presLayoutVars>
      </dgm:prSet>
      <dgm:spPr/>
      <dgm:t>
        <a:bodyPr/>
        <a:lstStyle/>
        <a:p>
          <a:endParaRPr lang="zh-CN" altLang="en-US"/>
        </a:p>
      </dgm:t>
    </dgm:pt>
    <dgm:pt modelId="{7525E1EE-5E75-411D-8216-C6AEEFECD125}" type="pres">
      <dgm:prSet presAssocID="{15CB4E9F-C4FC-4152-BE6A-C2F681D65024}" presName="accent_2" presStyleCnt="0"/>
      <dgm:spPr/>
    </dgm:pt>
    <dgm:pt modelId="{9579710C-6A67-4F96-9F66-324D2434F490}" type="pres">
      <dgm:prSet presAssocID="{15CB4E9F-C4FC-4152-BE6A-C2F681D65024}" presName="accentRepeatNode" presStyleLbl="solidFgAcc1" presStyleIdx="1" presStyleCnt="4"/>
      <dgm:spPr/>
    </dgm:pt>
    <dgm:pt modelId="{E0C7E0F7-F81C-4171-856E-8E4A9818DB2A}" type="pres">
      <dgm:prSet presAssocID="{66248D52-6C45-4FE6-8287-66DC8D7DA3E9}" presName="text_3" presStyleLbl="node1" presStyleIdx="2" presStyleCnt="4">
        <dgm:presLayoutVars>
          <dgm:bulletEnabled val="1"/>
        </dgm:presLayoutVars>
      </dgm:prSet>
      <dgm:spPr/>
      <dgm:t>
        <a:bodyPr/>
        <a:lstStyle/>
        <a:p>
          <a:endParaRPr lang="zh-CN" altLang="en-US"/>
        </a:p>
      </dgm:t>
    </dgm:pt>
    <dgm:pt modelId="{11BBBE37-28B6-40CA-9177-1DFB14BC92A7}" type="pres">
      <dgm:prSet presAssocID="{66248D52-6C45-4FE6-8287-66DC8D7DA3E9}" presName="accent_3" presStyleCnt="0"/>
      <dgm:spPr/>
    </dgm:pt>
    <dgm:pt modelId="{C6EAC191-9597-4BD9-8021-C4537D06FC70}" type="pres">
      <dgm:prSet presAssocID="{66248D52-6C45-4FE6-8287-66DC8D7DA3E9}" presName="accentRepeatNode" presStyleLbl="solidFgAcc1" presStyleIdx="2" presStyleCnt="4"/>
      <dgm:spPr/>
    </dgm:pt>
    <dgm:pt modelId="{F9E7A0F7-8873-4DFB-B981-2E0A893D1292}" type="pres">
      <dgm:prSet presAssocID="{D04A04F0-DC6E-4188-A5C0-D096918D830D}" presName="text_4" presStyleLbl="node1" presStyleIdx="3" presStyleCnt="4">
        <dgm:presLayoutVars>
          <dgm:bulletEnabled val="1"/>
        </dgm:presLayoutVars>
      </dgm:prSet>
      <dgm:spPr/>
      <dgm:t>
        <a:bodyPr/>
        <a:lstStyle/>
        <a:p>
          <a:endParaRPr lang="zh-CN" altLang="en-US"/>
        </a:p>
      </dgm:t>
    </dgm:pt>
    <dgm:pt modelId="{C8453939-8421-461C-9D89-86B95CD8EFCD}" type="pres">
      <dgm:prSet presAssocID="{D04A04F0-DC6E-4188-A5C0-D096918D830D}" presName="accent_4" presStyleCnt="0"/>
      <dgm:spPr/>
    </dgm:pt>
    <dgm:pt modelId="{12B900BC-C52C-4E30-88D3-E36BDB04F8D5}" type="pres">
      <dgm:prSet presAssocID="{D04A04F0-DC6E-4188-A5C0-D096918D830D}" presName="accentRepeatNode" presStyleLbl="solidFgAcc1" presStyleIdx="3" presStyleCnt="4"/>
      <dgm:spPr/>
    </dgm:pt>
  </dgm:ptLst>
  <dgm:cxnLst>
    <dgm:cxn modelId="{DE206E47-784C-4ED1-9709-99AABC589705}" type="presOf" srcId="{64B4F82C-BDB0-4A24-90BC-1CA634B8044C}" destId="{D2A9F2B2-8DD3-4891-A937-50E77ADEEAA7}" srcOrd="0" destOrd="0" presId="urn:microsoft.com/office/officeart/2008/layout/VerticalCurvedList"/>
    <dgm:cxn modelId="{2233FE35-F2DE-40D0-9DB6-B442FCEE2B66}" srcId="{84CA8D1A-7250-49EA-86DA-DDE3F42FD5BF}" destId="{64B4F82C-BDB0-4A24-90BC-1CA634B8044C}" srcOrd="0" destOrd="0" parTransId="{2A255511-DE36-459C-832C-1CFC5412E5F7}" sibTransId="{C78BEE32-286D-41DE-89AB-21A3E3C5156D}"/>
    <dgm:cxn modelId="{6F5A5323-CECC-4FAA-A673-373EF3AD77F3}" type="presOf" srcId="{15CB4E9F-C4FC-4152-BE6A-C2F681D65024}" destId="{3E981D4B-8016-4D24-9FED-0A995BE7311D}" srcOrd="0" destOrd="0" presId="urn:microsoft.com/office/officeart/2008/layout/VerticalCurvedList"/>
    <dgm:cxn modelId="{07B1E432-5E46-4747-9C63-E9EF7B076CC0}" srcId="{84CA8D1A-7250-49EA-86DA-DDE3F42FD5BF}" destId="{15CB4E9F-C4FC-4152-BE6A-C2F681D65024}" srcOrd="1" destOrd="0" parTransId="{A62EAC22-E9B4-4D85-8AE3-07A03A45F5BA}" sibTransId="{A8B297B5-1B01-4054-A46B-12F9AEE6614B}"/>
    <dgm:cxn modelId="{5CAE4876-2F41-402C-B052-1A4D86E7B9F6}" type="presOf" srcId="{84CA8D1A-7250-49EA-86DA-DDE3F42FD5BF}" destId="{23FEA946-B8B5-46DF-8FBE-1D5DC80D7082}" srcOrd="0" destOrd="0" presId="urn:microsoft.com/office/officeart/2008/layout/VerticalCurvedList"/>
    <dgm:cxn modelId="{EEF59C40-B349-48AE-BEE6-EF6E7F1948DC}" type="presOf" srcId="{C78BEE32-286D-41DE-89AB-21A3E3C5156D}" destId="{42EE8321-71D3-4ADD-B6A9-4A70EF9C5703}" srcOrd="0" destOrd="0" presId="urn:microsoft.com/office/officeart/2008/layout/VerticalCurvedList"/>
    <dgm:cxn modelId="{5A4EC7A3-A44C-473C-B073-C7252C561553}" srcId="{84CA8D1A-7250-49EA-86DA-DDE3F42FD5BF}" destId="{66248D52-6C45-4FE6-8287-66DC8D7DA3E9}" srcOrd="2" destOrd="0" parTransId="{3276CC36-EA18-41E4-820C-6D786A86D508}" sibTransId="{BE7E5D14-C70B-40E0-BEDF-0AA384D4DC9A}"/>
    <dgm:cxn modelId="{3757ADBE-7BDC-4FA4-9B6C-0DA3D3058CC0}" srcId="{84CA8D1A-7250-49EA-86DA-DDE3F42FD5BF}" destId="{D04A04F0-DC6E-4188-A5C0-D096918D830D}" srcOrd="3" destOrd="0" parTransId="{13E81552-6D86-4989-A407-9C4442956A5C}" sibTransId="{9FECD098-E1B7-4D76-8A88-0110EF9FB29E}"/>
    <dgm:cxn modelId="{D661A9C8-8897-4F1F-9AAA-8EFBD040BD0E}" type="presOf" srcId="{D04A04F0-DC6E-4188-A5C0-D096918D830D}" destId="{F9E7A0F7-8873-4DFB-B981-2E0A893D1292}" srcOrd="0" destOrd="0" presId="urn:microsoft.com/office/officeart/2008/layout/VerticalCurvedList"/>
    <dgm:cxn modelId="{6484D0D3-34B1-4879-890C-08037E952B0D}" type="presOf" srcId="{66248D52-6C45-4FE6-8287-66DC8D7DA3E9}" destId="{E0C7E0F7-F81C-4171-856E-8E4A9818DB2A}" srcOrd="0" destOrd="0" presId="urn:microsoft.com/office/officeart/2008/layout/VerticalCurvedList"/>
    <dgm:cxn modelId="{0AD27741-0776-4208-B00E-18CA480F374D}" type="presParOf" srcId="{23FEA946-B8B5-46DF-8FBE-1D5DC80D7082}" destId="{5050D9DE-457F-43FC-AE72-1FBC334E498D}" srcOrd="0" destOrd="0" presId="urn:microsoft.com/office/officeart/2008/layout/VerticalCurvedList"/>
    <dgm:cxn modelId="{2EDDEE65-E566-4832-8C5F-235E0E5972B3}" type="presParOf" srcId="{5050D9DE-457F-43FC-AE72-1FBC334E498D}" destId="{90F5B6D4-A6D0-4D2E-9E19-F1D84506D8AC}" srcOrd="0" destOrd="0" presId="urn:microsoft.com/office/officeart/2008/layout/VerticalCurvedList"/>
    <dgm:cxn modelId="{836957CD-CA69-4C65-9817-3078C6A464CB}" type="presParOf" srcId="{90F5B6D4-A6D0-4D2E-9E19-F1D84506D8AC}" destId="{DDDC24FA-0721-4A10-BDA7-3E1419B54095}" srcOrd="0" destOrd="0" presId="urn:microsoft.com/office/officeart/2008/layout/VerticalCurvedList"/>
    <dgm:cxn modelId="{CD10D81E-E90C-4A04-BC43-B89132AC91B5}" type="presParOf" srcId="{90F5B6D4-A6D0-4D2E-9E19-F1D84506D8AC}" destId="{42EE8321-71D3-4ADD-B6A9-4A70EF9C5703}" srcOrd="1" destOrd="0" presId="urn:microsoft.com/office/officeart/2008/layout/VerticalCurvedList"/>
    <dgm:cxn modelId="{6DEFFB5E-578C-4F47-A41E-57421E82A12C}" type="presParOf" srcId="{90F5B6D4-A6D0-4D2E-9E19-F1D84506D8AC}" destId="{3A798256-96D0-4172-BF3F-2A83E2ECB5D5}" srcOrd="2" destOrd="0" presId="urn:microsoft.com/office/officeart/2008/layout/VerticalCurvedList"/>
    <dgm:cxn modelId="{FFFA9AB6-902B-4E09-AD00-89F378988A9D}" type="presParOf" srcId="{90F5B6D4-A6D0-4D2E-9E19-F1D84506D8AC}" destId="{A775F455-1F80-41EA-A421-E9D23F12B8D0}" srcOrd="3" destOrd="0" presId="urn:microsoft.com/office/officeart/2008/layout/VerticalCurvedList"/>
    <dgm:cxn modelId="{6761227B-02F1-4FC6-9528-89D71AA2A024}" type="presParOf" srcId="{5050D9DE-457F-43FC-AE72-1FBC334E498D}" destId="{D2A9F2B2-8DD3-4891-A937-50E77ADEEAA7}" srcOrd="1" destOrd="0" presId="urn:microsoft.com/office/officeart/2008/layout/VerticalCurvedList"/>
    <dgm:cxn modelId="{47F7143F-84F3-4A56-9216-AE466BD4F97D}" type="presParOf" srcId="{5050D9DE-457F-43FC-AE72-1FBC334E498D}" destId="{2C60FEF1-9A5C-4F03-9485-3A47AD721840}" srcOrd="2" destOrd="0" presId="urn:microsoft.com/office/officeart/2008/layout/VerticalCurvedList"/>
    <dgm:cxn modelId="{0DEC0A77-E799-40BA-9459-16AE288D0D93}" type="presParOf" srcId="{2C60FEF1-9A5C-4F03-9485-3A47AD721840}" destId="{4AE82286-0332-40BC-9414-048A9BEDE443}" srcOrd="0" destOrd="0" presId="urn:microsoft.com/office/officeart/2008/layout/VerticalCurvedList"/>
    <dgm:cxn modelId="{026DDC3F-36DB-4CC0-BE9A-4F96EBC3C934}" type="presParOf" srcId="{5050D9DE-457F-43FC-AE72-1FBC334E498D}" destId="{3E981D4B-8016-4D24-9FED-0A995BE7311D}" srcOrd="3" destOrd="0" presId="urn:microsoft.com/office/officeart/2008/layout/VerticalCurvedList"/>
    <dgm:cxn modelId="{C9AA7298-6009-4B23-91C5-4FA366FEF8CA}" type="presParOf" srcId="{5050D9DE-457F-43FC-AE72-1FBC334E498D}" destId="{7525E1EE-5E75-411D-8216-C6AEEFECD125}" srcOrd="4" destOrd="0" presId="urn:microsoft.com/office/officeart/2008/layout/VerticalCurvedList"/>
    <dgm:cxn modelId="{B04DF795-7287-4E90-9877-016911824ECB}" type="presParOf" srcId="{7525E1EE-5E75-411D-8216-C6AEEFECD125}" destId="{9579710C-6A67-4F96-9F66-324D2434F490}" srcOrd="0" destOrd="0" presId="urn:microsoft.com/office/officeart/2008/layout/VerticalCurvedList"/>
    <dgm:cxn modelId="{83665362-4FC6-4C68-8835-BBB0993E2A08}" type="presParOf" srcId="{5050D9DE-457F-43FC-AE72-1FBC334E498D}" destId="{E0C7E0F7-F81C-4171-856E-8E4A9818DB2A}" srcOrd="5" destOrd="0" presId="urn:microsoft.com/office/officeart/2008/layout/VerticalCurvedList"/>
    <dgm:cxn modelId="{F1E6BA70-A8D7-447E-B492-AE054DF386EB}" type="presParOf" srcId="{5050D9DE-457F-43FC-AE72-1FBC334E498D}" destId="{11BBBE37-28B6-40CA-9177-1DFB14BC92A7}" srcOrd="6" destOrd="0" presId="urn:microsoft.com/office/officeart/2008/layout/VerticalCurvedList"/>
    <dgm:cxn modelId="{8168F0FF-26AD-4BC5-8C66-70ADE373EBD8}" type="presParOf" srcId="{11BBBE37-28B6-40CA-9177-1DFB14BC92A7}" destId="{C6EAC191-9597-4BD9-8021-C4537D06FC70}" srcOrd="0" destOrd="0" presId="urn:microsoft.com/office/officeart/2008/layout/VerticalCurvedList"/>
    <dgm:cxn modelId="{BB3E1298-FA92-4F02-92EE-48746B7DF3E3}" type="presParOf" srcId="{5050D9DE-457F-43FC-AE72-1FBC334E498D}" destId="{F9E7A0F7-8873-4DFB-B981-2E0A893D1292}" srcOrd="7" destOrd="0" presId="urn:microsoft.com/office/officeart/2008/layout/VerticalCurvedList"/>
    <dgm:cxn modelId="{905C931A-CFFD-4A87-B785-7AC3B3A12644}" type="presParOf" srcId="{5050D9DE-457F-43FC-AE72-1FBC334E498D}" destId="{C8453939-8421-461C-9D89-86B95CD8EFCD}" srcOrd="8" destOrd="0" presId="urn:microsoft.com/office/officeart/2008/layout/VerticalCurvedList"/>
    <dgm:cxn modelId="{6CF67EF9-4D49-4DB8-B5FF-372777837A0C}" type="presParOf" srcId="{C8453939-8421-461C-9D89-86B95CD8EFCD}" destId="{12B900BC-C52C-4E30-88D3-E36BDB04F8D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D82D5-A02A-4AFF-BAB4-7B3037D214D1}"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zh-CN" altLang="en-US"/>
        </a:p>
      </dgm:t>
    </dgm:pt>
    <dgm:pt modelId="{0CFDF460-7A9D-40B6-B773-9C857C04F5FC}">
      <dgm:prSet phldrT="[文本]"/>
      <dgm:spPr/>
      <dgm:t>
        <a:bodyPr/>
        <a:lstStyle/>
        <a:p>
          <a:r>
            <a:rPr lang="en-US" altLang="zh-CN" dirty="0" smtClean="0"/>
            <a:t>Step 1</a:t>
          </a:r>
          <a:endParaRPr lang="zh-CN" altLang="en-US" dirty="0"/>
        </a:p>
      </dgm:t>
    </dgm:pt>
    <dgm:pt modelId="{BECC4ECA-77E9-45B6-B713-16B7EDEC4DF0}" type="parTrans" cxnId="{381C926F-EC4F-4487-8E82-785DF8319DEE}">
      <dgm:prSet/>
      <dgm:spPr/>
      <dgm:t>
        <a:bodyPr/>
        <a:lstStyle/>
        <a:p>
          <a:endParaRPr lang="zh-CN" altLang="en-US"/>
        </a:p>
      </dgm:t>
    </dgm:pt>
    <dgm:pt modelId="{BE0EAD3B-C55B-400E-815D-242BFEE57DD2}" type="sibTrans" cxnId="{381C926F-EC4F-4487-8E82-785DF8319DEE}">
      <dgm:prSet/>
      <dgm:spPr/>
      <dgm:t>
        <a:bodyPr/>
        <a:lstStyle/>
        <a:p>
          <a:endParaRPr lang="zh-CN" altLang="en-US"/>
        </a:p>
      </dgm:t>
    </dgm:pt>
    <dgm:pt modelId="{18AB24B6-CC8E-4A41-9B7C-1D61CDCE3FE4}">
      <dgm:prSet phldrT="[文本]"/>
      <dgm:spPr/>
      <dgm:t>
        <a:bodyPr/>
        <a:lstStyle/>
        <a:p>
          <a:r>
            <a:rPr lang="zh-CN" altLang="en-US" dirty="0" smtClean="0">
              <a:latin typeface="微软雅黑" panose="020B0503020204020204" pitchFamily="34" charset="-122"/>
              <a:ea typeface="微软雅黑" panose="020B0503020204020204" pitchFamily="34" charset="-122"/>
            </a:rPr>
            <a:t>关键词检索</a:t>
          </a:r>
          <a:endParaRPr lang="zh-CN" altLang="en-US" dirty="0">
            <a:latin typeface="微软雅黑" panose="020B0503020204020204" pitchFamily="34" charset="-122"/>
            <a:ea typeface="微软雅黑" panose="020B0503020204020204" pitchFamily="34" charset="-122"/>
          </a:endParaRPr>
        </a:p>
      </dgm:t>
    </dgm:pt>
    <dgm:pt modelId="{F59CB96F-8787-443A-8ED8-4EAD024C0E66}" type="parTrans" cxnId="{D4BCD8DE-062B-4DCD-9C1C-A7DECBA93D55}">
      <dgm:prSet/>
      <dgm:spPr/>
      <dgm:t>
        <a:bodyPr/>
        <a:lstStyle/>
        <a:p>
          <a:endParaRPr lang="zh-CN" altLang="en-US"/>
        </a:p>
      </dgm:t>
    </dgm:pt>
    <dgm:pt modelId="{A46FBE3D-2540-432B-825A-9F9BE45620E1}" type="sibTrans" cxnId="{D4BCD8DE-062B-4DCD-9C1C-A7DECBA93D55}">
      <dgm:prSet/>
      <dgm:spPr/>
      <dgm:t>
        <a:bodyPr/>
        <a:lstStyle/>
        <a:p>
          <a:endParaRPr lang="zh-CN" altLang="en-US"/>
        </a:p>
      </dgm:t>
    </dgm:pt>
    <dgm:pt modelId="{D194E2E9-59EB-4336-A4FA-A1E31C033702}">
      <dgm:prSet phldrT="[文本]"/>
      <dgm:spPr/>
      <dgm:t>
        <a:bodyPr/>
        <a:lstStyle/>
        <a:p>
          <a:r>
            <a:rPr lang="zh-CN" altLang="en-US" dirty="0" smtClean="0">
              <a:latin typeface="微软雅黑" panose="020B0503020204020204" pitchFamily="34" charset="-122"/>
              <a:ea typeface="微软雅黑" panose="020B0503020204020204" pitchFamily="34" charset="-122"/>
            </a:rPr>
            <a:t>同行推荐</a:t>
          </a:r>
          <a:endParaRPr lang="zh-CN" altLang="en-US" dirty="0">
            <a:latin typeface="微软雅黑" panose="020B0503020204020204" pitchFamily="34" charset="-122"/>
            <a:ea typeface="微软雅黑" panose="020B0503020204020204" pitchFamily="34" charset="-122"/>
          </a:endParaRPr>
        </a:p>
      </dgm:t>
    </dgm:pt>
    <dgm:pt modelId="{986DBA49-C424-4184-A0DF-38CC31B510D7}" type="parTrans" cxnId="{42560518-AB43-4E7D-8182-B743D7D1F9CC}">
      <dgm:prSet/>
      <dgm:spPr/>
      <dgm:t>
        <a:bodyPr/>
        <a:lstStyle/>
        <a:p>
          <a:endParaRPr lang="zh-CN" altLang="en-US"/>
        </a:p>
      </dgm:t>
    </dgm:pt>
    <dgm:pt modelId="{8EE1750F-5481-44D0-A5C7-3E0BA2A1066D}" type="sibTrans" cxnId="{42560518-AB43-4E7D-8182-B743D7D1F9CC}">
      <dgm:prSet/>
      <dgm:spPr/>
      <dgm:t>
        <a:bodyPr/>
        <a:lstStyle/>
        <a:p>
          <a:endParaRPr lang="zh-CN" altLang="en-US"/>
        </a:p>
      </dgm:t>
    </dgm:pt>
    <dgm:pt modelId="{56CA7369-2E47-4F2D-9088-A72829D71827}">
      <dgm:prSet phldrT="[文本]"/>
      <dgm:spPr/>
      <dgm:t>
        <a:bodyPr/>
        <a:lstStyle/>
        <a:p>
          <a:r>
            <a:rPr lang="zh-CN" altLang="en-US" dirty="0" smtClean="0">
              <a:latin typeface="微软雅黑" panose="020B0503020204020204" pitchFamily="34" charset="-122"/>
              <a:ea typeface="微软雅黑" panose="020B0503020204020204" pitchFamily="34" charset="-122"/>
            </a:rPr>
            <a:t>按学科检索</a:t>
          </a:r>
          <a:endParaRPr lang="zh-CN" altLang="en-US" dirty="0">
            <a:latin typeface="微软雅黑" panose="020B0503020204020204" pitchFamily="34" charset="-122"/>
            <a:ea typeface="微软雅黑" panose="020B0503020204020204" pitchFamily="34" charset="-122"/>
          </a:endParaRPr>
        </a:p>
      </dgm:t>
    </dgm:pt>
    <dgm:pt modelId="{23AD7601-BDE0-4DB3-84DF-0D6B656A73B8}" type="parTrans" cxnId="{0AC2D72D-8656-46E5-9287-A119F95B6218}">
      <dgm:prSet/>
      <dgm:spPr/>
      <dgm:t>
        <a:bodyPr/>
        <a:lstStyle/>
        <a:p>
          <a:endParaRPr lang="zh-CN" altLang="en-US"/>
        </a:p>
      </dgm:t>
    </dgm:pt>
    <dgm:pt modelId="{3FD58B9E-79F2-4A1D-88EB-ADC534AEA90F}" type="sibTrans" cxnId="{0AC2D72D-8656-46E5-9287-A119F95B6218}">
      <dgm:prSet/>
      <dgm:spPr/>
      <dgm:t>
        <a:bodyPr/>
        <a:lstStyle/>
        <a:p>
          <a:endParaRPr lang="zh-CN" altLang="en-US"/>
        </a:p>
      </dgm:t>
    </dgm:pt>
    <dgm:pt modelId="{880C366C-FC21-44D6-AFA3-89966403BBC4}" type="pres">
      <dgm:prSet presAssocID="{EA6D82D5-A02A-4AFF-BAB4-7B3037D214D1}" presName="Name0" presStyleCnt="0">
        <dgm:presLayoutVars>
          <dgm:chPref val="3"/>
          <dgm:dir/>
          <dgm:animLvl val="lvl"/>
          <dgm:resizeHandles/>
        </dgm:presLayoutVars>
      </dgm:prSet>
      <dgm:spPr/>
      <dgm:t>
        <a:bodyPr/>
        <a:lstStyle/>
        <a:p>
          <a:endParaRPr lang="zh-CN" altLang="en-US"/>
        </a:p>
      </dgm:t>
    </dgm:pt>
    <dgm:pt modelId="{C2F919DD-639F-4045-9E1D-F77CB4FB10FF}" type="pres">
      <dgm:prSet presAssocID="{0CFDF460-7A9D-40B6-B773-9C857C04F5FC}" presName="horFlow" presStyleCnt="0"/>
      <dgm:spPr/>
    </dgm:pt>
    <dgm:pt modelId="{C2056EB6-DD69-4B7D-8840-20B4990225C4}" type="pres">
      <dgm:prSet presAssocID="{0CFDF460-7A9D-40B6-B773-9C857C04F5FC}" presName="bigChev" presStyleLbl="node1" presStyleIdx="0" presStyleCnt="1"/>
      <dgm:spPr/>
      <dgm:t>
        <a:bodyPr/>
        <a:lstStyle/>
        <a:p>
          <a:endParaRPr lang="zh-CN" altLang="en-US"/>
        </a:p>
      </dgm:t>
    </dgm:pt>
    <dgm:pt modelId="{E658BAB7-CAEA-4E57-BC33-7769D7B2D30C}" type="pres">
      <dgm:prSet presAssocID="{F59CB96F-8787-443A-8ED8-4EAD024C0E66}" presName="parTrans" presStyleCnt="0"/>
      <dgm:spPr/>
    </dgm:pt>
    <dgm:pt modelId="{2C606DEA-1452-4A08-8D9E-5259ED9A62BF}" type="pres">
      <dgm:prSet presAssocID="{18AB24B6-CC8E-4A41-9B7C-1D61CDCE3FE4}" presName="node" presStyleLbl="alignAccFollowNode1" presStyleIdx="0" presStyleCnt="3" custScaleX="128020">
        <dgm:presLayoutVars>
          <dgm:bulletEnabled val="1"/>
        </dgm:presLayoutVars>
      </dgm:prSet>
      <dgm:spPr/>
      <dgm:t>
        <a:bodyPr/>
        <a:lstStyle/>
        <a:p>
          <a:endParaRPr lang="zh-CN" altLang="en-US"/>
        </a:p>
      </dgm:t>
    </dgm:pt>
    <dgm:pt modelId="{8A578D2A-19F7-47BE-8477-7AF286AB214F}" type="pres">
      <dgm:prSet presAssocID="{A46FBE3D-2540-432B-825A-9F9BE45620E1}" presName="sibTrans" presStyleCnt="0"/>
      <dgm:spPr/>
    </dgm:pt>
    <dgm:pt modelId="{4B88516D-EAED-40A8-8B2B-28AB11BDED6B}" type="pres">
      <dgm:prSet presAssocID="{D194E2E9-59EB-4336-A4FA-A1E31C033702}" presName="node" presStyleLbl="alignAccFollowNode1" presStyleIdx="1" presStyleCnt="3" custScaleX="128020">
        <dgm:presLayoutVars>
          <dgm:bulletEnabled val="1"/>
        </dgm:presLayoutVars>
      </dgm:prSet>
      <dgm:spPr/>
      <dgm:t>
        <a:bodyPr/>
        <a:lstStyle/>
        <a:p>
          <a:endParaRPr lang="zh-CN" altLang="en-US"/>
        </a:p>
      </dgm:t>
    </dgm:pt>
    <dgm:pt modelId="{619170C7-1C2E-4E91-8305-51F19E844AC6}" type="pres">
      <dgm:prSet presAssocID="{8EE1750F-5481-44D0-A5C7-3E0BA2A1066D}" presName="sibTrans" presStyleCnt="0"/>
      <dgm:spPr/>
    </dgm:pt>
    <dgm:pt modelId="{C68E26D9-F8DF-44EE-9020-9CC9AE55CBC9}" type="pres">
      <dgm:prSet presAssocID="{56CA7369-2E47-4F2D-9088-A72829D71827}" presName="node" presStyleLbl="alignAccFollowNode1" presStyleIdx="2" presStyleCnt="3" custScaleX="128020">
        <dgm:presLayoutVars>
          <dgm:bulletEnabled val="1"/>
        </dgm:presLayoutVars>
      </dgm:prSet>
      <dgm:spPr/>
      <dgm:t>
        <a:bodyPr/>
        <a:lstStyle/>
        <a:p>
          <a:endParaRPr lang="zh-CN" altLang="en-US"/>
        </a:p>
      </dgm:t>
    </dgm:pt>
  </dgm:ptLst>
  <dgm:cxnLst>
    <dgm:cxn modelId="{070EA776-F982-4746-A368-F86DFE2F698E}" type="presOf" srcId="{0CFDF460-7A9D-40B6-B773-9C857C04F5FC}" destId="{C2056EB6-DD69-4B7D-8840-20B4990225C4}" srcOrd="0" destOrd="0" presId="urn:microsoft.com/office/officeart/2005/8/layout/lProcess3"/>
    <dgm:cxn modelId="{381C926F-EC4F-4487-8E82-785DF8319DEE}" srcId="{EA6D82D5-A02A-4AFF-BAB4-7B3037D214D1}" destId="{0CFDF460-7A9D-40B6-B773-9C857C04F5FC}" srcOrd="0" destOrd="0" parTransId="{BECC4ECA-77E9-45B6-B713-16B7EDEC4DF0}" sibTransId="{BE0EAD3B-C55B-400E-815D-242BFEE57DD2}"/>
    <dgm:cxn modelId="{99875BD1-8F2C-4FB2-BBA8-6AE0C4E32740}" type="presOf" srcId="{D194E2E9-59EB-4336-A4FA-A1E31C033702}" destId="{4B88516D-EAED-40A8-8B2B-28AB11BDED6B}" srcOrd="0" destOrd="0" presId="urn:microsoft.com/office/officeart/2005/8/layout/lProcess3"/>
    <dgm:cxn modelId="{3F080CB3-79C4-449B-89B5-32F954160127}" type="presOf" srcId="{56CA7369-2E47-4F2D-9088-A72829D71827}" destId="{C68E26D9-F8DF-44EE-9020-9CC9AE55CBC9}" srcOrd="0" destOrd="0" presId="urn:microsoft.com/office/officeart/2005/8/layout/lProcess3"/>
    <dgm:cxn modelId="{0AC2D72D-8656-46E5-9287-A119F95B6218}" srcId="{0CFDF460-7A9D-40B6-B773-9C857C04F5FC}" destId="{56CA7369-2E47-4F2D-9088-A72829D71827}" srcOrd="2" destOrd="0" parTransId="{23AD7601-BDE0-4DB3-84DF-0D6B656A73B8}" sibTransId="{3FD58B9E-79F2-4A1D-88EB-ADC534AEA90F}"/>
    <dgm:cxn modelId="{42560518-AB43-4E7D-8182-B743D7D1F9CC}" srcId="{0CFDF460-7A9D-40B6-B773-9C857C04F5FC}" destId="{D194E2E9-59EB-4336-A4FA-A1E31C033702}" srcOrd="1" destOrd="0" parTransId="{986DBA49-C424-4184-A0DF-38CC31B510D7}" sibTransId="{8EE1750F-5481-44D0-A5C7-3E0BA2A1066D}"/>
    <dgm:cxn modelId="{9C413B7A-E06C-4DAC-B77F-36EBAAD2A4F8}" type="presOf" srcId="{18AB24B6-CC8E-4A41-9B7C-1D61CDCE3FE4}" destId="{2C606DEA-1452-4A08-8D9E-5259ED9A62BF}" srcOrd="0" destOrd="0" presId="urn:microsoft.com/office/officeart/2005/8/layout/lProcess3"/>
    <dgm:cxn modelId="{D4BCD8DE-062B-4DCD-9C1C-A7DECBA93D55}" srcId="{0CFDF460-7A9D-40B6-B773-9C857C04F5FC}" destId="{18AB24B6-CC8E-4A41-9B7C-1D61CDCE3FE4}" srcOrd="0" destOrd="0" parTransId="{F59CB96F-8787-443A-8ED8-4EAD024C0E66}" sibTransId="{A46FBE3D-2540-432B-825A-9F9BE45620E1}"/>
    <dgm:cxn modelId="{F655104E-A6CA-4BCF-8371-914740C153E2}" type="presOf" srcId="{EA6D82D5-A02A-4AFF-BAB4-7B3037D214D1}" destId="{880C366C-FC21-44D6-AFA3-89966403BBC4}" srcOrd="0" destOrd="0" presId="urn:microsoft.com/office/officeart/2005/8/layout/lProcess3"/>
    <dgm:cxn modelId="{025C0C71-6527-436D-90A1-8ECF8B8D9C66}" type="presParOf" srcId="{880C366C-FC21-44D6-AFA3-89966403BBC4}" destId="{C2F919DD-639F-4045-9E1D-F77CB4FB10FF}" srcOrd="0" destOrd="0" presId="urn:microsoft.com/office/officeart/2005/8/layout/lProcess3"/>
    <dgm:cxn modelId="{1FC2E66D-2880-474C-929E-3BCEB4DAFD84}" type="presParOf" srcId="{C2F919DD-639F-4045-9E1D-F77CB4FB10FF}" destId="{C2056EB6-DD69-4B7D-8840-20B4990225C4}" srcOrd="0" destOrd="0" presId="urn:microsoft.com/office/officeart/2005/8/layout/lProcess3"/>
    <dgm:cxn modelId="{F198F472-E9DC-4D37-AE64-53B3457E9576}" type="presParOf" srcId="{C2F919DD-639F-4045-9E1D-F77CB4FB10FF}" destId="{E658BAB7-CAEA-4E57-BC33-7769D7B2D30C}" srcOrd="1" destOrd="0" presId="urn:microsoft.com/office/officeart/2005/8/layout/lProcess3"/>
    <dgm:cxn modelId="{01442AA1-3F55-4D54-8C54-C3310C00B4ED}" type="presParOf" srcId="{C2F919DD-639F-4045-9E1D-F77CB4FB10FF}" destId="{2C606DEA-1452-4A08-8D9E-5259ED9A62BF}" srcOrd="2" destOrd="0" presId="urn:microsoft.com/office/officeart/2005/8/layout/lProcess3"/>
    <dgm:cxn modelId="{EC4C9954-DB10-40F9-AC46-1F8D172A65A0}" type="presParOf" srcId="{C2F919DD-639F-4045-9E1D-F77CB4FB10FF}" destId="{8A578D2A-19F7-47BE-8477-7AF286AB214F}" srcOrd="3" destOrd="0" presId="urn:microsoft.com/office/officeart/2005/8/layout/lProcess3"/>
    <dgm:cxn modelId="{BF07E7DB-03AB-4ABC-9B2B-425E2EA41522}" type="presParOf" srcId="{C2F919DD-639F-4045-9E1D-F77CB4FB10FF}" destId="{4B88516D-EAED-40A8-8B2B-28AB11BDED6B}" srcOrd="4" destOrd="0" presId="urn:microsoft.com/office/officeart/2005/8/layout/lProcess3"/>
    <dgm:cxn modelId="{3A28DE6B-277F-493C-851C-9700086E67A0}" type="presParOf" srcId="{C2F919DD-639F-4045-9E1D-F77CB4FB10FF}" destId="{619170C7-1C2E-4E91-8305-51F19E844AC6}" srcOrd="5" destOrd="0" presId="urn:microsoft.com/office/officeart/2005/8/layout/lProcess3"/>
    <dgm:cxn modelId="{D07A43E5-9995-49F5-B270-2644FA7A626A}" type="presParOf" srcId="{C2F919DD-639F-4045-9E1D-F77CB4FB10FF}" destId="{C68E26D9-F8DF-44EE-9020-9CC9AE55CBC9}"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D82D5-A02A-4AFF-BAB4-7B3037D214D1}"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zh-CN" altLang="en-US"/>
        </a:p>
      </dgm:t>
    </dgm:pt>
    <dgm:pt modelId="{0CFDF460-7A9D-40B6-B773-9C857C04F5FC}">
      <dgm:prSet phldrT="[文本]"/>
      <dgm:spPr/>
      <dgm:t>
        <a:bodyPr/>
        <a:lstStyle/>
        <a:p>
          <a:r>
            <a:rPr lang="en-US" altLang="zh-CN" dirty="0" smtClean="0"/>
            <a:t>Step 2</a:t>
          </a:r>
          <a:endParaRPr lang="zh-CN" altLang="en-US" dirty="0"/>
        </a:p>
      </dgm:t>
    </dgm:pt>
    <dgm:pt modelId="{BECC4ECA-77E9-45B6-B713-16B7EDEC4DF0}" type="parTrans" cxnId="{381C926F-EC4F-4487-8E82-785DF8319DEE}">
      <dgm:prSet/>
      <dgm:spPr/>
      <dgm:t>
        <a:bodyPr/>
        <a:lstStyle/>
        <a:p>
          <a:endParaRPr lang="zh-CN" altLang="en-US"/>
        </a:p>
      </dgm:t>
    </dgm:pt>
    <dgm:pt modelId="{BE0EAD3B-C55B-400E-815D-242BFEE57DD2}" type="sibTrans" cxnId="{381C926F-EC4F-4487-8E82-785DF8319DEE}">
      <dgm:prSet/>
      <dgm:spPr/>
      <dgm:t>
        <a:bodyPr/>
        <a:lstStyle/>
        <a:p>
          <a:endParaRPr lang="zh-CN" altLang="en-US"/>
        </a:p>
      </dgm:t>
    </dgm:pt>
    <dgm:pt modelId="{18AB24B6-CC8E-4A41-9B7C-1D61CDCE3FE4}">
      <dgm:prSet phldrT="[文本]" custT="1"/>
      <dgm:spPr/>
      <dgm:t>
        <a:bodyPr/>
        <a:lstStyle/>
        <a:p>
          <a:r>
            <a:rPr lang="en-US" altLang="zh-CN" sz="1800" dirty="0" smtClean="0">
              <a:latin typeface="+mn-ea"/>
              <a:ea typeface="+mn-ea"/>
            </a:rPr>
            <a:t>Aims &amp; Scope</a:t>
          </a:r>
          <a:endParaRPr lang="zh-CN" altLang="en-US" sz="1800" dirty="0">
            <a:latin typeface="+mn-ea"/>
            <a:ea typeface="+mn-ea"/>
          </a:endParaRPr>
        </a:p>
      </dgm:t>
    </dgm:pt>
    <dgm:pt modelId="{F59CB96F-8787-443A-8ED8-4EAD024C0E66}" type="parTrans" cxnId="{D4BCD8DE-062B-4DCD-9C1C-A7DECBA93D55}">
      <dgm:prSet/>
      <dgm:spPr/>
      <dgm:t>
        <a:bodyPr/>
        <a:lstStyle/>
        <a:p>
          <a:endParaRPr lang="zh-CN" altLang="en-US"/>
        </a:p>
      </dgm:t>
    </dgm:pt>
    <dgm:pt modelId="{A46FBE3D-2540-432B-825A-9F9BE45620E1}" type="sibTrans" cxnId="{D4BCD8DE-062B-4DCD-9C1C-A7DECBA93D55}">
      <dgm:prSet/>
      <dgm:spPr/>
      <dgm:t>
        <a:bodyPr/>
        <a:lstStyle/>
        <a:p>
          <a:endParaRPr lang="zh-CN" altLang="en-US"/>
        </a:p>
      </dgm:t>
    </dgm:pt>
    <dgm:pt modelId="{D194E2E9-59EB-4336-A4FA-A1E31C033702}">
      <dgm:prSet phldrT="[文本]" custT="1"/>
      <dgm:spPr/>
      <dgm:t>
        <a:bodyPr/>
        <a:lstStyle/>
        <a:p>
          <a:r>
            <a:rPr lang="en-US" altLang="zh-CN" sz="1800" dirty="0" smtClean="0">
              <a:latin typeface="+mn-ea"/>
              <a:ea typeface="+mn-ea"/>
            </a:rPr>
            <a:t>Author Guideline</a:t>
          </a:r>
          <a:endParaRPr lang="zh-CN" altLang="en-US" sz="1800" dirty="0">
            <a:latin typeface="+mn-ea"/>
            <a:ea typeface="+mn-ea"/>
          </a:endParaRPr>
        </a:p>
      </dgm:t>
    </dgm:pt>
    <dgm:pt modelId="{986DBA49-C424-4184-A0DF-38CC31B510D7}" type="parTrans" cxnId="{42560518-AB43-4E7D-8182-B743D7D1F9CC}">
      <dgm:prSet/>
      <dgm:spPr/>
      <dgm:t>
        <a:bodyPr/>
        <a:lstStyle/>
        <a:p>
          <a:endParaRPr lang="zh-CN" altLang="en-US"/>
        </a:p>
      </dgm:t>
    </dgm:pt>
    <dgm:pt modelId="{8EE1750F-5481-44D0-A5C7-3E0BA2A1066D}" type="sibTrans" cxnId="{42560518-AB43-4E7D-8182-B743D7D1F9CC}">
      <dgm:prSet/>
      <dgm:spPr/>
      <dgm:t>
        <a:bodyPr/>
        <a:lstStyle/>
        <a:p>
          <a:endParaRPr lang="zh-CN" altLang="en-US"/>
        </a:p>
      </dgm:t>
    </dgm:pt>
    <dgm:pt modelId="{56CA7369-2E47-4F2D-9088-A72829D71827}">
      <dgm:prSet phldrT="[文本]"/>
      <dgm:spPr/>
      <dgm:t>
        <a:bodyPr/>
        <a:lstStyle/>
        <a:p>
          <a:r>
            <a:rPr lang="zh-CN" altLang="en-US" dirty="0" smtClean="0">
              <a:latin typeface="微软雅黑" panose="020B0503020204020204" pitchFamily="34" charset="-122"/>
              <a:ea typeface="微软雅黑" panose="020B0503020204020204" pitchFamily="34" charset="-122"/>
            </a:rPr>
            <a:t>已发表文章</a:t>
          </a:r>
          <a:endParaRPr lang="zh-CN" altLang="en-US" dirty="0">
            <a:latin typeface="微软雅黑" panose="020B0503020204020204" pitchFamily="34" charset="-122"/>
            <a:ea typeface="微软雅黑" panose="020B0503020204020204" pitchFamily="34" charset="-122"/>
          </a:endParaRPr>
        </a:p>
      </dgm:t>
    </dgm:pt>
    <dgm:pt modelId="{23AD7601-BDE0-4DB3-84DF-0D6B656A73B8}" type="parTrans" cxnId="{0AC2D72D-8656-46E5-9287-A119F95B6218}">
      <dgm:prSet/>
      <dgm:spPr/>
      <dgm:t>
        <a:bodyPr/>
        <a:lstStyle/>
        <a:p>
          <a:endParaRPr lang="zh-CN" altLang="en-US"/>
        </a:p>
      </dgm:t>
    </dgm:pt>
    <dgm:pt modelId="{3FD58B9E-79F2-4A1D-88EB-ADC534AEA90F}" type="sibTrans" cxnId="{0AC2D72D-8656-46E5-9287-A119F95B6218}">
      <dgm:prSet/>
      <dgm:spPr/>
      <dgm:t>
        <a:bodyPr/>
        <a:lstStyle/>
        <a:p>
          <a:endParaRPr lang="zh-CN" altLang="en-US"/>
        </a:p>
      </dgm:t>
    </dgm:pt>
    <dgm:pt modelId="{880C366C-FC21-44D6-AFA3-89966403BBC4}" type="pres">
      <dgm:prSet presAssocID="{EA6D82D5-A02A-4AFF-BAB4-7B3037D214D1}" presName="Name0" presStyleCnt="0">
        <dgm:presLayoutVars>
          <dgm:chPref val="3"/>
          <dgm:dir/>
          <dgm:animLvl val="lvl"/>
          <dgm:resizeHandles/>
        </dgm:presLayoutVars>
      </dgm:prSet>
      <dgm:spPr/>
      <dgm:t>
        <a:bodyPr/>
        <a:lstStyle/>
        <a:p>
          <a:endParaRPr lang="zh-CN" altLang="en-US"/>
        </a:p>
      </dgm:t>
    </dgm:pt>
    <dgm:pt modelId="{C2F919DD-639F-4045-9E1D-F77CB4FB10FF}" type="pres">
      <dgm:prSet presAssocID="{0CFDF460-7A9D-40B6-B773-9C857C04F5FC}" presName="horFlow" presStyleCnt="0"/>
      <dgm:spPr/>
    </dgm:pt>
    <dgm:pt modelId="{C2056EB6-DD69-4B7D-8840-20B4990225C4}" type="pres">
      <dgm:prSet presAssocID="{0CFDF460-7A9D-40B6-B773-9C857C04F5FC}" presName="bigChev" presStyleLbl="node1" presStyleIdx="0" presStyleCnt="1"/>
      <dgm:spPr/>
      <dgm:t>
        <a:bodyPr/>
        <a:lstStyle/>
        <a:p>
          <a:endParaRPr lang="zh-CN" altLang="en-US"/>
        </a:p>
      </dgm:t>
    </dgm:pt>
    <dgm:pt modelId="{E658BAB7-CAEA-4E57-BC33-7769D7B2D30C}" type="pres">
      <dgm:prSet presAssocID="{F59CB96F-8787-443A-8ED8-4EAD024C0E66}" presName="parTrans" presStyleCnt="0"/>
      <dgm:spPr/>
    </dgm:pt>
    <dgm:pt modelId="{2C606DEA-1452-4A08-8D9E-5259ED9A62BF}" type="pres">
      <dgm:prSet presAssocID="{18AB24B6-CC8E-4A41-9B7C-1D61CDCE3FE4}" presName="node" presStyleLbl="alignAccFollowNode1" presStyleIdx="0" presStyleCnt="3" custScaleX="128020">
        <dgm:presLayoutVars>
          <dgm:bulletEnabled val="1"/>
        </dgm:presLayoutVars>
      </dgm:prSet>
      <dgm:spPr/>
      <dgm:t>
        <a:bodyPr/>
        <a:lstStyle/>
        <a:p>
          <a:endParaRPr lang="zh-CN" altLang="en-US"/>
        </a:p>
      </dgm:t>
    </dgm:pt>
    <dgm:pt modelId="{8A578D2A-19F7-47BE-8477-7AF286AB214F}" type="pres">
      <dgm:prSet presAssocID="{A46FBE3D-2540-432B-825A-9F9BE45620E1}" presName="sibTrans" presStyleCnt="0"/>
      <dgm:spPr/>
    </dgm:pt>
    <dgm:pt modelId="{4B88516D-EAED-40A8-8B2B-28AB11BDED6B}" type="pres">
      <dgm:prSet presAssocID="{D194E2E9-59EB-4336-A4FA-A1E31C033702}" presName="node" presStyleLbl="alignAccFollowNode1" presStyleIdx="1" presStyleCnt="3" custScaleX="128020">
        <dgm:presLayoutVars>
          <dgm:bulletEnabled val="1"/>
        </dgm:presLayoutVars>
      </dgm:prSet>
      <dgm:spPr/>
      <dgm:t>
        <a:bodyPr/>
        <a:lstStyle/>
        <a:p>
          <a:endParaRPr lang="zh-CN" altLang="en-US"/>
        </a:p>
      </dgm:t>
    </dgm:pt>
    <dgm:pt modelId="{619170C7-1C2E-4E91-8305-51F19E844AC6}" type="pres">
      <dgm:prSet presAssocID="{8EE1750F-5481-44D0-A5C7-3E0BA2A1066D}" presName="sibTrans" presStyleCnt="0"/>
      <dgm:spPr/>
    </dgm:pt>
    <dgm:pt modelId="{C68E26D9-F8DF-44EE-9020-9CC9AE55CBC9}" type="pres">
      <dgm:prSet presAssocID="{56CA7369-2E47-4F2D-9088-A72829D71827}" presName="node" presStyleLbl="alignAccFollowNode1" presStyleIdx="2" presStyleCnt="3" custScaleX="128020">
        <dgm:presLayoutVars>
          <dgm:bulletEnabled val="1"/>
        </dgm:presLayoutVars>
      </dgm:prSet>
      <dgm:spPr/>
      <dgm:t>
        <a:bodyPr/>
        <a:lstStyle/>
        <a:p>
          <a:endParaRPr lang="zh-CN" altLang="en-US"/>
        </a:p>
      </dgm:t>
    </dgm:pt>
  </dgm:ptLst>
  <dgm:cxnLst>
    <dgm:cxn modelId="{52E436B5-C0FC-4F64-9F63-337E24998EA8}" type="presOf" srcId="{18AB24B6-CC8E-4A41-9B7C-1D61CDCE3FE4}" destId="{2C606DEA-1452-4A08-8D9E-5259ED9A62BF}" srcOrd="0" destOrd="0" presId="urn:microsoft.com/office/officeart/2005/8/layout/lProcess3"/>
    <dgm:cxn modelId="{D34CD385-C69E-4038-9FCA-92D5656B0CB8}" type="presOf" srcId="{0CFDF460-7A9D-40B6-B773-9C857C04F5FC}" destId="{C2056EB6-DD69-4B7D-8840-20B4990225C4}" srcOrd="0" destOrd="0" presId="urn:microsoft.com/office/officeart/2005/8/layout/lProcess3"/>
    <dgm:cxn modelId="{381C926F-EC4F-4487-8E82-785DF8319DEE}" srcId="{EA6D82D5-A02A-4AFF-BAB4-7B3037D214D1}" destId="{0CFDF460-7A9D-40B6-B773-9C857C04F5FC}" srcOrd="0" destOrd="0" parTransId="{BECC4ECA-77E9-45B6-B713-16B7EDEC4DF0}" sibTransId="{BE0EAD3B-C55B-400E-815D-242BFEE57DD2}"/>
    <dgm:cxn modelId="{B21139AA-43A9-4903-8ECA-F18FE2A816D8}" type="presOf" srcId="{D194E2E9-59EB-4336-A4FA-A1E31C033702}" destId="{4B88516D-EAED-40A8-8B2B-28AB11BDED6B}" srcOrd="0" destOrd="0" presId="urn:microsoft.com/office/officeart/2005/8/layout/lProcess3"/>
    <dgm:cxn modelId="{5A369D1A-A317-4E29-B84A-176666C34FEA}" type="presOf" srcId="{56CA7369-2E47-4F2D-9088-A72829D71827}" destId="{C68E26D9-F8DF-44EE-9020-9CC9AE55CBC9}" srcOrd="0" destOrd="0" presId="urn:microsoft.com/office/officeart/2005/8/layout/lProcess3"/>
    <dgm:cxn modelId="{0AC2D72D-8656-46E5-9287-A119F95B6218}" srcId="{0CFDF460-7A9D-40B6-B773-9C857C04F5FC}" destId="{56CA7369-2E47-4F2D-9088-A72829D71827}" srcOrd="2" destOrd="0" parTransId="{23AD7601-BDE0-4DB3-84DF-0D6B656A73B8}" sibTransId="{3FD58B9E-79F2-4A1D-88EB-ADC534AEA90F}"/>
    <dgm:cxn modelId="{42560518-AB43-4E7D-8182-B743D7D1F9CC}" srcId="{0CFDF460-7A9D-40B6-B773-9C857C04F5FC}" destId="{D194E2E9-59EB-4336-A4FA-A1E31C033702}" srcOrd="1" destOrd="0" parTransId="{986DBA49-C424-4184-A0DF-38CC31B510D7}" sibTransId="{8EE1750F-5481-44D0-A5C7-3E0BA2A1066D}"/>
    <dgm:cxn modelId="{BA2BB8E9-AFC0-46CE-8F9E-25BECC14E321}" type="presOf" srcId="{EA6D82D5-A02A-4AFF-BAB4-7B3037D214D1}" destId="{880C366C-FC21-44D6-AFA3-89966403BBC4}" srcOrd="0" destOrd="0" presId="urn:microsoft.com/office/officeart/2005/8/layout/lProcess3"/>
    <dgm:cxn modelId="{D4BCD8DE-062B-4DCD-9C1C-A7DECBA93D55}" srcId="{0CFDF460-7A9D-40B6-B773-9C857C04F5FC}" destId="{18AB24B6-CC8E-4A41-9B7C-1D61CDCE3FE4}" srcOrd="0" destOrd="0" parTransId="{F59CB96F-8787-443A-8ED8-4EAD024C0E66}" sibTransId="{A46FBE3D-2540-432B-825A-9F9BE45620E1}"/>
    <dgm:cxn modelId="{A06226FE-535E-4A26-BE02-D7CDFC44FCC8}" type="presParOf" srcId="{880C366C-FC21-44D6-AFA3-89966403BBC4}" destId="{C2F919DD-639F-4045-9E1D-F77CB4FB10FF}" srcOrd="0" destOrd="0" presId="urn:microsoft.com/office/officeart/2005/8/layout/lProcess3"/>
    <dgm:cxn modelId="{B906C4FA-06D9-4859-95F7-185DB2F5B1B0}" type="presParOf" srcId="{C2F919DD-639F-4045-9E1D-F77CB4FB10FF}" destId="{C2056EB6-DD69-4B7D-8840-20B4990225C4}" srcOrd="0" destOrd="0" presId="urn:microsoft.com/office/officeart/2005/8/layout/lProcess3"/>
    <dgm:cxn modelId="{16FAA0C8-8CFD-4BE7-828F-D060D6FCB0F3}" type="presParOf" srcId="{C2F919DD-639F-4045-9E1D-F77CB4FB10FF}" destId="{E658BAB7-CAEA-4E57-BC33-7769D7B2D30C}" srcOrd="1" destOrd="0" presId="urn:microsoft.com/office/officeart/2005/8/layout/lProcess3"/>
    <dgm:cxn modelId="{7C886827-8D98-4D6B-AD1D-F45389C5C82F}" type="presParOf" srcId="{C2F919DD-639F-4045-9E1D-F77CB4FB10FF}" destId="{2C606DEA-1452-4A08-8D9E-5259ED9A62BF}" srcOrd="2" destOrd="0" presId="urn:microsoft.com/office/officeart/2005/8/layout/lProcess3"/>
    <dgm:cxn modelId="{6E698841-DB20-4F1D-8905-4F8C5263A326}" type="presParOf" srcId="{C2F919DD-639F-4045-9E1D-F77CB4FB10FF}" destId="{8A578D2A-19F7-47BE-8477-7AF286AB214F}" srcOrd="3" destOrd="0" presId="urn:microsoft.com/office/officeart/2005/8/layout/lProcess3"/>
    <dgm:cxn modelId="{90DFB367-6370-494F-BB6E-D35803843DE5}" type="presParOf" srcId="{C2F919DD-639F-4045-9E1D-F77CB4FB10FF}" destId="{4B88516D-EAED-40A8-8B2B-28AB11BDED6B}" srcOrd="4" destOrd="0" presId="urn:microsoft.com/office/officeart/2005/8/layout/lProcess3"/>
    <dgm:cxn modelId="{53C12FD1-089E-4343-96F5-593D2AA6586E}" type="presParOf" srcId="{C2F919DD-639F-4045-9E1D-F77CB4FB10FF}" destId="{619170C7-1C2E-4E91-8305-51F19E844AC6}" srcOrd="5" destOrd="0" presId="urn:microsoft.com/office/officeart/2005/8/layout/lProcess3"/>
    <dgm:cxn modelId="{09EA8FB3-A258-4C9C-95D0-DDDECF196184}" type="presParOf" srcId="{C2F919DD-639F-4045-9E1D-F77CB4FB10FF}" destId="{C68E26D9-F8DF-44EE-9020-9CC9AE55CBC9}" srcOrd="6"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67534C-65D4-4C8B-BB86-6DB3FF2125E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5349B075-9244-4050-BC79-1B3F15119CFA}">
      <dgm:prSet phldrT="[文本]"/>
      <dgm:spPr/>
      <dgm:t>
        <a:bodyPr/>
        <a:lstStyle/>
        <a:p>
          <a:r>
            <a:rPr lang="en-US" altLang="zh-CN" dirty="0" smtClean="0"/>
            <a:t> </a:t>
          </a:r>
          <a:endParaRPr lang="zh-CN" altLang="en-US" dirty="0"/>
        </a:p>
      </dgm:t>
    </dgm:pt>
    <dgm:pt modelId="{507A4393-8D68-41A0-B251-EF2DC8A5A137}" type="parTrans" cxnId="{801B2B98-D2F5-4646-9447-4E9BE0A188E1}">
      <dgm:prSet/>
      <dgm:spPr/>
      <dgm:t>
        <a:bodyPr/>
        <a:lstStyle/>
        <a:p>
          <a:endParaRPr lang="zh-CN" altLang="en-US"/>
        </a:p>
      </dgm:t>
    </dgm:pt>
    <dgm:pt modelId="{5A220ABF-B8B1-4794-ABCE-DB894657856B}" type="sibTrans" cxnId="{801B2B98-D2F5-4646-9447-4E9BE0A188E1}">
      <dgm:prSet/>
      <dgm:spPr/>
      <dgm:t>
        <a:bodyPr/>
        <a:lstStyle/>
        <a:p>
          <a:endParaRPr lang="zh-CN" altLang="en-US"/>
        </a:p>
      </dgm:t>
    </dgm:pt>
    <dgm:pt modelId="{C21B06FD-7384-4F9C-8E5C-DE4DD90B32DA}">
      <dgm:prSet phldrT="[文本]"/>
      <dgm:spPr/>
      <dgm:t>
        <a:bodyPr/>
        <a:lstStyle/>
        <a:p>
          <a:r>
            <a:rPr lang="en-US" altLang="zh-CN" dirty="0" smtClean="0"/>
            <a:t>Title</a:t>
          </a:r>
          <a:endParaRPr lang="zh-CN" altLang="en-US" dirty="0"/>
        </a:p>
      </dgm:t>
    </dgm:pt>
    <dgm:pt modelId="{78FD0E2B-99EE-476E-AE1D-51559C42815F}" type="parTrans" cxnId="{7264DFC9-E753-48F9-841E-0B682AB735B5}">
      <dgm:prSet/>
      <dgm:spPr/>
      <dgm:t>
        <a:bodyPr/>
        <a:lstStyle/>
        <a:p>
          <a:endParaRPr lang="zh-CN" altLang="en-US"/>
        </a:p>
      </dgm:t>
    </dgm:pt>
    <dgm:pt modelId="{87145632-89B0-47B7-B32E-8C613808F8C3}" type="sibTrans" cxnId="{7264DFC9-E753-48F9-841E-0B682AB735B5}">
      <dgm:prSet/>
      <dgm:spPr/>
      <dgm:t>
        <a:bodyPr/>
        <a:lstStyle/>
        <a:p>
          <a:endParaRPr lang="zh-CN" altLang="en-US"/>
        </a:p>
      </dgm:t>
    </dgm:pt>
    <dgm:pt modelId="{5F0A660A-3878-4AEF-BB7A-74B1B9BE0A4D}">
      <dgm:prSet phldrT="[文本]"/>
      <dgm:spPr/>
      <dgm:t>
        <a:bodyPr/>
        <a:lstStyle/>
        <a:p>
          <a:r>
            <a:rPr lang="en-US" altLang="zh-CN" dirty="0" smtClean="0"/>
            <a:t> </a:t>
          </a:r>
          <a:endParaRPr lang="zh-CN" altLang="en-US" dirty="0"/>
        </a:p>
      </dgm:t>
    </dgm:pt>
    <dgm:pt modelId="{34AA112D-3CA9-48BB-A26F-BC44AF02BA44}" type="parTrans" cxnId="{E571F160-5C3F-40D3-89EF-38471661160D}">
      <dgm:prSet/>
      <dgm:spPr/>
      <dgm:t>
        <a:bodyPr/>
        <a:lstStyle/>
        <a:p>
          <a:endParaRPr lang="zh-CN" altLang="en-US"/>
        </a:p>
      </dgm:t>
    </dgm:pt>
    <dgm:pt modelId="{11E0EB29-C80C-45E0-87DB-1D92F5A1E90A}" type="sibTrans" cxnId="{E571F160-5C3F-40D3-89EF-38471661160D}">
      <dgm:prSet/>
      <dgm:spPr/>
      <dgm:t>
        <a:bodyPr/>
        <a:lstStyle/>
        <a:p>
          <a:endParaRPr lang="zh-CN" altLang="en-US"/>
        </a:p>
      </dgm:t>
    </dgm:pt>
    <dgm:pt modelId="{09EB8431-9777-4ED6-A319-19FF1F44B6E5}">
      <dgm:prSet phldrT="[文本]"/>
      <dgm:spPr/>
      <dgm:t>
        <a:bodyPr/>
        <a:lstStyle/>
        <a:p>
          <a:r>
            <a:rPr lang="en-US" altLang="zh-CN" dirty="0" smtClean="0"/>
            <a:t>Abstract</a:t>
          </a:r>
          <a:endParaRPr lang="zh-CN" altLang="en-US" dirty="0"/>
        </a:p>
      </dgm:t>
    </dgm:pt>
    <dgm:pt modelId="{E2E3B7C6-691D-44C3-9C37-164BE020D0C8}" type="parTrans" cxnId="{8205B3F3-A2A4-43CC-9550-0A91372C3E77}">
      <dgm:prSet/>
      <dgm:spPr/>
      <dgm:t>
        <a:bodyPr/>
        <a:lstStyle/>
        <a:p>
          <a:endParaRPr lang="zh-CN" altLang="en-US"/>
        </a:p>
      </dgm:t>
    </dgm:pt>
    <dgm:pt modelId="{1A9501DA-8023-4716-B55A-D74A89115F13}" type="sibTrans" cxnId="{8205B3F3-A2A4-43CC-9550-0A91372C3E77}">
      <dgm:prSet/>
      <dgm:spPr/>
      <dgm:t>
        <a:bodyPr/>
        <a:lstStyle/>
        <a:p>
          <a:endParaRPr lang="zh-CN" altLang="en-US"/>
        </a:p>
      </dgm:t>
    </dgm:pt>
    <dgm:pt modelId="{752397C0-DDE6-47DB-B95D-04FF8E70CFB3}">
      <dgm:prSet phldrT="[文本]"/>
      <dgm:spPr/>
      <dgm:t>
        <a:bodyPr/>
        <a:lstStyle/>
        <a:p>
          <a:r>
            <a:rPr lang="en-US" altLang="zh-CN" dirty="0" smtClean="0"/>
            <a:t> </a:t>
          </a:r>
          <a:endParaRPr lang="zh-CN" altLang="en-US" dirty="0"/>
        </a:p>
      </dgm:t>
    </dgm:pt>
    <dgm:pt modelId="{E43E8238-A4B9-4D7C-9924-6F188275C59F}" type="parTrans" cxnId="{42AD7324-11A2-4223-B384-EF44716E4364}">
      <dgm:prSet/>
      <dgm:spPr/>
      <dgm:t>
        <a:bodyPr/>
        <a:lstStyle/>
        <a:p>
          <a:endParaRPr lang="zh-CN" altLang="en-US"/>
        </a:p>
      </dgm:t>
    </dgm:pt>
    <dgm:pt modelId="{7A553751-D7D5-47E0-A51B-37E41B24508A}" type="sibTrans" cxnId="{42AD7324-11A2-4223-B384-EF44716E4364}">
      <dgm:prSet/>
      <dgm:spPr/>
      <dgm:t>
        <a:bodyPr/>
        <a:lstStyle/>
        <a:p>
          <a:endParaRPr lang="zh-CN" altLang="en-US"/>
        </a:p>
      </dgm:t>
    </dgm:pt>
    <dgm:pt modelId="{3E0A53AB-D4C9-4A69-B45F-98773B7F4AA0}">
      <dgm:prSet phldrT="[文本]"/>
      <dgm:spPr/>
      <dgm:t>
        <a:bodyPr/>
        <a:lstStyle/>
        <a:p>
          <a:r>
            <a:rPr lang="en-US" altLang="zh-CN" dirty="0" smtClean="0"/>
            <a:t>Literature Review</a:t>
          </a:r>
          <a:endParaRPr lang="zh-CN" altLang="en-US" dirty="0"/>
        </a:p>
      </dgm:t>
    </dgm:pt>
    <dgm:pt modelId="{D0978A59-55F7-4142-91D0-2E15C4D78573}" type="parTrans" cxnId="{F71AF677-5458-425D-84B4-76DEB1DD6BBC}">
      <dgm:prSet/>
      <dgm:spPr/>
      <dgm:t>
        <a:bodyPr/>
        <a:lstStyle/>
        <a:p>
          <a:endParaRPr lang="zh-CN" altLang="en-US"/>
        </a:p>
      </dgm:t>
    </dgm:pt>
    <dgm:pt modelId="{1A48B382-D6B1-4BBD-BF33-739B4BF50C7C}" type="sibTrans" cxnId="{F71AF677-5458-425D-84B4-76DEB1DD6BBC}">
      <dgm:prSet/>
      <dgm:spPr/>
      <dgm:t>
        <a:bodyPr/>
        <a:lstStyle/>
        <a:p>
          <a:endParaRPr lang="zh-CN" altLang="en-US"/>
        </a:p>
      </dgm:t>
    </dgm:pt>
    <dgm:pt modelId="{56DDB410-8579-4928-8028-E134A4B433E5}">
      <dgm:prSet phldrT="[文本]"/>
      <dgm:spPr/>
      <dgm:t>
        <a:bodyPr/>
        <a:lstStyle/>
        <a:p>
          <a:r>
            <a:rPr lang="en-US" altLang="zh-CN" dirty="0" smtClean="0"/>
            <a:t>Methodology</a:t>
          </a:r>
          <a:endParaRPr lang="zh-CN" altLang="en-US" dirty="0"/>
        </a:p>
      </dgm:t>
    </dgm:pt>
    <dgm:pt modelId="{627260CE-4F88-443E-8A19-382BCCD0D20E}" type="parTrans" cxnId="{D1A0C82D-A110-49D2-90FE-BC5D52934E0A}">
      <dgm:prSet/>
      <dgm:spPr/>
      <dgm:t>
        <a:bodyPr/>
        <a:lstStyle/>
        <a:p>
          <a:endParaRPr lang="zh-CN" altLang="en-US"/>
        </a:p>
      </dgm:t>
    </dgm:pt>
    <dgm:pt modelId="{BE705890-160B-4241-9EC1-E2E17F35B6A5}" type="sibTrans" cxnId="{D1A0C82D-A110-49D2-90FE-BC5D52934E0A}">
      <dgm:prSet/>
      <dgm:spPr/>
      <dgm:t>
        <a:bodyPr/>
        <a:lstStyle/>
        <a:p>
          <a:endParaRPr lang="zh-CN" altLang="en-US"/>
        </a:p>
      </dgm:t>
    </dgm:pt>
    <dgm:pt modelId="{54C203A8-7FAC-49EE-B375-04144CEF9D89}">
      <dgm:prSet phldrT="[文本]"/>
      <dgm:spPr/>
      <dgm:t>
        <a:bodyPr/>
        <a:lstStyle/>
        <a:p>
          <a:r>
            <a:rPr lang="en-US" altLang="zh-CN" dirty="0" smtClean="0"/>
            <a:t>Introduction</a:t>
          </a:r>
          <a:endParaRPr lang="zh-CN" altLang="en-US" dirty="0"/>
        </a:p>
      </dgm:t>
    </dgm:pt>
    <dgm:pt modelId="{67A8AD7D-1E34-4494-A2CB-52BE2B040347}" type="parTrans" cxnId="{0916A155-35D5-43F4-ADC9-A9BCC5AB817F}">
      <dgm:prSet/>
      <dgm:spPr/>
      <dgm:t>
        <a:bodyPr/>
        <a:lstStyle/>
        <a:p>
          <a:endParaRPr lang="zh-CN" altLang="en-US"/>
        </a:p>
      </dgm:t>
    </dgm:pt>
    <dgm:pt modelId="{3E034482-843C-4804-80BD-7458F2B6223B}" type="sibTrans" cxnId="{0916A155-35D5-43F4-ADC9-A9BCC5AB817F}">
      <dgm:prSet/>
      <dgm:spPr/>
      <dgm:t>
        <a:bodyPr/>
        <a:lstStyle/>
        <a:p>
          <a:endParaRPr lang="zh-CN" altLang="en-US"/>
        </a:p>
      </dgm:t>
    </dgm:pt>
    <dgm:pt modelId="{A37F86FF-FFE9-4F52-BF2E-7DFA69D35E65}">
      <dgm:prSet phldrT="[文本]"/>
      <dgm:spPr/>
      <dgm:t>
        <a:bodyPr/>
        <a:lstStyle/>
        <a:p>
          <a:endParaRPr lang="zh-CN" altLang="en-US" dirty="0"/>
        </a:p>
      </dgm:t>
    </dgm:pt>
    <dgm:pt modelId="{9D0519DB-CB40-4330-8E04-906999C977D1}" type="parTrans" cxnId="{EF6DDB4F-8563-4E36-B59E-E6358F11D2BF}">
      <dgm:prSet/>
      <dgm:spPr/>
      <dgm:t>
        <a:bodyPr/>
        <a:lstStyle/>
        <a:p>
          <a:endParaRPr lang="zh-CN" altLang="en-US"/>
        </a:p>
      </dgm:t>
    </dgm:pt>
    <dgm:pt modelId="{D048E87F-21BA-430C-B4F3-44B8B53EFE3E}" type="sibTrans" cxnId="{EF6DDB4F-8563-4E36-B59E-E6358F11D2BF}">
      <dgm:prSet/>
      <dgm:spPr/>
      <dgm:t>
        <a:bodyPr/>
        <a:lstStyle/>
        <a:p>
          <a:endParaRPr lang="zh-CN" altLang="en-US"/>
        </a:p>
      </dgm:t>
    </dgm:pt>
    <dgm:pt modelId="{5B919F4A-2987-481E-8239-AF9A5128A3B7}">
      <dgm:prSet phldrT="[文本]"/>
      <dgm:spPr/>
      <dgm:t>
        <a:bodyPr/>
        <a:lstStyle/>
        <a:p>
          <a:endParaRPr lang="zh-CN" altLang="en-US" dirty="0"/>
        </a:p>
      </dgm:t>
    </dgm:pt>
    <dgm:pt modelId="{B4FC4370-991F-4D25-AF21-73CDC336D067}" type="parTrans" cxnId="{BBADC057-9976-4C28-A300-F442566C370C}">
      <dgm:prSet/>
      <dgm:spPr/>
      <dgm:t>
        <a:bodyPr/>
        <a:lstStyle/>
        <a:p>
          <a:endParaRPr lang="zh-CN" altLang="en-US"/>
        </a:p>
      </dgm:t>
    </dgm:pt>
    <dgm:pt modelId="{14B2799E-0F45-4960-AC0D-AF40FEEF22E1}" type="sibTrans" cxnId="{BBADC057-9976-4C28-A300-F442566C370C}">
      <dgm:prSet/>
      <dgm:spPr/>
      <dgm:t>
        <a:bodyPr/>
        <a:lstStyle/>
        <a:p>
          <a:endParaRPr lang="zh-CN" altLang="en-US"/>
        </a:p>
      </dgm:t>
    </dgm:pt>
    <dgm:pt modelId="{DD21B795-E381-4B0B-92D7-3D9C305F2754}">
      <dgm:prSet phldrT="[文本]"/>
      <dgm:spPr/>
      <dgm:t>
        <a:bodyPr/>
        <a:lstStyle/>
        <a:p>
          <a:r>
            <a:rPr lang="en-US" altLang="zh-CN" dirty="0" smtClean="0"/>
            <a:t>Findings</a:t>
          </a:r>
          <a:endParaRPr lang="zh-CN" altLang="en-US" dirty="0"/>
        </a:p>
      </dgm:t>
    </dgm:pt>
    <dgm:pt modelId="{7F02ABD5-4AD0-4B8D-97FC-3D86CEF8D68D}" type="parTrans" cxnId="{20CC90DE-BC13-4308-A143-343B45D89B03}">
      <dgm:prSet/>
      <dgm:spPr/>
      <dgm:t>
        <a:bodyPr/>
        <a:lstStyle/>
        <a:p>
          <a:endParaRPr lang="zh-CN" altLang="en-US"/>
        </a:p>
      </dgm:t>
    </dgm:pt>
    <dgm:pt modelId="{00F80D19-BAEA-4373-8A69-5B51E344C5FC}" type="sibTrans" cxnId="{20CC90DE-BC13-4308-A143-343B45D89B03}">
      <dgm:prSet/>
      <dgm:spPr/>
      <dgm:t>
        <a:bodyPr/>
        <a:lstStyle/>
        <a:p>
          <a:endParaRPr lang="zh-CN" altLang="en-US"/>
        </a:p>
      </dgm:t>
    </dgm:pt>
    <dgm:pt modelId="{980EAD5F-34AE-407C-90D2-751B910939CA}">
      <dgm:prSet phldrT="[文本]"/>
      <dgm:spPr/>
      <dgm:t>
        <a:bodyPr/>
        <a:lstStyle/>
        <a:p>
          <a:endParaRPr lang="zh-CN" altLang="en-US" dirty="0"/>
        </a:p>
      </dgm:t>
    </dgm:pt>
    <dgm:pt modelId="{CE046ACF-6E65-4892-8493-3E3DE279CD4A}" type="parTrans" cxnId="{B790C9A2-F9C3-4230-BA9D-8AF1EC615F4A}">
      <dgm:prSet/>
      <dgm:spPr/>
      <dgm:t>
        <a:bodyPr/>
        <a:lstStyle/>
        <a:p>
          <a:endParaRPr lang="zh-CN" altLang="en-US"/>
        </a:p>
      </dgm:t>
    </dgm:pt>
    <dgm:pt modelId="{DAEBF25F-EF89-49EE-B923-5239EADEF35A}" type="sibTrans" cxnId="{B790C9A2-F9C3-4230-BA9D-8AF1EC615F4A}">
      <dgm:prSet/>
      <dgm:spPr/>
      <dgm:t>
        <a:bodyPr/>
        <a:lstStyle/>
        <a:p>
          <a:endParaRPr lang="zh-CN" altLang="en-US"/>
        </a:p>
      </dgm:t>
    </dgm:pt>
    <dgm:pt modelId="{90372688-8521-4B3B-B9A7-4A00BCF981FD}">
      <dgm:prSet phldrT="[文本]"/>
      <dgm:spPr/>
      <dgm:t>
        <a:bodyPr/>
        <a:lstStyle/>
        <a:p>
          <a:r>
            <a:rPr lang="en-US" altLang="zh-CN" dirty="0" smtClean="0"/>
            <a:t>Conclusions</a:t>
          </a:r>
          <a:endParaRPr lang="zh-CN" altLang="en-US" dirty="0"/>
        </a:p>
      </dgm:t>
    </dgm:pt>
    <dgm:pt modelId="{7FDB25B2-F428-404C-920C-167A9DDC5AF3}" type="parTrans" cxnId="{3BCBE021-84D9-450A-972C-FAF1C39F13FD}">
      <dgm:prSet/>
      <dgm:spPr/>
      <dgm:t>
        <a:bodyPr/>
        <a:lstStyle/>
        <a:p>
          <a:endParaRPr lang="zh-CN" altLang="en-US"/>
        </a:p>
      </dgm:t>
    </dgm:pt>
    <dgm:pt modelId="{67176C82-C359-4F2B-B8EF-EB7D9F4D06D6}" type="sibTrans" cxnId="{3BCBE021-84D9-450A-972C-FAF1C39F13FD}">
      <dgm:prSet/>
      <dgm:spPr/>
      <dgm:t>
        <a:bodyPr/>
        <a:lstStyle/>
        <a:p>
          <a:endParaRPr lang="zh-CN" altLang="en-US"/>
        </a:p>
      </dgm:t>
    </dgm:pt>
    <dgm:pt modelId="{8C3A0C39-461C-42CA-AA76-555F46110801}">
      <dgm:prSet phldrT="[文本]"/>
      <dgm:spPr/>
      <dgm:t>
        <a:bodyPr/>
        <a:lstStyle/>
        <a:p>
          <a:endParaRPr lang="zh-CN" altLang="en-US" dirty="0"/>
        </a:p>
      </dgm:t>
    </dgm:pt>
    <dgm:pt modelId="{6BA854B8-F6E4-44A3-BE8F-FF8D72AA3CAA}" type="parTrans" cxnId="{9F95CBF3-AD94-48C5-9711-818EA364856C}">
      <dgm:prSet/>
      <dgm:spPr/>
      <dgm:t>
        <a:bodyPr/>
        <a:lstStyle/>
        <a:p>
          <a:endParaRPr lang="zh-CN" altLang="en-US"/>
        </a:p>
      </dgm:t>
    </dgm:pt>
    <dgm:pt modelId="{EDEE4296-E44F-4F0E-B399-1EF78CBF202F}" type="sibTrans" cxnId="{9F95CBF3-AD94-48C5-9711-818EA364856C}">
      <dgm:prSet/>
      <dgm:spPr/>
      <dgm:t>
        <a:bodyPr/>
        <a:lstStyle/>
        <a:p>
          <a:endParaRPr lang="zh-CN" altLang="en-US"/>
        </a:p>
      </dgm:t>
    </dgm:pt>
    <dgm:pt modelId="{495D4C91-7EB8-4FF0-8D8E-A5356EABA022}">
      <dgm:prSet phldrT="[文本]"/>
      <dgm:spPr/>
      <dgm:t>
        <a:bodyPr/>
        <a:lstStyle/>
        <a:p>
          <a:r>
            <a:rPr lang="en-US" altLang="zh-CN" dirty="0" smtClean="0"/>
            <a:t>References</a:t>
          </a:r>
          <a:endParaRPr lang="zh-CN" altLang="en-US" dirty="0"/>
        </a:p>
      </dgm:t>
    </dgm:pt>
    <dgm:pt modelId="{7C21F433-58CA-48C4-A901-F39D895C5928}" type="parTrans" cxnId="{CDC8AB41-A0F1-4A01-944C-8F451435792B}">
      <dgm:prSet/>
      <dgm:spPr/>
      <dgm:t>
        <a:bodyPr/>
        <a:lstStyle/>
        <a:p>
          <a:endParaRPr lang="zh-CN" altLang="en-US"/>
        </a:p>
      </dgm:t>
    </dgm:pt>
    <dgm:pt modelId="{178DDCA4-E330-4B47-B138-6682A1C7F6A7}" type="sibTrans" cxnId="{CDC8AB41-A0F1-4A01-944C-8F451435792B}">
      <dgm:prSet/>
      <dgm:spPr/>
      <dgm:t>
        <a:bodyPr/>
        <a:lstStyle/>
        <a:p>
          <a:endParaRPr lang="zh-CN" altLang="en-US"/>
        </a:p>
      </dgm:t>
    </dgm:pt>
    <dgm:pt modelId="{9228FC90-E93D-46E9-A380-FF5032FE8EF9}">
      <dgm:prSet phldrT="[文本]"/>
      <dgm:spPr/>
      <dgm:t>
        <a:bodyPr/>
        <a:lstStyle/>
        <a:p>
          <a:endParaRPr lang="zh-CN" altLang="en-US" dirty="0"/>
        </a:p>
      </dgm:t>
    </dgm:pt>
    <dgm:pt modelId="{81F6E102-0D85-438C-AA34-5DA8AA1E1DA1}" type="parTrans" cxnId="{052A6688-62A1-479A-8A48-B1CB170E5D20}">
      <dgm:prSet/>
      <dgm:spPr/>
      <dgm:t>
        <a:bodyPr/>
        <a:lstStyle/>
        <a:p>
          <a:endParaRPr lang="zh-CN" altLang="en-US"/>
        </a:p>
      </dgm:t>
    </dgm:pt>
    <dgm:pt modelId="{1F27855A-F59E-4B31-ADA8-3DBA1D59FBD5}" type="sibTrans" cxnId="{052A6688-62A1-479A-8A48-B1CB170E5D20}">
      <dgm:prSet/>
      <dgm:spPr/>
      <dgm:t>
        <a:bodyPr/>
        <a:lstStyle/>
        <a:p>
          <a:endParaRPr lang="zh-CN" altLang="en-US"/>
        </a:p>
      </dgm:t>
    </dgm:pt>
    <dgm:pt modelId="{EFFCAF79-5CDA-4279-9813-4194E5164F53}" type="pres">
      <dgm:prSet presAssocID="{4E67534C-65D4-4C8B-BB86-6DB3FF2125E1}" presName="linearFlow" presStyleCnt="0">
        <dgm:presLayoutVars>
          <dgm:dir/>
          <dgm:animLvl val="lvl"/>
          <dgm:resizeHandles val="exact"/>
        </dgm:presLayoutVars>
      </dgm:prSet>
      <dgm:spPr/>
      <dgm:t>
        <a:bodyPr/>
        <a:lstStyle/>
        <a:p>
          <a:endParaRPr lang="zh-CN" altLang="en-US"/>
        </a:p>
      </dgm:t>
    </dgm:pt>
    <dgm:pt modelId="{94753FBD-97D8-45E9-9DE1-E893D85EF0C8}" type="pres">
      <dgm:prSet presAssocID="{5349B075-9244-4050-BC79-1B3F15119CFA}" presName="composite" presStyleCnt="0"/>
      <dgm:spPr/>
    </dgm:pt>
    <dgm:pt modelId="{6C95B3DF-7A37-416D-A156-83BE6792F569}" type="pres">
      <dgm:prSet presAssocID="{5349B075-9244-4050-BC79-1B3F15119CFA}" presName="parentText" presStyleLbl="alignNode1" presStyleIdx="0" presStyleCnt="8">
        <dgm:presLayoutVars>
          <dgm:chMax val="1"/>
          <dgm:bulletEnabled val="1"/>
        </dgm:presLayoutVars>
      </dgm:prSet>
      <dgm:spPr/>
      <dgm:t>
        <a:bodyPr/>
        <a:lstStyle/>
        <a:p>
          <a:endParaRPr lang="zh-CN" altLang="en-US"/>
        </a:p>
      </dgm:t>
    </dgm:pt>
    <dgm:pt modelId="{E37A4DFF-D5C9-4419-BFEE-16FE3A948EE4}" type="pres">
      <dgm:prSet presAssocID="{5349B075-9244-4050-BC79-1B3F15119CFA}" presName="descendantText" presStyleLbl="alignAcc1" presStyleIdx="0" presStyleCnt="8">
        <dgm:presLayoutVars>
          <dgm:bulletEnabled val="1"/>
        </dgm:presLayoutVars>
      </dgm:prSet>
      <dgm:spPr/>
      <dgm:t>
        <a:bodyPr/>
        <a:lstStyle/>
        <a:p>
          <a:endParaRPr lang="zh-CN" altLang="en-US"/>
        </a:p>
      </dgm:t>
    </dgm:pt>
    <dgm:pt modelId="{5DAB9C1E-F487-491B-84E0-530AA0846C29}" type="pres">
      <dgm:prSet presAssocID="{5A220ABF-B8B1-4794-ABCE-DB894657856B}" presName="sp" presStyleCnt="0"/>
      <dgm:spPr/>
    </dgm:pt>
    <dgm:pt modelId="{9B18B049-4112-4437-B400-CBF27BFFE57B}" type="pres">
      <dgm:prSet presAssocID="{5F0A660A-3878-4AEF-BB7A-74B1B9BE0A4D}" presName="composite" presStyleCnt="0"/>
      <dgm:spPr/>
    </dgm:pt>
    <dgm:pt modelId="{2E2ED261-804B-4507-81D9-2105E31EC44F}" type="pres">
      <dgm:prSet presAssocID="{5F0A660A-3878-4AEF-BB7A-74B1B9BE0A4D}" presName="parentText" presStyleLbl="alignNode1" presStyleIdx="1" presStyleCnt="8">
        <dgm:presLayoutVars>
          <dgm:chMax val="1"/>
          <dgm:bulletEnabled val="1"/>
        </dgm:presLayoutVars>
      </dgm:prSet>
      <dgm:spPr/>
      <dgm:t>
        <a:bodyPr/>
        <a:lstStyle/>
        <a:p>
          <a:endParaRPr lang="zh-CN" altLang="en-US"/>
        </a:p>
      </dgm:t>
    </dgm:pt>
    <dgm:pt modelId="{727D5B3D-D21C-48F1-8E48-EC2AC12F7624}" type="pres">
      <dgm:prSet presAssocID="{5F0A660A-3878-4AEF-BB7A-74B1B9BE0A4D}" presName="descendantText" presStyleLbl="alignAcc1" presStyleIdx="1" presStyleCnt="8">
        <dgm:presLayoutVars>
          <dgm:bulletEnabled val="1"/>
        </dgm:presLayoutVars>
      </dgm:prSet>
      <dgm:spPr/>
      <dgm:t>
        <a:bodyPr/>
        <a:lstStyle/>
        <a:p>
          <a:endParaRPr lang="zh-CN" altLang="en-US"/>
        </a:p>
      </dgm:t>
    </dgm:pt>
    <dgm:pt modelId="{46E90C48-C868-414E-8537-D2F926C996FC}" type="pres">
      <dgm:prSet presAssocID="{11E0EB29-C80C-45E0-87DB-1D92F5A1E90A}" presName="sp" presStyleCnt="0"/>
      <dgm:spPr/>
    </dgm:pt>
    <dgm:pt modelId="{389409D5-0A9A-4F75-8213-18E35FA4578F}" type="pres">
      <dgm:prSet presAssocID="{752397C0-DDE6-47DB-B95D-04FF8E70CFB3}" presName="composite" presStyleCnt="0"/>
      <dgm:spPr/>
    </dgm:pt>
    <dgm:pt modelId="{09F6D1EE-02F8-4829-98D8-63D35654B0F6}" type="pres">
      <dgm:prSet presAssocID="{752397C0-DDE6-47DB-B95D-04FF8E70CFB3}" presName="parentText" presStyleLbl="alignNode1" presStyleIdx="2" presStyleCnt="8">
        <dgm:presLayoutVars>
          <dgm:chMax val="1"/>
          <dgm:bulletEnabled val="1"/>
        </dgm:presLayoutVars>
      </dgm:prSet>
      <dgm:spPr/>
      <dgm:t>
        <a:bodyPr/>
        <a:lstStyle/>
        <a:p>
          <a:endParaRPr lang="zh-CN" altLang="en-US"/>
        </a:p>
      </dgm:t>
    </dgm:pt>
    <dgm:pt modelId="{7D8E56B0-B71E-448B-BE3E-BB1356F8B584}" type="pres">
      <dgm:prSet presAssocID="{752397C0-DDE6-47DB-B95D-04FF8E70CFB3}" presName="descendantText" presStyleLbl="alignAcc1" presStyleIdx="2" presStyleCnt="8">
        <dgm:presLayoutVars>
          <dgm:bulletEnabled val="1"/>
        </dgm:presLayoutVars>
      </dgm:prSet>
      <dgm:spPr/>
      <dgm:t>
        <a:bodyPr/>
        <a:lstStyle/>
        <a:p>
          <a:endParaRPr lang="zh-CN" altLang="en-US"/>
        </a:p>
      </dgm:t>
    </dgm:pt>
    <dgm:pt modelId="{F8D6CE5D-F1C2-45D4-96F4-8B5EF044CA1C}" type="pres">
      <dgm:prSet presAssocID="{7A553751-D7D5-47E0-A51B-37E41B24508A}" presName="sp" presStyleCnt="0"/>
      <dgm:spPr/>
    </dgm:pt>
    <dgm:pt modelId="{F2FAFDDF-29FF-4A52-9672-0E0E2A9BB51A}" type="pres">
      <dgm:prSet presAssocID="{A37F86FF-FFE9-4F52-BF2E-7DFA69D35E65}" presName="composite" presStyleCnt="0"/>
      <dgm:spPr/>
    </dgm:pt>
    <dgm:pt modelId="{C469D86D-01C1-4925-ACB6-E93A3D1E0CEF}" type="pres">
      <dgm:prSet presAssocID="{A37F86FF-FFE9-4F52-BF2E-7DFA69D35E65}" presName="parentText" presStyleLbl="alignNode1" presStyleIdx="3" presStyleCnt="8">
        <dgm:presLayoutVars>
          <dgm:chMax val="1"/>
          <dgm:bulletEnabled val="1"/>
        </dgm:presLayoutVars>
      </dgm:prSet>
      <dgm:spPr/>
      <dgm:t>
        <a:bodyPr/>
        <a:lstStyle/>
        <a:p>
          <a:endParaRPr lang="zh-CN" altLang="en-US"/>
        </a:p>
      </dgm:t>
    </dgm:pt>
    <dgm:pt modelId="{4E2B8DB9-2F54-4F4D-AF7C-7395160522A4}" type="pres">
      <dgm:prSet presAssocID="{A37F86FF-FFE9-4F52-BF2E-7DFA69D35E65}" presName="descendantText" presStyleLbl="alignAcc1" presStyleIdx="3" presStyleCnt="8">
        <dgm:presLayoutVars>
          <dgm:bulletEnabled val="1"/>
        </dgm:presLayoutVars>
      </dgm:prSet>
      <dgm:spPr/>
      <dgm:t>
        <a:bodyPr/>
        <a:lstStyle/>
        <a:p>
          <a:endParaRPr lang="zh-CN" altLang="en-US"/>
        </a:p>
      </dgm:t>
    </dgm:pt>
    <dgm:pt modelId="{3074C8CD-8B7D-4BDE-ADA8-2614BC3A5FB2}" type="pres">
      <dgm:prSet presAssocID="{D048E87F-21BA-430C-B4F3-44B8B53EFE3E}" presName="sp" presStyleCnt="0"/>
      <dgm:spPr/>
    </dgm:pt>
    <dgm:pt modelId="{44BC67E0-E1EC-42FF-8ECB-A454110605F9}" type="pres">
      <dgm:prSet presAssocID="{5B919F4A-2987-481E-8239-AF9A5128A3B7}" presName="composite" presStyleCnt="0"/>
      <dgm:spPr/>
    </dgm:pt>
    <dgm:pt modelId="{9C136CF8-92BD-4E69-98B7-7B5C87F7AB1C}" type="pres">
      <dgm:prSet presAssocID="{5B919F4A-2987-481E-8239-AF9A5128A3B7}" presName="parentText" presStyleLbl="alignNode1" presStyleIdx="4" presStyleCnt="8">
        <dgm:presLayoutVars>
          <dgm:chMax val="1"/>
          <dgm:bulletEnabled val="1"/>
        </dgm:presLayoutVars>
      </dgm:prSet>
      <dgm:spPr/>
      <dgm:t>
        <a:bodyPr/>
        <a:lstStyle/>
        <a:p>
          <a:endParaRPr lang="zh-CN" altLang="en-US"/>
        </a:p>
      </dgm:t>
    </dgm:pt>
    <dgm:pt modelId="{B116EF72-298B-4EAA-9A44-3F8D80A6A69B}" type="pres">
      <dgm:prSet presAssocID="{5B919F4A-2987-481E-8239-AF9A5128A3B7}" presName="descendantText" presStyleLbl="alignAcc1" presStyleIdx="4" presStyleCnt="8">
        <dgm:presLayoutVars>
          <dgm:bulletEnabled val="1"/>
        </dgm:presLayoutVars>
      </dgm:prSet>
      <dgm:spPr/>
      <dgm:t>
        <a:bodyPr/>
        <a:lstStyle/>
        <a:p>
          <a:endParaRPr lang="zh-CN" altLang="en-US"/>
        </a:p>
      </dgm:t>
    </dgm:pt>
    <dgm:pt modelId="{46FEC4A9-C887-4DCB-985B-08E59F598D04}" type="pres">
      <dgm:prSet presAssocID="{14B2799E-0F45-4960-AC0D-AF40FEEF22E1}" presName="sp" presStyleCnt="0"/>
      <dgm:spPr/>
    </dgm:pt>
    <dgm:pt modelId="{95442F54-4121-4259-95F7-92B6C944FA52}" type="pres">
      <dgm:prSet presAssocID="{980EAD5F-34AE-407C-90D2-751B910939CA}" presName="composite" presStyleCnt="0"/>
      <dgm:spPr/>
    </dgm:pt>
    <dgm:pt modelId="{11FA593F-6658-4D50-9726-B3BC0D24B3BA}" type="pres">
      <dgm:prSet presAssocID="{980EAD5F-34AE-407C-90D2-751B910939CA}" presName="parentText" presStyleLbl="alignNode1" presStyleIdx="5" presStyleCnt="8">
        <dgm:presLayoutVars>
          <dgm:chMax val="1"/>
          <dgm:bulletEnabled val="1"/>
        </dgm:presLayoutVars>
      </dgm:prSet>
      <dgm:spPr/>
      <dgm:t>
        <a:bodyPr/>
        <a:lstStyle/>
        <a:p>
          <a:endParaRPr lang="zh-CN" altLang="en-US"/>
        </a:p>
      </dgm:t>
    </dgm:pt>
    <dgm:pt modelId="{0BAE2968-4751-4529-90FD-C04DC4730FC9}" type="pres">
      <dgm:prSet presAssocID="{980EAD5F-34AE-407C-90D2-751B910939CA}" presName="descendantText" presStyleLbl="alignAcc1" presStyleIdx="5" presStyleCnt="8">
        <dgm:presLayoutVars>
          <dgm:bulletEnabled val="1"/>
        </dgm:presLayoutVars>
      </dgm:prSet>
      <dgm:spPr/>
      <dgm:t>
        <a:bodyPr/>
        <a:lstStyle/>
        <a:p>
          <a:endParaRPr lang="zh-CN" altLang="en-US"/>
        </a:p>
      </dgm:t>
    </dgm:pt>
    <dgm:pt modelId="{23D32F81-13BD-4803-AB61-9F8968B7C074}" type="pres">
      <dgm:prSet presAssocID="{DAEBF25F-EF89-49EE-B923-5239EADEF35A}" presName="sp" presStyleCnt="0"/>
      <dgm:spPr/>
    </dgm:pt>
    <dgm:pt modelId="{DF13E98B-35EF-4BA7-ACDF-6C7626215CC4}" type="pres">
      <dgm:prSet presAssocID="{8C3A0C39-461C-42CA-AA76-555F46110801}" presName="composite" presStyleCnt="0"/>
      <dgm:spPr/>
    </dgm:pt>
    <dgm:pt modelId="{F52A4E91-AA2C-437C-9115-5DB6718B8C35}" type="pres">
      <dgm:prSet presAssocID="{8C3A0C39-461C-42CA-AA76-555F46110801}" presName="parentText" presStyleLbl="alignNode1" presStyleIdx="6" presStyleCnt="8">
        <dgm:presLayoutVars>
          <dgm:chMax val="1"/>
          <dgm:bulletEnabled val="1"/>
        </dgm:presLayoutVars>
      </dgm:prSet>
      <dgm:spPr/>
      <dgm:t>
        <a:bodyPr/>
        <a:lstStyle/>
        <a:p>
          <a:endParaRPr lang="zh-CN" altLang="en-US"/>
        </a:p>
      </dgm:t>
    </dgm:pt>
    <dgm:pt modelId="{797274AE-52A8-44A2-BDFB-2E4E12EF82C3}" type="pres">
      <dgm:prSet presAssocID="{8C3A0C39-461C-42CA-AA76-555F46110801}" presName="descendantText" presStyleLbl="alignAcc1" presStyleIdx="6" presStyleCnt="8">
        <dgm:presLayoutVars>
          <dgm:bulletEnabled val="1"/>
        </dgm:presLayoutVars>
      </dgm:prSet>
      <dgm:spPr/>
      <dgm:t>
        <a:bodyPr/>
        <a:lstStyle/>
        <a:p>
          <a:endParaRPr lang="zh-CN" altLang="en-US"/>
        </a:p>
      </dgm:t>
    </dgm:pt>
    <dgm:pt modelId="{67C2F034-48A0-4DC4-83AD-C46E4D07C0F5}" type="pres">
      <dgm:prSet presAssocID="{EDEE4296-E44F-4F0E-B399-1EF78CBF202F}" presName="sp" presStyleCnt="0"/>
      <dgm:spPr/>
    </dgm:pt>
    <dgm:pt modelId="{DD830299-DB5E-4CC8-929E-F3E1F4BBEC80}" type="pres">
      <dgm:prSet presAssocID="{9228FC90-E93D-46E9-A380-FF5032FE8EF9}" presName="composite" presStyleCnt="0"/>
      <dgm:spPr/>
    </dgm:pt>
    <dgm:pt modelId="{CA62F2EB-B473-4BD0-82D8-4638AC00E04D}" type="pres">
      <dgm:prSet presAssocID="{9228FC90-E93D-46E9-A380-FF5032FE8EF9}" presName="parentText" presStyleLbl="alignNode1" presStyleIdx="7" presStyleCnt="8">
        <dgm:presLayoutVars>
          <dgm:chMax val="1"/>
          <dgm:bulletEnabled val="1"/>
        </dgm:presLayoutVars>
      </dgm:prSet>
      <dgm:spPr/>
      <dgm:t>
        <a:bodyPr/>
        <a:lstStyle/>
        <a:p>
          <a:endParaRPr lang="zh-CN" altLang="en-US"/>
        </a:p>
      </dgm:t>
    </dgm:pt>
    <dgm:pt modelId="{80601515-B5B6-4420-B0FA-13206ABE9BC1}" type="pres">
      <dgm:prSet presAssocID="{9228FC90-E93D-46E9-A380-FF5032FE8EF9}" presName="descendantText" presStyleLbl="alignAcc1" presStyleIdx="7" presStyleCnt="8">
        <dgm:presLayoutVars>
          <dgm:bulletEnabled val="1"/>
        </dgm:presLayoutVars>
      </dgm:prSet>
      <dgm:spPr/>
      <dgm:t>
        <a:bodyPr/>
        <a:lstStyle/>
        <a:p>
          <a:endParaRPr lang="zh-CN" altLang="en-US"/>
        </a:p>
      </dgm:t>
    </dgm:pt>
  </dgm:ptLst>
  <dgm:cxnLst>
    <dgm:cxn modelId="{4ADA5DD6-575B-4F32-A3CD-6BB965F3BF11}" type="presOf" srcId="{09EB8431-9777-4ED6-A319-19FF1F44B6E5}" destId="{727D5B3D-D21C-48F1-8E48-EC2AC12F7624}" srcOrd="0" destOrd="0" presId="urn:microsoft.com/office/officeart/2005/8/layout/chevron2"/>
    <dgm:cxn modelId="{374FB7D0-8DC9-4296-A909-86FCCBB87825}" type="presOf" srcId="{752397C0-DDE6-47DB-B95D-04FF8E70CFB3}" destId="{09F6D1EE-02F8-4829-98D8-63D35654B0F6}" srcOrd="0" destOrd="0" presId="urn:microsoft.com/office/officeart/2005/8/layout/chevron2"/>
    <dgm:cxn modelId="{B801E165-79F1-43FB-A5E2-A65975C611CA}" type="presOf" srcId="{C21B06FD-7384-4F9C-8E5C-DE4DD90B32DA}" destId="{E37A4DFF-D5C9-4419-BFEE-16FE3A948EE4}" srcOrd="0" destOrd="0" presId="urn:microsoft.com/office/officeart/2005/8/layout/chevron2"/>
    <dgm:cxn modelId="{20CC90DE-BC13-4308-A143-343B45D89B03}" srcId="{980EAD5F-34AE-407C-90D2-751B910939CA}" destId="{DD21B795-E381-4B0B-92D7-3D9C305F2754}" srcOrd="0" destOrd="0" parTransId="{7F02ABD5-4AD0-4B8D-97FC-3D86CEF8D68D}" sibTransId="{00F80D19-BAEA-4373-8A69-5B51E344C5FC}"/>
    <dgm:cxn modelId="{8E82625A-FE38-4782-914A-6E20A9235ACA}" type="presOf" srcId="{495D4C91-7EB8-4FF0-8D8E-A5356EABA022}" destId="{80601515-B5B6-4420-B0FA-13206ABE9BC1}" srcOrd="0" destOrd="0" presId="urn:microsoft.com/office/officeart/2005/8/layout/chevron2"/>
    <dgm:cxn modelId="{48679D3E-CA77-4EDE-8880-C7FCDA4680AC}" type="presOf" srcId="{DD21B795-E381-4B0B-92D7-3D9C305F2754}" destId="{0BAE2968-4751-4529-90FD-C04DC4730FC9}" srcOrd="0" destOrd="0" presId="urn:microsoft.com/office/officeart/2005/8/layout/chevron2"/>
    <dgm:cxn modelId="{4549AD88-07FC-425F-8DB3-9DFF3FDE1FAD}" type="presOf" srcId="{5B919F4A-2987-481E-8239-AF9A5128A3B7}" destId="{9C136CF8-92BD-4E69-98B7-7B5C87F7AB1C}" srcOrd="0" destOrd="0" presId="urn:microsoft.com/office/officeart/2005/8/layout/chevron2"/>
    <dgm:cxn modelId="{E571F160-5C3F-40D3-89EF-38471661160D}" srcId="{4E67534C-65D4-4C8B-BB86-6DB3FF2125E1}" destId="{5F0A660A-3878-4AEF-BB7A-74B1B9BE0A4D}" srcOrd="1" destOrd="0" parTransId="{34AA112D-3CA9-48BB-A26F-BC44AF02BA44}" sibTransId="{11E0EB29-C80C-45E0-87DB-1D92F5A1E90A}"/>
    <dgm:cxn modelId="{7264DFC9-E753-48F9-841E-0B682AB735B5}" srcId="{5349B075-9244-4050-BC79-1B3F15119CFA}" destId="{C21B06FD-7384-4F9C-8E5C-DE4DD90B32DA}" srcOrd="0" destOrd="0" parTransId="{78FD0E2B-99EE-476E-AE1D-51559C42815F}" sibTransId="{87145632-89B0-47B7-B32E-8C613808F8C3}"/>
    <dgm:cxn modelId="{8205B3F3-A2A4-43CC-9550-0A91372C3E77}" srcId="{5F0A660A-3878-4AEF-BB7A-74B1B9BE0A4D}" destId="{09EB8431-9777-4ED6-A319-19FF1F44B6E5}" srcOrd="0" destOrd="0" parTransId="{E2E3B7C6-691D-44C3-9C37-164BE020D0C8}" sibTransId="{1A9501DA-8023-4716-B55A-D74A89115F13}"/>
    <dgm:cxn modelId="{D1A0C82D-A110-49D2-90FE-BC5D52934E0A}" srcId="{5B919F4A-2987-481E-8239-AF9A5128A3B7}" destId="{56DDB410-8579-4928-8028-E134A4B433E5}" srcOrd="0" destOrd="0" parTransId="{627260CE-4F88-443E-8A19-382BCCD0D20E}" sibTransId="{BE705890-160B-4241-9EC1-E2E17F35B6A5}"/>
    <dgm:cxn modelId="{9F59BDE2-21C2-4DBD-B47F-9C3F411525CA}" type="presOf" srcId="{56DDB410-8579-4928-8028-E134A4B433E5}" destId="{B116EF72-298B-4EAA-9A44-3F8D80A6A69B}" srcOrd="0" destOrd="0" presId="urn:microsoft.com/office/officeart/2005/8/layout/chevron2"/>
    <dgm:cxn modelId="{4935AA26-E831-4F22-BC8E-AB0F75CE4590}" type="presOf" srcId="{8C3A0C39-461C-42CA-AA76-555F46110801}" destId="{F52A4E91-AA2C-437C-9115-5DB6718B8C35}" srcOrd="0" destOrd="0" presId="urn:microsoft.com/office/officeart/2005/8/layout/chevron2"/>
    <dgm:cxn modelId="{42AD7324-11A2-4223-B384-EF44716E4364}" srcId="{4E67534C-65D4-4C8B-BB86-6DB3FF2125E1}" destId="{752397C0-DDE6-47DB-B95D-04FF8E70CFB3}" srcOrd="2" destOrd="0" parTransId="{E43E8238-A4B9-4D7C-9924-6F188275C59F}" sibTransId="{7A553751-D7D5-47E0-A51B-37E41B24508A}"/>
    <dgm:cxn modelId="{CDC8AB41-A0F1-4A01-944C-8F451435792B}" srcId="{9228FC90-E93D-46E9-A380-FF5032FE8EF9}" destId="{495D4C91-7EB8-4FF0-8D8E-A5356EABA022}" srcOrd="0" destOrd="0" parTransId="{7C21F433-58CA-48C4-A901-F39D895C5928}" sibTransId="{178DDCA4-E330-4B47-B138-6682A1C7F6A7}"/>
    <dgm:cxn modelId="{4247C704-BBF1-4623-A725-20B7073274FA}" type="presOf" srcId="{A37F86FF-FFE9-4F52-BF2E-7DFA69D35E65}" destId="{C469D86D-01C1-4925-ACB6-E93A3D1E0CEF}" srcOrd="0" destOrd="0" presId="urn:microsoft.com/office/officeart/2005/8/layout/chevron2"/>
    <dgm:cxn modelId="{F71AF677-5458-425D-84B4-76DEB1DD6BBC}" srcId="{A37F86FF-FFE9-4F52-BF2E-7DFA69D35E65}" destId="{3E0A53AB-D4C9-4A69-B45F-98773B7F4AA0}" srcOrd="0" destOrd="0" parTransId="{D0978A59-55F7-4142-91D0-2E15C4D78573}" sibTransId="{1A48B382-D6B1-4BBD-BF33-739B4BF50C7C}"/>
    <dgm:cxn modelId="{052A6688-62A1-479A-8A48-B1CB170E5D20}" srcId="{4E67534C-65D4-4C8B-BB86-6DB3FF2125E1}" destId="{9228FC90-E93D-46E9-A380-FF5032FE8EF9}" srcOrd="7" destOrd="0" parTransId="{81F6E102-0D85-438C-AA34-5DA8AA1E1DA1}" sibTransId="{1F27855A-F59E-4B31-ADA8-3DBA1D59FBD5}"/>
    <dgm:cxn modelId="{9F95CBF3-AD94-48C5-9711-818EA364856C}" srcId="{4E67534C-65D4-4C8B-BB86-6DB3FF2125E1}" destId="{8C3A0C39-461C-42CA-AA76-555F46110801}" srcOrd="6" destOrd="0" parTransId="{6BA854B8-F6E4-44A3-BE8F-FF8D72AA3CAA}" sibTransId="{EDEE4296-E44F-4F0E-B399-1EF78CBF202F}"/>
    <dgm:cxn modelId="{BBADC057-9976-4C28-A300-F442566C370C}" srcId="{4E67534C-65D4-4C8B-BB86-6DB3FF2125E1}" destId="{5B919F4A-2987-481E-8239-AF9A5128A3B7}" srcOrd="4" destOrd="0" parTransId="{B4FC4370-991F-4D25-AF21-73CDC336D067}" sibTransId="{14B2799E-0F45-4960-AC0D-AF40FEEF22E1}"/>
    <dgm:cxn modelId="{EF6DDB4F-8563-4E36-B59E-E6358F11D2BF}" srcId="{4E67534C-65D4-4C8B-BB86-6DB3FF2125E1}" destId="{A37F86FF-FFE9-4F52-BF2E-7DFA69D35E65}" srcOrd="3" destOrd="0" parTransId="{9D0519DB-CB40-4330-8E04-906999C977D1}" sibTransId="{D048E87F-21BA-430C-B4F3-44B8B53EFE3E}"/>
    <dgm:cxn modelId="{B790C9A2-F9C3-4230-BA9D-8AF1EC615F4A}" srcId="{4E67534C-65D4-4C8B-BB86-6DB3FF2125E1}" destId="{980EAD5F-34AE-407C-90D2-751B910939CA}" srcOrd="5" destOrd="0" parTransId="{CE046ACF-6E65-4892-8493-3E3DE279CD4A}" sibTransId="{DAEBF25F-EF89-49EE-B923-5239EADEF35A}"/>
    <dgm:cxn modelId="{9B7C9523-9440-413E-8D84-4AD5C310B3D0}" type="presOf" srcId="{3E0A53AB-D4C9-4A69-B45F-98773B7F4AA0}" destId="{4E2B8DB9-2F54-4F4D-AF7C-7395160522A4}" srcOrd="0" destOrd="0" presId="urn:microsoft.com/office/officeart/2005/8/layout/chevron2"/>
    <dgm:cxn modelId="{0C5A31A9-F89A-4308-A18A-12EE4661715F}" type="presOf" srcId="{5F0A660A-3878-4AEF-BB7A-74B1B9BE0A4D}" destId="{2E2ED261-804B-4507-81D9-2105E31EC44F}" srcOrd="0" destOrd="0" presId="urn:microsoft.com/office/officeart/2005/8/layout/chevron2"/>
    <dgm:cxn modelId="{F49C8A9D-70DA-4B68-9C7C-E7BFD09944EA}" type="presOf" srcId="{5349B075-9244-4050-BC79-1B3F15119CFA}" destId="{6C95B3DF-7A37-416D-A156-83BE6792F569}" srcOrd="0" destOrd="0" presId="urn:microsoft.com/office/officeart/2005/8/layout/chevron2"/>
    <dgm:cxn modelId="{DF932616-135B-40C2-9D7A-9C1FAF0B9E6F}" type="presOf" srcId="{9228FC90-E93D-46E9-A380-FF5032FE8EF9}" destId="{CA62F2EB-B473-4BD0-82D8-4638AC00E04D}" srcOrd="0" destOrd="0" presId="urn:microsoft.com/office/officeart/2005/8/layout/chevron2"/>
    <dgm:cxn modelId="{496DE27C-7AC8-42A7-A74B-573468D50677}" type="presOf" srcId="{4E67534C-65D4-4C8B-BB86-6DB3FF2125E1}" destId="{EFFCAF79-5CDA-4279-9813-4194E5164F53}" srcOrd="0" destOrd="0" presId="urn:microsoft.com/office/officeart/2005/8/layout/chevron2"/>
    <dgm:cxn modelId="{4FF42075-6C19-4163-AED3-6D975EE2BCCF}" type="presOf" srcId="{90372688-8521-4B3B-B9A7-4A00BCF981FD}" destId="{797274AE-52A8-44A2-BDFB-2E4E12EF82C3}" srcOrd="0" destOrd="0" presId="urn:microsoft.com/office/officeart/2005/8/layout/chevron2"/>
    <dgm:cxn modelId="{801B2B98-D2F5-4646-9447-4E9BE0A188E1}" srcId="{4E67534C-65D4-4C8B-BB86-6DB3FF2125E1}" destId="{5349B075-9244-4050-BC79-1B3F15119CFA}" srcOrd="0" destOrd="0" parTransId="{507A4393-8D68-41A0-B251-EF2DC8A5A137}" sibTransId="{5A220ABF-B8B1-4794-ABCE-DB894657856B}"/>
    <dgm:cxn modelId="{63C462F0-4D95-4B6D-9D8C-A020AAAF1E2F}" type="presOf" srcId="{54C203A8-7FAC-49EE-B375-04144CEF9D89}" destId="{7D8E56B0-B71E-448B-BE3E-BB1356F8B584}" srcOrd="0" destOrd="0" presId="urn:microsoft.com/office/officeart/2005/8/layout/chevron2"/>
    <dgm:cxn modelId="{3BCBE021-84D9-450A-972C-FAF1C39F13FD}" srcId="{8C3A0C39-461C-42CA-AA76-555F46110801}" destId="{90372688-8521-4B3B-B9A7-4A00BCF981FD}" srcOrd="0" destOrd="0" parTransId="{7FDB25B2-F428-404C-920C-167A9DDC5AF3}" sibTransId="{67176C82-C359-4F2B-B8EF-EB7D9F4D06D6}"/>
    <dgm:cxn modelId="{A40ACD64-EDA6-48B2-B2B1-03AED3C2151A}" type="presOf" srcId="{980EAD5F-34AE-407C-90D2-751B910939CA}" destId="{11FA593F-6658-4D50-9726-B3BC0D24B3BA}" srcOrd="0" destOrd="0" presId="urn:microsoft.com/office/officeart/2005/8/layout/chevron2"/>
    <dgm:cxn modelId="{0916A155-35D5-43F4-ADC9-A9BCC5AB817F}" srcId="{752397C0-DDE6-47DB-B95D-04FF8E70CFB3}" destId="{54C203A8-7FAC-49EE-B375-04144CEF9D89}" srcOrd="0" destOrd="0" parTransId="{67A8AD7D-1E34-4494-A2CB-52BE2B040347}" sibTransId="{3E034482-843C-4804-80BD-7458F2B6223B}"/>
    <dgm:cxn modelId="{3938C4F6-BA8C-46B6-BBCB-7E0AE9EBA0B2}" type="presParOf" srcId="{EFFCAF79-5CDA-4279-9813-4194E5164F53}" destId="{94753FBD-97D8-45E9-9DE1-E893D85EF0C8}" srcOrd="0" destOrd="0" presId="urn:microsoft.com/office/officeart/2005/8/layout/chevron2"/>
    <dgm:cxn modelId="{C3B7D572-C70B-4C0C-AF81-F584F21D0FB9}" type="presParOf" srcId="{94753FBD-97D8-45E9-9DE1-E893D85EF0C8}" destId="{6C95B3DF-7A37-416D-A156-83BE6792F569}" srcOrd="0" destOrd="0" presId="urn:microsoft.com/office/officeart/2005/8/layout/chevron2"/>
    <dgm:cxn modelId="{DF3B48EE-6FD2-472A-8D66-F74E8EB06F84}" type="presParOf" srcId="{94753FBD-97D8-45E9-9DE1-E893D85EF0C8}" destId="{E37A4DFF-D5C9-4419-BFEE-16FE3A948EE4}" srcOrd="1" destOrd="0" presId="urn:microsoft.com/office/officeart/2005/8/layout/chevron2"/>
    <dgm:cxn modelId="{48BD507B-5777-48B6-8C3C-ECCADA2F807C}" type="presParOf" srcId="{EFFCAF79-5CDA-4279-9813-4194E5164F53}" destId="{5DAB9C1E-F487-491B-84E0-530AA0846C29}" srcOrd="1" destOrd="0" presId="urn:microsoft.com/office/officeart/2005/8/layout/chevron2"/>
    <dgm:cxn modelId="{956C2755-89F2-4B98-A70E-F22A710223A0}" type="presParOf" srcId="{EFFCAF79-5CDA-4279-9813-4194E5164F53}" destId="{9B18B049-4112-4437-B400-CBF27BFFE57B}" srcOrd="2" destOrd="0" presId="urn:microsoft.com/office/officeart/2005/8/layout/chevron2"/>
    <dgm:cxn modelId="{71C8DF91-D2BB-4749-AC41-D1F54622BDF4}" type="presParOf" srcId="{9B18B049-4112-4437-B400-CBF27BFFE57B}" destId="{2E2ED261-804B-4507-81D9-2105E31EC44F}" srcOrd="0" destOrd="0" presId="urn:microsoft.com/office/officeart/2005/8/layout/chevron2"/>
    <dgm:cxn modelId="{1F91F3CF-BB25-41A4-9D77-E59B3B595470}" type="presParOf" srcId="{9B18B049-4112-4437-B400-CBF27BFFE57B}" destId="{727D5B3D-D21C-48F1-8E48-EC2AC12F7624}" srcOrd="1" destOrd="0" presId="urn:microsoft.com/office/officeart/2005/8/layout/chevron2"/>
    <dgm:cxn modelId="{A965C970-8A77-4B1D-9875-89A37BDCF29F}" type="presParOf" srcId="{EFFCAF79-5CDA-4279-9813-4194E5164F53}" destId="{46E90C48-C868-414E-8537-D2F926C996FC}" srcOrd="3" destOrd="0" presId="urn:microsoft.com/office/officeart/2005/8/layout/chevron2"/>
    <dgm:cxn modelId="{41282D14-5F0E-4F29-BF8C-8C4EE4BA3DCB}" type="presParOf" srcId="{EFFCAF79-5CDA-4279-9813-4194E5164F53}" destId="{389409D5-0A9A-4F75-8213-18E35FA4578F}" srcOrd="4" destOrd="0" presId="urn:microsoft.com/office/officeart/2005/8/layout/chevron2"/>
    <dgm:cxn modelId="{F9562DB5-B1AE-406D-96AB-89351C3FCC61}" type="presParOf" srcId="{389409D5-0A9A-4F75-8213-18E35FA4578F}" destId="{09F6D1EE-02F8-4829-98D8-63D35654B0F6}" srcOrd="0" destOrd="0" presId="urn:microsoft.com/office/officeart/2005/8/layout/chevron2"/>
    <dgm:cxn modelId="{9A7B1F0D-2B67-4DDD-A4C8-DA17D7C6EF56}" type="presParOf" srcId="{389409D5-0A9A-4F75-8213-18E35FA4578F}" destId="{7D8E56B0-B71E-448B-BE3E-BB1356F8B584}" srcOrd="1" destOrd="0" presId="urn:microsoft.com/office/officeart/2005/8/layout/chevron2"/>
    <dgm:cxn modelId="{EB909CBA-3553-45B3-966E-B6C0706B6AC2}" type="presParOf" srcId="{EFFCAF79-5CDA-4279-9813-4194E5164F53}" destId="{F8D6CE5D-F1C2-45D4-96F4-8B5EF044CA1C}" srcOrd="5" destOrd="0" presId="urn:microsoft.com/office/officeart/2005/8/layout/chevron2"/>
    <dgm:cxn modelId="{71B2A699-8973-455A-AF8F-6E4AB6667BD8}" type="presParOf" srcId="{EFFCAF79-5CDA-4279-9813-4194E5164F53}" destId="{F2FAFDDF-29FF-4A52-9672-0E0E2A9BB51A}" srcOrd="6" destOrd="0" presId="urn:microsoft.com/office/officeart/2005/8/layout/chevron2"/>
    <dgm:cxn modelId="{8834AC0C-B5E5-42BA-A8FA-839D5B3E708D}" type="presParOf" srcId="{F2FAFDDF-29FF-4A52-9672-0E0E2A9BB51A}" destId="{C469D86D-01C1-4925-ACB6-E93A3D1E0CEF}" srcOrd="0" destOrd="0" presId="urn:microsoft.com/office/officeart/2005/8/layout/chevron2"/>
    <dgm:cxn modelId="{FB8EBA07-A371-4327-ABEF-5E6B83C94CA6}" type="presParOf" srcId="{F2FAFDDF-29FF-4A52-9672-0E0E2A9BB51A}" destId="{4E2B8DB9-2F54-4F4D-AF7C-7395160522A4}" srcOrd="1" destOrd="0" presId="urn:microsoft.com/office/officeart/2005/8/layout/chevron2"/>
    <dgm:cxn modelId="{9F9BDCC1-2590-447D-A4EF-995873C89026}" type="presParOf" srcId="{EFFCAF79-5CDA-4279-9813-4194E5164F53}" destId="{3074C8CD-8B7D-4BDE-ADA8-2614BC3A5FB2}" srcOrd="7" destOrd="0" presId="urn:microsoft.com/office/officeart/2005/8/layout/chevron2"/>
    <dgm:cxn modelId="{96D49511-C4CE-4463-B362-CD2E72AEE43B}" type="presParOf" srcId="{EFFCAF79-5CDA-4279-9813-4194E5164F53}" destId="{44BC67E0-E1EC-42FF-8ECB-A454110605F9}" srcOrd="8" destOrd="0" presId="urn:microsoft.com/office/officeart/2005/8/layout/chevron2"/>
    <dgm:cxn modelId="{F552B227-489D-42F8-8CED-5C9043D1507B}" type="presParOf" srcId="{44BC67E0-E1EC-42FF-8ECB-A454110605F9}" destId="{9C136CF8-92BD-4E69-98B7-7B5C87F7AB1C}" srcOrd="0" destOrd="0" presId="urn:microsoft.com/office/officeart/2005/8/layout/chevron2"/>
    <dgm:cxn modelId="{76348208-C62E-4F9E-8355-BA5F8F10B421}" type="presParOf" srcId="{44BC67E0-E1EC-42FF-8ECB-A454110605F9}" destId="{B116EF72-298B-4EAA-9A44-3F8D80A6A69B}" srcOrd="1" destOrd="0" presId="urn:microsoft.com/office/officeart/2005/8/layout/chevron2"/>
    <dgm:cxn modelId="{D6A54092-0611-46EF-8A91-89F32DC15E5C}" type="presParOf" srcId="{EFFCAF79-5CDA-4279-9813-4194E5164F53}" destId="{46FEC4A9-C887-4DCB-985B-08E59F598D04}" srcOrd="9" destOrd="0" presId="urn:microsoft.com/office/officeart/2005/8/layout/chevron2"/>
    <dgm:cxn modelId="{89126881-B148-44C9-BE19-B24DD800F28F}" type="presParOf" srcId="{EFFCAF79-5CDA-4279-9813-4194E5164F53}" destId="{95442F54-4121-4259-95F7-92B6C944FA52}" srcOrd="10" destOrd="0" presId="urn:microsoft.com/office/officeart/2005/8/layout/chevron2"/>
    <dgm:cxn modelId="{E1F5B0CC-FE18-4121-8E1E-3D3F694D8643}" type="presParOf" srcId="{95442F54-4121-4259-95F7-92B6C944FA52}" destId="{11FA593F-6658-4D50-9726-B3BC0D24B3BA}" srcOrd="0" destOrd="0" presId="urn:microsoft.com/office/officeart/2005/8/layout/chevron2"/>
    <dgm:cxn modelId="{E8AEF2DA-318C-457B-9763-C301B9276F10}" type="presParOf" srcId="{95442F54-4121-4259-95F7-92B6C944FA52}" destId="{0BAE2968-4751-4529-90FD-C04DC4730FC9}" srcOrd="1" destOrd="0" presId="urn:microsoft.com/office/officeart/2005/8/layout/chevron2"/>
    <dgm:cxn modelId="{6138DF27-B78D-4F1F-9A6F-A19AD14C4553}" type="presParOf" srcId="{EFFCAF79-5CDA-4279-9813-4194E5164F53}" destId="{23D32F81-13BD-4803-AB61-9F8968B7C074}" srcOrd="11" destOrd="0" presId="urn:microsoft.com/office/officeart/2005/8/layout/chevron2"/>
    <dgm:cxn modelId="{480F6C99-883A-4139-93D6-03E6145CEF72}" type="presParOf" srcId="{EFFCAF79-5CDA-4279-9813-4194E5164F53}" destId="{DF13E98B-35EF-4BA7-ACDF-6C7626215CC4}" srcOrd="12" destOrd="0" presId="urn:microsoft.com/office/officeart/2005/8/layout/chevron2"/>
    <dgm:cxn modelId="{D702EAF0-8BDA-4B02-807C-9C3C03D5028A}" type="presParOf" srcId="{DF13E98B-35EF-4BA7-ACDF-6C7626215CC4}" destId="{F52A4E91-AA2C-437C-9115-5DB6718B8C35}" srcOrd="0" destOrd="0" presId="urn:microsoft.com/office/officeart/2005/8/layout/chevron2"/>
    <dgm:cxn modelId="{124D8515-1E03-4AEB-B891-858096816FE0}" type="presParOf" srcId="{DF13E98B-35EF-4BA7-ACDF-6C7626215CC4}" destId="{797274AE-52A8-44A2-BDFB-2E4E12EF82C3}" srcOrd="1" destOrd="0" presId="urn:microsoft.com/office/officeart/2005/8/layout/chevron2"/>
    <dgm:cxn modelId="{6B394342-3255-42EE-B687-C1D984F28914}" type="presParOf" srcId="{EFFCAF79-5CDA-4279-9813-4194E5164F53}" destId="{67C2F034-48A0-4DC4-83AD-C46E4D07C0F5}" srcOrd="13" destOrd="0" presId="urn:microsoft.com/office/officeart/2005/8/layout/chevron2"/>
    <dgm:cxn modelId="{93FD1FBF-4C79-4972-91E2-47E40130E172}" type="presParOf" srcId="{EFFCAF79-5CDA-4279-9813-4194E5164F53}" destId="{DD830299-DB5E-4CC8-929E-F3E1F4BBEC80}" srcOrd="14" destOrd="0" presId="urn:microsoft.com/office/officeart/2005/8/layout/chevron2"/>
    <dgm:cxn modelId="{F98C5DCD-1CA4-42C4-ADD1-2FBE31DC843D}" type="presParOf" srcId="{DD830299-DB5E-4CC8-929E-F3E1F4BBEC80}" destId="{CA62F2EB-B473-4BD0-82D8-4638AC00E04D}" srcOrd="0" destOrd="0" presId="urn:microsoft.com/office/officeart/2005/8/layout/chevron2"/>
    <dgm:cxn modelId="{0787ED2B-84B8-4474-8B14-D7EE5F1DB405}" type="presParOf" srcId="{DD830299-DB5E-4CC8-929E-F3E1F4BBEC80}" destId="{80601515-B5B6-4420-B0FA-13206ABE9B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4D19E-32F3-417C-AABD-E7E86C5D5B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D2914B6F-B2EF-4C78-B512-C69371F54B5E}">
      <dgm:prSet phldrT="[文本]" custT="1"/>
      <dgm:spPr/>
      <dgm:t>
        <a:bodyPr/>
        <a:lstStyle/>
        <a:p>
          <a:r>
            <a:rPr lang="en-US" altLang="zh-CN" sz="2400" b="1" dirty="0" smtClean="0">
              <a:solidFill>
                <a:schemeClr val="accent1"/>
              </a:solidFill>
            </a:rPr>
            <a:t>Notes</a:t>
          </a:r>
          <a:r>
            <a:rPr lang="zh-CN" altLang="en-US" sz="2400" b="1" dirty="0" smtClean="0">
              <a:solidFill>
                <a:schemeClr val="accent1"/>
              </a:solidFill>
            </a:rPr>
            <a:t>：</a:t>
          </a:r>
          <a:endParaRPr lang="zh-CN" altLang="en-US" sz="2400" b="1" dirty="0">
            <a:solidFill>
              <a:schemeClr val="accent1"/>
            </a:solidFill>
          </a:endParaRPr>
        </a:p>
      </dgm:t>
    </dgm:pt>
    <dgm:pt modelId="{AB200535-6DAD-411A-B072-7834E988F3DE}" type="parTrans" cxnId="{A8DF7EEF-5B46-467C-AFDD-33BF1419B3AD}">
      <dgm:prSet/>
      <dgm:spPr/>
      <dgm:t>
        <a:bodyPr/>
        <a:lstStyle/>
        <a:p>
          <a:endParaRPr lang="zh-CN" altLang="en-US" sz="1400"/>
        </a:p>
      </dgm:t>
    </dgm:pt>
    <dgm:pt modelId="{6DD41263-51F6-4EED-955F-F59A0E64EB0F}" type="sibTrans" cxnId="{A8DF7EEF-5B46-467C-AFDD-33BF1419B3AD}">
      <dgm:prSet/>
      <dgm:spPr/>
      <dgm:t>
        <a:bodyPr/>
        <a:lstStyle/>
        <a:p>
          <a:endParaRPr lang="zh-CN" altLang="en-US" sz="1400"/>
        </a:p>
      </dgm:t>
    </dgm:pt>
    <dgm:pt modelId="{969C0DFE-F359-4DFC-A070-0526992C5212}">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避免过于专业的术语</a:t>
          </a:r>
          <a:endParaRPr lang="zh-CN" altLang="en-US" sz="1800" dirty="0">
            <a:latin typeface="微软雅黑" panose="020B0503020204020204" pitchFamily="34" charset="-122"/>
            <a:ea typeface="微软雅黑" panose="020B0503020204020204" pitchFamily="34" charset="-122"/>
          </a:endParaRPr>
        </a:p>
      </dgm:t>
    </dgm:pt>
    <dgm:pt modelId="{8B7BB814-4CCC-4B78-8BF2-E190976E2208}" type="parTrans" cxnId="{E437B7CF-9AC4-4E2D-A8FC-23ECB702F5E1}">
      <dgm:prSet/>
      <dgm:spPr/>
      <dgm:t>
        <a:bodyPr/>
        <a:lstStyle/>
        <a:p>
          <a:endParaRPr lang="zh-CN" altLang="en-US" sz="1400"/>
        </a:p>
      </dgm:t>
    </dgm:pt>
    <dgm:pt modelId="{2F52BEDE-ACA0-4035-BB9F-8465393B7F39}" type="sibTrans" cxnId="{E437B7CF-9AC4-4E2D-A8FC-23ECB702F5E1}">
      <dgm:prSet/>
      <dgm:spPr/>
      <dgm:t>
        <a:bodyPr/>
        <a:lstStyle/>
        <a:p>
          <a:endParaRPr lang="zh-CN" altLang="en-US" sz="1400"/>
        </a:p>
      </dgm:t>
    </dgm:pt>
    <dgm:pt modelId="{C6DD2F80-5CC3-4225-B520-A55D09B64093}">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避免尚未广泛接受的缩写</a:t>
          </a:r>
          <a:endParaRPr lang="zh-CN" altLang="en-US" sz="1800" dirty="0">
            <a:latin typeface="微软雅黑" panose="020B0503020204020204" pitchFamily="34" charset="-122"/>
            <a:ea typeface="微软雅黑" panose="020B0503020204020204" pitchFamily="34" charset="-122"/>
          </a:endParaRPr>
        </a:p>
      </dgm:t>
    </dgm:pt>
    <dgm:pt modelId="{A2B3CCF3-951A-46E3-94F1-69570A0A00FB}" type="parTrans" cxnId="{553824E0-81BD-4556-A714-6604E0E1C60A}">
      <dgm:prSet/>
      <dgm:spPr/>
      <dgm:t>
        <a:bodyPr/>
        <a:lstStyle/>
        <a:p>
          <a:endParaRPr lang="zh-CN" altLang="en-US" sz="1400"/>
        </a:p>
      </dgm:t>
    </dgm:pt>
    <dgm:pt modelId="{89D3D344-5B50-4D1C-8416-F76C6285250D}" type="sibTrans" cxnId="{553824E0-81BD-4556-A714-6604E0E1C60A}">
      <dgm:prSet/>
      <dgm:spPr/>
      <dgm:t>
        <a:bodyPr/>
        <a:lstStyle/>
        <a:p>
          <a:endParaRPr lang="zh-CN" altLang="en-US" sz="1400"/>
        </a:p>
      </dgm:t>
    </dgm:pt>
    <dgm:pt modelId="{34360805-EA93-454B-8CD7-335FEADB01F6}">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避免完全重复摘要、标题</a:t>
          </a:r>
          <a:endParaRPr lang="zh-CN" altLang="en-US" sz="1800" dirty="0">
            <a:latin typeface="微软雅黑" panose="020B0503020204020204" pitchFamily="34" charset="-122"/>
            <a:ea typeface="微软雅黑" panose="020B0503020204020204" pitchFamily="34" charset="-122"/>
          </a:endParaRPr>
        </a:p>
      </dgm:t>
    </dgm:pt>
    <dgm:pt modelId="{5393C61F-2BB4-4567-97A9-56E43FD9C449}" type="parTrans" cxnId="{75FB0F49-DADB-49B7-812B-3CE2C5E03CD7}">
      <dgm:prSet/>
      <dgm:spPr/>
      <dgm:t>
        <a:bodyPr/>
        <a:lstStyle/>
        <a:p>
          <a:endParaRPr lang="zh-CN" altLang="en-US" sz="1400"/>
        </a:p>
      </dgm:t>
    </dgm:pt>
    <dgm:pt modelId="{A029A23B-EA9E-444C-9619-52F3981C05E8}" type="sibTrans" cxnId="{75FB0F49-DADB-49B7-812B-3CE2C5E03CD7}">
      <dgm:prSet/>
      <dgm:spPr/>
      <dgm:t>
        <a:bodyPr/>
        <a:lstStyle/>
        <a:p>
          <a:endParaRPr lang="zh-CN" altLang="en-US" sz="1400"/>
        </a:p>
      </dgm:t>
    </dgm:pt>
    <dgm:pt modelId="{ED5505EB-75CC-4F55-A7B1-F442C6F3C639}" type="pres">
      <dgm:prSet presAssocID="{DFB4D19E-32F3-417C-AABD-E7E86C5D5BA9}" presName="vert0" presStyleCnt="0">
        <dgm:presLayoutVars>
          <dgm:dir/>
          <dgm:animOne val="branch"/>
          <dgm:animLvl val="lvl"/>
        </dgm:presLayoutVars>
      </dgm:prSet>
      <dgm:spPr/>
      <dgm:t>
        <a:bodyPr/>
        <a:lstStyle/>
        <a:p>
          <a:endParaRPr lang="zh-CN" altLang="en-US"/>
        </a:p>
      </dgm:t>
    </dgm:pt>
    <dgm:pt modelId="{2DCDCA50-58ED-4FF7-B6C1-40BA9E53A4D9}" type="pres">
      <dgm:prSet presAssocID="{D2914B6F-B2EF-4C78-B512-C69371F54B5E}" presName="thickLine" presStyleLbl="alignNode1" presStyleIdx="0" presStyleCnt="1"/>
      <dgm:spPr/>
    </dgm:pt>
    <dgm:pt modelId="{D6976F5B-45E8-4598-A2CA-6CB0589C024B}" type="pres">
      <dgm:prSet presAssocID="{D2914B6F-B2EF-4C78-B512-C69371F54B5E}" presName="horz1" presStyleCnt="0"/>
      <dgm:spPr/>
    </dgm:pt>
    <dgm:pt modelId="{419DB82F-0D50-418B-B2B4-7382C8F6818D}" type="pres">
      <dgm:prSet presAssocID="{D2914B6F-B2EF-4C78-B512-C69371F54B5E}" presName="tx1" presStyleLbl="revTx" presStyleIdx="0" presStyleCnt="4"/>
      <dgm:spPr/>
      <dgm:t>
        <a:bodyPr/>
        <a:lstStyle/>
        <a:p>
          <a:endParaRPr lang="zh-CN" altLang="en-US"/>
        </a:p>
      </dgm:t>
    </dgm:pt>
    <dgm:pt modelId="{0313707F-A157-4AE3-9149-123BA6C20DF5}" type="pres">
      <dgm:prSet presAssocID="{D2914B6F-B2EF-4C78-B512-C69371F54B5E}" presName="vert1" presStyleCnt="0"/>
      <dgm:spPr/>
    </dgm:pt>
    <dgm:pt modelId="{6DBC17E8-9EDE-4099-BAA0-7C0ADBA1FEF3}" type="pres">
      <dgm:prSet presAssocID="{969C0DFE-F359-4DFC-A070-0526992C5212}" presName="vertSpace2a" presStyleCnt="0"/>
      <dgm:spPr/>
    </dgm:pt>
    <dgm:pt modelId="{E974D3AC-9D50-4970-9CA9-E428F73CFA29}" type="pres">
      <dgm:prSet presAssocID="{969C0DFE-F359-4DFC-A070-0526992C5212}" presName="horz2" presStyleCnt="0"/>
      <dgm:spPr/>
    </dgm:pt>
    <dgm:pt modelId="{F750A95F-8518-4BDC-BBC7-3C3588C8D9B0}" type="pres">
      <dgm:prSet presAssocID="{969C0DFE-F359-4DFC-A070-0526992C5212}" presName="horzSpace2" presStyleCnt="0"/>
      <dgm:spPr/>
    </dgm:pt>
    <dgm:pt modelId="{3B631B7E-C689-44B4-8551-E0E9D5DB570B}" type="pres">
      <dgm:prSet presAssocID="{969C0DFE-F359-4DFC-A070-0526992C5212}" presName="tx2" presStyleLbl="revTx" presStyleIdx="1" presStyleCnt="4"/>
      <dgm:spPr/>
      <dgm:t>
        <a:bodyPr/>
        <a:lstStyle/>
        <a:p>
          <a:endParaRPr lang="zh-CN" altLang="en-US"/>
        </a:p>
      </dgm:t>
    </dgm:pt>
    <dgm:pt modelId="{0A2BDF85-8E93-4403-8D41-E02094F0C608}" type="pres">
      <dgm:prSet presAssocID="{969C0DFE-F359-4DFC-A070-0526992C5212}" presName="vert2" presStyleCnt="0"/>
      <dgm:spPr/>
    </dgm:pt>
    <dgm:pt modelId="{F5F037A2-9451-4995-8DE1-B10AE2DE3FA3}" type="pres">
      <dgm:prSet presAssocID="{969C0DFE-F359-4DFC-A070-0526992C5212}" presName="thinLine2b" presStyleLbl="callout" presStyleIdx="0" presStyleCnt="3"/>
      <dgm:spPr/>
    </dgm:pt>
    <dgm:pt modelId="{E1AD8923-B7F4-4A67-B092-A5F35EA301A9}" type="pres">
      <dgm:prSet presAssocID="{969C0DFE-F359-4DFC-A070-0526992C5212}" presName="vertSpace2b" presStyleCnt="0"/>
      <dgm:spPr/>
    </dgm:pt>
    <dgm:pt modelId="{C9F3EF9E-51C3-4A14-ABE2-AFAF2706314D}" type="pres">
      <dgm:prSet presAssocID="{C6DD2F80-5CC3-4225-B520-A55D09B64093}" presName="horz2" presStyleCnt="0"/>
      <dgm:spPr/>
    </dgm:pt>
    <dgm:pt modelId="{E9E772AE-6E02-4832-9B9A-EE9262632830}" type="pres">
      <dgm:prSet presAssocID="{C6DD2F80-5CC3-4225-B520-A55D09B64093}" presName="horzSpace2" presStyleCnt="0"/>
      <dgm:spPr/>
    </dgm:pt>
    <dgm:pt modelId="{BAB7DB2C-9ED5-4FDB-AEED-CCD6736FE9E1}" type="pres">
      <dgm:prSet presAssocID="{C6DD2F80-5CC3-4225-B520-A55D09B64093}" presName="tx2" presStyleLbl="revTx" presStyleIdx="2" presStyleCnt="4"/>
      <dgm:spPr/>
      <dgm:t>
        <a:bodyPr/>
        <a:lstStyle/>
        <a:p>
          <a:endParaRPr lang="zh-CN" altLang="en-US"/>
        </a:p>
      </dgm:t>
    </dgm:pt>
    <dgm:pt modelId="{9113DF62-7231-4036-88A8-5006DC204288}" type="pres">
      <dgm:prSet presAssocID="{C6DD2F80-5CC3-4225-B520-A55D09B64093}" presName="vert2" presStyleCnt="0"/>
      <dgm:spPr/>
    </dgm:pt>
    <dgm:pt modelId="{620931F6-FB5A-45D4-AC2E-6C984C8C1EB0}" type="pres">
      <dgm:prSet presAssocID="{C6DD2F80-5CC3-4225-B520-A55D09B64093}" presName="thinLine2b" presStyleLbl="callout" presStyleIdx="1" presStyleCnt="3"/>
      <dgm:spPr/>
    </dgm:pt>
    <dgm:pt modelId="{C36F4D70-D1C3-4908-8D48-71D406718CD8}" type="pres">
      <dgm:prSet presAssocID="{C6DD2F80-5CC3-4225-B520-A55D09B64093}" presName="vertSpace2b" presStyleCnt="0"/>
      <dgm:spPr/>
    </dgm:pt>
    <dgm:pt modelId="{317F8B1D-7CA8-40B7-BAC4-155EFD032401}" type="pres">
      <dgm:prSet presAssocID="{34360805-EA93-454B-8CD7-335FEADB01F6}" presName="horz2" presStyleCnt="0"/>
      <dgm:spPr/>
    </dgm:pt>
    <dgm:pt modelId="{C1EBFEA8-DB71-44FE-82D5-8123709446D8}" type="pres">
      <dgm:prSet presAssocID="{34360805-EA93-454B-8CD7-335FEADB01F6}" presName="horzSpace2" presStyleCnt="0"/>
      <dgm:spPr/>
    </dgm:pt>
    <dgm:pt modelId="{80813682-1627-4857-A06B-9FDFD1E53D89}" type="pres">
      <dgm:prSet presAssocID="{34360805-EA93-454B-8CD7-335FEADB01F6}" presName="tx2" presStyleLbl="revTx" presStyleIdx="3" presStyleCnt="4"/>
      <dgm:spPr/>
      <dgm:t>
        <a:bodyPr/>
        <a:lstStyle/>
        <a:p>
          <a:endParaRPr lang="zh-CN" altLang="en-US"/>
        </a:p>
      </dgm:t>
    </dgm:pt>
    <dgm:pt modelId="{9AB31127-1588-4D1C-8F73-FC8A9DC5DE73}" type="pres">
      <dgm:prSet presAssocID="{34360805-EA93-454B-8CD7-335FEADB01F6}" presName="vert2" presStyleCnt="0"/>
      <dgm:spPr/>
    </dgm:pt>
    <dgm:pt modelId="{8CAF49E6-AE83-48C2-A17E-FC9049BCFED8}" type="pres">
      <dgm:prSet presAssocID="{34360805-EA93-454B-8CD7-335FEADB01F6}" presName="thinLine2b" presStyleLbl="callout" presStyleIdx="2" presStyleCnt="3"/>
      <dgm:spPr/>
    </dgm:pt>
    <dgm:pt modelId="{E13BC096-E42C-404E-93DE-54790AC27803}" type="pres">
      <dgm:prSet presAssocID="{34360805-EA93-454B-8CD7-335FEADB01F6}" presName="vertSpace2b" presStyleCnt="0"/>
      <dgm:spPr/>
    </dgm:pt>
  </dgm:ptLst>
  <dgm:cxnLst>
    <dgm:cxn modelId="{F1C976C7-8245-4543-9B53-978D833224DD}" type="presOf" srcId="{D2914B6F-B2EF-4C78-B512-C69371F54B5E}" destId="{419DB82F-0D50-418B-B2B4-7382C8F6818D}" srcOrd="0" destOrd="0" presId="urn:microsoft.com/office/officeart/2008/layout/LinedList"/>
    <dgm:cxn modelId="{E437B7CF-9AC4-4E2D-A8FC-23ECB702F5E1}" srcId="{D2914B6F-B2EF-4C78-B512-C69371F54B5E}" destId="{969C0DFE-F359-4DFC-A070-0526992C5212}" srcOrd="0" destOrd="0" parTransId="{8B7BB814-4CCC-4B78-8BF2-E190976E2208}" sibTransId="{2F52BEDE-ACA0-4035-BB9F-8465393B7F39}"/>
    <dgm:cxn modelId="{3805A927-830D-4E2C-B49A-BEEADFD05A40}" type="presOf" srcId="{DFB4D19E-32F3-417C-AABD-E7E86C5D5BA9}" destId="{ED5505EB-75CC-4F55-A7B1-F442C6F3C639}" srcOrd="0" destOrd="0" presId="urn:microsoft.com/office/officeart/2008/layout/LinedList"/>
    <dgm:cxn modelId="{A8DF7EEF-5B46-467C-AFDD-33BF1419B3AD}" srcId="{DFB4D19E-32F3-417C-AABD-E7E86C5D5BA9}" destId="{D2914B6F-B2EF-4C78-B512-C69371F54B5E}" srcOrd="0" destOrd="0" parTransId="{AB200535-6DAD-411A-B072-7834E988F3DE}" sibTransId="{6DD41263-51F6-4EED-955F-F59A0E64EB0F}"/>
    <dgm:cxn modelId="{75FB0F49-DADB-49B7-812B-3CE2C5E03CD7}" srcId="{D2914B6F-B2EF-4C78-B512-C69371F54B5E}" destId="{34360805-EA93-454B-8CD7-335FEADB01F6}" srcOrd="2" destOrd="0" parTransId="{5393C61F-2BB4-4567-97A9-56E43FD9C449}" sibTransId="{A029A23B-EA9E-444C-9619-52F3981C05E8}"/>
    <dgm:cxn modelId="{3CEDFA0E-6F2F-46CE-B507-B66BC6F2CC50}" type="presOf" srcId="{34360805-EA93-454B-8CD7-335FEADB01F6}" destId="{80813682-1627-4857-A06B-9FDFD1E53D89}" srcOrd="0" destOrd="0" presId="urn:microsoft.com/office/officeart/2008/layout/LinedList"/>
    <dgm:cxn modelId="{F681D3E8-1D53-40EA-9A31-C8040E9E5C2C}" type="presOf" srcId="{969C0DFE-F359-4DFC-A070-0526992C5212}" destId="{3B631B7E-C689-44B4-8551-E0E9D5DB570B}" srcOrd="0" destOrd="0" presId="urn:microsoft.com/office/officeart/2008/layout/LinedList"/>
    <dgm:cxn modelId="{553824E0-81BD-4556-A714-6604E0E1C60A}" srcId="{D2914B6F-B2EF-4C78-B512-C69371F54B5E}" destId="{C6DD2F80-5CC3-4225-B520-A55D09B64093}" srcOrd="1" destOrd="0" parTransId="{A2B3CCF3-951A-46E3-94F1-69570A0A00FB}" sibTransId="{89D3D344-5B50-4D1C-8416-F76C6285250D}"/>
    <dgm:cxn modelId="{B73E9FF1-0CBC-4A24-8591-327C54F52D8C}" type="presOf" srcId="{C6DD2F80-5CC3-4225-B520-A55D09B64093}" destId="{BAB7DB2C-9ED5-4FDB-AEED-CCD6736FE9E1}" srcOrd="0" destOrd="0" presId="urn:microsoft.com/office/officeart/2008/layout/LinedList"/>
    <dgm:cxn modelId="{DD6EC26F-CB7F-4015-ABDC-938DAEDDF11B}" type="presParOf" srcId="{ED5505EB-75CC-4F55-A7B1-F442C6F3C639}" destId="{2DCDCA50-58ED-4FF7-B6C1-40BA9E53A4D9}" srcOrd="0" destOrd="0" presId="urn:microsoft.com/office/officeart/2008/layout/LinedList"/>
    <dgm:cxn modelId="{D6F35301-7735-4C6F-8C41-C2D7E3646924}" type="presParOf" srcId="{ED5505EB-75CC-4F55-A7B1-F442C6F3C639}" destId="{D6976F5B-45E8-4598-A2CA-6CB0589C024B}" srcOrd="1" destOrd="0" presId="urn:microsoft.com/office/officeart/2008/layout/LinedList"/>
    <dgm:cxn modelId="{AA3EC048-BA10-4F90-8A0A-1EB3A5DCBA24}" type="presParOf" srcId="{D6976F5B-45E8-4598-A2CA-6CB0589C024B}" destId="{419DB82F-0D50-418B-B2B4-7382C8F6818D}" srcOrd="0" destOrd="0" presId="urn:microsoft.com/office/officeart/2008/layout/LinedList"/>
    <dgm:cxn modelId="{19E6A921-5DB3-42E0-A8B4-61C144B3A478}" type="presParOf" srcId="{D6976F5B-45E8-4598-A2CA-6CB0589C024B}" destId="{0313707F-A157-4AE3-9149-123BA6C20DF5}" srcOrd="1" destOrd="0" presId="urn:microsoft.com/office/officeart/2008/layout/LinedList"/>
    <dgm:cxn modelId="{97201494-5D55-437E-A1C3-B156F0FD23A8}" type="presParOf" srcId="{0313707F-A157-4AE3-9149-123BA6C20DF5}" destId="{6DBC17E8-9EDE-4099-BAA0-7C0ADBA1FEF3}" srcOrd="0" destOrd="0" presId="urn:microsoft.com/office/officeart/2008/layout/LinedList"/>
    <dgm:cxn modelId="{3B4F8D8D-780C-400E-8B45-D73CBAD81E00}" type="presParOf" srcId="{0313707F-A157-4AE3-9149-123BA6C20DF5}" destId="{E974D3AC-9D50-4970-9CA9-E428F73CFA29}" srcOrd="1" destOrd="0" presId="urn:microsoft.com/office/officeart/2008/layout/LinedList"/>
    <dgm:cxn modelId="{956027F6-33D8-40F6-B03E-71CC386C7C86}" type="presParOf" srcId="{E974D3AC-9D50-4970-9CA9-E428F73CFA29}" destId="{F750A95F-8518-4BDC-BBC7-3C3588C8D9B0}" srcOrd="0" destOrd="0" presId="urn:microsoft.com/office/officeart/2008/layout/LinedList"/>
    <dgm:cxn modelId="{885BD7A0-869B-4E61-BD35-CD35158A7F90}" type="presParOf" srcId="{E974D3AC-9D50-4970-9CA9-E428F73CFA29}" destId="{3B631B7E-C689-44B4-8551-E0E9D5DB570B}" srcOrd="1" destOrd="0" presId="urn:microsoft.com/office/officeart/2008/layout/LinedList"/>
    <dgm:cxn modelId="{27838F7D-8E91-40A0-84B1-9E5D98D6DF8B}" type="presParOf" srcId="{E974D3AC-9D50-4970-9CA9-E428F73CFA29}" destId="{0A2BDF85-8E93-4403-8D41-E02094F0C608}" srcOrd="2" destOrd="0" presId="urn:microsoft.com/office/officeart/2008/layout/LinedList"/>
    <dgm:cxn modelId="{67F3914D-EE61-450A-A597-35E8F47C27EE}" type="presParOf" srcId="{0313707F-A157-4AE3-9149-123BA6C20DF5}" destId="{F5F037A2-9451-4995-8DE1-B10AE2DE3FA3}" srcOrd="2" destOrd="0" presId="urn:microsoft.com/office/officeart/2008/layout/LinedList"/>
    <dgm:cxn modelId="{5BB95E6E-4FF7-4D51-89E9-665692F1047D}" type="presParOf" srcId="{0313707F-A157-4AE3-9149-123BA6C20DF5}" destId="{E1AD8923-B7F4-4A67-B092-A5F35EA301A9}" srcOrd="3" destOrd="0" presId="urn:microsoft.com/office/officeart/2008/layout/LinedList"/>
    <dgm:cxn modelId="{950B3E15-3126-45B6-B231-225F0975C29A}" type="presParOf" srcId="{0313707F-A157-4AE3-9149-123BA6C20DF5}" destId="{C9F3EF9E-51C3-4A14-ABE2-AFAF2706314D}" srcOrd="4" destOrd="0" presId="urn:microsoft.com/office/officeart/2008/layout/LinedList"/>
    <dgm:cxn modelId="{72D04270-AD1D-416C-A73E-67B05FA0A591}" type="presParOf" srcId="{C9F3EF9E-51C3-4A14-ABE2-AFAF2706314D}" destId="{E9E772AE-6E02-4832-9B9A-EE9262632830}" srcOrd="0" destOrd="0" presId="urn:microsoft.com/office/officeart/2008/layout/LinedList"/>
    <dgm:cxn modelId="{BA1B4397-748A-4BA0-864F-D6A3171EEB68}" type="presParOf" srcId="{C9F3EF9E-51C3-4A14-ABE2-AFAF2706314D}" destId="{BAB7DB2C-9ED5-4FDB-AEED-CCD6736FE9E1}" srcOrd="1" destOrd="0" presId="urn:microsoft.com/office/officeart/2008/layout/LinedList"/>
    <dgm:cxn modelId="{8565D0C1-E46E-49F2-ADAE-B8210764322E}" type="presParOf" srcId="{C9F3EF9E-51C3-4A14-ABE2-AFAF2706314D}" destId="{9113DF62-7231-4036-88A8-5006DC204288}" srcOrd="2" destOrd="0" presId="urn:microsoft.com/office/officeart/2008/layout/LinedList"/>
    <dgm:cxn modelId="{7F9E3AF0-77C5-4BAF-84B1-05B53D8DE036}" type="presParOf" srcId="{0313707F-A157-4AE3-9149-123BA6C20DF5}" destId="{620931F6-FB5A-45D4-AC2E-6C984C8C1EB0}" srcOrd="5" destOrd="0" presId="urn:microsoft.com/office/officeart/2008/layout/LinedList"/>
    <dgm:cxn modelId="{D21191EE-53C9-48EE-87F5-3D4D75786F87}" type="presParOf" srcId="{0313707F-A157-4AE3-9149-123BA6C20DF5}" destId="{C36F4D70-D1C3-4908-8D48-71D406718CD8}" srcOrd="6" destOrd="0" presId="urn:microsoft.com/office/officeart/2008/layout/LinedList"/>
    <dgm:cxn modelId="{535567FD-C433-40B6-949C-6219E220C559}" type="presParOf" srcId="{0313707F-A157-4AE3-9149-123BA6C20DF5}" destId="{317F8B1D-7CA8-40B7-BAC4-155EFD032401}" srcOrd="7" destOrd="0" presId="urn:microsoft.com/office/officeart/2008/layout/LinedList"/>
    <dgm:cxn modelId="{6E662D1C-81EE-4A18-A799-2978DE4EEFF7}" type="presParOf" srcId="{317F8B1D-7CA8-40B7-BAC4-155EFD032401}" destId="{C1EBFEA8-DB71-44FE-82D5-8123709446D8}" srcOrd="0" destOrd="0" presId="urn:microsoft.com/office/officeart/2008/layout/LinedList"/>
    <dgm:cxn modelId="{F14007D4-FD99-4F63-8543-A8ABB9CA5F4F}" type="presParOf" srcId="{317F8B1D-7CA8-40B7-BAC4-155EFD032401}" destId="{80813682-1627-4857-A06B-9FDFD1E53D89}" srcOrd="1" destOrd="0" presId="urn:microsoft.com/office/officeart/2008/layout/LinedList"/>
    <dgm:cxn modelId="{C05B10AB-5DF1-4CCB-80FB-13DD3AAA93A1}" type="presParOf" srcId="{317F8B1D-7CA8-40B7-BAC4-155EFD032401}" destId="{9AB31127-1588-4D1C-8F73-FC8A9DC5DE73}" srcOrd="2" destOrd="0" presId="urn:microsoft.com/office/officeart/2008/layout/LinedList"/>
    <dgm:cxn modelId="{491CFE4C-D4D6-46CB-9169-02129B33601F}" type="presParOf" srcId="{0313707F-A157-4AE3-9149-123BA6C20DF5}" destId="{8CAF49E6-AE83-48C2-A17E-FC9049BCFED8}" srcOrd="8" destOrd="0" presId="urn:microsoft.com/office/officeart/2008/layout/LinedList"/>
    <dgm:cxn modelId="{B8377BED-DD50-427D-99F3-CA71A1FDC793}" type="presParOf" srcId="{0313707F-A157-4AE3-9149-123BA6C20DF5}" destId="{E13BC096-E42C-404E-93DE-54790AC2780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C7DF6C-EBC9-4696-845E-38C859705E25}" type="doc">
      <dgm:prSet loTypeId="urn:microsoft.com/office/officeart/2005/8/layout/equation1" loCatId="relationship" qsTypeId="urn:microsoft.com/office/officeart/2005/8/quickstyle/3d1" qsCatId="3D" csTypeId="urn:microsoft.com/office/officeart/2005/8/colors/accent1_2" csCatId="accent1" phldr="1"/>
      <dgm:spPr/>
    </dgm:pt>
    <dgm:pt modelId="{6310B638-20B1-4A6C-A1EA-1B45488F0097}">
      <dgm:prSet phldrT="[文本]"/>
      <dgm:spPr/>
      <dgm:t>
        <a:bodyPr/>
        <a:lstStyle/>
        <a:p>
          <a:r>
            <a:rPr lang="en-US" altLang="zh-CN" dirty="0" smtClean="0">
              <a:latin typeface="微软雅黑" panose="020B0503020204020204" pitchFamily="34" charset="-122"/>
              <a:ea typeface="微软雅黑" panose="020B0503020204020204" pitchFamily="34" charset="-122"/>
            </a:rPr>
            <a:t>2012-2015</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年</a:t>
          </a:r>
          <a:endParaRPr lang="zh-CN" altLang="en-US" dirty="0">
            <a:latin typeface="微软雅黑" panose="020B0503020204020204" pitchFamily="34" charset="-122"/>
            <a:ea typeface="微软雅黑" panose="020B0503020204020204" pitchFamily="34" charset="-122"/>
          </a:endParaRPr>
        </a:p>
      </dgm:t>
    </dgm:pt>
    <dgm:pt modelId="{CDFEA605-1F41-4FFE-8D66-EAFE8F4B7720}" type="parTrans" cxnId="{A4AB30BD-A78E-4EAB-BC5D-C0B699A1793D}">
      <dgm:prSet/>
      <dgm:spPr/>
      <dgm:t>
        <a:bodyPr/>
        <a:lstStyle/>
        <a:p>
          <a:endParaRPr lang="zh-CN" altLang="en-US"/>
        </a:p>
      </dgm:t>
    </dgm:pt>
    <dgm:pt modelId="{46CA70EF-A18A-4BA2-9743-988310BDF168}" type="sibTrans" cxnId="{A4AB30BD-A78E-4EAB-BC5D-C0B699A1793D}">
      <dgm:prSet/>
      <dgm:spPr/>
      <dgm:t>
        <a:bodyPr/>
        <a:lstStyle/>
        <a:p>
          <a:endParaRPr lang="zh-CN" altLang="en-US"/>
        </a:p>
      </dgm:t>
    </dgm:pt>
    <dgm:pt modelId="{40DDBE66-38A1-41BB-A034-96D90FEB6107}">
      <dgm:prSet phldrT="[文本]"/>
      <dgm:spPr/>
      <dgm:t>
        <a:bodyPr/>
        <a:lstStyle/>
        <a:p>
          <a:r>
            <a:rPr lang="en-US" altLang="zh-CN" dirty="0" smtClean="0">
              <a:latin typeface="微软雅黑" panose="020B0503020204020204" pitchFamily="34" charset="-122"/>
              <a:ea typeface="微软雅黑" panose="020B0503020204020204" pitchFamily="34" charset="-122"/>
            </a:rPr>
            <a:t>1000</a:t>
          </a:r>
          <a:r>
            <a:rPr lang="zh-CN" altLang="en-US" dirty="0" smtClean="0">
              <a:latin typeface="微软雅黑" panose="020B0503020204020204" pitchFamily="34" charset="-122"/>
              <a:ea typeface="微软雅黑" panose="020B0503020204020204" pitchFamily="34" charset="-122"/>
            </a:rPr>
            <a:t>篇</a:t>
          </a:r>
          <a:r>
            <a:rPr lang="en-US" altLang="zh-CN" dirty="0" smtClean="0">
              <a:latin typeface="微软雅黑" panose="020B0503020204020204" pitchFamily="34" charset="-122"/>
              <a:ea typeface="微软雅黑" panose="020B0503020204020204" pitchFamily="34" charset="-122"/>
            </a:rPr>
            <a:t>SSCI</a:t>
          </a:r>
          <a:r>
            <a:rPr lang="zh-CN" altLang="en-US" dirty="0" smtClean="0">
              <a:latin typeface="微软雅黑" panose="020B0503020204020204" pitchFamily="34" charset="-122"/>
              <a:ea typeface="微软雅黑" panose="020B0503020204020204" pitchFamily="34" charset="-122"/>
            </a:rPr>
            <a:t>经管类文章</a:t>
          </a:r>
          <a:endParaRPr lang="zh-CN" altLang="en-US" dirty="0">
            <a:latin typeface="微软雅黑" panose="020B0503020204020204" pitchFamily="34" charset="-122"/>
            <a:ea typeface="微软雅黑" panose="020B0503020204020204" pitchFamily="34" charset="-122"/>
          </a:endParaRPr>
        </a:p>
      </dgm:t>
    </dgm:pt>
    <dgm:pt modelId="{BD41DEAE-FAA6-4F4D-9B53-DCBFA0D0A247}" type="parTrans" cxnId="{604D60B9-635C-4FE6-ACF8-5097F5B412F1}">
      <dgm:prSet/>
      <dgm:spPr/>
      <dgm:t>
        <a:bodyPr/>
        <a:lstStyle/>
        <a:p>
          <a:endParaRPr lang="zh-CN" altLang="en-US"/>
        </a:p>
      </dgm:t>
    </dgm:pt>
    <dgm:pt modelId="{39083584-18A9-4404-8C82-C141A73A3682}" type="sibTrans" cxnId="{604D60B9-635C-4FE6-ACF8-5097F5B412F1}">
      <dgm:prSet/>
      <dgm:spPr/>
      <dgm:t>
        <a:bodyPr/>
        <a:lstStyle/>
        <a:p>
          <a:endParaRPr lang="zh-CN" altLang="en-US"/>
        </a:p>
      </dgm:t>
    </dgm:pt>
    <dgm:pt modelId="{6E45BDE1-FC3B-4062-A57A-456C6D237FBC}">
      <dgm:prSet phldrT="[文本]"/>
      <dgm:spPr/>
      <dgm:t>
        <a:bodyPr/>
        <a:lstStyle/>
        <a:p>
          <a:r>
            <a:rPr lang="en-US" altLang="zh-CN" dirty="0" smtClean="0">
              <a:latin typeface="微软雅黑" panose="020B0503020204020204" pitchFamily="34" charset="-122"/>
              <a:ea typeface="微软雅黑" panose="020B0503020204020204" pitchFamily="34" charset="-122"/>
            </a:rPr>
            <a:t>48773</a:t>
          </a:r>
          <a:r>
            <a:rPr lang="zh-CN" altLang="en-US" dirty="0" smtClean="0">
              <a:latin typeface="微软雅黑" panose="020B0503020204020204" pitchFamily="34" charset="-122"/>
              <a:ea typeface="微软雅黑" panose="020B0503020204020204" pitchFamily="34" charset="-122"/>
            </a:rPr>
            <a:t>条参考文献</a:t>
          </a:r>
          <a:endParaRPr lang="zh-CN" altLang="en-US" dirty="0">
            <a:latin typeface="微软雅黑" panose="020B0503020204020204" pitchFamily="34" charset="-122"/>
            <a:ea typeface="微软雅黑" panose="020B0503020204020204" pitchFamily="34" charset="-122"/>
          </a:endParaRPr>
        </a:p>
      </dgm:t>
    </dgm:pt>
    <dgm:pt modelId="{2D03C992-DE9B-46B9-BD31-A015D12B6AE3}" type="parTrans" cxnId="{6686094C-A88E-47B1-99F7-14EEC76093C7}">
      <dgm:prSet/>
      <dgm:spPr/>
      <dgm:t>
        <a:bodyPr/>
        <a:lstStyle/>
        <a:p>
          <a:endParaRPr lang="zh-CN" altLang="en-US"/>
        </a:p>
      </dgm:t>
    </dgm:pt>
    <dgm:pt modelId="{58D176B7-2AE2-4EDA-8DCC-F3FD6A8FFBD7}" type="sibTrans" cxnId="{6686094C-A88E-47B1-99F7-14EEC76093C7}">
      <dgm:prSet/>
      <dgm:spPr/>
      <dgm:t>
        <a:bodyPr/>
        <a:lstStyle/>
        <a:p>
          <a:endParaRPr lang="zh-CN" altLang="en-US"/>
        </a:p>
      </dgm:t>
    </dgm:pt>
    <dgm:pt modelId="{440A24F5-EDD3-4CE6-BF8F-BADD14044E8E}" type="pres">
      <dgm:prSet presAssocID="{A6C7DF6C-EBC9-4696-845E-38C859705E25}" presName="linearFlow" presStyleCnt="0">
        <dgm:presLayoutVars>
          <dgm:dir/>
          <dgm:resizeHandles val="exact"/>
        </dgm:presLayoutVars>
      </dgm:prSet>
      <dgm:spPr/>
    </dgm:pt>
    <dgm:pt modelId="{6672FF30-829D-4137-AE7C-1647824809D1}" type="pres">
      <dgm:prSet presAssocID="{6310B638-20B1-4A6C-A1EA-1B45488F0097}" presName="node" presStyleLbl="node1" presStyleIdx="0" presStyleCnt="3">
        <dgm:presLayoutVars>
          <dgm:bulletEnabled val="1"/>
        </dgm:presLayoutVars>
      </dgm:prSet>
      <dgm:spPr/>
      <dgm:t>
        <a:bodyPr/>
        <a:lstStyle/>
        <a:p>
          <a:endParaRPr lang="zh-CN" altLang="en-US"/>
        </a:p>
      </dgm:t>
    </dgm:pt>
    <dgm:pt modelId="{3F3C4736-1A25-4083-945C-5DE915037B0E}" type="pres">
      <dgm:prSet presAssocID="{46CA70EF-A18A-4BA2-9743-988310BDF168}" presName="spacerL" presStyleCnt="0"/>
      <dgm:spPr/>
    </dgm:pt>
    <dgm:pt modelId="{224EB661-D05F-4C47-B8FD-E13E5EF4B34D}" type="pres">
      <dgm:prSet presAssocID="{46CA70EF-A18A-4BA2-9743-988310BDF168}" presName="sibTrans" presStyleLbl="sibTrans2D1" presStyleIdx="0" presStyleCnt="2"/>
      <dgm:spPr/>
      <dgm:t>
        <a:bodyPr/>
        <a:lstStyle/>
        <a:p>
          <a:endParaRPr lang="zh-CN" altLang="en-US"/>
        </a:p>
      </dgm:t>
    </dgm:pt>
    <dgm:pt modelId="{07FD5F1C-239E-42A8-8851-53EFBF5739C0}" type="pres">
      <dgm:prSet presAssocID="{46CA70EF-A18A-4BA2-9743-988310BDF168}" presName="spacerR" presStyleCnt="0"/>
      <dgm:spPr/>
    </dgm:pt>
    <dgm:pt modelId="{6A278882-5AF5-4F12-840D-A00BDAE131A4}" type="pres">
      <dgm:prSet presAssocID="{40DDBE66-38A1-41BB-A034-96D90FEB6107}" presName="node" presStyleLbl="node1" presStyleIdx="1" presStyleCnt="3">
        <dgm:presLayoutVars>
          <dgm:bulletEnabled val="1"/>
        </dgm:presLayoutVars>
      </dgm:prSet>
      <dgm:spPr/>
      <dgm:t>
        <a:bodyPr/>
        <a:lstStyle/>
        <a:p>
          <a:endParaRPr lang="zh-CN" altLang="en-US"/>
        </a:p>
      </dgm:t>
    </dgm:pt>
    <dgm:pt modelId="{31353C80-5209-4F72-B71D-68EB1D40AD95}" type="pres">
      <dgm:prSet presAssocID="{39083584-18A9-4404-8C82-C141A73A3682}" presName="spacerL" presStyleCnt="0"/>
      <dgm:spPr/>
    </dgm:pt>
    <dgm:pt modelId="{B33BDA91-4C75-4A26-B3C8-65363FD224A3}" type="pres">
      <dgm:prSet presAssocID="{39083584-18A9-4404-8C82-C141A73A3682}" presName="sibTrans" presStyleLbl="sibTrans2D1" presStyleIdx="1" presStyleCnt="2"/>
      <dgm:spPr/>
      <dgm:t>
        <a:bodyPr/>
        <a:lstStyle/>
        <a:p>
          <a:endParaRPr lang="zh-CN" altLang="en-US"/>
        </a:p>
      </dgm:t>
    </dgm:pt>
    <dgm:pt modelId="{3377A2F1-FD87-430D-92E7-87610B857C8E}" type="pres">
      <dgm:prSet presAssocID="{39083584-18A9-4404-8C82-C141A73A3682}" presName="spacerR" presStyleCnt="0"/>
      <dgm:spPr/>
    </dgm:pt>
    <dgm:pt modelId="{11FBE2F5-7B2A-494F-B0B6-81B128CCA7FE}" type="pres">
      <dgm:prSet presAssocID="{6E45BDE1-FC3B-4062-A57A-456C6D237FBC}" presName="node" presStyleLbl="node1" presStyleIdx="2" presStyleCnt="3">
        <dgm:presLayoutVars>
          <dgm:bulletEnabled val="1"/>
        </dgm:presLayoutVars>
      </dgm:prSet>
      <dgm:spPr/>
      <dgm:t>
        <a:bodyPr/>
        <a:lstStyle/>
        <a:p>
          <a:endParaRPr lang="zh-CN" altLang="en-US"/>
        </a:p>
      </dgm:t>
    </dgm:pt>
  </dgm:ptLst>
  <dgm:cxnLst>
    <dgm:cxn modelId="{604D60B9-635C-4FE6-ACF8-5097F5B412F1}" srcId="{A6C7DF6C-EBC9-4696-845E-38C859705E25}" destId="{40DDBE66-38A1-41BB-A034-96D90FEB6107}" srcOrd="1" destOrd="0" parTransId="{BD41DEAE-FAA6-4F4D-9B53-DCBFA0D0A247}" sibTransId="{39083584-18A9-4404-8C82-C141A73A3682}"/>
    <dgm:cxn modelId="{098513E6-B974-49E3-8250-659E1E363DE0}" type="presOf" srcId="{46CA70EF-A18A-4BA2-9743-988310BDF168}" destId="{224EB661-D05F-4C47-B8FD-E13E5EF4B34D}" srcOrd="0" destOrd="0" presId="urn:microsoft.com/office/officeart/2005/8/layout/equation1"/>
    <dgm:cxn modelId="{3A2FF353-C908-4FC6-AF2A-F82FADE9C1C5}" type="presOf" srcId="{A6C7DF6C-EBC9-4696-845E-38C859705E25}" destId="{440A24F5-EDD3-4CE6-BF8F-BADD14044E8E}" srcOrd="0" destOrd="0" presId="urn:microsoft.com/office/officeart/2005/8/layout/equation1"/>
    <dgm:cxn modelId="{37B72B19-81D1-461D-A0E2-2B67553E9F63}" type="presOf" srcId="{39083584-18A9-4404-8C82-C141A73A3682}" destId="{B33BDA91-4C75-4A26-B3C8-65363FD224A3}" srcOrd="0" destOrd="0" presId="urn:microsoft.com/office/officeart/2005/8/layout/equation1"/>
    <dgm:cxn modelId="{432B7B9A-659E-49B8-BE45-0E29C5072329}" type="presOf" srcId="{40DDBE66-38A1-41BB-A034-96D90FEB6107}" destId="{6A278882-5AF5-4F12-840D-A00BDAE131A4}" srcOrd="0" destOrd="0" presId="urn:microsoft.com/office/officeart/2005/8/layout/equation1"/>
    <dgm:cxn modelId="{5FD151BE-41BF-4037-99CF-5E5B15CAA5D3}" type="presOf" srcId="{6310B638-20B1-4A6C-A1EA-1B45488F0097}" destId="{6672FF30-829D-4137-AE7C-1647824809D1}" srcOrd="0" destOrd="0" presId="urn:microsoft.com/office/officeart/2005/8/layout/equation1"/>
    <dgm:cxn modelId="{3655FAB6-6C6F-4AEB-A40C-B0361A670E30}" type="presOf" srcId="{6E45BDE1-FC3B-4062-A57A-456C6D237FBC}" destId="{11FBE2F5-7B2A-494F-B0B6-81B128CCA7FE}" srcOrd="0" destOrd="0" presId="urn:microsoft.com/office/officeart/2005/8/layout/equation1"/>
    <dgm:cxn modelId="{A4AB30BD-A78E-4EAB-BC5D-C0B699A1793D}" srcId="{A6C7DF6C-EBC9-4696-845E-38C859705E25}" destId="{6310B638-20B1-4A6C-A1EA-1B45488F0097}" srcOrd="0" destOrd="0" parTransId="{CDFEA605-1F41-4FFE-8D66-EAFE8F4B7720}" sibTransId="{46CA70EF-A18A-4BA2-9743-988310BDF168}"/>
    <dgm:cxn modelId="{6686094C-A88E-47B1-99F7-14EEC76093C7}" srcId="{A6C7DF6C-EBC9-4696-845E-38C859705E25}" destId="{6E45BDE1-FC3B-4062-A57A-456C6D237FBC}" srcOrd="2" destOrd="0" parTransId="{2D03C992-DE9B-46B9-BD31-A015D12B6AE3}" sibTransId="{58D176B7-2AE2-4EDA-8DCC-F3FD6A8FFBD7}"/>
    <dgm:cxn modelId="{EF685CB8-3F55-49BB-A8CF-858AC501EF2F}" type="presParOf" srcId="{440A24F5-EDD3-4CE6-BF8F-BADD14044E8E}" destId="{6672FF30-829D-4137-AE7C-1647824809D1}" srcOrd="0" destOrd="0" presId="urn:microsoft.com/office/officeart/2005/8/layout/equation1"/>
    <dgm:cxn modelId="{F4F95C65-05BF-4345-B5AF-30BD276D2BD1}" type="presParOf" srcId="{440A24F5-EDD3-4CE6-BF8F-BADD14044E8E}" destId="{3F3C4736-1A25-4083-945C-5DE915037B0E}" srcOrd="1" destOrd="0" presId="urn:microsoft.com/office/officeart/2005/8/layout/equation1"/>
    <dgm:cxn modelId="{CD5C346F-5822-4655-8005-221108372632}" type="presParOf" srcId="{440A24F5-EDD3-4CE6-BF8F-BADD14044E8E}" destId="{224EB661-D05F-4C47-B8FD-E13E5EF4B34D}" srcOrd="2" destOrd="0" presId="urn:microsoft.com/office/officeart/2005/8/layout/equation1"/>
    <dgm:cxn modelId="{3ECB2394-DF07-4616-B532-9831250D0388}" type="presParOf" srcId="{440A24F5-EDD3-4CE6-BF8F-BADD14044E8E}" destId="{07FD5F1C-239E-42A8-8851-53EFBF5739C0}" srcOrd="3" destOrd="0" presId="urn:microsoft.com/office/officeart/2005/8/layout/equation1"/>
    <dgm:cxn modelId="{A8195C78-3B8A-4CFB-A8B8-4C809D04B599}" type="presParOf" srcId="{440A24F5-EDD3-4CE6-BF8F-BADD14044E8E}" destId="{6A278882-5AF5-4F12-840D-A00BDAE131A4}" srcOrd="4" destOrd="0" presId="urn:microsoft.com/office/officeart/2005/8/layout/equation1"/>
    <dgm:cxn modelId="{E3E44E86-2DEA-4D95-8E5C-63CC908A5E15}" type="presParOf" srcId="{440A24F5-EDD3-4CE6-BF8F-BADD14044E8E}" destId="{31353C80-5209-4F72-B71D-68EB1D40AD95}" srcOrd="5" destOrd="0" presId="urn:microsoft.com/office/officeart/2005/8/layout/equation1"/>
    <dgm:cxn modelId="{23521057-FDE8-4928-9641-671E7218A3B6}" type="presParOf" srcId="{440A24F5-EDD3-4CE6-BF8F-BADD14044E8E}" destId="{B33BDA91-4C75-4A26-B3C8-65363FD224A3}" srcOrd="6" destOrd="0" presId="urn:microsoft.com/office/officeart/2005/8/layout/equation1"/>
    <dgm:cxn modelId="{8063FFD6-CDF0-4896-B8D8-1169A5CA0296}" type="presParOf" srcId="{440A24F5-EDD3-4CE6-BF8F-BADD14044E8E}" destId="{3377A2F1-FD87-430D-92E7-87610B857C8E}" srcOrd="7" destOrd="0" presId="urn:microsoft.com/office/officeart/2005/8/layout/equation1"/>
    <dgm:cxn modelId="{5C964C5C-6CEA-4BB2-A4D7-3DA9EA090341}" type="presParOf" srcId="{440A24F5-EDD3-4CE6-BF8F-BADD14044E8E}" destId="{11FBE2F5-7B2A-494F-B0B6-81B128CCA7F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CA8D1A-7250-49EA-86DA-DDE3F42FD5B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4B4F82C-BDB0-4A24-90BC-1CA634B8044C}">
      <dgm:prSet phldrT="[文本]" custT="1"/>
      <dgm:spPr/>
      <dgm:t>
        <a:bodyPr/>
        <a:lstStyle/>
        <a:p>
          <a:r>
            <a:rPr lang="en-US" altLang="zh-CN" sz="2800" b="1" dirty="0" smtClean="0">
              <a:solidFill>
                <a:schemeClr val="bg1">
                  <a:lumMod val="65000"/>
                </a:schemeClr>
              </a:solidFill>
              <a:latin typeface="+mn-ea"/>
              <a:ea typeface="+mn-ea"/>
            </a:rPr>
            <a:t>Emerald</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出版资源</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dgm:t>
    </dgm:pt>
    <dgm:pt modelId="{2A255511-DE36-459C-832C-1CFC5412E5F7}" type="parTrans" cxnId="{2233FE35-F2DE-40D0-9DB6-B442FCEE2B66}">
      <dgm:prSet/>
      <dgm:spPr/>
      <dgm:t>
        <a:bodyPr/>
        <a:lstStyle/>
        <a:p>
          <a:endParaRPr lang="zh-CN" altLang="en-US">
            <a:latin typeface="华文细黑" pitchFamily="2" charset="-122"/>
            <a:ea typeface="华文细黑" pitchFamily="2" charset="-122"/>
          </a:endParaRPr>
        </a:p>
      </dgm:t>
    </dgm:pt>
    <dgm:pt modelId="{C78BEE32-286D-41DE-89AB-21A3E3C5156D}" type="sibTrans" cxnId="{2233FE35-F2DE-40D0-9DB6-B442FCEE2B66}">
      <dgm:prSet/>
      <dgm:spPr/>
      <dgm:t>
        <a:bodyPr/>
        <a:lstStyle/>
        <a:p>
          <a:endParaRPr lang="zh-CN" altLang="en-US">
            <a:latin typeface="华文细黑" pitchFamily="2" charset="-122"/>
            <a:ea typeface="华文细黑" pitchFamily="2" charset="-122"/>
          </a:endParaRPr>
        </a:p>
      </dgm:t>
    </dgm:pt>
    <dgm:pt modelId="{66248D52-6C45-4FE6-8287-66DC8D7DA3E9}">
      <dgm:prSet phldrT="[文本]" custT="1"/>
      <dgm:spPr/>
      <dgm:t>
        <a:bodyPr/>
        <a:lstStyle/>
        <a:p>
          <a:r>
            <a:rPr lang="en-US" altLang="zh-CN" sz="2800" b="1" dirty="0" smtClean="0">
              <a:latin typeface="+mn-ea"/>
              <a:ea typeface="+mn-ea"/>
            </a:rPr>
            <a:t>Emerald</a:t>
          </a:r>
          <a:r>
            <a:rPr lang="zh-CN" altLang="en-US" sz="2800" b="1" dirty="0" smtClean="0">
              <a:latin typeface="微软雅黑" panose="020B0503020204020204" pitchFamily="34" charset="-122"/>
              <a:ea typeface="微软雅黑" panose="020B0503020204020204" pitchFamily="34" charset="-122"/>
            </a:rPr>
            <a:t>投稿指南</a:t>
          </a:r>
          <a:endParaRPr lang="zh-CN" altLang="en-US" sz="2800" b="1" dirty="0">
            <a:latin typeface="微软雅黑" panose="020B0503020204020204" pitchFamily="34" charset="-122"/>
            <a:ea typeface="微软雅黑" panose="020B0503020204020204" pitchFamily="34" charset="-122"/>
          </a:endParaRPr>
        </a:p>
      </dgm:t>
    </dgm:pt>
    <dgm:pt modelId="{3276CC36-EA18-41E4-820C-6D786A86D508}" type="parTrans" cxnId="{5A4EC7A3-A44C-473C-B073-C7252C561553}">
      <dgm:prSet/>
      <dgm:spPr/>
      <dgm:t>
        <a:bodyPr/>
        <a:lstStyle/>
        <a:p>
          <a:endParaRPr lang="zh-CN" altLang="en-US">
            <a:latin typeface="华文细黑" pitchFamily="2" charset="-122"/>
            <a:ea typeface="华文细黑" pitchFamily="2" charset="-122"/>
          </a:endParaRPr>
        </a:p>
      </dgm:t>
    </dgm:pt>
    <dgm:pt modelId="{BE7E5D14-C70B-40E0-BEDF-0AA384D4DC9A}" type="sibTrans" cxnId="{5A4EC7A3-A44C-473C-B073-C7252C561553}">
      <dgm:prSet/>
      <dgm:spPr/>
      <dgm:t>
        <a:bodyPr/>
        <a:lstStyle/>
        <a:p>
          <a:endParaRPr lang="zh-CN" altLang="en-US">
            <a:latin typeface="华文细黑" pitchFamily="2" charset="-122"/>
            <a:ea typeface="华文细黑" pitchFamily="2" charset="-122"/>
          </a:endParaRPr>
        </a:p>
      </dgm:t>
    </dgm:pt>
    <dgm:pt modelId="{D04A04F0-DC6E-4188-A5C0-D096918D830D}">
      <dgm:prSet custT="1"/>
      <dgm:spPr/>
      <dgm:t>
        <a:bodyPr/>
        <a:lstStyle/>
        <a:p>
          <a:r>
            <a:rPr lang="en-US" altLang="zh-CN" sz="2800" b="1" dirty="0" smtClean="0">
              <a:latin typeface="+mn-ea"/>
              <a:ea typeface="+mn-ea"/>
            </a:rPr>
            <a:t>Emerald</a:t>
          </a:r>
          <a:r>
            <a:rPr lang="zh-CN" altLang="en-US" sz="2800" b="1" dirty="0" smtClean="0">
              <a:latin typeface="微软雅黑" panose="020B0503020204020204" pitchFamily="34" charset="-122"/>
              <a:ea typeface="微软雅黑" panose="020B0503020204020204" pitchFamily="34" charset="-122"/>
            </a:rPr>
            <a:t>学术基金 </a:t>
          </a:r>
          <a:r>
            <a:rPr lang="en-US" altLang="zh-CN" sz="2800" b="1" dirty="0" smtClean="0">
              <a:latin typeface="微软雅黑" panose="020B0503020204020204" pitchFamily="34" charset="-122"/>
              <a:ea typeface="微软雅黑" panose="020B0503020204020204" pitchFamily="34" charset="-122"/>
            </a:rPr>
            <a:t>&amp; </a:t>
          </a:r>
          <a:r>
            <a:rPr lang="zh-CN" altLang="en-US" sz="2800" b="1" dirty="0" smtClean="0">
              <a:latin typeface="微软雅黑" panose="020B0503020204020204" pitchFamily="34" charset="-122"/>
              <a:ea typeface="微软雅黑" panose="020B0503020204020204" pitchFamily="34" charset="-122"/>
            </a:rPr>
            <a:t>出版项目</a:t>
          </a:r>
          <a:endParaRPr lang="zh-CN" altLang="en-US" sz="2800" b="1" dirty="0">
            <a:latin typeface="微软雅黑" panose="020B0503020204020204" pitchFamily="34" charset="-122"/>
            <a:ea typeface="微软雅黑" panose="020B0503020204020204" pitchFamily="34" charset="-122"/>
          </a:endParaRPr>
        </a:p>
      </dgm:t>
    </dgm:pt>
    <dgm:pt modelId="{13E81552-6D86-4989-A407-9C4442956A5C}" type="parTrans" cxnId="{3757ADBE-7BDC-4FA4-9B6C-0DA3D3058CC0}">
      <dgm:prSet/>
      <dgm:spPr/>
      <dgm:t>
        <a:bodyPr/>
        <a:lstStyle/>
        <a:p>
          <a:endParaRPr lang="zh-CN" altLang="en-US">
            <a:latin typeface="华文细黑" pitchFamily="2" charset="-122"/>
            <a:ea typeface="华文细黑" pitchFamily="2" charset="-122"/>
          </a:endParaRPr>
        </a:p>
      </dgm:t>
    </dgm:pt>
    <dgm:pt modelId="{9FECD098-E1B7-4D76-8A88-0110EF9FB29E}" type="sibTrans" cxnId="{3757ADBE-7BDC-4FA4-9B6C-0DA3D3058CC0}">
      <dgm:prSet/>
      <dgm:spPr/>
      <dgm:t>
        <a:bodyPr/>
        <a:lstStyle/>
        <a:p>
          <a:endParaRPr lang="zh-CN" altLang="en-US">
            <a:latin typeface="华文细黑" pitchFamily="2" charset="-122"/>
            <a:ea typeface="华文细黑" pitchFamily="2" charset="-122"/>
          </a:endParaRPr>
        </a:p>
      </dgm:t>
    </dgm:pt>
    <dgm:pt modelId="{15CB4E9F-C4FC-4152-BE6A-C2F681D65024}">
      <dgm:prSet phldrT="[文本]" custT="1"/>
      <dgm:spPr/>
      <dgm:t>
        <a:bodyPr/>
        <a:lstStyle/>
        <a:p>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学术论文写作</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dgm:t>
    </dgm:pt>
    <dgm:pt modelId="{A62EAC22-E9B4-4D85-8AE3-07A03A45F5BA}" type="parTrans" cxnId="{07B1E432-5E46-4747-9C63-E9EF7B076CC0}">
      <dgm:prSet/>
      <dgm:spPr/>
      <dgm:t>
        <a:bodyPr/>
        <a:lstStyle/>
        <a:p>
          <a:endParaRPr lang="zh-CN" altLang="en-US"/>
        </a:p>
      </dgm:t>
    </dgm:pt>
    <dgm:pt modelId="{A8B297B5-1B01-4054-A46B-12F9AEE6614B}" type="sibTrans" cxnId="{07B1E432-5E46-4747-9C63-E9EF7B076CC0}">
      <dgm:prSet/>
      <dgm:spPr/>
      <dgm:t>
        <a:bodyPr/>
        <a:lstStyle/>
        <a:p>
          <a:endParaRPr lang="zh-CN" altLang="en-US"/>
        </a:p>
      </dgm:t>
    </dgm:pt>
    <dgm:pt modelId="{23FEA946-B8B5-46DF-8FBE-1D5DC80D7082}" type="pres">
      <dgm:prSet presAssocID="{84CA8D1A-7250-49EA-86DA-DDE3F42FD5BF}" presName="Name0" presStyleCnt="0">
        <dgm:presLayoutVars>
          <dgm:chMax val="7"/>
          <dgm:chPref val="7"/>
          <dgm:dir/>
        </dgm:presLayoutVars>
      </dgm:prSet>
      <dgm:spPr/>
      <dgm:t>
        <a:bodyPr/>
        <a:lstStyle/>
        <a:p>
          <a:endParaRPr lang="zh-CN" altLang="en-US"/>
        </a:p>
      </dgm:t>
    </dgm:pt>
    <dgm:pt modelId="{5050D9DE-457F-43FC-AE72-1FBC334E498D}" type="pres">
      <dgm:prSet presAssocID="{84CA8D1A-7250-49EA-86DA-DDE3F42FD5BF}" presName="Name1" presStyleCnt="0"/>
      <dgm:spPr/>
    </dgm:pt>
    <dgm:pt modelId="{90F5B6D4-A6D0-4D2E-9E19-F1D84506D8AC}" type="pres">
      <dgm:prSet presAssocID="{84CA8D1A-7250-49EA-86DA-DDE3F42FD5BF}" presName="cycle" presStyleCnt="0"/>
      <dgm:spPr/>
    </dgm:pt>
    <dgm:pt modelId="{DDDC24FA-0721-4A10-BDA7-3E1419B54095}" type="pres">
      <dgm:prSet presAssocID="{84CA8D1A-7250-49EA-86DA-DDE3F42FD5BF}" presName="srcNode" presStyleLbl="node1" presStyleIdx="0" presStyleCnt="4"/>
      <dgm:spPr/>
    </dgm:pt>
    <dgm:pt modelId="{42EE8321-71D3-4ADD-B6A9-4A70EF9C5703}" type="pres">
      <dgm:prSet presAssocID="{84CA8D1A-7250-49EA-86DA-DDE3F42FD5BF}" presName="conn" presStyleLbl="parChTrans1D2" presStyleIdx="0" presStyleCnt="1"/>
      <dgm:spPr/>
      <dgm:t>
        <a:bodyPr/>
        <a:lstStyle/>
        <a:p>
          <a:endParaRPr lang="zh-CN" altLang="en-US"/>
        </a:p>
      </dgm:t>
    </dgm:pt>
    <dgm:pt modelId="{3A798256-96D0-4172-BF3F-2A83E2ECB5D5}" type="pres">
      <dgm:prSet presAssocID="{84CA8D1A-7250-49EA-86DA-DDE3F42FD5BF}" presName="extraNode" presStyleLbl="node1" presStyleIdx="0" presStyleCnt="4"/>
      <dgm:spPr/>
    </dgm:pt>
    <dgm:pt modelId="{A775F455-1F80-41EA-A421-E9D23F12B8D0}" type="pres">
      <dgm:prSet presAssocID="{84CA8D1A-7250-49EA-86DA-DDE3F42FD5BF}" presName="dstNode" presStyleLbl="node1" presStyleIdx="0" presStyleCnt="4"/>
      <dgm:spPr/>
    </dgm:pt>
    <dgm:pt modelId="{D2A9F2B2-8DD3-4891-A937-50E77ADEEAA7}" type="pres">
      <dgm:prSet presAssocID="{64B4F82C-BDB0-4A24-90BC-1CA634B8044C}" presName="text_1" presStyleLbl="node1" presStyleIdx="0" presStyleCnt="4">
        <dgm:presLayoutVars>
          <dgm:bulletEnabled val="1"/>
        </dgm:presLayoutVars>
      </dgm:prSet>
      <dgm:spPr/>
      <dgm:t>
        <a:bodyPr/>
        <a:lstStyle/>
        <a:p>
          <a:endParaRPr lang="zh-CN" altLang="en-US"/>
        </a:p>
      </dgm:t>
    </dgm:pt>
    <dgm:pt modelId="{2C60FEF1-9A5C-4F03-9485-3A47AD721840}" type="pres">
      <dgm:prSet presAssocID="{64B4F82C-BDB0-4A24-90BC-1CA634B8044C}" presName="accent_1" presStyleCnt="0"/>
      <dgm:spPr/>
    </dgm:pt>
    <dgm:pt modelId="{4AE82286-0332-40BC-9414-048A9BEDE443}" type="pres">
      <dgm:prSet presAssocID="{64B4F82C-BDB0-4A24-90BC-1CA634B8044C}" presName="accentRepeatNode" presStyleLbl="solidFgAcc1" presStyleIdx="0" presStyleCnt="4"/>
      <dgm:spPr/>
    </dgm:pt>
    <dgm:pt modelId="{3E981D4B-8016-4D24-9FED-0A995BE7311D}" type="pres">
      <dgm:prSet presAssocID="{15CB4E9F-C4FC-4152-BE6A-C2F681D65024}" presName="text_2" presStyleLbl="node1" presStyleIdx="1" presStyleCnt="4">
        <dgm:presLayoutVars>
          <dgm:bulletEnabled val="1"/>
        </dgm:presLayoutVars>
      </dgm:prSet>
      <dgm:spPr/>
      <dgm:t>
        <a:bodyPr/>
        <a:lstStyle/>
        <a:p>
          <a:endParaRPr lang="zh-CN" altLang="en-US"/>
        </a:p>
      </dgm:t>
    </dgm:pt>
    <dgm:pt modelId="{7525E1EE-5E75-411D-8216-C6AEEFECD125}" type="pres">
      <dgm:prSet presAssocID="{15CB4E9F-C4FC-4152-BE6A-C2F681D65024}" presName="accent_2" presStyleCnt="0"/>
      <dgm:spPr/>
    </dgm:pt>
    <dgm:pt modelId="{9579710C-6A67-4F96-9F66-324D2434F490}" type="pres">
      <dgm:prSet presAssocID="{15CB4E9F-C4FC-4152-BE6A-C2F681D65024}" presName="accentRepeatNode" presStyleLbl="solidFgAcc1" presStyleIdx="1" presStyleCnt="4"/>
      <dgm:spPr/>
    </dgm:pt>
    <dgm:pt modelId="{E0C7E0F7-F81C-4171-856E-8E4A9818DB2A}" type="pres">
      <dgm:prSet presAssocID="{66248D52-6C45-4FE6-8287-66DC8D7DA3E9}" presName="text_3" presStyleLbl="node1" presStyleIdx="2" presStyleCnt="4">
        <dgm:presLayoutVars>
          <dgm:bulletEnabled val="1"/>
        </dgm:presLayoutVars>
      </dgm:prSet>
      <dgm:spPr/>
      <dgm:t>
        <a:bodyPr/>
        <a:lstStyle/>
        <a:p>
          <a:endParaRPr lang="zh-CN" altLang="en-US"/>
        </a:p>
      </dgm:t>
    </dgm:pt>
    <dgm:pt modelId="{11BBBE37-28B6-40CA-9177-1DFB14BC92A7}" type="pres">
      <dgm:prSet presAssocID="{66248D52-6C45-4FE6-8287-66DC8D7DA3E9}" presName="accent_3" presStyleCnt="0"/>
      <dgm:spPr/>
    </dgm:pt>
    <dgm:pt modelId="{C6EAC191-9597-4BD9-8021-C4537D06FC70}" type="pres">
      <dgm:prSet presAssocID="{66248D52-6C45-4FE6-8287-66DC8D7DA3E9}" presName="accentRepeatNode" presStyleLbl="solidFgAcc1" presStyleIdx="2" presStyleCnt="4"/>
      <dgm:spPr/>
    </dgm:pt>
    <dgm:pt modelId="{F9E7A0F7-8873-4DFB-B981-2E0A893D1292}" type="pres">
      <dgm:prSet presAssocID="{D04A04F0-DC6E-4188-A5C0-D096918D830D}" presName="text_4" presStyleLbl="node1" presStyleIdx="3" presStyleCnt="4">
        <dgm:presLayoutVars>
          <dgm:bulletEnabled val="1"/>
        </dgm:presLayoutVars>
      </dgm:prSet>
      <dgm:spPr/>
      <dgm:t>
        <a:bodyPr/>
        <a:lstStyle/>
        <a:p>
          <a:endParaRPr lang="zh-CN" altLang="en-US"/>
        </a:p>
      </dgm:t>
    </dgm:pt>
    <dgm:pt modelId="{C8453939-8421-461C-9D89-86B95CD8EFCD}" type="pres">
      <dgm:prSet presAssocID="{D04A04F0-DC6E-4188-A5C0-D096918D830D}" presName="accent_4" presStyleCnt="0"/>
      <dgm:spPr/>
    </dgm:pt>
    <dgm:pt modelId="{12B900BC-C52C-4E30-88D3-E36BDB04F8D5}" type="pres">
      <dgm:prSet presAssocID="{D04A04F0-DC6E-4188-A5C0-D096918D830D}" presName="accentRepeatNode" presStyleLbl="solidFgAcc1" presStyleIdx="3" presStyleCnt="4"/>
      <dgm:spPr/>
    </dgm:pt>
  </dgm:ptLst>
  <dgm:cxnLst>
    <dgm:cxn modelId="{D4B85618-1C13-43CC-B34E-9AC24AB23327}" type="presOf" srcId="{C78BEE32-286D-41DE-89AB-21A3E3C5156D}" destId="{42EE8321-71D3-4ADD-B6A9-4A70EF9C5703}" srcOrd="0" destOrd="0" presId="urn:microsoft.com/office/officeart/2008/layout/VerticalCurvedList"/>
    <dgm:cxn modelId="{5C74F1DF-552C-4611-9199-7654B25540D8}" type="presOf" srcId="{15CB4E9F-C4FC-4152-BE6A-C2F681D65024}" destId="{3E981D4B-8016-4D24-9FED-0A995BE7311D}" srcOrd="0" destOrd="0" presId="urn:microsoft.com/office/officeart/2008/layout/VerticalCurvedList"/>
    <dgm:cxn modelId="{2233FE35-F2DE-40D0-9DB6-B442FCEE2B66}" srcId="{84CA8D1A-7250-49EA-86DA-DDE3F42FD5BF}" destId="{64B4F82C-BDB0-4A24-90BC-1CA634B8044C}" srcOrd="0" destOrd="0" parTransId="{2A255511-DE36-459C-832C-1CFC5412E5F7}" sibTransId="{C78BEE32-286D-41DE-89AB-21A3E3C5156D}"/>
    <dgm:cxn modelId="{07B1E432-5E46-4747-9C63-E9EF7B076CC0}" srcId="{84CA8D1A-7250-49EA-86DA-DDE3F42FD5BF}" destId="{15CB4E9F-C4FC-4152-BE6A-C2F681D65024}" srcOrd="1" destOrd="0" parTransId="{A62EAC22-E9B4-4D85-8AE3-07A03A45F5BA}" sibTransId="{A8B297B5-1B01-4054-A46B-12F9AEE6614B}"/>
    <dgm:cxn modelId="{5A4EC7A3-A44C-473C-B073-C7252C561553}" srcId="{84CA8D1A-7250-49EA-86DA-DDE3F42FD5BF}" destId="{66248D52-6C45-4FE6-8287-66DC8D7DA3E9}" srcOrd="2" destOrd="0" parTransId="{3276CC36-EA18-41E4-820C-6D786A86D508}" sibTransId="{BE7E5D14-C70B-40E0-BEDF-0AA384D4DC9A}"/>
    <dgm:cxn modelId="{3757ADBE-7BDC-4FA4-9B6C-0DA3D3058CC0}" srcId="{84CA8D1A-7250-49EA-86DA-DDE3F42FD5BF}" destId="{D04A04F0-DC6E-4188-A5C0-D096918D830D}" srcOrd="3" destOrd="0" parTransId="{13E81552-6D86-4989-A407-9C4442956A5C}" sibTransId="{9FECD098-E1B7-4D76-8A88-0110EF9FB29E}"/>
    <dgm:cxn modelId="{BC0AB287-D92B-439E-938E-865C8B95B98B}" type="presOf" srcId="{66248D52-6C45-4FE6-8287-66DC8D7DA3E9}" destId="{E0C7E0F7-F81C-4171-856E-8E4A9818DB2A}" srcOrd="0" destOrd="0" presId="urn:microsoft.com/office/officeart/2008/layout/VerticalCurvedList"/>
    <dgm:cxn modelId="{676A8A36-310C-4F6A-823A-BC65928E9BBC}" type="presOf" srcId="{D04A04F0-DC6E-4188-A5C0-D096918D830D}" destId="{F9E7A0F7-8873-4DFB-B981-2E0A893D1292}" srcOrd="0" destOrd="0" presId="urn:microsoft.com/office/officeart/2008/layout/VerticalCurvedList"/>
    <dgm:cxn modelId="{61503385-7375-4054-8220-9B5671B85C21}" type="presOf" srcId="{84CA8D1A-7250-49EA-86DA-DDE3F42FD5BF}" destId="{23FEA946-B8B5-46DF-8FBE-1D5DC80D7082}" srcOrd="0" destOrd="0" presId="urn:microsoft.com/office/officeart/2008/layout/VerticalCurvedList"/>
    <dgm:cxn modelId="{AC3F0FA2-B5C6-46D2-97CF-08677EF02216}" type="presOf" srcId="{64B4F82C-BDB0-4A24-90BC-1CA634B8044C}" destId="{D2A9F2B2-8DD3-4891-A937-50E77ADEEAA7}" srcOrd="0" destOrd="0" presId="urn:microsoft.com/office/officeart/2008/layout/VerticalCurvedList"/>
    <dgm:cxn modelId="{A65ECEDF-8861-4C9C-8D41-8079FE9F02B7}" type="presParOf" srcId="{23FEA946-B8B5-46DF-8FBE-1D5DC80D7082}" destId="{5050D9DE-457F-43FC-AE72-1FBC334E498D}" srcOrd="0" destOrd="0" presId="urn:microsoft.com/office/officeart/2008/layout/VerticalCurvedList"/>
    <dgm:cxn modelId="{BCEBBB55-F548-4B7C-BA30-B7755D3D75FC}" type="presParOf" srcId="{5050D9DE-457F-43FC-AE72-1FBC334E498D}" destId="{90F5B6D4-A6D0-4D2E-9E19-F1D84506D8AC}" srcOrd="0" destOrd="0" presId="urn:microsoft.com/office/officeart/2008/layout/VerticalCurvedList"/>
    <dgm:cxn modelId="{185175F7-0D2F-431B-96CE-CF8E7A26696C}" type="presParOf" srcId="{90F5B6D4-A6D0-4D2E-9E19-F1D84506D8AC}" destId="{DDDC24FA-0721-4A10-BDA7-3E1419B54095}" srcOrd="0" destOrd="0" presId="urn:microsoft.com/office/officeart/2008/layout/VerticalCurvedList"/>
    <dgm:cxn modelId="{375183BD-959B-459E-A420-18D6649BB1FD}" type="presParOf" srcId="{90F5B6D4-A6D0-4D2E-9E19-F1D84506D8AC}" destId="{42EE8321-71D3-4ADD-B6A9-4A70EF9C5703}" srcOrd="1" destOrd="0" presId="urn:microsoft.com/office/officeart/2008/layout/VerticalCurvedList"/>
    <dgm:cxn modelId="{5EA7A499-0B7B-46DA-AA15-A2ECF96628E8}" type="presParOf" srcId="{90F5B6D4-A6D0-4D2E-9E19-F1D84506D8AC}" destId="{3A798256-96D0-4172-BF3F-2A83E2ECB5D5}" srcOrd="2" destOrd="0" presId="urn:microsoft.com/office/officeart/2008/layout/VerticalCurvedList"/>
    <dgm:cxn modelId="{7BA7BD79-E7CD-4288-9EDB-79D24CBBF610}" type="presParOf" srcId="{90F5B6D4-A6D0-4D2E-9E19-F1D84506D8AC}" destId="{A775F455-1F80-41EA-A421-E9D23F12B8D0}" srcOrd="3" destOrd="0" presId="urn:microsoft.com/office/officeart/2008/layout/VerticalCurvedList"/>
    <dgm:cxn modelId="{B819B33D-1BB5-4E3B-8AB5-65B81C4BF35A}" type="presParOf" srcId="{5050D9DE-457F-43FC-AE72-1FBC334E498D}" destId="{D2A9F2B2-8DD3-4891-A937-50E77ADEEAA7}" srcOrd="1" destOrd="0" presId="urn:microsoft.com/office/officeart/2008/layout/VerticalCurvedList"/>
    <dgm:cxn modelId="{8AE1579E-984B-44D6-865E-A5600C7C3DBF}" type="presParOf" srcId="{5050D9DE-457F-43FC-AE72-1FBC334E498D}" destId="{2C60FEF1-9A5C-4F03-9485-3A47AD721840}" srcOrd="2" destOrd="0" presId="urn:microsoft.com/office/officeart/2008/layout/VerticalCurvedList"/>
    <dgm:cxn modelId="{C92D0E15-422B-4F52-A33C-BCD9A1474A96}" type="presParOf" srcId="{2C60FEF1-9A5C-4F03-9485-3A47AD721840}" destId="{4AE82286-0332-40BC-9414-048A9BEDE443}" srcOrd="0" destOrd="0" presId="urn:microsoft.com/office/officeart/2008/layout/VerticalCurvedList"/>
    <dgm:cxn modelId="{D6FB4B55-3E9D-4C8B-85BB-E74173DD6BAB}" type="presParOf" srcId="{5050D9DE-457F-43FC-AE72-1FBC334E498D}" destId="{3E981D4B-8016-4D24-9FED-0A995BE7311D}" srcOrd="3" destOrd="0" presId="urn:microsoft.com/office/officeart/2008/layout/VerticalCurvedList"/>
    <dgm:cxn modelId="{27B0ED3E-1A86-4667-BA0A-FE63451310DD}" type="presParOf" srcId="{5050D9DE-457F-43FC-AE72-1FBC334E498D}" destId="{7525E1EE-5E75-411D-8216-C6AEEFECD125}" srcOrd="4" destOrd="0" presId="urn:microsoft.com/office/officeart/2008/layout/VerticalCurvedList"/>
    <dgm:cxn modelId="{98F799DE-792E-4224-8C06-B0FBC61BB5E4}" type="presParOf" srcId="{7525E1EE-5E75-411D-8216-C6AEEFECD125}" destId="{9579710C-6A67-4F96-9F66-324D2434F490}" srcOrd="0" destOrd="0" presId="urn:microsoft.com/office/officeart/2008/layout/VerticalCurvedList"/>
    <dgm:cxn modelId="{B64E4B31-A91C-4EDF-B319-7DC77683C9CD}" type="presParOf" srcId="{5050D9DE-457F-43FC-AE72-1FBC334E498D}" destId="{E0C7E0F7-F81C-4171-856E-8E4A9818DB2A}" srcOrd="5" destOrd="0" presId="urn:microsoft.com/office/officeart/2008/layout/VerticalCurvedList"/>
    <dgm:cxn modelId="{FC848B51-74A5-4554-91E5-1B232D33B183}" type="presParOf" srcId="{5050D9DE-457F-43FC-AE72-1FBC334E498D}" destId="{11BBBE37-28B6-40CA-9177-1DFB14BC92A7}" srcOrd="6" destOrd="0" presId="urn:microsoft.com/office/officeart/2008/layout/VerticalCurvedList"/>
    <dgm:cxn modelId="{4EBA2459-66DE-4D89-AE62-A1A7C41F0FFD}" type="presParOf" srcId="{11BBBE37-28B6-40CA-9177-1DFB14BC92A7}" destId="{C6EAC191-9597-4BD9-8021-C4537D06FC70}" srcOrd="0" destOrd="0" presId="urn:microsoft.com/office/officeart/2008/layout/VerticalCurvedList"/>
    <dgm:cxn modelId="{CD69A82F-D515-4405-9D40-EC673C8ACE00}" type="presParOf" srcId="{5050D9DE-457F-43FC-AE72-1FBC334E498D}" destId="{F9E7A0F7-8873-4DFB-B981-2E0A893D1292}" srcOrd="7" destOrd="0" presId="urn:microsoft.com/office/officeart/2008/layout/VerticalCurvedList"/>
    <dgm:cxn modelId="{A4CEB9E2-9E11-418C-904B-32F374995710}" type="presParOf" srcId="{5050D9DE-457F-43FC-AE72-1FBC334E498D}" destId="{C8453939-8421-461C-9D89-86B95CD8EFCD}" srcOrd="8" destOrd="0" presId="urn:microsoft.com/office/officeart/2008/layout/VerticalCurvedList"/>
    <dgm:cxn modelId="{2BECC1EB-DCB4-4EBF-B73A-D5B9AA4B2848}" type="presParOf" srcId="{C8453939-8421-461C-9D89-86B95CD8EFCD}" destId="{12B900BC-C52C-4E30-88D3-E36BDB04F8D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CA70A0-A38F-4720-86F7-36D97A206B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9BAE0D-09DB-48D2-A9B3-08B9918B6D90}">
      <dgm:prSet phldrT="[文本]"/>
      <dgm:spPr/>
      <dgm:t>
        <a:bodyPr/>
        <a:lstStyle/>
        <a:p>
          <a:r>
            <a:rPr lang="en-US" altLang="zh-CN" b="1" dirty="0" smtClean="0">
              <a:latin typeface="Arial" panose="020B0604020202020204" pitchFamily="34" charset="0"/>
              <a:ea typeface="微软雅黑" panose="020B0503020204020204" pitchFamily="34" charset="-122"/>
              <a:cs typeface="Arial" panose="020B0604020202020204" pitchFamily="34" charset="0"/>
            </a:rPr>
            <a:t>Formal </a:t>
          </a:r>
          <a:r>
            <a:rPr lang="zh-CN" altLang="en-US" b="1" dirty="0" smtClean="0">
              <a:latin typeface="Arial" panose="020B0604020202020204" pitchFamily="34" charset="0"/>
              <a:ea typeface="微软雅黑" panose="020B0503020204020204" pitchFamily="34" charset="-122"/>
              <a:cs typeface="Arial" panose="020B0604020202020204" pitchFamily="34" charset="0"/>
            </a:rPr>
            <a:t>正式</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dgm:t>
    </dgm:pt>
    <dgm:pt modelId="{9B4E7167-D56C-4315-A2A3-14EED158F692}" type="parTrans" cxnId="{3C0BA5A0-29AB-4DA1-A938-527D938D8AA1}">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D7271C20-F6E1-49A5-803C-BE994EB7C52F}" type="sibTrans" cxnId="{3C0BA5A0-29AB-4DA1-A938-527D938D8AA1}">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A920B41D-FF1D-40D9-A28C-9CEB765D393B}">
      <dgm:prSet phldrT="[文本]"/>
      <dgm:spPr/>
      <dgm:t>
        <a:bodyPr/>
        <a:lstStyle/>
        <a:p>
          <a:r>
            <a:rPr lang="en-US" altLang="zh-CN" b="1" dirty="0" smtClean="0">
              <a:latin typeface="Arial" panose="020B0604020202020204" pitchFamily="34" charset="0"/>
              <a:ea typeface="微软雅黑" panose="020B0503020204020204" pitchFamily="34" charset="-122"/>
              <a:cs typeface="Arial" panose="020B0604020202020204" pitchFamily="34" charset="0"/>
            </a:rPr>
            <a:t>Objective </a:t>
          </a:r>
          <a:r>
            <a:rPr lang="zh-CN" altLang="en-US" b="1" dirty="0" smtClean="0">
              <a:latin typeface="Arial" panose="020B0604020202020204" pitchFamily="34" charset="0"/>
              <a:ea typeface="微软雅黑" panose="020B0503020204020204" pitchFamily="34" charset="-122"/>
              <a:cs typeface="Arial" panose="020B0604020202020204" pitchFamily="34" charset="0"/>
            </a:rPr>
            <a:t>客观</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dgm:t>
    </dgm:pt>
    <dgm:pt modelId="{0A72C9A6-46EA-40EB-8251-B1CD70EC800F}" type="parTrans" cxnId="{1D1C3B94-78BB-4EED-B566-5377D8964D61}">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360D9DC8-FABB-40BA-9033-966962A5B4C8}" type="sibTrans" cxnId="{1D1C3B94-78BB-4EED-B566-5377D8964D61}">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F113F414-923B-4A35-9005-7042F12D6067}">
      <dgm:prSet phldrT="[文本]"/>
      <dgm:spPr/>
      <dgm:t>
        <a:bodyPr/>
        <a:lstStyle/>
        <a:p>
          <a:pPr marL="87313" indent="0" defTabSz="844550">
            <a:lnSpc>
              <a:spcPct val="90000"/>
            </a:lnSpc>
            <a:spcBef>
              <a:spcPct val="0"/>
            </a:spcBef>
            <a:spcAft>
              <a:spcPct val="15000"/>
            </a:spcAft>
            <a:buNone/>
          </a:pPr>
          <a:r>
            <a:rPr lang="zh-CN" altLang="en-US" dirty="0" smtClean="0">
              <a:latin typeface="Arial" panose="020B0604020202020204" pitchFamily="34" charset="0"/>
              <a:ea typeface="微软雅黑" panose="020B0503020204020204" pitchFamily="34" charset="-122"/>
              <a:cs typeface="Arial" panose="020B0604020202020204" pitchFamily="34" charset="0"/>
            </a:rPr>
            <a:t>非个人的</a:t>
          </a:r>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DF0C4B51-14CC-47F9-829C-440037010ECF}" type="parTrans" cxnId="{C0450B87-15D9-4CE5-9547-C254436D47B1}">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6423F07D-9DA3-4A0A-9B20-A764EE831835}" type="sibTrans" cxnId="{C0450B87-15D9-4CE5-9547-C254436D47B1}">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912046CB-1A78-4D91-9743-D20D89D56A0C}">
      <dgm:prSet phldrT="[文本]"/>
      <dgm:spPr/>
      <dgm:t>
        <a:bodyPr/>
        <a:lstStyle/>
        <a:p>
          <a:r>
            <a:rPr lang="en-US" altLang="zh-CN" b="1" dirty="0" smtClean="0">
              <a:latin typeface="Arial" panose="020B0604020202020204" pitchFamily="34" charset="0"/>
              <a:ea typeface="微软雅黑" panose="020B0503020204020204" pitchFamily="34" charset="-122"/>
              <a:cs typeface="Arial" panose="020B0604020202020204" pitchFamily="34" charset="0"/>
            </a:rPr>
            <a:t>Concise </a:t>
          </a:r>
          <a:r>
            <a:rPr lang="zh-CN" altLang="en-US" b="1" dirty="0" smtClean="0">
              <a:latin typeface="Arial" panose="020B0604020202020204" pitchFamily="34" charset="0"/>
              <a:ea typeface="微软雅黑" panose="020B0503020204020204" pitchFamily="34" charset="-122"/>
              <a:cs typeface="Arial" panose="020B0604020202020204" pitchFamily="34" charset="0"/>
            </a:rPr>
            <a:t>简洁</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dgm:t>
    </dgm:pt>
    <dgm:pt modelId="{2AE398C7-2F9A-4045-8F2F-EBFA51E31BDB}" type="parTrans" cxnId="{C0CE78C0-6838-4A8B-BC91-E6F2EE1B21FA}">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C1EE5B36-FA90-497F-AE83-84A7E7FC8B23}" type="sibTrans" cxnId="{C0CE78C0-6838-4A8B-BC91-E6F2EE1B21FA}">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2F7EAAAC-DE16-4835-9D55-C3765FC0BDD5}">
      <dgm:prSet phldrT="[文本]"/>
      <dgm:spPr/>
      <dgm:t>
        <a:bodyPr/>
        <a:lstStyle/>
        <a:p>
          <a:r>
            <a:rPr lang="en-US" altLang="zh-CN" b="1" dirty="0" smtClean="0">
              <a:latin typeface="Arial" panose="020B0604020202020204" pitchFamily="34" charset="0"/>
              <a:ea typeface="微软雅黑" panose="020B0503020204020204" pitchFamily="34" charset="-122"/>
              <a:cs typeface="Arial" panose="020B0604020202020204" pitchFamily="34" charset="0"/>
            </a:rPr>
            <a:t>Variety </a:t>
          </a:r>
          <a:r>
            <a:rPr lang="zh-CN" altLang="en-US" b="1" dirty="0" smtClean="0">
              <a:latin typeface="Arial" panose="020B0604020202020204" pitchFamily="34" charset="0"/>
              <a:ea typeface="微软雅黑" panose="020B0503020204020204" pitchFamily="34" charset="-122"/>
              <a:cs typeface="Arial" panose="020B0604020202020204" pitchFamily="34" charset="0"/>
            </a:rPr>
            <a:t>多样</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dgm:t>
    </dgm:pt>
    <dgm:pt modelId="{F9832C4B-1DB0-47D1-A78D-4B0812FFFF4E}" type="parTrans" cxnId="{6DD8FF45-AA5E-4C1D-AE19-1F9D345A1DB2}">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77FE38CA-D4FF-4FF4-B7E4-5BB70CBED322}" type="sibTrans" cxnId="{6DD8FF45-AA5E-4C1D-AE19-1F9D345A1DB2}">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70E6CDB8-8E03-4F28-91F5-A68E73C4D30D}">
      <dgm:prSet phldrT="[文本]"/>
      <dgm:spPr/>
      <dgm:t>
        <a:bodyPr/>
        <a:lstStyle/>
        <a:p>
          <a:r>
            <a:rPr lang="zh-CN" altLang="en-US" dirty="0" smtClean="0">
              <a:latin typeface="Arial" panose="020B0604020202020204" pitchFamily="34" charset="0"/>
              <a:ea typeface="微软雅黑" panose="020B0503020204020204" pitchFamily="34" charset="-122"/>
              <a:cs typeface="Arial" panose="020B0604020202020204" pitchFamily="34" charset="0"/>
            </a:rPr>
            <a:t>简单</a:t>
          </a:r>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28A0885B-0025-48D6-8239-3CF413ACF3BC}" type="parTrans" cxnId="{EC66B9EA-B4F2-49EF-9A86-D3CF6FCA4C7E}">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32EEFC4A-294F-47B4-B97B-8614AD19EE3C}" type="sibTrans" cxnId="{EC66B9EA-B4F2-49EF-9A86-D3CF6FCA4C7E}">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DD3C7864-23B8-42D1-A894-E599FDB3B92F}">
      <dgm:prSet/>
      <dgm:spPr/>
      <dgm:t>
        <a:bodyPr/>
        <a:lstStyle/>
        <a:p>
          <a:pPr>
            <a:spcBef>
              <a:spcPts val="600"/>
            </a:spcBef>
          </a:pPr>
          <a:r>
            <a:rPr lang="zh-CN" altLang="en-US" dirty="0" smtClean="0">
              <a:latin typeface="Arial" panose="020B0604020202020204" pitchFamily="34" charset="0"/>
              <a:ea typeface="微软雅黑" panose="020B0503020204020204" pitchFamily="34" charset="-122"/>
              <a:cs typeface="Arial" panose="020B0604020202020204" pitchFamily="34" charset="0"/>
            </a:rPr>
            <a:t>避免使用俚语</a:t>
          </a:r>
          <a:r>
            <a:rPr lang="en-US" altLang="zh-CN"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cool</a:t>
          </a:r>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EBB8B6CF-1F3A-4876-83C0-59C1D0F66D9F}" type="parTrans" cxnId="{057A48D3-2DED-42D2-BBB4-29BB6DE9A33A}">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AE824C4A-D40C-4FB3-821D-B0FBA3E48F54}" type="sibTrans" cxnId="{057A48D3-2DED-42D2-BBB4-29BB6DE9A33A}">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64AD02E2-B2B8-4C9F-8AFD-6463D0B5AF1E}">
      <dgm:prSet/>
      <dgm:spPr/>
      <dgm:t>
        <a:bodyPr/>
        <a:lstStyle/>
        <a:p>
          <a:pPr>
            <a:spcBef>
              <a:spcPct val="0"/>
            </a:spcBef>
          </a:pPr>
          <a:r>
            <a:rPr lang="zh-CN" altLang="en-US" dirty="0" smtClean="0">
              <a:latin typeface="Arial" panose="020B0604020202020204" pitchFamily="34" charset="0"/>
              <a:ea typeface="微软雅黑" panose="020B0503020204020204" pitchFamily="34" charset="-122"/>
              <a:cs typeface="Arial" panose="020B0604020202020204" pitchFamily="34" charset="0"/>
            </a:rPr>
            <a:t>避免缩写  </a:t>
          </a:r>
          <a:r>
            <a:rPr lang="en-US" altLang="zh-CN"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don’t  </a:t>
          </a:r>
          <a:r>
            <a:rPr lang="en-US" altLang="zh-CN" dirty="0" smtClean="0">
              <a:latin typeface="Arial" panose="020B0604020202020204" pitchFamily="34" charset="0"/>
              <a:ea typeface="微软雅黑" panose="020B0503020204020204" pitchFamily="34" charset="-122"/>
              <a:cs typeface="Arial" panose="020B0604020202020204" pitchFamily="34" charset="0"/>
            </a:rPr>
            <a:t>       </a:t>
          </a:r>
          <a:r>
            <a:rPr lang="en-US" altLang="en-US"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does not</a:t>
          </a:r>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3B224D3C-60CB-4419-8D68-0F6CBA8F917D}" type="parTrans" cxnId="{766B1935-2AD7-43A1-A489-DD8DA57FABB1}">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9AE75ECC-2B6B-4CD4-8E69-9F60E85A6E9B}" type="sibTrans" cxnId="{766B1935-2AD7-43A1-A489-DD8DA57FABB1}">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1A35B174-DB64-4CA1-A6A6-C04024C0C924}">
      <dgm:prSet/>
      <dgm:spPr/>
      <dgm:t>
        <a:bodyPr/>
        <a:lstStyle/>
        <a:p>
          <a:pPr>
            <a:spcBef>
              <a:spcPct val="0"/>
            </a:spcBef>
          </a:pPr>
          <a:r>
            <a:rPr lang="zh-CN" altLang="en-US" dirty="0" smtClean="0">
              <a:latin typeface="Arial" panose="020B0604020202020204" pitchFamily="34" charset="0"/>
              <a:ea typeface="微软雅黑" panose="020B0503020204020204" pitchFamily="34" charset="-122"/>
              <a:cs typeface="Arial" panose="020B0604020202020204" pitchFamily="34" charset="0"/>
            </a:rPr>
            <a:t>避免动词词组</a:t>
          </a:r>
          <a:r>
            <a:rPr lang="en-US" altLang="zh-CN"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look into investigate</a:t>
          </a:r>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A852D3A3-2D87-4C54-8CB1-113185A6FD62}" type="parTrans" cxnId="{B24C0DFE-910A-4F3D-84F1-3D53597E59AA}">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7E0C45AB-039F-45CE-BFC3-ECBC9C4B5912}" type="sibTrans" cxnId="{B24C0DFE-910A-4F3D-84F1-3D53597E59AA}">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91F99E84-7F66-4908-8282-064DD4F49396}">
      <dgm:prSet phldrT="[文本]"/>
      <dgm:spPr/>
      <dgm:t>
        <a:bodyPr/>
        <a:lstStyle/>
        <a:p>
          <a:pPr marL="87313" indent="0" defTabSz="844550">
            <a:lnSpc>
              <a:spcPct val="90000"/>
            </a:lnSpc>
            <a:spcBef>
              <a:spcPct val="0"/>
            </a:spcBef>
            <a:spcAft>
              <a:spcPct val="15000"/>
            </a:spcAft>
            <a:buNone/>
          </a:pPr>
          <a:r>
            <a:rPr lang="zh-CN" altLang="en-US" dirty="0" smtClean="0">
              <a:latin typeface="Arial" panose="020B0604020202020204" pitchFamily="34" charset="0"/>
              <a:ea typeface="微软雅黑" panose="020B0503020204020204" pitchFamily="34" charset="-122"/>
              <a:cs typeface="Arial" panose="020B0604020202020204" pitchFamily="34" charset="0"/>
            </a:rPr>
            <a:t>被动</a:t>
          </a:r>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C44C726F-FC1D-4E8A-989F-AF7D91DE8304}" type="parTrans" cxnId="{9F6D53A6-6B7D-4B61-AD31-0EC46D8D22C3}">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4CD12A01-1402-4DDE-8B3A-B5DB2D8F07BE}" type="sibTrans" cxnId="{9F6D53A6-6B7D-4B61-AD31-0EC46D8D22C3}">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0A3ADFCA-E173-4BBA-AD59-5E46CF5C9C0D}">
      <dgm:prSet phldrT="[文本]"/>
      <dgm:spPr/>
      <dgm:t>
        <a:bodyPr/>
        <a:lstStyle/>
        <a:p>
          <a:endParaRPr lang="zh-CN" altLang="en-US"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dgm:t>
    </dgm:pt>
    <dgm:pt modelId="{660F7E59-26D8-430F-B0F4-1477D8B00EC4}" type="parTrans" cxnId="{FCBCBE98-6CAB-4B8D-AE0B-A0D6FE1D3C0B}">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859AA698-6631-4DF5-8CE5-0E917C792DDE}" type="sibTrans" cxnId="{FCBCBE98-6CAB-4B8D-AE0B-A0D6FE1D3C0B}">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9D4A9AAB-7299-4FA4-A3D8-06693F244C64}">
      <dgm:prSet phldrT="[文本]"/>
      <dgm:spPr/>
      <dgm:t>
        <a:bodyPr/>
        <a:lstStyle/>
        <a:p>
          <a:pPr marL="87313" marR="0" indent="0" defTabSz="91440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ea typeface="微软雅黑" panose="020B0503020204020204" pitchFamily="34" charset="-122"/>
              <a:cs typeface="Arial" panose="020B0604020202020204" pitchFamily="34" charset="0"/>
            </a:rPr>
            <a:t>第三人称</a:t>
          </a:r>
        </a:p>
      </dgm:t>
    </dgm:pt>
    <dgm:pt modelId="{CC4C8DE6-AF34-4FE8-961A-B2D7D7C30FE8}" type="parTrans" cxnId="{F84CA2A8-58C0-41A8-A671-D17FA7E443F9}">
      <dgm:prSet/>
      <dgm:spPr/>
      <dgm:t>
        <a:bodyPr/>
        <a:lstStyle/>
        <a:p>
          <a:endParaRPr lang="zh-CN" altLang="en-US"/>
        </a:p>
      </dgm:t>
    </dgm:pt>
    <dgm:pt modelId="{8830F361-028E-496C-94D6-8E3F617E21A8}" type="sibTrans" cxnId="{F84CA2A8-58C0-41A8-A671-D17FA7E443F9}">
      <dgm:prSet/>
      <dgm:spPr/>
      <dgm:t>
        <a:bodyPr/>
        <a:lstStyle/>
        <a:p>
          <a:endParaRPr lang="zh-CN" altLang="en-US"/>
        </a:p>
      </dgm:t>
    </dgm:pt>
    <dgm:pt modelId="{7B0644CE-7DDD-4047-9615-13D46B98D9C0}">
      <dgm:prSet phldrT="[文本]"/>
      <dgm:spPr/>
      <dgm:t>
        <a:bodyPr/>
        <a:lstStyle/>
        <a:p>
          <a:pPr marL="87313" marR="0" indent="0" defTabSz="914400" eaLnBrk="1" fontAlgn="auto" latinLnBrk="0" hangingPunct="1">
            <a:lnSpc>
              <a:spcPct val="100000"/>
            </a:lnSpc>
            <a:spcBef>
              <a:spcPts val="0"/>
            </a:spcBef>
            <a:spcAft>
              <a:spcPts val="0"/>
            </a:spcAft>
            <a:buClrTx/>
            <a:buSzTx/>
            <a:buFontTx/>
            <a:buNone/>
            <a:tabLst/>
            <a:defRPr/>
          </a:pPr>
          <a:r>
            <a:rPr lang="en-US" altLang="zh-CN"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 It has been       claimed that…</a:t>
          </a:r>
          <a:endParaRPr lang="zh-CN" altLang="en-US" dirty="0" smtClean="0">
            <a:latin typeface="Arial" panose="020B0604020202020204" pitchFamily="34" charset="0"/>
            <a:ea typeface="微软雅黑" panose="020B0503020204020204" pitchFamily="34" charset="-122"/>
            <a:cs typeface="Arial" panose="020B0604020202020204" pitchFamily="34" charset="0"/>
          </a:endParaRPr>
        </a:p>
      </dgm:t>
    </dgm:pt>
    <dgm:pt modelId="{ACED24FE-A8A4-4F88-BACF-E6FD8A16617B}" type="parTrans" cxnId="{2D0078A6-3B16-4F4F-9F17-456CC3218FCD}">
      <dgm:prSet/>
      <dgm:spPr/>
      <dgm:t>
        <a:bodyPr/>
        <a:lstStyle/>
        <a:p>
          <a:endParaRPr lang="zh-CN" altLang="en-US"/>
        </a:p>
      </dgm:t>
    </dgm:pt>
    <dgm:pt modelId="{8935A759-45F8-40C7-AB7B-FDB425153830}" type="sibTrans" cxnId="{2D0078A6-3B16-4F4F-9F17-456CC3218FCD}">
      <dgm:prSet/>
      <dgm:spPr/>
      <dgm:t>
        <a:bodyPr/>
        <a:lstStyle/>
        <a:p>
          <a:endParaRPr lang="zh-CN" altLang="en-US"/>
        </a:p>
      </dgm:t>
    </dgm:pt>
    <dgm:pt modelId="{E83C92D0-2CDF-401E-AE73-89AF32A565D1}">
      <dgm:prSet phldrT="[文本]"/>
      <dgm:spPr/>
      <dgm:t>
        <a:bodyPr/>
        <a:lstStyle/>
        <a:p>
          <a:pPr marL="87313" marR="0" indent="0" defTabSz="914400" eaLnBrk="1" fontAlgn="auto" latinLnBrk="0" hangingPunct="1">
            <a:lnSpc>
              <a:spcPct val="100000"/>
            </a:lnSpc>
            <a:spcBef>
              <a:spcPts val="0"/>
            </a:spcBef>
            <a:spcAft>
              <a:spcPts val="0"/>
            </a:spcAft>
            <a:buClrTx/>
            <a:buSzTx/>
            <a:buFontTx/>
            <a:buNone/>
            <a:tabLst/>
            <a:defRPr/>
          </a:pPr>
          <a:endParaRPr lang="zh-CN" altLang="en-US" dirty="0" smtClean="0">
            <a:latin typeface="Arial" panose="020B0604020202020204" pitchFamily="34" charset="0"/>
            <a:ea typeface="微软雅黑" panose="020B0503020204020204" pitchFamily="34" charset="-122"/>
            <a:cs typeface="Arial" panose="020B0604020202020204" pitchFamily="34" charset="0"/>
          </a:endParaRPr>
        </a:p>
      </dgm:t>
    </dgm:pt>
    <dgm:pt modelId="{5F6C0F73-73D4-4441-9E11-EA917ECEE9E2}" type="parTrans" cxnId="{ABA0DF65-317C-4EC4-918A-538C7E7EA409}">
      <dgm:prSet/>
      <dgm:spPr/>
      <dgm:t>
        <a:bodyPr/>
        <a:lstStyle/>
        <a:p>
          <a:endParaRPr lang="zh-CN" altLang="en-US"/>
        </a:p>
      </dgm:t>
    </dgm:pt>
    <dgm:pt modelId="{009F77C7-0CB5-465B-99F9-DE6CE6D4B9B9}" type="sibTrans" cxnId="{ABA0DF65-317C-4EC4-918A-538C7E7EA409}">
      <dgm:prSet/>
      <dgm:spPr/>
      <dgm:t>
        <a:bodyPr/>
        <a:lstStyle/>
        <a:p>
          <a:endParaRPr lang="zh-CN" altLang="en-US"/>
        </a:p>
      </dgm:t>
    </dgm:pt>
    <dgm:pt modelId="{96284945-88A7-44F9-A753-80E7E136B6EE}">
      <dgm:prSet phldrT="[文本]"/>
      <dgm:spPr/>
      <dgm:t>
        <a:bodyPr/>
        <a:lstStyle/>
        <a:p>
          <a:r>
            <a:rPr lang="zh-CN" altLang="en-US" dirty="0" smtClean="0">
              <a:latin typeface="Arial" panose="020B0604020202020204" pitchFamily="34" charset="0"/>
              <a:ea typeface="微软雅黑" panose="020B0503020204020204" pitchFamily="34" charset="-122"/>
              <a:cs typeface="Arial" panose="020B0604020202020204" pitchFamily="34" charset="0"/>
            </a:rPr>
            <a:t>清楚</a:t>
          </a:r>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3392F898-E47A-4D32-9E93-71F789CED7E0}" type="parTrans" cxnId="{DA45BE9D-725B-4AAF-B12B-C617A70EB573}">
      <dgm:prSet/>
      <dgm:spPr/>
      <dgm:t>
        <a:bodyPr/>
        <a:lstStyle/>
        <a:p>
          <a:endParaRPr lang="zh-CN" altLang="en-US"/>
        </a:p>
      </dgm:t>
    </dgm:pt>
    <dgm:pt modelId="{BC0BEA93-4AF3-4187-A992-9F6517B3E3D4}" type="sibTrans" cxnId="{DA45BE9D-725B-4AAF-B12B-C617A70EB573}">
      <dgm:prSet/>
      <dgm:spPr/>
      <dgm:t>
        <a:bodyPr/>
        <a:lstStyle/>
        <a:p>
          <a:endParaRPr lang="zh-CN" altLang="en-US"/>
        </a:p>
      </dgm:t>
    </dgm:pt>
    <dgm:pt modelId="{38FE1257-2943-4BB5-B17A-A49A937A6E5F}">
      <dgm:prSet phldrT="[文本]"/>
      <dgm:spPr/>
      <dgm:t>
        <a:bodyPr/>
        <a:lstStyle/>
        <a:p>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6FCCA900-0091-4412-94F6-A8E1620F72C3}" type="parTrans" cxnId="{EE4F9BD6-912E-4C8A-88F5-25D8C0783772}">
      <dgm:prSet/>
      <dgm:spPr/>
      <dgm:t>
        <a:bodyPr/>
        <a:lstStyle/>
        <a:p>
          <a:endParaRPr lang="zh-CN" altLang="en-US"/>
        </a:p>
      </dgm:t>
    </dgm:pt>
    <dgm:pt modelId="{B4A36DAC-8ED8-441D-91F7-78BDD4E617CE}" type="sibTrans" cxnId="{EE4F9BD6-912E-4C8A-88F5-25D8C0783772}">
      <dgm:prSet/>
      <dgm:spPr/>
      <dgm:t>
        <a:bodyPr/>
        <a:lstStyle/>
        <a:p>
          <a:endParaRPr lang="zh-CN" altLang="en-US"/>
        </a:p>
      </dgm:t>
    </dgm:pt>
    <dgm:pt modelId="{40FEFC12-6111-4648-A7FB-119F3A3AC5D3}">
      <dgm:prSet phldrT="[文本]"/>
      <dgm:spPr/>
      <dgm:t>
        <a:bodyPr/>
        <a:lstStyle/>
        <a:p>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D82E4DEF-3EA4-4160-BF1D-C0E367BD8094}" type="parTrans" cxnId="{435E3CB9-9744-4351-99F8-0B01F99F4628}">
      <dgm:prSet/>
      <dgm:spPr/>
      <dgm:t>
        <a:bodyPr/>
        <a:lstStyle/>
        <a:p>
          <a:endParaRPr lang="zh-CN" altLang="en-US"/>
        </a:p>
      </dgm:t>
    </dgm:pt>
    <dgm:pt modelId="{62301B60-0722-4E12-A917-CDFB83E68124}" type="sibTrans" cxnId="{435E3CB9-9744-4351-99F8-0B01F99F4628}">
      <dgm:prSet/>
      <dgm:spPr/>
      <dgm:t>
        <a:bodyPr/>
        <a:lstStyle/>
        <a:p>
          <a:endParaRPr lang="zh-CN" altLang="en-US"/>
        </a:p>
      </dgm:t>
    </dgm:pt>
    <dgm:pt modelId="{AAE55266-BDBB-4B38-9297-2C4AC67D3CCA}">
      <dgm:prSet phldrT="[文本]"/>
      <dgm:spPr/>
      <dgm:t>
        <a:bodyPr/>
        <a:lstStyle/>
        <a:p>
          <a:r>
            <a:rPr lang="en-US" altLang="en-US"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few in number    few           </a:t>
          </a:r>
          <a:endParaRPr lang="zh-CN" altLang="en-US" dirty="0">
            <a:latin typeface="Arial" panose="020B0604020202020204" pitchFamily="34" charset="0"/>
            <a:ea typeface="微软雅黑" panose="020B0503020204020204" pitchFamily="34" charset="-122"/>
            <a:cs typeface="Arial" panose="020B0604020202020204" pitchFamily="34" charset="0"/>
          </a:endParaRPr>
        </a:p>
      </dgm:t>
    </dgm:pt>
    <dgm:pt modelId="{2E282936-3A31-47F9-B00B-ED2078E0F018}" type="parTrans" cxnId="{C8774FB2-DD81-4AE4-BD8B-C9D10F3D2439}">
      <dgm:prSet/>
      <dgm:spPr/>
      <dgm:t>
        <a:bodyPr/>
        <a:lstStyle/>
        <a:p>
          <a:endParaRPr lang="zh-CN" altLang="en-US"/>
        </a:p>
      </dgm:t>
    </dgm:pt>
    <dgm:pt modelId="{BC0B4999-3B66-4106-AA15-ECF9F52202D0}" type="sibTrans" cxnId="{C8774FB2-DD81-4AE4-BD8B-C9D10F3D2439}">
      <dgm:prSet/>
      <dgm:spPr/>
      <dgm:t>
        <a:bodyPr/>
        <a:lstStyle/>
        <a:p>
          <a:endParaRPr lang="zh-CN" altLang="en-US"/>
        </a:p>
      </dgm:t>
    </dgm:pt>
    <dgm:pt modelId="{6FA9A0FB-05B3-4006-BCF8-D464326449A9}">
      <dgm:prSet phldrT="[文本]"/>
      <dgm:spPr/>
      <dgm:t>
        <a:bodyPr/>
        <a:lstStyle/>
        <a:p>
          <a:pPr marL="180975" marR="0" indent="-180975" defTabSz="914400" eaLnBrk="1" fontAlgn="auto" latinLnBrk="0" hangingPunct="1">
            <a:lnSpc>
              <a:spcPct val="100000"/>
            </a:lnSpc>
            <a:spcBef>
              <a:spcPts val="0"/>
            </a:spcBef>
            <a:spcAft>
              <a:spcPts val="0"/>
            </a:spcAft>
            <a:buClrTx/>
            <a:buSzTx/>
            <a:buFontTx/>
            <a:buNone/>
            <a:tabLst/>
            <a:defRPr/>
          </a:pPr>
          <a:r>
            <a:rPr lang="zh-CN" altLang="en-US"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重要的   </a:t>
          </a:r>
          <a:r>
            <a:rPr lang="en-US" altLang="zh-CN"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important  </a:t>
          </a:r>
          <a:r>
            <a:rPr lang="en-US" altLang="en-US" dirty="0" smtClean="0">
              <a:latin typeface="Arial" panose="020B0604020202020204" pitchFamily="34" charset="0"/>
              <a:ea typeface="微软雅黑" panose="020B0503020204020204" pitchFamily="34" charset="-122"/>
              <a:cs typeface="Arial" panose="020B0604020202020204" pitchFamily="34" charset="0"/>
            </a:rPr>
            <a:t>key, crucial, critical, </a:t>
          </a:r>
          <a:r>
            <a:rPr lang="en-US" altLang="zh-CN" dirty="0" smtClean="0">
              <a:latin typeface="Arial" panose="020B0604020202020204" pitchFamily="34" charset="0"/>
              <a:ea typeface="微软雅黑" panose="020B0503020204020204" pitchFamily="34" charset="-122"/>
              <a:cs typeface="Arial" panose="020B0604020202020204" pitchFamily="34" charset="0"/>
            </a:rPr>
            <a:t>vital</a:t>
          </a:r>
          <a:endParaRPr lang="zh-CN" altLang="en-US"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dgm:t>
    </dgm:pt>
    <dgm:pt modelId="{237C8571-B032-4CC8-95E1-FB0C675A237A}" type="parTrans" cxnId="{C953A20F-15B2-4599-BF86-4263C05D3552}">
      <dgm:prSet/>
      <dgm:spPr/>
      <dgm:t>
        <a:bodyPr/>
        <a:lstStyle/>
        <a:p>
          <a:endParaRPr lang="zh-CN" altLang="en-US"/>
        </a:p>
      </dgm:t>
    </dgm:pt>
    <dgm:pt modelId="{B2F55E71-754F-4268-B946-D217BEE66E17}" type="sibTrans" cxnId="{C953A20F-15B2-4599-BF86-4263C05D3552}">
      <dgm:prSet/>
      <dgm:spPr/>
      <dgm:t>
        <a:bodyPr/>
        <a:lstStyle/>
        <a:p>
          <a:endParaRPr lang="zh-CN" altLang="en-US"/>
        </a:p>
      </dgm:t>
    </dgm:pt>
    <dgm:pt modelId="{B0D2DC44-A638-4290-9598-AA2AC843C762}">
      <dgm:prSet phldrT="[文本]"/>
      <dgm:spPr/>
      <dgm:t>
        <a:bodyPr/>
        <a:lstStyle/>
        <a:p>
          <a:pPr marL="180975" marR="0" indent="-180975" defTabSz="91440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ea typeface="微软雅黑" panose="020B0503020204020204" pitchFamily="34" charset="-122"/>
              <a:cs typeface="Arial" panose="020B0604020202020204" pitchFamily="34" charset="0"/>
            </a:rPr>
            <a:t>不可缺少</a:t>
          </a:r>
          <a:r>
            <a:rPr lang="en-US" altLang="zh-CN"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indispensable</a:t>
          </a:r>
          <a:endParaRPr lang="zh-CN" altLang="en-US"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dgm:t>
    </dgm:pt>
    <dgm:pt modelId="{9FD7D58B-200C-4D4E-83C7-12255313C18C}" type="parTrans" cxnId="{FB3A0AD1-B483-4987-A796-5A6E7AE7B4F5}">
      <dgm:prSet/>
      <dgm:spPr/>
      <dgm:t>
        <a:bodyPr/>
        <a:lstStyle/>
        <a:p>
          <a:endParaRPr lang="zh-CN" altLang="en-US"/>
        </a:p>
      </dgm:t>
    </dgm:pt>
    <dgm:pt modelId="{F102D995-A0C5-45C9-BAD4-A71C1466AC43}" type="sibTrans" cxnId="{FB3A0AD1-B483-4987-A796-5A6E7AE7B4F5}">
      <dgm:prSet/>
      <dgm:spPr/>
      <dgm:t>
        <a:bodyPr/>
        <a:lstStyle/>
        <a:p>
          <a:endParaRPr lang="zh-CN" altLang="en-US"/>
        </a:p>
      </dgm:t>
    </dgm:pt>
    <dgm:pt modelId="{CA8110B4-972C-4A74-A43F-966B342D5FE6}">
      <dgm:prSet phldrT="[文本]"/>
      <dgm:spPr/>
      <dgm:t>
        <a:bodyPr/>
        <a:lstStyle/>
        <a:p>
          <a:pPr marL="180975" marR="0" indent="-180975" defTabSz="914400" eaLnBrk="1" fontAlgn="auto" latinLnBrk="0" hangingPunct="1">
            <a:lnSpc>
              <a:spcPct val="100000"/>
            </a:lnSpc>
            <a:spcBef>
              <a:spcPts val="0"/>
            </a:spcBef>
            <a:spcAft>
              <a:spcPts val="0"/>
            </a:spcAft>
            <a:buClrTx/>
            <a:buSzTx/>
            <a:buFontTx/>
            <a:buNone/>
            <a:tabLst/>
            <a:defRPr/>
          </a:pPr>
          <a:endParaRPr lang="zh-CN" altLang="en-US"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dgm:t>
    </dgm:pt>
    <dgm:pt modelId="{505EB82A-574E-4277-8CE8-8E5A89D5E1D8}" type="parTrans" cxnId="{E755709E-D66F-4BA6-93BE-A02E3782156E}">
      <dgm:prSet/>
      <dgm:spPr/>
      <dgm:t>
        <a:bodyPr/>
        <a:lstStyle/>
        <a:p>
          <a:endParaRPr lang="zh-CN" altLang="en-US"/>
        </a:p>
      </dgm:t>
    </dgm:pt>
    <dgm:pt modelId="{D305E1ED-87E8-4A4A-B987-D4323D32B093}" type="sibTrans" cxnId="{E755709E-D66F-4BA6-93BE-A02E3782156E}">
      <dgm:prSet/>
      <dgm:spPr/>
      <dgm:t>
        <a:bodyPr/>
        <a:lstStyle/>
        <a:p>
          <a:endParaRPr lang="zh-CN" altLang="en-US"/>
        </a:p>
      </dgm:t>
    </dgm:pt>
    <dgm:pt modelId="{A5158ED5-7D8E-4AF8-AF8A-C5E70D16E2F2}">
      <dgm:prSet phldrT="[文本]"/>
      <dgm:spPr/>
      <dgm:t>
        <a:bodyPr/>
        <a:lstStyle/>
        <a:p>
          <a:pPr marL="180975" marR="0" indent="-180975" defTabSz="914400" eaLnBrk="1" fontAlgn="auto" latinLnBrk="0" hangingPunct="1">
            <a:lnSpc>
              <a:spcPct val="100000"/>
            </a:lnSpc>
            <a:spcBef>
              <a:spcPts val="0"/>
            </a:spcBef>
            <a:spcAft>
              <a:spcPts val="0"/>
            </a:spcAft>
            <a:buClrTx/>
            <a:buSzTx/>
            <a:buFontTx/>
            <a:buNone/>
            <a:tabLst/>
            <a:defRPr/>
          </a:pPr>
          <a:r>
            <a:rPr lang="zh-CN" altLang="en-US" dirty="0" smtClean="0">
              <a:latin typeface="Arial" panose="020B0604020202020204" pitchFamily="34" charset="0"/>
              <a:ea typeface="微软雅黑" panose="020B0503020204020204" pitchFamily="34" charset="-122"/>
              <a:cs typeface="Arial" panose="020B0604020202020204" pitchFamily="34" charset="0"/>
            </a:rPr>
            <a:t>至关重要</a:t>
          </a:r>
          <a:r>
            <a:rPr lang="en-US" altLang="en-US" dirty="0" smtClean="0">
              <a:latin typeface="Arial" panose="020B0604020202020204" pitchFamily="34" charset="0"/>
              <a:ea typeface="微软雅黑" panose="020B0503020204020204" pitchFamily="34" charset="-122"/>
              <a:cs typeface="Arial" panose="020B0604020202020204" pitchFamily="34" charset="0"/>
            </a:rPr>
            <a:t>/</a:t>
          </a:r>
          <a:r>
            <a:rPr lang="zh-CN" altLang="en-US" dirty="0" smtClean="0">
              <a:latin typeface="Arial" panose="020B0604020202020204" pitchFamily="34" charset="0"/>
              <a:ea typeface="微软雅黑" panose="020B0503020204020204" pitchFamily="34" charset="-122"/>
              <a:cs typeface="Arial" panose="020B0604020202020204" pitchFamily="34" charset="0"/>
            </a:rPr>
            <a:t>不可避免</a:t>
          </a:r>
          <a:r>
            <a:rPr lang="en-US" altLang="en-US" dirty="0" smtClean="0">
              <a:latin typeface="Arial" panose="020B0604020202020204" pitchFamily="34" charset="0"/>
              <a:ea typeface="微软雅黑" panose="020B0503020204020204" pitchFamily="34" charset="-122"/>
              <a:cs typeface="Arial" panose="020B0604020202020204" pitchFamily="34" charset="0"/>
            </a:rPr>
            <a:t>/</a:t>
          </a:r>
          <a:r>
            <a:rPr lang="zh-CN" altLang="en-US" dirty="0" smtClean="0">
              <a:latin typeface="Arial" panose="020B0604020202020204" pitchFamily="34" charset="0"/>
              <a:ea typeface="微软雅黑" panose="020B0503020204020204" pitchFamily="34" charset="-122"/>
              <a:cs typeface="Arial" panose="020B0604020202020204" pitchFamily="34" charset="0"/>
            </a:rPr>
            <a:t>必要</a:t>
          </a:r>
        </a:p>
        <a:p>
          <a:pPr marL="171450" indent="0" defTabSz="844550">
            <a:lnSpc>
              <a:spcPct val="90000"/>
            </a:lnSpc>
            <a:spcBef>
              <a:spcPct val="0"/>
            </a:spcBef>
            <a:spcAft>
              <a:spcPct val="15000"/>
            </a:spcAft>
            <a:buNone/>
          </a:pPr>
          <a:r>
            <a:rPr lang="en-US" altLang="en-US"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Imperative</a:t>
          </a:r>
          <a:r>
            <a:rPr lang="zh-CN" altLang="en-US" dirty="0" smtClean="0">
              <a:latin typeface="Arial" panose="020B0604020202020204" pitchFamily="34" charset="0"/>
              <a:ea typeface="微软雅黑" panose="020B0503020204020204" pitchFamily="34" charset="-122"/>
              <a:cs typeface="Arial" panose="020B0604020202020204" pitchFamily="34" charset="0"/>
            </a:rPr>
            <a:t>：</a:t>
          </a:r>
          <a:endParaRPr lang="zh-CN" altLang="en-US"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dgm:t>
    </dgm:pt>
    <dgm:pt modelId="{1BD800E4-4980-4695-ABE2-B1636E4368B3}" type="parTrans" cxnId="{DCC2CD10-791B-4645-8543-DA6FC3B297D2}">
      <dgm:prSet/>
      <dgm:spPr/>
      <dgm:t>
        <a:bodyPr/>
        <a:lstStyle/>
        <a:p>
          <a:endParaRPr lang="zh-CN" altLang="en-US"/>
        </a:p>
      </dgm:t>
    </dgm:pt>
    <dgm:pt modelId="{B1421626-3F6C-44A2-BB6A-72C7828FF519}" type="sibTrans" cxnId="{DCC2CD10-791B-4645-8543-DA6FC3B297D2}">
      <dgm:prSet/>
      <dgm:spPr/>
      <dgm:t>
        <a:bodyPr/>
        <a:lstStyle/>
        <a:p>
          <a:endParaRPr lang="zh-CN" altLang="en-US"/>
        </a:p>
      </dgm:t>
    </dgm:pt>
    <dgm:pt modelId="{00AFF5C3-8DFD-45ED-BB17-E72D28CAA2BF}">
      <dgm:prSet phldrT="[文本]"/>
      <dgm:spPr/>
      <dgm:t>
        <a:bodyPr/>
        <a:lstStyle/>
        <a:p>
          <a:pPr marL="180975" marR="0" indent="-180975" defTabSz="914400" eaLnBrk="1" fontAlgn="auto" latinLnBrk="0" hangingPunct="1">
            <a:lnSpc>
              <a:spcPct val="100000"/>
            </a:lnSpc>
            <a:spcBef>
              <a:spcPts val="0"/>
            </a:spcBef>
            <a:spcAft>
              <a:spcPts val="0"/>
            </a:spcAft>
            <a:buClrTx/>
            <a:buSzTx/>
            <a:buFontTx/>
            <a:buNone/>
            <a:tabLst/>
            <a:defRPr/>
          </a:pPr>
          <a:endParaRPr lang="zh-CN" altLang="en-US"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dgm:t>
    </dgm:pt>
    <dgm:pt modelId="{AB7FCEC5-DDCE-404C-934F-1282FEBD1E71}" type="parTrans" cxnId="{694FDE5F-40C7-410C-901D-1EBFA7E767EF}">
      <dgm:prSet/>
      <dgm:spPr/>
      <dgm:t>
        <a:bodyPr/>
        <a:lstStyle/>
        <a:p>
          <a:endParaRPr lang="zh-CN" altLang="en-US"/>
        </a:p>
      </dgm:t>
    </dgm:pt>
    <dgm:pt modelId="{1D2AB192-5FD7-490A-995F-E74B4BEC9094}" type="sibTrans" cxnId="{694FDE5F-40C7-410C-901D-1EBFA7E767EF}">
      <dgm:prSet/>
      <dgm:spPr/>
      <dgm:t>
        <a:bodyPr/>
        <a:lstStyle/>
        <a:p>
          <a:endParaRPr lang="zh-CN" altLang="en-US"/>
        </a:p>
      </dgm:t>
    </dgm:pt>
    <dgm:pt modelId="{D20E4C59-8983-4DE5-9860-65F1E26182F8}" type="pres">
      <dgm:prSet presAssocID="{7BCA70A0-A38F-4720-86F7-36D97A206B08}" presName="Name0" presStyleCnt="0">
        <dgm:presLayoutVars>
          <dgm:dir/>
          <dgm:animLvl val="lvl"/>
          <dgm:resizeHandles val="exact"/>
        </dgm:presLayoutVars>
      </dgm:prSet>
      <dgm:spPr/>
      <dgm:t>
        <a:bodyPr/>
        <a:lstStyle/>
        <a:p>
          <a:endParaRPr lang="zh-CN" altLang="en-US"/>
        </a:p>
      </dgm:t>
    </dgm:pt>
    <dgm:pt modelId="{78C571EA-35C2-4722-952A-AC4521AD7A85}" type="pres">
      <dgm:prSet presAssocID="{669BAE0D-09DB-48D2-A9B3-08B9918B6D90}" presName="composite" presStyleCnt="0"/>
      <dgm:spPr/>
    </dgm:pt>
    <dgm:pt modelId="{45392393-6B9C-4D83-94F1-218B6B49650E}" type="pres">
      <dgm:prSet presAssocID="{669BAE0D-09DB-48D2-A9B3-08B9918B6D90}" presName="parTx" presStyleLbl="alignNode1" presStyleIdx="0" presStyleCnt="4">
        <dgm:presLayoutVars>
          <dgm:chMax val="0"/>
          <dgm:chPref val="0"/>
          <dgm:bulletEnabled val="1"/>
        </dgm:presLayoutVars>
      </dgm:prSet>
      <dgm:spPr/>
      <dgm:t>
        <a:bodyPr/>
        <a:lstStyle/>
        <a:p>
          <a:endParaRPr lang="zh-CN" altLang="en-US"/>
        </a:p>
      </dgm:t>
    </dgm:pt>
    <dgm:pt modelId="{C10A4DBC-1E7C-4BA7-BA40-CC11F8649BFF}" type="pres">
      <dgm:prSet presAssocID="{669BAE0D-09DB-48D2-A9B3-08B9918B6D90}" presName="desTx" presStyleLbl="alignAccFollowNode1" presStyleIdx="0" presStyleCnt="4">
        <dgm:presLayoutVars>
          <dgm:bulletEnabled val="1"/>
        </dgm:presLayoutVars>
      </dgm:prSet>
      <dgm:spPr/>
      <dgm:t>
        <a:bodyPr/>
        <a:lstStyle/>
        <a:p>
          <a:endParaRPr lang="zh-CN" altLang="en-US"/>
        </a:p>
      </dgm:t>
    </dgm:pt>
    <dgm:pt modelId="{773A191D-B62F-450D-B5B2-F6E6D9FCC063}" type="pres">
      <dgm:prSet presAssocID="{D7271C20-F6E1-49A5-803C-BE994EB7C52F}" presName="space" presStyleCnt="0"/>
      <dgm:spPr/>
    </dgm:pt>
    <dgm:pt modelId="{CF695CC1-B657-4265-B382-A8EF0C509CD2}" type="pres">
      <dgm:prSet presAssocID="{A920B41D-FF1D-40D9-A28C-9CEB765D393B}" presName="composite" presStyleCnt="0"/>
      <dgm:spPr/>
    </dgm:pt>
    <dgm:pt modelId="{687C463D-F42A-4A9F-9622-3104E16FA0E7}" type="pres">
      <dgm:prSet presAssocID="{A920B41D-FF1D-40D9-A28C-9CEB765D393B}" presName="parTx" presStyleLbl="alignNode1" presStyleIdx="1" presStyleCnt="4">
        <dgm:presLayoutVars>
          <dgm:chMax val="0"/>
          <dgm:chPref val="0"/>
          <dgm:bulletEnabled val="1"/>
        </dgm:presLayoutVars>
      </dgm:prSet>
      <dgm:spPr/>
      <dgm:t>
        <a:bodyPr/>
        <a:lstStyle/>
        <a:p>
          <a:endParaRPr lang="zh-CN" altLang="en-US"/>
        </a:p>
      </dgm:t>
    </dgm:pt>
    <dgm:pt modelId="{79D298BD-EDB6-4650-9401-8E16F55D1485}" type="pres">
      <dgm:prSet presAssocID="{A920B41D-FF1D-40D9-A28C-9CEB765D393B}" presName="desTx" presStyleLbl="alignAccFollowNode1" presStyleIdx="1" presStyleCnt="4">
        <dgm:presLayoutVars>
          <dgm:bulletEnabled val="1"/>
        </dgm:presLayoutVars>
      </dgm:prSet>
      <dgm:spPr/>
      <dgm:t>
        <a:bodyPr/>
        <a:lstStyle/>
        <a:p>
          <a:endParaRPr lang="zh-CN" altLang="en-US"/>
        </a:p>
      </dgm:t>
    </dgm:pt>
    <dgm:pt modelId="{C04CE14C-3840-4F9B-BBB4-FAFAAEEF1EA4}" type="pres">
      <dgm:prSet presAssocID="{360D9DC8-FABB-40BA-9033-966962A5B4C8}" presName="space" presStyleCnt="0"/>
      <dgm:spPr/>
    </dgm:pt>
    <dgm:pt modelId="{02C0E71B-755E-4D1D-A71F-482EB56904D8}" type="pres">
      <dgm:prSet presAssocID="{912046CB-1A78-4D91-9743-D20D89D56A0C}" presName="composite" presStyleCnt="0"/>
      <dgm:spPr/>
    </dgm:pt>
    <dgm:pt modelId="{38BD21DC-8FF3-45C2-A3E4-B856B9B383FF}" type="pres">
      <dgm:prSet presAssocID="{912046CB-1A78-4D91-9743-D20D89D56A0C}" presName="parTx" presStyleLbl="alignNode1" presStyleIdx="2" presStyleCnt="4">
        <dgm:presLayoutVars>
          <dgm:chMax val="0"/>
          <dgm:chPref val="0"/>
          <dgm:bulletEnabled val="1"/>
        </dgm:presLayoutVars>
      </dgm:prSet>
      <dgm:spPr/>
      <dgm:t>
        <a:bodyPr/>
        <a:lstStyle/>
        <a:p>
          <a:endParaRPr lang="zh-CN" altLang="en-US"/>
        </a:p>
      </dgm:t>
    </dgm:pt>
    <dgm:pt modelId="{580DA882-0E1E-4396-A5EA-A8D884DBE55A}" type="pres">
      <dgm:prSet presAssocID="{912046CB-1A78-4D91-9743-D20D89D56A0C}" presName="desTx" presStyleLbl="alignAccFollowNode1" presStyleIdx="2" presStyleCnt="4">
        <dgm:presLayoutVars>
          <dgm:bulletEnabled val="1"/>
        </dgm:presLayoutVars>
      </dgm:prSet>
      <dgm:spPr/>
      <dgm:t>
        <a:bodyPr/>
        <a:lstStyle/>
        <a:p>
          <a:endParaRPr lang="zh-CN" altLang="en-US"/>
        </a:p>
      </dgm:t>
    </dgm:pt>
    <dgm:pt modelId="{99156F02-353C-4B81-AB91-766EADA36FFF}" type="pres">
      <dgm:prSet presAssocID="{C1EE5B36-FA90-497F-AE83-84A7E7FC8B23}" presName="space" presStyleCnt="0"/>
      <dgm:spPr/>
    </dgm:pt>
    <dgm:pt modelId="{80A038FF-CFC8-4AEF-9A64-BE35233CCE39}" type="pres">
      <dgm:prSet presAssocID="{2F7EAAAC-DE16-4835-9D55-C3765FC0BDD5}" presName="composite" presStyleCnt="0"/>
      <dgm:spPr/>
    </dgm:pt>
    <dgm:pt modelId="{387C7F85-2C3B-4D26-88D6-9327707B26C7}" type="pres">
      <dgm:prSet presAssocID="{2F7EAAAC-DE16-4835-9D55-C3765FC0BDD5}" presName="parTx" presStyleLbl="alignNode1" presStyleIdx="3" presStyleCnt="4">
        <dgm:presLayoutVars>
          <dgm:chMax val="0"/>
          <dgm:chPref val="0"/>
          <dgm:bulletEnabled val="1"/>
        </dgm:presLayoutVars>
      </dgm:prSet>
      <dgm:spPr/>
      <dgm:t>
        <a:bodyPr/>
        <a:lstStyle/>
        <a:p>
          <a:endParaRPr lang="zh-CN" altLang="en-US"/>
        </a:p>
      </dgm:t>
    </dgm:pt>
    <dgm:pt modelId="{07582147-3668-4C35-802D-502494017CDF}" type="pres">
      <dgm:prSet presAssocID="{2F7EAAAC-DE16-4835-9D55-C3765FC0BDD5}" presName="desTx" presStyleLbl="alignAccFollowNode1" presStyleIdx="3" presStyleCnt="4">
        <dgm:presLayoutVars>
          <dgm:bulletEnabled val="1"/>
        </dgm:presLayoutVars>
      </dgm:prSet>
      <dgm:spPr/>
      <dgm:t>
        <a:bodyPr/>
        <a:lstStyle/>
        <a:p>
          <a:endParaRPr lang="zh-CN" altLang="en-US"/>
        </a:p>
      </dgm:t>
    </dgm:pt>
  </dgm:ptLst>
  <dgm:cxnLst>
    <dgm:cxn modelId="{FCBCBE98-6CAB-4B8D-AE0B-A0D6FE1D3C0B}" srcId="{912046CB-1A78-4D91-9743-D20D89D56A0C}" destId="{0A3ADFCA-E173-4BBA-AD59-5E46CF5C9C0D}" srcOrd="5" destOrd="0" parTransId="{660F7E59-26D8-430F-B0F4-1477D8B00EC4}" sibTransId="{859AA698-6631-4DF5-8CE5-0E917C792DDE}"/>
    <dgm:cxn modelId="{C953A20F-15B2-4599-BF86-4263C05D3552}" srcId="{2F7EAAAC-DE16-4835-9D55-C3765FC0BDD5}" destId="{6FA9A0FB-05B3-4006-BCF8-D464326449A9}" srcOrd="0" destOrd="0" parTransId="{237C8571-B032-4CC8-95E1-FB0C675A237A}" sibTransId="{B2F55E71-754F-4268-B946-D217BEE66E17}"/>
    <dgm:cxn modelId="{B24C0DFE-910A-4F3D-84F1-3D53597E59AA}" srcId="{669BAE0D-09DB-48D2-A9B3-08B9918B6D90}" destId="{1A35B174-DB64-4CA1-A6A6-C04024C0C924}" srcOrd="2" destOrd="0" parTransId="{A852D3A3-2D87-4C54-8CB1-113185A6FD62}" sibTransId="{7E0C45AB-039F-45CE-BFC3-ECBC9C4B5912}"/>
    <dgm:cxn modelId="{9F6D53A6-6B7D-4B61-AD31-0EC46D8D22C3}" srcId="{A920B41D-FF1D-40D9-A28C-9CEB765D393B}" destId="{91F99E84-7F66-4908-8282-064DD4F49396}" srcOrd="1" destOrd="0" parTransId="{C44C726F-FC1D-4E8A-989F-AF7D91DE8304}" sibTransId="{4CD12A01-1402-4DDE-8B3A-B5DB2D8F07BE}"/>
    <dgm:cxn modelId="{7ABFB10D-EA1F-4109-95DD-F6D71077BE08}" type="presOf" srcId="{96284945-88A7-44F9-A753-80E7E136B6EE}" destId="{580DA882-0E1E-4396-A5EA-A8D884DBE55A}" srcOrd="0" destOrd="1" presId="urn:microsoft.com/office/officeart/2005/8/layout/hList1"/>
    <dgm:cxn modelId="{C613BB62-9681-4C40-9506-32A34DA93165}" type="presOf" srcId="{0A3ADFCA-E173-4BBA-AD59-5E46CF5C9C0D}" destId="{580DA882-0E1E-4396-A5EA-A8D884DBE55A}" srcOrd="0" destOrd="5" presId="urn:microsoft.com/office/officeart/2005/8/layout/hList1"/>
    <dgm:cxn modelId="{61B62C75-7069-4618-959C-53978257773C}" type="presOf" srcId="{F113F414-923B-4A35-9005-7042F12D6067}" destId="{79D298BD-EDB6-4650-9401-8E16F55D1485}" srcOrd="0" destOrd="0" presId="urn:microsoft.com/office/officeart/2005/8/layout/hList1"/>
    <dgm:cxn modelId="{6BC8402E-E8BA-4DDE-92BF-BEDDAC194E7C}" type="presOf" srcId="{B0D2DC44-A638-4290-9598-AA2AC843C762}" destId="{07582147-3668-4C35-802D-502494017CDF}" srcOrd="0" destOrd="2" presId="urn:microsoft.com/office/officeart/2005/8/layout/hList1"/>
    <dgm:cxn modelId="{87B40519-53FD-4CE2-80D2-96A46965EDAE}" type="presOf" srcId="{1A35B174-DB64-4CA1-A6A6-C04024C0C924}" destId="{C10A4DBC-1E7C-4BA7-BA40-CC11F8649BFF}" srcOrd="0" destOrd="2" presId="urn:microsoft.com/office/officeart/2005/8/layout/hList1"/>
    <dgm:cxn modelId="{0F12A1C3-A95D-471C-835C-66B8E1BEB38E}" type="presOf" srcId="{40FEFC12-6111-4648-A7FB-119F3A3AC5D3}" destId="{580DA882-0E1E-4396-A5EA-A8D884DBE55A}" srcOrd="0" destOrd="3" presId="urn:microsoft.com/office/officeart/2005/8/layout/hList1"/>
    <dgm:cxn modelId="{F84CA2A8-58C0-41A8-A671-D17FA7E443F9}" srcId="{A920B41D-FF1D-40D9-A28C-9CEB765D393B}" destId="{9D4A9AAB-7299-4FA4-A3D8-06693F244C64}" srcOrd="2" destOrd="0" parTransId="{CC4C8DE6-AF34-4FE8-961A-B2D7D7C30FE8}" sibTransId="{8830F361-028E-496C-94D6-8E3F617E21A8}"/>
    <dgm:cxn modelId="{DA45BE9D-725B-4AAF-B12B-C617A70EB573}" srcId="{912046CB-1A78-4D91-9743-D20D89D56A0C}" destId="{96284945-88A7-44F9-A753-80E7E136B6EE}" srcOrd="1" destOrd="0" parTransId="{3392F898-E47A-4D32-9E93-71F789CED7E0}" sibTransId="{BC0BEA93-4AF3-4187-A992-9F6517B3E3D4}"/>
    <dgm:cxn modelId="{DD4C2A96-47EB-4FD7-9670-0642E3536ABB}" type="presOf" srcId="{6FA9A0FB-05B3-4006-BCF8-D464326449A9}" destId="{07582147-3668-4C35-802D-502494017CDF}" srcOrd="0" destOrd="0" presId="urn:microsoft.com/office/officeart/2005/8/layout/hList1"/>
    <dgm:cxn modelId="{DCC2CD10-791B-4645-8543-DA6FC3B297D2}" srcId="{2F7EAAAC-DE16-4835-9D55-C3765FC0BDD5}" destId="{A5158ED5-7D8E-4AF8-AF8A-C5E70D16E2F2}" srcOrd="4" destOrd="0" parTransId="{1BD800E4-4980-4695-ABE2-B1636E4368B3}" sibTransId="{B1421626-3F6C-44A2-BB6A-72C7828FF519}"/>
    <dgm:cxn modelId="{D6B36EA3-E54B-4106-A6CC-0AA41F7F5EC4}" type="presOf" srcId="{91F99E84-7F66-4908-8282-064DD4F49396}" destId="{79D298BD-EDB6-4650-9401-8E16F55D1485}" srcOrd="0" destOrd="1" presId="urn:microsoft.com/office/officeart/2005/8/layout/hList1"/>
    <dgm:cxn modelId="{C0450B87-15D9-4CE5-9547-C254436D47B1}" srcId="{A920B41D-FF1D-40D9-A28C-9CEB765D393B}" destId="{F113F414-923B-4A35-9005-7042F12D6067}" srcOrd="0" destOrd="0" parTransId="{DF0C4B51-14CC-47F9-829C-440037010ECF}" sibTransId="{6423F07D-9DA3-4A0A-9B20-A764EE831835}"/>
    <dgm:cxn modelId="{E755709E-D66F-4BA6-93BE-A02E3782156E}" srcId="{2F7EAAAC-DE16-4835-9D55-C3765FC0BDD5}" destId="{CA8110B4-972C-4A74-A43F-966B342D5FE6}" srcOrd="1" destOrd="0" parTransId="{505EB82A-574E-4277-8CE8-8E5A89D5E1D8}" sibTransId="{D305E1ED-87E8-4A4A-B987-D4323D32B093}"/>
    <dgm:cxn modelId="{34D44FDC-DDF4-4FFD-8392-B3922ADD3BB6}" type="presOf" srcId="{DD3C7864-23B8-42D1-A894-E599FDB3B92F}" destId="{C10A4DBC-1E7C-4BA7-BA40-CC11F8649BFF}" srcOrd="0" destOrd="0" presId="urn:microsoft.com/office/officeart/2005/8/layout/hList1"/>
    <dgm:cxn modelId="{FE69A0B7-E684-4414-BB9C-6FE5182D3CB6}" type="presOf" srcId="{38FE1257-2943-4BB5-B17A-A49A937A6E5F}" destId="{580DA882-0E1E-4396-A5EA-A8D884DBE55A}" srcOrd="0" destOrd="2" presId="urn:microsoft.com/office/officeart/2005/8/layout/hList1"/>
    <dgm:cxn modelId="{46C99878-E989-40EE-9ECF-C78092A6FBD0}" type="presOf" srcId="{E83C92D0-2CDF-401E-AE73-89AF32A565D1}" destId="{79D298BD-EDB6-4650-9401-8E16F55D1485}" srcOrd="0" destOrd="3" presId="urn:microsoft.com/office/officeart/2005/8/layout/hList1"/>
    <dgm:cxn modelId="{EC66B9EA-B4F2-49EF-9A86-D3CF6FCA4C7E}" srcId="{912046CB-1A78-4D91-9743-D20D89D56A0C}" destId="{70E6CDB8-8E03-4F28-91F5-A68E73C4D30D}" srcOrd="0" destOrd="0" parTransId="{28A0885B-0025-48D6-8239-3CF413ACF3BC}" sibTransId="{32EEFC4A-294F-47B4-B97B-8614AD19EE3C}"/>
    <dgm:cxn modelId="{08384B98-5C13-48F3-97D8-6B6C8C252DA0}" type="presOf" srcId="{669BAE0D-09DB-48D2-A9B3-08B9918B6D90}" destId="{45392393-6B9C-4D83-94F1-218B6B49650E}" srcOrd="0" destOrd="0" presId="urn:microsoft.com/office/officeart/2005/8/layout/hList1"/>
    <dgm:cxn modelId="{FB3A0AD1-B483-4987-A796-5A6E7AE7B4F5}" srcId="{2F7EAAAC-DE16-4835-9D55-C3765FC0BDD5}" destId="{B0D2DC44-A638-4290-9598-AA2AC843C762}" srcOrd="2" destOrd="0" parTransId="{9FD7D58B-200C-4D4E-83C7-12255313C18C}" sibTransId="{F102D995-A0C5-45C9-BAD4-A71C1466AC43}"/>
    <dgm:cxn modelId="{755BF697-3205-4C78-8982-372A7144E2DC}" type="presOf" srcId="{00AFF5C3-8DFD-45ED-BB17-E72D28CAA2BF}" destId="{07582147-3668-4C35-802D-502494017CDF}" srcOrd="0" destOrd="3" presId="urn:microsoft.com/office/officeart/2005/8/layout/hList1"/>
    <dgm:cxn modelId="{11C043D4-545A-4CA8-9054-49198A05AAE1}" type="presOf" srcId="{9D4A9AAB-7299-4FA4-A3D8-06693F244C64}" destId="{79D298BD-EDB6-4650-9401-8E16F55D1485}" srcOrd="0" destOrd="2" presId="urn:microsoft.com/office/officeart/2005/8/layout/hList1"/>
    <dgm:cxn modelId="{EB99A6B9-3639-4C61-ABAC-B9CB666E9BFE}" type="presOf" srcId="{A920B41D-FF1D-40D9-A28C-9CEB765D393B}" destId="{687C463D-F42A-4A9F-9622-3104E16FA0E7}" srcOrd="0" destOrd="0" presId="urn:microsoft.com/office/officeart/2005/8/layout/hList1"/>
    <dgm:cxn modelId="{6DD8FF45-AA5E-4C1D-AE19-1F9D345A1DB2}" srcId="{7BCA70A0-A38F-4720-86F7-36D97A206B08}" destId="{2F7EAAAC-DE16-4835-9D55-C3765FC0BDD5}" srcOrd="3" destOrd="0" parTransId="{F9832C4B-1DB0-47D1-A78D-4B0812FFFF4E}" sibTransId="{77FE38CA-D4FF-4FF4-B7E4-5BB70CBED322}"/>
    <dgm:cxn modelId="{C670CE62-156C-4DD4-A5AF-E2B238483FBA}" type="presOf" srcId="{A5158ED5-7D8E-4AF8-AF8A-C5E70D16E2F2}" destId="{07582147-3668-4C35-802D-502494017CDF}" srcOrd="0" destOrd="4" presId="urn:microsoft.com/office/officeart/2005/8/layout/hList1"/>
    <dgm:cxn modelId="{435E3CB9-9744-4351-99F8-0B01F99F4628}" srcId="{912046CB-1A78-4D91-9743-D20D89D56A0C}" destId="{40FEFC12-6111-4648-A7FB-119F3A3AC5D3}" srcOrd="3" destOrd="0" parTransId="{D82E4DEF-3EA4-4160-BF1D-C0E367BD8094}" sibTransId="{62301B60-0722-4E12-A917-CDFB83E68124}"/>
    <dgm:cxn modelId="{EE4F9BD6-912E-4C8A-88F5-25D8C0783772}" srcId="{912046CB-1A78-4D91-9743-D20D89D56A0C}" destId="{38FE1257-2943-4BB5-B17A-A49A937A6E5F}" srcOrd="2" destOrd="0" parTransId="{6FCCA900-0091-4412-94F6-A8E1620F72C3}" sibTransId="{B4A36DAC-8ED8-441D-91F7-78BDD4E617CE}"/>
    <dgm:cxn modelId="{72E618A2-8ABA-4733-992B-542BBC853C7E}" type="presOf" srcId="{CA8110B4-972C-4A74-A43F-966B342D5FE6}" destId="{07582147-3668-4C35-802D-502494017CDF}" srcOrd="0" destOrd="1" presId="urn:microsoft.com/office/officeart/2005/8/layout/hList1"/>
    <dgm:cxn modelId="{3C0BA5A0-29AB-4DA1-A938-527D938D8AA1}" srcId="{7BCA70A0-A38F-4720-86F7-36D97A206B08}" destId="{669BAE0D-09DB-48D2-A9B3-08B9918B6D90}" srcOrd="0" destOrd="0" parTransId="{9B4E7167-D56C-4315-A2A3-14EED158F692}" sibTransId="{D7271C20-F6E1-49A5-803C-BE994EB7C52F}"/>
    <dgm:cxn modelId="{1D1C3B94-78BB-4EED-B566-5377D8964D61}" srcId="{7BCA70A0-A38F-4720-86F7-36D97A206B08}" destId="{A920B41D-FF1D-40D9-A28C-9CEB765D393B}" srcOrd="1" destOrd="0" parTransId="{0A72C9A6-46EA-40EB-8251-B1CD70EC800F}" sibTransId="{360D9DC8-FABB-40BA-9033-966962A5B4C8}"/>
    <dgm:cxn modelId="{57485053-3033-4BF1-8DF2-626FD38E99FC}" type="presOf" srcId="{7BCA70A0-A38F-4720-86F7-36D97A206B08}" destId="{D20E4C59-8983-4DE5-9860-65F1E26182F8}" srcOrd="0" destOrd="0" presId="urn:microsoft.com/office/officeart/2005/8/layout/hList1"/>
    <dgm:cxn modelId="{C8774FB2-DD81-4AE4-BD8B-C9D10F3D2439}" srcId="{912046CB-1A78-4D91-9743-D20D89D56A0C}" destId="{AAE55266-BDBB-4B38-9297-2C4AC67D3CCA}" srcOrd="4" destOrd="0" parTransId="{2E282936-3A31-47F9-B00B-ED2078E0F018}" sibTransId="{BC0B4999-3B66-4106-AA15-ECF9F52202D0}"/>
    <dgm:cxn modelId="{2D0078A6-3B16-4F4F-9F17-456CC3218FCD}" srcId="{A920B41D-FF1D-40D9-A28C-9CEB765D393B}" destId="{7B0644CE-7DDD-4047-9615-13D46B98D9C0}" srcOrd="4" destOrd="0" parTransId="{ACED24FE-A8A4-4F88-BACF-E6FD8A16617B}" sibTransId="{8935A759-45F8-40C7-AB7B-FDB425153830}"/>
    <dgm:cxn modelId="{EDDB2AB1-299C-4A92-8580-714DEA4F3875}" type="presOf" srcId="{64AD02E2-B2B8-4C9F-8AFD-6463D0B5AF1E}" destId="{C10A4DBC-1E7C-4BA7-BA40-CC11F8649BFF}" srcOrd="0" destOrd="1" presId="urn:microsoft.com/office/officeart/2005/8/layout/hList1"/>
    <dgm:cxn modelId="{3B287284-FD94-4192-86AC-8D466A4A9284}" type="presOf" srcId="{7B0644CE-7DDD-4047-9615-13D46B98D9C0}" destId="{79D298BD-EDB6-4650-9401-8E16F55D1485}" srcOrd="0" destOrd="4" presId="urn:microsoft.com/office/officeart/2005/8/layout/hList1"/>
    <dgm:cxn modelId="{766B1935-2AD7-43A1-A489-DD8DA57FABB1}" srcId="{669BAE0D-09DB-48D2-A9B3-08B9918B6D90}" destId="{64AD02E2-B2B8-4C9F-8AFD-6463D0B5AF1E}" srcOrd="1" destOrd="0" parTransId="{3B224D3C-60CB-4419-8D68-0F6CBA8F917D}" sibTransId="{9AE75ECC-2B6B-4CD4-8E69-9F60E85A6E9B}"/>
    <dgm:cxn modelId="{057A48D3-2DED-42D2-BBB4-29BB6DE9A33A}" srcId="{669BAE0D-09DB-48D2-A9B3-08B9918B6D90}" destId="{DD3C7864-23B8-42D1-A894-E599FDB3B92F}" srcOrd="0" destOrd="0" parTransId="{EBB8B6CF-1F3A-4876-83C0-59C1D0F66D9F}" sibTransId="{AE824C4A-D40C-4FB3-821D-B0FBA3E48F54}"/>
    <dgm:cxn modelId="{AB70DC54-411E-4B8E-ABD8-07032973153F}" type="presOf" srcId="{2F7EAAAC-DE16-4835-9D55-C3765FC0BDD5}" destId="{387C7F85-2C3B-4D26-88D6-9327707B26C7}" srcOrd="0" destOrd="0" presId="urn:microsoft.com/office/officeart/2005/8/layout/hList1"/>
    <dgm:cxn modelId="{AD45A7F7-893B-4804-9D8F-B31E7B5750D4}" type="presOf" srcId="{912046CB-1A78-4D91-9743-D20D89D56A0C}" destId="{38BD21DC-8FF3-45C2-A3E4-B856B9B383FF}" srcOrd="0" destOrd="0" presId="urn:microsoft.com/office/officeart/2005/8/layout/hList1"/>
    <dgm:cxn modelId="{694FDE5F-40C7-410C-901D-1EBFA7E767EF}" srcId="{2F7EAAAC-DE16-4835-9D55-C3765FC0BDD5}" destId="{00AFF5C3-8DFD-45ED-BB17-E72D28CAA2BF}" srcOrd="3" destOrd="0" parTransId="{AB7FCEC5-DDCE-404C-934F-1282FEBD1E71}" sibTransId="{1D2AB192-5FD7-490A-995F-E74B4BEC9094}"/>
    <dgm:cxn modelId="{ABA0DF65-317C-4EC4-918A-538C7E7EA409}" srcId="{A920B41D-FF1D-40D9-A28C-9CEB765D393B}" destId="{E83C92D0-2CDF-401E-AE73-89AF32A565D1}" srcOrd="3" destOrd="0" parTransId="{5F6C0F73-73D4-4441-9E11-EA917ECEE9E2}" sibTransId="{009F77C7-0CB5-465B-99F9-DE6CE6D4B9B9}"/>
    <dgm:cxn modelId="{68BCA125-E525-496A-AE5C-7E06AA3DF69D}" type="presOf" srcId="{70E6CDB8-8E03-4F28-91F5-A68E73C4D30D}" destId="{580DA882-0E1E-4396-A5EA-A8D884DBE55A}" srcOrd="0" destOrd="0" presId="urn:microsoft.com/office/officeart/2005/8/layout/hList1"/>
    <dgm:cxn modelId="{C0CE78C0-6838-4A8B-BC91-E6F2EE1B21FA}" srcId="{7BCA70A0-A38F-4720-86F7-36D97A206B08}" destId="{912046CB-1A78-4D91-9743-D20D89D56A0C}" srcOrd="2" destOrd="0" parTransId="{2AE398C7-2F9A-4045-8F2F-EBFA51E31BDB}" sibTransId="{C1EE5B36-FA90-497F-AE83-84A7E7FC8B23}"/>
    <dgm:cxn modelId="{DAF52EBD-E033-41B3-87E9-6D43B6FC3696}" type="presOf" srcId="{AAE55266-BDBB-4B38-9297-2C4AC67D3CCA}" destId="{580DA882-0E1E-4396-A5EA-A8D884DBE55A}" srcOrd="0" destOrd="4" presId="urn:microsoft.com/office/officeart/2005/8/layout/hList1"/>
    <dgm:cxn modelId="{E81EA426-4C97-49C9-884E-36DD54C456FC}" type="presParOf" srcId="{D20E4C59-8983-4DE5-9860-65F1E26182F8}" destId="{78C571EA-35C2-4722-952A-AC4521AD7A85}" srcOrd="0" destOrd="0" presId="urn:microsoft.com/office/officeart/2005/8/layout/hList1"/>
    <dgm:cxn modelId="{4A8103E0-19E5-497B-A075-DD0178A7DD98}" type="presParOf" srcId="{78C571EA-35C2-4722-952A-AC4521AD7A85}" destId="{45392393-6B9C-4D83-94F1-218B6B49650E}" srcOrd="0" destOrd="0" presId="urn:microsoft.com/office/officeart/2005/8/layout/hList1"/>
    <dgm:cxn modelId="{C904F605-6812-4F7A-BDA0-4E95802B1AF9}" type="presParOf" srcId="{78C571EA-35C2-4722-952A-AC4521AD7A85}" destId="{C10A4DBC-1E7C-4BA7-BA40-CC11F8649BFF}" srcOrd="1" destOrd="0" presId="urn:microsoft.com/office/officeart/2005/8/layout/hList1"/>
    <dgm:cxn modelId="{53390D5B-9374-4AF0-8A8D-C362ECE81D25}" type="presParOf" srcId="{D20E4C59-8983-4DE5-9860-65F1E26182F8}" destId="{773A191D-B62F-450D-B5B2-F6E6D9FCC063}" srcOrd="1" destOrd="0" presId="urn:microsoft.com/office/officeart/2005/8/layout/hList1"/>
    <dgm:cxn modelId="{7795574F-2B37-4321-AB5A-B372E4971EE4}" type="presParOf" srcId="{D20E4C59-8983-4DE5-9860-65F1E26182F8}" destId="{CF695CC1-B657-4265-B382-A8EF0C509CD2}" srcOrd="2" destOrd="0" presId="urn:microsoft.com/office/officeart/2005/8/layout/hList1"/>
    <dgm:cxn modelId="{F270DEF5-7828-444E-BC49-F115A008A331}" type="presParOf" srcId="{CF695CC1-B657-4265-B382-A8EF0C509CD2}" destId="{687C463D-F42A-4A9F-9622-3104E16FA0E7}" srcOrd="0" destOrd="0" presId="urn:microsoft.com/office/officeart/2005/8/layout/hList1"/>
    <dgm:cxn modelId="{275CE0F5-B3DC-4244-9C29-9E51EBC7A01F}" type="presParOf" srcId="{CF695CC1-B657-4265-B382-A8EF0C509CD2}" destId="{79D298BD-EDB6-4650-9401-8E16F55D1485}" srcOrd="1" destOrd="0" presId="urn:microsoft.com/office/officeart/2005/8/layout/hList1"/>
    <dgm:cxn modelId="{6167226F-6192-4764-96F8-00D3C4D5DCA5}" type="presParOf" srcId="{D20E4C59-8983-4DE5-9860-65F1E26182F8}" destId="{C04CE14C-3840-4F9B-BBB4-FAFAAEEF1EA4}" srcOrd="3" destOrd="0" presId="urn:microsoft.com/office/officeart/2005/8/layout/hList1"/>
    <dgm:cxn modelId="{8FDBD9F2-5FFD-4D87-B653-AE56C69F7F68}" type="presParOf" srcId="{D20E4C59-8983-4DE5-9860-65F1E26182F8}" destId="{02C0E71B-755E-4D1D-A71F-482EB56904D8}" srcOrd="4" destOrd="0" presId="urn:microsoft.com/office/officeart/2005/8/layout/hList1"/>
    <dgm:cxn modelId="{7016E42D-E04A-4694-A203-1D8CD78F4305}" type="presParOf" srcId="{02C0E71B-755E-4D1D-A71F-482EB56904D8}" destId="{38BD21DC-8FF3-45C2-A3E4-B856B9B383FF}" srcOrd="0" destOrd="0" presId="urn:microsoft.com/office/officeart/2005/8/layout/hList1"/>
    <dgm:cxn modelId="{517BEC87-5A76-4704-90C1-EFA28CB363AB}" type="presParOf" srcId="{02C0E71B-755E-4D1D-A71F-482EB56904D8}" destId="{580DA882-0E1E-4396-A5EA-A8D884DBE55A}" srcOrd="1" destOrd="0" presId="urn:microsoft.com/office/officeart/2005/8/layout/hList1"/>
    <dgm:cxn modelId="{2542CFE8-0D38-4794-B943-80CBED58D098}" type="presParOf" srcId="{D20E4C59-8983-4DE5-9860-65F1E26182F8}" destId="{99156F02-353C-4B81-AB91-766EADA36FFF}" srcOrd="5" destOrd="0" presId="urn:microsoft.com/office/officeart/2005/8/layout/hList1"/>
    <dgm:cxn modelId="{EEC78AF0-7278-40D0-B8BC-CC1C33660058}" type="presParOf" srcId="{D20E4C59-8983-4DE5-9860-65F1E26182F8}" destId="{80A038FF-CFC8-4AEF-9A64-BE35233CCE39}" srcOrd="6" destOrd="0" presId="urn:microsoft.com/office/officeart/2005/8/layout/hList1"/>
    <dgm:cxn modelId="{33FD6327-9BF6-44E5-86F6-5EA2D5D9E7DC}" type="presParOf" srcId="{80A038FF-CFC8-4AEF-9A64-BE35233CCE39}" destId="{387C7F85-2C3B-4D26-88D6-9327707B26C7}" srcOrd="0" destOrd="0" presId="urn:microsoft.com/office/officeart/2005/8/layout/hList1"/>
    <dgm:cxn modelId="{73DF59B6-E9F8-46D9-92C8-55B2C96D4E0A}" type="presParOf" srcId="{80A038FF-CFC8-4AEF-9A64-BE35233CCE39}" destId="{07582147-3668-4C35-802D-502494017C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8321-71D3-4ADD-B6A9-4A70EF9C5703}">
      <dsp:nvSpPr>
        <dsp:cNvPr id="0" name=""/>
        <dsp:cNvSpPr/>
      </dsp:nvSpPr>
      <dsp:spPr>
        <a:xfrm>
          <a:off x="-4423105" y="-678376"/>
          <a:ext cx="5269406" cy="5269406"/>
        </a:xfrm>
        <a:prstGeom prst="blockArc">
          <a:avLst>
            <a:gd name="adj1" fmla="val 18900000"/>
            <a:gd name="adj2" fmla="val 2700000"/>
            <a:gd name="adj3" fmla="val 4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9F2B2-8DD3-4891-A937-50E77ADEEAA7}">
      <dsp:nvSpPr>
        <dsp:cNvPr id="0" name=""/>
        <dsp:cNvSpPr/>
      </dsp:nvSpPr>
      <dsp:spPr>
        <a:xfrm>
          <a:off x="443328" y="300804"/>
          <a:ext cx="5479374"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bg1"/>
              </a:solidFill>
              <a:latin typeface="+mn-ea"/>
              <a:ea typeface="+mn-ea"/>
            </a:rPr>
            <a:t>Emerald</a:t>
          </a:r>
          <a:r>
            <a:rPr lang="zh-CN" altLang="en-US" sz="2800" b="1" kern="1200" dirty="0" smtClean="0">
              <a:solidFill>
                <a:schemeClr val="bg1"/>
              </a:solidFill>
              <a:latin typeface="微软雅黑" panose="020B0503020204020204" pitchFamily="34" charset="-122"/>
              <a:ea typeface="微软雅黑" panose="020B0503020204020204" pitchFamily="34" charset="-122"/>
            </a:rPr>
            <a:t>出版资源</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a:off x="443328" y="300804"/>
        <a:ext cx="5479374" cy="601922"/>
      </dsp:txXfrm>
    </dsp:sp>
    <dsp:sp modelId="{4AE82286-0332-40BC-9414-048A9BEDE443}">
      <dsp:nvSpPr>
        <dsp:cNvPr id="0" name=""/>
        <dsp:cNvSpPr/>
      </dsp:nvSpPr>
      <dsp:spPr>
        <a:xfrm>
          <a:off x="67126" y="225564"/>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81D4B-8016-4D24-9FED-0A995BE7311D}">
      <dsp:nvSpPr>
        <dsp:cNvPr id="0" name=""/>
        <dsp:cNvSpPr/>
      </dsp:nvSpPr>
      <dsp:spPr>
        <a:xfrm>
          <a:off x="788424" y="1203845"/>
          <a:ext cx="5134278"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zh-CN" altLang="en-US" sz="2800" b="1" kern="1200" dirty="0" smtClean="0">
              <a:latin typeface="微软雅黑" panose="020B0503020204020204" pitchFamily="34" charset="-122"/>
              <a:ea typeface="微软雅黑" panose="020B0503020204020204" pitchFamily="34" charset="-122"/>
            </a:rPr>
            <a:t>学术论文写作</a:t>
          </a:r>
          <a:endParaRPr lang="zh-CN" altLang="en-US" sz="2800" b="1" kern="1200" dirty="0">
            <a:latin typeface="微软雅黑" panose="020B0503020204020204" pitchFamily="34" charset="-122"/>
            <a:ea typeface="微软雅黑" panose="020B0503020204020204" pitchFamily="34" charset="-122"/>
          </a:endParaRPr>
        </a:p>
      </dsp:txBody>
      <dsp:txXfrm>
        <a:off x="788424" y="1203845"/>
        <a:ext cx="5134278" cy="601922"/>
      </dsp:txXfrm>
    </dsp:sp>
    <dsp:sp modelId="{9579710C-6A67-4F96-9F66-324D2434F490}">
      <dsp:nvSpPr>
        <dsp:cNvPr id="0" name=""/>
        <dsp:cNvSpPr/>
      </dsp:nvSpPr>
      <dsp:spPr>
        <a:xfrm>
          <a:off x="412222" y="1128605"/>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7E0F7-F81C-4171-856E-8E4A9818DB2A}">
      <dsp:nvSpPr>
        <dsp:cNvPr id="0" name=""/>
        <dsp:cNvSpPr/>
      </dsp:nvSpPr>
      <dsp:spPr>
        <a:xfrm>
          <a:off x="788424" y="2106885"/>
          <a:ext cx="5134278"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latin typeface="+mn-ea"/>
              <a:ea typeface="+mn-ea"/>
            </a:rPr>
            <a:t>Emerald</a:t>
          </a:r>
          <a:r>
            <a:rPr lang="zh-CN" altLang="en-US" sz="2800" b="1" kern="1200" dirty="0" smtClean="0">
              <a:latin typeface="微软雅黑" panose="020B0503020204020204" pitchFamily="34" charset="-122"/>
              <a:ea typeface="微软雅黑" panose="020B0503020204020204" pitchFamily="34" charset="-122"/>
            </a:rPr>
            <a:t>投稿指南</a:t>
          </a:r>
          <a:endParaRPr lang="zh-CN" altLang="en-US" sz="2800" b="1" kern="1200" dirty="0">
            <a:latin typeface="微软雅黑" panose="020B0503020204020204" pitchFamily="34" charset="-122"/>
            <a:ea typeface="微软雅黑" panose="020B0503020204020204" pitchFamily="34" charset="-122"/>
          </a:endParaRPr>
        </a:p>
      </dsp:txBody>
      <dsp:txXfrm>
        <a:off x="788424" y="2106885"/>
        <a:ext cx="5134278" cy="601922"/>
      </dsp:txXfrm>
    </dsp:sp>
    <dsp:sp modelId="{C6EAC191-9597-4BD9-8021-C4537D06FC70}">
      <dsp:nvSpPr>
        <dsp:cNvPr id="0" name=""/>
        <dsp:cNvSpPr/>
      </dsp:nvSpPr>
      <dsp:spPr>
        <a:xfrm>
          <a:off x="412222" y="2031645"/>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7A0F7-8873-4DFB-B981-2E0A893D1292}">
      <dsp:nvSpPr>
        <dsp:cNvPr id="0" name=""/>
        <dsp:cNvSpPr/>
      </dsp:nvSpPr>
      <dsp:spPr>
        <a:xfrm>
          <a:off x="443328" y="3009926"/>
          <a:ext cx="5479374"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latin typeface="+mn-ea"/>
              <a:ea typeface="+mn-ea"/>
            </a:rPr>
            <a:t>Emerald</a:t>
          </a:r>
          <a:r>
            <a:rPr lang="zh-CN" altLang="en-US" sz="2800" b="1" kern="1200" dirty="0" smtClean="0">
              <a:latin typeface="微软雅黑" panose="020B0503020204020204" pitchFamily="34" charset="-122"/>
              <a:ea typeface="微软雅黑" panose="020B0503020204020204" pitchFamily="34" charset="-122"/>
            </a:rPr>
            <a:t>学术基金 </a:t>
          </a:r>
          <a:r>
            <a:rPr lang="en-US" altLang="zh-CN" sz="2800" b="1" kern="1200" smtClean="0">
              <a:latin typeface="微软雅黑" panose="020B0503020204020204" pitchFamily="34" charset="-122"/>
              <a:ea typeface="微软雅黑" panose="020B0503020204020204" pitchFamily="34" charset="-122"/>
            </a:rPr>
            <a:t>&amp; </a:t>
          </a:r>
          <a:r>
            <a:rPr lang="zh-CN" altLang="en-US" sz="2800" b="1" kern="1200" smtClean="0">
              <a:latin typeface="微软雅黑" panose="020B0503020204020204" pitchFamily="34" charset="-122"/>
              <a:ea typeface="微软雅黑" panose="020B0503020204020204" pitchFamily="34" charset="-122"/>
            </a:rPr>
            <a:t>出版</a:t>
          </a:r>
          <a:r>
            <a:rPr lang="zh-CN" altLang="en-US" sz="2800" b="1" kern="1200" dirty="0" smtClean="0">
              <a:latin typeface="微软雅黑" panose="020B0503020204020204" pitchFamily="34" charset="-122"/>
              <a:ea typeface="微软雅黑" panose="020B0503020204020204" pitchFamily="34" charset="-122"/>
            </a:rPr>
            <a:t>项目</a:t>
          </a:r>
          <a:endParaRPr lang="zh-CN" altLang="en-US" sz="2800" b="1" kern="1200" dirty="0">
            <a:latin typeface="微软雅黑" panose="020B0503020204020204" pitchFamily="34" charset="-122"/>
            <a:ea typeface="微软雅黑" panose="020B0503020204020204" pitchFamily="34" charset="-122"/>
          </a:endParaRPr>
        </a:p>
      </dsp:txBody>
      <dsp:txXfrm>
        <a:off x="443328" y="3009926"/>
        <a:ext cx="5479374" cy="601922"/>
      </dsp:txXfrm>
    </dsp:sp>
    <dsp:sp modelId="{12B900BC-C52C-4E30-88D3-E36BDB04F8D5}">
      <dsp:nvSpPr>
        <dsp:cNvPr id="0" name=""/>
        <dsp:cNvSpPr/>
      </dsp:nvSpPr>
      <dsp:spPr>
        <a:xfrm>
          <a:off x="67126" y="2934686"/>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92393-6B9C-4D83-94F1-218B6B49650E}">
      <dsp:nvSpPr>
        <dsp:cNvPr id="0" name=""/>
        <dsp:cNvSpPr/>
      </dsp:nvSpPr>
      <dsp:spPr>
        <a:xfrm>
          <a:off x="2467" y="502062"/>
          <a:ext cx="2406144" cy="9624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CN" sz="2800" b="1" kern="1200" dirty="0" smtClean="0"/>
            <a:t>Tentative</a:t>
          </a:r>
          <a:endParaRPr lang="zh-CN" altLang="en-US" sz="2800" b="1" kern="1200" dirty="0"/>
        </a:p>
      </dsp:txBody>
      <dsp:txXfrm>
        <a:off x="2467" y="502062"/>
        <a:ext cx="2406144" cy="962457"/>
      </dsp:txXfrm>
    </dsp:sp>
    <dsp:sp modelId="{C10A4DBC-1E7C-4BA7-BA40-CC11F8649BFF}">
      <dsp:nvSpPr>
        <dsp:cNvPr id="0" name=""/>
        <dsp:cNvSpPr/>
      </dsp:nvSpPr>
      <dsp:spPr>
        <a:xfrm>
          <a:off x="2467" y="1464519"/>
          <a:ext cx="2406144" cy="2854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Suggest</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Speculate</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Intimate</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Hypothesize</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Imply </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en-US" sz="2400" kern="1200" dirty="0" smtClean="0">
              <a:solidFill>
                <a:schemeClr val="tx1"/>
              </a:solidFill>
              <a:latin typeface="+mj-lt"/>
              <a:ea typeface="黑体" pitchFamily="2" charset="-122"/>
            </a:rPr>
            <a:t>Propose </a:t>
          </a:r>
          <a:endParaRPr lang="zh-CN" altLang="en-US" sz="2400" kern="1200" dirty="0">
            <a:solidFill>
              <a:schemeClr val="tx1"/>
            </a:solidFill>
            <a:latin typeface="+mj-lt"/>
            <a:ea typeface="黑体" pitchFamily="2" charset="-122"/>
          </a:endParaRPr>
        </a:p>
      </dsp:txBody>
      <dsp:txXfrm>
        <a:off x="2467" y="1464519"/>
        <a:ext cx="2406144" cy="2854799"/>
      </dsp:txXfrm>
    </dsp:sp>
    <dsp:sp modelId="{687C463D-F42A-4A9F-9622-3104E16FA0E7}">
      <dsp:nvSpPr>
        <dsp:cNvPr id="0" name=""/>
        <dsp:cNvSpPr/>
      </dsp:nvSpPr>
      <dsp:spPr>
        <a:xfrm>
          <a:off x="2745472" y="502062"/>
          <a:ext cx="2406144" cy="9624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CN" sz="2800" b="1" kern="1200" dirty="0" smtClean="0"/>
            <a:t>Neutral </a:t>
          </a:r>
          <a:endParaRPr lang="zh-CN" altLang="en-US" sz="2800" b="1" kern="1200" dirty="0"/>
        </a:p>
      </dsp:txBody>
      <dsp:txXfrm>
        <a:off x="2745472" y="502062"/>
        <a:ext cx="2406144" cy="962457"/>
      </dsp:txXfrm>
    </dsp:sp>
    <dsp:sp modelId="{79D298BD-EDB6-4650-9401-8E16F55D1485}">
      <dsp:nvSpPr>
        <dsp:cNvPr id="0" name=""/>
        <dsp:cNvSpPr/>
      </dsp:nvSpPr>
      <dsp:spPr>
        <a:xfrm>
          <a:off x="2745472" y="1464519"/>
          <a:ext cx="2406144" cy="2854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smtClean="0">
              <a:latin typeface="+mj-lt"/>
              <a:ea typeface="黑体" pitchFamily="2" charset="-122"/>
            </a:rPr>
            <a:t>Describe</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Show</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Reveal</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Demonstrate</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latin typeface="+mj-lt"/>
              <a:ea typeface="黑体" pitchFamily="2" charset="-122"/>
            </a:rPr>
            <a:t>Point out</a:t>
          </a:r>
          <a:endParaRPr lang="zh-CN" altLang="en-US" sz="2400" kern="1200" dirty="0">
            <a:latin typeface="+mj-lt"/>
            <a:ea typeface="黑体" pitchFamily="2" charset="-122"/>
          </a:endParaRPr>
        </a:p>
        <a:p>
          <a:pPr marL="228600" lvl="1" indent="-228600" algn="l" defTabSz="1066800">
            <a:lnSpc>
              <a:spcPct val="90000"/>
            </a:lnSpc>
            <a:spcBef>
              <a:spcPct val="0"/>
            </a:spcBef>
            <a:spcAft>
              <a:spcPct val="15000"/>
            </a:spcAft>
            <a:buChar char="••"/>
          </a:pPr>
          <a:r>
            <a:rPr lang="en-US" altLang="zh-CN" sz="2400" kern="1200" dirty="0" smtClean="0"/>
            <a:t>Indicate </a:t>
          </a:r>
          <a:endParaRPr lang="zh-CN" altLang="en-US" sz="2400" kern="1200" dirty="0"/>
        </a:p>
      </dsp:txBody>
      <dsp:txXfrm>
        <a:off x="2745472" y="1464519"/>
        <a:ext cx="2406144" cy="2854799"/>
      </dsp:txXfrm>
    </dsp:sp>
    <dsp:sp modelId="{38BD21DC-8FF3-45C2-A3E4-B856B9B383FF}">
      <dsp:nvSpPr>
        <dsp:cNvPr id="0" name=""/>
        <dsp:cNvSpPr/>
      </dsp:nvSpPr>
      <dsp:spPr>
        <a:xfrm>
          <a:off x="5488477" y="502062"/>
          <a:ext cx="2406144" cy="9624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CN" sz="2800" b="1" kern="1200" dirty="0" smtClean="0"/>
            <a:t>Strong </a:t>
          </a:r>
          <a:endParaRPr lang="zh-CN" altLang="en-US" sz="2800" b="1" kern="1200" dirty="0"/>
        </a:p>
      </dsp:txBody>
      <dsp:txXfrm>
        <a:off x="5488477" y="502062"/>
        <a:ext cx="2406144" cy="962457"/>
      </dsp:txXfrm>
    </dsp:sp>
    <dsp:sp modelId="{580DA882-0E1E-4396-A5EA-A8D884DBE55A}">
      <dsp:nvSpPr>
        <dsp:cNvPr id="0" name=""/>
        <dsp:cNvSpPr/>
      </dsp:nvSpPr>
      <dsp:spPr>
        <a:xfrm>
          <a:off x="5488477" y="1464519"/>
          <a:ext cx="2406144" cy="2854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smtClean="0"/>
            <a:t>Argue</a:t>
          </a:r>
          <a:endParaRPr lang="zh-CN" altLang="en-US" sz="2400" kern="1200" dirty="0"/>
        </a:p>
        <a:p>
          <a:pPr marL="228600" lvl="1" indent="-228600" algn="l" defTabSz="1066800">
            <a:lnSpc>
              <a:spcPct val="90000"/>
            </a:lnSpc>
            <a:spcBef>
              <a:spcPct val="0"/>
            </a:spcBef>
            <a:spcAft>
              <a:spcPct val="15000"/>
            </a:spcAft>
            <a:buChar char="••"/>
          </a:pPr>
          <a:r>
            <a:rPr lang="en-US" altLang="zh-CN" sz="2400" kern="1200" dirty="0" smtClean="0"/>
            <a:t>Claim</a:t>
          </a:r>
          <a:endParaRPr lang="zh-CN" altLang="en-US" sz="2400" kern="1200" dirty="0"/>
        </a:p>
        <a:p>
          <a:pPr marL="228600" lvl="1" indent="-228600" algn="l" defTabSz="1066800">
            <a:lnSpc>
              <a:spcPct val="90000"/>
            </a:lnSpc>
            <a:spcBef>
              <a:spcPct val="0"/>
            </a:spcBef>
            <a:spcAft>
              <a:spcPct val="15000"/>
            </a:spcAft>
            <a:buChar char="••"/>
          </a:pPr>
          <a:r>
            <a:rPr lang="en-US" altLang="zh-CN" sz="2400" kern="1200" dirty="0" smtClean="0"/>
            <a:t>Content</a:t>
          </a:r>
          <a:endParaRPr lang="zh-CN" altLang="en-US" sz="2400" kern="1200" dirty="0"/>
        </a:p>
        <a:p>
          <a:pPr marL="228600" lvl="1" indent="-228600" algn="l" defTabSz="1066800">
            <a:lnSpc>
              <a:spcPct val="90000"/>
            </a:lnSpc>
            <a:spcBef>
              <a:spcPct val="0"/>
            </a:spcBef>
            <a:spcAft>
              <a:spcPct val="15000"/>
            </a:spcAft>
            <a:buChar char="••"/>
          </a:pPr>
          <a:r>
            <a:rPr lang="en-US" altLang="zh-CN" sz="2400" kern="1200" dirty="0" smtClean="0"/>
            <a:t>Assert</a:t>
          </a:r>
          <a:endParaRPr lang="zh-CN" altLang="en-US" sz="2400" kern="1200" dirty="0"/>
        </a:p>
        <a:p>
          <a:pPr marL="228600" lvl="1" indent="-228600" algn="l" defTabSz="1066800">
            <a:lnSpc>
              <a:spcPct val="90000"/>
            </a:lnSpc>
            <a:spcBef>
              <a:spcPct val="0"/>
            </a:spcBef>
            <a:spcAft>
              <a:spcPct val="15000"/>
            </a:spcAft>
            <a:buChar char="••"/>
          </a:pPr>
          <a:r>
            <a:rPr lang="en-US" altLang="zh-CN" sz="2400" kern="1200" dirty="0" smtClean="0"/>
            <a:t>Reject</a:t>
          </a:r>
          <a:endParaRPr lang="zh-CN" altLang="en-US" sz="2400" kern="1200" dirty="0"/>
        </a:p>
        <a:p>
          <a:pPr marL="228600" lvl="1" indent="-228600" algn="l" defTabSz="1066800">
            <a:lnSpc>
              <a:spcPct val="90000"/>
            </a:lnSpc>
            <a:spcBef>
              <a:spcPct val="0"/>
            </a:spcBef>
            <a:spcAft>
              <a:spcPct val="15000"/>
            </a:spcAft>
            <a:buChar char="••"/>
          </a:pPr>
          <a:r>
            <a:rPr lang="en-US" altLang="zh-CN" sz="2400" kern="1200" dirty="0" smtClean="0"/>
            <a:t>Emphasize </a:t>
          </a:r>
          <a:endParaRPr lang="zh-CN" altLang="en-US" sz="2400" kern="1200" dirty="0"/>
        </a:p>
      </dsp:txBody>
      <dsp:txXfrm>
        <a:off x="5488477" y="1464519"/>
        <a:ext cx="2406144" cy="28547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F51BE-71FF-4D41-88DD-85F6F02D8851}">
      <dsp:nvSpPr>
        <dsp:cNvPr id="0" name=""/>
        <dsp:cNvSpPr/>
      </dsp:nvSpPr>
      <dsp:spPr>
        <a:xfrm>
          <a:off x="1237682" y="0"/>
          <a:ext cx="5159601" cy="515960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ABB33-99AF-4599-94B7-70F7A12EE95F}">
      <dsp:nvSpPr>
        <dsp:cNvPr id="0" name=""/>
        <dsp:cNvSpPr/>
      </dsp:nvSpPr>
      <dsp:spPr>
        <a:xfrm>
          <a:off x="885811" y="822896"/>
          <a:ext cx="2767379" cy="128870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latin typeface="微软雅黑" panose="020B0503020204020204" pitchFamily="34" charset="-122"/>
              <a:ea typeface="微软雅黑" panose="020B0503020204020204" pitchFamily="34" charset="-122"/>
            </a:rPr>
            <a:t>翻译</a:t>
          </a:r>
          <a:endParaRPr lang="en-US" altLang="zh-CN" sz="2100" b="1" kern="1200" dirty="0" smtClean="0">
            <a:latin typeface="微软雅黑" panose="020B0503020204020204" pitchFamily="34" charset="-122"/>
            <a:ea typeface="微软雅黑" panose="020B0503020204020204" pitchFamily="34" charset="-122"/>
          </a:endParaRPr>
        </a:p>
        <a:p>
          <a:pPr lvl="0" algn="ctr" defTabSz="933450">
            <a:lnSpc>
              <a:spcPct val="90000"/>
            </a:lnSpc>
            <a:spcBef>
              <a:spcPct val="0"/>
            </a:spcBef>
            <a:spcAft>
              <a:spcPct val="35000"/>
            </a:spcAft>
          </a:pPr>
          <a:r>
            <a:rPr lang="zh-CN" altLang="en-US" sz="2100" kern="1200" dirty="0" smtClean="0">
              <a:latin typeface="微软雅黑" panose="020B0503020204020204" pitchFamily="34" charset="-122"/>
              <a:ea typeface="微软雅黑" panose="020B0503020204020204" pitchFamily="34" charset="-122"/>
            </a:rPr>
            <a:t>专业编辑</a:t>
          </a:r>
          <a:r>
            <a:rPr lang="en-US" altLang="zh-CN" sz="2100" kern="1200" dirty="0" smtClean="0">
              <a:latin typeface="微软雅黑" panose="020B0503020204020204" pitchFamily="34" charset="-122"/>
              <a:ea typeface="微软雅黑" panose="020B0503020204020204" pitchFamily="34" charset="-122"/>
            </a:rPr>
            <a:t>+</a:t>
          </a:r>
          <a:r>
            <a:rPr lang="zh-CN" altLang="en-US" sz="2100" kern="1200" dirty="0" smtClean="0">
              <a:latin typeface="微软雅黑" panose="020B0503020204020204" pitchFamily="34" charset="-122"/>
              <a:ea typeface="微软雅黑" panose="020B0503020204020204" pitchFamily="34" charset="-122"/>
            </a:rPr>
            <a:t>母语润色</a:t>
          </a:r>
          <a:endParaRPr lang="en-US" sz="2100" kern="1200" dirty="0">
            <a:latin typeface="微软雅黑" panose="020B0503020204020204" pitchFamily="34" charset="-122"/>
            <a:ea typeface="微软雅黑" panose="020B0503020204020204" pitchFamily="34" charset="-122"/>
          </a:endParaRPr>
        </a:p>
      </dsp:txBody>
      <dsp:txXfrm>
        <a:off x="948720" y="885805"/>
        <a:ext cx="2641561" cy="1162883"/>
      </dsp:txXfrm>
    </dsp:sp>
    <dsp:sp modelId="{AEE57417-9879-44A5-84E1-A571124D84E2}">
      <dsp:nvSpPr>
        <dsp:cNvPr id="0" name=""/>
        <dsp:cNvSpPr/>
      </dsp:nvSpPr>
      <dsp:spPr>
        <a:xfrm>
          <a:off x="3935766" y="834346"/>
          <a:ext cx="2685179" cy="13238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latin typeface="微软雅黑" panose="020B0503020204020204" pitchFamily="34" charset="-122"/>
              <a:ea typeface="微软雅黑" panose="020B0503020204020204" pitchFamily="34" charset="-122"/>
            </a:rPr>
            <a:t>说明信</a:t>
          </a:r>
          <a:endParaRPr lang="en-US" altLang="zh-CN" sz="2100" b="1" kern="1200" dirty="0" smtClean="0">
            <a:latin typeface="微软雅黑" panose="020B0503020204020204" pitchFamily="34" charset="-122"/>
            <a:ea typeface="微软雅黑" panose="020B0503020204020204" pitchFamily="34" charset="-122"/>
          </a:endParaRPr>
        </a:p>
        <a:p>
          <a:pPr lvl="0" algn="ctr" defTabSz="933450">
            <a:lnSpc>
              <a:spcPct val="90000"/>
            </a:lnSpc>
            <a:spcBef>
              <a:spcPct val="0"/>
            </a:spcBef>
            <a:spcAft>
              <a:spcPct val="35000"/>
            </a:spcAft>
          </a:pPr>
          <a:r>
            <a:rPr lang="zh-CN" altLang="en-US" sz="2100" kern="1200" dirty="0" smtClean="0">
              <a:latin typeface="微软雅黑" panose="020B0503020204020204" pitchFamily="34" charset="-122"/>
              <a:ea typeface="微软雅黑" panose="020B0503020204020204" pitchFamily="34" charset="-122"/>
            </a:rPr>
            <a:t>撰写</a:t>
          </a:r>
          <a:r>
            <a:rPr lang="en-US" altLang="zh-CN" sz="2100" kern="1200" dirty="0" smtClean="0">
              <a:latin typeface="微软雅黑" panose="020B0503020204020204" pitchFamily="34" charset="-122"/>
              <a:ea typeface="微软雅黑" panose="020B0503020204020204" pitchFamily="34" charset="-122"/>
            </a:rPr>
            <a:t>+</a:t>
          </a:r>
          <a:r>
            <a:rPr lang="zh-CN" altLang="en-US" sz="2100" kern="1200" dirty="0" smtClean="0">
              <a:latin typeface="微软雅黑" panose="020B0503020204020204" pitchFamily="34" charset="-122"/>
              <a:ea typeface="微软雅黑" panose="020B0503020204020204" pitchFamily="34" charset="-122"/>
            </a:rPr>
            <a:t>编修</a:t>
          </a:r>
          <a:endParaRPr lang="en-US" sz="2100" kern="1200" dirty="0">
            <a:latin typeface="微软雅黑" panose="020B0503020204020204" pitchFamily="34" charset="-122"/>
            <a:ea typeface="微软雅黑" panose="020B0503020204020204" pitchFamily="34" charset="-122"/>
          </a:endParaRPr>
        </a:p>
      </dsp:txBody>
      <dsp:txXfrm>
        <a:off x="4000392" y="898972"/>
        <a:ext cx="2555927" cy="1194623"/>
      </dsp:txXfrm>
    </dsp:sp>
    <dsp:sp modelId="{5F7DFA7D-BCA4-417B-A978-4B6A8C789DE9}">
      <dsp:nvSpPr>
        <dsp:cNvPr id="0" name=""/>
        <dsp:cNvSpPr/>
      </dsp:nvSpPr>
      <dsp:spPr>
        <a:xfrm>
          <a:off x="953553" y="2996982"/>
          <a:ext cx="2660952" cy="127463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latin typeface="微软雅黑" panose="020B0503020204020204" pitchFamily="34" charset="-122"/>
              <a:ea typeface="微软雅黑" panose="020B0503020204020204" pitchFamily="34" charset="-122"/>
            </a:rPr>
            <a:t>期刊推荐</a:t>
          </a:r>
          <a:endParaRPr lang="en-US" altLang="zh-CN" sz="2100" b="1" kern="1200" dirty="0" smtClean="0">
            <a:latin typeface="微软雅黑" panose="020B0503020204020204" pitchFamily="34" charset="-122"/>
            <a:ea typeface="微软雅黑" panose="020B0503020204020204" pitchFamily="34" charset="-122"/>
          </a:endParaRPr>
        </a:p>
        <a:p>
          <a:pPr lvl="0" algn="ctr" defTabSz="933450">
            <a:lnSpc>
              <a:spcPct val="90000"/>
            </a:lnSpc>
            <a:spcBef>
              <a:spcPct val="0"/>
            </a:spcBef>
            <a:spcAft>
              <a:spcPct val="35000"/>
            </a:spcAft>
          </a:pPr>
          <a:r>
            <a:rPr lang="zh-CN" altLang="en-US" sz="2100" kern="1200" dirty="0" smtClean="0">
              <a:latin typeface="微软雅黑" panose="020B0503020204020204" pitchFamily="34" charset="-122"/>
              <a:ea typeface="微软雅黑" panose="020B0503020204020204" pitchFamily="34" charset="-122"/>
            </a:rPr>
            <a:t>推荐报告</a:t>
          </a:r>
          <a:r>
            <a:rPr lang="en-US" altLang="zh-CN" sz="2100" kern="1200" dirty="0" smtClean="0">
              <a:latin typeface="微软雅黑" panose="020B0503020204020204" pitchFamily="34" charset="-122"/>
              <a:ea typeface="微软雅黑" panose="020B0503020204020204" pitchFamily="34" charset="-122"/>
            </a:rPr>
            <a:t>+</a:t>
          </a:r>
          <a:r>
            <a:rPr lang="zh-CN" altLang="en-US" sz="2100" kern="1200" dirty="0" smtClean="0">
              <a:latin typeface="微软雅黑" panose="020B0503020204020204" pitchFamily="34" charset="-122"/>
              <a:ea typeface="微软雅黑" panose="020B0503020204020204" pitchFamily="34" charset="-122"/>
            </a:rPr>
            <a:t>初步评审</a:t>
          </a:r>
          <a:endParaRPr lang="en-US" sz="2100" kern="1200" dirty="0">
            <a:latin typeface="微软雅黑" panose="020B0503020204020204" pitchFamily="34" charset="-122"/>
            <a:ea typeface="微软雅黑" panose="020B0503020204020204" pitchFamily="34" charset="-122"/>
          </a:endParaRPr>
        </a:p>
      </dsp:txBody>
      <dsp:txXfrm>
        <a:off x="1015776" y="3059205"/>
        <a:ext cx="2536506" cy="1150190"/>
      </dsp:txXfrm>
    </dsp:sp>
    <dsp:sp modelId="{E80C558F-93DB-44DF-9126-F7343974D5C4}">
      <dsp:nvSpPr>
        <dsp:cNvPr id="0" name=""/>
        <dsp:cNvSpPr/>
      </dsp:nvSpPr>
      <dsp:spPr>
        <a:xfrm>
          <a:off x="3995832" y="2996972"/>
          <a:ext cx="2681195" cy="13326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latin typeface="微软雅黑" panose="020B0503020204020204" pitchFamily="34" charset="-122"/>
              <a:ea typeface="微软雅黑" panose="020B0503020204020204" pitchFamily="34" charset="-122"/>
            </a:rPr>
            <a:t>同行评审</a:t>
          </a:r>
          <a:endParaRPr lang="en-US" altLang="zh-CN" sz="2100" b="1" kern="1200" dirty="0" smtClean="0">
            <a:latin typeface="微软雅黑" panose="020B0503020204020204" pitchFamily="34" charset="-122"/>
            <a:ea typeface="微软雅黑" panose="020B0503020204020204" pitchFamily="34" charset="-122"/>
          </a:endParaRPr>
        </a:p>
        <a:p>
          <a:pPr lvl="0" algn="ctr" defTabSz="933450">
            <a:lnSpc>
              <a:spcPct val="90000"/>
            </a:lnSpc>
            <a:spcBef>
              <a:spcPct val="0"/>
            </a:spcBef>
            <a:spcAft>
              <a:spcPct val="35000"/>
            </a:spcAft>
          </a:pPr>
          <a:r>
            <a:rPr lang="zh-CN" altLang="en-US" sz="2100" b="0" kern="1200" dirty="0" smtClean="0">
              <a:latin typeface="微软雅黑" panose="020B0503020204020204" pitchFamily="34" charset="-122"/>
              <a:ea typeface="微软雅黑" panose="020B0503020204020204" pitchFamily="34" charset="-122"/>
            </a:rPr>
            <a:t>详细分析</a:t>
          </a:r>
          <a:r>
            <a:rPr lang="en-US" altLang="zh-CN" sz="2100" b="0" kern="1200" dirty="0" smtClean="0">
              <a:latin typeface="微软雅黑" panose="020B0503020204020204" pitchFamily="34" charset="-122"/>
              <a:ea typeface="微软雅黑" panose="020B0503020204020204" pitchFamily="34" charset="-122"/>
            </a:rPr>
            <a:t>+</a:t>
          </a:r>
          <a:r>
            <a:rPr lang="zh-CN" altLang="en-US" sz="2100" b="0" kern="1200" dirty="0" smtClean="0">
              <a:latin typeface="微软雅黑" panose="020B0503020204020204" pitchFamily="34" charset="-122"/>
              <a:ea typeface="微软雅黑" panose="020B0503020204020204" pitchFamily="34" charset="-122"/>
            </a:rPr>
            <a:t>修改意见</a:t>
          </a:r>
          <a:endParaRPr lang="en-US" altLang="zh-CN" sz="2100" b="0" kern="1200" dirty="0" smtClean="0">
            <a:latin typeface="微软雅黑" panose="020B0503020204020204" pitchFamily="34" charset="-122"/>
            <a:ea typeface="微软雅黑" panose="020B0503020204020204" pitchFamily="34" charset="-122"/>
          </a:endParaRPr>
        </a:p>
      </dsp:txBody>
      <dsp:txXfrm>
        <a:off x="4060889" y="3062029"/>
        <a:ext cx="2551081" cy="12025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8321-71D3-4ADD-B6A9-4A70EF9C5703}">
      <dsp:nvSpPr>
        <dsp:cNvPr id="0" name=""/>
        <dsp:cNvSpPr/>
      </dsp:nvSpPr>
      <dsp:spPr>
        <a:xfrm>
          <a:off x="-4423105" y="-678376"/>
          <a:ext cx="5269406" cy="5269406"/>
        </a:xfrm>
        <a:prstGeom prst="blockArc">
          <a:avLst>
            <a:gd name="adj1" fmla="val 18900000"/>
            <a:gd name="adj2" fmla="val 2700000"/>
            <a:gd name="adj3" fmla="val 4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9F2B2-8DD3-4891-A937-50E77ADEEAA7}">
      <dsp:nvSpPr>
        <dsp:cNvPr id="0" name=""/>
        <dsp:cNvSpPr/>
      </dsp:nvSpPr>
      <dsp:spPr>
        <a:xfrm>
          <a:off x="443328" y="300804"/>
          <a:ext cx="5479374"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bg1">
                  <a:lumMod val="65000"/>
                </a:schemeClr>
              </a:solidFill>
              <a:latin typeface="+mn-ea"/>
              <a:ea typeface="+mn-ea"/>
            </a:rPr>
            <a:t>Emerald</a:t>
          </a:r>
          <a:r>
            <a:rPr lang="zh-CN" altLang="en-US" sz="2800" b="1" kern="1200" dirty="0" smtClean="0">
              <a:solidFill>
                <a:schemeClr val="bg1">
                  <a:lumMod val="65000"/>
                </a:schemeClr>
              </a:solidFill>
              <a:latin typeface="微软雅黑" panose="020B0503020204020204" pitchFamily="34" charset="-122"/>
              <a:ea typeface="微软雅黑" panose="020B0503020204020204" pitchFamily="34" charset="-122"/>
            </a:rPr>
            <a:t>出版资源</a:t>
          </a:r>
          <a:endParaRPr lang="zh-CN" altLang="en-US" sz="2800" b="1" kern="1200" dirty="0">
            <a:solidFill>
              <a:schemeClr val="bg1">
                <a:lumMod val="65000"/>
              </a:schemeClr>
            </a:solidFill>
            <a:latin typeface="微软雅黑" panose="020B0503020204020204" pitchFamily="34" charset="-122"/>
            <a:ea typeface="微软雅黑" panose="020B0503020204020204" pitchFamily="34" charset="-122"/>
          </a:endParaRPr>
        </a:p>
      </dsp:txBody>
      <dsp:txXfrm>
        <a:off x="443328" y="300804"/>
        <a:ext cx="5479374" cy="601922"/>
      </dsp:txXfrm>
    </dsp:sp>
    <dsp:sp modelId="{4AE82286-0332-40BC-9414-048A9BEDE443}">
      <dsp:nvSpPr>
        <dsp:cNvPr id="0" name=""/>
        <dsp:cNvSpPr/>
      </dsp:nvSpPr>
      <dsp:spPr>
        <a:xfrm>
          <a:off x="67126" y="225564"/>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81D4B-8016-4D24-9FED-0A995BE7311D}">
      <dsp:nvSpPr>
        <dsp:cNvPr id="0" name=""/>
        <dsp:cNvSpPr/>
      </dsp:nvSpPr>
      <dsp:spPr>
        <a:xfrm>
          <a:off x="788424" y="1203845"/>
          <a:ext cx="5134278"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chemeClr val="bg1">
                  <a:lumMod val="65000"/>
                </a:schemeClr>
              </a:solidFill>
              <a:latin typeface="微软雅黑" panose="020B0503020204020204" pitchFamily="34" charset="-122"/>
              <a:ea typeface="微软雅黑" panose="020B0503020204020204" pitchFamily="34" charset="-122"/>
            </a:rPr>
            <a:t>学术论文写作</a:t>
          </a:r>
          <a:endParaRPr lang="zh-CN" altLang="en-US" sz="2800" b="1" kern="1200" dirty="0">
            <a:solidFill>
              <a:schemeClr val="bg1">
                <a:lumMod val="65000"/>
              </a:schemeClr>
            </a:solidFill>
            <a:latin typeface="微软雅黑" panose="020B0503020204020204" pitchFamily="34" charset="-122"/>
            <a:ea typeface="微软雅黑" panose="020B0503020204020204" pitchFamily="34" charset="-122"/>
          </a:endParaRPr>
        </a:p>
      </dsp:txBody>
      <dsp:txXfrm>
        <a:off x="788424" y="1203845"/>
        <a:ext cx="5134278" cy="601922"/>
      </dsp:txXfrm>
    </dsp:sp>
    <dsp:sp modelId="{9579710C-6A67-4F96-9F66-324D2434F490}">
      <dsp:nvSpPr>
        <dsp:cNvPr id="0" name=""/>
        <dsp:cNvSpPr/>
      </dsp:nvSpPr>
      <dsp:spPr>
        <a:xfrm>
          <a:off x="412222" y="1128605"/>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7E0F7-F81C-4171-856E-8E4A9818DB2A}">
      <dsp:nvSpPr>
        <dsp:cNvPr id="0" name=""/>
        <dsp:cNvSpPr/>
      </dsp:nvSpPr>
      <dsp:spPr>
        <a:xfrm>
          <a:off x="788424" y="2106885"/>
          <a:ext cx="5134278"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bg1">
                  <a:lumMod val="65000"/>
                </a:schemeClr>
              </a:solidFill>
              <a:latin typeface="+mn-ea"/>
              <a:ea typeface="+mn-ea"/>
            </a:rPr>
            <a:t>Emerald</a:t>
          </a:r>
          <a:r>
            <a:rPr lang="zh-CN" altLang="en-US" sz="2800" b="1" kern="1200" dirty="0" smtClean="0">
              <a:solidFill>
                <a:schemeClr val="bg1">
                  <a:lumMod val="65000"/>
                </a:schemeClr>
              </a:solidFill>
              <a:latin typeface="微软雅黑" panose="020B0503020204020204" pitchFamily="34" charset="-122"/>
              <a:ea typeface="微软雅黑" panose="020B0503020204020204" pitchFamily="34" charset="-122"/>
            </a:rPr>
            <a:t>投稿指南</a:t>
          </a:r>
          <a:endParaRPr lang="zh-CN" altLang="en-US" sz="2800" b="1" kern="1200" dirty="0">
            <a:solidFill>
              <a:schemeClr val="bg1">
                <a:lumMod val="65000"/>
              </a:schemeClr>
            </a:solidFill>
            <a:latin typeface="微软雅黑" panose="020B0503020204020204" pitchFamily="34" charset="-122"/>
            <a:ea typeface="微软雅黑" panose="020B0503020204020204" pitchFamily="34" charset="-122"/>
          </a:endParaRPr>
        </a:p>
      </dsp:txBody>
      <dsp:txXfrm>
        <a:off x="788424" y="2106885"/>
        <a:ext cx="5134278" cy="601922"/>
      </dsp:txXfrm>
    </dsp:sp>
    <dsp:sp modelId="{C6EAC191-9597-4BD9-8021-C4537D06FC70}">
      <dsp:nvSpPr>
        <dsp:cNvPr id="0" name=""/>
        <dsp:cNvSpPr/>
      </dsp:nvSpPr>
      <dsp:spPr>
        <a:xfrm>
          <a:off x="412222" y="2031645"/>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7A0F7-8873-4DFB-B981-2E0A893D1292}">
      <dsp:nvSpPr>
        <dsp:cNvPr id="0" name=""/>
        <dsp:cNvSpPr/>
      </dsp:nvSpPr>
      <dsp:spPr>
        <a:xfrm>
          <a:off x="443328" y="3009926"/>
          <a:ext cx="5479374"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latin typeface="+mn-ea"/>
              <a:ea typeface="+mn-ea"/>
            </a:rPr>
            <a:t>Emerald</a:t>
          </a:r>
          <a:r>
            <a:rPr lang="zh-CN" altLang="en-US" sz="2800" b="1" kern="1200" dirty="0" smtClean="0">
              <a:latin typeface="微软雅黑" panose="020B0503020204020204" pitchFamily="34" charset="-122"/>
              <a:ea typeface="微软雅黑" panose="020B0503020204020204" pitchFamily="34" charset="-122"/>
            </a:rPr>
            <a:t>学术基金 </a:t>
          </a:r>
          <a:r>
            <a:rPr lang="en-US" altLang="zh-CN" sz="2800" b="1" kern="1200" dirty="0" smtClean="0">
              <a:latin typeface="微软雅黑" panose="020B0503020204020204" pitchFamily="34" charset="-122"/>
              <a:ea typeface="微软雅黑" panose="020B0503020204020204" pitchFamily="34" charset="-122"/>
            </a:rPr>
            <a:t>&amp; </a:t>
          </a:r>
          <a:r>
            <a:rPr lang="zh-CN" altLang="en-US" sz="2800" b="1" kern="1200" dirty="0" smtClean="0">
              <a:latin typeface="微软雅黑" panose="020B0503020204020204" pitchFamily="34" charset="-122"/>
              <a:ea typeface="微软雅黑" panose="020B0503020204020204" pitchFamily="34" charset="-122"/>
            </a:rPr>
            <a:t>出版项目</a:t>
          </a:r>
          <a:endParaRPr lang="zh-CN" altLang="en-US" sz="2800" b="1" kern="1200" dirty="0">
            <a:latin typeface="微软雅黑" panose="020B0503020204020204" pitchFamily="34" charset="-122"/>
            <a:ea typeface="微软雅黑" panose="020B0503020204020204" pitchFamily="34" charset="-122"/>
          </a:endParaRPr>
        </a:p>
      </dsp:txBody>
      <dsp:txXfrm>
        <a:off x="443328" y="3009926"/>
        <a:ext cx="5479374" cy="601922"/>
      </dsp:txXfrm>
    </dsp:sp>
    <dsp:sp modelId="{12B900BC-C52C-4E30-88D3-E36BDB04F8D5}">
      <dsp:nvSpPr>
        <dsp:cNvPr id="0" name=""/>
        <dsp:cNvSpPr/>
      </dsp:nvSpPr>
      <dsp:spPr>
        <a:xfrm>
          <a:off x="67126" y="2934686"/>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8321-71D3-4ADD-B6A9-4A70EF9C5703}">
      <dsp:nvSpPr>
        <dsp:cNvPr id="0" name=""/>
        <dsp:cNvSpPr/>
      </dsp:nvSpPr>
      <dsp:spPr>
        <a:xfrm>
          <a:off x="-4423105" y="-678376"/>
          <a:ext cx="5269406" cy="5269406"/>
        </a:xfrm>
        <a:prstGeom prst="blockArc">
          <a:avLst>
            <a:gd name="adj1" fmla="val 18900000"/>
            <a:gd name="adj2" fmla="val 2700000"/>
            <a:gd name="adj3" fmla="val 4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9F2B2-8DD3-4891-A937-50E77ADEEAA7}">
      <dsp:nvSpPr>
        <dsp:cNvPr id="0" name=""/>
        <dsp:cNvSpPr/>
      </dsp:nvSpPr>
      <dsp:spPr>
        <a:xfrm>
          <a:off x="443328" y="300804"/>
          <a:ext cx="5479374"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bg1">
                  <a:lumMod val="65000"/>
                </a:schemeClr>
              </a:solidFill>
              <a:latin typeface="+mn-ea"/>
              <a:ea typeface="+mn-ea"/>
            </a:rPr>
            <a:t>Emerald</a:t>
          </a:r>
          <a:r>
            <a:rPr lang="zh-CN" altLang="en-US" sz="2800" b="1" kern="1200" dirty="0" smtClean="0">
              <a:solidFill>
                <a:schemeClr val="bg1">
                  <a:lumMod val="65000"/>
                </a:schemeClr>
              </a:solidFill>
              <a:latin typeface="微软雅黑" panose="020B0503020204020204" pitchFamily="34" charset="-122"/>
              <a:ea typeface="微软雅黑" panose="020B0503020204020204" pitchFamily="34" charset="-122"/>
            </a:rPr>
            <a:t>出版资源</a:t>
          </a:r>
          <a:endParaRPr lang="zh-CN" altLang="en-US" sz="2800" b="1" kern="1200" dirty="0">
            <a:solidFill>
              <a:schemeClr val="bg1">
                <a:lumMod val="65000"/>
              </a:schemeClr>
            </a:solidFill>
            <a:latin typeface="微软雅黑" panose="020B0503020204020204" pitchFamily="34" charset="-122"/>
            <a:ea typeface="微软雅黑" panose="020B0503020204020204" pitchFamily="34" charset="-122"/>
          </a:endParaRPr>
        </a:p>
      </dsp:txBody>
      <dsp:txXfrm>
        <a:off x="443328" y="300804"/>
        <a:ext cx="5479374" cy="601922"/>
      </dsp:txXfrm>
    </dsp:sp>
    <dsp:sp modelId="{4AE82286-0332-40BC-9414-048A9BEDE443}">
      <dsp:nvSpPr>
        <dsp:cNvPr id="0" name=""/>
        <dsp:cNvSpPr/>
      </dsp:nvSpPr>
      <dsp:spPr>
        <a:xfrm>
          <a:off x="67126" y="225564"/>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81D4B-8016-4D24-9FED-0A995BE7311D}">
      <dsp:nvSpPr>
        <dsp:cNvPr id="0" name=""/>
        <dsp:cNvSpPr/>
      </dsp:nvSpPr>
      <dsp:spPr>
        <a:xfrm>
          <a:off x="788424" y="1203845"/>
          <a:ext cx="5134278"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zh-CN" altLang="en-US" sz="2800" b="1" kern="1200" dirty="0" smtClean="0">
              <a:latin typeface="微软雅黑" panose="020B0503020204020204" pitchFamily="34" charset="-122"/>
              <a:ea typeface="微软雅黑" panose="020B0503020204020204" pitchFamily="34" charset="-122"/>
            </a:rPr>
            <a:t>英文学术论文写作</a:t>
          </a:r>
          <a:endParaRPr lang="zh-CN" altLang="en-US" sz="2800" b="1" kern="1200" dirty="0">
            <a:latin typeface="微软雅黑" panose="020B0503020204020204" pitchFamily="34" charset="-122"/>
            <a:ea typeface="微软雅黑" panose="020B0503020204020204" pitchFamily="34" charset="-122"/>
          </a:endParaRPr>
        </a:p>
      </dsp:txBody>
      <dsp:txXfrm>
        <a:off x="788424" y="1203845"/>
        <a:ext cx="5134278" cy="601922"/>
      </dsp:txXfrm>
    </dsp:sp>
    <dsp:sp modelId="{9579710C-6A67-4F96-9F66-324D2434F490}">
      <dsp:nvSpPr>
        <dsp:cNvPr id="0" name=""/>
        <dsp:cNvSpPr/>
      </dsp:nvSpPr>
      <dsp:spPr>
        <a:xfrm>
          <a:off x="412222" y="1128605"/>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7E0F7-F81C-4171-856E-8E4A9818DB2A}">
      <dsp:nvSpPr>
        <dsp:cNvPr id="0" name=""/>
        <dsp:cNvSpPr/>
      </dsp:nvSpPr>
      <dsp:spPr>
        <a:xfrm>
          <a:off x="788424" y="2106885"/>
          <a:ext cx="5134278"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latin typeface="+mn-ea"/>
              <a:ea typeface="+mn-ea"/>
            </a:rPr>
            <a:t>Emerald</a:t>
          </a:r>
          <a:r>
            <a:rPr lang="zh-CN" altLang="en-US" sz="2800" b="1" kern="1200" dirty="0" smtClean="0">
              <a:latin typeface="微软雅黑" panose="020B0503020204020204" pitchFamily="34" charset="-122"/>
              <a:ea typeface="微软雅黑" panose="020B0503020204020204" pitchFamily="34" charset="-122"/>
            </a:rPr>
            <a:t>投稿指南</a:t>
          </a:r>
          <a:endParaRPr lang="zh-CN" altLang="en-US" sz="2800" b="1" kern="1200" dirty="0">
            <a:latin typeface="微软雅黑" panose="020B0503020204020204" pitchFamily="34" charset="-122"/>
            <a:ea typeface="微软雅黑" panose="020B0503020204020204" pitchFamily="34" charset="-122"/>
          </a:endParaRPr>
        </a:p>
      </dsp:txBody>
      <dsp:txXfrm>
        <a:off x="788424" y="2106885"/>
        <a:ext cx="5134278" cy="601922"/>
      </dsp:txXfrm>
    </dsp:sp>
    <dsp:sp modelId="{C6EAC191-9597-4BD9-8021-C4537D06FC70}">
      <dsp:nvSpPr>
        <dsp:cNvPr id="0" name=""/>
        <dsp:cNvSpPr/>
      </dsp:nvSpPr>
      <dsp:spPr>
        <a:xfrm>
          <a:off x="412222" y="2031645"/>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7A0F7-8873-4DFB-B981-2E0A893D1292}">
      <dsp:nvSpPr>
        <dsp:cNvPr id="0" name=""/>
        <dsp:cNvSpPr/>
      </dsp:nvSpPr>
      <dsp:spPr>
        <a:xfrm>
          <a:off x="443328" y="3009926"/>
          <a:ext cx="5479374"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latin typeface="+mn-ea"/>
              <a:ea typeface="+mn-ea"/>
            </a:rPr>
            <a:t>Emerald</a:t>
          </a:r>
          <a:r>
            <a:rPr lang="zh-CN" altLang="en-US" sz="2800" b="1" kern="1200" dirty="0" smtClean="0">
              <a:latin typeface="微软雅黑" panose="020B0503020204020204" pitchFamily="34" charset="-122"/>
              <a:ea typeface="微软雅黑" panose="020B0503020204020204" pitchFamily="34" charset="-122"/>
            </a:rPr>
            <a:t>学术基金 </a:t>
          </a:r>
          <a:r>
            <a:rPr lang="en-US" altLang="zh-CN" sz="2800" b="1" kern="1200" dirty="0" smtClean="0">
              <a:latin typeface="微软雅黑" panose="020B0503020204020204" pitchFamily="34" charset="-122"/>
              <a:ea typeface="微软雅黑" panose="020B0503020204020204" pitchFamily="34" charset="-122"/>
            </a:rPr>
            <a:t>&amp; </a:t>
          </a:r>
          <a:r>
            <a:rPr lang="zh-CN" altLang="en-US" sz="2800" b="1" kern="1200" dirty="0" smtClean="0">
              <a:latin typeface="微软雅黑" panose="020B0503020204020204" pitchFamily="34" charset="-122"/>
              <a:ea typeface="微软雅黑" panose="020B0503020204020204" pitchFamily="34" charset="-122"/>
            </a:rPr>
            <a:t>出版项目</a:t>
          </a:r>
          <a:endParaRPr lang="zh-CN" altLang="en-US" sz="2800" b="1" kern="1200" dirty="0">
            <a:latin typeface="微软雅黑" panose="020B0503020204020204" pitchFamily="34" charset="-122"/>
            <a:ea typeface="微软雅黑" panose="020B0503020204020204" pitchFamily="34" charset="-122"/>
          </a:endParaRPr>
        </a:p>
      </dsp:txBody>
      <dsp:txXfrm>
        <a:off x="443328" y="3009926"/>
        <a:ext cx="5479374" cy="601922"/>
      </dsp:txXfrm>
    </dsp:sp>
    <dsp:sp modelId="{12B900BC-C52C-4E30-88D3-E36BDB04F8D5}">
      <dsp:nvSpPr>
        <dsp:cNvPr id="0" name=""/>
        <dsp:cNvSpPr/>
      </dsp:nvSpPr>
      <dsp:spPr>
        <a:xfrm>
          <a:off x="67126" y="2934686"/>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6EB6-DD69-4B7D-8840-20B4990225C4}">
      <dsp:nvSpPr>
        <dsp:cNvPr id="0" name=""/>
        <dsp:cNvSpPr/>
      </dsp:nvSpPr>
      <dsp:spPr>
        <a:xfrm>
          <a:off x="963275" y="322"/>
          <a:ext cx="1833251" cy="733300"/>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altLang="zh-CN" sz="2800" kern="1200" dirty="0" smtClean="0"/>
            <a:t>Step 1</a:t>
          </a:r>
          <a:endParaRPr lang="zh-CN" altLang="en-US" sz="2800" kern="1200" dirty="0"/>
        </a:p>
      </dsp:txBody>
      <dsp:txXfrm>
        <a:off x="1329925" y="322"/>
        <a:ext cx="1099951" cy="733300"/>
      </dsp:txXfrm>
    </dsp:sp>
    <dsp:sp modelId="{2C606DEA-1452-4A08-8D9E-5259ED9A62BF}">
      <dsp:nvSpPr>
        <dsp:cNvPr id="0" name=""/>
        <dsp:cNvSpPr/>
      </dsp:nvSpPr>
      <dsp:spPr>
        <a:xfrm>
          <a:off x="2558204" y="62653"/>
          <a:ext cx="1947950" cy="60863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关键词检索</a:t>
          </a:r>
          <a:endParaRPr lang="zh-CN" altLang="en-US" sz="2000" kern="1200" dirty="0">
            <a:latin typeface="微软雅黑" panose="020B0503020204020204" pitchFamily="34" charset="-122"/>
            <a:ea typeface="微软雅黑" panose="020B0503020204020204" pitchFamily="34" charset="-122"/>
          </a:endParaRPr>
        </a:p>
      </dsp:txBody>
      <dsp:txXfrm>
        <a:off x="2862524" y="62653"/>
        <a:ext cx="1339311" cy="608639"/>
      </dsp:txXfrm>
    </dsp:sp>
    <dsp:sp modelId="{4B88516D-EAED-40A8-8B2B-28AB11BDED6B}">
      <dsp:nvSpPr>
        <dsp:cNvPr id="0" name=""/>
        <dsp:cNvSpPr/>
      </dsp:nvSpPr>
      <dsp:spPr>
        <a:xfrm>
          <a:off x="4293131" y="62653"/>
          <a:ext cx="1947950" cy="60863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同行推荐</a:t>
          </a:r>
          <a:endParaRPr lang="zh-CN" altLang="en-US" sz="2000" kern="1200" dirty="0">
            <a:latin typeface="微软雅黑" panose="020B0503020204020204" pitchFamily="34" charset="-122"/>
            <a:ea typeface="微软雅黑" panose="020B0503020204020204" pitchFamily="34" charset="-122"/>
          </a:endParaRPr>
        </a:p>
      </dsp:txBody>
      <dsp:txXfrm>
        <a:off x="4597451" y="62653"/>
        <a:ext cx="1339311" cy="608639"/>
      </dsp:txXfrm>
    </dsp:sp>
    <dsp:sp modelId="{C68E26D9-F8DF-44EE-9020-9CC9AE55CBC9}">
      <dsp:nvSpPr>
        <dsp:cNvPr id="0" name=""/>
        <dsp:cNvSpPr/>
      </dsp:nvSpPr>
      <dsp:spPr>
        <a:xfrm>
          <a:off x="6028058" y="62653"/>
          <a:ext cx="1947950" cy="60863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按学科检索</a:t>
          </a:r>
          <a:endParaRPr lang="zh-CN" altLang="en-US" sz="2000" kern="1200" dirty="0">
            <a:latin typeface="微软雅黑" panose="020B0503020204020204" pitchFamily="34" charset="-122"/>
            <a:ea typeface="微软雅黑" panose="020B0503020204020204" pitchFamily="34" charset="-122"/>
          </a:endParaRPr>
        </a:p>
      </dsp:txBody>
      <dsp:txXfrm>
        <a:off x="6332378" y="62653"/>
        <a:ext cx="1339311" cy="608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6EB6-DD69-4B7D-8840-20B4990225C4}">
      <dsp:nvSpPr>
        <dsp:cNvPr id="0" name=""/>
        <dsp:cNvSpPr/>
      </dsp:nvSpPr>
      <dsp:spPr>
        <a:xfrm>
          <a:off x="963275" y="322"/>
          <a:ext cx="1833251" cy="733300"/>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altLang="zh-CN" sz="2800" kern="1200" dirty="0" smtClean="0"/>
            <a:t>Step 2</a:t>
          </a:r>
          <a:endParaRPr lang="zh-CN" altLang="en-US" sz="2800" kern="1200" dirty="0"/>
        </a:p>
      </dsp:txBody>
      <dsp:txXfrm>
        <a:off x="1329925" y="322"/>
        <a:ext cx="1099951" cy="733300"/>
      </dsp:txXfrm>
    </dsp:sp>
    <dsp:sp modelId="{2C606DEA-1452-4A08-8D9E-5259ED9A62BF}">
      <dsp:nvSpPr>
        <dsp:cNvPr id="0" name=""/>
        <dsp:cNvSpPr/>
      </dsp:nvSpPr>
      <dsp:spPr>
        <a:xfrm>
          <a:off x="2558204" y="62653"/>
          <a:ext cx="1947950" cy="60863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n-ea"/>
              <a:ea typeface="+mn-ea"/>
            </a:rPr>
            <a:t>Aims &amp; Scope</a:t>
          </a:r>
          <a:endParaRPr lang="zh-CN" altLang="en-US" sz="1800" kern="1200" dirty="0">
            <a:latin typeface="+mn-ea"/>
            <a:ea typeface="+mn-ea"/>
          </a:endParaRPr>
        </a:p>
      </dsp:txBody>
      <dsp:txXfrm>
        <a:off x="2862524" y="62653"/>
        <a:ext cx="1339311" cy="608639"/>
      </dsp:txXfrm>
    </dsp:sp>
    <dsp:sp modelId="{4B88516D-EAED-40A8-8B2B-28AB11BDED6B}">
      <dsp:nvSpPr>
        <dsp:cNvPr id="0" name=""/>
        <dsp:cNvSpPr/>
      </dsp:nvSpPr>
      <dsp:spPr>
        <a:xfrm>
          <a:off x="4293131" y="62653"/>
          <a:ext cx="1947950" cy="60863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n-ea"/>
              <a:ea typeface="+mn-ea"/>
            </a:rPr>
            <a:t>Author Guideline</a:t>
          </a:r>
          <a:endParaRPr lang="zh-CN" altLang="en-US" sz="1800" kern="1200" dirty="0">
            <a:latin typeface="+mn-ea"/>
            <a:ea typeface="+mn-ea"/>
          </a:endParaRPr>
        </a:p>
      </dsp:txBody>
      <dsp:txXfrm>
        <a:off x="4597451" y="62653"/>
        <a:ext cx="1339311" cy="608639"/>
      </dsp:txXfrm>
    </dsp:sp>
    <dsp:sp modelId="{C68E26D9-F8DF-44EE-9020-9CC9AE55CBC9}">
      <dsp:nvSpPr>
        <dsp:cNvPr id="0" name=""/>
        <dsp:cNvSpPr/>
      </dsp:nvSpPr>
      <dsp:spPr>
        <a:xfrm>
          <a:off x="6028058" y="62653"/>
          <a:ext cx="1947950" cy="60863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已发表文章</a:t>
          </a:r>
          <a:endParaRPr lang="zh-CN" altLang="en-US" sz="2000" kern="1200" dirty="0">
            <a:latin typeface="微软雅黑" panose="020B0503020204020204" pitchFamily="34" charset="-122"/>
            <a:ea typeface="微软雅黑" panose="020B0503020204020204" pitchFamily="34" charset="-122"/>
          </a:endParaRPr>
        </a:p>
      </dsp:txBody>
      <dsp:txXfrm>
        <a:off x="6332378" y="62653"/>
        <a:ext cx="1339311" cy="608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5B3DF-7A37-416D-A156-83BE6792F569}">
      <dsp:nvSpPr>
        <dsp:cNvPr id="0" name=""/>
        <dsp:cNvSpPr/>
      </dsp:nvSpPr>
      <dsp:spPr>
        <a:xfrm rot="5400000">
          <a:off x="-95240" y="97719"/>
          <a:ext cx="634935" cy="444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dirty="0" smtClean="0"/>
            <a:t> </a:t>
          </a:r>
          <a:endParaRPr lang="zh-CN" altLang="en-US" sz="1300" kern="1200" dirty="0"/>
        </a:p>
      </dsp:txBody>
      <dsp:txXfrm rot="-5400000">
        <a:off x="1" y="224705"/>
        <a:ext cx="444454" cy="190481"/>
      </dsp:txXfrm>
    </dsp:sp>
    <dsp:sp modelId="{E37A4DFF-D5C9-4419-BFEE-16FE3A948EE4}">
      <dsp:nvSpPr>
        <dsp:cNvPr id="0" name=""/>
        <dsp:cNvSpPr/>
      </dsp:nvSpPr>
      <dsp:spPr>
        <a:xfrm rot="5400000">
          <a:off x="2518899" y="-2071965"/>
          <a:ext cx="412707" cy="4561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CN" sz="2500" kern="1200" dirty="0" smtClean="0"/>
            <a:t>Title</a:t>
          </a:r>
          <a:endParaRPr lang="zh-CN" altLang="en-US" sz="2500" kern="1200" dirty="0"/>
        </a:p>
      </dsp:txBody>
      <dsp:txXfrm rot="-5400000">
        <a:off x="444455" y="22626"/>
        <a:ext cx="4541450" cy="372413"/>
      </dsp:txXfrm>
    </dsp:sp>
    <dsp:sp modelId="{2E2ED261-804B-4507-81D9-2105E31EC44F}">
      <dsp:nvSpPr>
        <dsp:cNvPr id="0" name=""/>
        <dsp:cNvSpPr/>
      </dsp:nvSpPr>
      <dsp:spPr>
        <a:xfrm rot="5400000">
          <a:off x="-95240" y="658109"/>
          <a:ext cx="634935" cy="444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dirty="0" smtClean="0"/>
            <a:t> </a:t>
          </a:r>
          <a:endParaRPr lang="zh-CN" altLang="en-US" sz="1300" kern="1200" dirty="0"/>
        </a:p>
      </dsp:txBody>
      <dsp:txXfrm rot="-5400000">
        <a:off x="1" y="785095"/>
        <a:ext cx="444454" cy="190481"/>
      </dsp:txXfrm>
    </dsp:sp>
    <dsp:sp modelId="{727D5B3D-D21C-48F1-8E48-EC2AC12F7624}">
      <dsp:nvSpPr>
        <dsp:cNvPr id="0" name=""/>
        <dsp:cNvSpPr/>
      </dsp:nvSpPr>
      <dsp:spPr>
        <a:xfrm rot="5400000">
          <a:off x="2518899" y="-1511575"/>
          <a:ext cx="412707" cy="4561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CN" sz="2500" kern="1200" dirty="0" smtClean="0"/>
            <a:t>Abstract</a:t>
          </a:r>
          <a:endParaRPr lang="zh-CN" altLang="en-US" sz="2500" kern="1200" dirty="0"/>
        </a:p>
      </dsp:txBody>
      <dsp:txXfrm rot="-5400000">
        <a:off x="444455" y="583016"/>
        <a:ext cx="4541450" cy="372413"/>
      </dsp:txXfrm>
    </dsp:sp>
    <dsp:sp modelId="{09F6D1EE-02F8-4829-98D8-63D35654B0F6}">
      <dsp:nvSpPr>
        <dsp:cNvPr id="0" name=""/>
        <dsp:cNvSpPr/>
      </dsp:nvSpPr>
      <dsp:spPr>
        <a:xfrm rot="5400000">
          <a:off x="-95240" y="1218499"/>
          <a:ext cx="634935" cy="444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dirty="0" smtClean="0"/>
            <a:t> </a:t>
          </a:r>
          <a:endParaRPr lang="zh-CN" altLang="en-US" sz="1300" kern="1200" dirty="0"/>
        </a:p>
      </dsp:txBody>
      <dsp:txXfrm rot="-5400000">
        <a:off x="1" y="1345485"/>
        <a:ext cx="444454" cy="190481"/>
      </dsp:txXfrm>
    </dsp:sp>
    <dsp:sp modelId="{7D8E56B0-B71E-448B-BE3E-BB1356F8B584}">
      <dsp:nvSpPr>
        <dsp:cNvPr id="0" name=""/>
        <dsp:cNvSpPr/>
      </dsp:nvSpPr>
      <dsp:spPr>
        <a:xfrm rot="5400000">
          <a:off x="2518899" y="-951185"/>
          <a:ext cx="412707" cy="4561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CN" sz="2500" kern="1200" dirty="0" smtClean="0"/>
            <a:t>Introduction</a:t>
          </a:r>
          <a:endParaRPr lang="zh-CN" altLang="en-US" sz="2500" kern="1200" dirty="0"/>
        </a:p>
      </dsp:txBody>
      <dsp:txXfrm rot="-5400000">
        <a:off x="444455" y="1143406"/>
        <a:ext cx="4541450" cy="372413"/>
      </dsp:txXfrm>
    </dsp:sp>
    <dsp:sp modelId="{C469D86D-01C1-4925-ACB6-E93A3D1E0CEF}">
      <dsp:nvSpPr>
        <dsp:cNvPr id="0" name=""/>
        <dsp:cNvSpPr/>
      </dsp:nvSpPr>
      <dsp:spPr>
        <a:xfrm rot="5400000">
          <a:off x="-95240" y="1778889"/>
          <a:ext cx="634935" cy="444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zh-CN" altLang="en-US" sz="1300" kern="1200" dirty="0"/>
        </a:p>
      </dsp:txBody>
      <dsp:txXfrm rot="-5400000">
        <a:off x="1" y="1905875"/>
        <a:ext cx="444454" cy="190481"/>
      </dsp:txXfrm>
    </dsp:sp>
    <dsp:sp modelId="{4E2B8DB9-2F54-4F4D-AF7C-7395160522A4}">
      <dsp:nvSpPr>
        <dsp:cNvPr id="0" name=""/>
        <dsp:cNvSpPr/>
      </dsp:nvSpPr>
      <dsp:spPr>
        <a:xfrm rot="5400000">
          <a:off x="2518899" y="-390795"/>
          <a:ext cx="412707" cy="4561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CN" sz="2500" kern="1200" dirty="0" smtClean="0"/>
            <a:t>Literature Review</a:t>
          </a:r>
          <a:endParaRPr lang="zh-CN" altLang="en-US" sz="2500" kern="1200" dirty="0"/>
        </a:p>
      </dsp:txBody>
      <dsp:txXfrm rot="-5400000">
        <a:off x="444455" y="1703796"/>
        <a:ext cx="4541450" cy="372413"/>
      </dsp:txXfrm>
    </dsp:sp>
    <dsp:sp modelId="{9C136CF8-92BD-4E69-98B7-7B5C87F7AB1C}">
      <dsp:nvSpPr>
        <dsp:cNvPr id="0" name=""/>
        <dsp:cNvSpPr/>
      </dsp:nvSpPr>
      <dsp:spPr>
        <a:xfrm rot="5400000">
          <a:off x="-95240" y="2339279"/>
          <a:ext cx="634935" cy="444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zh-CN" altLang="en-US" sz="1300" kern="1200" dirty="0"/>
        </a:p>
      </dsp:txBody>
      <dsp:txXfrm rot="-5400000">
        <a:off x="1" y="2466265"/>
        <a:ext cx="444454" cy="190481"/>
      </dsp:txXfrm>
    </dsp:sp>
    <dsp:sp modelId="{B116EF72-298B-4EAA-9A44-3F8D80A6A69B}">
      <dsp:nvSpPr>
        <dsp:cNvPr id="0" name=""/>
        <dsp:cNvSpPr/>
      </dsp:nvSpPr>
      <dsp:spPr>
        <a:xfrm rot="5400000">
          <a:off x="2518899" y="169594"/>
          <a:ext cx="412707" cy="4561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CN" sz="2500" kern="1200" dirty="0" smtClean="0"/>
            <a:t>Methodology</a:t>
          </a:r>
          <a:endParaRPr lang="zh-CN" altLang="en-US" sz="2500" kern="1200" dirty="0"/>
        </a:p>
      </dsp:txBody>
      <dsp:txXfrm rot="-5400000">
        <a:off x="444455" y="2264186"/>
        <a:ext cx="4541450" cy="372413"/>
      </dsp:txXfrm>
    </dsp:sp>
    <dsp:sp modelId="{11FA593F-6658-4D50-9726-B3BC0D24B3BA}">
      <dsp:nvSpPr>
        <dsp:cNvPr id="0" name=""/>
        <dsp:cNvSpPr/>
      </dsp:nvSpPr>
      <dsp:spPr>
        <a:xfrm rot="5400000">
          <a:off x="-95240" y="2899669"/>
          <a:ext cx="634935" cy="444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zh-CN" altLang="en-US" sz="1300" kern="1200" dirty="0"/>
        </a:p>
      </dsp:txBody>
      <dsp:txXfrm rot="-5400000">
        <a:off x="1" y="3026655"/>
        <a:ext cx="444454" cy="190481"/>
      </dsp:txXfrm>
    </dsp:sp>
    <dsp:sp modelId="{0BAE2968-4751-4529-90FD-C04DC4730FC9}">
      <dsp:nvSpPr>
        <dsp:cNvPr id="0" name=""/>
        <dsp:cNvSpPr/>
      </dsp:nvSpPr>
      <dsp:spPr>
        <a:xfrm rot="5400000">
          <a:off x="2518899" y="729984"/>
          <a:ext cx="412707" cy="4561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CN" sz="2500" kern="1200" dirty="0" smtClean="0"/>
            <a:t>Findings</a:t>
          </a:r>
          <a:endParaRPr lang="zh-CN" altLang="en-US" sz="2500" kern="1200" dirty="0"/>
        </a:p>
      </dsp:txBody>
      <dsp:txXfrm rot="-5400000">
        <a:off x="444455" y="2824576"/>
        <a:ext cx="4541450" cy="372413"/>
      </dsp:txXfrm>
    </dsp:sp>
    <dsp:sp modelId="{F52A4E91-AA2C-437C-9115-5DB6718B8C35}">
      <dsp:nvSpPr>
        <dsp:cNvPr id="0" name=""/>
        <dsp:cNvSpPr/>
      </dsp:nvSpPr>
      <dsp:spPr>
        <a:xfrm rot="5400000">
          <a:off x="-95240" y="3460059"/>
          <a:ext cx="634935" cy="444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zh-CN" altLang="en-US" sz="1300" kern="1200" dirty="0"/>
        </a:p>
      </dsp:txBody>
      <dsp:txXfrm rot="-5400000">
        <a:off x="1" y="3587045"/>
        <a:ext cx="444454" cy="190481"/>
      </dsp:txXfrm>
    </dsp:sp>
    <dsp:sp modelId="{797274AE-52A8-44A2-BDFB-2E4E12EF82C3}">
      <dsp:nvSpPr>
        <dsp:cNvPr id="0" name=""/>
        <dsp:cNvSpPr/>
      </dsp:nvSpPr>
      <dsp:spPr>
        <a:xfrm rot="5400000">
          <a:off x="2518899" y="1290374"/>
          <a:ext cx="412707" cy="4561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CN" sz="2500" kern="1200" dirty="0" smtClean="0"/>
            <a:t>Conclusions</a:t>
          </a:r>
          <a:endParaRPr lang="zh-CN" altLang="en-US" sz="2500" kern="1200" dirty="0"/>
        </a:p>
      </dsp:txBody>
      <dsp:txXfrm rot="-5400000">
        <a:off x="444455" y="3384966"/>
        <a:ext cx="4541450" cy="372413"/>
      </dsp:txXfrm>
    </dsp:sp>
    <dsp:sp modelId="{CA62F2EB-B473-4BD0-82D8-4638AC00E04D}">
      <dsp:nvSpPr>
        <dsp:cNvPr id="0" name=""/>
        <dsp:cNvSpPr/>
      </dsp:nvSpPr>
      <dsp:spPr>
        <a:xfrm rot="5400000">
          <a:off x="-95240" y="4020449"/>
          <a:ext cx="634935" cy="4444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zh-CN" altLang="en-US" sz="1300" kern="1200" dirty="0"/>
        </a:p>
      </dsp:txBody>
      <dsp:txXfrm rot="-5400000">
        <a:off x="1" y="4147435"/>
        <a:ext cx="444454" cy="190481"/>
      </dsp:txXfrm>
    </dsp:sp>
    <dsp:sp modelId="{80601515-B5B6-4420-B0FA-13206ABE9BC1}">
      <dsp:nvSpPr>
        <dsp:cNvPr id="0" name=""/>
        <dsp:cNvSpPr/>
      </dsp:nvSpPr>
      <dsp:spPr>
        <a:xfrm rot="5400000">
          <a:off x="2518899" y="1850764"/>
          <a:ext cx="412707" cy="4561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CN" sz="2500" kern="1200" dirty="0" smtClean="0"/>
            <a:t>References</a:t>
          </a:r>
          <a:endParaRPr lang="zh-CN" altLang="en-US" sz="2500" kern="1200" dirty="0"/>
        </a:p>
      </dsp:txBody>
      <dsp:txXfrm rot="-5400000">
        <a:off x="444455" y="3945356"/>
        <a:ext cx="4541450" cy="372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DCA50-58ED-4FF7-B6C1-40BA9E53A4D9}">
      <dsp:nvSpPr>
        <dsp:cNvPr id="0" name=""/>
        <dsp:cNvSpPr/>
      </dsp:nvSpPr>
      <dsp:spPr>
        <a:xfrm>
          <a:off x="0" y="0"/>
          <a:ext cx="55864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DB82F-0D50-418B-B2B4-7382C8F6818D}">
      <dsp:nvSpPr>
        <dsp:cNvPr id="0" name=""/>
        <dsp:cNvSpPr/>
      </dsp:nvSpPr>
      <dsp:spPr>
        <a:xfrm>
          <a:off x="0" y="0"/>
          <a:ext cx="1117297" cy="176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CN" sz="2400" b="1" kern="1200" dirty="0" smtClean="0">
              <a:solidFill>
                <a:schemeClr val="accent1"/>
              </a:solidFill>
            </a:rPr>
            <a:t>Notes</a:t>
          </a:r>
          <a:r>
            <a:rPr lang="zh-CN" altLang="en-US" sz="2400" b="1" kern="1200" dirty="0" smtClean="0">
              <a:solidFill>
                <a:schemeClr val="accent1"/>
              </a:solidFill>
            </a:rPr>
            <a:t>：</a:t>
          </a:r>
          <a:endParaRPr lang="zh-CN" altLang="en-US" sz="2400" b="1" kern="1200" dirty="0">
            <a:solidFill>
              <a:schemeClr val="accent1"/>
            </a:solidFill>
          </a:endParaRPr>
        </a:p>
      </dsp:txBody>
      <dsp:txXfrm>
        <a:off x="0" y="0"/>
        <a:ext cx="1117297" cy="1762457"/>
      </dsp:txXfrm>
    </dsp:sp>
    <dsp:sp modelId="{3B631B7E-C689-44B4-8551-E0E9D5DB570B}">
      <dsp:nvSpPr>
        <dsp:cNvPr id="0" name=""/>
        <dsp:cNvSpPr/>
      </dsp:nvSpPr>
      <dsp:spPr>
        <a:xfrm>
          <a:off x="1201094" y="27538"/>
          <a:ext cx="4385390" cy="55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避免过于专业的术语</a:t>
          </a:r>
          <a:endParaRPr lang="zh-CN" altLang="en-US" sz="1800" kern="1200" dirty="0">
            <a:latin typeface="微软雅黑" panose="020B0503020204020204" pitchFamily="34" charset="-122"/>
            <a:ea typeface="微软雅黑" panose="020B0503020204020204" pitchFamily="34" charset="-122"/>
          </a:endParaRPr>
        </a:p>
      </dsp:txBody>
      <dsp:txXfrm>
        <a:off x="1201094" y="27538"/>
        <a:ext cx="4385390" cy="550767"/>
      </dsp:txXfrm>
    </dsp:sp>
    <dsp:sp modelId="{F5F037A2-9451-4995-8DE1-B10AE2DE3FA3}">
      <dsp:nvSpPr>
        <dsp:cNvPr id="0" name=""/>
        <dsp:cNvSpPr/>
      </dsp:nvSpPr>
      <dsp:spPr>
        <a:xfrm>
          <a:off x="1117297" y="578306"/>
          <a:ext cx="44691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DB2C-9ED5-4FDB-AEED-CCD6736FE9E1}">
      <dsp:nvSpPr>
        <dsp:cNvPr id="0" name=""/>
        <dsp:cNvSpPr/>
      </dsp:nvSpPr>
      <dsp:spPr>
        <a:xfrm>
          <a:off x="1201094" y="605844"/>
          <a:ext cx="4385390" cy="55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避免尚未广泛接受的缩写</a:t>
          </a:r>
          <a:endParaRPr lang="zh-CN" altLang="en-US" sz="1800" kern="1200" dirty="0">
            <a:latin typeface="微软雅黑" panose="020B0503020204020204" pitchFamily="34" charset="-122"/>
            <a:ea typeface="微软雅黑" panose="020B0503020204020204" pitchFamily="34" charset="-122"/>
          </a:endParaRPr>
        </a:p>
      </dsp:txBody>
      <dsp:txXfrm>
        <a:off x="1201094" y="605844"/>
        <a:ext cx="4385390" cy="550767"/>
      </dsp:txXfrm>
    </dsp:sp>
    <dsp:sp modelId="{620931F6-FB5A-45D4-AC2E-6C984C8C1EB0}">
      <dsp:nvSpPr>
        <dsp:cNvPr id="0" name=""/>
        <dsp:cNvSpPr/>
      </dsp:nvSpPr>
      <dsp:spPr>
        <a:xfrm>
          <a:off x="1117297" y="1156612"/>
          <a:ext cx="44691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813682-1627-4857-A06B-9FDFD1E53D89}">
      <dsp:nvSpPr>
        <dsp:cNvPr id="0" name=""/>
        <dsp:cNvSpPr/>
      </dsp:nvSpPr>
      <dsp:spPr>
        <a:xfrm>
          <a:off x="1201094" y="1184150"/>
          <a:ext cx="4385390" cy="55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避免完全重复摘要、标题</a:t>
          </a:r>
          <a:endParaRPr lang="zh-CN" altLang="en-US" sz="1800" kern="1200" dirty="0">
            <a:latin typeface="微软雅黑" panose="020B0503020204020204" pitchFamily="34" charset="-122"/>
            <a:ea typeface="微软雅黑" panose="020B0503020204020204" pitchFamily="34" charset="-122"/>
          </a:endParaRPr>
        </a:p>
      </dsp:txBody>
      <dsp:txXfrm>
        <a:off x="1201094" y="1184150"/>
        <a:ext cx="4385390" cy="550767"/>
      </dsp:txXfrm>
    </dsp:sp>
    <dsp:sp modelId="{8CAF49E6-AE83-48C2-A17E-FC9049BCFED8}">
      <dsp:nvSpPr>
        <dsp:cNvPr id="0" name=""/>
        <dsp:cNvSpPr/>
      </dsp:nvSpPr>
      <dsp:spPr>
        <a:xfrm>
          <a:off x="1117297" y="1734918"/>
          <a:ext cx="44691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2FF30-829D-4137-AE7C-1647824809D1}">
      <dsp:nvSpPr>
        <dsp:cNvPr id="0" name=""/>
        <dsp:cNvSpPr/>
      </dsp:nvSpPr>
      <dsp:spPr>
        <a:xfrm>
          <a:off x="1443" y="1554449"/>
          <a:ext cx="1913475" cy="19134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CN" sz="2100" kern="1200" dirty="0" smtClean="0">
              <a:latin typeface="微软雅黑" panose="020B0503020204020204" pitchFamily="34" charset="-122"/>
              <a:ea typeface="微软雅黑" panose="020B0503020204020204" pitchFamily="34" charset="-122"/>
            </a:rPr>
            <a:t>2012-2015</a:t>
          </a:r>
          <a:r>
            <a:rPr lang="zh-CN" altLang="en-US" sz="2100" kern="1200" dirty="0" smtClean="0">
              <a:latin typeface="微软雅黑" panose="020B0503020204020204" pitchFamily="34" charset="-122"/>
              <a:ea typeface="微软雅黑" panose="020B0503020204020204" pitchFamily="34" charset="-122"/>
            </a:rPr>
            <a:t>年</a:t>
          </a:r>
          <a:r>
            <a:rPr lang="en-US" altLang="zh-CN" sz="2100" kern="1200" dirty="0" smtClean="0">
              <a:latin typeface="微软雅黑" panose="020B0503020204020204" pitchFamily="34" charset="-122"/>
              <a:ea typeface="微软雅黑" panose="020B0503020204020204" pitchFamily="34" charset="-122"/>
            </a:rPr>
            <a:t>3</a:t>
          </a:r>
          <a:r>
            <a:rPr lang="zh-CN" altLang="en-US" sz="2100" kern="1200" dirty="0" smtClean="0">
              <a:latin typeface="微软雅黑" panose="020B0503020204020204" pitchFamily="34" charset="-122"/>
              <a:ea typeface="微软雅黑" panose="020B0503020204020204" pitchFamily="34" charset="-122"/>
            </a:rPr>
            <a:t>年</a:t>
          </a:r>
          <a:endParaRPr lang="zh-CN" altLang="en-US" sz="2100" kern="1200" dirty="0">
            <a:latin typeface="微软雅黑" panose="020B0503020204020204" pitchFamily="34" charset="-122"/>
            <a:ea typeface="微软雅黑" panose="020B0503020204020204" pitchFamily="34" charset="-122"/>
          </a:endParaRPr>
        </a:p>
      </dsp:txBody>
      <dsp:txXfrm>
        <a:off x="281665" y="1834671"/>
        <a:ext cx="1353031" cy="1353031"/>
      </dsp:txXfrm>
    </dsp:sp>
    <dsp:sp modelId="{224EB661-D05F-4C47-B8FD-E13E5EF4B34D}">
      <dsp:nvSpPr>
        <dsp:cNvPr id="0" name=""/>
        <dsp:cNvSpPr/>
      </dsp:nvSpPr>
      <dsp:spPr>
        <a:xfrm>
          <a:off x="2070293" y="1956279"/>
          <a:ext cx="1109815" cy="1109815"/>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2217399" y="2380672"/>
        <a:ext cx="815603" cy="261029"/>
      </dsp:txXfrm>
    </dsp:sp>
    <dsp:sp modelId="{6A278882-5AF5-4F12-840D-A00BDAE131A4}">
      <dsp:nvSpPr>
        <dsp:cNvPr id="0" name=""/>
        <dsp:cNvSpPr/>
      </dsp:nvSpPr>
      <dsp:spPr>
        <a:xfrm>
          <a:off x="3335482" y="1554449"/>
          <a:ext cx="1913475" cy="19134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CN" sz="2100" kern="1200" dirty="0" smtClean="0">
              <a:latin typeface="微软雅黑" panose="020B0503020204020204" pitchFamily="34" charset="-122"/>
              <a:ea typeface="微软雅黑" panose="020B0503020204020204" pitchFamily="34" charset="-122"/>
            </a:rPr>
            <a:t>1000</a:t>
          </a:r>
          <a:r>
            <a:rPr lang="zh-CN" altLang="en-US" sz="2100" kern="1200" dirty="0" smtClean="0">
              <a:latin typeface="微软雅黑" panose="020B0503020204020204" pitchFamily="34" charset="-122"/>
              <a:ea typeface="微软雅黑" panose="020B0503020204020204" pitchFamily="34" charset="-122"/>
            </a:rPr>
            <a:t>篇</a:t>
          </a:r>
          <a:r>
            <a:rPr lang="en-US" altLang="zh-CN" sz="2100" kern="1200" dirty="0" smtClean="0">
              <a:latin typeface="微软雅黑" panose="020B0503020204020204" pitchFamily="34" charset="-122"/>
              <a:ea typeface="微软雅黑" panose="020B0503020204020204" pitchFamily="34" charset="-122"/>
            </a:rPr>
            <a:t>SSCI</a:t>
          </a:r>
          <a:r>
            <a:rPr lang="zh-CN" altLang="en-US" sz="2100" kern="1200" dirty="0" smtClean="0">
              <a:latin typeface="微软雅黑" panose="020B0503020204020204" pitchFamily="34" charset="-122"/>
              <a:ea typeface="微软雅黑" panose="020B0503020204020204" pitchFamily="34" charset="-122"/>
            </a:rPr>
            <a:t>经管类文章</a:t>
          </a:r>
          <a:endParaRPr lang="zh-CN" altLang="en-US" sz="2100" kern="1200" dirty="0">
            <a:latin typeface="微软雅黑" panose="020B0503020204020204" pitchFamily="34" charset="-122"/>
            <a:ea typeface="微软雅黑" panose="020B0503020204020204" pitchFamily="34" charset="-122"/>
          </a:endParaRPr>
        </a:p>
      </dsp:txBody>
      <dsp:txXfrm>
        <a:off x="3615704" y="1834671"/>
        <a:ext cx="1353031" cy="1353031"/>
      </dsp:txXfrm>
    </dsp:sp>
    <dsp:sp modelId="{B33BDA91-4C75-4A26-B3C8-65363FD224A3}">
      <dsp:nvSpPr>
        <dsp:cNvPr id="0" name=""/>
        <dsp:cNvSpPr/>
      </dsp:nvSpPr>
      <dsp:spPr>
        <a:xfrm>
          <a:off x="5404332" y="1956279"/>
          <a:ext cx="1109815" cy="1109815"/>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5551438" y="2184901"/>
        <a:ext cx="815603" cy="652571"/>
      </dsp:txXfrm>
    </dsp:sp>
    <dsp:sp modelId="{11FBE2F5-7B2A-494F-B0B6-81B128CCA7FE}">
      <dsp:nvSpPr>
        <dsp:cNvPr id="0" name=""/>
        <dsp:cNvSpPr/>
      </dsp:nvSpPr>
      <dsp:spPr>
        <a:xfrm>
          <a:off x="6669522" y="1554449"/>
          <a:ext cx="1913475" cy="19134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CN" sz="2100" kern="1200" dirty="0" smtClean="0">
              <a:latin typeface="微软雅黑" panose="020B0503020204020204" pitchFamily="34" charset="-122"/>
              <a:ea typeface="微软雅黑" panose="020B0503020204020204" pitchFamily="34" charset="-122"/>
            </a:rPr>
            <a:t>48773</a:t>
          </a:r>
          <a:r>
            <a:rPr lang="zh-CN" altLang="en-US" sz="2100" kern="1200" dirty="0" smtClean="0">
              <a:latin typeface="微软雅黑" panose="020B0503020204020204" pitchFamily="34" charset="-122"/>
              <a:ea typeface="微软雅黑" panose="020B0503020204020204" pitchFamily="34" charset="-122"/>
            </a:rPr>
            <a:t>条参考文献</a:t>
          </a:r>
          <a:endParaRPr lang="zh-CN" altLang="en-US" sz="2100" kern="1200" dirty="0">
            <a:latin typeface="微软雅黑" panose="020B0503020204020204" pitchFamily="34" charset="-122"/>
            <a:ea typeface="微软雅黑" panose="020B0503020204020204" pitchFamily="34" charset="-122"/>
          </a:endParaRPr>
        </a:p>
      </dsp:txBody>
      <dsp:txXfrm>
        <a:off x="6949744" y="1834671"/>
        <a:ext cx="1353031" cy="1353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8321-71D3-4ADD-B6A9-4A70EF9C5703}">
      <dsp:nvSpPr>
        <dsp:cNvPr id="0" name=""/>
        <dsp:cNvSpPr/>
      </dsp:nvSpPr>
      <dsp:spPr>
        <a:xfrm>
          <a:off x="-4423105" y="-678376"/>
          <a:ext cx="5269406" cy="5269406"/>
        </a:xfrm>
        <a:prstGeom prst="blockArc">
          <a:avLst>
            <a:gd name="adj1" fmla="val 18900000"/>
            <a:gd name="adj2" fmla="val 2700000"/>
            <a:gd name="adj3" fmla="val 4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9F2B2-8DD3-4891-A937-50E77ADEEAA7}">
      <dsp:nvSpPr>
        <dsp:cNvPr id="0" name=""/>
        <dsp:cNvSpPr/>
      </dsp:nvSpPr>
      <dsp:spPr>
        <a:xfrm>
          <a:off x="443328" y="300804"/>
          <a:ext cx="5479374"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bg1">
                  <a:lumMod val="65000"/>
                </a:schemeClr>
              </a:solidFill>
              <a:latin typeface="+mn-ea"/>
              <a:ea typeface="+mn-ea"/>
            </a:rPr>
            <a:t>Emerald</a:t>
          </a:r>
          <a:r>
            <a:rPr lang="zh-CN" altLang="en-US" sz="2800" b="1" kern="1200" dirty="0" smtClean="0">
              <a:solidFill>
                <a:schemeClr val="bg1">
                  <a:lumMod val="65000"/>
                </a:schemeClr>
              </a:solidFill>
              <a:latin typeface="微软雅黑" panose="020B0503020204020204" pitchFamily="34" charset="-122"/>
              <a:ea typeface="微软雅黑" panose="020B0503020204020204" pitchFamily="34" charset="-122"/>
            </a:rPr>
            <a:t>出版资源</a:t>
          </a:r>
          <a:endParaRPr lang="zh-CN" altLang="en-US" sz="2800" b="1" kern="1200" dirty="0">
            <a:solidFill>
              <a:schemeClr val="bg1">
                <a:lumMod val="65000"/>
              </a:schemeClr>
            </a:solidFill>
            <a:latin typeface="微软雅黑" panose="020B0503020204020204" pitchFamily="34" charset="-122"/>
            <a:ea typeface="微软雅黑" panose="020B0503020204020204" pitchFamily="34" charset="-122"/>
          </a:endParaRPr>
        </a:p>
      </dsp:txBody>
      <dsp:txXfrm>
        <a:off x="443328" y="300804"/>
        <a:ext cx="5479374" cy="601922"/>
      </dsp:txXfrm>
    </dsp:sp>
    <dsp:sp modelId="{4AE82286-0332-40BC-9414-048A9BEDE443}">
      <dsp:nvSpPr>
        <dsp:cNvPr id="0" name=""/>
        <dsp:cNvSpPr/>
      </dsp:nvSpPr>
      <dsp:spPr>
        <a:xfrm>
          <a:off x="67126" y="225564"/>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81D4B-8016-4D24-9FED-0A995BE7311D}">
      <dsp:nvSpPr>
        <dsp:cNvPr id="0" name=""/>
        <dsp:cNvSpPr/>
      </dsp:nvSpPr>
      <dsp:spPr>
        <a:xfrm>
          <a:off x="788424" y="1203845"/>
          <a:ext cx="5134278"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chemeClr val="bg1">
                  <a:lumMod val="65000"/>
                </a:schemeClr>
              </a:solidFill>
              <a:latin typeface="微软雅黑" panose="020B0503020204020204" pitchFamily="34" charset="-122"/>
              <a:ea typeface="微软雅黑" panose="020B0503020204020204" pitchFamily="34" charset="-122"/>
            </a:rPr>
            <a:t>学术论文写作</a:t>
          </a:r>
          <a:endParaRPr lang="zh-CN" altLang="en-US" sz="2800" b="1" kern="1200" dirty="0">
            <a:solidFill>
              <a:schemeClr val="bg1">
                <a:lumMod val="65000"/>
              </a:schemeClr>
            </a:solidFill>
            <a:latin typeface="微软雅黑" panose="020B0503020204020204" pitchFamily="34" charset="-122"/>
            <a:ea typeface="微软雅黑" panose="020B0503020204020204" pitchFamily="34" charset="-122"/>
          </a:endParaRPr>
        </a:p>
      </dsp:txBody>
      <dsp:txXfrm>
        <a:off x="788424" y="1203845"/>
        <a:ext cx="5134278" cy="601922"/>
      </dsp:txXfrm>
    </dsp:sp>
    <dsp:sp modelId="{9579710C-6A67-4F96-9F66-324D2434F490}">
      <dsp:nvSpPr>
        <dsp:cNvPr id="0" name=""/>
        <dsp:cNvSpPr/>
      </dsp:nvSpPr>
      <dsp:spPr>
        <a:xfrm>
          <a:off x="412222" y="1128605"/>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7E0F7-F81C-4171-856E-8E4A9818DB2A}">
      <dsp:nvSpPr>
        <dsp:cNvPr id="0" name=""/>
        <dsp:cNvSpPr/>
      </dsp:nvSpPr>
      <dsp:spPr>
        <a:xfrm>
          <a:off x="788424" y="2106885"/>
          <a:ext cx="5134278"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latin typeface="+mn-ea"/>
              <a:ea typeface="+mn-ea"/>
            </a:rPr>
            <a:t>Emerald</a:t>
          </a:r>
          <a:r>
            <a:rPr lang="zh-CN" altLang="en-US" sz="2800" b="1" kern="1200" dirty="0" smtClean="0">
              <a:latin typeface="微软雅黑" panose="020B0503020204020204" pitchFamily="34" charset="-122"/>
              <a:ea typeface="微软雅黑" panose="020B0503020204020204" pitchFamily="34" charset="-122"/>
            </a:rPr>
            <a:t>投稿指南</a:t>
          </a:r>
          <a:endParaRPr lang="zh-CN" altLang="en-US" sz="2800" b="1" kern="1200" dirty="0">
            <a:latin typeface="微软雅黑" panose="020B0503020204020204" pitchFamily="34" charset="-122"/>
            <a:ea typeface="微软雅黑" panose="020B0503020204020204" pitchFamily="34" charset="-122"/>
          </a:endParaRPr>
        </a:p>
      </dsp:txBody>
      <dsp:txXfrm>
        <a:off x="788424" y="2106885"/>
        <a:ext cx="5134278" cy="601922"/>
      </dsp:txXfrm>
    </dsp:sp>
    <dsp:sp modelId="{C6EAC191-9597-4BD9-8021-C4537D06FC70}">
      <dsp:nvSpPr>
        <dsp:cNvPr id="0" name=""/>
        <dsp:cNvSpPr/>
      </dsp:nvSpPr>
      <dsp:spPr>
        <a:xfrm>
          <a:off x="412222" y="2031645"/>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7A0F7-8873-4DFB-B981-2E0A893D1292}">
      <dsp:nvSpPr>
        <dsp:cNvPr id="0" name=""/>
        <dsp:cNvSpPr/>
      </dsp:nvSpPr>
      <dsp:spPr>
        <a:xfrm>
          <a:off x="443328" y="3009926"/>
          <a:ext cx="5479374" cy="601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776" tIns="71120" rIns="71120" bIns="71120" numCol="1" spcCol="1270" anchor="ctr" anchorCtr="0">
          <a:noAutofit/>
        </a:bodyPr>
        <a:lstStyle/>
        <a:p>
          <a:pPr lvl="0" algn="l" defTabSz="1244600">
            <a:lnSpc>
              <a:spcPct val="90000"/>
            </a:lnSpc>
            <a:spcBef>
              <a:spcPct val="0"/>
            </a:spcBef>
            <a:spcAft>
              <a:spcPct val="35000"/>
            </a:spcAft>
          </a:pPr>
          <a:r>
            <a:rPr lang="en-US" altLang="zh-CN" sz="2800" b="1" kern="1200" dirty="0" smtClean="0">
              <a:latin typeface="+mn-ea"/>
              <a:ea typeface="+mn-ea"/>
            </a:rPr>
            <a:t>Emerald</a:t>
          </a:r>
          <a:r>
            <a:rPr lang="zh-CN" altLang="en-US" sz="2800" b="1" kern="1200" dirty="0" smtClean="0">
              <a:latin typeface="微软雅黑" panose="020B0503020204020204" pitchFamily="34" charset="-122"/>
              <a:ea typeface="微软雅黑" panose="020B0503020204020204" pitchFamily="34" charset="-122"/>
            </a:rPr>
            <a:t>学术基金 </a:t>
          </a:r>
          <a:r>
            <a:rPr lang="en-US" altLang="zh-CN" sz="2800" b="1" kern="1200" dirty="0" smtClean="0">
              <a:latin typeface="微软雅黑" panose="020B0503020204020204" pitchFamily="34" charset="-122"/>
              <a:ea typeface="微软雅黑" panose="020B0503020204020204" pitchFamily="34" charset="-122"/>
            </a:rPr>
            <a:t>&amp; </a:t>
          </a:r>
          <a:r>
            <a:rPr lang="zh-CN" altLang="en-US" sz="2800" b="1" kern="1200" dirty="0" smtClean="0">
              <a:latin typeface="微软雅黑" panose="020B0503020204020204" pitchFamily="34" charset="-122"/>
              <a:ea typeface="微软雅黑" panose="020B0503020204020204" pitchFamily="34" charset="-122"/>
            </a:rPr>
            <a:t>出版项目</a:t>
          </a:r>
          <a:endParaRPr lang="zh-CN" altLang="en-US" sz="2800" b="1" kern="1200" dirty="0">
            <a:latin typeface="微软雅黑" panose="020B0503020204020204" pitchFamily="34" charset="-122"/>
            <a:ea typeface="微软雅黑" panose="020B0503020204020204" pitchFamily="34" charset="-122"/>
          </a:endParaRPr>
        </a:p>
      </dsp:txBody>
      <dsp:txXfrm>
        <a:off x="443328" y="3009926"/>
        <a:ext cx="5479374" cy="601922"/>
      </dsp:txXfrm>
    </dsp:sp>
    <dsp:sp modelId="{12B900BC-C52C-4E30-88D3-E36BDB04F8D5}">
      <dsp:nvSpPr>
        <dsp:cNvPr id="0" name=""/>
        <dsp:cNvSpPr/>
      </dsp:nvSpPr>
      <dsp:spPr>
        <a:xfrm>
          <a:off x="67126" y="2934686"/>
          <a:ext cx="752403" cy="7524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92393-6B9C-4D83-94F1-218B6B49650E}">
      <dsp:nvSpPr>
        <dsp:cNvPr id="0" name=""/>
        <dsp:cNvSpPr/>
      </dsp:nvSpPr>
      <dsp:spPr>
        <a:xfrm>
          <a:off x="3205" y="228548"/>
          <a:ext cx="1927618"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altLang="zh-CN" sz="1900" b="1" kern="1200" dirty="0" smtClean="0">
              <a:latin typeface="Arial" panose="020B0604020202020204" pitchFamily="34" charset="0"/>
              <a:ea typeface="微软雅黑" panose="020B0503020204020204" pitchFamily="34" charset="-122"/>
              <a:cs typeface="Arial" panose="020B0604020202020204" pitchFamily="34" charset="0"/>
            </a:rPr>
            <a:t>Formal </a:t>
          </a:r>
          <a:r>
            <a:rPr lang="zh-CN" altLang="en-US" sz="1900" b="1" kern="1200" dirty="0" smtClean="0">
              <a:latin typeface="Arial" panose="020B0604020202020204" pitchFamily="34" charset="0"/>
              <a:ea typeface="微软雅黑" panose="020B0503020204020204" pitchFamily="34" charset="-122"/>
              <a:cs typeface="Arial" panose="020B0604020202020204" pitchFamily="34" charset="0"/>
            </a:rPr>
            <a:t>正式</a:t>
          </a:r>
          <a:endParaRPr lang="zh-CN" altLang="en-US" sz="1900" b="1" kern="1200" dirty="0">
            <a:latin typeface="Arial" panose="020B0604020202020204" pitchFamily="34" charset="0"/>
            <a:ea typeface="微软雅黑" panose="020B0503020204020204" pitchFamily="34" charset="-122"/>
            <a:cs typeface="Arial" panose="020B0604020202020204" pitchFamily="34" charset="0"/>
          </a:endParaRPr>
        </a:p>
      </dsp:txBody>
      <dsp:txXfrm>
        <a:off x="3205" y="228548"/>
        <a:ext cx="1927618" cy="547200"/>
      </dsp:txXfrm>
    </dsp:sp>
    <dsp:sp modelId="{C10A4DBC-1E7C-4BA7-BA40-CC11F8649BFF}">
      <dsp:nvSpPr>
        <dsp:cNvPr id="0" name=""/>
        <dsp:cNvSpPr/>
      </dsp:nvSpPr>
      <dsp:spPr>
        <a:xfrm>
          <a:off x="3205" y="775748"/>
          <a:ext cx="1927618" cy="39833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避免使用俚语</a:t>
          </a:r>
          <a:r>
            <a:rPr lang="en-US" altLang="zh-CN"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cool</a:t>
          </a: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171450" lvl="1" indent="-171450" algn="l" defTabSz="844550">
            <a:lnSpc>
              <a:spcPct val="90000"/>
            </a:lnSpc>
            <a:spcBef>
              <a:spcPct val="0"/>
            </a:spcBef>
            <a:spcAft>
              <a:spcPct val="15000"/>
            </a:spcAft>
            <a:buChar cha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避免缩写  </a:t>
          </a:r>
          <a:r>
            <a:rPr lang="en-US" altLang="zh-CN"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don’t  </a:t>
          </a:r>
          <a:r>
            <a:rPr lang="en-US" altLang="zh-CN" sz="1900" kern="1200" dirty="0" smtClean="0">
              <a:latin typeface="Arial" panose="020B0604020202020204" pitchFamily="34" charset="0"/>
              <a:ea typeface="微软雅黑" panose="020B0503020204020204" pitchFamily="34" charset="-122"/>
              <a:cs typeface="Arial" panose="020B0604020202020204" pitchFamily="34" charset="0"/>
            </a:rPr>
            <a:t>       </a:t>
          </a:r>
          <a:r>
            <a:rPr lang="en-US" altLang="en-US"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does not</a:t>
          </a: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171450" lvl="1" indent="-171450" algn="l" defTabSz="844550">
            <a:lnSpc>
              <a:spcPct val="90000"/>
            </a:lnSpc>
            <a:spcBef>
              <a:spcPct val="0"/>
            </a:spcBef>
            <a:spcAft>
              <a:spcPct val="15000"/>
            </a:spcAft>
            <a:buChar cha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避免动词词组</a:t>
          </a:r>
          <a:r>
            <a:rPr lang="en-US" altLang="zh-CN"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look into investigate</a:t>
          </a: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dsp:txBody>
      <dsp:txXfrm>
        <a:off x="3205" y="775748"/>
        <a:ext cx="1927618" cy="3983338"/>
      </dsp:txXfrm>
    </dsp:sp>
    <dsp:sp modelId="{687C463D-F42A-4A9F-9622-3104E16FA0E7}">
      <dsp:nvSpPr>
        <dsp:cNvPr id="0" name=""/>
        <dsp:cNvSpPr/>
      </dsp:nvSpPr>
      <dsp:spPr>
        <a:xfrm>
          <a:off x="2200690" y="228548"/>
          <a:ext cx="1927618"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altLang="zh-CN" sz="1900" b="1" kern="1200" dirty="0" smtClean="0">
              <a:latin typeface="Arial" panose="020B0604020202020204" pitchFamily="34" charset="0"/>
              <a:ea typeface="微软雅黑" panose="020B0503020204020204" pitchFamily="34" charset="-122"/>
              <a:cs typeface="Arial" panose="020B0604020202020204" pitchFamily="34" charset="0"/>
            </a:rPr>
            <a:t>Objective </a:t>
          </a:r>
          <a:r>
            <a:rPr lang="zh-CN" altLang="en-US" sz="1900" b="1" kern="1200" dirty="0" smtClean="0">
              <a:latin typeface="Arial" panose="020B0604020202020204" pitchFamily="34" charset="0"/>
              <a:ea typeface="微软雅黑" panose="020B0503020204020204" pitchFamily="34" charset="-122"/>
              <a:cs typeface="Arial" panose="020B0604020202020204" pitchFamily="34" charset="0"/>
            </a:rPr>
            <a:t>客观</a:t>
          </a:r>
          <a:endParaRPr lang="zh-CN" altLang="en-US" sz="1900" b="1" kern="1200" dirty="0">
            <a:latin typeface="Arial" panose="020B0604020202020204" pitchFamily="34" charset="0"/>
            <a:ea typeface="微软雅黑" panose="020B0503020204020204" pitchFamily="34" charset="-122"/>
            <a:cs typeface="Arial" panose="020B0604020202020204" pitchFamily="34" charset="0"/>
          </a:endParaRPr>
        </a:p>
      </dsp:txBody>
      <dsp:txXfrm>
        <a:off x="2200690" y="228548"/>
        <a:ext cx="1927618" cy="547200"/>
      </dsp:txXfrm>
    </dsp:sp>
    <dsp:sp modelId="{79D298BD-EDB6-4650-9401-8E16F55D1485}">
      <dsp:nvSpPr>
        <dsp:cNvPr id="0" name=""/>
        <dsp:cNvSpPr/>
      </dsp:nvSpPr>
      <dsp:spPr>
        <a:xfrm>
          <a:off x="2200690" y="775748"/>
          <a:ext cx="1927618" cy="39833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87313" lvl="1" indent="0" algn="l" defTabSz="844550">
            <a:lnSpc>
              <a:spcPct val="90000"/>
            </a:lnSpc>
            <a:spcBef>
              <a:spcPct val="0"/>
            </a:spcBef>
            <a:spcAft>
              <a:spcPct val="15000"/>
            </a:spcAft>
            <a:buChar cha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非个人的</a:t>
          </a: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87313" lvl="1" indent="0" algn="l" defTabSz="844550">
            <a:lnSpc>
              <a:spcPct val="90000"/>
            </a:lnSpc>
            <a:spcBef>
              <a:spcPct val="0"/>
            </a:spcBef>
            <a:spcAft>
              <a:spcPct val="15000"/>
            </a:spcAft>
            <a:buChar cha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被动</a:t>
          </a: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87313" marR="0" lvl="1" indent="0"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第三人称</a:t>
          </a:r>
        </a:p>
        <a:p>
          <a:pPr marL="87313" marR="0" lvl="1" indent="0" algn="l" defTabSz="914400" eaLnBrk="1" fontAlgn="auto" latinLnBrk="0" hangingPunct="1">
            <a:lnSpc>
              <a:spcPct val="100000"/>
            </a:lnSpc>
            <a:spcBef>
              <a:spcPct val="0"/>
            </a:spcBef>
            <a:spcAft>
              <a:spcPts val="0"/>
            </a:spcAft>
            <a:buClrTx/>
            <a:buSzTx/>
            <a:buFontTx/>
            <a:buChar char="••"/>
            <a:tabLst/>
            <a:defRPr/>
          </a:pPr>
          <a:endParaRPr lang="zh-CN" altLang="en-US" sz="1900" kern="1200" dirty="0" smtClean="0">
            <a:latin typeface="Arial" panose="020B0604020202020204" pitchFamily="34" charset="0"/>
            <a:ea typeface="微软雅黑" panose="020B0503020204020204" pitchFamily="34" charset="-122"/>
            <a:cs typeface="Arial" panose="020B0604020202020204" pitchFamily="34" charset="0"/>
          </a:endParaRPr>
        </a:p>
        <a:p>
          <a:pPr marL="87313" marR="0" lvl="1" indent="0" algn="l" defTabSz="914400" eaLnBrk="1" fontAlgn="auto" latinLnBrk="0" hangingPunct="1">
            <a:lnSpc>
              <a:spcPct val="100000"/>
            </a:lnSpc>
            <a:spcBef>
              <a:spcPct val="0"/>
            </a:spcBef>
            <a:spcAft>
              <a:spcPts val="0"/>
            </a:spcAft>
            <a:buClrTx/>
            <a:buSzTx/>
            <a:buFontTx/>
            <a:buChar char="••"/>
            <a:tabLst/>
            <a:defRPr/>
          </a:pPr>
          <a:r>
            <a:rPr lang="en-US" altLang="zh-CN"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 It has been       claimed that…</a:t>
          </a:r>
          <a:endParaRPr lang="zh-CN" altLang="en-US" sz="1900" kern="1200" dirty="0" smtClean="0">
            <a:latin typeface="Arial" panose="020B0604020202020204" pitchFamily="34" charset="0"/>
            <a:ea typeface="微软雅黑" panose="020B0503020204020204" pitchFamily="34" charset="-122"/>
            <a:cs typeface="Arial" panose="020B0604020202020204" pitchFamily="34" charset="0"/>
          </a:endParaRPr>
        </a:p>
      </dsp:txBody>
      <dsp:txXfrm>
        <a:off x="2200690" y="775748"/>
        <a:ext cx="1927618" cy="3983338"/>
      </dsp:txXfrm>
    </dsp:sp>
    <dsp:sp modelId="{38BD21DC-8FF3-45C2-A3E4-B856B9B383FF}">
      <dsp:nvSpPr>
        <dsp:cNvPr id="0" name=""/>
        <dsp:cNvSpPr/>
      </dsp:nvSpPr>
      <dsp:spPr>
        <a:xfrm>
          <a:off x="4398175" y="228548"/>
          <a:ext cx="1927618"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altLang="zh-CN" sz="1900" b="1" kern="1200" dirty="0" smtClean="0">
              <a:latin typeface="Arial" panose="020B0604020202020204" pitchFamily="34" charset="0"/>
              <a:ea typeface="微软雅黑" panose="020B0503020204020204" pitchFamily="34" charset="-122"/>
              <a:cs typeface="Arial" panose="020B0604020202020204" pitchFamily="34" charset="0"/>
            </a:rPr>
            <a:t>Concise </a:t>
          </a:r>
          <a:r>
            <a:rPr lang="zh-CN" altLang="en-US" sz="1900" b="1" kern="1200" dirty="0" smtClean="0">
              <a:latin typeface="Arial" panose="020B0604020202020204" pitchFamily="34" charset="0"/>
              <a:ea typeface="微软雅黑" panose="020B0503020204020204" pitchFamily="34" charset="-122"/>
              <a:cs typeface="Arial" panose="020B0604020202020204" pitchFamily="34" charset="0"/>
            </a:rPr>
            <a:t>简洁</a:t>
          </a:r>
          <a:endParaRPr lang="zh-CN" altLang="en-US" sz="1900" b="1" kern="1200" dirty="0">
            <a:latin typeface="Arial" panose="020B0604020202020204" pitchFamily="34" charset="0"/>
            <a:ea typeface="微软雅黑" panose="020B0503020204020204" pitchFamily="34" charset="-122"/>
            <a:cs typeface="Arial" panose="020B0604020202020204" pitchFamily="34" charset="0"/>
          </a:endParaRPr>
        </a:p>
      </dsp:txBody>
      <dsp:txXfrm>
        <a:off x="4398175" y="228548"/>
        <a:ext cx="1927618" cy="547200"/>
      </dsp:txXfrm>
    </dsp:sp>
    <dsp:sp modelId="{580DA882-0E1E-4396-A5EA-A8D884DBE55A}">
      <dsp:nvSpPr>
        <dsp:cNvPr id="0" name=""/>
        <dsp:cNvSpPr/>
      </dsp:nvSpPr>
      <dsp:spPr>
        <a:xfrm>
          <a:off x="4398175" y="775748"/>
          <a:ext cx="1927618" cy="39833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简单</a:t>
          </a: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171450" lvl="1" indent="-171450" algn="l" defTabSz="844550">
            <a:lnSpc>
              <a:spcPct val="90000"/>
            </a:lnSpc>
            <a:spcBef>
              <a:spcPct val="0"/>
            </a:spcBef>
            <a:spcAft>
              <a:spcPct val="15000"/>
            </a:spcAft>
            <a:buChar cha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清楚</a:t>
          </a: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171450" lvl="1" indent="-171450" algn="l" defTabSz="844550">
            <a:lnSpc>
              <a:spcPct val="90000"/>
            </a:lnSpc>
            <a:spcBef>
              <a:spcPct val="0"/>
            </a:spcBef>
            <a:spcAft>
              <a:spcPct val="15000"/>
            </a:spcAft>
            <a:buChar char="••"/>
          </a:pP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171450" lvl="1" indent="-171450" algn="l" defTabSz="844550">
            <a:lnSpc>
              <a:spcPct val="90000"/>
            </a:lnSpc>
            <a:spcBef>
              <a:spcPct val="0"/>
            </a:spcBef>
            <a:spcAft>
              <a:spcPct val="15000"/>
            </a:spcAft>
            <a:buChar char="••"/>
          </a:pP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171450" lvl="1" indent="-171450" algn="l" defTabSz="844550">
            <a:lnSpc>
              <a:spcPct val="90000"/>
            </a:lnSpc>
            <a:spcBef>
              <a:spcPct val="0"/>
            </a:spcBef>
            <a:spcAft>
              <a:spcPct val="15000"/>
            </a:spcAft>
            <a:buChar char="••"/>
          </a:pPr>
          <a:r>
            <a:rPr lang="en-US" altLang="en-US"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few in number    few           </a:t>
          </a:r>
          <a:endParaRPr lang="zh-CN" altLang="en-US" sz="1900" kern="1200" dirty="0">
            <a:latin typeface="Arial" panose="020B0604020202020204" pitchFamily="34" charset="0"/>
            <a:ea typeface="微软雅黑" panose="020B0503020204020204" pitchFamily="34" charset="-122"/>
            <a:cs typeface="Arial" panose="020B0604020202020204" pitchFamily="34" charset="0"/>
          </a:endParaRPr>
        </a:p>
        <a:p>
          <a:pPr marL="171450" lvl="1" indent="-171450" algn="l" defTabSz="844550">
            <a:lnSpc>
              <a:spcPct val="90000"/>
            </a:lnSpc>
            <a:spcBef>
              <a:spcPct val="0"/>
            </a:spcBef>
            <a:spcAft>
              <a:spcPct val="15000"/>
            </a:spcAft>
            <a:buChar char="••"/>
          </a:pPr>
          <a:endParaRPr lang="zh-CN" altLang="en-US" sz="1900" kern="12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dsp:txBody>
      <dsp:txXfrm>
        <a:off x="4398175" y="775748"/>
        <a:ext cx="1927618" cy="3983338"/>
      </dsp:txXfrm>
    </dsp:sp>
    <dsp:sp modelId="{387C7F85-2C3B-4D26-88D6-9327707B26C7}">
      <dsp:nvSpPr>
        <dsp:cNvPr id="0" name=""/>
        <dsp:cNvSpPr/>
      </dsp:nvSpPr>
      <dsp:spPr>
        <a:xfrm>
          <a:off x="6595660" y="228548"/>
          <a:ext cx="1927618"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altLang="zh-CN" sz="1900" b="1" kern="1200" dirty="0" smtClean="0">
              <a:latin typeface="Arial" panose="020B0604020202020204" pitchFamily="34" charset="0"/>
              <a:ea typeface="微软雅黑" panose="020B0503020204020204" pitchFamily="34" charset="-122"/>
              <a:cs typeface="Arial" panose="020B0604020202020204" pitchFamily="34" charset="0"/>
            </a:rPr>
            <a:t>Variety </a:t>
          </a:r>
          <a:r>
            <a:rPr lang="zh-CN" altLang="en-US" sz="1900" b="1" kern="1200" dirty="0" smtClean="0">
              <a:latin typeface="Arial" panose="020B0604020202020204" pitchFamily="34" charset="0"/>
              <a:ea typeface="微软雅黑" panose="020B0503020204020204" pitchFamily="34" charset="-122"/>
              <a:cs typeface="Arial" panose="020B0604020202020204" pitchFamily="34" charset="0"/>
            </a:rPr>
            <a:t>多样</a:t>
          </a:r>
          <a:endParaRPr lang="zh-CN" altLang="en-US" sz="1900" b="1" kern="1200" dirty="0">
            <a:latin typeface="Arial" panose="020B0604020202020204" pitchFamily="34" charset="0"/>
            <a:ea typeface="微软雅黑" panose="020B0503020204020204" pitchFamily="34" charset="-122"/>
            <a:cs typeface="Arial" panose="020B0604020202020204" pitchFamily="34" charset="0"/>
          </a:endParaRPr>
        </a:p>
      </dsp:txBody>
      <dsp:txXfrm>
        <a:off x="6595660" y="228548"/>
        <a:ext cx="1927618" cy="547200"/>
      </dsp:txXfrm>
    </dsp:sp>
    <dsp:sp modelId="{07582147-3668-4C35-802D-502494017CDF}">
      <dsp:nvSpPr>
        <dsp:cNvPr id="0" name=""/>
        <dsp:cNvSpPr/>
      </dsp:nvSpPr>
      <dsp:spPr>
        <a:xfrm>
          <a:off x="6595660" y="775748"/>
          <a:ext cx="1927618" cy="39833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80975" marR="0" lvl="1" indent="-180975"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重要的   </a:t>
          </a:r>
          <a:r>
            <a:rPr lang="en-US" altLang="zh-CN"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important  </a:t>
          </a:r>
          <a:r>
            <a:rPr lang="en-US" altLang="en-US" sz="1900" kern="1200" dirty="0" smtClean="0">
              <a:latin typeface="Arial" panose="020B0604020202020204" pitchFamily="34" charset="0"/>
              <a:ea typeface="微软雅黑" panose="020B0503020204020204" pitchFamily="34" charset="-122"/>
              <a:cs typeface="Arial" panose="020B0604020202020204" pitchFamily="34" charset="0"/>
            </a:rPr>
            <a:t>key, crucial, critical, </a:t>
          </a:r>
          <a:r>
            <a:rPr lang="en-US" altLang="zh-CN" sz="1900" kern="1200" dirty="0" smtClean="0">
              <a:latin typeface="Arial" panose="020B0604020202020204" pitchFamily="34" charset="0"/>
              <a:ea typeface="微软雅黑" panose="020B0503020204020204" pitchFamily="34" charset="-122"/>
              <a:cs typeface="Arial" panose="020B0604020202020204" pitchFamily="34" charset="0"/>
            </a:rPr>
            <a:t>vital</a:t>
          </a:r>
          <a:endParaRPr lang="zh-CN" altLang="en-US" sz="1900" kern="12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marL="180975" marR="0" lvl="1" indent="-180975" algn="l" defTabSz="914400" eaLnBrk="1" fontAlgn="auto" latinLnBrk="0" hangingPunct="1">
            <a:lnSpc>
              <a:spcPct val="100000"/>
            </a:lnSpc>
            <a:spcBef>
              <a:spcPct val="0"/>
            </a:spcBef>
            <a:spcAft>
              <a:spcPts val="0"/>
            </a:spcAft>
            <a:buClrTx/>
            <a:buSzTx/>
            <a:buFontTx/>
            <a:buChar char="••"/>
            <a:tabLst/>
            <a:defRPr/>
          </a:pPr>
          <a:endParaRPr lang="zh-CN" altLang="en-US" sz="1900" kern="12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marL="180975" marR="0" lvl="1" indent="-180975"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不可缺少</a:t>
          </a:r>
          <a:r>
            <a:rPr lang="en-US" altLang="zh-CN"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indispensable</a:t>
          </a:r>
          <a:endParaRPr lang="zh-CN" altLang="en-US" sz="1900" kern="12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marL="180975" marR="0" lvl="1" indent="-180975" algn="l" defTabSz="914400" eaLnBrk="1" fontAlgn="auto" latinLnBrk="0" hangingPunct="1">
            <a:lnSpc>
              <a:spcPct val="100000"/>
            </a:lnSpc>
            <a:spcBef>
              <a:spcPct val="0"/>
            </a:spcBef>
            <a:spcAft>
              <a:spcPts val="0"/>
            </a:spcAft>
            <a:buClrTx/>
            <a:buSzTx/>
            <a:buFontTx/>
            <a:buChar char="••"/>
            <a:tabLst/>
            <a:defRPr/>
          </a:pPr>
          <a:endParaRPr lang="zh-CN" altLang="en-US" sz="1900" kern="12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marL="180975" marR="0" lvl="1" indent="-180975" algn="l" defTabSz="914400" eaLnBrk="1" fontAlgn="auto" latinLnBrk="0" hangingPunct="1">
            <a:lnSpc>
              <a:spcPct val="100000"/>
            </a:lnSpc>
            <a:spcBef>
              <a:spcPct val="0"/>
            </a:spcBef>
            <a:spcAft>
              <a:spcPts val="0"/>
            </a:spcAft>
            <a:buClrTx/>
            <a:buSzTx/>
            <a:buFontTx/>
            <a:buChar char="••"/>
            <a:tabLst/>
            <a:defRPr/>
          </a:pP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至关重要</a:t>
          </a:r>
          <a:r>
            <a:rPr lang="en-US" altLang="en-US" sz="1900" kern="12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不可避免</a:t>
          </a:r>
          <a:r>
            <a:rPr lang="en-US" altLang="en-US" sz="1900" kern="12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必要</a:t>
          </a:r>
        </a:p>
        <a:p>
          <a:pPr marL="171450" lvl="1" indent="0" algn="l" defTabSz="844550">
            <a:lnSpc>
              <a:spcPct val="90000"/>
            </a:lnSpc>
            <a:spcBef>
              <a:spcPct val="0"/>
            </a:spcBef>
            <a:spcAft>
              <a:spcPct val="15000"/>
            </a:spcAft>
            <a:buChar char="••"/>
          </a:pPr>
          <a:r>
            <a:rPr lang="en-US" altLang="en-US" sz="1900" kern="1200"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Imperative</a:t>
          </a:r>
          <a:r>
            <a:rPr lang="zh-CN" altLang="en-US" sz="1900" kern="1200" dirty="0" smtClean="0">
              <a:latin typeface="Arial" panose="020B0604020202020204" pitchFamily="34" charset="0"/>
              <a:ea typeface="微软雅黑" panose="020B0503020204020204" pitchFamily="34" charset="-122"/>
              <a:cs typeface="Arial" panose="020B0604020202020204" pitchFamily="34" charset="0"/>
            </a:rPr>
            <a:t>：</a:t>
          </a:r>
          <a:endParaRPr lang="zh-CN" altLang="en-US" sz="1900" kern="12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dsp:txBody>
      <dsp:txXfrm>
        <a:off x="6595660" y="775748"/>
        <a:ext cx="1927618" cy="398333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GB"/>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GB"/>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GB"/>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5D22D1F9-EA07-4275-BB63-BBAA769F54A9}" type="slidenum">
              <a:rPr lang="en-GB"/>
              <a:pPr>
                <a:defRPr/>
              </a:pPr>
              <a:t>‹#›</a:t>
            </a:fld>
            <a:endParaRPr lang="en-GB"/>
          </a:p>
        </p:txBody>
      </p:sp>
    </p:spTree>
    <p:extLst>
      <p:ext uri="{BB962C8B-B14F-4D97-AF65-F5344CB8AC3E}">
        <p14:creationId xmlns:p14="http://schemas.microsoft.com/office/powerpoint/2010/main" val="55108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itchFamily="2" charset="-122"/>
              </a:defRPr>
            </a:lvl1pPr>
          </a:lstStyle>
          <a:p>
            <a:pPr>
              <a:defRPr/>
            </a:pPr>
            <a:fld id="{AB20C02C-9602-4123-827F-2E79A5F3734F}" type="datetimeFigureOut">
              <a:rPr lang="zh-CN" altLang="en-US"/>
              <a:pPr>
                <a:defRPr/>
              </a:pPr>
              <a:t>2016/4/7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itchFamily="2" charset="-122"/>
              </a:defRPr>
            </a:lvl1pPr>
          </a:lstStyle>
          <a:p>
            <a:pPr>
              <a:defRPr/>
            </a:pPr>
            <a:fld id="{4F8E68E5-151F-494C-9505-0B53AF6C0456}" type="slidenum">
              <a:rPr lang="zh-CN" altLang="en-US"/>
              <a:pPr>
                <a:defRPr/>
              </a:pPr>
              <a:t>‹#›</a:t>
            </a:fld>
            <a:endParaRPr lang="zh-CN" altLang="en-US"/>
          </a:p>
        </p:txBody>
      </p:sp>
    </p:spTree>
    <p:extLst>
      <p:ext uri="{BB962C8B-B14F-4D97-AF65-F5344CB8AC3E}">
        <p14:creationId xmlns:p14="http://schemas.microsoft.com/office/powerpoint/2010/main" val="2299265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CE2D0B-FDF4-4180-BE24-9AC5008AA541}" type="slidenum">
              <a:rPr lang="zh-CN" altLang="en-US" smtClean="0">
                <a:latin typeface="Arial" charset="0"/>
                <a:ea typeface="宋体" charset="-122"/>
              </a:rPr>
              <a:pPr eaLnBrk="1" hangingPunct="1">
                <a:spcBef>
                  <a:spcPct val="0"/>
                </a:spcBef>
              </a:pPr>
              <a:t>1</a:t>
            </a:fld>
            <a:endParaRPr lang="zh-CN" altLang="en-US" smtClean="0">
              <a:latin typeface="Arial" charset="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latin typeface="Arial" charset="0"/>
              </a:rPr>
              <a:t>在这里从标题到参考文献给大家一点建议</a:t>
            </a:r>
            <a:endParaRPr lang="en-US" altLang="zh-CN" smtClean="0">
              <a:latin typeface="Arial" charset="0"/>
            </a:endParaRPr>
          </a:p>
          <a:p>
            <a:pPr eaLnBrk="1" hangingPunct="1">
              <a:spcBef>
                <a:spcPct val="0"/>
              </a:spcBef>
            </a:pPr>
            <a:endParaRPr lang="en-US" altLang="zh-CN" smtClean="0">
              <a:latin typeface="Arial" charset="0"/>
            </a:endParaRPr>
          </a:p>
          <a:p>
            <a:pPr eaLnBrk="1" hangingPunct="1">
              <a:spcBef>
                <a:spcPct val="0"/>
              </a:spcBef>
            </a:pPr>
            <a:r>
              <a:rPr lang="zh-CN" altLang="en-US" smtClean="0">
                <a:latin typeface="Arial" charset="0"/>
              </a:rPr>
              <a:t>简洁精练    标题太长：删减或增加副标题</a:t>
            </a:r>
            <a:endParaRPr lang="en-US" altLang="zh-CN" smtClean="0">
              <a:latin typeface="Arial" charset="0"/>
            </a:endParaRPr>
          </a:p>
          <a:p>
            <a:pPr eaLnBrk="1" hangingPunct="1">
              <a:spcBef>
                <a:spcPct val="0"/>
              </a:spcBef>
            </a:pPr>
            <a:endParaRPr lang="en-US" altLang="zh-CN" smtClean="0">
              <a:latin typeface="Arial" charset="0"/>
            </a:endParaRPr>
          </a:p>
          <a:p>
            <a:pPr eaLnBrk="1" hangingPunct="1">
              <a:spcBef>
                <a:spcPct val="0"/>
              </a:spcBef>
            </a:pPr>
            <a:r>
              <a:rPr lang="zh-CN" altLang="en-US" smtClean="0">
                <a:latin typeface="Arial" charset="0"/>
              </a:rPr>
              <a:t>清晰的文章结构</a:t>
            </a:r>
            <a:endParaRPr lang="en-US" altLang="zh-CN" smtClean="0">
              <a:latin typeface="Arial" charset="0"/>
            </a:endParaRPr>
          </a:p>
          <a:p>
            <a:pPr eaLnBrk="1" hangingPunct="1">
              <a:spcBef>
                <a:spcPct val="0"/>
              </a:spcBef>
            </a:pPr>
            <a:endParaRPr lang="en-US" altLang="zh-CN" smtClean="0">
              <a:latin typeface="Arial" charset="0"/>
            </a:endParaRPr>
          </a:p>
          <a:p>
            <a:pPr eaLnBrk="1" hangingPunct="1">
              <a:spcBef>
                <a:spcPct val="0"/>
              </a:spcBef>
            </a:pPr>
            <a:r>
              <a:rPr lang="zh-CN" altLang="en-US" smtClean="0">
                <a:latin typeface="Arial" charset="0"/>
              </a:rPr>
              <a:t>后两种摘要的侧重点不同：报道性：创新点、定性定量</a:t>
            </a:r>
            <a:endParaRPr lang="en-US" altLang="zh-CN" smtClean="0">
              <a:latin typeface="Arial" charset="0"/>
            </a:endParaRPr>
          </a:p>
          <a:p>
            <a:pPr eaLnBrk="1" hangingPunct="1">
              <a:spcBef>
                <a:spcPct val="0"/>
              </a:spcBef>
            </a:pPr>
            <a:r>
              <a:rPr lang="en-US" altLang="zh-CN" smtClean="0">
                <a:latin typeface="Arial" charset="0"/>
              </a:rPr>
              <a:t>                        </a:t>
            </a:r>
            <a:r>
              <a:rPr lang="zh-CN" altLang="en-US" smtClean="0">
                <a:latin typeface="Arial" charset="0"/>
              </a:rPr>
              <a:t>指示性：</a:t>
            </a:r>
            <a:endParaRPr lang="en-US" altLang="zh-CN" smtClean="0">
              <a:latin typeface="Arial" charset="0"/>
            </a:endParaRPr>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C475A8-B54A-49DE-B505-AFAEE5D038B9}" type="slidenum">
              <a:rPr lang="zh-CN" altLang="en-US" smtClean="0">
                <a:solidFill>
                  <a:srgbClr val="000000"/>
                </a:solidFill>
                <a:latin typeface="Arial" charset="0"/>
                <a:ea typeface="宋体" charset="-122"/>
              </a:rPr>
              <a:pPr eaLnBrk="1" hangingPunct="1">
                <a:spcBef>
                  <a:spcPct val="0"/>
                </a:spcBef>
              </a:pPr>
              <a:t>13</a:t>
            </a:fld>
            <a:endParaRPr lang="en-US" altLang="zh-CN" smtClean="0">
              <a:solidFill>
                <a:srgbClr val="000000"/>
              </a:solidFill>
              <a:latin typeface="Arial" charset="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mtClean="0"/>
              <a:t>标题是对全文重要内容的高度概括，因此用词要贴切、中肯，不能有任何随意性。为了便于检索，标题中所用的词尽量使用表达全文内容的关键词</a:t>
            </a: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CA4405-2213-4F19-B763-AEF6D56A7F54}" type="slidenum">
              <a:rPr lang="zh-CN" altLang="en-US" smtClean="0">
                <a:latin typeface="Arial" charset="0"/>
                <a:ea typeface="宋体" charset="-122"/>
              </a:rPr>
              <a:pPr eaLnBrk="1" hangingPunct="1">
                <a:spcBef>
                  <a:spcPct val="0"/>
                </a:spcBef>
              </a:pPr>
              <a:t>14</a:t>
            </a:fld>
            <a:endParaRPr lang="zh-CN" altLang="en-US" smtClean="0">
              <a:latin typeface="Arial" charset="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Topic sentence</a:t>
            </a: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1B1A0C-D5D5-4169-820E-7ABBB2364F93}" type="slidenum">
              <a:rPr lang="zh-CN" altLang="en-US" smtClean="0">
                <a:solidFill>
                  <a:srgbClr val="000000"/>
                </a:solidFill>
                <a:latin typeface="Arial" charset="0"/>
                <a:ea typeface="宋体" charset="-122"/>
              </a:rPr>
              <a:pPr eaLnBrk="1" hangingPunct="1">
                <a:spcBef>
                  <a:spcPct val="0"/>
                </a:spcBef>
              </a:pPr>
              <a:t>18</a:t>
            </a:fld>
            <a:endParaRPr lang="zh-CN" altLang="en-US" smtClean="0">
              <a:solidFill>
                <a:srgbClr val="000000"/>
              </a:solidFill>
              <a:latin typeface="Arial" charset="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latin typeface="Arial" charset="0"/>
              </a:rPr>
              <a:t>姓氏字母顺序，而不是在文中的引用顺序</a:t>
            </a:r>
          </a:p>
        </p:txBody>
      </p:sp>
      <p:sp>
        <p:nvSpPr>
          <p:cNvPr id="64516" name="日期占位符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344D187-8B0B-4BAA-A090-0E67F1BAF539}" type="datetime1">
              <a:rPr lang="zh-CN" altLang="en-US" smtClean="0">
                <a:latin typeface="Arial" charset="0"/>
                <a:ea typeface="宋体" charset="-122"/>
              </a:rPr>
              <a:pPr eaLnBrk="1" hangingPunct="1">
                <a:spcBef>
                  <a:spcPct val="0"/>
                </a:spcBef>
              </a:pPr>
              <a:t>2016/4/7</a:t>
            </a:fld>
            <a:endParaRPr lang="zh-CN" altLang="en-US" smtClean="0">
              <a:latin typeface="Arial" charset="0"/>
              <a:ea typeface="宋体" charset="-122"/>
            </a:endParaRPr>
          </a:p>
        </p:txBody>
      </p:sp>
      <p:sp>
        <p:nvSpPr>
          <p:cNvPr id="64517"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3034C3-9761-4E42-B890-34513CAAACDB}" type="slidenum">
              <a:rPr lang="zh-CN" altLang="en-US" smtClean="0">
                <a:latin typeface="Arial" charset="0"/>
                <a:ea typeface="宋体" charset="-122"/>
              </a:rPr>
              <a:pPr eaLnBrk="1" hangingPunct="1">
                <a:spcBef>
                  <a:spcPct val="0"/>
                </a:spcBef>
              </a:pPr>
              <a:t>23</a:t>
            </a:fld>
            <a:endParaRPr lang="zh-CN" altLang="en-US" smtClean="0">
              <a:latin typeface="Arial" charset="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80F0C0-9A25-4984-95E2-50DB5F351C1B}" type="slidenum">
              <a:rPr lang="zh-CN" altLang="en-US" smtClean="0">
                <a:latin typeface="Arial" charset="0"/>
                <a:ea typeface="宋体" charset="-122"/>
              </a:rPr>
              <a:pPr eaLnBrk="1" hangingPunct="1">
                <a:spcBef>
                  <a:spcPct val="0"/>
                </a:spcBef>
              </a:pPr>
              <a:t>27</a:t>
            </a:fld>
            <a:endParaRPr lang="en-US" altLang="zh-CN" smtClean="0">
              <a:latin typeface="Arial" charset="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latin typeface="Arial" charset="0"/>
              </a:rPr>
              <a:t>修改完格式，论文提交</a:t>
            </a:r>
            <a:endParaRPr lang="en-US" altLang="zh-CN" smtClean="0">
              <a:latin typeface="Arial" charset="0"/>
            </a:endParaRPr>
          </a:p>
          <a:p>
            <a:pPr eaLnBrk="1" hangingPunct="1">
              <a:spcBef>
                <a:spcPct val="0"/>
              </a:spcBef>
            </a:pPr>
            <a:r>
              <a:rPr lang="en-US" altLang="zh-CN" smtClean="0">
                <a:latin typeface="Arial" charset="0"/>
              </a:rPr>
              <a:t>Covering letter</a:t>
            </a:r>
            <a:r>
              <a:rPr lang="zh-CN" altLang="en-US" smtClean="0">
                <a:latin typeface="Arial" charset="0"/>
              </a:rPr>
              <a:t>是作者和主编交流的一个机会</a:t>
            </a:r>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A84383-F281-4B4D-A7DD-09FE25F461F4}" type="slidenum">
              <a:rPr lang="zh-CN" altLang="en-US" smtClean="0">
                <a:solidFill>
                  <a:srgbClr val="000000"/>
                </a:solidFill>
                <a:latin typeface="Arial" charset="0"/>
                <a:ea typeface="宋体" charset="-122"/>
              </a:rPr>
              <a:pPr eaLnBrk="1" hangingPunct="1">
                <a:spcBef>
                  <a:spcPct val="0"/>
                </a:spcBef>
              </a:pPr>
              <a:t>28</a:t>
            </a:fld>
            <a:endParaRPr lang="en-US" altLang="zh-CN" smtClean="0">
              <a:solidFill>
                <a:srgbClr val="000000"/>
              </a:solidFill>
              <a:latin typeface="Arial" charset="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latin typeface="Arial" charset="0"/>
              </a:rPr>
              <a:t>在期刊页面点击</a:t>
            </a:r>
            <a:r>
              <a:rPr lang="en-US" altLang="zh-CN" smtClean="0">
                <a:latin typeface="Arial" charset="0"/>
              </a:rPr>
              <a:t>author guideline</a:t>
            </a:r>
            <a:r>
              <a:rPr lang="zh-CN" altLang="en-US" smtClean="0">
                <a:latin typeface="Arial" charset="0"/>
              </a:rPr>
              <a:t>，进入该期刊的</a:t>
            </a:r>
            <a:r>
              <a:rPr lang="en-US" altLang="zh-CN" smtClean="0">
                <a:latin typeface="Arial" charset="0"/>
              </a:rPr>
              <a:t>scholarone</a:t>
            </a:r>
            <a:r>
              <a:rPr lang="zh-CN" altLang="en-US" smtClean="0">
                <a:latin typeface="Arial" charset="0"/>
              </a:rPr>
              <a:t>在线投稿系统页面</a:t>
            </a:r>
            <a:endParaRPr lang="en-US" altLang="zh-CN" smtClean="0">
              <a:latin typeface="Arial" charset="0"/>
            </a:endParaRPr>
          </a:p>
          <a:p>
            <a:pPr eaLnBrk="1" hangingPunct="1">
              <a:spcBef>
                <a:spcPct val="0"/>
              </a:spcBef>
            </a:pPr>
            <a:endParaRPr lang="en-US" altLang="zh-CN" smtClean="0">
              <a:latin typeface="Arial" charset="0"/>
            </a:endParaRPr>
          </a:p>
          <a:p>
            <a:pPr eaLnBrk="1" hangingPunct="1">
              <a:spcBef>
                <a:spcPct val="0"/>
              </a:spcBef>
            </a:pPr>
            <a:r>
              <a:rPr lang="zh-CN" altLang="en-US" smtClean="0">
                <a:latin typeface="Arial" charset="0"/>
              </a:rPr>
              <a:t>注册</a:t>
            </a:r>
            <a:endParaRPr lang="en-US" altLang="zh-CN" smtClean="0">
              <a:latin typeface="Arial" charset="0"/>
            </a:endParaRPr>
          </a:p>
          <a:p>
            <a:pPr eaLnBrk="1" hangingPunct="1">
              <a:spcBef>
                <a:spcPct val="0"/>
              </a:spcBef>
            </a:pPr>
            <a:endParaRPr lang="zh-CN" altLang="en-US" smtClean="0">
              <a:latin typeface="Arial" charset="0"/>
            </a:endParaRPr>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2A1BD9B-2736-4B7D-8B7D-39CF92D5F8B0}" type="slidenum">
              <a:rPr lang="zh-CN" altLang="en-US" smtClean="0">
                <a:solidFill>
                  <a:srgbClr val="000000"/>
                </a:solidFill>
                <a:latin typeface="Arial" charset="0"/>
                <a:ea typeface="宋体" charset="-122"/>
              </a:rPr>
              <a:pPr eaLnBrk="1" hangingPunct="1">
                <a:spcBef>
                  <a:spcPct val="0"/>
                </a:spcBef>
              </a:pPr>
              <a:t>29</a:t>
            </a:fld>
            <a:endParaRPr lang="en-US" altLang="zh-CN" smtClean="0">
              <a:solidFill>
                <a:srgbClr val="000000"/>
              </a:solidFill>
              <a:latin typeface="Arial" charset="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8F5D5CE-0DF8-4F27-AF3B-B7015E192615}" type="slidenum">
              <a:rPr lang="zh-CN" altLang="en-US" smtClean="0">
                <a:solidFill>
                  <a:srgbClr val="000000"/>
                </a:solidFill>
                <a:latin typeface="Arial" charset="0"/>
                <a:ea typeface="宋体" charset="-122"/>
              </a:rPr>
              <a:pPr eaLnBrk="1" hangingPunct="1">
                <a:spcBef>
                  <a:spcPct val="0"/>
                </a:spcBef>
              </a:pPr>
              <a:t>30</a:t>
            </a:fld>
            <a:endParaRPr lang="en-US" altLang="zh-CN" smtClean="0">
              <a:solidFill>
                <a:srgbClr val="000000"/>
              </a:solidFill>
              <a:latin typeface="Arial" charset="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696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77C3B8-3D04-4515-A39D-CC86BD720670}" type="slidenum">
              <a:rPr lang="en-US" altLang="zh-CN" smtClean="0">
                <a:solidFill>
                  <a:srgbClr val="000000"/>
                </a:solidFill>
                <a:latin typeface="Arial" charset="0"/>
                <a:ea typeface="宋体" charset="-122"/>
              </a:rPr>
              <a:pPr eaLnBrk="1" hangingPunct="1">
                <a:spcBef>
                  <a:spcPct val="0"/>
                </a:spcBef>
              </a:pPr>
              <a:t>31</a:t>
            </a:fld>
            <a:endParaRPr lang="en-US" altLang="zh-CN" smtClean="0">
              <a:solidFill>
                <a:srgbClr val="000000"/>
              </a:solidFill>
              <a:latin typeface="Arial" charset="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latin typeface="Arial" charset="0"/>
              </a:rPr>
              <a:t>找到</a:t>
            </a:r>
            <a:r>
              <a:rPr lang="en-US" altLang="zh-CN" smtClean="0">
                <a:latin typeface="Arial" charset="0"/>
              </a:rPr>
              <a:t>3-5</a:t>
            </a:r>
            <a:r>
              <a:rPr lang="zh-CN" altLang="en-US" smtClean="0">
                <a:latin typeface="Arial" charset="0"/>
              </a:rPr>
              <a:t>本期刊</a:t>
            </a:r>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D8E343-A1F3-4B86-BF78-8B8DEE1B5370}" type="slidenum">
              <a:rPr lang="zh-CN" altLang="en-US" smtClean="0">
                <a:solidFill>
                  <a:srgbClr val="000000"/>
                </a:solidFill>
                <a:latin typeface="Arial" charset="0"/>
                <a:ea typeface="宋体" charset="-122"/>
              </a:rPr>
              <a:pPr eaLnBrk="1" hangingPunct="1">
                <a:spcBef>
                  <a:spcPct val="0"/>
                </a:spcBef>
              </a:pPr>
              <a:t>33</a:t>
            </a:fld>
            <a:endParaRPr lang="en-US" altLang="zh-CN" smtClean="0">
              <a:solidFill>
                <a:srgbClr val="000000"/>
              </a:solidFill>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7D1641-82CF-41D3-8D08-EC6B2FA4480D}" type="slidenum">
              <a:rPr lang="zh-CN" altLang="en-US" smtClean="0">
                <a:latin typeface="Arial" charset="0"/>
                <a:ea typeface="宋体" charset="-122"/>
              </a:rPr>
              <a:pPr eaLnBrk="1" hangingPunct="1">
                <a:spcBef>
                  <a:spcPct val="0"/>
                </a:spcBef>
              </a:pPr>
              <a:t>2</a:t>
            </a:fld>
            <a:endParaRPr lang="en-US" altLang="zh-CN" smtClean="0">
              <a:latin typeface="Arial" charset="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C8B169-BE93-4DB4-AD5E-441F7AD4A5E9}" type="slidenum">
              <a:rPr lang="zh-CN" altLang="en-US" smtClean="0">
                <a:latin typeface="Arial" charset="0"/>
                <a:ea typeface="宋体" charset="-122"/>
              </a:rPr>
              <a:pPr eaLnBrk="1" hangingPunct="1">
                <a:spcBef>
                  <a:spcPct val="0"/>
                </a:spcBef>
              </a:pPr>
              <a:t>35</a:t>
            </a:fld>
            <a:endParaRPr lang="zh-CN" altLang="en-US" smtClean="0">
              <a:latin typeface="Arial" charset="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12B1BA-DE0F-4005-B142-DE80B1092B2B}" type="slidenum">
              <a:rPr lang="zh-CN" altLang="en-US" smtClean="0">
                <a:latin typeface="Arial" charset="0"/>
                <a:ea typeface="宋体" charset="-122"/>
              </a:rPr>
              <a:pPr eaLnBrk="1" hangingPunct="1">
                <a:spcBef>
                  <a:spcPct val="0"/>
                </a:spcBef>
              </a:pPr>
              <a:t>36</a:t>
            </a:fld>
            <a:endParaRPr lang="zh-CN" altLang="en-US" smtClean="0">
              <a:latin typeface="Arial" charset="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77BAEEC-7294-4834-A660-12270C9604EC}" type="slidenum">
              <a:rPr lang="zh-CN" altLang="en-US" smtClean="0">
                <a:latin typeface="Arial" charset="0"/>
                <a:ea typeface="宋体" charset="-122"/>
              </a:rPr>
              <a:pPr eaLnBrk="1" hangingPunct="1">
                <a:spcBef>
                  <a:spcPct val="0"/>
                </a:spcBef>
              </a:pPr>
              <a:t>41</a:t>
            </a:fld>
            <a:endParaRPr lang="zh-CN" altLang="en-US" smtClean="0">
              <a:latin typeface="Arial" charset="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747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5B7E04-0B90-4960-9B12-B1151EC07C6A}" type="slidenum">
              <a:rPr lang="zh-CN" altLang="en-US" smtClean="0">
                <a:latin typeface="Arial" charset="0"/>
                <a:ea typeface="宋体" charset="-122"/>
              </a:rPr>
              <a:pPr eaLnBrk="1" hangingPunct="1">
                <a:spcBef>
                  <a:spcPct val="0"/>
                </a:spcBef>
              </a:pPr>
              <a:t>42</a:t>
            </a:fld>
            <a:endParaRPr lang="en-US" altLang="zh-CN" smtClean="0">
              <a:latin typeface="Arial" charset="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latin typeface="Arial" charset="0"/>
              </a:rPr>
              <a:t>期刊主编、顾问编辑进行评审</a:t>
            </a:r>
          </a:p>
        </p:txBody>
      </p:sp>
      <p:sp>
        <p:nvSpPr>
          <p:cNvPr id="1034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AF2E0E7-144D-4B79-BA56-87C780FF0C95}" type="slidenum">
              <a:rPr lang="zh-CN" altLang="en-US" smtClean="0">
                <a:solidFill>
                  <a:srgbClr val="000000"/>
                </a:solidFill>
              </a:rPr>
              <a:pPr eaLnBrk="1" hangingPunct="1"/>
              <a:t>43</a:t>
            </a:fld>
            <a:endParaRPr lang="en-US" altLang="zh-CN"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90122F-9538-4A5A-A49A-1C68BD65C2E4}" type="slidenum">
              <a:rPr lang="zh-CN" altLang="en-US" smtClean="0">
                <a:solidFill>
                  <a:srgbClr val="000000"/>
                </a:solidFill>
                <a:latin typeface="Arial" charset="0"/>
                <a:ea typeface="宋体" charset="-122"/>
              </a:rPr>
              <a:pPr eaLnBrk="1" hangingPunct="1">
                <a:spcBef>
                  <a:spcPct val="0"/>
                </a:spcBef>
              </a:pPr>
              <a:t>45</a:t>
            </a:fld>
            <a:endParaRPr lang="en-US" altLang="zh-CN" smtClean="0">
              <a:solidFill>
                <a:srgbClr val="000000"/>
              </a:solidFill>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02330F8-BDAF-4066-B872-81E02AEEE8B5}" type="slidenum">
              <a:rPr lang="zh-CN" altLang="en-US">
                <a:latin typeface="Arial" charset="0"/>
              </a:rPr>
              <a:pPr algn="r" eaLnBrk="1" hangingPunct="1">
                <a:spcBef>
                  <a:spcPct val="0"/>
                </a:spcBef>
              </a:pPr>
              <a:t>3</a:t>
            </a:fld>
            <a:endParaRPr lang="en-US" altLang="zh-CN">
              <a:latin typeface="Arial"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BD4006-669D-4FF6-B41C-5B7128D6D2C0}" type="slidenum">
              <a:rPr lang="zh-CN" altLang="en-US" smtClean="0">
                <a:latin typeface="Arial" charset="0"/>
                <a:ea typeface="宋体" charset="-122"/>
              </a:rPr>
              <a:pPr eaLnBrk="1" hangingPunct="1">
                <a:spcBef>
                  <a:spcPct val="0"/>
                </a:spcBef>
              </a:pPr>
              <a:t>5</a:t>
            </a:fld>
            <a:endParaRPr lang="en-US" altLang="zh-CN" smtClean="0">
              <a:latin typeface="Arial" charset="0"/>
              <a:ea typeface="宋体" charset="-122"/>
            </a:endParaRPr>
          </a:p>
        </p:txBody>
      </p:sp>
      <p:sp>
        <p:nvSpPr>
          <p:cNvPr id="563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DFF7B22-4651-43E3-99DE-A55693D81EC0}" type="slidenum">
              <a:rPr lang="zh-CN" altLang="en-US">
                <a:latin typeface="Arial" charset="0"/>
              </a:rPr>
              <a:pPr algn="r" eaLnBrk="1" hangingPunct="1">
                <a:spcBef>
                  <a:spcPct val="0"/>
                </a:spcBef>
              </a:pPr>
              <a:t>5</a:t>
            </a:fld>
            <a:endParaRPr lang="en-US" altLang="zh-CN">
              <a:latin typeface="Arial" charset="0"/>
            </a:endParaRPr>
          </a:p>
        </p:txBody>
      </p:sp>
      <p:sp>
        <p:nvSpPr>
          <p:cNvPr id="563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首先是</a:t>
            </a:r>
            <a:r>
              <a:rPr lang="en-US" altLang="zh-CN" smtClean="0"/>
              <a:t>Emerald</a:t>
            </a:r>
            <a:r>
              <a:rPr lang="zh-CN" altLang="en-US" smtClean="0"/>
              <a:t>管理学全文期刊，目前我们出版</a:t>
            </a:r>
            <a:r>
              <a:rPr lang="en-US" altLang="zh-CN" smtClean="0"/>
              <a:t>270</a:t>
            </a:r>
            <a:r>
              <a:rPr lang="zh-CN" altLang="en-US" smtClean="0"/>
              <a:t>多种管理学领域的期刊，</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latin typeface="Arial" charset="0"/>
              </a:rPr>
              <a:t>Emerald</a:t>
            </a:r>
            <a:r>
              <a:rPr lang="zh-CN" altLang="en-US" smtClean="0">
                <a:latin typeface="Arial" charset="0"/>
              </a:rPr>
              <a:t>与全球众多知名大学合作出版了多种高品质图书，其中纸本图书目前出版了</a:t>
            </a:r>
            <a:r>
              <a:rPr lang="en-US" altLang="zh-CN" smtClean="0">
                <a:latin typeface="Arial" charset="0"/>
              </a:rPr>
              <a:t>2000</a:t>
            </a:r>
            <a:r>
              <a:rPr lang="zh-CN" altLang="en-US" smtClean="0">
                <a:latin typeface="Arial" charset="0"/>
              </a:rPr>
              <a:t>多种，</a:t>
            </a:r>
            <a:r>
              <a:rPr lang="en-US" altLang="zh-CN" smtClean="0">
                <a:latin typeface="Arial" charset="0"/>
              </a:rPr>
              <a:t>1000</a:t>
            </a:r>
            <a:r>
              <a:rPr lang="zh-CN" altLang="en-US" smtClean="0">
                <a:latin typeface="Arial" charset="0"/>
              </a:rPr>
              <a:t>多卷完成了电子化形成了电子系列丛书，包含</a:t>
            </a:r>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98DEB467-EC6C-457A-B184-0BC6C5249A46}" type="slidenum">
              <a:rPr lang="zh-CN" altLang="en-US" smtClean="0"/>
              <a:pPr/>
              <a:t>6</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A089040F-0B2C-4EA6-97E2-20287D4DA914}" type="slidenum">
              <a:rPr lang="zh-CN" altLang="en-US" sz="1200"/>
              <a:pPr algn="r" eaLnBrk="1" hangingPunct="1"/>
              <a:t>7</a:t>
            </a:fld>
            <a:endParaRPr lang="en-US" altLang="zh-CN" sz="1200"/>
          </a:p>
        </p:txBody>
      </p:sp>
      <p:sp>
        <p:nvSpPr>
          <p:cNvPr id="737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2A25ADCE-1DA6-45BB-8956-35B261763BAB}" type="slidenum">
              <a:rPr lang="zh-CN" altLang="en-US" sz="1200"/>
              <a:pPr algn="r" eaLnBrk="1" hangingPunct="1"/>
              <a:t>7</a:t>
            </a:fld>
            <a:endParaRPr lang="en-US" altLang="zh-CN" sz="1200"/>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latin typeface="Arial" charset="0"/>
              </a:rPr>
              <a:t>为了顺应管理学院、商学院等</a:t>
            </a:r>
            <a:r>
              <a:rPr lang="en-US" altLang="zh-CN" smtClean="0">
                <a:latin typeface="Arial" charset="0"/>
              </a:rPr>
              <a:t>MBA EMBA</a:t>
            </a:r>
            <a:r>
              <a:rPr lang="zh-CN" altLang="en-US" smtClean="0">
                <a:latin typeface="Arial" charset="0"/>
              </a:rPr>
              <a:t>教学的发展，</a:t>
            </a:r>
            <a:r>
              <a:rPr lang="en-US" altLang="zh-CN" smtClean="0">
                <a:latin typeface="Arial" charset="0"/>
              </a:rPr>
              <a:t>Emerald</a:t>
            </a:r>
            <a:r>
              <a:rPr lang="zh-CN" altLang="en-US" smtClean="0">
                <a:latin typeface="Arial" charset="0"/>
              </a:rPr>
              <a:t>开发了新兴市场教学案例集，旨在关注新兴市场经济体与世界同发展，其中包含案例与教学注释，同</a:t>
            </a:r>
            <a:r>
              <a:rPr lang="en-US" altLang="zh-CN" smtClean="0">
                <a:latin typeface="Arial" charset="0"/>
              </a:rPr>
              <a:t>Emerald</a:t>
            </a:r>
            <a:r>
              <a:rPr lang="zh-CN" altLang="en-US" smtClean="0">
                <a:latin typeface="Arial" charset="0"/>
              </a:rPr>
              <a:t>期刊一样，所有出版的案例均经过同行专家双盲评审。</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C6A2D7-77CE-4A26-899B-3275E6C39A85}" type="slidenum">
              <a:rPr lang="zh-CN" altLang="en-US" smtClean="0">
                <a:latin typeface="Arial" charset="0"/>
                <a:ea typeface="宋体" charset="-122"/>
              </a:rPr>
              <a:pPr eaLnBrk="1" hangingPunct="1">
                <a:spcBef>
                  <a:spcPct val="0"/>
                </a:spcBef>
              </a:pPr>
              <a:t>9</a:t>
            </a:fld>
            <a:endParaRPr lang="en-US" altLang="zh-CN" smtClean="0">
              <a:latin typeface="Arial" charset="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latin typeface="Arial" charset="0"/>
              </a:rPr>
              <a:t>找到</a:t>
            </a:r>
            <a:r>
              <a:rPr lang="en-US" altLang="zh-CN" smtClean="0">
                <a:latin typeface="Arial" charset="0"/>
              </a:rPr>
              <a:t>3-5</a:t>
            </a:r>
            <a:r>
              <a:rPr lang="zh-CN" altLang="en-US" smtClean="0">
                <a:latin typeface="Arial" charset="0"/>
              </a:rPr>
              <a:t>本期刊</a:t>
            </a:r>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07A83E-1CB7-4612-913C-76E07B62043F}" type="slidenum">
              <a:rPr lang="zh-CN" altLang="en-US" smtClean="0">
                <a:solidFill>
                  <a:srgbClr val="000000"/>
                </a:solidFill>
                <a:latin typeface="Arial" charset="0"/>
                <a:ea typeface="宋体" charset="-122"/>
              </a:rPr>
              <a:pPr eaLnBrk="1" hangingPunct="1">
                <a:spcBef>
                  <a:spcPct val="0"/>
                </a:spcBef>
              </a:pPr>
              <a:t>10</a:t>
            </a:fld>
            <a:endParaRPr lang="en-US" altLang="zh-CN" smtClean="0">
              <a:solidFill>
                <a:srgbClr val="000000"/>
              </a:solidFill>
              <a:latin typeface="Arial" charset="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DF13D8-FDD6-4AEB-AA29-25815FD9E132}" type="slidenum">
              <a:rPr lang="zh-CN" altLang="en-US" smtClean="0">
                <a:latin typeface="Arial" charset="0"/>
                <a:ea typeface="宋体" charset="-122"/>
              </a:rPr>
              <a:pPr eaLnBrk="1" hangingPunct="1">
                <a:spcBef>
                  <a:spcPct val="0"/>
                </a:spcBef>
              </a:pPr>
              <a:t>11</a:t>
            </a:fld>
            <a:endParaRPr lang="en-US" altLang="zh-CN" smtClean="0">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title master_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95288" y="6188075"/>
            <a:ext cx="30241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en-GB" altLang="zh-CN" sz="1400" b="1" smtClean="0"/>
              <a:t>www.emeraldinsight.com</a:t>
            </a:r>
          </a:p>
        </p:txBody>
      </p:sp>
      <p:pic>
        <p:nvPicPr>
          <p:cNvPr id="6" name="Picture 11" descr="Emerald logo PowerPoint ve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913" y="5224463"/>
            <a:ext cx="8096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95288" y="1187450"/>
            <a:ext cx="8277225" cy="1644650"/>
          </a:xfrm>
        </p:spPr>
        <p:txBody>
          <a:bodyPr anchor="ctr">
            <a:spAutoFit/>
          </a:bodyPr>
          <a:lstStyle>
            <a:lvl1pPr>
              <a:defRPr sz="54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395288" y="4795838"/>
            <a:ext cx="6837362" cy="288925"/>
          </a:xfrm>
        </p:spPr>
        <p:txBody>
          <a:bodyPr anchor="b">
            <a:spAutoFit/>
          </a:bodyPr>
          <a:lstStyle>
            <a:lvl1pPr marL="0" indent="0">
              <a:buFontTx/>
              <a:buNone/>
              <a:defRPr sz="1900"/>
            </a:lvl1pPr>
          </a:lstStyle>
          <a:p>
            <a:r>
              <a:rPr lang="en-GB"/>
              <a:t>Click to edit Master subtitle style</a:t>
            </a:r>
          </a:p>
        </p:txBody>
      </p:sp>
      <p:sp>
        <p:nvSpPr>
          <p:cNvPr id="7" name="Rectangle 21"/>
          <p:cNvSpPr>
            <a:spLocks noGrp="1" noChangeArrowheads="1"/>
          </p:cNvSpPr>
          <p:nvPr>
            <p:ph type="dt" sz="half" idx="10"/>
          </p:nvPr>
        </p:nvSpPr>
        <p:spPr/>
        <p:txBody>
          <a:bodyPr/>
          <a:lstStyle>
            <a:lvl1pPr>
              <a:defRPr/>
            </a:lvl1pPr>
          </a:lstStyle>
          <a:p>
            <a:pPr>
              <a:defRPr/>
            </a:pPr>
            <a:endParaRPr lang="en-US"/>
          </a:p>
        </p:txBody>
      </p:sp>
      <p:sp>
        <p:nvSpPr>
          <p:cNvPr id="8" name="Rectangle 22"/>
          <p:cNvSpPr>
            <a:spLocks noGrp="1" noChangeArrowheads="1"/>
          </p:cNvSpPr>
          <p:nvPr>
            <p:ph type="ftr" sz="quarter" idx="11"/>
          </p:nvPr>
        </p:nvSpPr>
        <p:spPr/>
        <p:txBody>
          <a:bodyPr/>
          <a:lstStyle>
            <a:lvl1pPr>
              <a:defRPr/>
            </a:lvl1pPr>
          </a:lstStyle>
          <a:p>
            <a:pPr>
              <a:defRPr/>
            </a:pPr>
            <a:endParaRPr lang="en-US"/>
          </a:p>
        </p:txBody>
      </p:sp>
      <p:sp>
        <p:nvSpPr>
          <p:cNvPr id="9" name="Rectangle 23"/>
          <p:cNvSpPr>
            <a:spLocks noGrp="1" noChangeArrowheads="1"/>
          </p:cNvSpPr>
          <p:nvPr>
            <p:ph type="sldNum" sz="quarter" idx="12"/>
          </p:nvPr>
        </p:nvSpPr>
        <p:spPr/>
        <p:txBody>
          <a:bodyPr/>
          <a:lstStyle>
            <a:lvl1pPr>
              <a:defRPr/>
            </a:lvl1pPr>
          </a:lstStyle>
          <a:p>
            <a:pPr>
              <a:defRPr/>
            </a:pPr>
            <a:fld id="{3671A895-9EDB-465F-A03E-5184ABAC2930}" type="slidenum">
              <a:rPr lang="en-US"/>
              <a:pPr>
                <a:defRPr/>
              </a:pPr>
              <a:t>‹#›</a:t>
            </a:fld>
            <a:endParaRPr lang="en-US"/>
          </a:p>
        </p:txBody>
      </p:sp>
    </p:spTree>
    <p:extLst>
      <p:ext uri="{BB962C8B-B14F-4D97-AF65-F5344CB8AC3E}">
        <p14:creationId xmlns:p14="http://schemas.microsoft.com/office/powerpoint/2010/main" val="200960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C595F840-38DF-4A7E-AF1E-553135D46792}" type="slidenum">
              <a:rPr lang="en-US"/>
              <a:pPr>
                <a:defRPr/>
              </a:pPr>
              <a:t>‹#›</a:t>
            </a:fld>
            <a:endParaRPr lang="en-US"/>
          </a:p>
        </p:txBody>
      </p:sp>
    </p:spTree>
    <p:extLst>
      <p:ext uri="{BB962C8B-B14F-4D97-AF65-F5344CB8AC3E}">
        <p14:creationId xmlns:p14="http://schemas.microsoft.com/office/powerpoint/2010/main" val="366936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50813"/>
            <a:ext cx="2087563" cy="6088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50813"/>
            <a:ext cx="6113462" cy="6088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CDAB518F-BF73-4F4B-8273-46161865DE4B}" type="slidenum">
              <a:rPr lang="en-US"/>
              <a:pPr>
                <a:defRPr/>
              </a:pPr>
              <a:t>‹#›</a:t>
            </a:fld>
            <a:endParaRPr lang="en-US"/>
          </a:p>
        </p:txBody>
      </p:sp>
    </p:spTree>
    <p:extLst>
      <p:ext uri="{BB962C8B-B14F-4D97-AF65-F5344CB8AC3E}">
        <p14:creationId xmlns:p14="http://schemas.microsoft.com/office/powerpoint/2010/main" val="145820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81452" y="235857"/>
            <a:ext cx="7238289" cy="1102179"/>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453" y="1676704"/>
            <a:ext cx="4115342" cy="411389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5654" y="1676704"/>
            <a:ext cx="4116894" cy="411389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lIns="88340" tIns="44170" rIns="88340" bIns="44170"/>
          <a:lstStyle>
            <a:lvl1pPr>
              <a:defRPr>
                <a:latin typeface="Arial" pitchFamily="34" charset="0"/>
                <a:ea typeface="宋体" pitchFamily="2" charset="-122"/>
              </a:defRPr>
            </a:lvl1pPr>
          </a:lstStyle>
          <a:p>
            <a:pPr>
              <a:defRPr/>
            </a:pPr>
            <a:endParaRPr lang="en-US" altLang="zh-CN"/>
          </a:p>
        </p:txBody>
      </p:sp>
      <p:sp>
        <p:nvSpPr>
          <p:cNvPr id="6" name="页脚占位符 5"/>
          <p:cNvSpPr>
            <a:spLocks noGrp="1"/>
          </p:cNvSpPr>
          <p:nvPr>
            <p:ph type="ftr" sz="quarter" idx="11"/>
          </p:nvPr>
        </p:nvSpPr>
        <p:spPr/>
        <p:txBody>
          <a:bodyPr lIns="88340" tIns="44170" rIns="88340" bIns="44170"/>
          <a:lstStyle>
            <a:lvl1pPr>
              <a:defRPr>
                <a:latin typeface="Arial" pitchFamily="34" charset="0"/>
                <a:ea typeface="宋体" pitchFamily="2" charset="-122"/>
              </a:defRPr>
            </a:lvl1pPr>
          </a:lstStyle>
          <a:p>
            <a:pPr>
              <a:defRPr/>
            </a:pPr>
            <a:endParaRPr lang="en-US" altLang="zh-CN"/>
          </a:p>
        </p:txBody>
      </p:sp>
      <p:sp>
        <p:nvSpPr>
          <p:cNvPr id="7" name="灯片编号占位符 6"/>
          <p:cNvSpPr>
            <a:spLocks noGrp="1"/>
          </p:cNvSpPr>
          <p:nvPr>
            <p:ph type="sldNum" sz="quarter" idx="12"/>
          </p:nvPr>
        </p:nvSpPr>
        <p:spPr/>
        <p:txBody>
          <a:bodyPr lIns="88340" tIns="44170" rIns="88340" bIns="44170"/>
          <a:lstStyle>
            <a:lvl1pPr>
              <a:defRPr>
                <a:latin typeface="Arial" pitchFamily="34" charset="0"/>
                <a:ea typeface="宋体" pitchFamily="2" charset="-122"/>
              </a:defRPr>
            </a:lvl1pPr>
          </a:lstStyle>
          <a:p>
            <a:pPr>
              <a:defRPr/>
            </a:pPr>
            <a:fld id="{AA594DF0-B925-48BD-9472-C20B7EF0F506}" type="slidenum">
              <a:rPr lang="zh-CN" altLang="en-US"/>
              <a:pPr>
                <a:defRPr/>
              </a:pPr>
              <a:t>‹#›</a:t>
            </a:fld>
            <a:endParaRPr lang="en-US" altLang="zh-CN"/>
          </a:p>
        </p:txBody>
      </p:sp>
    </p:spTree>
    <p:extLst>
      <p:ext uri="{BB962C8B-B14F-4D97-AF65-F5344CB8AC3E}">
        <p14:creationId xmlns:p14="http://schemas.microsoft.com/office/powerpoint/2010/main" val="215804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45FFFC0A-39AA-429A-B650-563713032791}" type="slidenum">
              <a:rPr lang="en-US"/>
              <a:pPr>
                <a:defRPr/>
              </a:pPr>
              <a:t>‹#›</a:t>
            </a:fld>
            <a:endParaRPr lang="en-US"/>
          </a:p>
        </p:txBody>
      </p:sp>
    </p:spTree>
    <p:extLst>
      <p:ext uri="{BB962C8B-B14F-4D97-AF65-F5344CB8AC3E}">
        <p14:creationId xmlns:p14="http://schemas.microsoft.com/office/powerpoint/2010/main" val="18320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2E020E92-F3F1-4FA8-8862-72C4F017EACC}" type="slidenum">
              <a:rPr lang="en-US"/>
              <a:pPr>
                <a:defRPr/>
              </a:pPr>
              <a:t>‹#›</a:t>
            </a:fld>
            <a:endParaRPr lang="en-US"/>
          </a:p>
        </p:txBody>
      </p:sp>
    </p:spTree>
    <p:extLst>
      <p:ext uri="{BB962C8B-B14F-4D97-AF65-F5344CB8AC3E}">
        <p14:creationId xmlns:p14="http://schemas.microsoft.com/office/powerpoint/2010/main" val="131357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41005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100513"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DE5CCE9F-8879-424F-92F1-C2D333830FD8}" type="slidenum">
              <a:rPr lang="en-US"/>
              <a:pPr>
                <a:defRPr/>
              </a:pPr>
              <a:t>‹#›</a:t>
            </a:fld>
            <a:endParaRPr lang="en-US"/>
          </a:p>
        </p:txBody>
      </p:sp>
    </p:spTree>
    <p:extLst>
      <p:ext uri="{BB962C8B-B14F-4D97-AF65-F5344CB8AC3E}">
        <p14:creationId xmlns:p14="http://schemas.microsoft.com/office/powerpoint/2010/main" val="217389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18125A83-1140-45E2-A1BC-1B28A59677F5}" type="slidenum">
              <a:rPr lang="en-US"/>
              <a:pPr>
                <a:defRPr/>
              </a:pPr>
              <a:t>‹#›</a:t>
            </a:fld>
            <a:endParaRPr lang="en-US"/>
          </a:p>
        </p:txBody>
      </p:sp>
    </p:spTree>
    <p:extLst>
      <p:ext uri="{BB962C8B-B14F-4D97-AF65-F5344CB8AC3E}">
        <p14:creationId xmlns:p14="http://schemas.microsoft.com/office/powerpoint/2010/main" val="356992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875AA702-21FD-4BA5-A95B-54020F49AB86}" type="slidenum">
              <a:rPr lang="en-US"/>
              <a:pPr>
                <a:defRPr/>
              </a:pPr>
              <a:t>‹#›</a:t>
            </a:fld>
            <a:endParaRPr lang="en-US"/>
          </a:p>
        </p:txBody>
      </p:sp>
    </p:spTree>
    <p:extLst>
      <p:ext uri="{BB962C8B-B14F-4D97-AF65-F5344CB8AC3E}">
        <p14:creationId xmlns:p14="http://schemas.microsoft.com/office/powerpoint/2010/main" val="205546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695BE482-1247-4C00-BD27-20A29A3D2305}" type="slidenum">
              <a:rPr lang="en-US"/>
              <a:pPr>
                <a:defRPr/>
              </a:pPr>
              <a:t>‹#›</a:t>
            </a:fld>
            <a:endParaRPr lang="en-US"/>
          </a:p>
        </p:txBody>
      </p:sp>
    </p:spTree>
    <p:extLst>
      <p:ext uri="{BB962C8B-B14F-4D97-AF65-F5344CB8AC3E}">
        <p14:creationId xmlns:p14="http://schemas.microsoft.com/office/powerpoint/2010/main" val="246377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B6AAB06E-A10A-4B07-8E62-DC00A74D40EF}" type="slidenum">
              <a:rPr lang="en-US"/>
              <a:pPr>
                <a:defRPr/>
              </a:pPr>
              <a:t>‹#›</a:t>
            </a:fld>
            <a:endParaRPr lang="en-US"/>
          </a:p>
        </p:txBody>
      </p:sp>
    </p:spTree>
    <p:extLst>
      <p:ext uri="{BB962C8B-B14F-4D97-AF65-F5344CB8AC3E}">
        <p14:creationId xmlns:p14="http://schemas.microsoft.com/office/powerpoint/2010/main" val="184935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0047D4A4-542F-44B9-A832-09E88867645B}" type="slidenum">
              <a:rPr lang="en-US"/>
              <a:pPr>
                <a:defRPr/>
              </a:pPr>
              <a:t>‹#›</a:t>
            </a:fld>
            <a:endParaRPr lang="en-US"/>
          </a:p>
        </p:txBody>
      </p:sp>
    </p:spTree>
    <p:extLst>
      <p:ext uri="{BB962C8B-B14F-4D97-AF65-F5344CB8AC3E}">
        <p14:creationId xmlns:p14="http://schemas.microsoft.com/office/powerpoint/2010/main" val="422369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7" descr="slide master_20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5288" y="150813"/>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zh-CN" altLang="en-GB" smtClean="0"/>
              <a:t>单击此处编辑母版标题样式</a:t>
            </a:r>
          </a:p>
        </p:txBody>
      </p:sp>
      <p:sp>
        <p:nvSpPr>
          <p:cNvPr id="1028" name="Rectangle 3"/>
          <p:cNvSpPr>
            <a:spLocks noGrp="1" noChangeArrowheads="1"/>
          </p:cNvSpPr>
          <p:nvPr>
            <p:ph type="body" idx="1"/>
          </p:nvPr>
        </p:nvSpPr>
        <p:spPr bwMode="auto">
          <a:xfrm>
            <a:off x="395288" y="1412875"/>
            <a:ext cx="83534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altLang="en-GB" smtClean="0"/>
              <a:t>单击此处编辑母版文本样式</a:t>
            </a:r>
          </a:p>
          <a:p>
            <a:pPr lvl="1"/>
            <a:r>
              <a:rPr lang="zh-CN" altLang="en-GB" smtClean="0"/>
              <a:t>第二级</a:t>
            </a:r>
          </a:p>
          <a:p>
            <a:pPr lvl="2"/>
            <a:r>
              <a:rPr lang="zh-CN" altLang="en-GB" smtClean="0"/>
              <a:t>第三级</a:t>
            </a:r>
          </a:p>
          <a:p>
            <a:pPr lvl="3"/>
            <a:r>
              <a:rPr lang="zh-CN" altLang="en-GB" smtClean="0"/>
              <a:t>第四级</a:t>
            </a:r>
          </a:p>
          <a:p>
            <a:pPr lvl="4"/>
            <a:r>
              <a:rPr lang="zh-CN" altLang="en-GB" smtClean="0"/>
              <a:t>第五级</a:t>
            </a:r>
          </a:p>
        </p:txBody>
      </p:sp>
      <p:sp>
        <p:nvSpPr>
          <p:cNvPr id="1038" name="Rectangle 14"/>
          <p:cNvSpPr>
            <a:spLocks noGrp="1" noChangeArrowheads="1"/>
          </p:cNvSpPr>
          <p:nvPr>
            <p:ph type="dt" sz="half" idx="2"/>
          </p:nvPr>
        </p:nvSpPr>
        <p:spPr bwMode="white">
          <a:xfrm>
            <a:off x="6096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00">
                <a:ea typeface="+mn-ea"/>
              </a:defRPr>
            </a:lvl1pPr>
          </a:lstStyle>
          <a:p>
            <a:pPr>
              <a:defRPr/>
            </a:pPr>
            <a:endParaRPr lang="en-US"/>
          </a:p>
        </p:txBody>
      </p:sp>
      <p:sp>
        <p:nvSpPr>
          <p:cNvPr id="1039" name="Rectangle 15"/>
          <p:cNvSpPr>
            <a:spLocks noGrp="1" noChangeArrowheads="1"/>
          </p:cNvSpPr>
          <p:nvPr>
            <p:ph type="ftr" sz="quarter" idx="3"/>
          </p:nvPr>
        </p:nvSpPr>
        <p:spPr bwMode="white">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00">
                <a:ea typeface="+mn-ea"/>
              </a:defRPr>
            </a:lvl1pPr>
          </a:lstStyle>
          <a:p>
            <a:pPr>
              <a:defRPr/>
            </a:pPr>
            <a:endParaRPr lang="en-US"/>
          </a:p>
        </p:txBody>
      </p:sp>
      <p:sp>
        <p:nvSpPr>
          <p:cNvPr id="1040" name="Rectangle 16"/>
          <p:cNvSpPr>
            <a:spLocks noGrp="1" noChangeArrowheads="1"/>
          </p:cNvSpPr>
          <p:nvPr>
            <p:ph type="sldNum" sz="quarter" idx="4"/>
          </p:nvPr>
        </p:nvSpPr>
        <p:spPr bwMode="white">
          <a:xfrm>
            <a:off x="66294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a:ea typeface="+mn-ea"/>
              </a:defRPr>
            </a:lvl1pPr>
          </a:lstStyle>
          <a:p>
            <a:pPr>
              <a:defRPr/>
            </a:pPr>
            <a:fld id="{532E82E0-6BF6-4B7D-8E56-43706A33F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4"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5" r:id="rId12"/>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gif"/><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6.gif"/><Relationship Id="rId4" Type="http://schemas.openxmlformats.org/officeDocument/2006/relationships/diagramData" Target="../diagrams/data3.xml"/><Relationship Id="rId9" Type="http://schemas.openxmlformats.org/officeDocument/2006/relationships/image" Target="../media/image35.gif"/></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7.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8.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288" y="1695450"/>
            <a:ext cx="8277225" cy="739775"/>
          </a:xfrm>
        </p:spPr>
        <p:txBody>
          <a:bodyPr anchorCtr="1"/>
          <a:lstStyle/>
          <a:p>
            <a:pPr algn="r" eaLnBrk="1" hangingPunct="1">
              <a:defRPr/>
            </a:pPr>
            <a:r>
              <a:rPr lang="en-US" altLang="zh-CN" sz="4800" dirty="0" smtClean="0">
                <a:latin typeface="+mn-ea"/>
                <a:ea typeface="+mn-ea"/>
              </a:rPr>
              <a:t>Emerald</a:t>
            </a:r>
            <a:r>
              <a:rPr lang="zh-CN" altLang="en-US" sz="4800" dirty="0" smtClean="0">
                <a:latin typeface="微软雅黑" panose="020B0503020204020204" pitchFamily="34" charset="-122"/>
                <a:ea typeface="微软雅黑" panose="020B0503020204020204" pitchFamily="34" charset="-122"/>
              </a:rPr>
              <a:t>国际期刊投稿交流</a:t>
            </a:r>
            <a:endParaRPr lang="en-US" altLang="zh-CN" sz="3600" dirty="0" smtClean="0">
              <a:latin typeface="微软雅黑" panose="020B0503020204020204" pitchFamily="34" charset="-122"/>
              <a:ea typeface="微软雅黑" panose="020B0503020204020204" pitchFamily="34" charset="-122"/>
            </a:endParaRPr>
          </a:p>
        </p:txBody>
      </p:sp>
      <p:sp>
        <p:nvSpPr>
          <p:cNvPr id="4099" name="Text Box 4"/>
          <p:cNvSpPr txBox="1">
            <a:spLocks noChangeArrowheads="1"/>
          </p:cNvSpPr>
          <p:nvPr/>
        </p:nvSpPr>
        <p:spPr bwMode="auto">
          <a:xfrm>
            <a:off x="788988" y="4970463"/>
            <a:ext cx="68405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lnSpc>
                <a:spcPct val="125000"/>
              </a:lnSpc>
              <a:spcBef>
                <a:spcPct val="0"/>
              </a:spcBef>
              <a:buFontTx/>
              <a:buNone/>
            </a:pPr>
            <a:r>
              <a:rPr lang="zh-CN" altLang="en-US" sz="1800" b="1">
                <a:latin typeface="微软雅黑" pitchFamily="34" charset="-122"/>
                <a:ea typeface="微软雅黑" pitchFamily="34" charset="-122"/>
              </a:rPr>
              <a:t>杨柳</a:t>
            </a:r>
            <a:endParaRPr lang="en-US" altLang="zh-CN" sz="1800" b="1">
              <a:latin typeface="微软雅黑" pitchFamily="34" charset="-122"/>
              <a:ea typeface="微软雅黑" pitchFamily="34" charset="-122"/>
            </a:endParaRPr>
          </a:p>
          <a:p>
            <a:pPr algn="r" eaLnBrk="1" hangingPunct="1">
              <a:lnSpc>
                <a:spcPct val="125000"/>
              </a:lnSpc>
              <a:spcBef>
                <a:spcPct val="0"/>
              </a:spcBef>
              <a:buFontTx/>
              <a:buNone/>
            </a:pPr>
            <a:r>
              <a:rPr lang="zh-CN" altLang="en-US" sz="1800" b="1">
                <a:latin typeface="微软雅黑" pitchFamily="34" charset="-122"/>
                <a:ea typeface="微软雅黑" pitchFamily="34" charset="-122"/>
              </a:rPr>
              <a:t>出版关系主管</a:t>
            </a:r>
            <a:endParaRPr lang="en-US" altLang="zh-CN" sz="1800" b="1">
              <a:latin typeface="微软雅黑" pitchFamily="34" charset="-122"/>
              <a:ea typeface="微软雅黑" pitchFamily="34" charset="-122"/>
            </a:endParaRPr>
          </a:p>
          <a:p>
            <a:pPr algn="r" eaLnBrk="1" hangingPunct="1">
              <a:lnSpc>
                <a:spcPct val="125000"/>
              </a:lnSpc>
              <a:spcBef>
                <a:spcPct val="0"/>
              </a:spcBef>
              <a:buFontTx/>
              <a:buNone/>
            </a:pPr>
            <a:r>
              <a:rPr lang="en-US" altLang="zh-CN" sz="1800" b="1">
                <a:solidFill>
                  <a:srgbClr val="0070C0"/>
                </a:solidFill>
              </a:rPr>
              <a:t>pub3@emeraldinsight.com.cn</a:t>
            </a:r>
          </a:p>
          <a:p>
            <a:pPr algn="r" eaLnBrk="1" hangingPunct="1">
              <a:lnSpc>
                <a:spcPct val="125000"/>
              </a:lnSpc>
              <a:spcBef>
                <a:spcPct val="0"/>
              </a:spcBef>
              <a:buFontTx/>
              <a:buNone/>
            </a:pPr>
            <a:r>
              <a:rPr lang="en-US" altLang="zh-CN" sz="1800" b="1"/>
              <a:t>13240039423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7" name="Picture 13" descr="Poli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047" y="2803447"/>
            <a:ext cx="1143000" cy="14954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8596" y="2901076"/>
            <a:ext cx="5364588" cy="2616101"/>
          </a:xfrm>
          <a:prstGeom prst="rect">
            <a:avLst/>
          </a:prstGeom>
          <a:noFill/>
        </p:spPr>
        <p:txBody>
          <a:bodyPr wrap="square">
            <a:spAutoFit/>
          </a:bodyPr>
          <a:lstStyle/>
          <a:p>
            <a:pPr marL="355600" indent="-355600" defTabSz="946150">
              <a:lnSpc>
                <a:spcPct val="150000"/>
              </a:lnSpc>
              <a:buFontTx/>
              <a:buChar char="•"/>
              <a:defRPr/>
            </a:pPr>
            <a:r>
              <a:rPr lang="en-US" altLang="zh-CN" sz="1600" i="1" dirty="0" smtClean="0">
                <a:ea typeface="华文细黑" pitchFamily="2" charset="-122"/>
              </a:rPr>
              <a:t>Disaster Prevention and Management: An International Journal                      </a:t>
            </a:r>
            <a:r>
              <a:rPr lang="en-US" altLang="zh-CN" sz="1600" dirty="0" smtClean="0">
                <a:ea typeface="华文细黑" pitchFamily="2" charset="-122"/>
              </a:rPr>
              <a:t>           </a:t>
            </a:r>
            <a:endParaRPr lang="en-US" altLang="zh-CN" dirty="0">
              <a:latin typeface="华文细黑" pitchFamily="2" charset="-122"/>
              <a:ea typeface="华文细黑" pitchFamily="2" charset="-122"/>
            </a:endParaRPr>
          </a:p>
          <a:p>
            <a:pPr marL="355600" indent="-355600" defTabSz="946150">
              <a:lnSpc>
                <a:spcPct val="150000"/>
              </a:lnSpc>
              <a:buFontTx/>
              <a:buChar char="•"/>
              <a:defRPr/>
            </a:pPr>
            <a:r>
              <a:rPr lang="en-US" altLang="zh-CN" sz="1600" i="1" dirty="0" smtClean="0">
                <a:ea typeface="华文细黑" pitchFamily="2" charset="-122"/>
              </a:rPr>
              <a:t>International Journal of Climate Change Strategies and Management         </a:t>
            </a:r>
            <a:endParaRPr lang="en-US" altLang="zh-CN" dirty="0">
              <a:latin typeface="华文细黑" pitchFamily="2" charset="-122"/>
              <a:ea typeface="华文细黑" pitchFamily="2" charset="-122"/>
            </a:endParaRPr>
          </a:p>
          <a:p>
            <a:pPr marL="355600" indent="-355600" defTabSz="946150">
              <a:lnSpc>
                <a:spcPct val="150000"/>
              </a:lnSpc>
              <a:buFontTx/>
              <a:buChar char="•"/>
              <a:defRPr/>
            </a:pPr>
            <a:r>
              <a:rPr lang="en-US" altLang="zh-CN" sz="1600" i="1" dirty="0" smtClean="0">
                <a:ea typeface="华文细黑" pitchFamily="2" charset="-122"/>
              </a:rPr>
              <a:t>Policing: An International Journal of Police Strategies &amp; Management             </a:t>
            </a:r>
            <a:endParaRPr lang="en-US" altLang="zh-CN" dirty="0">
              <a:latin typeface="华文细黑" pitchFamily="2" charset="-122"/>
              <a:ea typeface="华文细黑" pitchFamily="2" charset="-122"/>
            </a:endParaRPr>
          </a:p>
          <a:p>
            <a:pPr>
              <a:lnSpc>
                <a:spcPct val="125000"/>
              </a:lnSpc>
              <a:buFont typeface="Arial" pitchFamily="34" charset="0"/>
              <a:buNone/>
              <a:defRPr/>
            </a:pPr>
            <a:endParaRPr lang="en-US" altLang="zh-CN" sz="1600" dirty="0">
              <a:latin typeface="Arial" pitchFamily="34" charset="0"/>
              <a:ea typeface="宋体" pitchFamily="2" charset="-122"/>
            </a:endParaRPr>
          </a:p>
        </p:txBody>
      </p:sp>
      <p:sp>
        <p:nvSpPr>
          <p:cNvPr id="11267"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zh-CN" altLang="en-US" sz="3200" b="1">
                <a:latin typeface="微软雅黑" pitchFamily="34" charset="-122"/>
                <a:ea typeface="微软雅黑" pitchFamily="34" charset="-122"/>
              </a:rPr>
              <a:t>投稿期刊选择</a:t>
            </a:r>
          </a:p>
        </p:txBody>
      </p:sp>
      <p:graphicFrame>
        <p:nvGraphicFramePr>
          <p:cNvPr id="2" name="图示 1"/>
          <p:cNvGraphicFramePr/>
          <p:nvPr/>
        </p:nvGraphicFramePr>
        <p:xfrm>
          <a:off x="0" y="1531582"/>
          <a:ext cx="8939284" cy="733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73" name="Picture 9" descr="Disaster Prevention and Manage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4684" y="3461414"/>
            <a:ext cx="11430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International Journal of Climate Change Strategies and Managem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3184" y="4209127"/>
            <a:ext cx="1143000" cy="148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79" y="2385302"/>
            <a:ext cx="83439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63" y="4557285"/>
            <a:ext cx="84201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bwMode="auto">
          <a:xfrm>
            <a:off x="4473778" y="3775033"/>
            <a:ext cx="1022531" cy="300665"/>
          </a:xfrm>
          <a:prstGeom prst="rect">
            <a:avLst/>
          </a:prstGeom>
          <a:noFill/>
          <a:ln w="38100" cap="flat" cmpd="sng" algn="ctr">
            <a:solidFill>
              <a:srgbClr val="FF0000"/>
            </a:solid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a:lstStyle/>
          <a:p>
            <a:pPr>
              <a:defRPr/>
            </a:pPr>
            <a:endParaRPr lang="zh-CN" altLang="en-US">
              <a:ln w="18415" cmpd="sng">
                <a:solidFill>
                  <a:srgbClr val="FF0000"/>
                </a:solidFill>
                <a:prstDash val="solid"/>
              </a:ln>
              <a:solidFill>
                <a:srgbClr val="FFFFFF"/>
              </a:solidFill>
              <a:effectLst>
                <a:outerShdw blurRad="63500" dir="3600000" algn="tl" rotWithShape="0">
                  <a:srgbClr val="000000">
                    <a:alpha val="70000"/>
                  </a:srgbClr>
                </a:outerShdw>
              </a:effectLst>
              <a:ea typeface="宋体" pitchFamily="2" charset="-122"/>
            </a:endParaRPr>
          </a:p>
        </p:txBody>
      </p:sp>
      <p:sp>
        <p:nvSpPr>
          <p:cNvPr id="12294" name="矩形 11"/>
          <p:cNvSpPr>
            <a:spLocks noChangeArrowheads="1"/>
          </p:cNvSpPr>
          <p:nvPr/>
        </p:nvSpPr>
        <p:spPr bwMode="auto">
          <a:xfrm>
            <a:off x="522879" y="4630738"/>
            <a:ext cx="1309688" cy="279400"/>
          </a:xfrm>
          <a:prstGeom prst="rect">
            <a:avLst/>
          </a:prstGeom>
          <a:noFill/>
          <a:ln w="571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zh-CN" altLang="en-US" sz="1800"/>
          </a:p>
        </p:txBody>
      </p:sp>
      <p:sp>
        <p:nvSpPr>
          <p:cNvPr id="12295"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zh-CN" altLang="en-US" sz="3200" b="1">
                <a:latin typeface="微软雅黑" pitchFamily="34" charset="-122"/>
                <a:ea typeface="微软雅黑" pitchFamily="34" charset="-122"/>
              </a:rPr>
              <a:t>投稿期刊选择</a:t>
            </a:r>
          </a:p>
        </p:txBody>
      </p:sp>
      <p:graphicFrame>
        <p:nvGraphicFramePr>
          <p:cNvPr id="8" name="图示 7"/>
          <p:cNvGraphicFramePr/>
          <p:nvPr/>
        </p:nvGraphicFramePr>
        <p:xfrm>
          <a:off x="-155339" y="1504286"/>
          <a:ext cx="8939284" cy="7339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2068974" y="1678688"/>
          <a:ext cx="5006052" cy="4562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zh-CN" altLang="en-US" sz="3200" b="1">
                <a:latin typeface="微软雅黑" pitchFamily="34" charset="-122"/>
                <a:ea typeface="微软雅黑" pitchFamily="34" charset="-122"/>
              </a:rPr>
              <a:t>文稿准备</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Title</a:t>
            </a:r>
            <a:endParaRPr lang="zh-CN" altLang="en-US" sz="3200" b="1" dirty="0" smtClean="0">
              <a:latin typeface="+mn-ea"/>
              <a:ea typeface="+mn-ea"/>
            </a:endParaRPr>
          </a:p>
        </p:txBody>
      </p:sp>
      <p:graphicFrame>
        <p:nvGraphicFramePr>
          <p:cNvPr id="7" name="表格 6"/>
          <p:cNvGraphicFramePr>
            <a:graphicFrameLocks noGrp="1"/>
          </p:cNvGraphicFramePr>
          <p:nvPr/>
        </p:nvGraphicFramePr>
        <p:xfrm>
          <a:off x="1328738" y="2593975"/>
          <a:ext cx="6505575" cy="3519488"/>
        </p:xfrm>
        <a:graphic>
          <a:graphicData uri="http://schemas.openxmlformats.org/drawingml/2006/table">
            <a:tbl>
              <a:tblPr firstRow="1" bandRow="1">
                <a:tableStyleId>{69CF1AB2-1976-4502-BF36-3FF5EA218861}</a:tableStyleId>
              </a:tblPr>
              <a:tblGrid>
                <a:gridCol w="1390851"/>
                <a:gridCol w="5114724"/>
              </a:tblGrid>
              <a:tr h="538296">
                <a:tc>
                  <a:txBody>
                    <a:bodyPr/>
                    <a:lstStyle/>
                    <a:p>
                      <a:r>
                        <a:rPr lang="zh-CN" altLang="en-US" sz="1800" b="1" dirty="0" smtClean="0">
                          <a:latin typeface="微软雅黑" panose="020B0503020204020204" pitchFamily="34" charset="-122"/>
                          <a:ea typeface="微软雅黑" panose="020B0503020204020204" pitchFamily="34" charset="-122"/>
                        </a:rPr>
                        <a:t>长度   </a:t>
                      </a:r>
                      <a:r>
                        <a:rPr lang="zh-CN" altLang="en-US" sz="1800" b="1" dirty="0" smtClean="0">
                          <a:latin typeface="+mj-lt"/>
                          <a:ea typeface="黑体" pitchFamily="2" charset="-122"/>
                        </a:rPr>
                        <a:t> </a:t>
                      </a:r>
                      <a:endParaRPr lang="en-US" altLang="zh-CN" sz="1800" b="1" dirty="0" smtClean="0">
                        <a:latin typeface="+mj-lt"/>
                        <a:ea typeface="黑体" pitchFamily="2" charset="-122"/>
                      </a:endParaRPr>
                    </a:p>
                  </a:txBody>
                  <a:tcPr marL="91463" marR="91463" marT="45696" marB="4569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t>≤ 20 words</a:t>
                      </a:r>
                    </a:p>
                  </a:txBody>
                  <a:tcPr marL="91463" marR="91463" marT="45696" marB="45696" anchor="ctr"/>
                </a:tc>
              </a:tr>
              <a:tr h="1336392">
                <a:tc>
                  <a:txBody>
                    <a:bodyPr/>
                    <a:lstStyle/>
                    <a:p>
                      <a:r>
                        <a:rPr lang="zh-CN" altLang="en-US" sz="1800" b="1" dirty="0" smtClean="0">
                          <a:latin typeface="微软雅黑" panose="020B0503020204020204" pitchFamily="34" charset="-122"/>
                          <a:ea typeface="微软雅黑" panose="020B0503020204020204" pitchFamily="34" charset="-122"/>
                        </a:rPr>
                        <a:t>描述</a:t>
                      </a:r>
                      <a:r>
                        <a:rPr lang="en-US" altLang="zh-CN" sz="1800" b="1" dirty="0" smtClean="0">
                          <a:latin typeface="微软雅黑" panose="020B0503020204020204" pitchFamily="34" charset="-122"/>
                          <a:ea typeface="微软雅黑" panose="020B0503020204020204" pitchFamily="34" charset="-122"/>
                        </a:rPr>
                        <a:t>/</a:t>
                      </a:r>
                      <a:r>
                        <a:rPr lang="zh-CN" altLang="en-US" sz="1800" b="1" dirty="0" smtClean="0">
                          <a:latin typeface="微软雅黑" panose="020B0503020204020204" pitchFamily="34" charset="-122"/>
                          <a:ea typeface="微软雅黑" panose="020B0503020204020204" pitchFamily="34" charset="-122"/>
                        </a:rPr>
                        <a:t>简洁</a:t>
                      </a:r>
                      <a:r>
                        <a:rPr lang="zh-CN" altLang="en-US" sz="1800" b="1" baseline="0" dirty="0" smtClean="0">
                          <a:latin typeface="微软雅黑" panose="020B0503020204020204" pitchFamily="34" charset="-122"/>
                          <a:ea typeface="微软雅黑" panose="020B0503020204020204" pitchFamily="34" charset="-122"/>
                        </a:rPr>
                        <a:t>  </a:t>
                      </a:r>
                      <a:endParaRPr lang="en-US" altLang="zh-CN" sz="1800" b="1" baseline="0" dirty="0" smtClean="0">
                        <a:latin typeface="微软雅黑" panose="020B0503020204020204" pitchFamily="34" charset="-122"/>
                        <a:ea typeface="微软雅黑" panose="020B0503020204020204" pitchFamily="34" charset="-122"/>
                      </a:endParaRPr>
                    </a:p>
                  </a:txBody>
                  <a:tcPr marL="91463" marR="91463" marT="45696" marB="45696" anchor="ctr"/>
                </a:tc>
                <a:tc>
                  <a:txBody>
                    <a:bodyPr/>
                    <a:lstStyle/>
                    <a:p>
                      <a:r>
                        <a:rPr lang="en-US" altLang="zh-CN" sz="1800" dirty="0" smtClean="0">
                          <a:solidFill>
                            <a:srgbClr val="FF0000"/>
                          </a:solidFill>
                        </a:rPr>
                        <a:t>A Study of </a:t>
                      </a:r>
                      <a:r>
                        <a:rPr lang="en-US" altLang="zh-CN" sz="1800" dirty="0" smtClean="0"/>
                        <a:t>the effects of foreign investment on the economic growth in Spain </a:t>
                      </a:r>
                      <a:r>
                        <a:rPr lang="en-US" altLang="zh-CN" sz="1800" dirty="0" smtClean="0">
                          <a:solidFill>
                            <a:srgbClr val="FF0000"/>
                          </a:solidFill>
                        </a:rPr>
                        <a:t>during</a:t>
                      </a:r>
                      <a:r>
                        <a:rPr lang="en-US" altLang="zh-CN" sz="1800" dirty="0" smtClean="0"/>
                        <a:t> </a:t>
                      </a:r>
                      <a:r>
                        <a:rPr lang="en-US" altLang="zh-CN" sz="1800" dirty="0" smtClean="0">
                          <a:solidFill>
                            <a:srgbClr val="FF0000"/>
                          </a:solidFill>
                        </a:rPr>
                        <a:t>the</a:t>
                      </a:r>
                      <a:r>
                        <a:rPr lang="en-US" altLang="zh-CN" sz="1800" dirty="0" smtClean="0"/>
                        <a:t> </a:t>
                      </a:r>
                      <a:r>
                        <a:rPr lang="en-US" altLang="zh-CN" sz="1800" dirty="0" smtClean="0">
                          <a:solidFill>
                            <a:srgbClr val="FF0000"/>
                          </a:solidFill>
                        </a:rPr>
                        <a:t>period</a:t>
                      </a:r>
                      <a:r>
                        <a:rPr lang="en-US" altLang="zh-CN" sz="1800" dirty="0" smtClean="0"/>
                        <a:t> </a:t>
                      </a:r>
                      <a:r>
                        <a:rPr lang="en-US" altLang="zh-CN" sz="1800" dirty="0" smtClean="0">
                          <a:solidFill>
                            <a:srgbClr val="FF0000"/>
                          </a:solidFill>
                        </a:rPr>
                        <a:t>between</a:t>
                      </a:r>
                      <a:r>
                        <a:rPr lang="en-US" altLang="zh-CN" sz="1800" dirty="0" smtClean="0"/>
                        <a:t> 1976 and 1990</a:t>
                      </a:r>
                    </a:p>
                  </a:txBody>
                  <a:tcPr marL="91463" marR="91463" marT="45696" marB="45696" anchor="ctr"/>
                </a:tc>
              </a:tr>
              <a:tr h="1644800">
                <a:tc>
                  <a:txBody>
                    <a:bodyPr/>
                    <a:lstStyle/>
                    <a:p>
                      <a:r>
                        <a:rPr lang="zh-CN" altLang="en-US" sz="1800" b="1" dirty="0" smtClean="0">
                          <a:latin typeface="微软雅黑" panose="020B0503020204020204" pitchFamily="34" charset="-122"/>
                          <a:ea typeface="微软雅黑" panose="020B0503020204020204" pitchFamily="34" charset="-122"/>
                        </a:rPr>
                        <a:t>具体   </a:t>
                      </a:r>
                      <a:endParaRPr lang="en-US" altLang="zh-CN" sz="1800" b="1" dirty="0" smtClean="0">
                        <a:latin typeface="微软雅黑" panose="020B0503020204020204" pitchFamily="34" charset="-122"/>
                        <a:ea typeface="微软雅黑" panose="020B0503020204020204" pitchFamily="34" charset="-122"/>
                      </a:endParaRPr>
                    </a:p>
                  </a:txBody>
                  <a:tcPr marL="91463" marR="91463" marT="45696" marB="45696" anchor="ctr"/>
                </a:tc>
                <a:tc>
                  <a:txBody>
                    <a:bodyPr/>
                    <a:lstStyle/>
                    <a:p>
                      <a:r>
                        <a:rPr lang="en-US" altLang="zh-CN" sz="1800" dirty="0" smtClean="0"/>
                        <a:t>“New Techniques in Carbon Materials” </a:t>
                      </a:r>
                    </a:p>
                    <a:p>
                      <a:endParaRPr lang="en-US" altLang="zh-CN" sz="1800" dirty="0" smtClean="0"/>
                    </a:p>
                    <a:p>
                      <a:r>
                        <a:rPr lang="en-US" altLang="zh-CN" sz="1800" dirty="0" smtClean="0"/>
                        <a:t>“(The) Use of Optical Microscopic Techniques in Characterizing New Carbon Materials”</a:t>
                      </a:r>
                    </a:p>
                  </a:txBody>
                  <a:tcPr marL="91463" marR="91463" marT="45696" marB="45696" anchor="ctr"/>
                </a:tc>
              </a:tr>
            </a:tbl>
          </a:graphicData>
        </a:graphic>
      </p:graphicFrame>
      <p:sp>
        <p:nvSpPr>
          <p:cNvPr id="14353" name="下箭头 3"/>
          <p:cNvSpPr>
            <a:spLocks noChangeArrowheads="1"/>
          </p:cNvSpPr>
          <p:nvPr/>
        </p:nvSpPr>
        <p:spPr bwMode="auto">
          <a:xfrm>
            <a:off x="4754563" y="5053013"/>
            <a:ext cx="238125" cy="239712"/>
          </a:xfrm>
          <a:prstGeom prst="downArrow">
            <a:avLst>
              <a:gd name="adj1" fmla="val 50000"/>
              <a:gd name="adj2" fmla="val 50333"/>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zh-CN" altLang="en-US" sz="1800"/>
          </a:p>
        </p:txBody>
      </p:sp>
      <p:grpSp>
        <p:nvGrpSpPr>
          <p:cNvPr id="14354" name="组合 10"/>
          <p:cNvGrpSpPr>
            <a:grpSpLocks/>
          </p:cNvGrpSpPr>
          <p:nvPr/>
        </p:nvGrpSpPr>
        <p:grpSpPr bwMode="auto">
          <a:xfrm>
            <a:off x="1187450" y="1541463"/>
            <a:ext cx="6154738" cy="682625"/>
            <a:chOff x="1183743" y="1405719"/>
            <a:chExt cx="5308628" cy="825692"/>
          </a:xfrm>
        </p:grpSpPr>
        <p:sp>
          <p:nvSpPr>
            <p:cNvPr id="9" name="圆角矩形 8"/>
            <p:cNvSpPr/>
            <p:nvPr/>
          </p:nvSpPr>
          <p:spPr bwMode="auto">
            <a:xfrm>
              <a:off x="2087456" y="1405719"/>
              <a:ext cx="4404915" cy="66055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spcBef>
                  <a:spcPts val="1200"/>
                </a:spcBef>
                <a:defRPr/>
              </a:pPr>
              <a:r>
                <a:rPr lang="zh-CN" altLang="en-US" sz="2000" b="1" dirty="0">
                  <a:solidFill>
                    <a:srgbClr val="FF0000"/>
                  </a:solidFill>
                  <a:latin typeface="微软雅黑" panose="020B0503020204020204" pitchFamily="34" charset="-122"/>
                  <a:ea typeface="微软雅黑" panose="020B0503020204020204" pitchFamily="34" charset="-122"/>
                </a:rPr>
                <a:t>  最少</a:t>
              </a:r>
              <a:r>
                <a:rPr lang="zh-CN" altLang="en-US" sz="2000" dirty="0">
                  <a:latin typeface="微软雅黑" panose="020B0503020204020204" pitchFamily="34" charset="-122"/>
                  <a:ea typeface="微软雅黑" panose="020B0503020204020204" pitchFamily="34" charset="-122"/>
                </a:rPr>
                <a:t>的单词，表达</a:t>
              </a:r>
              <a:r>
                <a:rPr lang="zh-CN" altLang="en-US" sz="2000" b="1" dirty="0">
                  <a:solidFill>
                    <a:srgbClr val="FF0000"/>
                  </a:solidFill>
                  <a:latin typeface="微软雅黑" panose="020B0503020204020204" pitchFamily="34" charset="-122"/>
                  <a:ea typeface="微软雅黑" panose="020B0503020204020204" pitchFamily="34" charset="-122"/>
                </a:rPr>
                <a:t>最充分</a:t>
              </a:r>
              <a:r>
                <a:rPr lang="zh-CN" altLang="en-US" sz="2000" dirty="0">
                  <a:latin typeface="微软雅黑" panose="020B0503020204020204" pitchFamily="34" charset="-122"/>
                  <a:ea typeface="微软雅黑" panose="020B0503020204020204" pitchFamily="34" charset="-122"/>
                </a:rPr>
                <a:t>的意思</a:t>
              </a:r>
            </a:p>
          </p:txBody>
        </p:sp>
        <p:sp>
          <p:nvSpPr>
            <p:cNvPr id="10" name="燕尾形 9"/>
            <p:cNvSpPr/>
            <p:nvPr/>
          </p:nvSpPr>
          <p:spPr bwMode="auto">
            <a:xfrm rot="5400000">
              <a:off x="1270847" y="1318616"/>
              <a:ext cx="825691" cy="999899"/>
            </a:xfrm>
            <a:prstGeom prst="chevron">
              <a:avLst>
                <a:gd name="adj" fmla="val 22250"/>
              </a:avLst>
            </a:prstGeom>
            <a:solidFill>
              <a:schemeClr val="accent1"/>
            </a:solidFill>
            <a:ln w="9525" cap="flat" cmpd="sng" algn="ctr">
              <a:noFill/>
              <a:prstDash val="solid"/>
              <a:round/>
              <a:headEnd type="none" w="med" len="med"/>
              <a:tailEnd type="none" w="med" len="med"/>
            </a:ln>
            <a:effectLst/>
          </p:spPr>
          <p:txBody>
            <a:bodyPr vert="vert270"/>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标题</a:t>
              </a:r>
            </a:p>
          </p:txBody>
        </p:sp>
      </p:gr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p:cNvSpPr>
            <a:spLocks noGrp="1"/>
          </p:cNvSpPr>
          <p:nvPr>
            <p:ph idx="1"/>
          </p:nvPr>
        </p:nvSpPr>
        <p:spPr>
          <a:xfrm>
            <a:off x="406400" y="2371725"/>
            <a:ext cx="8353425" cy="3579813"/>
          </a:xfrm>
        </p:spPr>
        <p:txBody>
          <a:bodyPr/>
          <a:lstStyle/>
          <a:p>
            <a:pPr>
              <a:buFontTx/>
              <a:buNone/>
            </a:pPr>
            <a:r>
              <a:rPr lang="en-US" altLang="zh-CN" smtClean="0">
                <a:ea typeface="宋体" charset="-122"/>
              </a:rPr>
              <a:t> </a:t>
            </a:r>
          </a:p>
          <a:p>
            <a:endParaRPr lang="zh-CN" altLang="en-US" smtClean="0">
              <a:ea typeface="宋体" charset="-122"/>
            </a:endParaRPr>
          </a:p>
        </p:txBody>
      </p:sp>
      <p:graphicFrame>
        <p:nvGraphicFramePr>
          <p:cNvPr id="4" name="表格 3"/>
          <p:cNvGraphicFramePr>
            <a:graphicFrameLocks noGrp="1"/>
          </p:cNvGraphicFramePr>
          <p:nvPr/>
        </p:nvGraphicFramePr>
        <p:xfrm>
          <a:off x="620713" y="1584325"/>
          <a:ext cx="7902575" cy="4503736"/>
        </p:xfrm>
        <a:graphic>
          <a:graphicData uri="http://schemas.openxmlformats.org/drawingml/2006/table">
            <a:tbl>
              <a:tblPr firstRow="1" bandRow="1">
                <a:tableStyleId>{5C22544A-7EE6-4342-B048-85BDC9FD1C3A}</a:tableStyleId>
              </a:tblPr>
              <a:tblGrid>
                <a:gridCol w="4563675"/>
                <a:gridCol w="917488"/>
                <a:gridCol w="663902"/>
                <a:gridCol w="885463"/>
                <a:gridCol w="872047"/>
              </a:tblGrid>
              <a:tr h="640114">
                <a:tc>
                  <a:txBody>
                    <a:bodyPr/>
                    <a:lstStyle/>
                    <a:p>
                      <a:r>
                        <a:rPr lang="en-US" altLang="zh-CN" sz="1800" dirty="0" smtClean="0"/>
                        <a:t>Title</a:t>
                      </a:r>
                      <a:r>
                        <a:rPr lang="en-US" altLang="zh-CN" sz="1800" baseline="0" dirty="0" smtClean="0"/>
                        <a:t> </a:t>
                      </a:r>
                      <a:endParaRPr lang="zh-CN" altLang="en-US" sz="1800" dirty="0"/>
                    </a:p>
                  </a:txBody>
                  <a:tcPr marL="91457" marR="91457" marT="45700" marB="45700" anchor="ctr"/>
                </a:tc>
                <a:tc>
                  <a:txBody>
                    <a:bodyPr/>
                    <a:lstStyle/>
                    <a:p>
                      <a:r>
                        <a:rPr lang="zh-CN" altLang="en-US" sz="1800" dirty="0" smtClean="0">
                          <a:latin typeface="微软雅黑" panose="020B0503020204020204" pitchFamily="34" charset="-122"/>
                          <a:ea typeface="微软雅黑" panose="020B0503020204020204" pitchFamily="34" charset="-122"/>
                        </a:rPr>
                        <a:t>单词数</a:t>
                      </a:r>
                      <a:endParaRPr lang="zh-CN" altLang="en-US" sz="1800" dirty="0">
                        <a:latin typeface="微软雅黑" panose="020B0503020204020204" pitchFamily="34" charset="-122"/>
                        <a:ea typeface="微软雅黑" panose="020B0503020204020204" pitchFamily="34" charset="-122"/>
                      </a:endParaRPr>
                    </a:p>
                  </a:txBody>
                  <a:tcPr marL="91457" marR="91457" marT="45700" marB="45700" anchor="ctr"/>
                </a:tc>
                <a:tc>
                  <a:txBody>
                    <a:bodyPr/>
                    <a:lstStyle/>
                    <a:p>
                      <a:r>
                        <a:rPr lang="zh-CN" altLang="en-US" sz="1800" dirty="0" smtClean="0">
                          <a:latin typeface="微软雅黑" panose="020B0503020204020204" pitchFamily="34" charset="-122"/>
                          <a:ea typeface="微软雅黑" panose="020B0503020204020204" pitchFamily="34" charset="-122"/>
                        </a:rPr>
                        <a:t>名词</a:t>
                      </a:r>
                      <a:endParaRPr lang="zh-CN" altLang="en-US" sz="1800" dirty="0">
                        <a:latin typeface="微软雅黑" panose="020B0503020204020204" pitchFamily="34" charset="-122"/>
                        <a:ea typeface="微软雅黑" panose="020B0503020204020204" pitchFamily="34" charset="-122"/>
                      </a:endParaRPr>
                    </a:p>
                  </a:txBody>
                  <a:tcPr marL="91457" marR="91457" marT="45700" marB="45700" anchor="ctr"/>
                </a:tc>
                <a:tc>
                  <a:txBody>
                    <a:bodyPr/>
                    <a:lstStyle/>
                    <a:p>
                      <a:r>
                        <a:rPr lang="zh-CN" altLang="en-US" sz="1800" dirty="0" smtClean="0">
                          <a:latin typeface="微软雅黑" panose="020B0503020204020204" pitchFamily="34" charset="-122"/>
                          <a:ea typeface="微软雅黑" panose="020B0503020204020204" pitchFamily="34" charset="-122"/>
                        </a:rPr>
                        <a:t>形容词</a:t>
                      </a:r>
                      <a:endParaRPr lang="zh-CN" altLang="en-US" sz="1800" dirty="0">
                        <a:latin typeface="微软雅黑" panose="020B0503020204020204" pitchFamily="34" charset="-122"/>
                        <a:ea typeface="微软雅黑" panose="020B0503020204020204" pitchFamily="34" charset="-122"/>
                      </a:endParaRPr>
                    </a:p>
                  </a:txBody>
                  <a:tcPr marL="91457" marR="91457" marT="45700" marB="45700" anchor="ctr"/>
                </a:tc>
                <a:tc>
                  <a:txBody>
                    <a:bodyPr/>
                    <a:lstStyle/>
                    <a:p>
                      <a:r>
                        <a:rPr lang="zh-CN" altLang="en-US" sz="1800" dirty="0" smtClean="0">
                          <a:latin typeface="微软雅黑" panose="020B0503020204020204" pitchFamily="34" charset="-122"/>
                          <a:ea typeface="微软雅黑" panose="020B0503020204020204" pitchFamily="34" charset="-122"/>
                        </a:rPr>
                        <a:t>介词</a:t>
                      </a:r>
                      <a:endParaRPr lang="zh-CN" altLang="en-US" sz="1800" dirty="0">
                        <a:latin typeface="微软雅黑" panose="020B0503020204020204" pitchFamily="34" charset="-122"/>
                        <a:ea typeface="微软雅黑" panose="020B0503020204020204" pitchFamily="34" charset="-122"/>
                      </a:endParaRPr>
                    </a:p>
                  </a:txBody>
                  <a:tcPr marL="91457" marR="91457" marT="45700" marB="45700" anchor="ctr"/>
                </a:tc>
              </a:tr>
              <a:tr h="722632">
                <a:tc>
                  <a:txBody>
                    <a:bodyPr/>
                    <a:lstStyle/>
                    <a:p>
                      <a:r>
                        <a:rPr lang="en-US" altLang="zh-CN" sz="1800" dirty="0" smtClean="0"/>
                        <a:t>Progress Towards </a:t>
                      </a:r>
                      <a:r>
                        <a:rPr lang="en-US" altLang="zh-CN" sz="1800" dirty="0" err="1" smtClean="0"/>
                        <a:t>Institutionalising</a:t>
                      </a:r>
                      <a:r>
                        <a:rPr lang="en-US" altLang="zh-CN" sz="1800" dirty="0" smtClean="0"/>
                        <a:t> Field-wide Water Efficiency Change</a:t>
                      </a:r>
                      <a:endParaRPr lang="zh-CN" altLang="en-US" sz="1800" dirty="0"/>
                    </a:p>
                  </a:txBody>
                  <a:tcPr marL="91457" marR="91457" marT="45700" marB="45700" anchor="ctr"/>
                </a:tc>
                <a:tc>
                  <a:txBody>
                    <a:bodyPr/>
                    <a:lstStyle/>
                    <a:p>
                      <a:r>
                        <a:rPr lang="en-US" altLang="zh-CN" sz="1800" dirty="0" smtClean="0"/>
                        <a:t>7</a:t>
                      </a:r>
                      <a:endParaRPr lang="zh-CN" altLang="en-US" sz="1800" dirty="0"/>
                    </a:p>
                  </a:txBody>
                  <a:tcPr marL="91457" marR="91457" marT="45700" marB="45700" anchor="ctr"/>
                </a:tc>
                <a:tc>
                  <a:txBody>
                    <a:bodyPr/>
                    <a:lstStyle/>
                    <a:p>
                      <a:r>
                        <a:rPr lang="en-US" altLang="zh-CN" sz="1800" dirty="0" smtClean="0"/>
                        <a:t>4</a:t>
                      </a:r>
                      <a:endParaRPr lang="zh-CN" altLang="en-US" sz="1800" dirty="0"/>
                    </a:p>
                  </a:txBody>
                  <a:tcPr marL="91457" marR="91457" marT="45700" marB="45700" anchor="ctr"/>
                </a:tc>
                <a:tc>
                  <a:txBody>
                    <a:bodyPr/>
                    <a:lstStyle/>
                    <a:p>
                      <a:r>
                        <a:rPr lang="en-US" altLang="zh-CN" sz="1800" dirty="0" smtClean="0"/>
                        <a:t>2</a:t>
                      </a:r>
                      <a:endParaRPr lang="zh-CN" altLang="en-US" sz="1800" dirty="0"/>
                    </a:p>
                  </a:txBody>
                  <a:tcPr marL="91457" marR="91457" marT="45700" marB="45700" anchor="ctr"/>
                </a:tc>
                <a:tc>
                  <a:txBody>
                    <a:bodyPr/>
                    <a:lstStyle/>
                    <a:p>
                      <a:r>
                        <a:rPr lang="en-US" altLang="zh-CN" sz="1800" dirty="0" smtClean="0"/>
                        <a:t>1</a:t>
                      </a:r>
                      <a:endParaRPr lang="zh-CN" altLang="en-US" sz="1800" dirty="0"/>
                    </a:p>
                  </a:txBody>
                  <a:tcPr marL="91457" marR="91457" marT="45700" marB="45700" anchor="ctr"/>
                </a:tc>
              </a:tr>
              <a:tr h="914471">
                <a:tc>
                  <a:txBody>
                    <a:bodyPr/>
                    <a:lstStyle/>
                    <a:p>
                      <a:r>
                        <a:rPr lang="en-US" altLang="zh-CN" sz="1800" dirty="0" smtClean="0"/>
                        <a:t>Whistle-blowing by External Auditors in South Africa: Enclosure, Efficient Bodies and Disciplinary Power</a:t>
                      </a:r>
                      <a:endParaRPr lang="zh-CN" altLang="en-US" sz="1800" dirty="0"/>
                    </a:p>
                  </a:txBody>
                  <a:tcPr marL="91457" marR="91457" marT="45700" marB="45700" anchor="ctr"/>
                </a:tc>
                <a:tc>
                  <a:txBody>
                    <a:bodyPr/>
                    <a:lstStyle/>
                    <a:p>
                      <a:r>
                        <a:rPr lang="en-US" altLang="zh-CN" sz="1800" dirty="0" smtClean="0"/>
                        <a:t>13</a:t>
                      </a:r>
                      <a:endParaRPr lang="zh-CN" altLang="en-US" sz="1800" dirty="0"/>
                    </a:p>
                  </a:txBody>
                  <a:tcPr marL="91457" marR="91457" marT="45700" marB="45700" anchor="ctr"/>
                </a:tc>
                <a:tc>
                  <a:txBody>
                    <a:bodyPr/>
                    <a:lstStyle/>
                    <a:p>
                      <a:r>
                        <a:rPr lang="en-US" altLang="zh-CN" sz="1800" dirty="0" smtClean="0"/>
                        <a:t>7</a:t>
                      </a:r>
                      <a:endParaRPr lang="zh-CN" altLang="en-US" sz="1800" dirty="0"/>
                    </a:p>
                  </a:txBody>
                  <a:tcPr marL="91457" marR="91457" marT="45700" marB="45700" anchor="ctr"/>
                </a:tc>
                <a:tc>
                  <a:txBody>
                    <a:bodyPr/>
                    <a:lstStyle/>
                    <a:p>
                      <a:r>
                        <a:rPr lang="en-US" altLang="zh-CN" sz="1800" dirty="0" smtClean="0"/>
                        <a:t>3</a:t>
                      </a:r>
                      <a:endParaRPr lang="zh-CN" altLang="en-US" sz="1800" dirty="0"/>
                    </a:p>
                  </a:txBody>
                  <a:tcPr marL="91457" marR="91457" marT="45700" marB="45700" anchor="ctr"/>
                </a:tc>
                <a:tc>
                  <a:txBody>
                    <a:bodyPr/>
                    <a:lstStyle/>
                    <a:p>
                      <a:r>
                        <a:rPr lang="en-US" altLang="zh-CN" sz="1800" dirty="0" smtClean="0"/>
                        <a:t>2</a:t>
                      </a:r>
                      <a:endParaRPr lang="zh-CN" altLang="en-US" sz="1800" dirty="0"/>
                    </a:p>
                  </a:txBody>
                  <a:tcPr marL="91457" marR="91457" marT="45700" marB="45700" anchor="ctr"/>
                </a:tc>
              </a:tr>
              <a:tr h="914471">
                <a:tc>
                  <a:txBody>
                    <a:bodyPr/>
                    <a:lstStyle/>
                    <a:p>
                      <a:r>
                        <a:rPr lang="en-US" altLang="zh-CN" sz="1800" dirty="0" smtClean="0"/>
                        <a:t>Rhetoric and Argument in Social and Environmental Reporting: the Dirty Laundry Case</a:t>
                      </a:r>
                      <a:endParaRPr lang="zh-CN" altLang="en-US" sz="1800" dirty="0"/>
                    </a:p>
                  </a:txBody>
                  <a:tcPr marL="91457" marR="91457" marT="45700" marB="45700" anchor="ctr"/>
                </a:tc>
                <a:tc>
                  <a:txBody>
                    <a:bodyPr/>
                    <a:lstStyle/>
                    <a:p>
                      <a:r>
                        <a:rPr lang="en-US" altLang="zh-CN" sz="1800" dirty="0" smtClean="0"/>
                        <a:t>12</a:t>
                      </a:r>
                      <a:endParaRPr lang="zh-CN" altLang="en-US" sz="1800" dirty="0"/>
                    </a:p>
                  </a:txBody>
                  <a:tcPr marL="91457" marR="91457" marT="45700" marB="45700" anchor="ctr"/>
                </a:tc>
                <a:tc>
                  <a:txBody>
                    <a:bodyPr/>
                    <a:lstStyle/>
                    <a:p>
                      <a:r>
                        <a:rPr lang="en-US" altLang="zh-CN" sz="1800" dirty="0" smtClean="0"/>
                        <a:t>5</a:t>
                      </a:r>
                      <a:endParaRPr lang="zh-CN" altLang="en-US" sz="1800" dirty="0"/>
                    </a:p>
                  </a:txBody>
                  <a:tcPr marL="91457" marR="91457" marT="45700" marB="45700" anchor="ctr"/>
                </a:tc>
                <a:tc>
                  <a:txBody>
                    <a:bodyPr/>
                    <a:lstStyle/>
                    <a:p>
                      <a:r>
                        <a:rPr lang="en-US" altLang="zh-CN" sz="1800" dirty="0" smtClean="0"/>
                        <a:t>3</a:t>
                      </a:r>
                      <a:endParaRPr lang="zh-CN" altLang="en-US" sz="1800" dirty="0"/>
                    </a:p>
                  </a:txBody>
                  <a:tcPr marL="91457" marR="91457" marT="45700" marB="45700" anchor="ctr"/>
                </a:tc>
                <a:tc>
                  <a:txBody>
                    <a:bodyPr/>
                    <a:lstStyle/>
                    <a:p>
                      <a:r>
                        <a:rPr lang="en-US" altLang="zh-CN" sz="1800" dirty="0" smtClean="0"/>
                        <a:t>1</a:t>
                      </a:r>
                      <a:endParaRPr lang="zh-CN" altLang="en-US" sz="1800" dirty="0"/>
                    </a:p>
                  </a:txBody>
                  <a:tcPr marL="91457" marR="91457" marT="45700" marB="45700" anchor="ctr"/>
                </a:tc>
              </a:tr>
              <a:tr h="640114">
                <a:tc>
                  <a:txBody>
                    <a:bodyPr/>
                    <a:lstStyle/>
                    <a:p>
                      <a:r>
                        <a:rPr lang="en-US" altLang="zh-CN" sz="1800" dirty="0" smtClean="0"/>
                        <a:t>Motivations for Issuing Standalone CSR Reports: a Survey of Canadian Firms</a:t>
                      </a:r>
                      <a:endParaRPr lang="zh-CN" altLang="en-US" sz="1800" dirty="0"/>
                    </a:p>
                  </a:txBody>
                  <a:tcPr marL="91457" marR="91457" marT="45700" marB="45700" anchor="ctr"/>
                </a:tc>
                <a:tc>
                  <a:txBody>
                    <a:bodyPr/>
                    <a:lstStyle/>
                    <a:p>
                      <a:r>
                        <a:rPr lang="en-US" altLang="zh-CN" sz="1800" dirty="0" smtClean="0"/>
                        <a:t>11</a:t>
                      </a:r>
                      <a:endParaRPr lang="zh-CN" altLang="en-US" sz="1800" dirty="0"/>
                    </a:p>
                  </a:txBody>
                  <a:tcPr marL="91457" marR="91457" marT="45700" marB="45700" anchor="ctr"/>
                </a:tc>
                <a:tc>
                  <a:txBody>
                    <a:bodyPr/>
                    <a:lstStyle/>
                    <a:p>
                      <a:r>
                        <a:rPr lang="en-US" altLang="zh-CN" sz="1800" dirty="0" smtClean="0"/>
                        <a:t>6</a:t>
                      </a:r>
                      <a:endParaRPr lang="zh-CN" altLang="en-US" sz="1800" dirty="0"/>
                    </a:p>
                  </a:txBody>
                  <a:tcPr marL="91457" marR="91457" marT="45700" marB="45700" anchor="ctr"/>
                </a:tc>
                <a:tc>
                  <a:txBody>
                    <a:bodyPr/>
                    <a:lstStyle/>
                    <a:p>
                      <a:r>
                        <a:rPr lang="en-US" altLang="zh-CN" sz="1800" dirty="0" smtClean="0"/>
                        <a:t>2</a:t>
                      </a:r>
                      <a:endParaRPr lang="zh-CN" altLang="en-US" sz="1800" dirty="0"/>
                    </a:p>
                  </a:txBody>
                  <a:tcPr marL="91457" marR="91457" marT="45700" marB="45700" anchor="ctr"/>
                </a:tc>
                <a:tc>
                  <a:txBody>
                    <a:bodyPr/>
                    <a:lstStyle/>
                    <a:p>
                      <a:r>
                        <a:rPr lang="en-US" altLang="zh-CN" sz="1800" dirty="0" smtClean="0"/>
                        <a:t>2</a:t>
                      </a:r>
                      <a:endParaRPr lang="zh-CN" altLang="en-US" sz="1800" dirty="0"/>
                    </a:p>
                  </a:txBody>
                  <a:tcPr marL="91457" marR="91457" marT="45700" marB="45700" anchor="ctr"/>
                </a:tc>
              </a:tr>
              <a:tr h="671934">
                <a:tc>
                  <a:txBody>
                    <a:bodyPr/>
                    <a:lstStyle/>
                    <a:p>
                      <a:r>
                        <a:rPr lang="en-US" altLang="zh-CN" sz="1800" dirty="0" smtClean="0"/>
                        <a:t>The Rise and Fall of the UK Operating and Financial Review</a:t>
                      </a:r>
                      <a:endParaRPr lang="zh-CN" altLang="en-US" sz="1800" dirty="0"/>
                    </a:p>
                  </a:txBody>
                  <a:tcPr marL="91457" marR="91457" marT="45700" marB="45700" anchor="ctr"/>
                </a:tc>
                <a:tc>
                  <a:txBody>
                    <a:bodyPr/>
                    <a:lstStyle/>
                    <a:p>
                      <a:r>
                        <a:rPr lang="en-US" altLang="zh-CN" sz="1800" dirty="0" smtClean="0"/>
                        <a:t>11</a:t>
                      </a:r>
                      <a:endParaRPr lang="zh-CN" altLang="en-US" sz="1800" dirty="0"/>
                    </a:p>
                  </a:txBody>
                  <a:tcPr marL="91457" marR="91457" marT="45700" marB="45700" anchor="ctr"/>
                </a:tc>
                <a:tc>
                  <a:txBody>
                    <a:bodyPr/>
                    <a:lstStyle/>
                    <a:p>
                      <a:r>
                        <a:rPr lang="en-US" altLang="zh-CN" sz="1800" dirty="0" smtClean="0"/>
                        <a:t>4</a:t>
                      </a:r>
                      <a:endParaRPr lang="zh-CN" altLang="en-US" sz="1800" dirty="0"/>
                    </a:p>
                  </a:txBody>
                  <a:tcPr marL="91457" marR="91457" marT="45700" marB="45700" anchor="ctr"/>
                </a:tc>
                <a:tc>
                  <a:txBody>
                    <a:bodyPr/>
                    <a:lstStyle/>
                    <a:p>
                      <a:r>
                        <a:rPr lang="en-US" altLang="zh-CN" sz="1800" dirty="0" smtClean="0"/>
                        <a:t>2</a:t>
                      </a:r>
                      <a:endParaRPr lang="zh-CN" altLang="en-US" sz="1800" dirty="0"/>
                    </a:p>
                  </a:txBody>
                  <a:tcPr marL="91457" marR="91457" marT="45700" marB="45700" anchor="ctr"/>
                </a:tc>
                <a:tc>
                  <a:txBody>
                    <a:bodyPr/>
                    <a:lstStyle/>
                    <a:p>
                      <a:r>
                        <a:rPr lang="en-US" altLang="zh-CN" sz="1800" dirty="0" smtClean="0"/>
                        <a:t>1</a:t>
                      </a:r>
                      <a:endParaRPr lang="zh-CN" altLang="en-US" sz="1800" dirty="0"/>
                    </a:p>
                  </a:txBody>
                  <a:tcPr marL="91457" marR="91457" marT="45700" marB="45700" anchor="ctr"/>
                </a:tc>
              </a:tr>
            </a:tbl>
          </a:graphicData>
        </a:graphic>
      </p:graphicFrame>
      <p:sp>
        <p:nvSpPr>
          <p:cNvPr id="15407" name="TextBox 1"/>
          <p:cNvSpPr txBox="1">
            <a:spLocks noChangeArrowheads="1"/>
          </p:cNvSpPr>
          <p:nvPr/>
        </p:nvSpPr>
        <p:spPr bwMode="auto">
          <a:xfrm>
            <a:off x="395288" y="6351588"/>
            <a:ext cx="8570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zh-CN" sz="1600" b="1" i="1"/>
              <a:t>                                       ——Accounting, Auditing &amp; Accountability Journal 2014 issue 4</a:t>
            </a:r>
            <a:endParaRPr lang="zh-CN" altLang="en-US" sz="1600" b="1"/>
          </a:p>
        </p:txBody>
      </p:sp>
      <p:sp>
        <p:nvSpPr>
          <p:cNvPr id="6"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Title</a:t>
            </a:r>
            <a:endParaRPr lang="zh-CN" altLang="en-US" sz="3200" b="1" dirty="0" smtClean="0">
              <a:latin typeface="+mn-ea"/>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占位符 2"/>
          <p:cNvSpPr>
            <a:spLocks noGrp="1"/>
          </p:cNvSpPr>
          <p:nvPr>
            <p:ph type="body" sz="half" idx="1"/>
          </p:nvPr>
        </p:nvSpPr>
        <p:spPr>
          <a:xfrm>
            <a:off x="722313" y="1392238"/>
            <a:ext cx="8110537" cy="4498975"/>
          </a:xfrm>
        </p:spPr>
        <p:txBody>
          <a:bodyPr/>
          <a:lstStyle/>
          <a:p>
            <a:pPr eaLnBrk="1" hangingPunct="1">
              <a:lnSpc>
                <a:spcPct val="125000"/>
              </a:lnSpc>
              <a:spcAft>
                <a:spcPts val="600"/>
              </a:spcAft>
              <a:buFontTx/>
              <a:buNone/>
              <a:defRPr/>
            </a:pPr>
            <a:r>
              <a:rPr lang="zh-CN" altLang="en-US" sz="1800" b="1" dirty="0" smtClean="0">
                <a:latin typeface="微软雅黑" panose="020B0503020204020204" pitchFamily="34" charset="-122"/>
                <a:ea typeface="微软雅黑" panose="020B0503020204020204" pitchFamily="34" charset="-122"/>
              </a:rPr>
              <a:t>摘要：</a:t>
            </a:r>
            <a:r>
              <a:rPr lang="en-US" altLang="zh-CN" sz="1800" dirty="0" smtClean="0">
                <a:latin typeface="微软雅黑" panose="020B0503020204020204" pitchFamily="34" charset="-122"/>
                <a:ea typeface="微软雅黑" panose="020B0503020204020204" pitchFamily="34" charset="-122"/>
              </a:rPr>
              <a:t>Emerald</a:t>
            </a:r>
            <a:r>
              <a:rPr lang="zh-CN" altLang="en-US" sz="1800" dirty="0" smtClean="0">
                <a:latin typeface="微软雅黑" panose="020B0503020204020204" pitchFamily="34" charset="-122"/>
                <a:ea typeface="微软雅黑" panose="020B0503020204020204" pitchFamily="34" charset="-122"/>
              </a:rPr>
              <a:t>采用</a:t>
            </a:r>
            <a:r>
              <a:rPr lang="zh-CN" altLang="en-US" sz="1800" dirty="0" smtClean="0">
                <a:solidFill>
                  <a:srgbClr val="FF0000"/>
                </a:solidFill>
                <a:latin typeface="微软雅黑" panose="020B0503020204020204" pitchFamily="34" charset="-122"/>
                <a:ea typeface="微软雅黑" panose="020B0503020204020204" pitchFamily="34" charset="-122"/>
              </a:rPr>
              <a:t>结构性摘要</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eaLnBrk="1" hangingPunct="1">
              <a:lnSpc>
                <a:spcPct val="125000"/>
              </a:lnSpc>
              <a:buFontTx/>
              <a:buNone/>
              <a:defRPr/>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行文中用</a:t>
            </a:r>
            <a:r>
              <a:rPr lang="zh-CN" altLang="zh-CN" sz="1800" b="1" dirty="0" smtClean="0">
                <a:latin typeface="微软雅黑" panose="020B0503020204020204" pitchFamily="34" charset="-122"/>
                <a:ea typeface="微软雅黑" panose="020B0503020204020204" pitchFamily="34" charset="-122"/>
              </a:rPr>
              <a:t>醒目的字体</a:t>
            </a:r>
            <a:r>
              <a:rPr lang="en-US" altLang="zh-CN" sz="1800" dirty="0" smtClean="0">
                <a:latin typeface="微软雅黑" panose="020B0503020204020204" pitchFamily="34" charset="-122"/>
                <a:ea typeface="微软雅黑" panose="020B0503020204020204" pitchFamily="34" charset="-122"/>
              </a:rPr>
              <a:t>(</a:t>
            </a:r>
            <a:r>
              <a:rPr lang="zh-CN" altLang="zh-CN" sz="1800" dirty="0" smtClean="0">
                <a:latin typeface="微软雅黑" panose="020B0503020204020204" pitchFamily="34" charset="-122"/>
                <a:ea typeface="微软雅黑" panose="020B0503020204020204" pitchFamily="34" charset="-122"/>
              </a:rPr>
              <a:t>黑体、全部大写、或斜体</a:t>
            </a:r>
            <a:r>
              <a:rPr lang="en-US" altLang="zh-CN" sz="180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a:t>
            </a:r>
            <a:r>
              <a:rPr lang="zh-CN" altLang="zh-CN" sz="1800" dirty="0" smtClean="0">
                <a:latin typeface="微软雅黑" panose="020B0503020204020204" pitchFamily="34" charset="-122"/>
                <a:ea typeface="微软雅黑" panose="020B0503020204020204" pitchFamily="34" charset="-122"/>
              </a:rPr>
              <a:t>直接标出目的、方法、</a:t>
            </a:r>
            <a:r>
              <a:rPr lang="en-US" altLang="zh-CN" sz="1800" dirty="0" smtClean="0">
                <a:latin typeface="微软雅黑" panose="020B0503020204020204" pitchFamily="34" charset="-122"/>
                <a:ea typeface="微软雅黑" panose="020B0503020204020204" pitchFamily="34" charset="-122"/>
              </a:rPr>
              <a:t>   </a:t>
            </a:r>
          </a:p>
          <a:p>
            <a:pPr eaLnBrk="1" hangingPunct="1">
              <a:lnSpc>
                <a:spcPct val="125000"/>
              </a:lnSpc>
              <a:buFontTx/>
              <a:buNone/>
              <a:defRPr/>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结果、结论</a:t>
            </a:r>
            <a:r>
              <a:rPr lang="zh-CN" altLang="en-US" sz="1800" dirty="0" smtClean="0">
                <a:latin typeface="微软雅黑" panose="020B0503020204020204" pitchFamily="34" charset="-122"/>
                <a:ea typeface="微软雅黑" panose="020B0503020204020204" pitchFamily="34" charset="-122"/>
              </a:rPr>
              <a:t>等</a:t>
            </a:r>
            <a:r>
              <a:rPr lang="zh-CN" altLang="zh-CN" sz="1800" dirty="0" smtClean="0">
                <a:latin typeface="微软雅黑" panose="020B0503020204020204" pitchFamily="34" charset="-122"/>
                <a:ea typeface="微软雅黑" panose="020B0503020204020204" pitchFamily="34" charset="-122"/>
              </a:rPr>
              <a:t>以便于读者了解论文的内容</a:t>
            </a:r>
            <a:endParaRPr lang="en-US" altLang="zh-CN" dirty="0" smtClean="0">
              <a:ea typeface="宋体" pitchFamily="2" charset="-122"/>
            </a:endParaRPr>
          </a:p>
          <a:p>
            <a:pPr marL="0" indent="0">
              <a:lnSpc>
                <a:spcPct val="150000"/>
              </a:lnSpc>
              <a:buFontTx/>
              <a:buNone/>
              <a:defRPr/>
            </a:pPr>
            <a:endParaRPr lang="en-US" altLang="zh-CN" dirty="0" smtClean="0">
              <a:ea typeface="宋体" pitchFamily="2" charset="-122"/>
            </a:endParaRPr>
          </a:p>
          <a:p>
            <a:pPr marL="0" indent="0">
              <a:lnSpc>
                <a:spcPct val="150000"/>
              </a:lnSpc>
              <a:buFontTx/>
              <a:buNone/>
              <a:defRPr/>
            </a:pPr>
            <a:endParaRPr lang="en-US" altLang="zh-CN" dirty="0" smtClean="0">
              <a:ea typeface="宋体" pitchFamily="2" charset="-122"/>
            </a:endParaRPr>
          </a:p>
        </p:txBody>
      </p:sp>
      <p:sp>
        <p:nvSpPr>
          <p:cNvPr id="6"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Abstract</a:t>
            </a:r>
            <a:endParaRPr lang="zh-CN" altLang="en-US" sz="3200" b="1" dirty="0" smtClean="0">
              <a:latin typeface="+mn-ea"/>
              <a:ea typeface="+mn-ea"/>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047" y="2738339"/>
            <a:ext cx="5896234" cy="39558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p:cNvSpPr>
          <p:nvPr>
            <p:ph idx="1"/>
          </p:nvPr>
        </p:nvSpPr>
        <p:spPr>
          <a:xfrm>
            <a:off x="763588" y="1454150"/>
            <a:ext cx="8353425" cy="4826000"/>
          </a:xfrm>
        </p:spPr>
        <p:txBody>
          <a:bodyPr/>
          <a:lstStyle/>
          <a:p>
            <a:pPr>
              <a:lnSpc>
                <a:spcPct val="150000"/>
              </a:lnSpc>
            </a:pPr>
            <a:r>
              <a:rPr lang="en-US" altLang="zh-CN" smtClean="0">
                <a:ea typeface="宋体" charset="-122"/>
              </a:rPr>
              <a:t>≤ 250</a:t>
            </a:r>
            <a:r>
              <a:rPr lang="zh-CN" altLang="en-US" smtClean="0">
                <a:latin typeface="黑体" pitchFamily="2" charset="-122"/>
                <a:ea typeface="黑体" pitchFamily="2" charset="-122"/>
              </a:rPr>
              <a:t>单词</a:t>
            </a:r>
            <a:endParaRPr lang="en-US" altLang="zh-CN" smtClean="0">
              <a:latin typeface="黑体" pitchFamily="2" charset="-122"/>
              <a:ea typeface="黑体" pitchFamily="2" charset="-122"/>
            </a:endParaRPr>
          </a:p>
          <a:p>
            <a:pPr>
              <a:lnSpc>
                <a:spcPct val="150000"/>
              </a:lnSpc>
            </a:pPr>
            <a:r>
              <a:rPr lang="zh-CN" altLang="en-US" smtClean="0">
                <a:latin typeface="黑体" pitchFamily="2" charset="-122"/>
                <a:ea typeface="黑体" pitchFamily="2" charset="-122"/>
              </a:rPr>
              <a:t>文章内容 </a:t>
            </a:r>
            <a:r>
              <a:rPr lang="en-US" altLang="zh-CN" smtClean="0">
                <a:latin typeface="黑体" pitchFamily="2" charset="-122"/>
                <a:ea typeface="黑体" pitchFamily="2" charset="-122"/>
              </a:rPr>
              <a:t>+ </a:t>
            </a:r>
            <a:r>
              <a:rPr lang="zh-CN" altLang="en-US" smtClean="0">
                <a:latin typeface="黑体" pitchFamily="2" charset="-122"/>
                <a:ea typeface="黑体" pitchFamily="2" charset="-122"/>
              </a:rPr>
              <a:t>研究目的</a:t>
            </a:r>
            <a:endParaRPr lang="en-US" altLang="zh-CN" smtClean="0">
              <a:latin typeface="黑体" pitchFamily="2" charset="-122"/>
              <a:ea typeface="黑体" pitchFamily="2" charset="-122"/>
            </a:endParaRPr>
          </a:p>
          <a:p>
            <a:pPr>
              <a:lnSpc>
                <a:spcPct val="150000"/>
              </a:lnSpc>
            </a:pPr>
            <a:r>
              <a:rPr lang="zh-CN" altLang="en-US" smtClean="0">
                <a:latin typeface="黑体" pitchFamily="2" charset="-122"/>
                <a:ea typeface="黑体" pitchFamily="2" charset="-122"/>
              </a:rPr>
              <a:t>关键结论</a:t>
            </a:r>
            <a:endParaRPr lang="en-US" altLang="zh-CN" smtClean="0">
              <a:latin typeface="黑体" pitchFamily="2" charset="-122"/>
              <a:ea typeface="黑体" pitchFamily="2" charset="-122"/>
            </a:endParaRPr>
          </a:p>
          <a:p>
            <a:pPr>
              <a:lnSpc>
                <a:spcPct val="150000"/>
              </a:lnSpc>
            </a:pPr>
            <a:r>
              <a:rPr lang="zh-CN" altLang="en-US" smtClean="0">
                <a:latin typeface="黑体" pitchFamily="2" charset="-122"/>
                <a:ea typeface="黑体" pitchFamily="2" charset="-122"/>
              </a:rPr>
              <a:t>不要涉及太多的研究细节</a:t>
            </a:r>
            <a:endParaRPr lang="en-US" altLang="zh-CN" smtClean="0">
              <a:latin typeface="黑体" pitchFamily="2" charset="-122"/>
              <a:ea typeface="黑体" pitchFamily="2" charset="-122"/>
            </a:endParaRPr>
          </a:p>
          <a:p>
            <a:endParaRPr lang="zh-CN" altLang="en-US" smtClean="0">
              <a:ea typeface="宋体" charset="-122"/>
            </a:endParaRPr>
          </a:p>
        </p:txBody>
      </p:sp>
      <p:sp>
        <p:nvSpPr>
          <p:cNvPr id="5" name="圆角矩形 4"/>
          <p:cNvSpPr/>
          <p:nvPr/>
        </p:nvSpPr>
        <p:spPr bwMode="auto">
          <a:xfrm>
            <a:off x="1129905" y="4594850"/>
            <a:ext cx="7145079" cy="81870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defRPr/>
            </a:pPr>
            <a:r>
              <a:rPr lang="zh-CN" altLang="en-US" sz="2400" b="1" dirty="0">
                <a:latin typeface="黑体" pitchFamily="49" charset="-122"/>
                <a:ea typeface="黑体" pitchFamily="49" charset="-122"/>
              </a:rPr>
              <a:t>论文的微缩模型：做了什么，得到了哪些重要结果</a:t>
            </a:r>
          </a:p>
        </p:txBody>
      </p:sp>
      <p:sp>
        <p:nvSpPr>
          <p:cNvPr id="6"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Abstract</a:t>
            </a:r>
            <a:endParaRPr lang="zh-CN" altLang="en-US" sz="3200" b="1" dirty="0" smtClean="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Keywords</a:t>
            </a:r>
            <a:endParaRPr lang="zh-CN" altLang="en-US" sz="3200" b="1" dirty="0" smtClean="0">
              <a:latin typeface="+mn-ea"/>
              <a:ea typeface="+mn-ea"/>
            </a:endParaRPr>
          </a:p>
        </p:txBody>
      </p:sp>
      <p:sp>
        <p:nvSpPr>
          <p:cNvPr id="18435" name="内容占位符 2"/>
          <p:cNvSpPr>
            <a:spLocks noGrp="1"/>
          </p:cNvSpPr>
          <p:nvPr>
            <p:ph idx="1"/>
          </p:nvPr>
        </p:nvSpPr>
        <p:spPr>
          <a:xfrm>
            <a:off x="763588" y="1454150"/>
            <a:ext cx="8353425" cy="4826000"/>
          </a:xfrm>
        </p:spPr>
        <p:txBody>
          <a:bodyPr/>
          <a:lstStyle/>
          <a:p>
            <a:pPr>
              <a:lnSpc>
                <a:spcPct val="150000"/>
              </a:lnSpc>
            </a:pPr>
            <a:r>
              <a:rPr lang="zh-CN" altLang="en-US" sz="2400" smtClean="0">
                <a:latin typeface="微软雅黑" pitchFamily="34" charset="-122"/>
                <a:ea typeface="微软雅黑" pitchFamily="34" charset="-122"/>
              </a:rPr>
              <a:t>数量：</a:t>
            </a:r>
            <a:r>
              <a:rPr lang="en-US" altLang="zh-CN" sz="2400" smtClean="0">
                <a:latin typeface="微软雅黑" pitchFamily="34" charset="-122"/>
                <a:ea typeface="微软雅黑" pitchFamily="34" charset="-122"/>
              </a:rPr>
              <a:t>4-6</a:t>
            </a:r>
            <a:r>
              <a:rPr lang="zh-CN" altLang="en-US" sz="2400" smtClean="0">
                <a:latin typeface="微软雅黑" pitchFamily="34" charset="-122"/>
                <a:ea typeface="微软雅黑" pitchFamily="34" charset="-122"/>
              </a:rPr>
              <a:t>个</a:t>
            </a:r>
            <a:endParaRPr lang="en-US" altLang="zh-CN" sz="2400" smtClean="0">
              <a:latin typeface="微软雅黑" pitchFamily="34" charset="-122"/>
              <a:ea typeface="微软雅黑" pitchFamily="34" charset="-122"/>
            </a:endParaRPr>
          </a:p>
          <a:p>
            <a:pPr>
              <a:lnSpc>
                <a:spcPct val="150000"/>
              </a:lnSpc>
            </a:pPr>
            <a:r>
              <a:rPr lang="zh-CN" altLang="en-US" sz="2400" smtClean="0">
                <a:latin typeface="微软雅黑" pitchFamily="34" charset="-122"/>
                <a:ea typeface="微软雅黑" pitchFamily="34" charset="-122"/>
              </a:rPr>
              <a:t>选择方向：主题相关</a:t>
            </a:r>
            <a:endParaRPr lang="en-US" altLang="zh-CN" sz="2400" smtClean="0">
              <a:latin typeface="微软雅黑" pitchFamily="34" charset="-122"/>
              <a:ea typeface="微软雅黑" pitchFamily="34" charset="-122"/>
            </a:endParaRPr>
          </a:p>
          <a:p>
            <a:pPr>
              <a:lnSpc>
                <a:spcPct val="150000"/>
              </a:lnSpc>
              <a:buFontTx/>
              <a:buNone/>
            </a:pPr>
            <a:r>
              <a:rPr lang="en-US" altLang="zh-CN" sz="2400" smtClean="0">
                <a:latin typeface="微软雅黑" pitchFamily="34" charset="-122"/>
                <a:ea typeface="微软雅黑" pitchFamily="34" charset="-122"/>
              </a:rPr>
              <a:t>                    </a:t>
            </a:r>
            <a:r>
              <a:rPr lang="zh-CN" altLang="en-US" sz="2400" smtClean="0">
                <a:latin typeface="微软雅黑" pitchFamily="34" charset="-122"/>
                <a:ea typeface="微软雅黑" pitchFamily="34" charset="-122"/>
              </a:rPr>
              <a:t>细分学科</a:t>
            </a:r>
            <a:endParaRPr lang="en-US" altLang="zh-CN" sz="2400" smtClean="0">
              <a:latin typeface="微软雅黑" pitchFamily="34" charset="-122"/>
              <a:ea typeface="微软雅黑" pitchFamily="34" charset="-122"/>
            </a:endParaRPr>
          </a:p>
          <a:p>
            <a:pPr>
              <a:lnSpc>
                <a:spcPct val="150000"/>
              </a:lnSpc>
              <a:buFontTx/>
              <a:buNone/>
            </a:pPr>
            <a:r>
              <a:rPr lang="en-US" altLang="zh-CN" sz="2400" smtClean="0">
                <a:latin typeface="微软雅黑" pitchFamily="34" charset="-122"/>
                <a:ea typeface="微软雅黑" pitchFamily="34" charset="-122"/>
              </a:rPr>
              <a:t>                    </a:t>
            </a:r>
            <a:r>
              <a:rPr lang="zh-CN" altLang="en-US" sz="2400" smtClean="0">
                <a:latin typeface="微软雅黑" pitchFamily="34" charset="-122"/>
                <a:ea typeface="微软雅黑" pitchFamily="34" charset="-122"/>
              </a:rPr>
              <a:t>研究方法</a:t>
            </a:r>
            <a:endParaRPr lang="en-US" altLang="zh-CN" sz="2400" smtClean="0">
              <a:latin typeface="微软雅黑" pitchFamily="34" charset="-122"/>
              <a:ea typeface="微软雅黑" pitchFamily="34" charset="-122"/>
            </a:endParaRPr>
          </a:p>
          <a:p>
            <a:pPr>
              <a:lnSpc>
                <a:spcPct val="150000"/>
              </a:lnSpc>
              <a:buFontTx/>
              <a:buNone/>
            </a:pPr>
            <a:r>
              <a:rPr lang="en-US" altLang="zh-CN" sz="2400" smtClean="0">
                <a:latin typeface="微软雅黑" pitchFamily="34" charset="-122"/>
                <a:ea typeface="微软雅黑" pitchFamily="34" charset="-122"/>
              </a:rPr>
              <a:t>                    </a:t>
            </a:r>
            <a:r>
              <a:rPr lang="zh-CN" altLang="en-US" sz="2400" smtClean="0">
                <a:latin typeface="微软雅黑" pitchFamily="34" charset="-122"/>
                <a:ea typeface="微软雅黑" pitchFamily="34" charset="-122"/>
              </a:rPr>
              <a:t>重要特征</a:t>
            </a:r>
            <a:endParaRPr lang="en-US" altLang="zh-CN" sz="2400" smtClean="0">
              <a:latin typeface="微软雅黑" pitchFamily="34" charset="-122"/>
              <a:ea typeface="微软雅黑" pitchFamily="34" charset="-122"/>
            </a:endParaRPr>
          </a:p>
          <a:p>
            <a:pPr>
              <a:buFontTx/>
              <a:buNone/>
            </a:pPr>
            <a:endParaRPr lang="zh-CN" altLang="en-US" smtClean="0">
              <a:ea typeface="宋体" charset="-122"/>
            </a:endParaRPr>
          </a:p>
        </p:txBody>
      </p:sp>
      <p:graphicFrame>
        <p:nvGraphicFramePr>
          <p:cNvPr id="6" name="图示 5"/>
          <p:cNvGraphicFramePr/>
          <p:nvPr/>
        </p:nvGraphicFramePr>
        <p:xfrm>
          <a:off x="937145" y="4776719"/>
          <a:ext cx="5586485" cy="176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2"/>
          <p:cNvSpPr>
            <a:spLocks noGrp="1"/>
          </p:cNvSpPr>
          <p:nvPr>
            <p:ph idx="1"/>
          </p:nvPr>
        </p:nvSpPr>
        <p:spPr>
          <a:xfrm>
            <a:off x="3425825" y="2000250"/>
            <a:ext cx="5430838" cy="4826000"/>
          </a:xfrm>
        </p:spPr>
        <p:txBody>
          <a:bodyPr/>
          <a:lstStyle/>
          <a:p>
            <a:pPr marL="0" indent="0">
              <a:lnSpc>
                <a:spcPct val="150000"/>
              </a:lnSpc>
              <a:buFontTx/>
              <a:buNone/>
              <a:defRPr/>
            </a:pPr>
            <a:r>
              <a:rPr lang="zh-CN" altLang="en-US" sz="2000" b="1" dirty="0" smtClean="0">
                <a:latin typeface="微软雅黑" panose="020B0503020204020204" pitchFamily="34" charset="-122"/>
                <a:ea typeface="微软雅黑" panose="020B0503020204020204" pitchFamily="34" charset="-122"/>
              </a:rPr>
              <a:t>已知信息</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未知信息</a:t>
            </a:r>
            <a:endParaRPr lang="en-US" altLang="zh-CN" sz="2000" b="1" dirty="0" smtClean="0">
              <a:latin typeface="微软雅黑" panose="020B0503020204020204" pitchFamily="34" charset="-122"/>
              <a:ea typeface="微软雅黑" panose="020B0503020204020204" pitchFamily="34" charset="-122"/>
            </a:endParaRPr>
          </a:p>
          <a:p>
            <a:pPr marL="355600" indent="-355600">
              <a:lnSpc>
                <a:spcPct val="150000"/>
              </a:lnSpc>
              <a:buFontTx/>
              <a:buAutoNum type="arabicPeriod"/>
              <a:defRPr/>
            </a:pPr>
            <a:r>
              <a:rPr lang="zh-CN" altLang="en-US" sz="1800" b="1" dirty="0" smtClean="0">
                <a:latin typeface="微软雅黑" panose="020B0503020204020204" pitchFamily="34" charset="-122"/>
                <a:ea typeface="微软雅黑" panose="020B0503020204020204" pitchFamily="34" charset="-122"/>
              </a:rPr>
              <a:t>研究背景：</a:t>
            </a:r>
            <a:r>
              <a:rPr lang="zh-CN" altLang="en-US" sz="1800" dirty="0" smtClean="0">
                <a:latin typeface="微软雅黑" panose="020B0503020204020204" pitchFamily="34" charset="-122"/>
                <a:ea typeface="微软雅黑" panose="020B0503020204020204" pitchFamily="34" charset="-122"/>
              </a:rPr>
              <a:t>研究领域的信息，为读者提供研究背 景，以突出 研究的重要性和意义</a:t>
            </a:r>
            <a:endParaRPr lang="en-US" altLang="zh-CN" sz="1800" dirty="0" smtClean="0">
              <a:latin typeface="微软雅黑" panose="020B0503020204020204" pitchFamily="34" charset="-122"/>
              <a:ea typeface="微软雅黑" panose="020B0503020204020204" pitchFamily="34" charset="-122"/>
            </a:endParaRPr>
          </a:p>
          <a:p>
            <a:pPr marL="355600" indent="-355600">
              <a:lnSpc>
                <a:spcPct val="150000"/>
              </a:lnSpc>
              <a:buFontTx/>
              <a:buAutoNum type="arabicPeriod"/>
              <a:defRPr/>
            </a:pPr>
            <a:r>
              <a:rPr lang="zh-CN" altLang="en-US" sz="1800" b="1" dirty="0" smtClean="0">
                <a:latin typeface="微软雅黑" panose="020B0503020204020204" pitchFamily="34" charset="-122"/>
                <a:ea typeface="微软雅黑" panose="020B0503020204020204" pitchFamily="34" charset="-122"/>
              </a:rPr>
              <a:t>研究成果：</a:t>
            </a:r>
            <a:r>
              <a:rPr lang="zh-CN" altLang="en-US" sz="1800" dirty="0" smtClean="0">
                <a:latin typeface="微软雅黑" panose="020B0503020204020204" pitchFamily="34" charset="-122"/>
                <a:ea typeface="微软雅黑" panose="020B0503020204020204" pitchFamily="34" charset="-122"/>
              </a:rPr>
              <a:t>其他研究人员的研究成果（已知信息）</a:t>
            </a:r>
            <a:endParaRPr lang="en-US" altLang="zh-CN" sz="1800" dirty="0" smtClean="0">
              <a:latin typeface="微软雅黑" panose="020B0503020204020204" pitchFamily="34" charset="-122"/>
              <a:ea typeface="微软雅黑" panose="020B0503020204020204" pitchFamily="34" charset="-122"/>
            </a:endParaRPr>
          </a:p>
          <a:p>
            <a:pPr marL="355600" indent="-355600">
              <a:lnSpc>
                <a:spcPct val="150000"/>
              </a:lnSpc>
              <a:buFontTx/>
              <a:buAutoNum type="arabicPeriod"/>
              <a:defRPr/>
            </a:pPr>
            <a:r>
              <a:rPr lang="zh-CN" altLang="en-US" sz="1800" b="1" dirty="0" smtClean="0">
                <a:latin typeface="微软雅黑" panose="020B0503020204020204" pitchFamily="34" charset="-122"/>
                <a:ea typeface="微软雅黑" panose="020B0503020204020204" pitchFamily="34" charset="-122"/>
              </a:rPr>
              <a:t>当今空白：</a:t>
            </a:r>
            <a:r>
              <a:rPr lang="zh-CN" altLang="en-US" sz="1800" dirty="0" smtClean="0">
                <a:latin typeface="微软雅黑" panose="020B0503020204020204" pitchFamily="34" charset="-122"/>
                <a:ea typeface="微软雅黑" panose="020B0503020204020204" pitchFamily="34" charset="-122"/>
              </a:rPr>
              <a:t>表明研究的意义，填补现今研究的空白（未知信息）</a:t>
            </a:r>
            <a:endParaRPr lang="en-US" altLang="zh-CN" sz="1800" dirty="0">
              <a:latin typeface="微软雅黑" panose="020B0503020204020204" pitchFamily="34" charset="-122"/>
              <a:ea typeface="微软雅黑" panose="020B0503020204020204" pitchFamily="34" charset="-122"/>
            </a:endParaRPr>
          </a:p>
          <a:p>
            <a:pPr marL="355600" indent="-355600">
              <a:lnSpc>
                <a:spcPct val="150000"/>
              </a:lnSpc>
              <a:buFontTx/>
              <a:buAutoNum type="arabicPeriod"/>
              <a:defRPr/>
            </a:pPr>
            <a:r>
              <a:rPr lang="zh-CN" altLang="en-US" sz="1800" b="1" dirty="0" smtClean="0">
                <a:latin typeface="微软雅黑" panose="020B0503020204020204" pitchFamily="34" charset="-122"/>
                <a:ea typeface="微软雅黑" panose="020B0503020204020204" pitchFamily="34" charset="-122"/>
              </a:rPr>
              <a:t>目的</a:t>
            </a:r>
            <a:r>
              <a:rPr lang="en-US" altLang="zh-CN" sz="1800" b="1" dirty="0" smtClean="0">
                <a:latin typeface="微软雅黑" panose="020B0503020204020204" pitchFamily="34" charset="-122"/>
                <a:ea typeface="微软雅黑" panose="020B0503020204020204" pitchFamily="34" charset="-122"/>
              </a:rPr>
              <a:t>/</a:t>
            </a:r>
            <a:r>
              <a:rPr lang="zh-CN" altLang="en-US" sz="1800" b="1" dirty="0" smtClean="0">
                <a:latin typeface="微软雅黑" panose="020B0503020204020204" pitchFamily="34" charset="-122"/>
                <a:ea typeface="微软雅黑" panose="020B0503020204020204" pitchFamily="34" charset="-122"/>
              </a:rPr>
              <a:t>目标：</a:t>
            </a:r>
            <a:r>
              <a:rPr lang="zh-CN" altLang="en-US" sz="1800" dirty="0" smtClean="0">
                <a:latin typeface="微软雅黑" panose="020B0503020204020204" pitchFamily="34" charset="-122"/>
                <a:ea typeface="微软雅黑" panose="020B0503020204020204" pitchFamily="34" charset="-122"/>
              </a:rPr>
              <a:t>描述本文的主要发现</a:t>
            </a:r>
            <a:endParaRPr lang="en-US" altLang="zh-CN" sz="1800" dirty="0">
              <a:latin typeface="微软雅黑" panose="020B0503020204020204" pitchFamily="34" charset="-122"/>
              <a:ea typeface="微软雅黑" panose="020B0503020204020204" pitchFamily="34" charset="-122"/>
            </a:endParaRPr>
          </a:p>
          <a:p>
            <a:pPr marL="355600" indent="-355600">
              <a:lnSpc>
                <a:spcPct val="150000"/>
              </a:lnSpc>
              <a:buFontTx/>
              <a:buAutoNum type="arabicPeriod"/>
              <a:defRPr/>
            </a:pPr>
            <a:r>
              <a:rPr lang="zh-CN" altLang="en-US" sz="1800" b="1" dirty="0" smtClean="0">
                <a:latin typeface="微软雅黑" panose="020B0503020204020204" pitchFamily="34" charset="-122"/>
                <a:ea typeface="微软雅黑" panose="020B0503020204020204" pitchFamily="34" charset="-122"/>
              </a:rPr>
              <a:t>合理性</a:t>
            </a:r>
            <a:r>
              <a:rPr lang="en-US" altLang="zh-CN" sz="1800" b="1" dirty="0" smtClean="0">
                <a:latin typeface="微软雅黑" panose="020B0503020204020204" pitchFamily="34" charset="-122"/>
                <a:ea typeface="微软雅黑" panose="020B0503020204020204" pitchFamily="34" charset="-122"/>
              </a:rPr>
              <a:t>/</a:t>
            </a:r>
            <a:r>
              <a:rPr lang="zh-CN" altLang="en-US" sz="1800" b="1" dirty="0" smtClean="0">
                <a:latin typeface="微软雅黑" panose="020B0503020204020204" pitchFamily="34" charset="-122"/>
                <a:ea typeface="微软雅黑" panose="020B0503020204020204" pitchFamily="34" charset="-122"/>
              </a:rPr>
              <a:t>价值</a:t>
            </a:r>
            <a:endParaRPr lang="en-US" altLang="zh-CN" sz="1800" dirty="0" smtClean="0">
              <a:latin typeface="微软雅黑" panose="020B0503020204020204" pitchFamily="34" charset="-122"/>
              <a:ea typeface="微软雅黑" panose="020B0503020204020204" pitchFamily="34" charset="-122"/>
            </a:endParaRPr>
          </a:p>
        </p:txBody>
      </p:sp>
      <p:sp>
        <p:nvSpPr>
          <p:cNvPr id="30724" name="椭圆 1"/>
          <p:cNvSpPr>
            <a:spLocks noChangeArrowheads="1"/>
          </p:cNvSpPr>
          <p:nvPr/>
        </p:nvSpPr>
        <p:spPr bwMode="auto">
          <a:xfrm>
            <a:off x="816539" y="2009561"/>
            <a:ext cx="2319337" cy="755650"/>
          </a:xfrm>
          <a:prstGeom prst="ellipse">
            <a:avLst/>
          </a:prstGeom>
          <a:ln/>
        </p:spPr>
        <p:style>
          <a:lnRef idx="0">
            <a:schemeClr val="accent1"/>
          </a:lnRef>
          <a:fillRef idx="3">
            <a:schemeClr val="accent1"/>
          </a:fillRef>
          <a:effectRef idx="3">
            <a:schemeClr val="accent1"/>
          </a:effectRef>
          <a:fontRef idx="minor">
            <a:schemeClr val="lt1"/>
          </a:fontRef>
        </p:style>
        <p:txBody>
          <a:bodyPr/>
          <a:lstStyle/>
          <a:p>
            <a:pPr algn="ctr">
              <a:defRPr/>
            </a:pPr>
            <a:r>
              <a:rPr lang="en-US" altLang="zh-CN" sz="2400" b="1">
                <a:solidFill>
                  <a:srgbClr val="FFFFFF"/>
                </a:solidFill>
              </a:rPr>
              <a:t>General</a:t>
            </a:r>
            <a:endParaRPr lang="zh-CN" altLang="en-US" sz="2400" b="1">
              <a:solidFill>
                <a:srgbClr val="FFFFFF"/>
              </a:solidFill>
            </a:endParaRPr>
          </a:p>
        </p:txBody>
      </p:sp>
      <p:sp>
        <p:nvSpPr>
          <p:cNvPr id="30725" name="椭圆 4"/>
          <p:cNvSpPr>
            <a:spLocks noChangeArrowheads="1"/>
          </p:cNvSpPr>
          <p:nvPr/>
        </p:nvSpPr>
        <p:spPr bwMode="auto">
          <a:xfrm>
            <a:off x="816539" y="5117886"/>
            <a:ext cx="2319337" cy="754063"/>
          </a:xfrm>
          <a:prstGeom prst="ellipse">
            <a:avLst/>
          </a:prstGeom>
          <a:ln/>
        </p:spPr>
        <p:style>
          <a:lnRef idx="0">
            <a:schemeClr val="accent1"/>
          </a:lnRef>
          <a:fillRef idx="3">
            <a:schemeClr val="accent1"/>
          </a:fillRef>
          <a:effectRef idx="3">
            <a:schemeClr val="accent1"/>
          </a:effectRef>
          <a:fontRef idx="minor">
            <a:schemeClr val="lt1"/>
          </a:fontRef>
        </p:style>
        <p:txBody>
          <a:bodyPr/>
          <a:lstStyle/>
          <a:p>
            <a:pPr algn="ctr">
              <a:defRPr/>
            </a:pPr>
            <a:r>
              <a:rPr lang="en-US" altLang="zh-CN" sz="2400" b="1">
                <a:solidFill>
                  <a:srgbClr val="FFFFFF"/>
                </a:solidFill>
              </a:rPr>
              <a:t>Specific</a:t>
            </a:r>
            <a:endParaRPr lang="zh-CN" altLang="en-US" sz="2400" b="1">
              <a:solidFill>
                <a:srgbClr val="FFFFFF"/>
              </a:solidFill>
            </a:endParaRPr>
          </a:p>
        </p:txBody>
      </p:sp>
      <p:sp>
        <p:nvSpPr>
          <p:cNvPr id="30726" name="下箭头 2"/>
          <p:cNvSpPr>
            <a:spLocks noChangeArrowheads="1"/>
          </p:cNvSpPr>
          <p:nvPr/>
        </p:nvSpPr>
        <p:spPr bwMode="auto">
          <a:xfrm>
            <a:off x="1864289" y="2871574"/>
            <a:ext cx="304800" cy="2133600"/>
          </a:xfrm>
          <a:prstGeom prst="downArrow">
            <a:avLst>
              <a:gd name="adj1" fmla="val 50000"/>
              <a:gd name="adj2" fmla="val 50005"/>
            </a:avLst>
          </a:prstGeom>
          <a:ln/>
        </p:spPr>
        <p:style>
          <a:lnRef idx="0">
            <a:schemeClr val="accent1"/>
          </a:lnRef>
          <a:fillRef idx="3">
            <a:schemeClr val="accent1"/>
          </a:fillRef>
          <a:effectRef idx="3">
            <a:schemeClr val="accent1"/>
          </a:effectRef>
          <a:fontRef idx="minor">
            <a:schemeClr val="lt1"/>
          </a:fontRef>
        </p:style>
        <p:txBody>
          <a:bodyPr/>
          <a:lstStyle/>
          <a:p>
            <a:pPr>
              <a:defRPr/>
            </a:pPr>
            <a:endParaRPr lang="zh-CN" altLang="en-US">
              <a:solidFill>
                <a:srgbClr val="FFFFFF"/>
              </a:solidFill>
            </a:endParaRPr>
          </a:p>
        </p:txBody>
      </p:sp>
      <p:sp>
        <p:nvSpPr>
          <p:cNvPr id="8"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Introduction</a:t>
            </a:r>
            <a:endParaRPr lang="zh-CN" altLang="en-US" sz="3200" b="1" dirty="0" smtClean="0">
              <a:latin typeface="+mn-ea"/>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idx="1"/>
          </p:nvPr>
        </p:nvSpPr>
        <p:spPr>
          <a:xfrm>
            <a:off x="790575" y="1439863"/>
            <a:ext cx="8353425" cy="4826000"/>
          </a:xfrm>
        </p:spPr>
        <p:txBody>
          <a:bodyPr/>
          <a:lstStyle/>
          <a:p>
            <a:pPr marL="0" indent="0">
              <a:buFontTx/>
              <a:buNone/>
            </a:pPr>
            <a:r>
              <a:rPr lang="en-US" altLang="zh-CN" sz="2800" smtClean="0">
                <a:latin typeface="微软雅黑" pitchFamily="34" charset="-122"/>
                <a:ea typeface="微软雅黑" pitchFamily="34" charset="-122"/>
              </a:rPr>
              <a:t>5</a:t>
            </a:r>
            <a:r>
              <a:rPr lang="zh-CN" altLang="en-US" sz="2800" smtClean="0">
                <a:latin typeface="微软雅黑" pitchFamily="34" charset="-122"/>
                <a:ea typeface="微软雅黑" pitchFamily="34" charset="-122"/>
              </a:rPr>
              <a:t>个</a:t>
            </a:r>
            <a:r>
              <a:rPr lang="en-US" altLang="zh-CN" sz="2800" b="1" smtClean="0">
                <a:solidFill>
                  <a:schemeClr val="accent1"/>
                </a:solidFill>
                <a:ea typeface="宋体" charset="-122"/>
              </a:rPr>
              <a:t>W</a:t>
            </a:r>
            <a:r>
              <a:rPr lang="zh-CN" altLang="en-US" sz="2800" smtClean="0">
                <a:latin typeface="微软雅黑" pitchFamily="34" charset="-122"/>
                <a:ea typeface="微软雅黑" pitchFamily="34" charset="-122"/>
              </a:rPr>
              <a:t>：</a:t>
            </a:r>
            <a:endParaRPr lang="en-US" altLang="zh-CN" sz="2800" b="1" smtClean="0">
              <a:latin typeface="微软雅黑" pitchFamily="34" charset="-122"/>
              <a:ea typeface="微软雅黑" pitchFamily="34" charset="-122"/>
            </a:endParaRPr>
          </a:p>
          <a:p>
            <a:pPr marL="0" indent="0">
              <a:spcBef>
                <a:spcPct val="0"/>
              </a:spcBef>
              <a:buFontTx/>
              <a:buNone/>
            </a:pPr>
            <a:r>
              <a:rPr lang="en-US" altLang="zh-CN" sz="1400" b="1" smtClean="0">
                <a:solidFill>
                  <a:schemeClr val="bg1"/>
                </a:solidFill>
                <a:ea typeface="宋体" charset="-122"/>
              </a:rPr>
              <a:t> 1</a:t>
            </a:r>
            <a:endParaRPr lang="en-US" altLang="zh-CN" sz="300" b="1" smtClean="0">
              <a:solidFill>
                <a:schemeClr val="bg1"/>
              </a:solidFill>
              <a:ea typeface="宋体" charset="-122"/>
            </a:endParaRPr>
          </a:p>
          <a:p>
            <a:pPr marL="0" indent="0">
              <a:spcAft>
                <a:spcPts val="1200"/>
              </a:spcAft>
              <a:buFont typeface="Wingdings" pitchFamily="2" charset="2"/>
              <a:buChar char="ü"/>
            </a:pPr>
            <a:r>
              <a:rPr lang="en-US" altLang="zh-CN" sz="3600" b="1" smtClean="0">
                <a:solidFill>
                  <a:schemeClr val="accent1"/>
                </a:solidFill>
                <a:ea typeface="宋体" charset="-122"/>
              </a:rPr>
              <a:t>  W</a:t>
            </a:r>
            <a:r>
              <a:rPr lang="en-US" altLang="zh-CN" sz="2800" smtClean="0">
                <a:ea typeface="宋体" charset="-122"/>
              </a:rPr>
              <a:t>hat is the problem</a:t>
            </a:r>
          </a:p>
          <a:p>
            <a:pPr marL="0" indent="0">
              <a:spcAft>
                <a:spcPts val="1200"/>
              </a:spcAft>
              <a:buFont typeface="Wingdings" pitchFamily="2" charset="2"/>
              <a:buChar char="ü"/>
            </a:pPr>
            <a:r>
              <a:rPr lang="en-US" altLang="zh-CN" sz="3600" b="1" smtClean="0">
                <a:solidFill>
                  <a:schemeClr val="accent1"/>
                </a:solidFill>
                <a:ea typeface="宋体" charset="-122"/>
              </a:rPr>
              <a:t>  W</a:t>
            </a:r>
            <a:r>
              <a:rPr lang="en-US" altLang="zh-CN" sz="2800" smtClean="0">
                <a:ea typeface="宋体" charset="-122"/>
              </a:rPr>
              <a:t>hat are any existing solutions?</a:t>
            </a:r>
          </a:p>
          <a:p>
            <a:pPr marL="0" indent="0">
              <a:spcAft>
                <a:spcPts val="1200"/>
              </a:spcAft>
              <a:buFont typeface="Wingdings" pitchFamily="2" charset="2"/>
              <a:buChar char="ü"/>
            </a:pPr>
            <a:r>
              <a:rPr lang="en-US" altLang="zh-CN" sz="3600" b="1" smtClean="0">
                <a:solidFill>
                  <a:schemeClr val="accent1"/>
                </a:solidFill>
                <a:ea typeface="宋体" charset="-122"/>
              </a:rPr>
              <a:t>  W</a:t>
            </a:r>
            <a:r>
              <a:rPr lang="en-US" altLang="zh-CN" sz="2800" smtClean="0">
                <a:ea typeface="宋体" charset="-122"/>
              </a:rPr>
              <a:t>hich one is the best?</a:t>
            </a:r>
          </a:p>
          <a:p>
            <a:pPr marL="0" indent="0">
              <a:spcAft>
                <a:spcPts val="1200"/>
              </a:spcAft>
              <a:buFont typeface="Wingdings" pitchFamily="2" charset="2"/>
              <a:buChar char="ü"/>
            </a:pPr>
            <a:r>
              <a:rPr lang="en-US" altLang="zh-CN" sz="3600" b="1" smtClean="0">
                <a:solidFill>
                  <a:schemeClr val="accent1"/>
                </a:solidFill>
                <a:ea typeface="宋体" charset="-122"/>
              </a:rPr>
              <a:t>  W</a:t>
            </a:r>
            <a:r>
              <a:rPr lang="en-US" altLang="zh-CN" sz="2800" smtClean="0">
                <a:ea typeface="宋体" charset="-122"/>
              </a:rPr>
              <a:t>hat is its main limitation?</a:t>
            </a:r>
          </a:p>
          <a:p>
            <a:pPr marL="0" indent="0">
              <a:spcAft>
                <a:spcPts val="1200"/>
              </a:spcAft>
              <a:buFont typeface="Wingdings" pitchFamily="2" charset="2"/>
              <a:buChar char="ü"/>
            </a:pPr>
            <a:r>
              <a:rPr lang="en-US" altLang="zh-CN" sz="3600" b="1" smtClean="0">
                <a:solidFill>
                  <a:schemeClr val="accent1"/>
                </a:solidFill>
                <a:ea typeface="宋体" charset="-122"/>
              </a:rPr>
              <a:t>  W</a:t>
            </a:r>
            <a:r>
              <a:rPr lang="en-US" altLang="zh-CN" sz="2800" smtClean="0">
                <a:ea typeface="宋体" charset="-122"/>
              </a:rPr>
              <a:t>hat do you hope to achieve?</a:t>
            </a:r>
          </a:p>
          <a:p>
            <a:pPr marL="0" indent="0"/>
            <a:endParaRPr lang="zh-CN" altLang="en-US" smtClean="0">
              <a:ea typeface="宋体" charset="-122"/>
            </a:endParaRPr>
          </a:p>
        </p:txBody>
      </p:sp>
      <p:sp>
        <p:nvSpPr>
          <p:cNvPr id="4"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Introduction</a:t>
            </a:r>
            <a:endParaRPr lang="zh-CN" altLang="en-US" sz="3200" b="1" dirty="0" smtClean="0">
              <a:latin typeface="+mn-ea"/>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1117600" y="150813"/>
            <a:ext cx="7377113" cy="974725"/>
          </a:xfrm>
        </p:spPr>
        <p:txBody>
          <a:bodyPr/>
          <a:lstStyle/>
          <a:p>
            <a:r>
              <a:rPr lang="zh-CN" altLang="en-US" smtClean="0">
                <a:latin typeface="微软雅黑" pitchFamily="34" charset="-122"/>
                <a:ea typeface="微软雅黑" pitchFamily="34" charset="-122"/>
              </a:rPr>
              <a:t>目录</a:t>
            </a:r>
          </a:p>
        </p:txBody>
      </p:sp>
      <p:graphicFrame>
        <p:nvGraphicFramePr>
          <p:cNvPr id="4" name="图示 3"/>
          <p:cNvGraphicFramePr/>
          <p:nvPr/>
        </p:nvGraphicFramePr>
        <p:xfrm>
          <a:off x="1488557" y="1860825"/>
          <a:ext cx="5975499" cy="391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占位符 2"/>
          <p:cNvSpPr>
            <a:spLocks noGrp="1"/>
          </p:cNvSpPr>
          <p:nvPr>
            <p:ph type="body" sz="half" idx="1"/>
          </p:nvPr>
        </p:nvSpPr>
        <p:spPr>
          <a:xfrm>
            <a:off x="795338" y="1563688"/>
            <a:ext cx="8348662" cy="4114800"/>
          </a:xfrm>
        </p:spPr>
        <p:txBody>
          <a:bodyPr/>
          <a:lstStyle/>
          <a:p>
            <a:pPr>
              <a:lnSpc>
                <a:spcPct val="150000"/>
              </a:lnSpc>
            </a:pPr>
            <a:r>
              <a:rPr lang="zh-CN" altLang="en-US" smtClean="0">
                <a:latin typeface="微软雅黑" pitchFamily="34" charset="-122"/>
                <a:ea typeface="微软雅黑" pitchFamily="34" charset="-122"/>
              </a:rPr>
              <a:t>介绍和总结，说清参数和条件。</a:t>
            </a:r>
            <a:endParaRPr lang="en-US" altLang="zh-CN" smtClean="0">
              <a:latin typeface="微软雅黑" pitchFamily="34" charset="-122"/>
              <a:ea typeface="微软雅黑" pitchFamily="34" charset="-122"/>
            </a:endParaRPr>
          </a:p>
          <a:p>
            <a:pPr>
              <a:lnSpc>
                <a:spcPct val="150000"/>
              </a:lnSpc>
            </a:pPr>
            <a:r>
              <a:rPr lang="zh-CN" altLang="en-US" smtClean="0">
                <a:latin typeface="微软雅黑" pitchFamily="34" charset="-122"/>
                <a:ea typeface="微软雅黑" pitchFamily="34" charset="-122"/>
              </a:rPr>
              <a:t>描述准确，避免形容词</a:t>
            </a:r>
            <a:endParaRPr lang="en-US" altLang="zh-CN" smtClean="0">
              <a:latin typeface="微软雅黑" pitchFamily="34" charset="-122"/>
              <a:ea typeface="微软雅黑" pitchFamily="34" charset="-122"/>
            </a:endParaRPr>
          </a:p>
          <a:p>
            <a:pPr>
              <a:lnSpc>
                <a:spcPct val="150000"/>
              </a:lnSpc>
            </a:pPr>
            <a:r>
              <a:rPr lang="zh-CN" altLang="en-US" smtClean="0">
                <a:latin typeface="微软雅黑" pitchFamily="34" charset="-122"/>
                <a:ea typeface="微软雅黑" pitchFamily="34" charset="-122"/>
              </a:rPr>
              <a:t>避免评述和讨论</a:t>
            </a:r>
            <a:endParaRPr lang="en-US" altLang="zh-CN" smtClean="0">
              <a:latin typeface="微软雅黑" pitchFamily="34" charset="-122"/>
              <a:ea typeface="微软雅黑" pitchFamily="34" charset="-122"/>
            </a:endParaRPr>
          </a:p>
          <a:p>
            <a:pPr>
              <a:lnSpc>
                <a:spcPct val="150000"/>
              </a:lnSpc>
            </a:pPr>
            <a:r>
              <a:rPr lang="zh-CN" altLang="en-US" smtClean="0">
                <a:latin typeface="微软雅黑" pitchFamily="34" charset="-122"/>
                <a:ea typeface="微软雅黑" pitchFamily="34" charset="-122"/>
              </a:rPr>
              <a:t>以过去时态描述</a:t>
            </a:r>
          </a:p>
        </p:txBody>
      </p:sp>
      <p:sp>
        <p:nvSpPr>
          <p:cNvPr id="5" name="圆角矩形 4"/>
          <p:cNvSpPr/>
          <p:nvPr/>
        </p:nvSpPr>
        <p:spPr bwMode="auto">
          <a:xfrm>
            <a:off x="1041990" y="4625162"/>
            <a:ext cx="7442791" cy="7017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zh-CN" altLang="en-US" sz="2400" b="1" dirty="0">
                <a:solidFill>
                  <a:srgbClr val="FFFFFF"/>
                </a:solidFill>
                <a:latin typeface="黑体" panose="02010609060101010101" pitchFamily="49" charset="-122"/>
                <a:ea typeface="黑体" panose="02010609060101010101" pitchFamily="49" charset="-122"/>
              </a:rPr>
              <a:t>提供足够的信息，以便读者能够重复试验或推倒过程</a:t>
            </a:r>
          </a:p>
        </p:txBody>
      </p:sp>
      <p:sp>
        <p:nvSpPr>
          <p:cNvPr id="6"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Methodology</a:t>
            </a:r>
            <a:endParaRPr lang="zh-CN" altLang="en-US" sz="3200" b="1" dirty="0" smtClean="0">
              <a:latin typeface="+mn-ea"/>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Findings</a:t>
            </a:r>
            <a:endParaRPr lang="zh-CN" altLang="en-US" sz="3200" b="1" dirty="0" smtClean="0">
              <a:latin typeface="+mn-ea"/>
              <a:ea typeface="+mn-ea"/>
            </a:endParaRPr>
          </a:p>
        </p:txBody>
      </p:sp>
      <p:sp>
        <p:nvSpPr>
          <p:cNvPr id="12" name="TextBox 11"/>
          <p:cNvSpPr txBox="1"/>
          <p:nvPr/>
        </p:nvSpPr>
        <p:spPr>
          <a:xfrm>
            <a:off x="968375" y="1746250"/>
            <a:ext cx="5856288" cy="3724275"/>
          </a:xfrm>
          <a:prstGeom prst="rect">
            <a:avLst/>
          </a:prstGeom>
          <a:noFill/>
        </p:spPr>
        <p:txBody>
          <a:bodyPr>
            <a:spAutoFit/>
          </a:bodyPr>
          <a:lstStyle/>
          <a:p>
            <a:pPr marL="285750" indent="-285750">
              <a:spcAft>
                <a:spcPts val="600"/>
              </a:spcAft>
              <a:buFont typeface="Arial" panose="020B0604020202020204" pitchFamily="34" charset="0"/>
              <a:buChar char="•"/>
              <a:defRPr/>
            </a:pPr>
            <a:r>
              <a:rPr lang="zh-CN" altLang="en-US" sz="2800" b="1" dirty="0">
                <a:latin typeface="微软雅黑" panose="020B0503020204020204" pitchFamily="34" charset="-122"/>
                <a:ea typeface="微软雅黑" panose="020B0503020204020204" pitchFamily="34" charset="-122"/>
              </a:rPr>
              <a:t>出发点： </a:t>
            </a:r>
            <a:r>
              <a:rPr lang="zh-CN" altLang="en-US" sz="2800" dirty="0">
                <a:latin typeface="微软雅黑" panose="020B0503020204020204" pitchFamily="34" charset="-122"/>
                <a:ea typeface="微软雅黑" panose="020B0503020204020204" pitchFamily="34" charset="-122"/>
              </a:rPr>
              <a:t>研究目的</a:t>
            </a:r>
            <a:endParaRPr lang="en-US" altLang="zh-CN" sz="2800"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defRPr/>
            </a:pPr>
            <a:endParaRPr lang="en-US" altLang="zh-CN" sz="2800"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defRPr/>
            </a:pPr>
            <a:r>
              <a:rPr lang="zh-CN" altLang="en-US" sz="2800" b="1" dirty="0">
                <a:latin typeface="微软雅黑" panose="020B0503020204020204" pitchFamily="34" charset="-122"/>
                <a:ea typeface="微软雅黑" panose="020B0503020204020204" pitchFamily="34" charset="-122"/>
              </a:rPr>
              <a:t>数   据： </a:t>
            </a:r>
            <a:r>
              <a:rPr lang="zh-CN" altLang="en-US" sz="2800" dirty="0">
                <a:latin typeface="微软雅黑" panose="020B0503020204020204" pitchFamily="34" charset="-122"/>
                <a:ea typeface="微软雅黑" panose="020B0503020204020204" pitchFamily="34" charset="-122"/>
              </a:rPr>
              <a:t>准确度说明</a:t>
            </a:r>
            <a:endParaRPr lang="en-US" altLang="zh-CN" sz="2800" dirty="0">
              <a:latin typeface="微软雅黑" panose="020B0503020204020204" pitchFamily="34" charset="-122"/>
              <a:ea typeface="微软雅黑" panose="020B0503020204020204" pitchFamily="34" charset="-122"/>
            </a:endParaRPr>
          </a:p>
          <a:p>
            <a:pPr>
              <a:spcBef>
                <a:spcPts val="600"/>
              </a:spcBef>
              <a:spcAft>
                <a:spcPts val="600"/>
              </a:spcAft>
              <a:defRPr/>
            </a:pPr>
            <a:r>
              <a:rPr lang="en-US" altLang="zh-CN" sz="2800" dirty="0">
                <a:latin typeface="微软雅黑" panose="020B0503020204020204" pitchFamily="34" charset="-122"/>
                <a:ea typeface="微软雅黑" panose="020B0503020204020204" pitchFamily="34" charset="-122"/>
              </a:rPr>
              <a:t>                 Table/Figure</a:t>
            </a:r>
            <a:r>
              <a:rPr lang="zh-CN" altLang="en-US" sz="2800" dirty="0">
                <a:latin typeface="微软雅黑" panose="020B0503020204020204" pitchFamily="34" charset="-122"/>
                <a:ea typeface="微软雅黑" panose="020B0503020204020204" pitchFamily="34" charset="-122"/>
              </a:rPr>
              <a:t>展示</a:t>
            </a:r>
            <a:endParaRPr lang="en-US" altLang="zh-CN" sz="2800" dirty="0">
              <a:latin typeface="微软雅黑" panose="020B0503020204020204" pitchFamily="34" charset="-122"/>
              <a:ea typeface="微软雅黑" panose="020B0503020204020204" pitchFamily="34" charset="-122"/>
            </a:endParaRPr>
          </a:p>
          <a:p>
            <a:pPr>
              <a:spcAft>
                <a:spcPts val="600"/>
              </a:spcAft>
              <a:defRPr/>
            </a:pPr>
            <a:endParaRPr lang="en-US" altLang="zh-CN" sz="2800"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defRPr/>
            </a:pPr>
            <a:r>
              <a:rPr lang="zh-CN" altLang="en-US" sz="2800" b="1" dirty="0">
                <a:latin typeface="微软雅黑" panose="020B0503020204020204" pitchFamily="34" charset="-122"/>
                <a:ea typeface="微软雅黑" panose="020B0503020204020204" pitchFamily="34" charset="-122"/>
              </a:rPr>
              <a:t>说   明： </a:t>
            </a:r>
            <a:r>
              <a:rPr lang="zh-CN" altLang="en-US" sz="2800" dirty="0">
                <a:latin typeface="微软雅黑" panose="020B0503020204020204" pitchFamily="34" charset="-122"/>
                <a:ea typeface="微软雅黑" panose="020B0503020204020204" pitchFamily="34" charset="-122"/>
              </a:rPr>
              <a:t>同先前研究的不同之处</a:t>
            </a:r>
            <a:endParaRPr lang="en-US" altLang="zh-CN" sz="2800" dirty="0">
              <a:latin typeface="微软雅黑" panose="020B0503020204020204" pitchFamily="34" charset="-122"/>
              <a:ea typeface="微软雅黑" panose="020B0503020204020204" pitchFamily="34" charset="-122"/>
            </a:endParaRPr>
          </a:p>
          <a:p>
            <a:pPr>
              <a:spcBef>
                <a:spcPts val="600"/>
              </a:spcBef>
              <a:spcAft>
                <a:spcPts val="600"/>
              </a:spcAft>
              <a:defRPr/>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设计的局限性</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2"/>
          <p:cNvSpPr>
            <a:spLocks noGrp="1"/>
          </p:cNvSpPr>
          <p:nvPr>
            <p:ph type="body" sz="half" idx="1"/>
          </p:nvPr>
        </p:nvSpPr>
        <p:spPr>
          <a:xfrm>
            <a:off x="817563" y="1687513"/>
            <a:ext cx="7859712" cy="4114800"/>
          </a:xfrm>
        </p:spPr>
        <p:txBody>
          <a:bodyPr/>
          <a:lstStyle/>
          <a:p>
            <a:pPr>
              <a:lnSpc>
                <a:spcPct val="150000"/>
              </a:lnSpc>
              <a:buFont typeface="Wingdings" pitchFamily="2" charset="2"/>
              <a:buChar char="ü"/>
            </a:pPr>
            <a:r>
              <a:rPr lang="en-US" altLang="zh-CN" smtClean="0">
                <a:solidFill>
                  <a:srgbClr val="FF0000"/>
                </a:solidFill>
                <a:latin typeface="微软雅黑" pitchFamily="34" charset="-122"/>
                <a:ea typeface="微软雅黑" pitchFamily="34" charset="-122"/>
              </a:rPr>
              <a:t> </a:t>
            </a:r>
            <a:r>
              <a:rPr lang="zh-CN" altLang="en-US" smtClean="0">
                <a:solidFill>
                  <a:srgbClr val="FF0000"/>
                </a:solidFill>
                <a:latin typeface="微软雅黑" pitchFamily="34" charset="-122"/>
                <a:ea typeface="微软雅黑" pitchFamily="34" charset="-122"/>
              </a:rPr>
              <a:t>尽量避免总结文章</a:t>
            </a:r>
            <a:r>
              <a:rPr lang="zh-CN" altLang="en-US" smtClean="0">
                <a:solidFill>
                  <a:srgbClr val="FF0000"/>
                </a:solidFill>
                <a:ea typeface="宋体" charset="-122"/>
              </a:rPr>
              <a:t>（</a:t>
            </a:r>
            <a:r>
              <a:rPr lang="en-US" altLang="zh-CN" smtClean="0">
                <a:solidFill>
                  <a:srgbClr val="FF0000"/>
                </a:solidFill>
                <a:ea typeface="宋体" charset="-122"/>
              </a:rPr>
              <a:t>Abstract</a:t>
            </a:r>
            <a:r>
              <a:rPr lang="zh-CN" altLang="en-US" smtClean="0">
                <a:solidFill>
                  <a:srgbClr val="FF0000"/>
                </a:solidFill>
                <a:ea typeface="宋体" charset="-122"/>
              </a:rPr>
              <a:t>）</a:t>
            </a:r>
            <a:endParaRPr lang="en-US" altLang="zh-CN" smtClean="0">
              <a:solidFill>
                <a:srgbClr val="FF0000"/>
              </a:solidFill>
              <a:ea typeface="宋体" charset="-122"/>
            </a:endParaRPr>
          </a:p>
          <a:p>
            <a:pPr>
              <a:lnSpc>
                <a:spcPct val="150000"/>
              </a:lnSpc>
              <a:buFont typeface="Wingdings" pitchFamily="2" charset="2"/>
              <a:buChar char="Ø"/>
            </a:pPr>
            <a:r>
              <a:rPr lang="zh-CN" altLang="en-US" smtClean="0">
                <a:latin typeface="黑体" pitchFamily="2" charset="-122"/>
                <a:ea typeface="黑体" pitchFamily="2" charset="-122"/>
              </a:rPr>
              <a:t> </a:t>
            </a:r>
            <a:r>
              <a:rPr lang="zh-CN" altLang="en-US" smtClean="0">
                <a:latin typeface="微软雅黑" pitchFamily="34" charset="-122"/>
                <a:ea typeface="微软雅黑" pitchFamily="34" charset="-122"/>
              </a:rPr>
              <a:t>实用意义与扩展</a:t>
            </a:r>
            <a:endParaRPr lang="en-US" altLang="zh-CN" smtClean="0">
              <a:latin typeface="微软雅黑" pitchFamily="34" charset="-122"/>
              <a:ea typeface="微软雅黑" pitchFamily="34" charset="-122"/>
            </a:endParaRPr>
          </a:p>
          <a:p>
            <a:pPr>
              <a:lnSpc>
                <a:spcPct val="150000"/>
              </a:lnSpc>
              <a:buFont typeface="Wingdings" pitchFamily="2" charset="2"/>
              <a:buChar char="Ø"/>
            </a:pPr>
            <a:r>
              <a:rPr lang="en-US" altLang="zh-CN" smtClean="0">
                <a:latin typeface="微软雅黑" pitchFamily="34" charset="-122"/>
                <a:ea typeface="微软雅黑" pitchFamily="34" charset="-122"/>
              </a:rPr>
              <a:t> </a:t>
            </a:r>
            <a:r>
              <a:rPr lang="zh-CN" altLang="en-US" smtClean="0">
                <a:latin typeface="微软雅黑" pitchFamily="34" charset="-122"/>
                <a:ea typeface="微软雅黑" pitchFamily="34" charset="-122"/>
              </a:rPr>
              <a:t>下一步研究设想</a:t>
            </a:r>
            <a:r>
              <a:rPr lang="en-US" altLang="zh-CN" smtClean="0">
                <a:latin typeface="微软雅黑" pitchFamily="34" charset="-122"/>
                <a:ea typeface="微软雅黑" pitchFamily="34" charset="-122"/>
              </a:rPr>
              <a:t> </a:t>
            </a:r>
          </a:p>
        </p:txBody>
      </p:sp>
      <p:sp>
        <p:nvSpPr>
          <p:cNvPr id="5"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Conclusions</a:t>
            </a:r>
            <a:endParaRPr lang="zh-CN" altLang="en-US" sz="3200" b="1" dirty="0" smtClean="0">
              <a:latin typeface="+mn-ea"/>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9221"/>
          <p:cNvSpPr txBox="1">
            <a:spLocks noChangeArrowheads="1"/>
          </p:cNvSpPr>
          <p:nvPr/>
        </p:nvSpPr>
        <p:spPr bwMode="auto">
          <a:xfrm>
            <a:off x="300038" y="1690688"/>
            <a:ext cx="8429625" cy="1800225"/>
          </a:xfrm>
          <a:prstGeom prst="rect">
            <a:avLst/>
          </a:prstGeom>
          <a:noFill/>
          <a:ln w="9525">
            <a:noFill/>
            <a:miter lim="800000"/>
            <a:headEnd/>
            <a:tailEnd/>
          </a:ln>
        </p:spPr>
        <p:txBody>
          <a:bodyPr>
            <a:spAutoFit/>
          </a:bodyPr>
          <a:lstStyle/>
          <a:p>
            <a:pPr marL="285750" indent="-285750">
              <a:lnSpc>
                <a:spcPct val="150000"/>
              </a:lnSpc>
              <a:buFontTx/>
              <a:buChar char="•"/>
              <a:defRPr/>
            </a:pPr>
            <a:r>
              <a:rPr lang="en-US" altLang="zh-CN" sz="2000" b="1" u="sng" dirty="0">
                <a:solidFill>
                  <a:srgbClr val="FF0000"/>
                </a:solidFill>
                <a:latin typeface="+mj-lt"/>
                <a:ea typeface="黑体" pitchFamily="2" charset="-122"/>
                <a:cs typeface="Times New Roman" pitchFamily="18" charset="0"/>
              </a:rPr>
              <a:t>Harvard style</a:t>
            </a:r>
            <a:r>
              <a:rPr lang="en-US" altLang="zh-CN" sz="2000" dirty="0">
                <a:solidFill>
                  <a:srgbClr val="000000"/>
                </a:solidFill>
                <a:latin typeface="+mj-lt"/>
                <a:ea typeface="黑体" pitchFamily="2" charset="-122"/>
                <a:cs typeface="Times New Roman" pitchFamily="18" charset="0"/>
              </a:rPr>
              <a:t>: </a:t>
            </a:r>
            <a:r>
              <a:rPr lang="zh-CN" altLang="en-US" dirty="0">
                <a:solidFill>
                  <a:srgbClr val="000000"/>
                </a:solidFill>
                <a:latin typeface="黑体" pitchFamily="49" charset="-122"/>
                <a:ea typeface="黑体" pitchFamily="49" charset="-122"/>
                <a:cs typeface="Times New Roman" pitchFamily="18" charset="0"/>
              </a:rPr>
              <a:t>哈佛格式，作者</a:t>
            </a:r>
            <a:r>
              <a:rPr lang="zh-CN" altLang="en-US" dirty="0">
                <a:solidFill>
                  <a:srgbClr val="FF0000"/>
                </a:solidFill>
                <a:latin typeface="黑体" pitchFamily="49" charset="-122"/>
                <a:ea typeface="黑体" pitchFamily="49" charset="-122"/>
                <a:cs typeface="Times New Roman" pitchFamily="18" charset="0"/>
              </a:rPr>
              <a:t>在正文中用圆括号注出</a:t>
            </a:r>
            <a:r>
              <a:rPr lang="zh-CN" altLang="en-US" dirty="0">
                <a:solidFill>
                  <a:srgbClr val="000000"/>
                </a:solidFill>
                <a:latin typeface="黑体" pitchFamily="49" charset="-122"/>
                <a:ea typeface="黑体" pitchFamily="49" charset="-122"/>
                <a:cs typeface="Times New Roman" pitchFamily="18" charset="0"/>
              </a:rPr>
              <a:t>所引用文献的作者和出版年，在文后参考文献列表中提供所引文献的详细信息，参考文献列表以作者姓氏的</a:t>
            </a:r>
            <a:r>
              <a:rPr lang="zh-CN" altLang="en-US" dirty="0">
                <a:solidFill>
                  <a:srgbClr val="FF0000"/>
                </a:solidFill>
                <a:latin typeface="黑体" pitchFamily="49" charset="-122"/>
                <a:ea typeface="黑体" pitchFamily="49" charset="-122"/>
                <a:cs typeface="Times New Roman" pitchFamily="18" charset="0"/>
              </a:rPr>
              <a:t>字母顺序</a:t>
            </a:r>
            <a:r>
              <a:rPr lang="zh-CN" altLang="en-US" dirty="0">
                <a:solidFill>
                  <a:srgbClr val="000000"/>
                </a:solidFill>
                <a:latin typeface="黑体" pitchFamily="49" charset="-122"/>
                <a:ea typeface="黑体" pitchFamily="49" charset="-122"/>
                <a:cs typeface="Times New Roman" pitchFamily="18" charset="0"/>
              </a:rPr>
              <a:t>排序。</a:t>
            </a:r>
            <a:endParaRPr lang="en-US" altLang="zh-CN" dirty="0">
              <a:solidFill>
                <a:srgbClr val="000000"/>
              </a:solidFill>
              <a:latin typeface="黑体" pitchFamily="49" charset="-122"/>
              <a:ea typeface="黑体" pitchFamily="49" charset="-122"/>
              <a:cs typeface="Times New Roman" pitchFamily="18" charset="0"/>
            </a:endParaRPr>
          </a:p>
          <a:p>
            <a:pPr marL="285750" indent="-285750">
              <a:lnSpc>
                <a:spcPct val="150000"/>
              </a:lnSpc>
              <a:buFontTx/>
              <a:buChar char="•"/>
              <a:defRPr/>
            </a:pPr>
            <a:endParaRPr lang="en-US" altLang="zh-CN" dirty="0">
              <a:solidFill>
                <a:srgbClr val="000000"/>
              </a:solidFill>
              <a:latin typeface="+mj-lt"/>
              <a:ea typeface="黑体" pitchFamily="2" charset="-122"/>
              <a:cs typeface="Times New Roman" pitchFamily="18" charset="0"/>
            </a:endParaRPr>
          </a:p>
        </p:txBody>
      </p:sp>
      <p:sp>
        <p:nvSpPr>
          <p:cNvPr id="24579" name="TextBox 2"/>
          <p:cNvSpPr txBox="1">
            <a:spLocks noChangeArrowheads="1"/>
          </p:cNvSpPr>
          <p:nvPr/>
        </p:nvSpPr>
        <p:spPr bwMode="auto">
          <a:xfrm>
            <a:off x="560388" y="1400175"/>
            <a:ext cx="669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zh-CN" altLang="en-US" sz="2000" b="1">
                <a:solidFill>
                  <a:schemeClr val="accent1"/>
                </a:solidFill>
                <a:latin typeface="黑体" pitchFamily="2" charset="-122"/>
                <a:ea typeface="黑体" pitchFamily="2" charset="-122"/>
              </a:rPr>
              <a:t>参考文献：数量、时间、质量</a:t>
            </a:r>
          </a:p>
        </p:txBody>
      </p:sp>
      <p:pic>
        <p:nvPicPr>
          <p:cNvPr id="25604" name="图表占位符 3" descr="QQ截图未命名.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3357563"/>
            <a:ext cx="7734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
          <p:cNvSpPr txBox="1">
            <a:spLocks noChangeArrowheads="1"/>
          </p:cNvSpPr>
          <p:nvPr/>
        </p:nvSpPr>
        <p:spPr bwMode="auto">
          <a:xfrm>
            <a:off x="774700" y="3505200"/>
            <a:ext cx="3476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zh-CN" sz="2800">
                <a:solidFill>
                  <a:srgbClr val="008F5A"/>
                </a:solidFill>
              </a:rPr>
              <a:t>A</a:t>
            </a:r>
            <a:endParaRPr lang="zh-CN" altLang="en-US" sz="2800">
              <a:solidFill>
                <a:srgbClr val="008F5A"/>
              </a:solidFill>
            </a:endParaRPr>
          </a:p>
        </p:txBody>
      </p:sp>
      <p:cxnSp>
        <p:nvCxnSpPr>
          <p:cNvPr id="9" name="直接箭头连接符 3"/>
          <p:cNvCxnSpPr>
            <a:cxnSpLocks noChangeShapeType="1"/>
          </p:cNvCxnSpPr>
          <p:nvPr/>
        </p:nvCxnSpPr>
        <p:spPr bwMode="auto">
          <a:xfrm>
            <a:off x="976313" y="4176713"/>
            <a:ext cx="0" cy="1735137"/>
          </a:xfrm>
          <a:prstGeom prst="straightConnector1">
            <a:avLst/>
          </a:prstGeom>
          <a:ln w="38100">
            <a:headEnd/>
            <a:tailEnd type="arrow" w="med" len="med"/>
          </a:ln>
          <a:extLst/>
        </p:spPr>
        <p:style>
          <a:lnRef idx="1">
            <a:schemeClr val="accent1"/>
          </a:lnRef>
          <a:fillRef idx="0">
            <a:schemeClr val="accent1"/>
          </a:fillRef>
          <a:effectRef idx="0">
            <a:schemeClr val="accent1"/>
          </a:effectRef>
          <a:fontRef idx="minor">
            <a:schemeClr val="tx1"/>
          </a:fontRef>
        </p:style>
      </p:cxnSp>
      <p:sp>
        <p:nvSpPr>
          <p:cNvPr id="25607" name="矩形 6"/>
          <p:cNvSpPr>
            <a:spLocks noChangeArrowheads="1"/>
          </p:cNvSpPr>
          <p:nvPr/>
        </p:nvSpPr>
        <p:spPr bwMode="auto">
          <a:xfrm>
            <a:off x="774700" y="6229350"/>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zh-CN" sz="2800">
                <a:solidFill>
                  <a:srgbClr val="008F5A"/>
                </a:solidFill>
              </a:rPr>
              <a:t>Z</a:t>
            </a:r>
            <a:endParaRPr lang="zh-CN" altLang="en-US" sz="2800">
              <a:solidFill>
                <a:srgbClr val="008F5A"/>
              </a:solidFill>
            </a:endParaRPr>
          </a:p>
        </p:txBody>
      </p:sp>
      <p:sp>
        <p:nvSpPr>
          <p:cNvPr id="10"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zh-CN" altLang="en-US" sz="3200" b="1" dirty="0" smtClean="0">
                <a:latin typeface="微软雅黑" panose="020B0503020204020204" pitchFamily="34" charset="-122"/>
                <a:ea typeface="微软雅黑" panose="020B0503020204020204" pitchFamily="34" charset="-122"/>
              </a:rPr>
              <a:t>文稿准备 </a:t>
            </a:r>
            <a:r>
              <a:rPr lang="en-US" altLang="zh-CN" sz="3200" b="1" dirty="0" smtClean="0">
                <a:latin typeface="微软雅黑" panose="020B0503020204020204" pitchFamily="34" charset="-122"/>
                <a:ea typeface="微软雅黑" panose="020B0503020204020204" pitchFamily="34" charset="-122"/>
              </a:rPr>
              <a:t>—— </a:t>
            </a:r>
            <a:r>
              <a:rPr lang="en-US" altLang="zh-CN" sz="3200" b="1" dirty="0" smtClean="0">
                <a:latin typeface="+mn-ea"/>
                <a:ea typeface="+mn-ea"/>
              </a:rPr>
              <a:t>Reference</a:t>
            </a:r>
            <a:endParaRPr lang="zh-CN" altLang="en-US" sz="3200" b="1" dirty="0" smtClean="0">
              <a:latin typeface="+mn-ea"/>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500"/>
                                        <p:tgtEl>
                                          <p:spTgt spid="256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fade">
                                      <p:cBhvr>
                                        <p:cTn id="10" dur="500"/>
                                        <p:tgtEl>
                                          <p:spTgt spid="2560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607"/>
                                        </p:tgtEl>
                                        <p:attrNameLst>
                                          <p:attrName>style.visibility</p:attrName>
                                        </p:attrNameLst>
                                      </p:cBhvr>
                                      <p:to>
                                        <p:strVal val="visible"/>
                                      </p:to>
                                    </p:set>
                                    <p:animEffect transition="in" filter="fade">
                                      <p:cBhvr>
                                        <p:cTn id="16"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3200" b="1" dirty="0" smtClean="0">
                <a:latin typeface="微软雅黑" panose="020B0503020204020204" pitchFamily="34" charset="-122"/>
                <a:ea typeface="微软雅黑" panose="020B0503020204020204" pitchFamily="34" charset="-122"/>
              </a:rPr>
              <a:t>SSCI</a:t>
            </a:r>
            <a:r>
              <a:rPr lang="zh-CN" altLang="en-US" sz="3200" b="1" dirty="0" smtClean="0">
                <a:latin typeface="微软雅黑" panose="020B0503020204020204" pitchFamily="34" charset="-122"/>
                <a:ea typeface="微软雅黑" panose="020B0503020204020204" pitchFamily="34" charset="-122"/>
              </a:rPr>
              <a:t>参考文献调研</a:t>
            </a:r>
            <a:endParaRPr lang="zh-CN" altLang="en-US" sz="3200" b="1" dirty="0" smtClean="0">
              <a:latin typeface="+mn-ea"/>
              <a:ea typeface="+mn-ea"/>
            </a:endParaRPr>
          </a:p>
        </p:txBody>
      </p:sp>
      <p:graphicFrame>
        <p:nvGraphicFramePr>
          <p:cNvPr id="6" name="图示 5"/>
          <p:cNvGraphicFramePr/>
          <p:nvPr/>
        </p:nvGraphicFramePr>
        <p:xfrm>
          <a:off x="279780" y="341177"/>
          <a:ext cx="8584441" cy="502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圆角矩形 7"/>
          <p:cNvSpPr/>
          <p:nvPr/>
        </p:nvSpPr>
        <p:spPr bwMode="auto">
          <a:xfrm>
            <a:off x="1424616" y="4804012"/>
            <a:ext cx="6294769" cy="777922"/>
          </a:xfrm>
          <a:prstGeom prst="round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lstStyle/>
          <a:p>
            <a:pPr>
              <a:spcBef>
                <a:spcPts val="600"/>
              </a:spcBef>
              <a:defRPr/>
            </a:pPr>
            <a:r>
              <a:rPr lang="zh-CN" altLang="en-US" sz="2400" b="1" dirty="0">
                <a:solidFill>
                  <a:schemeClr val="bg1"/>
                </a:solidFill>
                <a:latin typeface="微软雅黑" panose="020B0503020204020204" pitchFamily="34" charset="-122"/>
                <a:ea typeface="微软雅黑" panose="020B0503020204020204" pitchFamily="34" charset="-122"/>
              </a:rPr>
              <a:t>    平均每篇文章有</a:t>
            </a:r>
            <a:r>
              <a:rPr lang="en-US" altLang="zh-CN" sz="3600" b="1" dirty="0">
                <a:solidFill>
                  <a:srgbClr val="FFFF00"/>
                </a:solidFill>
                <a:latin typeface="微软雅黑" panose="020B0503020204020204" pitchFamily="34" charset="-122"/>
                <a:ea typeface="微软雅黑" panose="020B0503020204020204" pitchFamily="34" charset="-122"/>
              </a:rPr>
              <a:t>48.773</a:t>
            </a:r>
            <a:r>
              <a:rPr lang="zh-CN" altLang="en-US" sz="2400" b="1" dirty="0">
                <a:solidFill>
                  <a:schemeClr val="bg1"/>
                </a:solidFill>
                <a:latin typeface="微软雅黑" panose="020B0503020204020204" pitchFamily="34" charset="-122"/>
                <a:ea typeface="微软雅黑" panose="020B0503020204020204" pitchFamily="34" charset="-122"/>
              </a:rPr>
              <a:t>条参考文献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a:graphicFrameLocks/>
          </p:cNvGraphicFramePr>
          <p:nvPr/>
        </p:nvGraphicFramePr>
        <p:xfrm>
          <a:off x="-464024" y="1692322"/>
          <a:ext cx="9785443" cy="4667534"/>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3200" b="1" dirty="0" smtClean="0">
                <a:latin typeface="微软雅黑" panose="020B0503020204020204" pitchFamily="34" charset="-122"/>
                <a:ea typeface="微软雅黑" panose="020B0503020204020204" pitchFamily="34" charset="-122"/>
              </a:rPr>
              <a:t>SSCI</a:t>
            </a:r>
            <a:r>
              <a:rPr lang="zh-CN" altLang="en-US" sz="3200" b="1" dirty="0" smtClean="0">
                <a:latin typeface="微软雅黑" panose="020B0503020204020204" pitchFamily="34" charset="-122"/>
                <a:ea typeface="微软雅黑" panose="020B0503020204020204" pitchFamily="34" charset="-122"/>
              </a:rPr>
              <a:t>参考文献调研</a:t>
            </a:r>
            <a:endParaRPr lang="zh-CN" altLang="en-US" sz="3200" b="1" dirty="0" smtClean="0">
              <a:latin typeface="+mn-ea"/>
              <a:ea typeface="+mn-ea"/>
            </a:endParaRPr>
          </a:p>
        </p:txBody>
      </p:sp>
      <p:sp>
        <p:nvSpPr>
          <p:cNvPr id="26628" name="TextBox 1"/>
          <p:cNvSpPr txBox="1">
            <a:spLocks noChangeArrowheads="1"/>
          </p:cNvSpPr>
          <p:nvPr/>
        </p:nvSpPr>
        <p:spPr bwMode="auto">
          <a:xfrm>
            <a:off x="3411538" y="1419225"/>
            <a:ext cx="232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zh-CN" altLang="en-US" sz="2400" b="1">
                <a:latin typeface="微软雅黑" pitchFamily="34" charset="-122"/>
                <a:ea typeface="微软雅黑" pitchFamily="34" charset="-122"/>
              </a:rPr>
              <a:t>文献时间分布</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a:graphicFrameLocks/>
          </p:cNvGraphicFramePr>
          <p:nvPr/>
        </p:nvGraphicFramePr>
        <p:xfrm>
          <a:off x="1487607" y="1976566"/>
          <a:ext cx="7656393"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3200" b="1" dirty="0" smtClean="0">
                <a:latin typeface="微软雅黑" panose="020B0503020204020204" pitchFamily="34" charset="-122"/>
                <a:ea typeface="微软雅黑" panose="020B0503020204020204" pitchFamily="34" charset="-122"/>
              </a:rPr>
              <a:t>SSCI</a:t>
            </a:r>
            <a:r>
              <a:rPr lang="zh-CN" altLang="en-US" sz="3200" b="1" dirty="0" smtClean="0">
                <a:latin typeface="微软雅黑" panose="020B0503020204020204" pitchFamily="34" charset="-122"/>
                <a:ea typeface="微软雅黑" panose="020B0503020204020204" pitchFamily="34" charset="-122"/>
              </a:rPr>
              <a:t>参考文献调研</a:t>
            </a:r>
            <a:endParaRPr lang="zh-CN" altLang="en-US" sz="3200" b="1" dirty="0" smtClean="0">
              <a:latin typeface="+mn-ea"/>
              <a:ea typeface="+mn-ea"/>
            </a:endParaRPr>
          </a:p>
        </p:txBody>
      </p:sp>
      <p:sp>
        <p:nvSpPr>
          <p:cNvPr id="27652" name="TextBox 5"/>
          <p:cNvSpPr txBox="1">
            <a:spLocks noChangeArrowheads="1"/>
          </p:cNvSpPr>
          <p:nvPr/>
        </p:nvSpPr>
        <p:spPr bwMode="auto">
          <a:xfrm>
            <a:off x="3114675" y="1514475"/>
            <a:ext cx="2319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zh-CN" altLang="en-US" sz="2400" b="1">
                <a:latin typeface="微软雅黑" pitchFamily="34" charset="-122"/>
                <a:ea typeface="微软雅黑" pitchFamily="34" charset="-122"/>
              </a:rPr>
              <a:t>文献收录情况</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1117600" y="150813"/>
            <a:ext cx="7377113" cy="974725"/>
          </a:xfrm>
        </p:spPr>
        <p:txBody>
          <a:bodyPr/>
          <a:lstStyle/>
          <a:p>
            <a:r>
              <a:rPr lang="zh-CN" altLang="en-US" smtClean="0">
                <a:latin typeface="微软雅黑" pitchFamily="34" charset="-122"/>
                <a:ea typeface="微软雅黑" pitchFamily="34" charset="-122"/>
              </a:rPr>
              <a:t>目录</a:t>
            </a:r>
          </a:p>
        </p:txBody>
      </p:sp>
      <p:graphicFrame>
        <p:nvGraphicFramePr>
          <p:cNvPr id="2" name="图示 1"/>
          <p:cNvGraphicFramePr/>
          <p:nvPr/>
        </p:nvGraphicFramePr>
        <p:xfrm>
          <a:off x="1488557" y="1860825"/>
          <a:ext cx="5975499" cy="391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379413" y="1412875"/>
            <a:ext cx="8597900" cy="2790825"/>
          </a:xfrm>
        </p:spPr>
        <p:txBody>
          <a:bodyPr/>
          <a:lstStyle/>
          <a:p>
            <a:pPr eaLnBrk="1" hangingPunct="1">
              <a:lnSpc>
                <a:spcPct val="150000"/>
              </a:lnSpc>
              <a:defRPr/>
            </a:pPr>
            <a:r>
              <a:rPr lang="zh-CN" altLang="en-US" sz="1800" b="1" dirty="0" smtClean="0">
                <a:solidFill>
                  <a:srgbClr val="FF0000"/>
                </a:solidFill>
                <a:latin typeface="微软雅黑" panose="020B0503020204020204" pitchFamily="34" charset="-122"/>
                <a:ea typeface="微软雅黑" panose="020B0503020204020204" pitchFamily="34" charset="-122"/>
              </a:rPr>
              <a:t>论文正文</a:t>
            </a:r>
            <a:r>
              <a:rPr lang="zh-CN" altLang="en-US" sz="1800" b="1" dirty="0" smtClean="0">
                <a:latin typeface="微软雅黑" panose="020B0503020204020204" pitchFamily="34" charset="-122"/>
                <a:ea typeface="微软雅黑" panose="020B0503020204020204" pitchFamily="34" charset="-122"/>
              </a:rPr>
              <a:t>：不包含任何作者信息的</a:t>
            </a:r>
            <a:endParaRPr lang="en-US" altLang="zh-CN" sz="1800" b="1" dirty="0" smtClean="0">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800" b="1" dirty="0" smtClean="0">
                <a:solidFill>
                  <a:srgbClr val="FF0000"/>
                </a:solidFill>
                <a:latin typeface="微软雅黑" panose="020B0503020204020204" pitchFamily="34" charset="-122"/>
                <a:ea typeface="微软雅黑" panose="020B0503020204020204" pitchFamily="34" charset="-122"/>
              </a:rPr>
              <a:t>文章标题页 </a:t>
            </a:r>
            <a:r>
              <a:rPr lang="en-US" altLang="zh-CN" sz="1800" b="1" dirty="0" smtClean="0">
                <a:latin typeface="+mj-lt"/>
                <a:ea typeface="黑体" pitchFamily="2" charset="-122"/>
              </a:rPr>
              <a:t>(Article title page)</a:t>
            </a:r>
            <a:r>
              <a:rPr lang="zh-CN" altLang="en-US" sz="1800" b="1" dirty="0" smtClean="0">
                <a:latin typeface="+mj-lt"/>
                <a:ea typeface="黑体" pitchFamily="2" charset="-122"/>
              </a:rPr>
              <a:t>：</a:t>
            </a:r>
            <a:r>
              <a:rPr lang="zh-CN" altLang="en-US" sz="1800" b="1" dirty="0" smtClean="0">
                <a:latin typeface="微软雅黑" panose="020B0503020204020204" pitchFamily="34" charset="-122"/>
                <a:ea typeface="微软雅黑" panose="020B0503020204020204" pitchFamily="34" charset="-122"/>
              </a:rPr>
              <a:t>作者简介、摘要、论文题目等信息 </a:t>
            </a:r>
            <a:endParaRPr lang="en-US" altLang="zh-CN" sz="1800" b="1" dirty="0" smtClean="0">
              <a:latin typeface="微软雅黑" panose="020B0503020204020204" pitchFamily="34" charset="-122"/>
              <a:ea typeface="微软雅黑" panose="020B0503020204020204" pitchFamily="34" charset="-122"/>
            </a:endParaRPr>
          </a:p>
          <a:p>
            <a:pPr eaLnBrk="1" hangingPunct="1">
              <a:lnSpc>
                <a:spcPct val="150000"/>
              </a:lnSpc>
              <a:defRPr/>
            </a:pPr>
            <a:endParaRPr lang="en-US" altLang="zh-CN" sz="1800" b="1" dirty="0" smtClean="0">
              <a:latin typeface="+mj-lt"/>
              <a:ea typeface="黑体" pitchFamily="2" charset="-122"/>
            </a:endParaRPr>
          </a:p>
          <a:p>
            <a:pPr eaLnBrk="1" hangingPunct="1">
              <a:lnSpc>
                <a:spcPct val="150000"/>
              </a:lnSpc>
              <a:defRPr/>
            </a:pPr>
            <a:r>
              <a:rPr lang="en-US" altLang="zh-CN" sz="1800" b="1" dirty="0" smtClean="0">
                <a:solidFill>
                  <a:srgbClr val="FF0000"/>
                </a:solidFill>
                <a:latin typeface="+mj-lt"/>
                <a:ea typeface="黑体" pitchFamily="2" charset="-122"/>
              </a:rPr>
              <a:t>Covering letter </a:t>
            </a:r>
            <a:r>
              <a:rPr lang="zh-CN" altLang="en-US" sz="1800" b="1" dirty="0" smtClean="0">
                <a:latin typeface="微软雅黑" panose="020B0503020204020204" pitchFamily="34" charset="-122"/>
                <a:ea typeface="微软雅黑" panose="020B0503020204020204" pitchFamily="34" charset="-122"/>
              </a:rPr>
              <a:t>建议随附上，</a:t>
            </a:r>
            <a:r>
              <a:rPr lang="zh-CN" altLang="en-US" sz="1800" b="1" dirty="0">
                <a:latin typeface="微软雅黑" panose="020B0503020204020204" pitchFamily="34" charset="-122"/>
                <a:ea typeface="微软雅黑" panose="020B0503020204020204" pitchFamily="34" charset="-122"/>
              </a:rPr>
              <a:t>包含</a:t>
            </a:r>
            <a:r>
              <a:rPr lang="zh-CN" altLang="en-US" sz="1800" b="1" dirty="0" smtClean="0">
                <a:latin typeface="微软雅黑" panose="020B0503020204020204" pitchFamily="34" charset="-122"/>
                <a:ea typeface="微软雅黑" panose="020B0503020204020204" pitchFamily="34" charset="-122"/>
              </a:rPr>
              <a:t>有效信息：</a:t>
            </a:r>
            <a:endParaRPr lang="en-GB" altLang="zh-CN" sz="1800" dirty="0">
              <a:latin typeface="微软雅黑" panose="020B0503020204020204" pitchFamily="34" charset="-122"/>
              <a:ea typeface="微软雅黑" panose="020B0503020204020204" pitchFamily="34" charset="-122"/>
            </a:endParaRPr>
          </a:p>
          <a:p>
            <a:pPr marL="355600" indent="0" eaLnBrk="1" hangingPunct="1">
              <a:lnSpc>
                <a:spcPct val="150000"/>
              </a:lnSpc>
              <a:buFontTx/>
              <a:buNone/>
              <a:defRPr/>
            </a:pPr>
            <a:r>
              <a:rPr lang="en-US" altLang="zh-CN" sz="1800" dirty="0" smtClean="0">
                <a:latin typeface="+mn-ea"/>
              </a:rPr>
              <a:t>a. </a:t>
            </a:r>
            <a:r>
              <a:rPr lang="zh-CN" altLang="en-US" sz="1800" dirty="0" smtClean="0">
                <a:latin typeface="微软雅黑" panose="020B0503020204020204" pitchFamily="34" charset="-122"/>
                <a:ea typeface="微软雅黑" panose="020B0503020204020204" pitchFamily="34" charset="-122"/>
              </a:rPr>
              <a:t>陈述向这本期刊投稿的原因</a:t>
            </a:r>
            <a:endParaRPr lang="en-US" altLang="zh-CN" sz="1800" dirty="0" smtClean="0">
              <a:latin typeface="微软雅黑" panose="020B0503020204020204" pitchFamily="34" charset="-122"/>
              <a:ea typeface="微软雅黑" panose="020B0503020204020204" pitchFamily="34" charset="-122"/>
            </a:endParaRPr>
          </a:p>
          <a:p>
            <a:pPr marL="355600" indent="0" eaLnBrk="1" hangingPunct="1">
              <a:lnSpc>
                <a:spcPct val="150000"/>
              </a:lnSpc>
              <a:buFontTx/>
              <a:buNone/>
              <a:defRPr/>
            </a:pPr>
            <a:r>
              <a:rPr lang="en-US" altLang="zh-CN" sz="1800" dirty="0" smtClean="0">
                <a:latin typeface="+mn-ea"/>
              </a:rPr>
              <a:t>b. </a:t>
            </a:r>
            <a:r>
              <a:rPr lang="zh-CN" altLang="en-US" sz="1800" dirty="0" smtClean="0">
                <a:latin typeface="微软雅黑" panose="020B0503020204020204" pitchFamily="34" charset="-122"/>
                <a:ea typeface="微软雅黑" panose="020B0503020204020204" pitchFamily="34" charset="-122"/>
              </a:rPr>
              <a:t>文章与众不同之处</a:t>
            </a:r>
            <a:r>
              <a:rPr lang="zh-CN" altLang="en-US" sz="1800" dirty="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期刊范围）</a:t>
            </a:r>
            <a:r>
              <a:rPr lang="en-US" altLang="zh-CN" sz="1300" b="1" dirty="0" smtClean="0">
                <a:latin typeface="微软雅黑" panose="020B0503020204020204" pitchFamily="34" charset="-122"/>
                <a:ea typeface="微软雅黑" panose="020B0503020204020204" pitchFamily="34" charset="-122"/>
              </a:rPr>
              <a:t>     </a:t>
            </a:r>
            <a:endParaRPr lang="zh-CN" altLang="en-US" sz="1300" dirty="0" smtClean="0">
              <a:latin typeface="微软雅黑" panose="020B0503020204020204" pitchFamily="34" charset="-122"/>
              <a:ea typeface="微软雅黑" panose="020B0503020204020204" pitchFamily="34" charset="-122"/>
            </a:endParaRPr>
          </a:p>
        </p:txBody>
      </p:sp>
      <p:sp>
        <p:nvSpPr>
          <p:cNvPr id="6" name="标题 1"/>
          <p:cNvSpPr txBox="1">
            <a:spLocks/>
          </p:cNvSpPr>
          <p:nvPr/>
        </p:nvSpPr>
        <p:spPr bwMode="auto">
          <a:xfrm>
            <a:off x="609600" y="150813"/>
            <a:ext cx="7377113" cy="974725"/>
          </a:xfrm>
          <a:prstGeom prst="rect">
            <a:avLst/>
          </a:prstGeom>
          <a:noFill/>
          <a:ln w="9525">
            <a:noFill/>
            <a:miter lim="800000"/>
            <a:headEnd/>
            <a:tailEnd/>
          </a:ln>
        </p:spPr>
        <p:txBody>
          <a:bodyPr lIns="0" tIns="0" rIns="0" bIns="0" anchor="b"/>
          <a:lstStyle/>
          <a:p>
            <a:pPr eaLnBrk="0" hangingPunct="0">
              <a:defRPr/>
            </a:pPr>
            <a:r>
              <a:rPr lang="zh-CN" altLang="en-US" sz="3200" b="1" dirty="0">
                <a:latin typeface="微软雅黑" panose="020B0503020204020204" pitchFamily="34" charset="-122"/>
                <a:ea typeface="微软雅黑" panose="020B0503020204020204" pitchFamily="34" charset="-122"/>
              </a:rPr>
              <a:t>国际期刊投稿 </a:t>
            </a:r>
            <a:r>
              <a:rPr lang="en-US" altLang="zh-CN" sz="3200" b="1" dirty="0">
                <a:latin typeface="+mj-lt"/>
                <a:ea typeface="黑体" pitchFamily="2" charset="-122"/>
              </a:rPr>
              <a:t>—— Covering Letter</a:t>
            </a:r>
            <a:endParaRPr lang="zh-CN" altLang="en-US" sz="3200" b="1" dirty="0">
              <a:latin typeface="+mj-lt"/>
              <a:ea typeface="黑体" pitchFamily="2" charset="-122"/>
            </a:endParaRPr>
          </a:p>
        </p:txBody>
      </p:sp>
      <p:sp>
        <p:nvSpPr>
          <p:cNvPr id="4" name="TextBox 3"/>
          <p:cNvSpPr txBox="1"/>
          <p:nvPr/>
        </p:nvSpPr>
        <p:spPr>
          <a:xfrm>
            <a:off x="1392238" y="4492625"/>
            <a:ext cx="6359525" cy="17541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altLang="zh-CN" i="1" dirty="0">
                <a:solidFill>
                  <a:srgbClr val="000000"/>
                </a:solidFill>
                <a:ea typeface="黑体" pitchFamily="49" charset="-122"/>
                <a:cs typeface="Times New Roman" pitchFamily="18" charset="0"/>
              </a:rPr>
              <a:t>I am submitting this article to Journal of Documentation. You will see </a:t>
            </a:r>
            <a:r>
              <a:rPr lang="en-GB" altLang="zh-CN" i="1" u="sng" dirty="0">
                <a:solidFill>
                  <a:schemeClr val="accent1"/>
                </a:solidFill>
                <a:ea typeface="黑体" pitchFamily="49" charset="-122"/>
                <a:cs typeface="Times New Roman" pitchFamily="18" charset="0"/>
              </a:rPr>
              <a:t>that it deals with public library management, which I appreciate is outside </a:t>
            </a:r>
            <a:r>
              <a:rPr lang="en-GB" altLang="zh-CN" i="1" u="sng" dirty="0" err="1">
                <a:solidFill>
                  <a:schemeClr val="accent1"/>
                </a:solidFill>
                <a:ea typeface="黑体" pitchFamily="49" charset="-122"/>
                <a:cs typeface="Times New Roman" pitchFamily="18" charset="0"/>
              </a:rPr>
              <a:t>JDoc's</a:t>
            </a:r>
            <a:r>
              <a:rPr lang="en-GB" altLang="zh-CN" i="1" u="sng" dirty="0">
                <a:solidFill>
                  <a:schemeClr val="accent1"/>
                </a:solidFill>
                <a:ea typeface="黑体" pitchFamily="49" charset="-122"/>
                <a:cs typeface="Times New Roman" pitchFamily="18" charset="0"/>
              </a:rPr>
              <a:t> normal scope</a:t>
            </a:r>
            <a:r>
              <a:rPr lang="en-GB" altLang="zh-CN" i="1" dirty="0">
                <a:solidFill>
                  <a:schemeClr val="accent1"/>
                </a:solidFill>
                <a:ea typeface="黑体" pitchFamily="49" charset="-122"/>
                <a:cs typeface="Times New Roman" pitchFamily="18" charset="0"/>
              </a:rPr>
              <a:t>. </a:t>
            </a:r>
            <a:r>
              <a:rPr lang="en-GB" altLang="zh-CN" i="1" u="sng" dirty="0">
                <a:solidFill>
                  <a:schemeClr val="accent1"/>
                </a:solidFill>
                <a:ea typeface="黑体" pitchFamily="49" charset="-122"/>
                <a:cs typeface="Times New Roman" pitchFamily="18" charset="0"/>
              </a:rPr>
              <a:t>However, it focuses on the </a:t>
            </a:r>
            <a:r>
              <a:rPr lang="en-GB" altLang="zh-CN" b="1" i="1" u="sng" dirty="0">
                <a:solidFill>
                  <a:schemeClr val="accent1"/>
                </a:solidFill>
                <a:ea typeface="黑体" pitchFamily="49" charset="-122"/>
                <a:cs typeface="Times New Roman" pitchFamily="18" charset="0"/>
              </a:rPr>
              <a:t>novel application </a:t>
            </a:r>
            <a:r>
              <a:rPr lang="en-GB" altLang="zh-CN" i="1" u="sng" dirty="0">
                <a:solidFill>
                  <a:schemeClr val="accent1"/>
                </a:solidFill>
                <a:ea typeface="黑体" pitchFamily="49" charset="-122"/>
                <a:cs typeface="Times New Roman" pitchFamily="18" charset="0"/>
              </a:rPr>
              <a:t>of a theoretical model to the topic, and hence I think it is appropriate for </a:t>
            </a:r>
            <a:r>
              <a:rPr lang="en-GB" altLang="zh-CN" i="1" u="sng" dirty="0" err="1">
                <a:solidFill>
                  <a:schemeClr val="accent1"/>
                </a:solidFill>
                <a:ea typeface="黑体" pitchFamily="49" charset="-122"/>
                <a:cs typeface="Times New Roman" pitchFamily="18" charset="0"/>
              </a:rPr>
              <a:t>JDoc</a:t>
            </a:r>
            <a:r>
              <a:rPr lang="en-GB" altLang="zh-CN" i="1" u="sng" dirty="0">
                <a:solidFill>
                  <a:schemeClr val="accent1"/>
                </a:solidFill>
                <a:ea typeface="黑体" pitchFamily="49" charset="-122"/>
                <a:cs typeface="Times New Roman" pitchFamily="18" charset="0"/>
              </a:rPr>
              <a:t>.</a:t>
            </a:r>
          </a:p>
          <a:p>
            <a:pPr>
              <a:defRPr/>
            </a:pPr>
            <a:endParaRPr lang="zh-CN" alt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313" y="1506538"/>
            <a:ext cx="6921500" cy="1938337"/>
          </a:xfrm>
          <a:prstGeom prst="rect">
            <a:avLst/>
          </a:prstGeom>
          <a:noFill/>
        </p:spPr>
        <p:txBody>
          <a:bodyPr>
            <a:spAutoFit/>
          </a:bodyPr>
          <a:lstStyle/>
          <a:p>
            <a:pPr marL="342900" indent="-342900">
              <a:lnSpc>
                <a:spcPct val="125000"/>
              </a:lnSpc>
              <a:buFont typeface="Arial" pitchFamily="34" charset="0"/>
              <a:buChar char="•"/>
              <a:defRPr/>
            </a:pPr>
            <a:r>
              <a:rPr lang="en-US" altLang="zh-CN" sz="2400" dirty="0">
                <a:latin typeface="+mn-ea"/>
                <a:ea typeface="+mn-ea"/>
              </a:rPr>
              <a:t>Author Guideline</a:t>
            </a:r>
            <a:r>
              <a:rPr lang="zh-CN" altLang="en-US" sz="2400" dirty="0">
                <a:latin typeface="+mn-ea"/>
                <a:ea typeface="+mn-ea"/>
              </a:rPr>
              <a:t>：</a:t>
            </a:r>
            <a:r>
              <a:rPr lang="en-US" altLang="zh-CN" sz="2400" dirty="0" err="1">
                <a:solidFill>
                  <a:srgbClr val="FF0000"/>
                </a:solidFill>
                <a:latin typeface="+mn-ea"/>
                <a:ea typeface="+mn-ea"/>
              </a:rPr>
              <a:t>ScholarOne</a:t>
            </a:r>
            <a:endParaRPr lang="en-US" altLang="zh-CN" sz="2400" dirty="0">
              <a:solidFill>
                <a:srgbClr val="FF0000"/>
              </a:solidFill>
              <a:latin typeface="+mn-ea"/>
              <a:ea typeface="+mn-ea"/>
            </a:endParaRPr>
          </a:p>
          <a:p>
            <a:pPr>
              <a:lnSpc>
                <a:spcPct val="125000"/>
              </a:lnSpc>
              <a:defRPr/>
            </a:pPr>
            <a:endParaRPr lang="en-US" altLang="zh-CN" sz="2400" dirty="0">
              <a:solidFill>
                <a:srgbClr val="FF0000"/>
              </a:solidFill>
              <a:latin typeface="+mn-ea"/>
              <a:ea typeface="+mn-ea"/>
            </a:endParaRPr>
          </a:p>
          <a:p>
            <a:pPr marL="342900" indent="-342900">
              <a:lnSpc>
                <a:spcPct val="125000"/>
              </a:lnSpc>
              <a:buFont typeface="Arial" pitchFamily="34" charset="0"/>
              <a:buChar char="•"/>
              <a:defRPr/>
            </a:pPr>
            <a:r>
              <a:rPr lang="zh-CN" altLang="en-US" sz="2400" dirty="0">
                <a:latin typeface="微软雅黑" panose="020B0503020204020204" pitchFamily="34" charset="-122"/>
                <a:ea typeface="微软雅黑" panose="020B0503020204020204" pitchFamily="34" charset="-122"/>
              </a:rPr>
              <a:t>评审状态示例</a:t>
            </a:r>
          </a:p>
          <a:p>
            <a:pPr>
              <a:lnSpc>
                <a:spcPct val="125000"/>
              </a:lnSpc>
              <a:defRPr/>
            </a:pPr>
            <a:endParaRPr lang="en-US" altLang="zh-CN" sz="2400" dirty="0">
              <a:solidFill>
                <a:srgbClr val="FF0000"/>
              </a:solidFill>
              <a:latin typeface="+mn-ea"/>
              <a:ea typeface="+mn-ea"/>
            </a:endParaRPr>
          </a:p>
        </p:txBody>
      </p:sp>
      <p:pic>
        <p:nvPicPr>
          <p:cNvPr id="30723" name="Picture 4" descr="周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105150"/>
            <a:ext cx="8861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矩形 9"/>
          <p:cNvSpPr>
            <a:spLocks noChangeArrowheads="1"/>
          </p:cNvSpPr>
          <p:nvPr/>
        </p:nvSpPr>
        <p:spPr bwMode="auto">
          <a:xfrm>
            <a:off x="7162800" y="3487738"/>
            <a:ext cx="1752600" cy="18176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zh-CN" altLang="en-US" sz="1800"/>
          </a:p>
        </p:txBody>
      </p:sp>
      <p:sp>
        <p:nvSpPr>
          <p:cNvPr id="6" name="标题 1"/>
          <p:cNvSpPr txBox="1">
            <a:spLocks/>
          </p:cNvSpPr>
          <p:nvPr/>
        </p:nvSpPr>
        <p:spPr bwMode="auto">
          <a:xfrm>
            <a:off x="609600" y="150813"/>
            <a:ext cx="7377113" cy="974725"/>
          </a:xfrm>
          <a:prstGeom prst="rect">
            <a:avLst/>
          </a:prstGeom>
          <a:noFill/>
          <a:ln w="9525">
            <a:noFill/>
            <a:miter lim="800000"/>
            <a:headEnd/>
            <a:tailEnd/>
          </a:ln>
        </p:spPr>
        <p:txBody>
          <a:bodyPr lIns="0" tIns="0" rIns="0" bIns="0" anchor="b"/>
          <a:lstStyle/>
          <a:p>
            <a:pPr eaLnBrk="0" hangingPunct="0">
              <a:defRPr/>
            </a:pPr>
            <a:r>
              <a:rPr lang="zh-CN" altLang="en-US" sz="3200" b="1" dirty="0">
                <a:latin typeface="微软雅黑" panose="020B0503020204020204" pitchFamily="34" charset="-122"/>
                <a:ea typeface="微软雅黑" panose="020B0503020204020204" pitchFamily="34" charset="-122"/>
              </a:rPr>
              <a:t>国际期刊投稿 </a:t>
            </a:r>
            <a:r>
              <a:rPr lang="en-US" altLang="zh-CN" sz="3200" b="1" dirty="0">
                <a:latin typeface="+mj-lt"/>
                <a:ea typeface="黑体" pitchFamily="2" charset="-122"/>
              </a:rPr>
              <a:t>—— Online Submission</a:t>
            </a:r>
            <a:endParaRPr lang="zh-CN" altLang="en-US" sz="3200" b="1" dirty="0">
              <a:latin typeface="+mj-lt"/>
              <a:ea typeface="黑体" pitchFamily="2" charset="-122"/>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4"/>
          <p:cNvSpPr>
            <a:spLocks noChangeArrowheads="1"/>
          </p:cNvSpPr>
          <p:nvPr/>
        </p:nvSpPr>
        <p:spPr bwMode="auto">
          <a:xfrm>
            <a:off x="541338" y="373063"/>
            <a:ext cx="73771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en-US" altLang="zh-CN" sz="3200" b="1" dirty="0" smtClean="0">
                <a:latin typeface="+mn-ea"/>
                <a:ea typeface="+mn-ea"/>
              </a:rPr>
              <a:t>Emerald</a:t>
            </a:r>
            <a:r>
              <a:rPr lang="zh-CN" altLang="en-US" sz="3200" b="1" dirty="0" smtClean="0">
                <a:latin typeface="+mn-ea"/>
                <a:ea typeface="+mn-ea"/>
              </a:rPr>
              <a:t> </a:t>
            </a:r>
            <a:r>
              <a:rPr lang="en-US" altLang="zh-CN" sz="3200" b="1" dirty="0" smtClean="0">
                <a:latin typeface="+mn-ea"/>
                <a:ea typeface="+mn-ea"/>
              </a:rPr>
              <a:t>Overview</a:t>
            </a:r>
            <a:endParaRPr lang="zh-CN" altLang="en-US" sz="3200" b="1" dirty="0" smtClean="0">
              <a:latin typeface="+mn-ea"/>
              <a:ea typeface="+mn-ea"/>
            </a:endParaRPr>
          </a:p>
        </p:txBody>
      </p:sp>
      <p:sp>
        <p:nvSpPr>
          <p:cNvPr id="6147" name="Line 25"/>
          <p:cNvSpPr>
            <a:spLocks noChangeShapeType="1"/>
          </p:cNvSpPr>
          <p:nvPr/>
        </p:nvSpPr>
        <p:spPr bwMode="auto">
          <a:xfrm>
            <a:off x="2162175" y="7159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zh-CN" altLang="en-US"/>
          </a:p>
        </p:txBody>
      </p:sp>
      <p:sp>
        <p:nvSpPr>
          <p:cNvPr id="6148" name="Rectangle 27"/>
          <p:cNvSpPr>
            <a:spLocks noGrp="1" noChangeArrowheads="1"/>
          </p:cNvSpPr>
          <p:nvPr>
            <p:ph type="body" idx="1"/>
          </p:nvPr>
        </p:nvSpPr>
        <p:spPr>
          <a:xfrm>
            <a:off x="395288" y="1296988"/>
            <a:ext cx="8353425" cy="1754187"/>
          </a:xfrm>
        </p:spPr>
        <p:txBody>
          <a:bodyPr/>
          <a:lstStyle/>
          <a:p>
            <a:pPr lvl="1">
              <a:lnSpc>
                <a:spcPct val="150000"/>
              </a:lnSpc>
              <a:buFont typeface="Wingdings" pitchFamily="2" charset="2"/>
              <a:buChar char="Ø"/>
              <a:defRPr/>
            </a:pPr>
            <a:r>
              <a:rPr lang="en-US" altLang="zh-CN" dirty="0" smtClean="0">
                <a:ea typeface="宋体" charset="-122"/>
              </a:rPr>
              <a:t>1967</a:t>
            </a:r>
            <a:r>
              <a:rPr lang="zh-CN" altLang="en-US" dirty="0" smtClean="0">
                <a:ea typeface="宋体" charset="-122"/>
              </a:rPr>
              <a:t>，</a:t>
            </a:r>
            <a:r>
              <a:rPr lang="en-US" altLang="zh-CN" dirty="0" smtClean="0">
                <a:latin typeface="+mn-ea"/>
                <a:ea typeface="+mn-ea"/>
              </a:rPr>
              <a:t>Bradford University</a:t>
            </a:r>
            <a:r>
              <a:rPr lang="zh-CN" altLang="en-US" dirty="0" smtClean="0">
                <a:latin typeface="+mn-ea"/>
                <a:ea typeface="+mn-ea"/>
              </a:rPr>
              <a:t> </a:t>
            </a:r>
            <a:r>
              <a:rPr lang="en-US" altLang="zh-CN" dirty="0" smtClean="0">
                <a:latin typeface="+mn-ea"/>
                <a:ea typeface="+mn-ea"/>
              </a:rPr>
              <a:t>50</a:t>
            </a:r>
            <a:r>
              <a:rPr lang="zh-CN" altLang="en-US" dirty="0" smtClean="0">
                <a:latin typeface="微软雅黑" panose="020B0503020204020204" pitchFamily="34" charset="-122"/>
                <a:ea typeface="微软雅黑" panose="020B0503020204020204" pitchFamily="34" charset="-122"/>
              </a:rPr>
              <a:t>名学者</a:t>
            </a:r>
            <a:endParaRPr lang="en-US" altLang="zh-CN" dirty="0" smtClean="0">
              <a:latin typeface="微软雅黑" panose="020B0503020204020204" pitchFamily="34" charset="-122"/>
              <a:ea typeface="微软雅黑" panose="020B0503020204020204" pitchFamily="34" charset="-122"/>
            </a:endParaRPr>
          </a:p>
          <a:p>
            <a:pPr lvl="1">
              <a:lnSpc>
                <a:spcPct val="150000"/>
              </a:lnSpc>
              <a:buFont typeface="Wingdings" pitchFamily="2" charset="2"/>
              <a:buChar char="Ø"/>
              <a:defRPr/>
            </a:pPr>
            <a:r>
              <a:rPr lang="zh-CN" altLang="en-US" b="1" dirty="0" smtClean="0">
                <a:latin typeface="微软雅黑" panose="020B0503020204020204" pitchFamily="34" charset="-122"/>
                <a:ea typeface="微软雅黑" panose="020B0503020204020204" pitchFamily="34" charset="-122"/>
              </a:rPr>
              <a:t>管理学、工程学</a:t>
            </a:r>
            <a:r>
              <a:rPr lang="zh-CN" altLang="en-US"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图情学</a:t>
            </a:r>
            <a:r>
              <a:rPr lang="zh-CN" altLang="en-US" dirty="0" smtClean="0">
                <a:latin typeface="微软雅黑" panose="020B0503020204020204" pitchFamily="34" charset="-122"/>
                <a:ea typeface="微软雅黑" panose="020B0503020204020204" pitchFamily="34" charset="-122"/>
              </a:rPr>
              <a:t>，及其它人文社会科学</a:t>
            </a:r>
            <a:endParaRPr lang="en-US" altLang="zh-CN" dirty="0" smtClean="0">
              <a:latin typeface="微软雅黑" panose="020B0503020204020204" pitchFamily="34" charset="-122"/>
              <a:ea typeface="微软雅黑" panose="020B0503020204020204" pitchFamily="34" charset="-122"/>
            </a:endParaRPr>
          </a:p>
          <a:p>
            <a:pPr lvl="1">
              <a:lnSpc>
                <a:spcPct val="150000"/>
              </a:lnSpc>
              <a:buFont typeface="Wingdings" pitchFamily="2" charset="2"/>
              <a:buChar char="Ø"/>
              <a:defRPr/>
            </a:pPr>
            <a:r>
              <a:rPr lang="zh-CN" altLang="en-US" dirty="0" smtClean="0">
                <a:latin typeface="微软雅黑" panose="020B0503020204020204" pitchFamily="34" charset="-122"/>
                <a:ea typeface="微软雅黑" panose="020B0503020204020204" pitchFamily="34" charset="-122"/>
              </a:rPr>
              <a:t>世界重要的人文社科出版社之一</a:t>
            </a:r>
            <a:endParaRPr lang="en-US" altLang="zh-CN" dirty="0" smtClean="0">
              <a:latin typeface="微软雅黑" panose="020B0503020204020204" pitchFamily="34" charset="-122"/>
              <a:ea typeface="微软雅黑" panose="020B0503020204020204" pitchFamily="34" charset="-122"/>
            </a:endParaRPr>
          </a:p>
          <a:p>
            <a:pPr>
              <a:lnSpc>
                <a:spcPct val="90000"/>
              </a:lnSpc>
              <a:buFont typeface="Wingdings" pitchFamily="2" charset="2"/>
              <a:buChar char="Ø"/>
              <a:defRPr/>
            </a:pPr>
            <a:endParaRPr lang="en-US" altLang="zh-CN" dirty="0" smtClean="0">
              <a:latin typeface="华文细黑" pitchFamily="2" charset="-122"/>
              <a:ea typeface="华文细黑" pitchFamily="2" charset="-122"/>
            </a:endParaRPr>
          </a:p>
          <a:p>
            <a:pPr>
              <a:lnSpc>
                <a:spcPct val="90000"/>
              </a:lnSpc>
              <a:buFont typeface="Wingdings" pitchFamily="2" charset="2"/>
              <a:buNone/>
              <a:defRPr/>
            </a:pPr>
            <a:endParaRPr lang="zh-CN" altLang="en-US" i="1" dirty="0" smtClean="0">
              <a:latin typeface="华文细黑" pitchFamily="2" charset="-122"/>
              <a:ea typeface="华文细黑" pitchFamily="2" charset="-122"/>
            </a:endParaRPr>
          </a:p>
          <a:p>
            <a:pPr>
              <a:lnSpc>
                <a:spcPct val="90000"/>
              </a:lnSpc>
              <a:buFont typeface="Wingdings" pitchFamily="2" charset="2"/>
              <a:buNone/>
              <a:defRPr/>
            </a:pPr>
            <a:endParaRPr lang="zh-CN" altLang="en-US" dirty="0" smtClean="0">
              <a:latin typeface="华文细黑" pitchFamily="2" charset="-122"/>
              <a:ea typeface="华文细黑" pitchFamily="2" charset="-122"/>
            </a:endParaRPr>
          </a:p>
          <a:p>
            <a:pPr>
              <a:lnSpc>
                <a:spcPct val="90000"/>
              </a:lnSpc>
              <a:buFont typeface="Wingdings" pitchFamily="2" charset="2"/>
              <a:buNone/>
              <a:defRPr/>
            </a:pPr>
            <a:endParaRPr lang="zh-CN" altLang="en-US" dirty="0" smtClean="0">
              <a:latin typeface="华文细黑" pitchFamily="2" charset="-122"/>
              <a:ea typeface="华文细黑" pitchFamily="2" charset="-122"/>
            </a:endParaRPr>
          </a:p>
        </p:txBody>
      </p:sp>
      <p:pic>
        <p:nvPicPr>
          <p:cNvPr id="61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3594100"/>
            <a:ext cx="6273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矩形 1"/>
          <p:cNvSpPr>
            <a:spLocks noChangeArrowheads="1"/>
          </p:cNvSpPr>
          <p:nvPr/>
        </p:nvSpPr>
        <p:spPr bwMode="auto">
          <a:xfrm>
            <a:off x="0" y="3594100"/>
            <a:ext cx="3317875" cy="32639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en-US" altLang="zh-CN" sz="2000" b="1">
              <a:solidFill>
                <a:schemeClr val="bg1"/>
              </a:solidFill>
            </a:endParaRPr>
          </a:p>
          <a:p>
            <a:pPr eaLnBrk="1" hangingPunct="1">
              <a:spcBef>
                <a:spcPct val="0"/>
              </a:spcBef>
              <a:buFontTx/>
              <a:buNone/>
            </a:pPr>
            <a:endParaRPr lang="en-US" altLang="zh-CN" sz="2000" b="1">
              <a:solidFill>
                <a:schemeClr val="bg1"/>
              </a:solidFill>
            </a:endParaRPr>
          </a:p>
          <a:p>
            <a:pPr eaLnBrk="1" hangingPunct="1">
              <a:spcBef>
                <a:spcPct val="0"/>
              </a:spcBef>
              <a:buFontTx/>
              <a:buNone/>
            </a:pPr>
            <a:endParaRPr lang="en-US" altLang="zh-CN" sz="2000" b="1">
              <a:solidFill>
                <a:schemeClr val="bg1"/>
              </a:solidFill>
            </a:endParaRPr>
          </a:p>
          <a:p>
            <a:pPr eaLnBrk="1" hangingPunct="1">
              <a:spcBef>
                <a:spcPct val="0"/>
              </a:spcBef>
              <a:buFontTx/>
              <a:buNone/>
            </a:pPr>
            <a:r>
              <a:rPr lang="en-US" altLang="zh-CN" sz="2000" b="1">
                <a:solidFill>
                  <a:schemeClr val="bg1"/>
                </a:solidFill>
              </a:rPr>
              <a:t>A global publisher </a:t>
            </a:r>
          </a:p>
          <a:p>
            <a:pPr eaLnBrk="1" hangingPunct="1">
              <a:spcBef>
                <a:spcPct val="0"/>
              </a:spcBef>
              <a:buFontTx/>
              <a:buNone/>
            </a:pPr>
            <a:r>
              <a:rPr lang="en-US" altLang="zh-CN" sz="2000" b="1">
                <a:solidFill>
                  <a:schemeClr val="bg1"/>
                </a:solidFill>
              </a:rPr>
              <a:t>linking research and practice to the benefit of society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sz="half" idx="1"/>
          </p:nvPr>
        </p:nvSpPr>
        <p:spPr>
          <a:xfrm>
            <a:off x="5240338" y="1739900"/>
            <a:ext cx="3698875" cy="4156075"/>
          </a:xfrm>
        </p:spPr>
        <p:txBody>
          <a:bodyPr/>
          <a:lstStyle/>
          <a:p>
            <a:pPr eaLnBrk="1" hangingPunct="1"/>
            <a:r>
              <a:rPr lang="zh-CN" altLang="en-US" sz="2000" b="1" smtClean="0">
                <a:latin typeface="微软雅黑" pitchFamily="34" charset="-122"/>
                <a:ea typeface="微软雅黑" pitchFamily="34" charset="-122"/>
              </a:rPr>
              <a:t>审稿方式：</a:t>
            </a:r>
            <a:r>
              <a:rPr lang="zh-CN" altLang="en-US" sz="2000" smtClean="0">
                <a:latin typeface="微软雅黑" pitchFamily="34" charset="-122"/>
                <a:ea typeface="微软雅黑" pitchFamily="34" charset="-122"/>
              </a:rPr>
              <a:t>两轮同行双盲评审</a:t>
            </a:r>
            <a:endParaRPr lang="en-US" altLang="zh-CN" sz="2000" smtClean="0">
              <a:latin typeface="微软雅黑" pitchFamily="34" charset="-122"/>
              <a:ea typeface="微软雅黑" pitchFamily="34" charset="-122"/>
            </a:endParaRPr>
          </a:p>
          <a:p>
            <a:pPr eaLnBrk="1" hangingPunct="1"/>
            <a:endParaRPr lang="zh-CN" altLang="en-US" sz="2000" smtClean="0">
              <a:latin typeface="微软雅黑" pitchFamily="34" charset="-122"/>
              <a:ea typeface="微软雅黑" pitchFamily="34" charset="-122"/>
            </a:endParaRPr>
          </a:p>
          <a:p>
            <a:pPr eaLnBrk="1" hangingPunct="1">
              <a:spcAft>
                <a:spcPts val="600"/>
              </a:spcAft>
            </a:pPr>
            <a:r>
              <a:rPr lang="zh-CN" altLang="en-US" sz="2000" b="1" smtClean="0">
                <a:latin typeface="微软雅黑" pitchFamily="34" charset="-122"/>
                <a:ea typeface="微软雅黑" pitchFamily="34" charset="-122"/>
              </a:rPr>
              <a:t>审稿周期：</a:t>
            </a:r>
            <a:endParaRPr lang="en-US" altLang="zh-CN" sz="2000" b="1" smtClean="0">
              <a:latin typeface="微软雅黑" pitchFamily="34" charset="-122"/>
              <a:ea typeface="微软雅黑" pitchFamily="34" charset="-122"/>
            </a:endParaRPr>
          </a:p>
          <a:p>
            <a:pPr eaLnBrk="1" hangingPunct="1">
              <a:buFontTx/>
              <a:buNone/>
            </a:pPr>
            <a:r>
              <a:rPr lang="zh-CN" altLang="en-US" sz="2000" smtClean="0">
                <a:latin typeface="微软雅黑" pitchFamily="34" charset="-122"/>
                <a:ea typeface="微软雅黑" pitchFamily="34" charset="-122"/>
              </a:rPr>
              <a:t>  </a:t>
            </a:r>
            <a:r>
              <a:rPr lang="en-US" altLang="zh-CN" sz="2000" smtClean="0">
                <a:latin typeface="微软雅黑" pitchFamily="34" charset="-122"/>
                <a:ea typeface="微软雅黑" pitchFamily="34" charset="-122"/>
              </a:rPr>
              <a:t>- </a:t>
            </a:r>
            <a:r>
              <a:rPr lang="zh-CN" altLang="en-US" sz="2000" smtClean="0">
                <a:latin typeface="微软雅黑" pitchFamily="34" charset="-122"/>
                <a:ea typeface="微软雅黑" pitchFamily="34" charset="-122"/>
              </a:rPr>
              <a:t>从提交到收到初次反馈</a:t>
            </a:r>
            <a:endParaRPr lang="en-US" altLang="zh-CN" sz="2000" smtClean="0">
              <a:latin typeface="微软雅黑" pitchFamily="34" charset="-122"/>
              <a:ea typeface="微软雅黑" pitchFamily="34" charset="-122"/>
            </a:endParaRPr>
          </a:p>
          <a:p>
            <a:pPr eaLnBrk="1" hangingPunct="1">
              <a:spcAft>
                <a:spcPts val="600"/>
              </a:spcAft>
              <a:buFontTx/>
              <a:buNone/>
            </a:pPr>
            <a:r>
              <a:rPr lang="en-US" altLang="zh-CN" sz="2000" smtClean="0">
                <a:latin typeface="微软雅黑" pitchFamily="34" charset="-122"/>
                <a:ea typeface="微软雅黑" pitchFamily="34" charset="-122"/>
              </a:rPr>
              <a:t>     3~3.5</a:t>
            </a:r>
            <a:r>
              <a:rPr lang="zh-CN" altLang="en-US" sz="2000" smtClean="0">
                <a:latin typeface="微软雅黑" pitchFamily="34" charset="-122"/>
                <a:ea typeface="微软雅黑" pitchFamily="34" charset="-122"/>
              </a:rPr>
              <a:t>个月</a:t>
            </a:r>
            <a:endParaRPr lang="en-US" altLang="zh-CN" sz="2000" smtClean="0">
              <a:latin typeface="微软雅黑" pitchFamily="34" charset="-122"/>
              <a:ea typeface="微软雅黑" pitchFamily="34" charset="-122"/>
            </a:endParaRPr>
          </a:p>
          <a:p>
            <a:pPr eaLnBrk="1" hangingPunct="1">
              <a:buFontTx/>
              <a:buNone/>
            </a:pPr>
            <a:r>
              <a:rPr lang="en-US" altLang="zh-CN" sz="2000" smtClean="0">
                <a:latin typeface="微软雅黑" pitchFamily="34" charset="-122"/>
                <a:ea typeface="微软雅黑" pitchFamily="34" charset="-122"/>
              </a:rPr>
              <a:t>  - </a:t>
            </a:r>
            <a:r>
              <a:rPr lang="zh-CN" altLang="en-US" sz="2000" smtClean="0">
                <a:latin typeface="微软雅黑" pitchFamily="34" charset="-122"/>
                <a:ea typeface="微软雅黑" pitchFamily="34" charset="-122"/>
              </a:rPr>
              <a:t>发表周期</a:t>
            </a:r>
            <a:r>
              <a:rPr lang="en-US" altLang="zh-CN" sz="2000" smtClean="0">
                <a:latin typeface="微软雅黑" pitchFamily="34" charset="-122"/>
                <a:ea typeface="微软雅黑" pitchFamily="34" charset="-122"/>
              </a:rPr>
              <a:t>3</a:t>
            </a:r>
            <a:r>
              <a:rPr lang="zh-CN" altLang="en-US" sz="2000" smtClean="0">
                <a:latin typeface="微软雅黑" pitchFamily="34" charset="-122"/>
                <a:ea typeface="微软雅黑" pitchFamily="34" charset="-122"/>
              </a:rPr>
              <a:t>个月、</a:t>
            </a:r>
            <a:r>
              <a:rPr lang="en-US" altLang="zh-CN" sz="2000" smtClean="0">
                <a:latin typeface="微软雅黑" pitchFamily="34" charset="-122"/>
                <a:ea typeface="微软雅黑" pitchFamily="34" charset="-122"/>
              </a:rPr>
              <a:t>1</a:t>
            </a:r>
            <a:r>
              <a:rPr lang="zh-CN" altLang="en-US" sz="2000" smtClean="0">
                <a:latin typeface="微软雅黑" pitchFamily="34" charset="-122"/>
                <a:ea typeface="微软雅黑" pitchFamily="34" charset="-122"/>
              </a:rPr>
              <a:t>年不等</a:t>
            </a:r>
            <a:endParaRPr lang="en-US" altLang="zh-CN" sz="2000" smtClean="0">
              <a:latin typeface="微软雅黑" pitchFamily="34" charset="-122"/>
              <a:ea typeface="微软雅黑" pitchFamily="34" charset="-122"/>
            </a:endParaRPr>
          </a:p>
          <a:p>
            <a:pPr eaLnBrk="1" hangingPunct="1">
              <a:buFontTx/>
              <a:buNone/>
            </a:pPr>
            <a:endParaRPr lang="en-US" altLang="zh-CN" sz="2000" smtClean="0">
              <a:latin typeface="微软雅黑" pitchFamily="34" charset="-122"/>
              <a:ea typeface="微软雅黑" pitchFamily="34" charset="-122"/>
            </a:endParaRPr>
          </a:p>
          <a:p>
            <a:pPr eaLnBrk="1" hangingPunct="1"/>
            <a:r>
              <a:rPr lang="zh-CN" altLang="en-US" sz="2000" b="1" smtClean="0">
                <a:latin typeface="微软雅黑" pitchFamily="34" charset="-122"/>
                <a:ea typeface="微软雅黑" pitchFamily="34" charset="-122"/>
              </a:rPr>
              <a:t>审稿结果：</a:t>
            </a:r>
          </a:p>
          <a:p>
            <a:pPr eaLnBrk="1" hangingPunct="1">
              <a:spcAft>
                <a:spcPts val="600"/>
              </a:spcAft>
              <a:buFontTx/>
              <a:buNone/>
            </a:pPr>
            <a:r>
              <a:rPr lang="zh-CN" altLang="en-US" sz="2000" smtClean="0">
                <a:latin typeface="微软雅黑" pitchFamily="34" charset="-122"/>
                <a:ea typeface="微软雅黑" pitchFamily="34" charset="-122"/>
              </a:rPr>
              <a:t>   </a:t>
            </a:r>
            <a:r>
              <a:rPr lang="en-US" altLang="zh-CN" sz="2000" smtClean="0">
                <a:latin typeface="微软雅黑" pitchFamily="34" charset="-122"/>
                <a:ea typeface="微软雅黑" pitchFamily="34" charset="-122"/>
              </a:rPr>
              <a:t>- </a:t>
            </a:r>
            <a:r>
              <a:rPr lang="zh-CN" altLang="en-US" sz="2000" smtClean="0">
                <a:latin typeface="微软雅黑" pitchFamily="34" charset="-122"/>
                <a:ea typeface="微软雅黑" pitchFamily="34" charset="-122"/>
              </a:rPr>
              <a:t>拒绝：</a:t>
            </a:r>
            <a:r>
              <a:rPr lang="zh-CN" altLang="en-US" sz="2000" smtClean="0">
                <a:solidFill>
                  <a:srgbClr val="FF0000"/>
                </a:solidFill>
                <a:latin typeface="微软雅黑" pitchFamily="34" charset="-122"/>
                <a:ea typeface="微软雅黑" pitchFamily="34" charset="-122"/>
              </a:rPr>
              <a:t>选题问题</a:t>
            </a:r>
            <a:r>
              <a:rPr lang="zh-CN" altLang="en-US" sz="2000" smtClean="0">
                <a:latin typeface="微软雅黑" pitchFamily="34" charset="-122"/>
                <a:ea typeface="微软雅黑" pitchFamily="34" charset="-122"/>
              </a:rPr>
              <a:t>，改投其他 期刊</a:t>
            </a:r>
            <a:endParaRPr lang="en-US" altLang="zh-CN" sz="2000" smtClean="0">
              <a:latin typeface="微软雅黑" pitchFamily="34" charset="-122"/>
              <a:ea typeface="微软雅黑" pitchFamily="34" charset="-122"/>
            </a:endParaRPr>
          </a:p>
          <a:p>
            <a:pPr eaLnBrk="1" hangingPunct="1">
              <a:buFontTx/>
              <a:buNone/>
            </a:pPr>
            <a:r>
              <a:rPr lang="en-US" altLang="zh-CN" sz="2000" smtClean="0">
                <a:latin typeface="微软雅黑" pitchFamily="34" charset="-122"/>
                <a:ea typeface="微软雅黑" pitchFamily="34" charset="-122"/>
              </a:rPr>
              <a:t>   - </a:t>
            </a:r>
            <a:r>
              <a:rPr lang="zh-CN" altLang="en-US" sz="2000" smtClean="0">
                <a:latin typeface="微软雅黑" pitchFamily="34" charset="-122"/>
                <a:ea typeface="微软雅黑" pitchFamily="34" charset="-122"/>
              </a:rPr>
              <a:t>修改：</a:t>
            </a:r>
            <a:r>
              <a:rPr lang="en-US" altLang="zh-CN" sz="2000" smtClean="0">
                <a:latin typeface="微软雅黑" pitchFamily="34" charset="-122"/>
                <a:ea typeface="微软雅黑" pitchFamily="34" charset="-122"/>
              </a:rPr>
              <a:t> </a:t>
            </a:r>
            <a:r>
              <a:rPr lang="zh-CN" altLang="en-US" sz="2000" smtClean="0">
                <a:latin typeface="微软雅黑" pitchFamily="34" charset="-122"/>
                <a:ea typeface="微软雅黑" pitchFamily="34" charset="-122"/>
              </a:rPr>
              <a:t>根据评审意见进行修改、意见不同之处积极与主编沟通</a:t>
            </a:r>
            <a:endParaRPr lang="en-US" altLang="zh-CN" sz="2000" smtClean="0">
              <a:latin typeface="微软雅黑" pitchFamily="34" charset="-122"/>
              <a:ea typeface="微软雅黑" pitchFamily="34" charset="-122"/>
            </a:endParaRPr>
          </a:p>
          <a:p>
            <a:pPr eaLnBrk="1" hangingPunct="1"/>
            <a:endParaRPr lang="zh-CN" altLang="en-US" sz="2000" smtClean="0">
              <a:latin typeface="微软雅黑" pitchFamily="34" charset="-122"/>
              <a:ea typeface="微软雅黑" pitchFamily="34" charset="-122"/>
            </a:endParaRPr>
          </a:p>
        </p:txBody>
      </p:sp>
      <p:sp>
        <p:nvSpPr>
          <p:cNvPr id="5" name="标题 1"/>
          <p:cNvSpPr txBox="1">
            <a:spLocks/>
          </p:cNvSpPr>
          <p:nvPr/>
        </p:nvSpPr>
        <p:spPr bwMode="auto">
          <a:xfrm>
            <a:off x="609600" y="150813"/>
            <a:ext cx="7377113" cy="974725"/>
          </a:xfrm>
          <a:prstGeom prst="rect">
            <a:avLst/>
          </a:prstGeom>
          <a:noFill/>
          <a:ln w="9525">
            <a:noFill/>
            <a:miter lim="800000"/>
            <a:headEnd/>
            <a:tailEnd/>
          </a:ln>
        </p:spPr>
        <p:txBody>
          <a:bodyPr lIns="0" tIns="0" rIns="0" bIns="0" anchor="b"/>
          <a:lstStyle/>
          <a:p>
            <a:pPr eaLnBrk="0" hangingPunct="0">
              <a:defRPr/>
            </a:pPr>
            <a:r>
              <a:rPr lang="zh-CN" altLang="en-US" sz="3200" b="1" dirty="0">
                <a:latin typeface="微软雅黑" panose="020B0503020204020204" pitchFamily="34" charset="-122"/>
                <a:ea typeface="微软雅黑" panose="020B0503020204020204" pitchFamily="34" charset="-122"/>
              </a:rPr>
              <a:t>国际期刊投稿 </a:t>
            </a:r>
            <a:r>
              <a:rPr lang="en-US" altLang="zh-CN" sz="3200" b="1" dirty="0">
                <a:latin typeface="+mj-lt"/>
                <a:ea typeface="黑体" pitchFamily="2" charset="-122"/>
              </a:rPr>
              <a:t>—— Review</a:t>
            </a:r>
            <a:endParaRPr lang="zh-CN" altLang="en-US" sz="3200" b="1" dirty="0">
              <a:latin typeface="+mj-lt"/>
              <a:ea typeface="黑体" pitchFamily="2" charset="-122"/>
            </a:endParaRPr>
          </a:p>
        </p:txBody>
      </p:sp>
      <p:graphicFrame>
        <p:nvGraphicFramePr>
          <p:cNvPr id="31748" name="对象 1"/>
          <p:cNvGraphicFramePr>
            <a:graphicFrameLocks noChangeAspect="1"/>
          </p:cNvGraphicFramePr>
          <p:nvPr/>
        </p:nvGraphicFramePr>
        <p:xfrm>
          <a:off x="468313" y="1668463"/>
          <a:ext cx="4724400" cy="4202112"/>
        </p:xfrm>
        <a:graphic>
          <a:graphicData uri="http://schemas.openxmlformats.org/presentationml/2006/ole">
            <mc:AlternateContent xmlns:mc="http://schemas.openxmlformats.org/markup-compatibility/2006">
              <mc:Choice xmlns:v="urn:schemas-microsoft-com:vml" Requires="v">
                <p:oleObj spid="_x0000_s31752" name="Visio" r:id="rId4" imgW="7114946" imgH="6331915" progId="">
                  <p:embed/>
                </p:oleObj>
              </mc:Choice>
              <mc:Fallback>
                <p:oleObj name="Visio" r:id="rId4" imgW="7114946" imgH="6331915" progId="">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668463"/>
                        <a:ext cx="472440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sz="half" idx="1"/>
          </p:nvPr>
        </p:nvSpPr>
        <p:spPr>
          <a:xfrm>
            <a:off x="544513" y="2174875"/>
            <a:ext cx="3425825" cy="4041775"/>
          </a:xfrm>
        </p:spPr>
        <p:txBody>
          <a:bodyPr/>
          <a:lstStyle/>
          <a:p>
            <a:pPr marL="0" indent="0">
              <a:lnSpc>
                <a:spcPct val="80000"/>
              </a:lnSpc>
              <a:buFont typeface="Wingdings" pitchFamily="2" charset="2"/>
              <a:buNone/>
            </a:pPr>
            <a:r>
              <a:rPr lang="en-GB" altLang="zh-CN" sz="1600" b="1" smtClean="0">
                <a:ea typeface="宋体" charset="-122"/>
                <a:cs typeface="Times New Roman" pitchFamily="18" charset="0"/>
              </a:rPr>
              <a:t>Better grounding of the problem. </a:t>
            </a:r>
            <a:r>
              <a:rPr lang="en-GB" altLang="zh-CN" sz="1600" smtClean="0">
                <a:ea typeface="宋体" charset="-122"/>
                <a:cs typeface="Times New Roman" pitchFamily="18" charset="0"/>
              </a:rPr>
              <a:t>Parts of the front-end of the paper read like a tutorial-like introduction of action research. In a rewrite, there are two things that I would like to see instead.</a:t>
            </a:r>
          </a:p>
          <a:p>
            <a:pPr marL="0" indent="0">
              <a:lnSpc>
                <a:spcPct val="80000"/>
              </a:lnSpc>
              <a:buFont typeface="Wingdings" pitchFamily="2" charset="2"/>
              <a:buNone/>
            </a:pPr>
            <a:endParaRPr lang="en-GB" altLang="zh-CN" sz="2300" smtClean="0">
              <a:ea typeface="宋体" charset="-122"/>
              <a:cs typeface="Times New Roman" pitchFamily="18" charset="0"/>
            </a:endParaRPr>
          </a:p>
          <a:p>
            <a:pPr marL="0" indent="0">
              <a:lnSpc>
                <a:spcPct val="80000"/>
              </a:lnSpc>
              <a:buFont typeface="Wingdings" pitchFamily="2" charset="2"/>
              <a:buNone/>
            </a:pPr>
            <a:endParaRPr lang="en-GB" altLang="zh-CN" sz="1000" smtClean="0">
              <a:ea typeface="宋体" charset="-122"/>
              <a:cs typeface="Times New Roman" pitchFamily="18" charset="0"/>
            </a:endParaRPr>
          </a:p>
          <a:p>
            <a:pPr marL="0" indent="0">
              <a:lnSpc>
                <a:spcPct val="80000"/>
              </a:lnSpc>
              <a:buFont typeface="Wingdings" pitchFamily="2" charset="2"/>
              <a:buNone/>
            </a:pPr>
            <a:r>
              <a:rPr lang="en-GB" altLang="zh-CN" sz="1600" smtClean="0">
                <a:ea typeface="宋体" charset="-122"/>
                <a:cs typeface="Times New Roman" pitchFamily="18" charset="0"/>
              </a:rPr>
              <a:t>I would expect a clearer attempt to establish the research-practice gap as an intellectual challenge. This is the main theme of the paper and it would therefore be useful to substantiate your understanding of this gap beyond the surface level.</a:t>
            </a:r>
          </a:p>
          <a:p>
            <a:pPr marL="0" indent="0">
              <a:lnSpc>
                <a:spcPct val="80000"/>
              </a:lnSpc>
              <a:buFont typeface="Wingdings" pitchFamily="2" charset="2"/>
              <a:buNone/>
            </a:pPr>
            <a:endParaRPr lang="en-GB" altLang="zh-CN" sz="1600" smtClean="0">
              <a:ea typeface="宋体" charset="-122"/>
              <a:cs typeface="Times New Roman" pitchFamily="18" charset="0"/>
            </a:endParaRPr>
          </a:p>
          <a:p>
            <a:pPr marL="0" indent="0">
              <a:lnSpc>
                <a:spcPct val="80000"/>
              </a:lnSpc>
              <a:buFont typeface="Wingdings" pitchFamily="2" charset="2"/>
              <a:buNone/>
            </a:pPr>
            <a:r>
              <a:rPr lang="en-GB" altLang="zh-CN" sz="1600" smtClean="0">
                <a:ea typeface="宋体" charset="-122"/>
                <a:cs typeface="Times New Roman" pitchFamily="18" charset="0"/>
              </a:rPr>
              <a:t>Next comment</a:t>
            </a:r>
            <a:endParaRPr lang="en-US" altLang="zh-CN" sz="1600" smtClean="0">
              <a:ea typeface="宋体" charset="-122"/>
              <a:cs typeface="Times New Roman" pitchFamily="18" charset="0"/>
            </a:endParaRPr>
          </a:p>
        </p:txBody>
      </p:sp>
      <p:sp>
        <p:nvSpPr>
          <p:cNvPr id="32771" name="Rectangle 4"/>
          <p:cNvSpPr>
            <a:spLocks noGrp="1" noChangeArrowheads="1"/>
          </p:cNvSpPr>
          <p:nvPr>
            <p:ph type="body" sz="half" idx="2"/>
          </p:nvPr>
        </p:nvSpPr>
        <p:spPr>
          <a:xfrm>
            <a:off x="4121150" y="2109788"/>
            <a:ext cx="4668838" cy="4379912"/>
          </a:xfrm>
        </p:spPr>
        <p:txBody>
          <a:bodyPr/>
          <a:lstStyle/>
          <a:p>
            <a:pPr marL="0" indent="0">
              <a:lnSpc>
                <a:spcPct val="80000"/>
              </a:lnSpc>
              <a:buFont typeface="Wingdings" pitchFamily="2" charset="2"/>
              <a:buNone/>
            </a:pPr>
            <a:r>
              <a:rPr lang="en-GB" altLang="zh-CN" sz="1600" smtClean="0">
                <a:ea typeface="宋体" charset="-122"/>
                <a:cs typeface="Times New Roman" pitchFamily="18" charset="0"/>
              </a:rPr>
              <a:t>You imply that you do not wish to see a tutorial to CAR (even though one reviewer thinks that this is needed since some sections of the MISQ readership may not be familiar with CAR). We concur with you and have removed the tutorial aspects. The front end of the paper (</a:t>
            </a:r>
            <a:r>
              <a:rPr lang="en-GB" altLang="zh-CN" sz="1600" smtClean="0">
                <a:solidFill>
                  <a:srgbClr val="FF0000"/>
                </a:solidFill>
                <a:ea typeface="宋体" charset="-122"/>
                <a:cs typeface="Times New Roman" pitchFamily="18" charset="0"/>
              </a:rPr>
              <a:t>pages 2-5</a:t>
            </a:r>
            <a:r>
              <a:rPr lang="en-GB" altLang="zh-CN" sz="1600" smtClean="0">
                <a:ea typeface="宋体" charset="-122"/>
                <a:cs typeface="Times New Roman" pitchFamily="18" charset="0"/>
              </a:rPr>
              <a:t>) has been revised in order to outline the research and practical problems that we focused on.</a:t>
            </a:r>
          </a:p>
          <a:p>
            <a:pPr marL="0" indent="0">
              <a:lnSpc>
                <a:spcPct val="80000"/>
              </a:lnSpc>
              <a:buFont typeface="Wingdings" pitchFamily="2" charset="2"/>
              <a:buNone/>
            </a:pPr>
            <a:endParaRPr lang="en-GB" altLang="zh-CN" sz="1600" smtClean="0">
              <a:ea typeface="宋体" charset="-122"/>
              <a:cs typeface="Times New Roman" pitchFamily="18" charset="0"/>
            </a:endParaRPr>
          </a:p>
          <a:p>
            <a:pPr marL="0" indent="0">
              <a:lnSpc>
                <a:spcPct val="80000"/>
              </a:lnSpc>
              <a:buFont typeface="Wingdings" pitchFamily="2" charset="2"/>
              <a:buNone/>
            </a:pPr>
            <a:r>
              <a:rPr lang="en-GB" altLang="zh-CN" sz="1600" smtClean="0">
                <a:ea typeface="宋体" charset="-122"/>
                <a:cs typeface="Times New Roman" pitchFamily="18" charset="0"/>
              </a:rPr>
              <a:t>We agree that the research-practice gap needs to be positioned clearly as an intellectual challenge (</a:t>
            </a:r>
            <a:r>
              <a:rPr lang="en-GB" altLang="zh-CN" sz="1600" smtClean="0">
                <a:solidFill>
                  <a:srgbClr val="FF0000"/>
                </a:solidFill>
                <a:ea typeface="宋体" charset="-122"/>
                <a:cs typeface="Times New Roman" pitchFamily="18" charset="0"/>
              </a:rPr>
              <a:t>as highlighted on page 3</a:t>
            </a:r>
            <a:r>
              <a:rPr lang="en-GB" altLang="zh-CN" sz="1600" smtClean="0">
                <a:ea typeface="宋体" charset="-122"/>
                <a:cs typeface="Times New Roman" pitchFamily="18" charset="0"/>
              </a:rPr>
              <a:t>).</a:t>
            </a:r>
            <a:r>
              <a:rPr lang="en-GB" altLang="zh-CN" sz="1600" smtClean="0">
                <a:solidFill>
                  <a:srgbClr val="FF0000"/>
                </a:solidFill>
                <a:ea typeface="宋体" charset="-122"/>
                <a:cs typeface="Times New Roman" pitchFamily="18" charset="0"/>
              </a:rPr>
              <a:t> </a:t>
            </a:r>
            <a:r>
              <a:rPr lang="en-GB" altLang="zh-CN" sz="1600" smtClean="0">
                <a:ea typeface="宋体" charset="-122"/>
                <a:cs typeface="Times New Roman" pitchFamily="18" charset="0"/>
              </a:rPr>
              <a:t>We have now deliberately positioned the paper in this way with the challenge manifested in the action-research dichotomy, where either action or research tends to be the focus of action research projects</a:t>
            </a:r>
            <a:r>
              <a:rPr lang="en-GB" altLang="zh-CN" sz="1600" smtClean="0">
                <a:solidFill>
                  <a:srgbClr val="FF0000"/>
                </a:solidFill>
                <a:ea typeface="宋体" charset="-122"/>
                <a:cs typeface="Times New Roman" pitchFamily="18" charset="0"/>
              </a:rPr>
              <a:t> </a:t>
            </a:r>
            <a:r>
              <a:rPr lang="en-GB" altLang="zh-CN" sz="1600" smtClean="0">
                <a:ea typeface="宋体" charset="-122"/>
                <a:cs typeface="Times New Roman" pitchFamily="18" charset="0"/>
              </a:rPr>
              <a:t>(</a:t>
            </a:r>
            <a:r>
              <a:rPr lang="en-GB" altLang="zh-CN" sz="1600" smtClean="0">
                <a:solidFill>
                  <a:srgbClr val="FF0000"/>
                </a:solidFill>
                <a:ea typeface="宋体" charset="-122"/>
                <a:cs typeface="Times New Roman" pitchFamily="18" charset="0"/>
              </a:rPr>
              <a:t>as explained on page 3</a:t>
            </a:r>
            <a:r>
              <a:rPr lang="en-GB" altLang="zh-CN" sz="1600" smtClean="0">
                <a:ea typeface="宋体" charset="-122"/>
                <a:cs typeface="Times New Roman" pitchFamily="18" charset="0"/>
              </a:rPr>
              <a:t>). We also substantiate our arguments better in the broader CAR literature (as detailed from</a:t>
            </a:r>
            <a:r>
              <a:rPr lang="en-GB" altLang="zh-CN" sz="1600" smtClean="0">
                <a:solidFill>
                  <a:srgbClr val="FF0000"/>
                </a:solidFill>
                <a:ea typeface="宋体" charset="-122"/>
                <a:cs typeface="Times New Roman" pitchFamily="18" charset="0"/>
              </a:rPr>
              <a:t> pages 5-14</a:t>
            </a:r>
            <a:r>
              <a:rPr lang="en-GB" altLang="zh-CN" sz="1600" smtClean="0">
                <a:ea typeface="宋体" charset="-122"/>
                <a:cs typeface="Times New Roman" pitchFamily="18" charset="0"/>
              </a:rPr>
              <a:t>).</a:t>
            </a:r>
            <a:r>
              <a:rPr lang="en-GB" altLang="zh-CN" sz="1600" smtClean="0">
                <a:solidFill>
                  <a:srgbClr val="FF0000"/>
                </a:solidFill>
                <a:ea typeface="宋体" charset="-122"/>
                <a:cs typeface="Times New Roman" pitchFamily="18" charset="0"/>
              </a:rPr>
              <a:t> </a:t>
            </a:r>
          </a:p>
          <a:p>
            <a:pPr marL="0" indent="0">
              <a:lnSpc>
                <a:spcPct val="80000"/>
              </a:lnSpc>
              <a:buFont typeface="Wingdings" pitchFamily="2" charset="2"/>
              <a:buNone/>
            </a:pPr>
            <a:r>
              <a:rPr lang="en-US" altLang="zh-CN" sz="1600" smtClean="0">
                <a:ea typeface="宋体" charset="-122"/>
                <a:cs typeface="Times New Roman" pitchFamily="18" charset="0"/>
              </a:rPr>
              <a:t>Next response</a:t>
            </a:r>
          </a:p>
        </p:txBody>
      </p:sp>
      <p:sp>
        <p:nvSpPr>
          <p:cNvPr id="62469" name="Text Box 7"/>
          <p:cNvSpPr txBox="1">
            <a:spLocks noChangeArrowheads="1"/>
          </p:cNvSpPr>
          <p:nvPr/>
        </p:nvSpPr>
        <p:spPr bwMode="auto">
          <a:xfrm>
            <a:off x="544513" y="1616075"/>
            <a:ext cx="3387725" cy="369888"/>
          </a:xfrm>
          <a:prstGeom prst="rect">
            <a:avLst/>
          </a:prstGeom>
          <a:solidFill>
            <a:srgbClr val="0070C0"/>
          </a:solid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spcBef>
                <a:spcPct val="50000"/>
              </a:spcBef>
              <a:defRPr/>
            </a:pPr>
            <a:r>
              <a:rPr lang="en-US" altLang="zh-CN" dirty="0" smtClean="0">
                <a:solidFill>
                  <a:srgbClr val="FFFFFF"/>
                </a:solidFill>
                <a:latin typeface="+mn-ea"/>
                <a:ea typeface="+mn-ea"/>
                <a:cs typeface="Times New Roman" pitchFamily="18" charset="0"/>
              </a:rPr>
              <a:t>Ref #   Reviewer Comment</a:t>
            </a:r>
          </a:p>
        </p:txBody>
      </p:sp>
      <p:sp>
        <p:nvSpPr>
          <p:cNvPr id="62470" name="Text Box 8"/>
          <p:cNvSpPr txBox="1">
            <a:spLocks noChangeArrowheads="1"/>
          </p:cNvSpPr>
          <p:nvPr/>
        </p:nvSpPr>
        <p:spPr bwMode="auto">
          <a:xfrm>
            <a:off x="4132263" y="1617663"/>
            <a:ext cx="2890837" cy="369887"/>
          </a:xfrm>
          <a:prstGeom prst="rect">
            <a:avLst/>
          </a:prstGeom>
          <a:solidFill>
            <a:srgbClr val="7030A0"/>
          </a:solid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spcBef>
                <a:spcPct val="50000"/>
              </a:spcBef>
              <a:defRPr/>
            </a:pPr>
            <a:r>
              <a:rPr lang="en-US" altLang="zh-CN" dirty="0" smtClean="0">
                <a:solidFill>
                  <a:srgbClr val="FFFFFF"/>
                </a:solidFill>
                <a:latin typeface="+mn-ea"/>
                <a:ea typeface="+mn-ea"/>
                <a:cs typeface="Times New Roman" pitchFamily="18" charset="0"/>
              </a:rPr>
              <a:t>Author Response</a:t>
            </a:r>
          </a:p>
        </p:txBody>
      </p:sp>
      <p:sp>
        <p:nvSpPr>
          <p:cNvPr id="8" name="标题 1"/>
          <p:cNvSpPr txBox="1">
            <a:spLocks/>
          </p:cNvSpPr>
          <p:nvPr/>
        </p:nvSpPr>
        <p:spPr bwMode="auto">
          <a:xfrm>
            <a:off x="609600" y="150813"/>
            <a:ext cx="7377113" cy="974725"/>
          </a:xfrm>
          <a:prstGeom prst="rect">
            <a:avLst/>
          </a:prstGeom>
          <a:noFill/>
          <a:ln w="9525">
            <a:noFill/>
            <a:miter lim="800000"/>
            <a:headEnd/>
            <a:tailEnd/>
          </a:ln>
        </p:spPr>
        <p:txBody>
          <a:bodyPr lIns="0" tIns="0" rIns="0" bIns="0" anchor="b"/>
          <a:lstStyle/>
          <a:p>
            <a:pPr eaLnBrk="0" hangingPunct="0">
              <a:defRPr/>
            </a:pPr>
            <a:r>
              <a:rPr lang="zh-CN" altLang="en-US" sz="3200" b="1" dirty="0">
                <a:latin typeface="微软雅黑" panose="020B0503020204020204" pitchFamily="34" charset="-122"/>
                <a:ea typeface="微软雅黑" panose="020B0503020204020204" pitchFamily="34" charset="-122"/>
              </a:rPr>
              <a:t>国际期刊投稿 </a:t>
            </a:r>
            <a:r>
              <a:rPr lang="en-US" altLang="zh-CN" sz="3200" b="1" dirty="0">
                <a:latin typeface="+mj-lt"/>
                <a:ea typeface="黑体" pitchFamily="2" charset="-122"/>
              </a:rPr>
              <a:t>—— Revision</a:t>
            </a:r>
            <a:endParaRPr lang="zh-CN" altLang="en-US" sz="3200" b="1" dirty="0">
              <a:latin typeface="+mj-lt"/>
              <a:ea typeface="黑体" pitchFamily="2" charset="-122"/>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3088" y="1665288"/>
            <a:ext cx="7656512" cy="1754187"/>
          </a:xfrm>
          <a:prstGeom prst="rect">
            <a:avLst/>
          </a:prstGeom>
          <a:ln w="25400" cap="rnd"/>
          <a:effectLst>
            <a:outerShdw blurRad="139700" dist="38100" dir="8100000" sx="101000" sy="101000" algn="tr" rotWithShape="0">
              <a:schemeClr val="tx1">
                <a:lumMod val="65000"/>
                <a:lumOff val="35000"/>
                <a:alpha val="40000"/>
              </a:schemeClr>
            </a:outerShdw>
          </a:effectLst>
        </p:spPr>
        <p:style>
          <a:lnRef idx="2">
            <a:schemeClr val="accent2"/>
          </a:lnRef>
          <a:fillRef idx="1">
            <a:schemeClr val="lt1"/>
          </a:fillRef>
          <a:effectRef idx="0">
            <a:schemeClr val="accent2"/>
          </a:effectRef>
          <a:fontRef idx="minor">
            <a:schemeClr val="dk1"/>
          </a:fontRef>
        </p:style>
        <p:txBody>
          <a:bodyPr>
            <a:spAutoFit/>
          </a:bodyPr>
          <a:lstStyle/>
          <a:p>
            <a:pPr marL="285750" indent="-285750">
              <a:buFont typeface="Arial" panose="020B0604020202020204" pitchFamily="34" charset="0"/>
              <a:buChar char="•"/>
              <a:defRPr/>
            </a:pPr>
            <a:r>
              <a:rPr lang="en-GB" altLang="zh-CN" dirty="0">
                <a:ea typeface="宋体" pitchFamily="2" charset="-122"/>
              </a:rPr>
              <a:t>Another limitation of Chinese papers is that they often </a:t>
            </a:r>
            <a:r>
              <a:rPr lang="en-GB" altLang="zh-CN" dirty="0">
                <a:solidFill>
                  <a:schemeClr val="tx1"/>
                </a:solidFill>
                <a:ea typeface="宋体" pitchFamily="2" charset="-122"/>
              </a:rPr>
              <a:t>fail to provide a </a:t>
            </a:r>
            <a:r>
              <a:rPr lang="en-GB" altLang="zh-CN" b="1" dirty="0">
                <a:solidFill>
                  <a:srgbClr val="FF0000"/>
                </a:solidFill>
                <a:ea typeface="宋体" pitchFamily="2" charset="-122"/>
              </a:rPr>
              <a:t>conceptual</a:t>
            </a:r>
            <a:r>
              <a:rPr lang="en-GB" altLang="zh-CN" dirty="0">
                <a:solidFill>
                  <a:srgbClr val="FF0000"/>
                </a:solidFill>
                <a:ea typeface="宋体" pitchFamily="2" charset="-122"/>
              </a:rPr>
              <a:t> </a:t>
            </a:r>
            <a:r>
              <a:rPr lang="en-GB" altLang="zh-CN" dirty="0">
                <a:solidFill>
                  <a:schemeClr val="tx1"/>
                </a:solidFill>
                <a:ea typeface="宋体" pitchFamily="2" charset="-122"/>
              </a:rPr>
              <a:t>or</a:t>
            </a:r>
            <a:r>
              <a:rPr lang="en-GB" altLang="zh-CN" dirty="0">
                <a:solidFill>
                  <a:srgbClr val="FF0000"/>
                </a:solidFill>
                <a:ea typeface="宋体" pitchFamily="2" charset="-122"/>
              </a:rPr>
              <a:t> </a:t>
            </a:r>
            <a:r>
              <a:rPr lang="en-GB" altLang="zh-CN" b="1" dirty="0">
                <a:solidFill>
                  <a:srgbClr val="FF0000"/>
                </a:solidFill>
                <a:ea typeface="宋体" pitchFamily="2" charset="-122"/>
              </a:rPr>
              <a:t>theoretical basis</a:t>
            </a:r>
            <a:r>
              <a:rPr lang="en-GB" altLang="zh-CN" dirty="0">
                <a:solidFill>
                  <a:srgbClr val="FF0000"/>
                </a:solidFill>
                <a:ea typeface="宋体" pitchFamily="2" charset="-122"/>
              </a:rPr>
              <a:t> </a:t>
            </a:r>
            <a:r>
              <a:rPr lang="en-GB" altLang="zh-CN" dirty="0">
                <a:ea typeface="宋体" pitchFamily="2" charset="-122"/>
              </a:rPr>
              <a:t>for their hypotheses. </a:t>
            </a:r>
            <a:endParaRPr lang="en-US" altLang="zh-CN" dirty="0"/>
          </a:p>
          <a:p>
            <a:pPr marL="285750" indent="-285750">
              <a:buFont typeface="Arial" panose="020B0604020202020204" pitchFamily="34" charset="0"/>
              <a:buChar char="•"/>
              <a:defRPr/>
            </a:pPr>
            <a:r>
              <a:rPr lang="en-GB" altLang="zh-CN" dirty="0">
                <a:solidFill>
                  <a:schemeClr val="tx1"/>
                </a:solidFill>
                <a:ea typeface="宋体" pitchFamily="2" charset="-122"/>
              </a:rPr>
              <a:t>Lack </a:t>
            </a:r>
            <a:r>
              <a:rPr lang="en-GB" altLang="zh-CN" b="1" dirty="0">
                <a:solidFill>
                  <a:srgbClr val="FF0000"/>
                </a:solidFill>
                <a:ea typeface="宋体" pitchFamily="2" charset="-122"/>
              </a:rPr>
              <a:t>novel practical </a:t>
            </a:r>
            <a:r>
              <a:rPr lang="en-GB" altLang="zh-CN" dirty="0">
                <a:solidFill>
                  <a:schemeClr val="tx1"/>
                </a:solidFill>
                <a:ea typeface="宋体" pitchFamily="2" charset="-122"/>
              </a:rPr>
              <a:t>or</a:t>
            </a:r>
            <a:r>
              <a:rPr lang="en-GB" altLang="zh-CN" dirty="0">
                <a:solidFill>
                  <a:srgbClr val="FF0000"/>
                </a:solidFill>
                <a:ea typeface="宋体" pitchFamily="2" charset="-122"/>
              </a:rPr>
              <a:t> </a:t>
            </a:r>
            <a:r>
              <a:rPr lang="en-GB" altLang="zh-CN" b="1" dirty="0">
                <a:solidFill>
                  <a:srgbClr val="FF0000"/>
                </a:solidFill>
                <a:ea typeface="宋体" pitchFamily="2" charset="-122"/>
              </a:rPr>
              <a:t>theoretical contributions</a:t>
            </a:r>
            <a:endParaRPr lang="en-US" altLang="zh-CN" dirty="0"/>
          </a:p>
          <a:p>
            <a:pPr marL="285750" indent="-285750">
              <a:buFont typeface="Arial" panose="020B0604020202020204" pitchFamily="34" charset="0"/>
              <a:buChar char="•"/>
              <a:defRPr/>
            </a:pPr>
            <a:r>
              <a:rPr lang="en-GB" altLang="zh-CN" dirty="0">
                <a:ea typeface="宋体" pitchFamily="2" charset="-122"/>
              </a:rPr>
              <a:t>be methodologically simplistic</a:t>
            </a:r>
            <a:endParaRPr lang="en-US" altLang="zh-CN" dirty="0"/>
          </a:p>
          <a:p>
            <a:pPr marL="285750" indent="-285750">
              <a:buFont typeface="Arial" panose="020B0604020202020204" pitchFamily="34" charset="0"/>
              <a:buChar char="•"/>
              <a:defRPr/>
            </a:pPr>
            <a:r>
              <a:rPr lang="en-GB" altLang="zh-CN" dirty="0">
                <a:ea typeface="宋体" pitchFamily="2" charset="-122"/>
              </a:rPr>
              <a:t>replicate Western research</a:t>
            </a:r>
          </a:p>
          <a:p>
            <a:pPr>
              <a:defRPr/>
            </a:pPr>
            <a:endParaRPr lang="en-US" altLang="zh-CN" dirty="0"/>
          </a:p>
        </p:txBody>
      </p:sp>
      <p:sp>
        <p:nvSpPr>
          <p:cNvPr id="6" name="TextBox 5"/>
          <p:cNvSpPr txBox="1"/>
          <p:nvPr/>
        </p:nvSpPr>
        <p:spPr>
          <a:xfrm>
            <a:off x="847725" y="3168650"/>
            <a:ext cx="7656513" cy="1754188"/>
          </a:xfrm>
          <a:prstGeom prst="rect">
            <a:avLst/>
          </a:prstGeom>
          <a:ln w="25400" cap="rnd"/>
          <a:effectLst>
            <a:outerShdw blurRad="139700" dist="38100" dir="8100000" sx="101000" sy="101000" algn="tr" rotWithShape="0">
              <a:schemeClr val="tx1">
                <a:lumMod val="65000"/>
                <a:lumOff val="35000"/>
                <a:alpha val="40000"/>
              </a:schemeClr>
            </a:outerShdw>
          </a:effectLst>
        </p:spPr>
        <p:style>
          <a:lnRef idx="2">
            <a:schemeClr val="accent2"/>
          </a:lnRef>
          <a:fillRef idx="1">
            <a:schemeClr val="lt1"/>
          </a:fillRef>
          <a:effectRef idx="0">
            <a:schemeClr val="accent2"/>
          </a:effectRef>
          <a:fontRef idx="minor">
            <a:schemeClr val="dk1"/>
          </a:fontRef>
        </p:style>
        <p:txBody>
          <a:bodyPr>
            <a:spAutoFit/>
          </a:bodyPr>
          <a:lstStyle/>
          <a:p>
            <a:pPr marL="285750" indent="-285750">
              <a:buFont typeface="Arial" panose="020B0604020202020204" pitchFamily="34" charset="0"/>
              <a:buChar char="•"/>
              <a:defRPr/>
            </a:pPr>
            <a:r>
              <a:rPr lang="en-GB" altLang="zh-CN" dirty="0">
                <a:ea typeface="宋体" pitchFamily="2" charset="-122"/>
                <a:cs typeface="Times New Roman" pitchFamily="18" charset="0"/>
              </a:rPr>
              <a:t>The major issue relates to the fact that most papers </a:t>
            </a:r>
            <a:r>
              <a:rPr lang="en-GB" altLang="zh-CN" dirty="0">
                <a:solidFill>
                  <a:schemeClr val="tx1"/>
                </a:solidFill>
                <a:ea typeface="宋体" pitchFamily="2" charset="-122"/>
                <a:cs typeface="Times New Roman" pitchFamily="18" charset="0"/>
              </a:rPr>
              <a:t>do not contribute to the </a:t>
            </a:r>
            <a:r>
              <a:rPr lang="en-GB" altLang="zh-CN" b="1" dirty="0">
                <a:solidFill>
                  <a:srgbClr val="FF0000"/>
                </a:solidFill>
                <a:ea typeface="宋体" pitchFamily="2" charset="-122"/>
                <a:cs typeface="Times New Roman" pitchFamily="18" charset="0"/>
              </a:rPr>
              <a:t>field</a:t>
            </a:r>
            <a:r>
              <a:rPr lang="en-GB" altLang="zh-CN" dirty="0">
                <a:solidFill>
                  <a:srgbClr val="FF0000"/>
                </a:solidFill>
                <a:ea typeface="宋体" pitchFamily="2" charset="-122"/>
                <a:cs typeface="Times New Roman" pitchFamily="18" charset="0"/>
              </a:rPr>
              <a:t> </a:t>
            </a:r>
            <a:r>
              <a:rPr lang="en-GB" altLang="zh-CN" dirty="0">
                <a:solidFill>
                  <a:schemeClr val="tx1"/>
                </a:solidFill>
                <a:ea typeface="宋体" pitchFamily="2" charset="-122"/>
                <a:cs typeface="Times New Roman" pitchFamily="18" charset="0"/>
              </a:rPr>
              <a:t>and</a:t>
            </a:r>
            <a:r>
              <a:rPr lang="en-GB" altLang="zh-CN" dirty="0">
                <a:solidFill>
                  <a:srgbClr val="FF0000"/>
                </a:solidFill>
                <a:ea typeface="宋体" pitchFamily="2" charset="-122"/>
                <a:cs typeface="Times New Roman" pitchFamily="18" charset="0"/>
              </a:rPr>
              <a:t> </a:t>
            </a:r>
            <a:r>
              <a:rPr lang="en-GB" altLang="zh-CN" b="1" dirty="0">
                <a:solidFill>
                  <a:srgbClr val="FF0000"/>
                </a:solidFill>
                <a:ea typeface="宋体" pitchFamily="2" charset="-122"/>
                <a:cs typeface="Times New Roman" pitchFamily="18" charset="0"/>
              </a:rPr>
              <a:t>scope </a:t>
            </a:r>
            <a:r>
              <a:rPr lang="en-GB" altLang="zh-CN" dirty="0">
                <a:solidFill>
                  <a:schemeClr val="tx1"/>
                </a:solidFill>
                <a:ea typeface="宋体" pitchFamily="2" charset="-122"/>
                <a:cs typeface="Times New Roman" pitchFamily="18" charset="0"/>
              </a:rPr>
              <a:t>of the journal</a:t>
            </a:r>
            <a:r>
              <a:rPr lang="en-GB" altLang="zh-CN" dirty="0">
                <a:ea typeface="宋体" pitchFamily="2" charset="-122"/>
                <a:cs typeface="Times New Roman" pitchFamily="18" charset="0"/>
              </a:rPr>
              <a:t>. Paper are either a plug and play , data crunching</a:t>
            </a:r>
            <a:endParaRPr lang="en-US" altLang="zh-CN" dirty="0">
              <a:solidFill>
                <a:schemeClr val="tx1"/>
              </a:solidFill>
            </a:endParaRPr>
          </a:p>
          <a:p>
            <a:pPr marL="285750" indent="-285750">
              <a:buFont typeface="Arial" panose="020B0604020202020204" pitchFamily="34" charset="0"/>
              <a:buChar char="•"/>
              <a:defRPr/>
            </a:pPr>
            <a:r>
              <a:rPr lang="en-GB" altLang="zh-CN" dirty="0">
                <a:ea typeface="宋体" pitchFamily="2" charset="-122"/>
                <a:cs typeface="Times New Roman" pitchFamily="18" charset="0"/>
              </a:rPr>
              <a:t>The authors from China do </a:t>
            </a:r>
            <a:r>
              <a:rPr lang="en-GB" altLang="zh-CN" dirty="0">
                <a:solidFill>
                  <a:schemeClr val="tx1"/>
                </a:solidFill>
                <a:ea typeface="宋体" pitchFamily="2" charset="-122"/>
                <a:cs typeface="Times New Roman" pitchFamily="18" charset="0"/>
              </a:rPr>
              <a:t>ignore the </a:t>
            </a:r>
            <a:r>
              <a:rPr lang="en-GB" altLang="zh-CN" b="1" dirty="0">
                <a:solidFill>
                  <a:srgbClr val="FF0000"/>
                </a:solidFill>
                <a:ea typeface="宋体" pitchFamily="2" charset="-122"/>
                <a:cs typeface="Times New Roman" pitchFamily="18" charset="0"/>
              </a:rPr>
              <a:t>submission guidelines </a:t>
            </a:r>
            <a:r>
              <a:rPr lang="en-GB" altLang="zh-CN" dirty="0">
                <a:ea typeface="宋体" pitchFamily="2" charset="-122"/>
                <a:cs typeface="Times New Roman" pitchFamily="18" charset="0"/>
              </a:rPr>
              <a:t>then try to negotiate the word length and other issues. </a:t>
            </a:r>
            <a:endParaRPr lang="zh-CN" altLang="en-US" dirty="0"/>
          </a:p>
          <a:p>
            <a:pPr>
              <a:defRPr/>
            </a:pPr>
            <a:endParaRPr lang="zh-CN" altLang="en-US" dirty="0"/>
          </a:p>
        </p:txBody>
      </p:sp>
      <p:sp>
        <p:nvSpPr>
          <p:cNvPr id="7" name="TextBox 6"/>
          <p:cNvSpPr txBox="1"/>
          <p:nvPr/>
        </p:nvSpPr>
        <p:spPr>
          <a:xfrm>
            <a:off x="1123950" y="4657725"/>
            <a:ext cx="7656513" cy="1755775"/>
          </a:xfrm>
          <a:prstGeom prst="rect">
            <a:avLst/>
          </a:prstGeom>
          <a:ln w="25400" cap="rnd"/>
          <a:effectLst>
            <a:outerShdw blurRad="139700" dist="38100" dir="8100000" sx="101000" sy="101000" algn="tr" rotWithShape="0">
              <a:schemeClr val="tx1">
                <a:lumMod val="65000"/>
                <a:lumOff val="35000"/>
                <a:alpha val="40000"/>
              </a:schemeClr>
            </a:outerShdw>
          </a:effectLst>
        </p:spPr>
        <p:style>
          <a:lnRef idx="2">
            <a:schemeClr val="accent2"/>
          </a:lnRef>
          <a:fillRef idx="1">
            <a:schemeClr val="lt1"/>
          </a:fillRef>
          <a:effectRef idx="0">
            <a:schemeClr val="accent2"/>
          </a:effectRef>
          <a:fontRef idx="minor">
            <a:schemeClr val="dk1"/>
          </a:fontRef>
        </p:style>
        <p:txBody>
          <a:bodyPr>
            <a:spAutoFit/>
          </a:bodyPr>
          <a:lstStyle/>
          <a:p>
            <a:pPr marL="285750" indent="-285750">
              <a:buFont typeface="Arial" panose="020B0604020202020204" pitchFamily="34" charset="0"/>
              <a:buChar char="•"/>
              <a:defRPr/>
            </a:pPr>
            <a:r>
              <a:rPr lang="en-GB" altLang="zh-CN" dirty="0">
                <a:ea typeface="宋体" pitchFamily="2" charset="-122"/>
              </a:rPr>
              <a:t>papers by Chinese authors are more likely </a:t>
            </a:r>
            <a:r>
              <a:rPr lang="en-GB" altLang="zh-CN" dirty="0">
                <a:solidFill>
                  <a:schemeClr val="tx1"/>
                </a:solidFill>
                <a:ea typeface="宋体" pitchFamily="2" charset="-122"/>
              </a:rPr>
              <a:t>to contain </a:t>
            </a:r>
            <a:r>
              <a:rPr lang="en-GB" altLang="zh-CN" b="1" dirty="0">
                <a:solidFill>
                  <a:srgbClr val="FF0000"/>
                </a:solidFill>
                <a:ea typeface="宋体" pitchFamily="2" charset="-122"/>
              </a:rPr>
              <a:t>English grammar</a:t>
            </a:r>
            <a:r>
              <a:rPr lang="en-GB" altLang="zh-CN" dirty="0">
                <a:solidFill>
                  <a:srgbClr val="FF0000"/>
                </a:solidFill>
                <a:ea typeface="宋体" pitchFamily="2" charset="-122"/>
              </a:rPr>
              <a:t> </a:t>
            </a:r>
            <a:r>
              <a:rPr lang="en-GB" altLang="zh-CN" dirty="0">
                <a:solidFill>
                  <a:schemeClr val="tx1"/>
                </a:solidFill>
                <a:ea typeface="宋体" pitchFamily="2" charset="-122"/>
              </a:rPr>
              <a:t>problems</a:t>
            </a:r>
            <a:r>
              <a:rPr lang="en-GB" altLang="zh-CN" dirty="0">
                <a:ea typeface="宋体" pitchFamily="2" charset="-122"/>
              </a:rPr>
              <a:t>, are weak in research training and writing for international journals</a:t>
            </a:r>
            <a:endParaRPr lang="en-US" altLang="zh-CN" dirty="0"/>
          </a:p>
          <a:p>
            <a:pPr marL="285750" indent="-285750">
              <a:buFont typeface="Arial" panose="020B0604020202020204" pitchFamily="34" charset="0"/>
              <a:buChar char="•"/>
              <a:defRPr/>
            </a:pPr>
            <a:r>
              <a:rPr lang="en-GB" altLang="zh-CN" dirty="0">
                <a:ea typeface="宋体" pitchFamily="2" charset="-122"/>
              </a:rPr>
              <a:t>I suggest they always </a:t>
            </a:r>
            <a:r>
              <a:rPr lang="en-GB" altLang="zh-CN" dirty="0">
                <a:solidFill>
                  <a:schemeClr val="tx1"/>
                </a:solidFill>
                <a:ea typeface="宋体" pitchFamily="2" charset="-122"/>
              </a:rPr>
              <a:t>work with an experienced </a:t>
            </a:r>
            <a:r>
              <a:rPr lang="en-GB" altLang="zh-CN" b="1" dirty="0">
                <a:solidFill>
                  <a:srgbClr val="FF0000"/>
                </a:solidFill>
                <a:ea typeface="宋体" pitchFamily="2" charset="-122"/>
              </a:rPr>
              <a:t>native speaking</a:t>
            </a:r>
            <a:r>
              <a:rPr lang="en-GB" altLang="zh-CN" dirty="0">
                <a:solidFill>
                  <a:srgbClr val="FF0000"/>
                </a:solidFill>
                <a:ea typeface="宋体" pitchFamily="2" charset="-122"/>
              </a:rPr>
              <a:t> </a:t>
            </a:r>
            <a:r>
              <a:rPr lang="en-GB" altLang="zh-CN" dirty="0">
                <a:solidFill>
                  <a:schemeClr val="tx1"/>
                </a:solidFill>
                <a:ea typeface="宋体" pitchFamily="2" charset="-122"/>
              </a:rPr>
              <a:t>copy-editor</a:t>
            </a:r>
            <a:r>
              <a:rPr lang="en-GB" altLang="zh-CN" dirty="0">
                <a:ea typeface="宋体" pitchFamily="2" charset="-122"/>
              </a:rPr>
              <a:t>, or better, a co-author experienced in publishing in high-level scientific journals. </a:t>
            </a:r>
            <a:endParaRPr lang="zh-CN" altLang="en-US" dirty="0"/>
          </a:p>
        </p:txBody>
      </p:sp>
      <p:sp>
        <p:nvSpPr>
          <p:cNvPr id="33797" name="Rectangle 4"/>
          <p:cNvSpPr>
            <a:spLocks noGrp="1" noChangeArrowheads="1"/>
          </p:cNvSpPr>
          <p:nvPr>
            <p:ph type="title"/>
          </p:nvPr>
        </p:nvSpPr>
        <p:spPr>
          <a:xfrm>
            <a:off x="787400" y="674688"/>
            <a:ext cx="4487863" cy="501650"/>
          </a:xfrm>
          <a:noFill/>
        </p:spPr>
        <p:txBody>
          <a:bodyPr/>
          <a:lstStyle/>
          <a:p>
            <a:r>
              <a:rPr lang="en-US" altLang="zh-CN" smtClean="0">
                <a:ea typeface="宋体" charset="-122"/>
              </a:rPr>
              <a:t>Voices from Editor</a:t>
            </a:r>
            <a:endParaRPr lang="zh-CN" altLang="en-US" smtClean="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585788" y="1544638"/>
            <a:ext cx="83566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lnSpc>
                <a:spcPct val="125000"/>
              </a:lnSpc>
              <a:spcBef>
                <a:spcPct val="0"/>
              </a:spcBef>
              <a:buFont typeface="Wingdings" pitchFamily="2" charset="2"/>
              <a:buChar char="ü"/>
            </a:pPr>
            <a:r>
              <a:rPr lang="en-US" altLang="zh-CN" sz="2000" b="1">
                <a:solidFill>
                  <a:srgbClr val="FF0000"/>
                </a:solidFill>
              </a:rPr>
              <a:t>Aims and Scope</a:t>
            </a:r>
          </a:p>
          <a:p>
            <a:pPr eaLnBrk="1" hangingPunct="1">
              <a:lnSpc>
                <a:spcPct val="125000"/>
              </a:lnSpc>
              <a:spcBef>
                <a:spcPct val="0"/>
              </a:spcBef>
              <a:buFontTx/>
              <a:buNone/>
            </a:pPr>
            <a:endParaRPr lang="en-US" altLang="zh-CN" sz="2000"/>
          </a:p>
          <a:p>
            <a:pPr eaLnBrk="1" hangingPunct="1">
              <a:lnSpc>
                <a:spcPct val="150000"/>
              </a:lnSpc>
              <a:spcBef>
                <a:spcPct val="0"/>
              </a:spcBef>
            </a:pPr>
            <a:r>
              <a:rPr lang="zh-CN" altLang="en-US" sz="2000" b="1">
                <a:latin typeface="黑体" pitchFamily="2" charset="-122"/>
                <a:ea typeface="黑体" pitchFamily="2" charset="-122"/>
              </a:rPr>
              <a:t>原创性 </a:t>
            </a:r>
            <a:r>
              <a:rPr lang="en-US" altLang="zh-CN" sz="2000"/>
              <a:t>  Originality </a:t>
            </a:r>
          </a:p>
          <a:p>
            <a:pPr eaLnBrk="1" hangingPunct="1">
              <a:lnSpc>
                <a:spcPct val="150000"/>
              </a:lnSpc>
              <a:spcBef>
                <a:spcPct val="0"/>
              </a:spcBef>
            </a:pPr>
            <a:r>
              <a:rPr lang="zh-CN" altLang="en-US" sz="2000" b="1">
                <a:latin typeface="黑体" pitchFamily="2" charset="-122"/>
                <a:ea typeface="黑体" pitchFamily="2" charset="-122"/>
              </a:rPr>
              <a:t>文献</a:t>
            </a:r>
            <a:r>
              <a:rPr lang="zh-CN" altLang="en-US" sz="2000">
                <a:latin typeface="黑体" pitchFamily="2" charset="-122"/>
                <a:ea typeface="黑体" pitchFamily="2" charset="-122"/>
              </a:rPr>
              <a:t>    文献相关性（重要）、充分理解文献、恰当引用文献、</a:t>
            </a:r>
            <a:endParaRPr lang="en-US" altLang="zh-CN" sz="2000">
              <a:latin typeface="黑体" pitchFamily="2" charset="-122"/>
              <a:ea typeface="黑体" pitchFamily="2" charset="-122"/>
            </a:endParaRPr>
          </a:p>
          <a:p>
            <a:pPr eaLnBrk="1" hangingPunct="1">
              <a:lnSpc>
                <a:spcPct val="150000"/>
              </a:lnSpc>
              <a:spcBef>
                <a:spcPct val="0"/>
              </a:spcBef>
            </a:pPr>
            <a:r>
              <a:rPr lang="zh-CN" altLang="en-US" sz="2000" b="1">
                <a:latin typeface="黑体" pitchFamily="2" charset="-122"/>
                <a:ea typeface="黑体" pitchFamily="2" charset="-122"/>
              </a:rPr>
              <a:t>方法论</a:t>
            </a:r>
            <a:r>
              <a:rPr lang="zh-CN" altLang="en-US" sz="2000">
                <a:latin typeface="黑体" pitchFamily="2" charset="-122"/>
                <a:ea typeface="黑体" pitchFamily="2" charset="-122"/>
              </a:rPr>
              <a:t>  理论基础；调查设计合理；研究方法</a:t>
            </a:r>
            <a:endParaRPr lang="en-US" altLang="zh-CN" sz="2000">
              <a:latin typeface="黑体" pitchFamily="2" charset="-122"/>
              <a:ea typeface="黑体" pitchFamily="2" charset="-122"/>
            </a:endParaRPr>
          </a:p>
          <a:p>
            <a:pPr eaLnBrk="1" hangingPunct="1">
              <a:lnSpc>
                <a:spcPct val="150000"/>
              </a:lnSpc>
              <a:spcBef>
                <a:spcPct val="0"/>
              </a:spcBef>
            </a:pPr>
            <a:r>
              <a:rPr lang="zh-CN" altLang="en-US" sz="2000" b="1">
                <a:latin typeface="黑体" pitchFamily="2" charset="-122"/>
                <a:ea typeface="黑体" pitchFamily="2" charset="-122"/>
              </a:rPr>
              <a:t>论证</a:t>
            </a:r>
            <a:r>
              <a:rPr lang="zh-CN" altLang="en-US" sz="2000">
                <a:latin typeface="黑体" pitchFamily="2" charset="-122"/>
                <a:ea typeface="黑体" pitchFamily="2" charset="-122"/>
              </a:rPr>
              <a:t>    合理、逻辑性</a:t>
            </a:r>
            <a:endParaRPr lang="en-US" altLang="zh-CN" sz="2000">
              <a:latin typeface="黑体" pitchFamily="2" charset="-122"/>
              <a:ea typeface="黑体" pitchFamily="2" charset="-122"/>
            </a:endParaRPr>
          </a:p>
          <a:p>
            <a:pPr eaLnBrk="1" hangingPunct="1">
              <a:lnSpc>
                <a:spcPct val="150000"/>
              </a:lnSpc>
              <a:spcBef>
                <a:spcPct val="0"/>
              </a:spcBef>
            </a:pPr>
            <a:r>
              <a:rPr lang="zh-CN" altLang="en-US" sz="2000" b="1">
                <a:latin typeface="黑体" pitchFamily="2" charset="-122"/>
                <a:ea typeface="黑体" pitchFamily="2" charset="-122"/>
              </a:rPr>
              <a:t>结论</a:t>
            </a:r>
            <a:r>
              <a:rPr lang="zh-CN" altLang="en-US" sz="2000">
                <a:latin typeface="黑体" pitchFamily="2" charset="-122"/>
                <a:ea typeface="黑体" pitchFamily="2" charset="-122"/>
              </a:rPr>
              <a:t>    分析恰当、有效客观、清晰呈现、同文章紧密联系</a:t>
            </a:r>
            <a:endParaRPr lang="en-US" altLang="zh-CN" sz="2000">
              <a:latin typeface="黑体" pitchFamily="2" charset="-122"/>
              <a:ea typeface="黑体" pitchFamily="2" charset="-122"/>
            </a:endParaRPr>
          </a:p>
          <a:p>
            <a:pPr eaLnBrk="1" hangingPunct="1">
              <a:lnSpc>
                <a:spcPct val="150000"/>
              </a:lnSpc>
              <a:spcBef>
                <a:spcPct val="0"/>
              </a:spcBef>
            </a:pPr>
            <a:r>
              <a:rPr lang="zh-CN" altLang="en-US" sz="2000" b="1">
                <a:latin typeface="黑体" pitchFamily="2" charset="-122"/>
                <a:ea typeface="黑体" pitchFamily="2" charset="-122"/>
              </a:rPr>
              <a:t>理论</a:t>
            </a:r>
            <a:r>
              <a:rPr lang="en-US" altLang="zh-CN" sz="2000" b="1">
                <a:latin typeface="黑体" pitchFamily="2" charset="-122"/>
                <a:ea typeface="黑体" pitchFamily="2" charset="-122"/>
              </a:rPr>
              <a:t>/</a:t>
            </a:r>
            <a:r>
              <a:rPr lang="zh-CN" altLang="en-US" sz="2000" b="1">
                <a:latin typeface="黑体" pitchFamily="2" charset="-122"/>
                <a:ea typeface="黑体" pitchFamily="2" charset="-122"/>
              </a:rPr>
              <a:t>实践</a:t>
            </a:r>
            <a:r>
              <a:rPr lang="en-US" altLang="zh-CN" sz="2000" b="1">
                <a:latin typeface="黑体" pitchFamily="2" charset="-122"/>
                <a:ea typeface="黑体" pitchFamily="2" charset="-122"/>
              </a:rPr>
              <a:t>/</a:t>
            </a:r>
            <a:r>
              <a:rPr lang="zh-CN" altLang="en-US" sz="2000" b="1">
                <a:latin typeface="黑体" pitchFamily="2" charset="-122"/>
                <a:ea typeface="黑体" pitchFamily="2" charset="-122"/>
              </a:rPr>
              <a:t>社会影响</a:t>
            </a:r>
            <a:endParaRPr lang="en-US" altLang="zh-CN" sz="2000" b="1">
              <a:latin typeface="黑体" pitchFamily="2" charset="-122"/>
              <a:ea typeface="黑体" pitchFamily="2" charset="-122"/>
            </a:endParaRPr>
          </a:p>
          <a:p>
            <a:pPr eaLnBrk="1" hangingPunct="1">
              <a:lnSpc>
                <a:spcPct val="150000"/>
              </a:lnSpc>
              <a:spcBef>
                <a:spcPct val="0"/>
              </a:spcBef>
            </a:pPr>
            <a:r>
              <a:rPr lang="zh-CN" altLang="en-US" sz="2000" b="1">
                <a:latin typeface="黑体" pitchFamily="2" charset="-122"/>
                <a:ea typeface="黑体" pitchFamily="2" charset="-122"/>
              </a:rPr>
              <a:t>语言</a:t>
            </a:r>
            <a:r>
              <a:rPr lang="zh-CN" altLang="en-US" sz="2000">
                <a:latin typeface="黑体" pitchFamily="2" charset="-122"/>
                <a:ea typeface="黑体" pitchFamily="2" charset="-122"/>
              </a:rPr>
              <a:t>    描述清晰、专业表达、可读性</a:t>
            </a:r>
            <a:endParaRPr lang="en-US" altLang="zh-CN" sz="2000">
              <a:latin typeface="黑体" pitchFamily="2" charset="-122"/>
              <a:ea typeface="黑体" pitchFamily="2" charset="-122"/>
            </a:endParaRPr>
          </a:p>
        </p:txBody>
      </p:sp>
      <p:sp>
        <p:nvSpPr>
          <p:cNvPr id="35843" name="标题 1"/>
          <p:cNvSpPr txBox="1">
            <a:spLocks/>
          </p:cNvSpPr>
          <p:nvPr/>
        </p:nvSpPr>
        <p:spPr bwMode="auto">
          <a:xfrm>
            <a:off x="395288" y="150813"/>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en-US" altLang="zh-CN" sz="3200" b="1"/>
              <a:t>Editors and Reviewers will look for …</a:t>
            </a:r>
            <a:endParaRPr lang="zh-CN" altLang="en-US" sz="3200" b="1"/>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a:off x="466725" y="1573213"/>
            <a:ext cx="8891588" cy="4324350"/>
          </a:xfrm>
          <a:prstGeom prst="rect">
            <a:avLst/>
          </a:prstGeom>
          <a:noFill/>
          <a:ln w="9525">
            <a:noFill/>
            <a:miter lim="800000"/>
            <a:headEnd/>
            <a:tailEnd/>
          </a:ln>
        </p:spPr>
        <p:txBody>
          <a:bodyPr>
            <a:spAutoFit/>
          </a:bodyPr>
          <a:lstStyle/>
          <a:p>
            <a:pPr marL="342900" indent="-342900">
              <a:lnSpc>
                <a:spcPct val="125000"/>
              </a:lnSpc>
              <a:buFont typeface="Arial" panose="020B0604020202020204" pitchFamily="34" charset="0"/>
              <a:buChar char="•"/>
              <a:defRPr/>
            </a:pPr>
            <a:r>
              <a:rPr lang="zh-CN" altLang="en-US" sz="2000" b="1" dirty="0">
                <a:solidFill>
                  <a:srgbClr val="000000"/>
                </a:solidFill>
                <a:latin typeface="+mj-lt"/>
                <a:ea typeface="黑体" pitchFamily="2" charset="-122"/>
                <a:cs typeface="Times New Roman" pitchFamily="18" charset="0"/>
              </a:rPr>
              <a:t>不严格遵守投稿指南，如字数超限等</a:t>
            </a:r>
            <a:endParaRPr lang="en-US" altLang="zh-CN" sz="2000" b="1" dirty="0">
              <a:solidFill>
                <a:srgbClr val="000000"/>
              </a:solidFill>
              <a:latin typeface="+mj-lt"/>
              <a:ea typeface="黑体" pitchFamily="2" charset="-122"/>
              <a:cs typeface="Times New Roman" pitchFamily="18" charset="0"/>
            </a:endParaRPr>
          </a:p>
          <a:p>
            <a:pPr>
              <a:lnSpc>
                <a:spcPct val="125000"/>
              </a:lnSpc>
              <a:buFont typeface="Arial" pitchFamily="34" charset="0"/>
              <a:buNone/>
              <a:defRPr/>
            </a:pPr>
            <a:r>
              <a:rPr lang="en-US" altLang="zh-CN" sz="2000" b="1" dirty="0">
                <a:solidFill>
                  <a:srgbClr val="000000"/>
                </a:solidFill>
                <a:latin typeface="+mj-lt"/>
                <a:ea typeface="黑体" pitchFamily="2" charset="-122"/>
                <a:cs typeface="Times New Roman" pitchFamily="18" charset="0"/>
              </a:rPr>
              <a:t>     </a:t>
            </a:r>
            <a:r>
              <a:rPr lang="en-US" altLang="zh-CN" sz="2000" b="1" dirty="0">
                <a:solidFill>
                  <a:srgbClr val="FF0000"/>
                </a:solidFill>
                <a:latin typeface="+mj-lt"/>
                <a:ea typeface="黑体" pitchFamily="2" charset="-122"/>
                <a:cs typeface="Times New Roman" pitchFamily="18" charset="0"/>
              </a:rPr>
              <a:t>Solution</a:t>
            </a:r>
            <a:r>
              <a:rPr lang="zh-CN" altLang="en-US" sz="2000" b="1" dirty="0">
                <a:solidFill>
                  <a:srgbClr val="FF0000"/>
                </a:solidFill>
                <a:latin typeface="+mj-lt"/>
                <a:ea typeface="黑体" pitchFamily="2" charset="-122"/>
                <a:cs typeface="Times New Roman" pitchFamily="18" charset="0"/>
              </a:rPr>
              <a:t>：仔细阅读每本期刊的</a:t>
            </a:r>
            <a:r>
              <a:rPr lang="en-US" altLang="zh-CN" sz="2000" b="1" dirty="0">
                <a:solidFill>
                  <a:srgbClr val="FF0000"/>
                </a:solidFill>
                <a:latin typeface="+mj-lt"/>
                <a:ea typeface="黑体" pitchFamily="2" charset="-122"/>
                <a:cs typeface="Times New Roman" pitchFamily="18" charset="0"/>
              </a:rPr>
              <a:t>Author Guideline</a:t>
            </a:r>
          </a:p>
          <a:p>
            <a:pPr>
              <a:lnSpc>
                <a:spcPct val="125000"/>
              </a:lnSpc>
              <a:buFont typeface="Arial" pitchFamily="34" charset="0"/>
              <a:buNone/>
              <a:defRPr/>
            </a:pPr>
            <a:endParaRPr lang="en-US" altLang="zh-CN" sz="2000" b="1" dirty="0">
              <a:solidFill>
                <a:srgbClr val="FF0000"/>
              </a:solidFill>
              <a:latin typeface="+mj-lt"/>
              <a:ea typeface="黑体" pitchFamily="2" charset="-122"/>
              <a:cs typeface="Times New Roman" pitchFamily="18" charset="0"/>
            </a:endParaRPr>
          </a:p>
          <a:p>
            <a:pPr marL="342900" indent="-342900">
              <a:lnSpc>
                <a:spcPct val="125000"/>
              </a:lnSpc>
              <a:buFont typeface="Arial" panose="020B0604020202020204" pitchFamily="34" charset="0"/>
              <a:buChar char="•"/>
              <a:defRPr/>
            </a:pPr>
            <a:r>
              <a:rPr lang="zh-CN" altLang="en-US" sz="2000" b="1" dirty="0">
                <a:solidFill>
                  <a:srgbClr val="000000"/>
                </a:solidFill>
                <a:latin typeface="+mj-lt"/>
                <a:ea typeface="黑体" pitchFamily="2" charset="-122"/>
                <a:cs typeface="Times New Roman" pitchFamily="18" charset="0"/>
              </a:rPr>
              <a:t>论文内容与期刊内容方向不符</a:t>
            </a:r>
            <a:endParaRPr lang="en-US" altLang="zh-CN" sz="2000" b="1" dirty="0">
              <a:solidFill>
                <a:srgbClr val="000000"/>
              </a:solidFill>
              <a:latin typeface="+mj-lt"/>
              <a:ea typeface="黑体" pitchFamily="2" charset="-122"/>
              <a:cs typeface="Times New Roman" pitchFamily="18" charset="0"/>
            </a:endParaRPr>
          </a:p>
          <a:p>
            <a:pPr>
              <a:lnSpc>
                <a:spcPct val="125000"/>
              </a:lnSpc>
              <a:buFont typeface="Arial" pitchFamily="34" charset="0"/>
              <a:buNone/>
              <a:defRPr/>
            </a:pPr>
            <a:r>
              <a:rPr lang="en-US" altLang="zh-CN" sz="2000" b="1" dirty="0">
                <a:solidFill>
                  <a:srgbClr val="FF0000"/>
                </a:solidFill>
                <a:latin typeface="+mj-lt"/>
                <a:ea typeface="黑体" pitchFamily="2" charset="-122"/>
                <a:cs typeface="Times New Roman" pitchFamily="18" charset="0"/>
              </a:rPr>
              <a:t>     Solution</a:t>
            </a:r>
            <a:r>
              <a:rPr lang="zh-CN" altLang="en-US" sz="2000" b="1" dirty="0">
                <a:solidFill>
                  <a:srgbClr val="FF0000"/>
                </a:solidFill>
                <a:latin typeface="+mj-lt"/>
                <a:ea typeface="黑体" pitchFamily="2" charset="-122"/>
                <a:cs typeface="Times New Roman" pitchFamily="18" charset="0"/>
              </a:rPr>
              <a:t>：投稿前先将摘要发给期刊主编，如方向不符，另择期刊投稿</a:t>
            </a:r>
            <a:endParaRPr lang="en-US" altLang="zh-CN" sz="2000" b="1" dirty="0">
              <a:solidFill>
                <a:srgbClr val="FF0000"/>
              </a:solidFill>
              <a:latin typeface="+mj-lt"/>
              <a:ea typeface="黑体" pitchFamily="2" charset="-122"/>
              <a:cs typeface="Times New Roman" pitchFamily="18" charset="0"/>
            </a:endParaRPr>
          </a:p>
          <a:p>
            <a:pPr>
              <a:lnSpc>
                <a:spcPct val="125000"/>
              </a:lnSpc>
              <a:buFont typeface="Arial" pitchFamily="34" charset="0"/>
              <a:buNone/>
              <a:defRPr/>
            </a:pPr>
            <a:endParaRPr lang="en-US" altLang="zh-CN" sz="2000" b="1" dirty="0">
              <a:solidFill>
                <a:srgbClr val="FF0000"/>
              </a:solidFill>
              <a:latin typeface="+mj-lt"/>
              <a:ea typeface="黑体" pitchFamily="2" charset="-122"/>
              <a:cs typeface="Times New Roman" pitchFamily="18" charset="0"/>
            </a:endParaRPr>
          </a:p>
          <a:p>
            <a:pPr marL="342900" indent="-342900">
              <a:lnSpc>
                <a:spcPct val="125000"/>
              </a:lnSpc>
              <a:buFont typeface="Arial" panose="020B0604020202020204" pitchFamily="34" charset="0"/>
              <a:buChar char="•"/>
              <a:defRPr/>
            </a:pPr>
            <a:r>
              <a:rPr lang="zh-CN" altLang="en-US" sz="2000" b="1" dirty="0">
                <a:solidFill>
                  <a:srgbClr val="000000"/>
                </a:solidFill>
                <a:latin typeface="+mj-lt"/>
                <a:ea typeface="黑体" pitchFamily="2" charset="-122"/>
                <a:cs typeface="Times New Roman" pitchFamily="18" charset="0"/>
              </a:rPr>
              <a:t>英语语法、词句错误较多</a:t>
            </a:r>
            <a:endParaRPr lang="en-US" altLang="zh-CN" sz="2000" b="1" dirty="0">
              <a:solidFill>
                <a:srgbClr val="000000"/>
              </a:solidFill>
              <a:latin typeface="+mj-lt"/>
              <a:ea typeface="黑体" pitchFamily="2" charset="-122"/>
              <a:cs typeface="Times New Roman" pitchFamily="18" charset="0"/>
            </a:endParaRPr>
          </a:p>
          <a:p>
            <a:pPr>
              <a:lnSpc>
                <a:spcPct val="125000"/>
              </a:lnSpc>
              <a:buFont typeface="Arial" pitchFamily="34" charset="0"/>
              <a:buNone/>
              <a:defRPr/>
            </a:pPr>
            <a:r>
              <a:rPr lang="en-US" altLang="zh-CN" sz="2000" b="1" dirty="0">
                <a:solidFill>
                  <a:srgbClr val="FF0000"/>
                </a:solidFill>
                <a:latin typeface="+mj-lt"/>
                <a:ea typeface="黑体" pitchFamily="2" charset="-122"/>
                <a:cs typeface="Times New Roman" pitchFamily="18" charset="0"/>
              </a:rPr>
              <a:t>     Solution</a:t>
            </a:r>
            <a:r>
              <a:rPr lang="zh-CN" altLang="en-US" sz="2000" b="1" dirty="0">
                <a:solidFill>
                  <a:srgbClr val="FF0000"/>
                </a:solidFill>
                <a:latin typeface="+mj-lt"/>
                <a:ea typeface="黑体" pitchFamily="2" charset="-122"/>
                <a:cs typeface="Times New Roman" pitchFamily="18" charset="0"/>
              </a:rPr>
              <a:t>：寻求合作作者或专业的第三方做</a:t>
            </a:r>
            <a:r>
              <a:rPr lang="en-US" altLang="zh-CN" sz="2000" b="1" dirty="0">
                <a:solidFill>
                  <a:srgbClr val="FF0000"/>
                </a:solidFill>
                <a:latin typeface="+mj-lt"/>
                <a:ea typeface="黑体" pitchFamily="2" charset="-122"/>
                <a:cs typeface="Times New Roman" pitchFamily="18" charset="0"/>
              </a:rPr>
              <a:t>Subediting</a:t>
            </a:r>
          </a:p>
          <a:p>
            <a:pPr>
              <a:lnSpc>
                <a:spcPct val="125000"/>
              </a:lnSpc>
              <a:buFont typeface="Arial" pitchFamily="34" charset="0"/>
              <a:buNone/>
              <a:defRPr/>
            </a:pPr>
            <a:endParaRPr lang="en-US" altLang="zh-CN" sz="2000" b="1" dirty="0">
              <a:solidFill>
                <a:srgbClr val="000000"/>
              </a:solidFill>
              <a:latin typeface="+mj-lt"/>
              <a:ea typeface="黑体" pitchFamily="2" charset="-122"/>
              <a:cs typeface="Times New Roman" pitchFamily="18" charset="0"/>
            </a:endParaRPr>
          </a:p>
          <a:p>
            <a:pPr marL="285750" indent="-285750">
              <a:lnSpc>
                <a:spcPct val="125000"/>
              </a:lnSpc>
              <a:buFont typeface="Arial" panose="020B0604020202020204" pitchFamily="34" charset="0"/>
              <a:buChar char="•"/>
              <a:defRPr/>
            </a:pPr>
            <a:r>
              <a:rPr lang="zh-CN" altLang="en-US" sz="2000" b="1" dirty="0">
                <a:solidFill>
                  <a:srgbClr val="000000"/>
                </a:solidFill>
                <a:latin typeface="+mj-lt"/>
                <a:ea typeface="黑体" pitchFamily="2" charset="-122"/>
                <a:cs typeface="Times New Roman" pitchFamily="18" charset="0"/>
              </a:rPr>
              <a:t>文章缺乏创新性，有抄袭（</a:t>
            </a:r>
            <a:r>
              <a:rPr lang="en-US" altLang="zh-CN" sz="2000" b="1" dirty="0">
                <a:solidFill>
                  <a:srgbClr val="000000"/>
                </a:solidFill>
                <a:latin typeface="+mj-lt"/>
                <a:ea typeface="黑体" pitchFamily="2" charset="-122"/>
                <a:cs typeface="Times New Roman" pitchFamily="18" charset="0"/>
              </a:rPr>
              <a:t>plagiarism)</a:t>
            </a:r>
            <a:r>
              <a:rPr lang="zh-CN" altLang="en-US" sz="2000" b="1" dirty="0">
                <a:solidFill>
                  <a:srgbClr val="000000"/>
                </a:solidFill>
                <a:latin typeface="+mj-lt"/>
                <a:ea typeface="黑体" pitchFamily="2" charset="-122"/>
                <a:cs typeface="Times New Roman" pitchFamily="18" charset="0"/>
              </a:rPr>
              <a:t>现象</a:t>
            </a:r>
            <a:endParaRPr lang="en-US" altLang="zh-CN" sz="2000" b="1" dirty="0">
              <a:solidFill>
                <a:srgbClr val="000000"/>
              </a:solidFill>
              <a:latin typeface="+mj-lt"/>
              <a:ea typeface="黑体" pitchFamily="2" charset="-122"/>
              <a:cs typeface="Times New Roman" pitchFamily="18" charset="0"/>
            </a:endParaRPr>
          </a:p>
          <a:p>
            <a:pPr>
              <a:lnSpc>
                <a:spcPct val="125000"/>
              </a:lnSpc>
              <a:defRPr/>
            </a:pPr>
            <a:r>
              <a:rPr lang="en-US" altLang="zh-CN" b="1" dirty="0">
                <a:solidFill>
                  <a:srgbClr val="FF0000"/>
                </a:solidFill>
                <a:latin typeface="+mj-lt"/>
                <a:ea typeface="黑体" pitchFamily="2" charset="-122"/>
                <a:cs typeface="Times New Roman" pitchFamily="18" charset="0"/>
              </a:rPr>
              <a:t>     </a:t>
            </a:r>
            <a:r>
              <a:rPr lang="en-US" altLang="zh-CN" sz="2000" b="1" dirty="0">
                <a:solidFill>
                  <a:srgbClr val="FF0000"/>
                </a:solidFill>
                <a:latin typeface="+mj-lt"/>
                <a:ea typeface="黑体" pitchFamily="2" charset="-122"/>
                <a:cs typeface="Times New Roman" pitchFamily="18" charset="0"/>
              </a:rPr>
              <a:t>Solution</a:t>
            </a:r>
            <a:r>
              <a:rPr lang="zh-CN" altLang="en-US" sz="2000" b="1" dirty="0">
                <a:solidFill>
                  <a:srgbClr val="FF0000"/>
                </a:solidFill>
                <a:latin typeface="+mj-lt"/>
                <a:ea typeface="黑体" pitchFamily="2" charset="-122"/>
                <a:cs typeface="Times New Roman" pitchFamily="18" charset="0"/>
              </a:rPr>
              <a:t>：</a:t>
            </a:r>
            <a:r>
              <a:rPr lang="en-US" altLang="zh-CN" sz="2000" b="1" dirty="0">
                <a:solidFill>
                  <a:srgbClr val="FF0000"/>
                </a:solidFill>
                <a:latin typeface="+mj-lt"/>
                <a:ea typeface="黑体" pitchFamily="2" charset="-122"/>
                <a:cs typeface="Times New Roman" pitchFamily="18" charset="0"/>
              </a:rPr>
              <a:t>  </a:t>
            </a:r>
            <a:r>
              <a:rPr lang="zh-CN" altLang="en-US" sz="2000" b="1" dirty="0">
                <a:solidFill>
                  <a:srgbClr val="FF0000"/>
                </a:solidFill>
                <a:latin typeface="+mj-lt"/>
                <a:ea typeface="黑体" pitchFamily="2" charset="-122"/>
                <a:cs typeface="Times New Roman" pitchFamily="18" charset="0"/>
              </a:rPr>
              <a:t>论文完成后，在专业检测论文相似度的网站检测</a:t>
            </a:r>
          </a:p>
        </p:txBody>
      </p:sp>
      <p:sp>
        <p:nvSpPr>
          <p:cNvPr id="4" name="标题 1"/>
          <p:cNvSpPr txBox="1">
            <a:spLocks/>
          </p:cNvSpPr>
          <p:nvPr/>
        </p:nvSpPr>
        <p:spPr>
          <a:xfrm>
            <a:off x="701675" y="587375"/>
            <a:ext cx="6964363" cy="731838"/>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defRPr/>
            </a:pPr>
            <a:r>
              <a:rPr lang="zh-CN" altLang="en-US" kern="0" dirty="0" smtClean="0">
                <a:latin typeface="黑体" pitchFamily="49" charset="-122"/>
                <a:ea typeface="黑体" pitchFamily="49" charset="-122"/>
              </a:rPr>
              <a:t>中国作者常见现象</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561975" y="161925"/>
            <a:ext cx="7377113" cy="974725"/>
          </a:xfrm>
        </p:spPr>
        <p:txBody>
          <a:bodyPr/>
          <a:lstStyle/>
          <a:p>
            <a:r>
              <a:rPr lang="zh-CN" altLang="en-US" smtClean="0">
                <a:latin typeface="微软雅黑" pitchFamily="34" charset="-122"/>
                <a:ea typeface="微软雅黑" pitchFamily="34" charset="-122"/>
              </a:rPr>
              <a:t>学术英语：语言特点</a:t>
            </a:r>
          </a:p>
        </p:txBody>
      </p:sp>
      <p:graphicFrame>
        <p:nvGraphicFramePr>
          <p:cNvPr id="2" name="图示 1"/>
          <p:cNvGraphicFramePr/>
          <p:nvPr/>
        </p:nvGraphicFramePr>
        <p:xfrm>
          <a:off x="332506" y="1353787"/>
          <a:ext cx="8526484" cy="4987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561975" y="161925"/>
            <a:ext cx="7377113" cy="974725"/>
          </a:xfrm>
        </p:spPr>
        <p:txBody>
          <a:bodyPr/>
          <a:lstStyle/>
          <a:p>
            <a:r>
              <a:rPr lang="zh-CN" altLang="en-US" smtClean="0">
                <a:latin typeface="微软雅黑" pitchFamily="34" charset="-122"/>
                <a:ea typeface="微软雅黑" pitchFamily="34" charset="-122"/>
              </a:rPr>
              <a:t>引用动词</a:t>
            </a:r>
          </a:p>
        </p:txBody>
      </p:sp>
      <p:graphicFrame>
        <p:nvGraphicFramePr>
          <p:cNvPr id="2" name="图示 1"/>
          <p:cNvGraphicFramePr/>
          <p:nvPr/>
        </p:nvGraphicFramePr>
        <p:xfrm>
          <a:off x="605642" y="1638795"/>
          <a:ext cx="7897090" cy="4821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xfrm>
            <a:off x="620713" y="150813"/>
            <a:ext cx="7377112" cy="974725"/>
          </a:xfrm>
        </p:spPr>
        <p:txBody>
          <a:bodyPr/>
          <a:lstStyle/>
          <a:p>
            <a:r>
              <a:rPr lang="zh-CN" altLang="en-US" smtClean="0">
                <a:latin typeface="微软雅黑" pitchFamily="34" charset="-122"/>
                <a:ea typeface="微软雅黑" pitchFamily="34" charset="-122"/>
              </a:rPr>
              <a:t>参考文献文中引用</a:t>
            </a:r>
          </a:p>
        </p:txBody>
      </p:sp>
      <p:sp>
        <p:nvSpPr>
          <p:cNvPr id="38915" name="内容占位符 2"/>
          <p:cNvSpPr>
            <a:spLocks noGrp="1"/>
          </p:cNvSpPr>
          <p:nvPr>
            <p:ph idx="1"/>
          </p:nvPr>
        </p:nvSpPr>
        <p:spPr>
          <a:xfrm>
            <a:off x="525463" y="1579563"/>
            <a:ext cx="8353425" cy="4826000"/>
          </a:xfrm>
        </p:spPr>
        <p:txBody>
          <a:bodyPr/>
          <a:lstStyle/>
          <a:p>
            <a:r>
              <a:rPr lang="en-US" altLang="zh-CN" sz="2400" b="1" smtClean="0">
                <a:ea typeface="宋体" charset="-122"/>
              </a:rPr>
              <a:t>Information</a:t>
            </a:r>
            <a:r>
              <a:rPr lang="en-US" altLang="zh-CN" sz="2400" smtClean="0">
                <a:ea typeface="宋体" charset="-122"/>
              </a:rPr>
              <a:t> prominent citation</a:t>
            </a:r>
          </a:p>
          <a:p>
            <a:r>
              <a:rPr lang="en-US" altLang="zh-CN" sz="2000" smtClean="0">
                <a:solidFill>
                  <a:srgbClr val="0070C0"/>
                </a:solidFill>
                <a:ea typeface="宋体" charset="-122"/>
              </a:rPr>
              <a:t>The wool industry is experiencing difficulties … since the development of high-quality synthetic fibers. (Smith 2000)</a:t>
            </a:r>
          </a:p>
          <a:p>
            <a:endParaRPr lang="en-US" altLang="zh-CN" sz="2000" smtClean="0">
              <a:solidFill>
                <a:srgbClr val="0070C0"/>
              </a:solidFill>
              <a:ea typeface="宋体" charset="-122"/>
            </a:endParaRPr>
          </a:p>
          <a:p>
            <a:r>
              <a:rPr lang="en-US" altLang="zh-CN" sz="2400" b="1" smtClean="0">
                <a:ea typeface="宋体" charset="-122"/>
              </a:rPr>
              <a:t>Author</a:t>
            </a:r>
            <a:r>
              <a:rPr lang="en-US" altLang="zh-CN" sz="2400" smtClean="0">
                <a:ea typeface="宋体" charset="-122"/>
              </a:rPr>
              <a:t> prominent citation style 1</a:t>
            </a:r>
          </a:p>
          <a:p>
            <a:r>
              <a:rPr lang="en-US" altLang="zh-CN" sz="2000" smtClean="0">
                <a:solidFill>
                  <a:srgbClr val="0070C0"/>
                </a:solidFill>
                <a:ea typeface="宋体" charset="-122"/>
              </a:rPr>
              <a:t>As Smith (2000) pointed out, ….              </a:t>
            </a:r>
            <a:r>
              <a:rPr lang="en-US" altLang="zh-CN" sz="2000" smtClean="0">
                <a:solidFill>
                  <a:srgbClr val="FF0000"/>
                </a:solidFill>
                <a:ea typeface="宋体" charset="-122"/>
              </a:rPr>
              <a:t>(You agree with Smith)</a:t>
            </a:r>
          </a:p>
          <a:p>
            <a:endParaRPr lang="en-US" altLang="zh-CN" smtClean="0">
              <a:ea typeface="宋体" charset="-122"/>
            </a:endParaRPr>
          </a:p>
          <a:p>
            <a:r>
              <a:rPr lang="en-US" altLang="zh-CN" sz="2400" b="1" smtClean="0">
                <a:ea typeface="宋体" charset="-122"/>
              </a:rPr>
              <a:t>Author</a:t>
            </a:r>
            <a:r>
              <a:rPr lang="en-US" altLang="zh-CN" sz="2400" smtClean="0">
                <a:ea typeface="宋体" charset="-122"/>
              </a:rPr>
              <a:t> prominent citation style 2</a:t>
            </a:r>
          </a:p>
          <a:p>
            <a:r>
              <a:rPr lang="en-US" altLang="zh-CN" sz="2000" smtClean="0">
                <a:solidFill>
                  <a:srgbClr val="0070C0"/>
                </a:solidFill>
                <a:ea typeface="宋体" charset="-122"/>
              </a:rPr>
              <a:t>Smith (2000) argued that …. However, Jones et al. (2004) found that…</a:t>
            </a:r>
            <a:endParaRPr lang="en-US" altLang="zh-CN" smtClean="0">
              <a:ea typeface="宋体" charset="-122"/>
            </a:endParaRPr>
          </a:p>
          <a:p>
            <a:pPr>
              <a:buFontTx/>
              <a:buNone/>
            </a:pPr>
            <a:r>
              <a:rPr lang="en-US" altLang="zh-CN" sz="2000" smtClean="0">
                <a:solidFill>
                  <a:srgbClr val="FF0000"/>
                </a:solidFill>
                <a:ea typeface="宋体" charset="-122"/>
              </a:rPr>
              <a:t>                                                                      (Contrast maybe coming)</a:t>
            </a:r>
            <a:r>
              <a:rPr lang="en-US" altLang="zh-CN" sz="2000" smtClean="0">
                <a:ea typeface="宋体" charset="-122"/>
              </a:rPr>
              <a:t> </a:t>
            </a:r>
          </a:p>
          <a:p>
            <a:endParaRPr lang="zh-CN" altLang="en-US" smtClean="0">
              <a:ea typeface="宋体"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703263" y="150813"/>
            <a:ext cx="7377112" cy="974725"/>
          </a:xfrm>
        </p:spPr>
        <p:txBody>
          <a:bodyPr/>
          <a:lstStyle/>
          <a:p>
            <a:r>
              <a:rPr lang="zh-CN" altLang="en-US" smtClean="0">
                <a:latin typeface="微软雅黑" pitchFamily="34" charset="-122"/>
                <a:ea typeface="微软雅黑" pitchFamily="34" charset="-122"/>
              </a:rPr>
              <a:t>中式英语误区</a:t>
            </a:r>
          </a:p>
        </p:txBody>
      </p:sp>
      <p:sp>
        <p:nvSpPr>
          <p:cNvPr id="66563" name="内容占位符 2"/>
          <p:cNvSpPr>
            <a:spLocks noGrp="1"/>
          </p:cNvSpPr>
          <p:nvPr>
            <p:ph idx="1"/>
          </p:nvPr>
        </p:nvSpPr>
        <p:spPr>
          <a:xfrm>
            <a:off x="668338" y="1477963"/>
            <a:ext cx="8024812" cy="5059362"/>
          </a:xfrm>
        </p:spPr>
        <p:txBody>
          <a:bodyPr/>
          <a:lstStyle/>
          <a:p>
            <a:pPr marL="0" indent="0">
              <a:buFontTx/>
              <a:buNone/>
              <a:defRPr/>
            </a:pPr>
            <a:r>
              <a:rPr lang="zh-CN" altLang="en-US" sz="2800" b="1" dirty="0">
                <a:latin typeface="微软雅黑" panose="020B0503020204020204" pitchFamily="34" charset="-122"/>
                <a:ea typeface="微软雅黑" panose="020B0503020204020204" pitchFamily="34" charset="-122"/>
              </a:rPr>
              <a:t>例：</a:t>
            </a:r>
            <a:r>
              <a:rPr lang="zh-CN" altLang="en-US" sz="2800" b="1" dirty="0">
                <a:solidFill>
                  <a:srgbClr val="FF0000"/>
                </a:solidFill>
                <a:latin typeface="微软雅黑" panose="020B0503020204020204" pitchFamily="34" charset="-122"/>
                <a:ea typeface="微软雅黑" panose="020B0503020204020204" pitchFamily="34" charset="-122"/>
              </a:rPr>
              <a:t>加快</a:t>
            </a:r>
            <a:r>
              <a:rPr lang="zh-CN" altLang="en-US" sz="2800" b="1" dirty="0">
                <a:latin typeface="微软雅黑" panose="020B0503020204020204" pitchFamily="34" charset="-122"/>
                <a:ea typeface="微软雅黑" panose="020B0503020204020204" pitchFamily="34" charset="-122"/>
              </a:rPr>
              <a:t>经济改革的</a:t>
            </a:r>
            <a:r>
              <a:rPr lang="zh-CN" altLang="en-US" sz="2800" b="1" dirty="0" smtClean="0">
                <a:solidFill>
                  <a:srgbClr val="FF0000"/>
                </a:solidFill>
                <a:latin typeface="微软雅黑" panose="020B0503020204020204" pitchFamily="34" charset="-122"/>
                <a:ea typeface="微软雅黑" panose="020B0503020204020204" pitchFamily="34" charset="-122"/>
              </a:rPr>
              <a:t>步伐</a:t>
            </a:r>
            <a:endParaRPr lang="en-US" altLang="zh-CN" dirty="0" smtClean="0">
              <a:latin typeface="微软雅黑" panose="020B0503020204020204" pitchFamily="34" charset="-122"/>
              <a:ea typeface="微软雅黑" panose="020B0503020204020204" pitchFamily="34" charset="-122"/>
            </a:endParaRPr>
          </a:p>
          <a:p>
            <a:pPr marL="514350" indent="-514350">
              <a:buFontTx/>
              <a:buAutoNum type="alphaUcPeriod"/>
              <a:defRPr/>
            </a:pPr>
            <a:r>
              <a:rPr lang="en-US" altLang="zh-CN" dirty="0" smtClean="0">
                <a:ea typeface="宋体" pitchFamily="2" charset="-122"/>
              </a:rPr>
              <a:t>to accelerate </a:t>
            </a:r>
            <a:r>
              <a:rPr lang="en-US" altLang="zh-CN" dirty="0" smtClean="0">
                <a:solidFill>
                  <a:srgbClr val="FF0000"/>
                </a:solidFill>
                <a:ea typeface="宋体" pitchFamily="2" charset="-122"/>
              </a:rPr>
              <a:t>the pace of </a:t>
            </a:r>
            <a:r>
              <a:rPr lang="en-US" altLang="zh-CN" dirty="0" smtClean="0">
                <a:ea typeface="宋体" pitchFamily="2" charset="-122"/>
              </a:rPr>
              <a:t>economic reform</a:t>
            </a:r>
          </a:p>
          <a:p>
            <a:pPr marL="514350" indent="-514350">
              <a:buFontTx/>
              <a:buAutoNum type="alphaUcPeriod"/>
              <a:defRPr/>
            </a:pPr>
            <a:r>
              <a:rPr lang="en-US" altLang="zh-CN" dirty="0" smtClean="0">
                <a:ea typeface="宋体" pitchFamily="2" charset="-122"/>
              </a:rPr>
              <a:t>to accelerate economic reform</a:t>
            </a:r>
          </a:p>
          <a:p>
            <a:pPr marL="514350" indent="-514350">
              <a:buFontTx/>
              <a:buAutoNum type="alphaUcPeriod"/>
              <a:defRPr/>
            </a:pPr>
            <a:endParaRPr lang="en-US" altLang="zh-CN" sz="1100" dirty="0" smtClean="0">
              <a:ea typeface="宋体" pitchFamily="2" charset="-122"/>
            </a:endParaRPr>
          </a:p>
          <a:p>
            <a:pPr marL="0" indent="0">
              <a:buFontTx/>
              <a:buNone/>
              <a:defRPr/>
            </a:pPr>
            <a:r>
              <a:rPr lang="zh-CN" altLang="en-US" sz="2800" b="1" dirty="0">
                <a:latin typeface="微软雅黑" panose="020B0503020204020204" pitchFamily="34" charset="-122"/>
                <a:ea typeface="微软雅黑" panose="020B0503020204020204" pitchFamily="34" charset="-122"/>
              </a:rPr>
              <a:t>例：经济</a:t>
            </a:r>
            <a:r>
              <a:rPr lang="zh-CN" altLang="en-US" sz="2800" b="1" dirty="0">
                <a:solidFill>
                  <a:srgbClr val="FF0000"/>
                </a:solidFill>
                <a:latin typeface="微软雅黑" panose="020B0503020204020204" pitchFamily="34" charset="-122"/>
                <a:ea typeface="微软雅黑" panose="020B0503020204020204" pitchFamily="34" charset="-122"/>
              </a:rPr>
              <a:t>领域</a:t>
            </a:r>
            <a:r>
              <a:rPr lang="zh-CN" altLang="en-US" sz="2800" b="1" dirty="0" smtClean="0">
                <a:latin typeface="微软雅黑" panose="020B0503020204020204" pitchFamily="34" charset="-122"/>
                <a:ea typeface="微软雅黑" panose="020B0503020204020204" pitchFamily="34" charset="-122"/>
              </a:rPr>
              <a:t>改革</a:t>
            </a:r>
            <a:endParaRPr lang="en-US" altLang="zh-CN" dirty="0" smtClean="0">
              <a:latin typeface="微软雅黑" panose="020B0503020204020204" pitchFamily="34" charset="-122"/>
              <a:ea typeface="微软雅黑" panose="020B0503020204020204" pitchFamily="34" charset="-122"/>
            </a:endParaRPr>
          </a:p>
          <a:p>
            <a:pPr>
              <a:buFontTx/>
              <a:buNone/>
              <a:defRPr/>
            </a:pPr>
            <a:r>
              <a:rPr lang="en-US" altLang="zh-CN" dirty="0" smtClean="0">
                <a:ea typeface="宋体" pitchFamily="2" charset="-122"/>
              </a:rPr>
              <a:t>A.	  reforms </a:t>
            </a:r>
            <a:r>
              <a:rPr lang="en-US" altLang="zh-CN" dirty="0" smtClean="0">
                <a:solidFill>
                  <a:srgbClr val="FF0000"/>
                </a:solidFill>
                <a:ea typeface="宋体" pitchFamily="2" charset="-122"/>
              </a:rPr>
              <a:t>in the sphere of </a:t>
            </a:r>
            <a:r>
              <a:rPr lang="en-US" altLang="zh-CN" dirty="0" smtClean="0">
                <a:ea typeface="宋体" pitchFamily="2" charset="-122"/>
              </a:rPr>
              <a:t>the economy</a:t>
            </a:r>
          </a:p>
          <a:p>
            <a:pPr>
              <a:buFontTx/>
              <a:buNone/>
              <a:defRPr/>
            </a:pPr>
            <a:r>
              <a:rPr lang="en-US" altLang="zh-CN" dirty="0" smtClean="0">
                <a:ea typeface="宋体" pitchFamily="2" charset="-122"/>
              </a:rPr>
              <a:t>B.	  reforms in the economy</a:t>
            </a:r>
          </a:p>
          <a:p>
            <a:pPr marL="514350" indent="-514350">
              <a:buFontTx/>
              <a:buAutoNum type="alphaUcPeriod" startAt="3"/>
              <a:defRPr/>
            </a:pPr>
            <a:r>
              <a:rPr lang="en-US" altLang="zh-CN" dirty="0" smtClean="0">
                <a:ea typeface="宋体" pitchFamily="2" charset="-122"/>
              </a:rPr>
              <a:t>economic reforms</a:t>
            </a:r>
          </a:p>
          <a:p>
            <a:pPr marL="0" indent="0">
              <a:buFontTx/>
              <a:buNone/>
              <a:defRPr/>
            </a:pPr>
            <a:endParaRPr lang="en-US" altLang="zh-CN" sz="1050" dirty="0" smtClean="0">
              <a:ea typeface="宋体" pitchFamily="2" charset="-122"/>
            </a:endParaRPr>
          </a:p>
          <a:p>
            <a:pPr marL="0" indent="0">
              <a:buFontTx/>
              <a:buNone/>
              <a:defRPr/>
            </a:pPr>
            <a:r>
              <a:rPr lang="zh-CN" altLang="en-US" sz="2800" b="1" dirty="0">
                <a:latin typeface="微软雅黑" panose="020B0503020204020204" pitchFamily="34" charset="-122"/>
                <a:ea typeface="微软雅黑" panose="020B0503020204020204" pitchFamily="34" charset="-122"/>
              </a:rPr>
              <a:t>例：动词</a:t>
            </a:r>
            <a:endParaRPr lang="en-US" altLang="zh-CN" sz="2800" b="1" dirty="0">
              <a:latin typeface="微软雅黑" panose="020B0503020204020204" pitchFamily="34" charset="-122"/>
              <a:ea typeface="微软雅黑" panose="020B0503020204020204" pitchFamily="34" charset="-122"/>
            </a:endParaRPr>
          </a:p>
          <a:p>
            <a:pPr marL="514350" indent="-514350">
              <a:buFontTx/>
              <a:buAutoNum type="alphaUcPeriod"/>
              <a:defRPr/>
            </a:pPr>
            <a:r>
              <a:rPr lang="en-US" altLang="zh-CN" dirty="0" smtClean="0">
                <a:ea typeface="宋体" pitchFamily="2" charset="-122"/>
              </a:rPr>
              <a:t> we must </a:t>
            </a:r>
            <a:r>
              <a:rPr lang="en-US" altLang="zh-CN" dirty="0" smtClean="0">
                <a:solidFill>
                  <a:srgbClr val="FF0000"/>
                </a:solidFill>
                <a:ea typeface="宋体" pitchFamily="2" charset="-122"/>
              </a:rPr>
              <a:t>make an improvement</a:t>
            </a:r>
            <a:r>
              <a:rPr lang="en-US" altLang="zh-CN" dirty="0" smtClean="0">
                <a:solidFill>
                  <a:srgbClr val="0066CC"/>
                </a:solidFill>
                <a:ea typeface="宋体" pitchFamily="2" charset="-122"/>
              </a:rPr>
              <a:t> </a:t>
            </a:r>
            <a:r>
              <a:rPr lang="en-US" altLang="zh-CN" dirty="0" smtClean="0">
                <a:ea typeface="宋体" pitchFamily="2" charset="-122"/>
              </a:rPr>
              <a:t>in our work</a:t>
            </a:r>
          </a:p>
          <a:p>
            <a:pPr marL="514350" indent="-514350">
              <a:buFontTx/>
              <a:buAutoNum type="alphaUcPeriod"/>
              <a:defRPr/>
            </a:pPr>
            <a:r>
              <a:rPr lang="en-US" altLang="zh-CN" dirty="0" smtClean="0">
                <a:ea typeface="宋体" pitchFamily="2" charset="-122"/>
              </a:rPr>
              <a:t> we must improve our work</a:t>
            </a:r>
            <a:endParaRPr lang="zh-CN" altLang="en-US" dirty="0" smtClean="0">
              <a:ea typeface="宋体"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649288" y="150813"/>
            <a:ext cx="7123112" cy="974725"/>
          </a:xfrm>
        </p:spPr>
        <p:txBody>
          <a:bodyPr/>
          <a:lstStyle/>
          <a:p>
            <a:pPr>
              <a:defRPr/>
            </a:pPr>
            <a:r>
              <a:rPr lang="en-US" altLang="zh-CN" dirty="0" smtClean="0">
                <a:latin typeface="+mn-ea"/>
                <a:ea typeface="+mn-ea"/>
              </a:rPr>
              <a:t>Emerald Subediting</a:t>
            </a:r>
            <a:r>
              <a:rPr lang="zh-CN" altLang="en-US" dirty="0" smtClean="0">
                <a:latin typeface="微软雅黑" panose="020B0503020204020204" pitchFamily="34" charset="-122"/>
                <a:ea typeface="微软雅黑" panose="020B0503020204020204" pitchFamily="34" charset="-122"/>
              </a:rPr>
              <a:t>母语化润色</a:t>
            </a:r>
          </a:p>
        </p:txBody>
      </p:sp>
      <p:sp>
        <p:nvSpPr>
          <p:cNvPr id="4" name="TextBox 3"/>
          <p:cNvSpPr txBox="1"/>
          <p:nvPr/>
        </p:nvSpPr>
        <p:spPr>
          <a:xfrm>
            <a:off x="792163" y="1927225"/>
            <a:ext cx="7656512" cy="1204913"/>
          </a:xfrm>
          <a:prstGeom prst="rect">
            <a:avLst/>
          </a:prstGeom>
          <a:ln w="25400" cap="rnd"/>
          <a:effectLst>
            <a:outerShdw blurRad="139700" dist="38100" dir="8100000" sx="101000" sy="101000" algn="tr" rotWithShape="0">
              <a:schemeClr val="tx1">
                <a:lumMod val="65000"/>
                <a:lumOff val="35000"/>
                <a:alpha val="40000"/>
              </a:schemeClr>
            </a:outerShdw>
          </a:effectLst>
        </p:spPr>
        <p:style>
          <a:lnRef idx="2">
            <a:schemeClr val="accent2"/>
          </a:lnRef>
          <a:fillRef idx="1">
            <a:schemeClr val="lt1"/>
          </a:fillRef>
          <a:effectRef idx="0">
            <a:schemeClr val="accent2"/>
          </a:effectRef>
          <a:fontRef idx="minor">
            <a:schemeClr val="dk1"/>
          </a:fontRef>
        </p:style>
        <p:txBody>
          <a:bodyPr>
            <a:spAutoFit/>
          </a:bodyPr>
          <a:lstStyle/>
          <a:p>
            <a:pPr fontAlgn="auto">
              <a:lnSpc>
                <a:spcPct val="114000"/>
              </a:lnSpc>
              <a:spcBef>
                <a:spcPts val="600"/>
              </a:spcBef>
              <a:spcAft>
                <a:spcPts val="0"/>
              </a:spcAft>
              <a:defRPr/>
            </a:pPr>
            <a:r>
              <a:rPr lang="en-US" altLang="zh-CN" sz="100" b="1" dirty="0">
                <a:solidFill>
                  <a:schemeClr val="accent1"/>
                </a:solidFill>
                <a:latin typeface="微软雅黑" panose="020B0503020204020204" pitchFamily="34" charset="-122"/>
                <a:ea typeface="微软雅黑" panose="020B0503020204020204" pitchFamily="34" charset="-122"/>
              </a:rPr>
              <a:t> </a:t>
            </a:r>
          </a:p>
          <a:p>
            <a:pPr fontAlgn="auto">
              <a:lnSpc>
                <a:spcPct val="114000"/>
              </a:lnSpc>
              <a:spcBef>
                <a:spcPts val="600"/>
              </a:spcBef>
              <a:spcAft>
                <a:spcPts val="0"/>
              </a:spcAft>
              <a:defRPr/>
            </a:pPr>
            <a:r>
              <a:rPr lang="zh-CN" altLang="en-US" b="1" dirty="0">
                <a:solidFill>
                  <a:schemeClr val="accent1"/>
                </a:solidFill>
                <a:latin typeface="微软雅黑" panose="020B0503020204020204" pitchFamily="34" charset="-122"/>
                <a:ea typeface="微软雅黑" panose="020B0503020204020204" pitchFamily="34" charset="-122"/>
              </a:rPr>
              <a:t>高级编辑：</a:t>
            </a:r>
            <a:r>
              <a:rPr lang="zh-CN" altLang="en-US" dirty="0">
                <a:latin typeface="微软雅黑" panose="020B0503020204020204" pitchFamily="34" charset="-122"/>
                <a:ea typeface="微软雅黑" panose="020B0503020204020204" pitchFamily="34" charset="-122"/>
              </a:rPr>
              <a:t>两位学科编辑，修订文法拼字、修饰用字遣词、调整句型段落 </a:t>
            </a:r>
            <a:endParaRPr lang="en-US" altLang="zh-CN" dirty="0">
              <a:latin typeface="微软雅黑" panose="020B0503020204020204" pitchFamily="34" charset="-122"/>
              <a:ea typeface="微软雅黑" panose="020B0503020204020204" pitchFamily="34" charset="-122"/>
            </a:endParaRPr>
          </a:p>
          <a:p>
            <a:pPr fontAlgn="auto">
              <a:lnSpc>
                <a:spcPct val="114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结构等。修改依照</a:t>
            </a:r>
            <a:r>
              <a:rPr lang="en-US" altLang="zh-CN" dirty="0">
                <a:latin typeface="微软雅黑" panose="020B0503020204020204" pitchFamily="34" charset="-122"/>
                <a:ea typeface="微软雅黑" panose="020B0503020204020204" pitchFamily="34" charset="-122"/>
              </a:rPr>
              <a:t>54</a:t>
            </a:r>
            <a:r>
              <a:rPr lang="zh-CN" altLang="en-US" dirty="0">
                <a:latin typeface="微软雅黑" panose="020B0503020204020204" pitchFamily="34" charset="-122"/>
                <a:ea typeface="微软雅黑" panose="020B0503020204020204" pitchFamily="34" charset="-122"/>
              </a:rPr>
              <a:t>项英语论文修改重点，适用英语水平较好</a:t>
            </a:r>
            <a:endParaRPr lang="en-US" altLang="zh-CN" dirty="0">
              <a:latin typeface="微软雅黑" panose="020B0503020204020204" pitchFamily="34" charset="-122"/>
              <a:ea typeface="微软雅黑" panose="020B0503020204020204" pitchFamily="34" charset="-122"/>
            </a:endParaRPr>
          </a:p>
          <a:p>
            <a:pPr fontAlgn="auto">
              <a:lnSpc>
                <a:spcPct val="114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的一般学者。</a:t>
            </a:r>
            <a:endParaRPr lang="en-US" altLang="zh-CN" dirty="0">
              <a:latin typeface="微软雅黑" panose="020B0503020204020204" pitchFamily="34" charset="-122"/>
              <a:ea typeface="微软雅黑" panose="020B0503020204020204" pitchFamily="34" charset="-122"/>
            </a:endParaRPr>
          </a:p>
          <a:p>
            <a:pPr fontAlgn="auto">
              <a:lnSpc>
                <a:spcPct val="114000"/>
              </a:lnSpc>
              <a:spcBef>
                <a:spcPts val="0"/>
              </a:spcBef>
              <a:spcAft>
                <a:spcPts val="600"/>
              </a:spcAft>
              <a:defRPr/>
            </a:pPr>
            <a:r>
              <a:rPr lang="en-US" altLang="zh-CN" sz="300" dirty="0">
                <a:latin typeface="微软雅黑" panose="020B0503020204020204" pitchFamily="34" charset="-122"/>
                <a:ea typeface="微软雅黑" panose="020B0503020204020204" pitchFamily="34" charset="-122"/>
              </a:rPr>
              <a:t> </a:t>
            </a:r>
          </a:p>
        </p:txBody>
      </p:sp>
      <p:sp>
        <p:nvSpPr>
          <p:cNvPr id="5" name="TextBox 4"/>
          <p:cNvSpPr txBox="1"/>
          <p:nvPr/>
        </p:nvSpPr>
        <p:spPr>
          <a:xfrm>
            <a:off x="792163" y="3863975"/>
            <a:ext cx="7656512" cy="1454150"/>
          </a:xfrm>
          <a:prstGeom prst="rect">
            <a:avLst/>
          </a:prstGeom>
          <a:ln w="25400" cap="rnd"/>
          <a:effectLst>
            <a:outerShdw blurRad="139700" dist="38100" dir="8100000" sx="101000" sy="101000" algn="tr" rotWithShape="0">
              <a:schemeClr val="tx1">
                <a:lumMod val="65000"/>
                <a:lumOff val="35000"/>
                <a:alpha val="40000"/>
              </a:schemeClr>
            </a:outerShdw>
          </a:effectLst>
        </p:spPr>
        <p:style>
          <a:lnRef idx="2">
            <a:schemeClr val="accent2"/>
          </a:lnRef>
          <a:fillRef idx="1">
            <a:schemeClr val="lt1"/>
          </a:fillRef>
          <a:effectRef idx="0">
            <a:schemeClr val="accent2"/>
          </a:effectRef>
          <a:fontRef idx="minor">
            <a:schemeClr val="dk1"/>
          </a:fontRef>
        </p:style>
        <p:txBody>
          <a:bodyPr>
            <a:spAutoFit/>
          </a:bodyPr>
          <a:lstStyle/>
          <a:p>
            <a:pPr fontAlgn="auto">
              <a:lnSpc>
                <a:spcPct val="150000"/>
              </a:lnSpc>
              <a:spcBef>
                <a:spcPts val="0"/>
              </a:spcBef>
              <a:spcAft>
                <a:spcPts val="0"/>
              </a:spcAft>
              <a:defRPr/>
            </a:pPr>
            <a:r>
              <a:rPr lang="zh-CN" altLang="en-US" b="1" dirty="0">
                <a:solidFill>
                  <a:schemeClr val="accent1"/>
                </a:solidFill>
                <a:latin typeface="微软雅黑" panose="020B0503020204020204" pitchFamily="34" charset="-122"/>
                <a:ea typeface="微软雅黑" panose="020B0503020204020204" pitchFamily="34" charset="-122"/>
              </a:rPr>
              <a:t>深度编辑：</a:t>
            </a:r>
            <a:r>
              <a:rPr lang="zh-CN" altLang="en-US" dirty="0">
                <a:latin typeface="微软雅黑" panose="020B0503020204020204" pitchFamily="34" charset="-122"/>
                <a:ea typeface="微软雅黑" panose="020B0503020204020204" pitchFamily="34" charset="-122"/>
              </a:rPr>
              <a:t>除语言检查外，更检查内容与章节结构，逻辑性与流畅度等，</a:t>
            </a:r>
            <a:endParaRPr lang="en-US" altLang="zh-CN"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修改依照</a:t>
            </a:r>
            <a:r>
              <a:rPr lang="en-US" altLang="zh-CN" dirty="0">
                <a:latin typeface="微软雅黑" panose="020B0503020204020204" pitchFamily="34" charset="-122"/>
                <a:ea typeface="微软雅黑" panose="020B0503020204020204" pitchFamily="34" charset="-122"/>
              </a:rPr>
              <a:t>96</a:t>
            </a:r>
            <a:r>
              <a:rPr lang="zh-CN" altLang="en-US" dirty="0">
                <a:latin typeface="微软雅黑" panose="020B0503020204020204" pitchFamily="34" charset="-122"/>
                <a:ea typeface="微软雅黑" panose="020B0503020204020204" pitchFamily="34" charset="-122"/>
              </a:rPr>
              <a:t>项英语论文修改重点，适合英语水平一般及修改后    </a:t>
            </a:r>
            <a:endParaRPr lang="en-US" altLang="zh-CN"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论文希望发表到</a:t>
            </a:r>
            <a:r>
              <a:rPr lang="en-US" altLang="zh-CN" dirty="0">
                <a:latin typeface="微软雅黑" panose="020B0503020204020204" pitchFamily="34" charset="-122"/>
                <a:ea typeface="微软雅黑" panose="020B0503020204020204" pitchFamily="34" charset="-122"/>
              </a:rPr>
              <a:t>SCI/SSCI/EI</a:t>
            </a:r>
            <a:r>
              <a:rPr lang="zh-CN" altLang="en-US" dirty="0">
                <a:latin typeface="微软雅黑" panose="020B0503020204020204" pitchFamily="34" charset="-122"/>
                <a:ea typeface="微软雅黑" panose="020B0503020204020204" pitchFamily="34" charset="-122"/>
              </a:rPr>
              <a:t>收录期刊的作者。</a:t>
            </a:r>
            <a:endParaRPr lang="en-US" altLang="zh-CN"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sz="300" dirty="0">
                <a:latin typeface="微软雅黑" panose="020B0503020204020204" pitchFamily="34" charset="-122"/>
                <a:ea typeface="微软雅黑" panose="020B0503020204020204" pitchFamily="34" charset="-122"/>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68325" y="354013"/>
            <a:ext cx="7377113" cy="596900"/>
          </a:xfrm>
        </p:spPr>
        <p:txBody>
          <a:bodyPr/>
          <a:lstStyle/>
          <a:p>
            <a:r>
              <a:rPr lang="en-US" altLang="zh-CN" dirty="0" smtClean="0">
                <a:ea typeface="华文细黑" pitchFamily="2" charset="-122"/>
              </a:rPr>
              <a:t>Emerald Resources</a:t>
            </a:r>
            <a:endParaRPr lang="zh-CN" altLang="en-US" dirty="0" smtClean="0">
              <a:ea typeface="华文细黑" pitchFamily="2" charset="-122"/>
            </a:endParaRPr>
          </a:p>
        </p:txBody>
      </p:sp>
      <p:pic>
        <p:nvPicPr>
          <p:cNvPr id="7171" name="Picture 7" descr="期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855788"/>
            <a:ext cx="33845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8"/>
          <p:cNvSpPr txBox="1">
            <a:spLocks noChangeArrowheads="1"/>
          </p:cNvSpPr>
          <p:nvPr/>
        </p:nvSpPr>
        <p:spPr bwMode="auto">
          <a:xfrm>
            <a:off x="998538" y="5303838"/>
            <a:ext cx="210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zh-CN" altLang="en-US" sz="2400" b="1">
                <a:latin typeface="微软雅黑" pitchFamily="34" charset="-122"/>
                <a:ea typeface="微软雅黑" pitchFamily="34" charset="-122"/>
              </a:rPr>
              <a:t>同行评审期刊 </a:t>
            </a:r>
            <a:endParaRPr lang="en-US" altLang="zh-CN" sz="2400" b="1">
              <a:latin typeface="微软雅黑" pitchFamily="34" charset="-122"/>
              <a:ea typeface="微软雅黑" pitchFamily="34" charset="-122"/>
            </a:endParaRPr>
          </a:p>
        </p:txBody>
      </p:sp>
      <p:pic>
        <p:nvPicPr>
          <p:cNvPr id="7173" name="Picture 10" descr="e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571625"/>
            <a:ext cx="297338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EEM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363" y="4179888"/>
            <a:ext cx="2955925"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3"/>
          <p:cNvSpPr txBox="1">
            <a:spLocks noChangeArrowheads="1"/>
          </p:cNvSpPr>
          <p:nvPr/>
        </p:nvSpPr>
        <p:spPr bwMode="auto">
          <a:xfrm>
            <a:off x="7394575" y="2352675"/>
            <a:ext cx="158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zh-CN" altLang="en-US" sz="2400" b="1">
                <a:latin typeface="微软雅黑" pitchFamily="34" charset="-122"/>
                <a:ea typeface="微软雅黑" pitchFamily="34" charset="-122"/>
              </a:rPr>
              <a:t>电子图书  </a:t>
            </a:r>
            <a:endParaRPr lang="en-US" altLang="zh-CN" sz="2400" b="1">
              <a:latin typeface="微软雅黑" pitchFamily="34" charset="-122"/>
              <a:ea typeface="微软雅黑" pitchFamily="34" charset="-122"/>
            </a:endParaRPr>
          </a:p>
        </p:txBody>
      </p:sp>
      <p:sp>
        <p:nvSpPr>
          <p:cNvPr id="7176" name="Text Box 14"/>
          <p:cNvSpPr txBox="1">
            <a:spLocks noChangeArrowheads="1"/>
          </p:cNvSpPr>
          <p:nvPr/>
        </p:nvSpPr>
        <p:spPr bwMode="auto">
          <a:xfrm>
            <a:off x="7531100" y="4941888"/>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zh-CN" altLang="en-US" sz="2400" b="1">
                <a:latin typeface="微软雅黑" pitchFamily="34" charset="-122"/>
                <a:ea typeface="微软雅黑" pitchFamily="34" charset="-122"/>
              </a:rPr>
              <a:t>案例集</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3" y="1420813"/>
            <a:ext cx="40386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68338" y="150813"/>
            <a:ext cx="7081837" cy="974725"/>
          </a:xfrm>
        </p:spPr>
        <p:txBody>
          <a:bodyPr/>
          <a:lstStyle/>
          <a:p>
            <a:pPr>
              <a:defRPr/>
            </a:pPr>
            <a:r>
              <a:rPr lang="en-US" altLang="zh-CN" dirty="0" smtClean="0">
                <a:latin typeface="+mn-ea"/>
                <a:ea typeface="+mn-ea"/>
              </a:rPr>
              <a:t>Emerald</a:t>
            </a:r>
            <a:r>
              <a:rPr lang="zh-CN" altLang="en-US" dirty="0" smtClean="0">
                <a:latin typeface="黑体" pitchFamily="49" charset="-122"/>
                <a:ea typeface="黑体" pitchFamily="49" charset="-122"/>
              </a:rPr>
              <a:t> </a:t>
            </a:r>
            <a:r>
              <a:rPr lang="en-US" altLang="zh-CN" dirty="0" smtClean="0">
                <a:latin typeface="+mn-ea"/>
                <a:ea typeface="+mn-ea"/>
              </a:rPr>
              <a:t>Subediting </a:t>
            </a:r>
            <a:r>
              <a:rPr lang="zh-CN" altLang="en-US" dirty="0" smtClean="0">
                <a:latin typeface="微软雅黑" panose="020B0503020204020204" pitchFamily="34" charset="-122"/>
                <a:ea typeface="微软雅黑" panose="020B0503020204020204" pitchFamily="34" charset="-122"/>
              </a:rPr>
              <a:t>案例</a:t>
            </a:r>
          </a:p>
        </p:txBody>
      </p:sp>
      <p:sp>
        <p:nvSpPr>
          <p:cNvPr id="41988" name="矩形 5"/>
          <p:cNvSpPr>
            <a:spLocks noChangeArrowheads="1"/>
          </p:cNvSpPr>
          <p:nvPr/>
        </p:nvSpPr>
        <p:spPr bwMode="auto">
          <a:xfrm>
            <a:off x="2978150" y="3644900"/>
            <a:ext cx="336550" cy="3683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zh-CN" altLang="en-US" sz="1800"/>
          </a:p>
        </p:txBody>
      </p:sp>
      <p:sp>
        <p:nvSpPr>
          <p:cNvPr id="41989" name="TextBox 1"/>
          <p:cNvSpPr txBox="1">
            <a:spLocks noChangeArrowheads="1"/>
          </p:cNvSpPr>
          <p:nvPr/>
        </p:nvSpPr>
        <p:spPr bwMode="auto">
          <a:xfrm>
            <a:off x="4570413" y="1633538"/>
            <a:ext cx="42005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zh-CN" altLang="en-US" sz="1100" b="1" u="sng"/>
              <a:t>批注</a:t>
            </a:r>
            <a:r>
              <a:rPr lang="en-US" altLang="en-US" sz="1100" b="1" u="sng"/>
              <a:t>1</a:t>
            </a:r>
            <a:r>
              <a:rPr lang="zh-CN" altLang="en-US" sz="1100" b="1"/>
              <a:t>：</a:t>
            </a:r>
            <a:r>
              <a:rPr lang="en-US" altLang="en-US" sz="1100"/>
              <a:t>Language: By adding the word “projected” the flow of information has been improved.</a:t>
            </a:r>
          </a:p>
          <a:p>
            <a:pPr eaLnBrk="1" hangingPunct="1">
              <a:spcBef>
                <a:spcPct val="0"/>
              </a:spcBef>
              <a:buFontTx/>
              <a:buNone/>
            </a:pPr>
            <a:r>
              <a:rPr lang="en-US" altLang="en-US" sz="1100"/>
              <a:t> </a:t>
            </a:r>
          </a:p>
          <a:p>
            <a:pPr eaLnBrk="1" hangingPunct="1">
              <a:spcBef>
                <a:spcPct val="0"/>
              </a:spcBef>
              <a:buFontTx/>
              <a:buNone/>
            </a:pPr>
            <a:r>
              <a:rPr lang="zh-CN" altLang="en-US" sz="1100" b="1" u="sng"/>
              <a:t>批注</a:t>
            </a:r>
            <a:r>
              <a:rPr lang="en-US" altLang="en-US" sz="1100" b="1" u="sng"/>
              <a:t>2</a:t>
            </a:r>
            <a:r>
              <a:rPr lang="zh-CN" altLang="en-US" sz="1100" b="1"/>
              <a:t>：</a:t>
            </a:r>
            <a:r>
              <a:rPr lang="en-US" altLang="en-US" sz="1100"/>
              <a:t>Article usage: A superlative adjective is preceded by the definite article “the.”</a:t>
            </a:r>
          </a:p>
          <a:p>
            <a:pPr eaLnBrk="1" hangingPunct="1">
              <a:spcBef>
                <a:spcPct val="0"/>
              </a:spcBef>
              <a:buFontTx/>
              <a:buNone/>
            </a:pPr>
            <a:r>
              <a:rPr lang="en-US" altLang="en-US" sz="1100"/>
              <a:t> </a:t>
            </a:r>
          </a:p>
          <a:p>
            <a:pPr eaLnBrk="1" hangingPunct="1">
              <a:spcBef>
                <a:spcPct val="0"/>
              </a:spcBef>
              <a:buFontTx/>
              <a:buNone/>
            </a:pPr>
            <a:r>
              <a:rPr lang="zh-CN" altLang="en-US" sz="1100" b="1" u="sng"/>
              <a:t>批注</a:t>
            </a:r>
            <a:r>
              <a:rPr lang="en-US" altLang="en-US" sz="1100" b="1" u="sng"/>
              <a:t>3</a:t>
            </a:r>
            <a:r>
              <a:rPr lang="zh-CN" altLang="en-US" sz="1100" b="1"/>
              <a:t>：</a:t>
            </a:r>
            <a:r>
              <a:rPr lang="en-US" altLang="en-US" sz="1100"/>
              <a:t>Language: The formal phrase “the next” suits the academic tone of the document.</a:t>
            </a:r>
          </a:p>
          <a:p>
            <a:pPr eaLnBrk="1" hangingPunct="1">
              <a:spcBef>
                <a:spcPct val="0"/>
              </a:spcBef>
              <a:buFontTx/>
              <a:buNone/>
            </a:pPr>
            <a:r>
              <a:rPr lang="en-US" altLang="en-US" sz="1100"/>
              <a:t> </a:t>
            </a:r>
          </a:p>
          <a:p>
            <a:pPr eaLnBrk="1" hangingPunct="1">
              <a:spcBef>
                <a:spcPct val="0"/>
              </a:spcBef>
              <a:buFontTx/>
              <a:buNone/>
            </a:pPr>
            <a:r>
              <a:rPr lang="zh-CN" altLang="en-US" sz="1100" b="1" u="sng"/>
              <a:t>批注</a:t>
            </a:r>
            <a:r>
              <a:rPr lang="en-US" altLang="en-US" sz="1100" b="1" u="sng"/>
              <a:t>4</a:t>
            </a:r>
            <a:r>
              <a:rPr lang="zh-CN" altLang="en-US" sz="1100" b="1"/>
              <a:t>：</a:t>
            </a:r>
            <a:r>
              <a:rPr lang="en-US" altLang="en-US" sz="1100"/>
              <a:t>Typographical error: The spelling error has been eliminated.</a:t>
            </a:r>
          </a:p>
          <a:p>
            <a:pPr eaLnBrk="1" hangingPunct="1">
              <a:spcBef>
                <a:spcPct val="0"/>
              </a:spcBef>
              <a:buFontTx/>
              <a:buNone/>
            </a:pPr>
            <a:r>
              <a:rPr lang="en-US" altLang="en-US" sz="1100"/>
              <a:t> </a:t>
            </a:r>
          </a:p>
          <a:p>
            <a:pPr eaLnBrk="1" hangingPunct="1">
              <a:spcBef>
                <a:spcPct val="0"/>
              </a:spcBef>
              <a:buFontTx/>
              <a:buNone/>
            </a:pPr>
            <a:r>
              <a:rPr lang="zh-CN" altLang="en-US" sz="1100" b="1" u="sng"/>
              <a:t>批注</a:t>
            </a:r>
            <a:r>
              <a:rPr lang="en-US" altLang="en-US" sz="1100" b="1" u="sng"/>
              <a:t>5</a:t>
            </a:r>
            <a:r>
              <a:rPr lang="zh-CN" altLang="en-US" sz="1100" b="1"/>
              <a:t>：</a:t>
            </a:r>
            <a:r>
              <a:rPr lang="en-US" altLang="en-US" sz="1100"/>
              <a:t>Grammar: The correct form of the verb (“preparing”) has been used here.</a:t>
            </a:r>
          </a:p>
          <a:p>
            <a:pPr eaLnBrk="1" hangingPunct="1">
              <a:spcBef>
                <a:spcPct val="0"/>
              </a:spcBef>
              <a:buFontTx/>
              <a:buNone/>
            </a:pPr>
            <a:r>
              <a:rPr lang="en-US" altLang="en-US" sz="1100"/>
              <a:t> </a:t>
            </a:r>
          </a:p>
          <a:p>
            <a:pPr eaLnBrk="1" hangingPunct="1">
              <a:spcBef>
                <a:spcPct val="0"/>
              </a:spcBef>
              <a:buFontTx/>
              <a:buNone/>
            </a:pPr>
            <a:r>
              <a:rPr lang="zh-CN" altLang="en-US" sz="1100" b="1" u="sng"/>
              <a:t>批注</a:t>
            </a:r>
            <a:r>
              <a:rPr lang="en-US" altLang="en-US" sz="1100" b="1" u="sng"/>
              <a:t>6</a:t>
            </a:r>
            <a:r>
              <a:rPr lang="zh-CN" altLang="en-US" sz="1100" b="1"/>
              <a:t>：</a:t>
            </a:r>
            <a:r>
              <a:rPr lang="en-US" altLang="en-US" sz="1100"/>
              <a:t>Article usage: Since “market” is used in the business context, the definite article has been added.</a:t>
            </a:r>
          </a:p>
          <a:p>
            <a:pPr eaLnBrk="1" hangingPunct="1">
              <a:spcBef>
                <a:spcPct val="0"/>
              </a:spcBef>
              <a:buFontTx/>
              <a:buNone/>
            </a:pPr>
            <a:r>
              <a:rPr lang="en-US" altLang="en-US" sz="1100"/>
              <a:t> </a:t>
            </a:r>
          </a:p>
          <a:p>
            <a:pPr eaLnBrk="1" hangingPunct="1">
              <a:spcBef>
                <a:spcPct val="0"/>
              </a:spcBef>
              <a:buFontTx/>
              <a:buNone/>
            </a:pPr>
            <a:r>
              <a:rPr lang="zh-CN" altLang="en-US" sz="1100" b="1" u="sng"/>
              <a:t>批注</a:t>
            </a:r>
            <a:r>
              <a:rPr lang="en-US" altLang="en-US" sz="1100" b="1" u="sng"/>
              <a:t>7</a:t>
            </a:r>
            <a:r>
              <a:rPr lang="zh-CN" altLang="en-US" sz="1100" b="1"/>
              <a:t>：</a:t>
            </a:r>
            <a:r>
              <a:rPr lang="en-US" altLang="en-US" sz="1100"/>
              <a:t>Grammar: The singular verb form “is” matches the singular subject “growth.”</a:t>
            </a:r>
          </a:p>
          <a:p>
            <a:pPr eaLnBrk="1" hangingPunct="1">
              <a:spcBef>
                <a:spcPct val="0"/>
              </a:spcBef>
              <a:buFontTx/>
              <a:buNone/>
            </a:pPr>
            <a:r>
              <a:rPr lang="en-US" altLang="en-US" sz="1100"/>
              <a:t> </a:t>
            </a:r>
          </a:p>
          <a:p>
            <a:pPr eaLnBrk="1" hangingPunct="1">
              <a:spcBef>
                <a:spcPct val="0"/>
              </a:spcBef>
              <a:buFontTx/>
              <a:buNone/>
            </a:pPr>
            <a:r>
              <a:rPr lang="zh-CN" altLang="en-US" sz="1100" b="1" u="sng"/>
              <a:t>批注</a:t>
            </a:r>
            <a:r>
              <a:rPr lang="en-US" altLang="en-US" sz="1100" b="1" u="sng"/>
              <a:t>8</a:t>
            </a:r>
            <a:r>
              <a:rPr lang="zh-CN" altLang="en-US" sz="1100" b="1"/>
              <a:t>：</a:t>
            </a:r>
            <a:r>
              <a:rPr lang="en-US" altLang="en-US" sz="1100"/>
              <a:t>Grammar: “rapid” describes the adjective “increasing”; hence, the suffix “-ly” has been added.</a:t>
            </a:r>
          </a:p>
          <a:p>
            <a:pPr eaLnBrk="1" hangingPunct="1">
              <a:spcBef>
                <a:spcPct val="0"/>
              </a:spcBef>
              <a:buFontTx/>
              <a:buNone/>
            </a:pPr>
            <a:r>
              <a:rPr lang="en-US" altLang="en-US" sz="1100"/>
              <a:t> </a:t>
            </a:r>
          </a:p>
          <a:p>
            <a:pPr eaLnBrk="1" hangingPunct="1">
              <a:spcBef>
                <a:spcPct val="0"/>
              </a:spcBef>
              <a:buFontTx/>
              <a:buNone/>
            </a:pPr>
            <a:r>
              <a:rPr lang="zh-CN" altLang="en-US" sz="1100" b="1" u="sng"/>
              <a:t>批注</a:t>
            </a:r>
            <a:r>
              <a:rPr lang="en-US" altLang="en-US" sz="1100" b="1" u="sng"/>
              <a:t>9</a:t>
            </a:r>
            <a:r>
              <a:rPr lang="zh-CN" altLang="en-US" sz="1100" b="1"/>
              <a:t>：</a:t>
            </a:r>
            <a:r>
              <a:rPr lang="en-US" altLang="en-US" sz="1100"/>
              <a:t>Typographical error: The spelling error has been eliminated.</a:t>
            </a:r>
          </a:p>
          <a:p>
            <a:pPr eaLnBrk="1" hangingPunct="1">
              <a:spcBef>
                <a:spcPct val="0"/>
              </a:spcBef>
              <a:buFontTx/>
              <a:buNone/>
            </a:pPr>
            <a:endParaRPr lang="en-US" altLang="en-US" sz="1100"/>
          </a:p>
        </p:txBody>
      </p:sp>
      <p:sp>
        <p:nvSpPr>
          <p:cNvPr id="41990" name="矩形 5"/>
          <p:cNvSpPr>
            <a:spLocks noChangeArrowheads="1"/>
          </p:cNvSpPr>
          <p:nvPr/>
        </p:nvSpPr>
        <p:spPr bwMode="auto">
          <a:xfrm>
            <a:off x="2430463" y="2524125"/>
            <a:ext cx="1951037" cy="3683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zh-CN" altLang="en-US" sz="1800"/>
          </a:p>
        </p:txBody>
      </p:sp>
      <p:sp>
        <p:nvSpPr>
          <p:cNvPr id="41991" name="矩形 5"/>
          <p:cNvSpPr>
            <a:spLocks noChangeArrowheads="1"/>
          </p:cNvSpPr>
          <p:nvPr/>
        </p:nvSpPr>
        <p:spPr bwMode="auto">
          <a:xfrm>
            <a:off x="1701800" y="1441450"/>
            <a:ext cx="1192213" cy="3683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zh-CN" altLang="en-US" sz="1800"/>
          </a:p>
        </p:txBody>
      </p:sp>
      <p:sp>
        <p:nvSpPr>
          <p:cNvPr id="41992" name="矩形 5"/>
          <p:cNvSpPr>
            <a:spLocks noChangeArrowheads="1"/>
          </p:cNvSpPr>
          <p:nvPr/>
        </p:nvSpPr>
        <p:spPr bwMode="auto">
          <a:xfrm>
            <a:off x="2138363" y="4273550"/>
            <a:ext cx="552450" cy="3683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zh-CN" altLang="en-US" sz="1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668338" y="150813"/>
            <a:ext cx="7081837" cy="974725"/>
          </a:xfrm>
        </p:spPr>
        <p:txBody>
          <a:bodyPr/>
          <a:lstStyle/>
          <a:p>
            <a:pPr>
              <a:defRPr/>
            </a:pPr>
            <a:r>
              <a:rPr lang="en-US" altLang="zh-CN" dirty="0" smtClean="0">
                <a:latin typeface="+mn-ea"/>
                <a:ea typeface="+mn-ea"/>
              </a:rPr>
              <a:t>Emerald</a:t>
            </a:r>
            <a:r>
              <a:rPr lang="zh-CN" altLang="en-US" dirty="0" smtClean="0">
                <a:latin typeface="黑体" pitchFamily="49" charset="-122"/>
                <a:ea typeface="黑体" pitchFamily="49" charset="-122"/>
              </a:rPr>
              <a:t> </a:t>
            </a:r>
            <a:r>
              <a:rPr lang="zh-CN" altLang="en-US" dirty="0" smtClean="0">
                <a:latin typeface="微软雅黑" panose="020B0503020204020204" pitchFamily="34" charset="-122"/>
                <a:ea typeface="微软雅黑" panose="020B0503020204020204" pitchFamily="34" charset="-122"/>
              </a:rPr>
              <a:t>翻译 </a:t>
            </a:r>
            <a:r>
              <a:rPr lang="en-US" altLang="zh-CN" dirty="0" smtClean="0">
                <a:latin typeface="微软雅黑" panose="020B0503020204020204" pitchFamily="34" charset="-122"/>
                <a:ea typeface="微软雅黑" panose="020B0503020204020204" pitchFamily="34" charset="-122"/>
              </a:rPr>
              <a:t>&amp; </a:t>
            </a:r>
            <a:r>
              <a:rPr lang="zh-CN" altLang="en-US" dirty="0" smtClean="0">
                <a:latin typeface="微软雅黑" panose="020B0503020204020204" pitchFamily="34" charset="-122"/>
                <a:ea typeface="微软雅黑" panose="020B0503020204020204" pitchFamily="34" charset="-122"/>
              </a:rPr>
              <a:t>投稿辅助</a:t>
            </a:r>
          </a:p>
        </p:txBody>
      </p:sp>
      <p:graphicFrame>
        <p:nvGraphicFramePr>
          <p:cNvPr id="2" name="图示 1"/>
          <p:cNvGraphicFramePr/>
          <p:nvPr/>
        </p:nvGraphicFramePr>
        <p:xfrm>
          <a:off x="884918" y="1545998"/>
          <a:ext cx="7634968" cy="5159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1117600" y="150813"/>
            <a:ext cx="7377113" cy="974725"/>
          </a:xfrm>
        </p:spPr>
        <p:txBody>
          <a:bodyPr/>
          <a:lstStyle/>
          <a:p>
            <a:r>
              <a:rPr lang="zh-CN" altLang="en-US" smtClean="0">
                <a:latin typeface="微软雅黑" pitchFamily="34" charset="-122"/>
                <a:ea typeface="微软雅黑" pitchFamily="34" charset="-122"/>
              </a:rPr>
              <a:t>目录</a:t>
            </a:r>
          </a:p>
        </p:txBody>
      </p:sp>
      <p:graphicFrame>
        <p:nvGraphicFramePr>
          <p:cNvPr id="2" name="图示 1"/>
          <p:cNvGraphicFramePr/>
          <p:nvPr/>
        </p:nvGraphicFramePr>
        <p:xfrm>
          <a:off x="1488557" y="1860825"/>
          <a:ext cx="5975499" cy="391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1704975" y="438150"/>
            <a:ext cx="5832475" cy="649288"/>
          </a:xfrm>
        </p:spPr>
        <p:txBody>
          <a:bodyPr/>
          <a:lstStyle/>
          <a:p>
            <a:pPr>
              <a:defRPr/>
            </a:pPr>
            <a:r>
              <a:rPr lang="en-US" altLang="zh-CN" sz="2800" dirty="0" smtClean="0">
                <a:latin typeface="+mn-ea"/>
                <a:ea typeface="+mn-ea"/>
              </a:rPr>
              <a:t>Emerald/IACMR</a:t>
            </a:r>
            <a:r>
              <a:rPr lang="zh-CN" altLang="en-US" sz="2800" dirty="0" smtClean="0">
                <a:latin typeface="黑体" pitchFamily="49" charset="-122"/>
                <a:ea typeface="黑体" pitchFamily="49" charset="-122"/>
              </a:rPr>
              <a:t>管理学基金奖</a:t>
            </a:r>
          </a:p>
        </p:txBody>
      </p:sp>
      <p:sp>
        <p:nvSpPr>
          <p:cNvPr id="37891" name="内容占位符 2"/>
          <p:cNvSpPr>
            <a:spLocks noGrp="1"/>
          </p:cNvSpPr>
          <p:nvPr>
            <p:ph idx="1"/>
          </p:nvPr>
        </p:nvSpPr>
        <p:spPr>
          <a:xfrm>
            <a:off x="581025" y="1614488"/>
            <a:ext cx="7932738" cy="4657725"/>
          </a:xfrm>
        </p:spPr>
        <p:txBody>
          <a:bodyPr/>
          <a:lstStyle/>
          <a:p>
            <a:pPr>
              <a:lnSpc>
                <a:spcPct val="150000"/>
              </a:lnSpc>
              <a:defRPr/>
            </a:pPr>
            <a:r>
              <a:rPr lang="zh-CN" altLang="en-US" sz="2000" b="1" dirty="0" smtClean="0">
                <a:latin typeface="+mj-lt"/>
                <a:ea typeface="黑体" pitchFamily="2" charset="-122"/>
              </a:rPr>
              <a:t>开始日期</a:t>
            </a:r>
            <a:r>
              <a:rPr lang="zh-CN" altLang="en-US" sz="2000" dirty="0" smtClean="0">
                <a:latin typeface="+mj-lt"/>
                <a:ea typeface="黑体" pitchFamily="2" charset="-122"/>
              </a:rPr>
              <a:t>：每年</a:t>
            </a:r>
            <a:r>
              <a:rPr lang="en-US" altLang="zh-CN" sz="2000" dirty="0">
                <a:latin typeface="+mj-lt"/>
                <a:ea typeface="黑体" pitchFamily="2" charset="-122"/>
              </a:rPr>
              <a:t>9</a:t>
            </a:r>
            <a:r>
              <a:rPr lang="zh-CN" altLang="en-US" sz="2000" dirty="0" smtClean="0">
                <a:latin typeface="+mj-lt"/>
                <a:ea typeface="黑体" pitchFamily="2" charset="-122"/>
              </a:rPr>
              <a:t>月份左右</a:t>
            </a:r>
            <a:endParaRPr lang="en-US" altLang="zh-CN" sz="2000" dirty="0" smtClean="0">
              <a:latin typeface="+mj-lt"/>
              <a:ea typeface="黑体" pitchFamily="2" charset="-122"/>
            </a:endParaRPr>
          </a:p>
          <a:p>
            <a:pPr>
              <a:lnSpc>
                <a:spcPct val="150000"/>
              </a:lnSpc>
              <a:defRPr/>
            </a:pPr>
            <a:r>
              <a:rPr lang="zh-CN" altLang="en-US" sz="2000" b="1" dirty="0" smtClean="0">
                <a:latin typeface="+mj-lt"/>
                <a:ea typeface="黑体" pitchFamily="2" charset="-122"/>
              </a:rPr>
              <a:t>申请要求</a:t>
            </a:r>
            <a:r>
              <a:rPr lang="zh-CN" altLang="en-US" sz="2000" dirty="0" smtClean="0">
                <a:latin typeface="+mj-lt"/>
                <a:ea typeface="黑体" pitchFamily="2" charset="-122"/>
              </a:rPr>
              <a:t>：</a:t>
            </a:r>
            <a:endParaRPr lang="en-US" altLang="zh-CN" sz="2000" dirty="0" smtClean="0">
              <a:latin typeface="+mj-lt"/>
              <a:ea typeface="黑体" pitchFamily="2" charset="-122"/>
            </a:endParaRPr>
          </a:p>
          <a:p>
            <a:pPr>
              <a:lnSpc>
                <a:spcPct val="150000"/>
              </a:lnSpc>
              <a:buFont typeface="微软雅黑" pitchFamily="34" charset="-122"/>
              <a:buChar char="−"/>
              <a:defRPr/>
            </a:pPr>
            <a:r>
              <a:rPr lang="zh-CN" altLang="en-US" sz="1800" dirty="0" smtClean="0">
                <a:latin typeface="+mj-lt"/>
                <a:ea typeface="黑体" pitchFamily="2" charset="-122"/>
              </a:rPr>
              <a:t>研究项目组主要成员必须是常驻中国的公民</a:t>
            </a:r>
            <a:endParaRPr lang="en-US" altLang="zh-CN" sz="1800" dirty="0" smtClean="0">
              <a:latin typeface="+mj-lt"/>
              <a:ea typeface="黑体" pitchFamily="2" charset="-122"/>
            </a:endParaRPr>
          </a:p>
          <a:p>
            <a:pPr>
              <a:lnSpc>
                <a:spcPct val="150000"/>
              </a:lnSpc>
              <a:buFont typeface="微软雅黑" pitchFamily="34" charset="-122"/>
              <a:buChar char="−"/>
              <a:defRPr/>
            </a:pPr>
            <a:r>
              <a:rPr lang="zh-CN" altLang="en-US" sz="1800" dirty="0" smtClean="0">
                <a:latin typeface="+mj-lt"/>
                <a:ea typeface="黑体" pitchFamily="2" charset="-122"/>
              </a:rPr>
              <a:t>正在进行的项目</a:t>
            </a:r>
            <a:endParaRPr lang="en-US" altLang="zh-CN" sz="1800" dirty="0" smtClean="0">
              <a:latin typeface="+mj-lt"/>
              <a:ea typeface="黑体" pitchFamily="2" charset="-122"/>
            </a:endParaRPr>
          </a:p>
          <a:p>
            <a:pPr>
              <a:lnSpc>
                <a:spcPct val="150000"/>
              </a:lnSpc>
              <a:buFont typeface="微软雅黑" pitchFamily="34" charset="-122"/>
              <a:buChar char="−"/>
              <a:defRPr/>
            </a:pPr>
            <a:r>
              <a:rPr lang="zh-CN" altLang="en-US" sz="1800" dirty="0" smtClean="0">
                <a:latin typeface="+mj-lt"/>
                <a:ea typeface="黑体" pitchFamily="2" charset="-122"/>
              </a:rPr>
              <a:t>以前未申请过该奖项的学者</a:t>
            </a:r>
            <a:endParaRPr lang="en-US" altLang="zh-CN" sz="1800" dirty="0" smtClean="0">
              <a:latin typeface="+mj-lt"/>
              <a:ea typeface="黑体" pitchFamily="2" charset="-122"/>
            </a:endParaRPr>
          </a:p>
          <a:p>
            <a:pPr>
              <a:buFontTx/>
              <a:buNone/>
              <a:defRPr/>
            </a:pPr>
            <a:endParaRPr lang="en-US" altLang="zh-CN" sz="1600" dirty="0" smtClean="0">
              <a:latin typeface="+mj-lt"/>
              <a:ea typeface="黑体" pitchFamily="2" charset="-122"/>
            </a:endParaRPr>
          </a:p>
          <a:p>
            <a:pPr>
              <a:buFontTx/>
              <a:buNone/>
              <a:defRPr/>
            </a:pPr>
            <a:r>
              <a:rPr lang="zh-CN" altLang="en-US" sz="1800" dirty="0" smtClean="0">
                <a:latin typeface="+mj-lt"/>
                <a:ea typeface="黑体" pitchFamily="2" charset="-122"/>
              </a:rPr>
              <a:t>在线提交材料</a:t>
            </a:r>
            <a:endParaRPr lang="en-US" altLang="zh-CN" sz="1800" dirty="0" smtClean="0">
              <a:latin typeface="+mj-lt"/>
              <a:ea typeface="黑体" pitchFamily="2" charset="-122"/>
            </a:endParaRPr>
          </a:p>
          <a:p>
            <a:pPr>
              <a:defRPr/>
            </a:pPr>
            <a:r>
              <a:rPr lang="zh-CN" altLang="en-US" sz="1800" dirty="0" smtClean="0">
                <a:latin typeface="+mj-lt"/>
                <a:ea typeface="黑体" pitchFamily="2" charset="-122"/>
              </a:rPr>
              <a:t>附信（</a:t>
            </a:r>
            <a:r>
              <a:rPr lang="en-US" altLang="zh-CN" sz="1800" dirty="0" smtClean="0">
                <a:latin typeface="+mj-lt"/>
                <a:ea typeface="黑体" pitchFamily="2" charset="-122"/>
              </a:rPr>
              <a:t>Covering Letter</a:t>
            </a:r>
            <a:r>
              <a:rPr lang="zh-CN" altLang="en-US" sz="1800" dirty="0" smtClean="0">
                <a:latin typeface="+mj-lt"/>
                <a:ea typeface="黑体" pitchFamily="2" charset="-122"/>
              </a:rPr>
              <a:t>）：参与者姓名、联系方式、项目名称等</a:t>
            </a:r>
            <a:endParaRPr lang="en-US" altLang="zh-CN" sz="1800" dirty="0" smtClean="0">
              <a:latin typeface="+mj-lt"/>
              <a:ea typeface="黑体" pitchFamily="2" charset="-122"/>
            </a:endParaRPr>
          </a:p>
          <a:p>
            <a:pPr>
              <a:defRPr/>
            </a:pPr>
            <a:r>
              <a:rPr lang="zh-CN" altLang="en-US" sz="1800" dirty="0" smtClean="0">
                <a:latin typeface="+mj-lt"/>
                <a:ea typeface="黑体" pitchFamily="2" charset="-122"/>
              </a:rPr>
              <a:t>项目建议书（</a:t>
            </a:r>
            <a:r>
              <a:rPr lang="en-US" altLang="zh-CN" sz="1800" dirty="0" smtClean="0">
                <a:latin typeface="+mj-lt"/>
                <a:ea typeface="黑体" pitchFamily="2" charset="-122"/>
              </a:rPr>
              <a:t>Proposal</a:t>
            </a:r>
            <a:r>
              <a:rPr lang="zh-CN" altLang="en-US" sz="1800" dirty="0" smtClean="0">
                <a:latin typeface="+mj-lt"/>
                <a:ea typeface="黑体" pitchFamily="2" charset="-122"/>
              </a:rPr>
              <a:t>）：</a:t>
            </a:r>
            <a:r>
              <a:rPr lang="en-US" altLang="zh-CN" sz="1800" dirty="0" smtClean="0">
                <a:latin typeface="+mj-lt"/>
                <a:ea typeface="黑体" pitchFamily="2" charset="-122"/>
              </a:rPr>
              <a:t>2,000</a:t>
            </a:r>
            <a:r>
              <a:rPr lang="zh-CN" altLang="en-US" sz="1800" dirty="0" smtClean="0">
                <a:latin typeface="+mj-lt"/>
                <a:ea typeface="黑体" pitchFamily="2" charset="-122"/>
              </a:rPr>
              <a:t>英文单词，目标、结果、效益、预算等</a:t>
            </a:r>
            <a:endParaRPr lang="en-US" altLang="zh-CN" sz="1800" dirty="0" smtClean="0">
              <a:latin typeface="+mj-lt"/>
              <a:ea typeface="黑体" pitchFamily="2" charset="-122"/>
            </a:endParaRPr>
          </a:p>
          <a:p>
            <a:pPr>
              <a:buFontTx/>
              <a:buNone/>
              <a:defRPr/>
            </a:pPr>
            <a:endParaRPr lang="en-US" altLang="zh-CN" sz="1800" dirty="0" smtClean="0">
              <a:latin typeface="+mj-lt"/>
              <a:ea typeface="黑体" pitchFamily="2" charset="-122"/>
            </a:endParaRPr>
          </a:p>
          <a:p>
            <a:pPr>
              <a:buFontTx/>
              <a:buNone/>
              <a:defRPr/>
            </a:pPr>
            <a:r>
              <a:rPr lang="zh-CN" altLang="en-US" sz="1800" dirty="0" smtClean="0">
                <a:latin typeface="+mj-lt"/>
                <a:ea typeface="黑体" pitchFamily="2" charset="-122"/>
              </a:rPr>
              <a:t>奖励：奖金</a:t>
            </a:r>
            <a:r>
              <a:rPr lang="en-US" altLang="zh-CN" sz="1800" dirty="0" smtClean="0">
                <a:latin typeface="+mj-lt"/>
                <a:ea typeface="黑体" pitchFamily="2" charset="-122"/>
              </a:rPr>
              <a:t>+</a:t>
            </a:r>
            <a:r>
              <a:rPr lang="zh-CN" altLang="en-US" sz="1800" dirty="0" smtClean="0">
                <a:latin typeface="+mj-lt"/>
                <a:ea typeface="黑体" pitchFamily="2" charset="-122"/>
              </a:rPr>
              <a:t>证书</a:t>
            </a:r>
            <a:r>
              <a:rPr lang="en-US" altLang="zh-CN" sz="1800" dirty="0" smtClean="0">
                <a:latin typeface="+mj-lt"/>
                <a:ea typeface="黑体" pitchFamily="2" charset="-122"/>
              </a:rPr>
              <a:t>+CMS</a:t>
            </a:r>
            <a:r>
              <a:rPr lang="zh-CN" altLang="en-US" sz="1800" dirty="0" smtClean="0">
                <a:latin typeface="+mj-lt"/>
                <a:ea typeface="黑体" pitchFamily="2" charset="-122"/>
              </a:rPr>
              <a:t>期刊访问权</a:t>
            </a:r>
            <a:r>
              <a:rPr lang="en-US" altLang="zh-CN" sz="1800" dirty="0" smtClean="0">
                <a:latin typeface="+mj-lt"/>
                <a:ea typeface="黑体" pitchFamily="2" charset="-122"/>
              </a:rPr>
              <a:t>+IACMR</a:t>
            </a:r>
            <a:r>
              <a:rPr lang="zh-CN" altLang="en-US" sz="1800" dirty="0" smtClean="0">
                <a:latin typeface="+mj-lt"/>
                <a:ea typeface="黑体" pitchFamily="2" charset="-122"/>
              </a:rPr>
              <a:t>会员一年</a:t>
            </a:r>
            <a:endParaRPr lang="en-US" altLang="zh-CN" sz="1800" dirty="0" smtClean="0">
              <a:latin typeface="+mj-lt"/>
              <a:ea typeface="黑体" pitchFamily="2" charset="-122"/>
            </a:endParaRPr>
          </a:p>
          <a:p>
            <a:pPr>
              <a:buFontTx/>
              <a:buNone/>
              <a:defRPr/>
            </a:pPr>
            <a:r>
              <a:rPr lang="en-US" altLang="zh-CN" sz="1800" dirty="0" smtClean="0">
                <a:latin typeface="+mj-lt"/>
                <a:ea typeface="黑体" pitchFamily="2" charset="-122"/>
              </a:rPr>
              <a:t>          </a:t>
            </a:r>
            <a:r>
              <a:rPr lang="zh-CN" altLang="en-US" sz="1800" dirty="0" smtClean="0">
                <a:latin typeface="+mj-lt"/>
                <a:ea typeface="黑体" pitchFamily="2" charset="-122"/>
              </a:rPr>
              <a:t>优胜奖</a:t>
            </a:r>
            <a:r>
              <a:rPr lang="en-US" altLang="zh-CN" sz="1800" dirty="0" smtClean="0">
                <a:latin typeface="+mj-lt"/>
                <a:ea typeface="黑体" pitchFamily="2" charset="-122"/>
              </a:rPr>
              <a:t>1</a:t>
            </a:r>
            <a:r>
              <a:rPr lang="zh-CN" altLang="en-US" sz="1800" dirty="0" smtClean="0">
                <a:latin typeface="+mj-lt"/>
                <a:ea typeface="黑体" pitchFamily="2" charset="-122"/>
              </a:rPr>
              <a:t>名</a:t>
            </a:r>
            <a:endParaRPr lang="en-US" altLang="zh-CN" sz="1800" dirty="0" smtClean="0">
              <a:latin typeface="+mj-lt"/>
              <a:ea typeface="黑体" pitchFamily="2" charset="-122"/>
            </a:endParaRPr>
          </a:p>
          <a:p>
            <a:pPr>
              <a:buFontTx/>
              <a:buNone/>
              <a:defRPr/>
            </a:pPr>
            <a:r>
              <a:rPr lang="en-US" altLang="zh-CN" sz="1800" dirty="0" smtClean="0">
                <a:latin typeface="+mj-lt"/>
                <a:ea typeface="黑体" pitchFamily="2" charset="-122"/>
              </a:rPr>
              <a:t>          </a:t>
            </a:r>
            <a:r>
              <a:rPr lang="zh-CN" altLang="en-US" sz="1800" dirty="0" smtClean="0">
                <a:latin typeface="+mj-lt"/>
                <a:ea typeface="黑体" pitchFamily="2" charset="-122"/>
              </a:rPr>
              <a:t>高度赞扬奖</a:t>
            </a:r>
            <a:r>
              <a:rPr lang="en-US" altLang="zh-CN" sz="1800" dirty="0" smtClean="0">
                <a:latin typeface="+mj-lt"/>
                <a:ea typeface="黑体" pitchFamily="2" charset="-122"/>
              </a:rPr>
              <a:t>1-2</a:t>
            </a:r>
            <a:r>
              <a:rPr lang="zh-CN" altLang="en-US" sz="1800" dirty="0" smtClean="0">
                <a:latin typeface="+mj-lt"/>
                <a:ea typeface="黑体" pitchFamily="2" charset="-122"/>
              </a:rPr>
              <a:t>名</a:t>
            </a:r>
            <a:endParaRPr lang="en-US" altLang="zh-CN" sz="1800" dirty="0" smtClean="0">
              <a:latin typeface="+mj-lt"/>
              <a:ea typeface="黑体" pitchFamily="2" charset="-122"/>
            </a:endParaRPr>
          </a:p>
        </p:txBody>
      </p:sp>
      <p:pic>
        <p:nvPicPr>
          <p:cNvPr id="614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0"/>
            <a:ext cx="13144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图片 6" descr="Winner-Wenlong He &amp; Jiangyong L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1895475"/>
            <a:ext cx="307975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94523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11288" y="563563"/>
            <a:ext cx="4532312" cy="523875"/>
          </a:xfrm>
        </p:spPr>
        <p:txBody>
          <a:bodyPr/>
          <a:lstStyle/>
          <a:p>
            <a:r>
              <a:rPr lang="en-US" altLang="zh-CN" sz="2800" smtClean="0">
                <a:ea typeface="宋体" charset="-122"/>
              </a:rPr>
              <a:t>Emerald </a:t>
            </a:r>
            <a:r>
              <a:rPr lang="zh-CN" altLang="en-US" sz="2800" smtClean="0">
                <a:latin typeface="黑体" pitchFamily="2" charset="-122"/>
                <a:ea typeface="黑体" pitchFamily="2" charset="-122"/>
              </a:rPr>
              <a:t>优秀博士论文奖</a:t>
            </a:r>
            <a:endParaRPr lang="zh-CN" altLang="en-US" sz="2400" smtClean="0">
              <a:latin typeface="黑体" pitchFamily="2" charset="-122"/>
              <a:ea typeface="黑体" pitchFamily="2" charset="-122"/>
            </a:endParaRPr>
          </a:p>
        </p:txBody>
      </p:sp>
      <p:sp>
        <p:nvSpPr>
          <p:cNvPr id="29699" name="内容占位符 2"/>
          <p:cNvSpPr>
            <a:spLocks/>
          </p:cNvSpPr>
          <p:nvPr/>
        </p:nvSpPr>
        <p:spPr bwMode="auto">
          <a:xfrm>
            <a:off x="352425" y="1458913"/>
            <a:ext cx="8539163" cy="5211762"/>
          </a:xfrm>
          <a:prstGeom prst="rect">
            <a:avLst/>
          </a:prstGeom>
          <a:noFill/>
          <a:ln>
            <a:noFill/>
          </a:ln>
          <a:extLst/>
        </p:spPr>
        <p:txBody>
          <a:bodyPr lIns="0" tIns="0" rIns="0" bIns="0"/>
          <a:lstStyle/>
          <a:p>
            <a:pPr marL="496888" indent="-496888" defTabSz="881063" eaLnBrk="0" hangingPunct="0">
              <a:lnSpc>
                <a:spcPct val="150000"/>
              </a:lnSpc>
              <a:spcBef>
                <a:spcPct val="20000"/>
              </a:spcBef>
              <a:buFont typeface="Wingdings" pitchFamily="2" charset="2"/>
              <a:buChar char="Ø"/>
              <a:defRPr/>
            </a:pPr>
            <a:r>
              <a:rPr lang="zh-CN" altLang="en-US" sz="1600" b="1" dirty="0">
                <a:solidFill>
                  <a:srgbClr val="000000"/>
                </a:solidFill>
                <a:latin typeface="+mj-lt"/>
                <a:ea typeface="黑体" pitchFamily="2" charset="-122"/>
              </a:rPr>
              <a:t>奖项介绍：</a:t>
            </a:r>
            <a:r>
              <a:rPr lang="en-US" altLang="zh-CN" sz="1600" dirty="0">
                <a:solidFill>
                  <a:srgbClr val="000000"/>
                </a:solidFill>
                <a:latin typeface="+mj-lt"/>
                <a:ea typeface="黑体" pitchFamily="2" charset="-122"/>
              </a:rPr>
              <a:t>- </a:t>
            </a:r>
            <a:r>
              <a:rPr lang="zh-CN" altLang="en-US" sz="1600" dirty="0">
                <a:solidFill>
                  <a:srgbClr val="000000"/>
                </a:solidFill>
                <a:latin typeface="+mj-lt"/>
                <a:ea typeface="黑体" pitchFamily="2" charset="-122"/>
              </a:rPr>
              <a:t>与</a:t>
            </a:r>
            <a:r>
              <a:rPr lang="en-US" altLang="zh-CN" sz="1600" dirty="0">
                <a:solidFill>
                  <a:srgbClr val="000000"/>
                </a:solidFill>
                <a:latin typeface="+mj-lt"/>
                <a:ea typeface="黑体" pitchFamily="2" charset="-122"/>
              </a:rPr>
              <a:t>EFMD(</a:t>
            </a:r>
            <a:r>
              <a:rPr lang="zh-CN" altLang="en-US" sz="1600" dirty="0">
                <a:solidFill>
                  <a:srgbClr val="000000"/>
                </a:solidFill>
                <a:latin typeface="+mj-lt"/>
                <a:ea typeface="黑体" pitchFamily="2" charset="-122"/>
              </a:rPr>
              <a:t>欧洲管理发展基金会</a:t>
            </a:r>
            <a:r>
              <a:rPr lang="en-US" altLang="zh-CN" sz="1600" dirty="0">
                <a:solidFill>
                  <a:srgbClr val="000000"/>
                </a:solidFill>
                <a:latin typeface="+mj-lt"/>
                <a:ea typeface="黑体" pitchFamily="2" charset="-122"/>
              </a:rPr>
              <a:t>)</a:t>
            </a:r>
            <a:r>
              <a:rPr lang="zh-CN" altLang="en-US" sz="1600" dirty="0">
                <a:solidFill>
                  <a:srgbClr val="000000"/>
                </a:solidFill>
                <a:latin typeface="+mj-lt"/>
                <a:ea typeface="黑体" pitchFamily="2" charset="-122"/>
              </a:rPr>
              <a:t>合作设立；</a:t>
            </a:r>
          </a:p>
          <a:p>
            <a:pPr defTabSz="881063" eaLnBrk="0" hangingPunct="0">
              <a:lnSpc>
                <a:spcPct val="150000"/>
              </a:lnSpc>
              <a:spcBef>
                <a:spcPct val="20000"/>
              </a:spcBef>
              <a:defRPr/>
            </a:pPr>
            <a:r>
              <a:rPr lang="en-US" altLang="zh-CN" sz="1600" dirty="0">
                <a:solidFill>
                  <a:srgbClr val="000000"/>
                </a:solidFill>
                <a:latin typeface="+mj-lt"/>
                <a:ea typeface="黑体" pitchFamily="2" charset="-122"/>
              </a:rPr>
              <a:t>                           - Emerald</a:t>
            </a:r>
            <a:r>
              <a:rPr lang="zh-CN" altLang="en-US" sz="1600" dirty="0">
                <a:solidFill>
                  <a:srgbClr val="000000"/>
                </a:solidFill>
                <a:latin typeface="+mj-lt"/>
                <a:ea typeface="黑体" pitchFamily="2" charset="-122"/>
              </a:rPr>
              <a:t>出版社</a:t>
            </a:r>
            <a:r>
              <a:rPr lang="en-US" altLang="zh-CN" sz="1600" dirty="0">
                <a:solidFill>
                  <a:srgbClr val="000000"/>
                </a:solidFill>
                <a:latin typeface="+mj-lt"/>
                <a:ea typeface="黑体" pitchFamily="2" charset="-122"/>
              </a:rPr>
              <a:t>12</a:t>
            </a:r>
            <a:r>
              <a:rPr lang="zh-CN" altLang="en-US" sz="1600" dirty="0">
                <a:solidFill>
                  <a:srgbClr val="000000"/>
                </a:solidFill>
                <a:latin typeface="+mj-lt"/>
                <a:ea typeface="黑体" pitchFamily="2" charset="-122"/>
              </a:rPr>
              <a:t>个领域的</a:t>
            </a:r>
            <a:r>
              <a:rPr lang="en-US" altLang="zh-CN" sz="1600" dirty="0">
                <a:solidFill>
                  <a:srgbClr val="000000"/>
                </a:solidFill>
                <a:latin typeface="+mj-lt"/>
                <a:ea typeface="黑体" pitchFamily="2" charset="-122"/>
              </a:rPr>
              <a:t>12</a:t>
            </a:r>
            <a:r>
              <a:rPr lang="zh-CN" altLang="en-US" sz="1600" dirty="0">
                <a:solidFill>
                  <a:srgbClr val="000000"/>
                </a:solidFill>
                <a:latin typeface="+mj-lt"/>
                <a:ea typeface="黑体" pitchFamily="2" charset="-122"/>
              </a:rPr>
              <a:t>本期刊参与组织此奖项；</a:t>
            </a:r>
            <a:endParaRPr lang="en-US" altLang="zh-CN" sz="1600" dirty="0">
              <a:solidFill>
                <a:srgbClr val="000000"/>
              </a:solidFill>
              <a:latin typeface="+mj-lt"/>
              <a:ea typeface="黑体" pitchFamily="2" charset="-122"/>
            </a:endParaRPr>
          </a:p>
          <a:p>
            <a:pPr marL="496888" indent="-496888" defTabSz="881063" eaLnBrk="0" hangingPunct="0">
              <a:lnSpc>
                <a:spcPct val="150000"/>
              </a:lnSpc>
              <a:spcBef>
                <a:spcPct val="20000"/>
              </a:spcBef>
              <a:buFont typeface="Wingdings" pitchFamily="2" charset="2"/>
              <a:buChar char="Ø"/>
              <a:defRPr/>
            </a:pPr>
            <a:r>
              <a:rPr lang="zh-CN" altLang="en-US" sz="1600" b="1" dirty="0">
                <a:solidFill>
                  <a:srgbClr val="000000"/>
                </a:solidFill>
                <a:latin typeface="+mj-lt"/>
                <a:ea typeface="黑体" pitchFamily="2" charset="-122"/>
              </a:rPr>
              <a:t>开始时间</a:t>
            </a:r>
            <a:r>
              <a:rPr lang="zh-CN" altLang="en-US" sz="1600" dirty="0">
                <a:solidFill>
                  <a:srgbClr val="000000"/>
                </a:solidFill>
                <a:latin typeface="+mj-lt"/>
                <a:ea typeface="黑体" pitchFamily="2" charset="-122"/>
              </a:rPr>
              <a:t>：每年</a:t>
            </a:r>
            <a:r>
              <a:rPr lang="en-US" altLang="zh-CN" sz="1600" dirty="0">
                <a:solidFill>
                  <a:srgbClr val="000000"/>
                </a:solidFill>
                <a:latin typeface="+mj-lt"/>
                <a:ea typeface="黑体" pitchFamily="2" charset="-122"/>
              </a:rPr>
              <a:t>4</a:t>
            </a:r>
            <a:r>
              <a:rPr lang="zh-CN" altLang="en-US" sz="1600" dirty="0">
                <a:solidFill>
                  <a:srgbClr val="000000"/>
                </a:solidFill>
                <a:latin typeface="+mj-lt"/>
                <a:ea typeface="黑体" pitchFamily="2" charset="-122"/>
              </a:rPr>
              <a:t>月份</a:t>
            </a:r>
            <a:endParaRPr lang="en-US" altLang="zh-CN" sz="1600" dirty="0">
              <a:solidFill>
                <a:srgbClr val="000000"/>
              </a:solidFill>
              <a:latin typeface="+mj-lt"/>
              <a:ea typeface="黑体" pitchFamily="2" charset="-122"/>
            </a:endParaRPr>
          </a:p>
          <a:p>
            <a:pPr marL="496888" indent="-496888" defTabSz="881063" eaLnBrk="0" hangingPunct="0">
              <a:lnSpc>
                <a:spcPct val="150000"/>
              </a:lnSpc>
              <a:spcBef>
                <a:spcPct val="20000"/>
              </a:spcBef>
              <a:buFont typeface="Wingdings" pitchFamily="2" charset="2"/>
              <a:buChar char="Ø"/>
              <a:defRPr/>
            </a:pPr>
            <a:r>
              <a:rPr lang="zh-CN" altLang="en-US" sz="1600" b="1" dirty="0">
                <a:solidFill>
                  <a:srgbClr val="000000"/>
                </a:solidFill>
                <a:latin typeface="+mj-lt"/>
                <a:ea typeface="黑体" pitchFamily="2" charset="-122"/>
              </a:rPr>
              <a:t>申请要求：</a:t>
            </a:r>
            <a:r>
              <a:rPr lang="en-US" altLang="zh-CN" sz="1600" b="1" dirty="0">
                <a:solidFill>
                  <a:srgbClr val="000000"/>
                </a:solidFill>
                <a:latin typeface="+mj-lt"/>
                <a:ea typeface="黑体" pitchFamily="2" charset="-122"/>
              </a:rPr>
              <a:t>- </a:t>
            </a:r>
            <a:r>
              <a:rPr lang="zh-CN" altLang="en-US" sz="1600" dirty="0">
                <a:solidFill>
                  <a:srgbClr val="000000"/>
                </a:solidFill>
                <a:latin typeface="+mj-lt"/>
                <a:ea typeface="黑体" pitchFamily="2" charset="-122"/>
              </a:rPr>
              <a:t>已经完成并通过博士学位考试或将要参加博士考试的研究人员</a:t>
            </a:r>
            <a:endParaRPr lang="en-US" altLang="zh-CN" sz="1600" dirty="0">
              <a:solidFill>
                <a:srgbClr val="000000"/>
              </a:solidFill>
              <a:latin typeface="+mj-lt"/>
              <a:ea typeface="黑体" pitchFamily="2" charset="-122"/>
            </a:endParaRPr>
          </a:p>
          <a:p>
            <a:pPr defTabSz="881063" eaLnBrk="0" hangingPunct="0">
              <a:lnSpc>
                <a:spcPct val="150000"/>
              </a:lnSpc>
              <a:spcBef>
                <a:spcPct val="20000"/>
              </a:spcBef>
              <a:buFont typeface="Arial" pitchFamily="34" charset="0"/>
              <a:buNone/>
              <a:defRPr/>
            </a:pPr>
            <a:r>
              <a:rPr lang="en-US" altLang="zh-CN" sz="1600" dirty="0">
                <a:solidFill>
                  <a:srgbClr val="000000"/>
                </a:solidFill>
                <a:latin typeface="+mj-lt"/>
                <a:ea typeface="黑体" pitchFamily="2" charset="-122"/>
              </a:rPr>
              <a:t>                           - </a:t>
            </a:r>
            <a:r>
              <a:rPr lang="zh-CN" altLang="en-US" sz="1600" dirty="0">
                <a:solidFill>
                  <a:srgbClr val="000000"/>
                </a:solidFill>
                <a:latin typeface="+mj-lt"/>
                <a:ea typeface="黑体" pitchFamily="2" charset="-122"/>
              </a:rPr>
              <a:t>没有申请过该基金奖</a:t>
            </a:r>
            <a:endParaRPr lang="en-US" altLang="zh-CN" sz="1600" dirty="0">
              <a:solidFill>
                <a:srgbClr val="000000"/>
              </a:solidFill>
              <a:latin typeface="+mj-lt"/>
              <a:ea typeface="黑体" pitchFamily="2" charset="-122"/>
            </a:endParaRPr>
          </a:p>
          <a:p>
            <a:pPr defTabSz="881063" eaLnBrk="0" hangingPunct="0">
              <a:lnSpc>
                <a:spcPct val="150000"/>
              </a:lnSpc>
              <a:spcBef>
                <a:spcPct val="20000"/>
              </a:spcBef>
              <a:buFont typeface="Arial" pitchFamily="34" charset="0"/>
              <a:buNone/>
              <a:defRPr/>
            </a:pPr>
            <a:r>
              <a:rPr lang="en-US" altLang="zh-CN" sz="1600" dirty="0">
                <a:solidFill>
                  <a:srgbClr val="000000"/>
                </a:solidFill>
                <a:latin typeface="+mj-lt"/>
                <a:ea typeface="黑体" pitchFamily="2" charset="-122"/>
              </a:rPr>
              <a:t>                           - </a:t>
            </a:r>
            <a:r>
              <a:rPr lang="zh-CN" altLang="en-US" sz="1600" dirty="0">
                <a:solidFill>
                  <a:srgbClr val="000000"/>
                </a:solidFill>
                <a:latin typeface="+mj-lt"/>
                <a:ea typeface="黑体" pitchFamily="2" charset="-122"/>
              </a:rPr>
              <a:t>论文主题与组织期刊研究范围密切相联。</a:t>
            </a:r>
          </a:p>
          <a:p>
            <a:pPr marL="496888" indent="-496888" defTabSz="881063" eaLnBrk="0" hangingPunct="0">
              <a:lnSpc>
                <a:spcPct val="150000"/>
              </a:lnSpc>
              <a:spcBef>
                <a:spcPct val="20000"/>
              </a:spcBef>
              <a:buFont typeface="Wingdings" pitchFamily="2" charset="2"/>
              <a:buChar char="Ø"/>
              <a:defRPr/>
            </a:pPr>
            <a:r>
              <a:rPr lang="zh-CN" altLang="en-US" sz="1600" b="1" dirty="0">
                <a:solidFill>
                  <a:srgbClr val="000000"/>
                </a:solidFill>
                <a:latin typeface="+mj-lt"/>
                <a:ea typeface="黑体" pitchFamily="2" charset="-122"/>
              </a:rPr>
              <a:t>在线提交材料：</a:t>
            </a:r>
            <a:r>
              <a:rPr lang="en-US" altLang="zh-CN" sz="1600" dirty="0">
                <a:solidFill>
                  <a:srgbClr val="000000"/>
                </a:solidFill>
                <a:latin typeface="+mj-lt"/>
                <a:ea typeface="黑体" pitchFamily="2" charset="-122"/>
              </a:rPr>
              <a:t>- </a:t>
            </a:r>
            <a:r>
              <a:rPr lang="zh-CN" altLang="en-US" sz="1600" dirty="0">
                <a:solidFill>
                  <a:srgbClr val="000000"/>
                </a:solidFill>
                <a:latin typeface="+mj-lt"/>
                <a:ea typeface="黑体" pitchFamily="2" charset="-122"/>
              </a:rPr>
              <a:t>详细说明函</a:t>
            </a:r>
            <a:r>
              <a:rPr lang="en-US" altLang="zh-CN" sz="1600" dirty="0">
                <a:solidFill>
                  <a:srgbClr val="000000"/>
                </a:solidFill>
                <a:latin typeface="+mj-lt"/>
                <a:ea typeface="黑体" pitchFamily="2" charset="-122"/>
              </a:rPr>
              <a:t>(Covering Letter): </a:t>
            </a:r>
            <a:r>
              <a:rPr lang="zh-CN" altLang="en-US" sz="1600" dirty="0">
                <a:solidFill>
                  <a:srgbClr val="000000"/>
                </a:solidFill>
                <a:latin typeface="+mj-lt"/>
                <a:ea typeface="黑体" pitchFamily="2" charset="-122"/>
              </a:rPr>
              <a:t>描述被该奖项考虑的因素、发表的研究成果、其它相关信息等</a:t>
            </a:r>
            <a:endParaRPr lang="en-US" altLang="zh-CN" sz="1600" dirty="0">
              <a:solidFill>
                <a:srgbClr val="000000"/>
              </a:solidFill>
              <a:latin typeface="+mj-lt"/>
              <a:ea typeface="黑体" pitchFamily="2" charset="-122"/>
            </a:endParaRPr>
          </a:p>
          <a:p>
            <a:pPr defTabSz="881063" eaLnBrk="0" hangingPunct="0">
              <a:lnSpc>
                <a:spcPct val="150000"/>
              </a:lnSpc>
              <a:spcBef>
                <a:spcPct val="20000"/>
              </a:spcBef>
              <a:defRPr/>
            </a:pPr>
            <a:r>
              <a:rPr lang="en-US" altLang="zh-CN" sz="1600" dirty="0">
                <a:solidFill>
                  <a:srgbClr val="000000"/>
                </a:solidFill>
                <a:latin typeface="+mj-lt"/>
                <a:ea typeface="黑体" pitchFamily="2" charset="-122"/>
              </a:rPr>
              <a:t>                                  - </a:t>
            </a:r>
            <a:r>
              <a:rPr lang="zh-CN" altLang="en-US" sz="1600" dirty="0">
                <a:solidFill>
                  <a:srgbClr val="000000"/>
                </a:solidFill>
                <a:latin typeface="+mj-lt"/>
                <a:ea typeface="黑体" pitchFamily="2" charset="-122"/>
              </a:rPr>
              <a:t>不超过</a:t>
            </a:r>
            <a:r>
              <a:rPr lang="en-US" altLang="zh-CN" sz="1600" dirty="0">
                <a:solidFill>
                  <a:srgbClr val="000000"/>
                </a:solidFill>
                <a:latin typeface="+mj-lt"/>
                <a:ea typeface="黑体" pitchFamily="2" charset="-122"/>
              </a:rPr>
              <a:t>1,000</a:t>
            </a:r>
            <a:r>
              <a:rPr lang="zh-CN" altLang="en-US" sz="1600" dirty="0">
                <a:solidFill>
                  <a:srgbClr val="000000"/>
                </a:solidFill>
                <a:latin typeface="+mj-lt"/>
                <a:ea typeface="黑体" pitchFamily="2" charset="-122"/>
              </a:rPr>
              <a:t>单词的研究概要</a:t>
            </a:r>
          </a:p>
          <a:p>
            <a:pPr defTabSz="881063" eaLnBrk="0" hangingPunct="0">
              <a:lnSpc>
                <a:spcPct val="150000"/>
              </a:lnSpc>
              <a:spcBef>
                <a:spcPct val="20000"/>
              </a:spcBef>
              <a:defRPr/>
            </a:pPr>
            <a:r>
              <a:rPr lang="en-US" altLang="zh-CN" sz="1600" dirty="0">
                <a:solidFill>
                  <a:srgbClr val="000000"/>
                </a:solidFill>
                <a:latin typeface="+mj-lt"/>
                <a:ea typeface="黑体" pitchFamily="2" charset="-122"/>
              </a:rPr>
              <a:t>                                  - </a:t>
            </a:r>
            <a:r>
              <a:rPr lang="zh-CN" altLang="en-US" sz="1600" dirty="0">
                <a:solidFill>
                  <a:srgbClr val="000000"/>
                </a:solidFill>
                <a:latin typeface="+mj-lt"/>
                <a:ea typeface="黑体" pitchFamily="2" charset="-122"/>
              </a:rPr>
              <a:t>来自导师或资深教师的推荐信 </a:t>
            </a:r>
            <a:endParaRPr lang="en-US" altLang="zh-CN" sz="1600" dirty="0">
              <a:solidFill>
                <a:srgbClr val="000000"/>
              </a:solidFill>
              <a:latin typeface="+mj-lt"/>
              <a:ea typeface="黑体" pitchFamily="2" charset="-122"/>
            </a:endParaRPr>
          </a:p>
          <a:p>
            <a:pPr marL="496888" indent="-496888" defTabSz="881063" eaLnBrk="0" hangingPunct="0">
              <a:lnSpc>
                <a:spcPct val="150000"/>
              </a:lnSpc>
              <a:spcBef>
                <a:spcPct val="20000"/>
              </a:spcBef>
              <a:buFont typeface="Wingdings" pitchFamily="2" charset="2"/>
              <a:buChar char="Ø"/>
              <a:defRPr/>
            </a:pPr>
            <a:r>
              <a:rPr lang="zh-CN" altLang="en-US" sz="1600" b="1" dirty="0">
                <a:solidFill>
                  <a:srgbClr val="000000"/>
                </a:solidFill>
                <a:latin typeface="+mj-lt"/>
                <a:ea typeface="黑体" pitchFamily="2" charset="-122"/>
              </a:rPr>
              <a:t>奖励</a:t>
            </a:r>
            <a:r>
              <a:rPr lang="zh-CN" altLang="en-US" sz="1600" dirty="0">
                <a:solidFill>
                  <a:srgbClr val="000000"/>
                </a:solidFill>
                <a:latin typeface="+mj-lt"/>
                <a:ea typeface="黑体" pitchFamily="2" charset="-122"/>
              </a:rPr>
              <a:t>：          </a:t>
            </a:r>
            <a:r>
              <a:rPr lang="en-US" altLang="zh-CN" sz="1600" dirty="0">
                <a:solidFill>
                  <a:srgbClr val="000000"/>
                </a:solidFill>
                <a:latin typeface="+mj-lt"/>
                <a:ea typeface="黑体" pitchFamily="2" charset="-122"/>
              </a:rPr>
              <a:t>- </a:t>
            </a:r>
            <a:r>
              <a:rPr lang="zh-CN" altLang="en-US" sz="1600" dirty="0">
                <a:solidFill>
                  <a:srgbClr val="000000"/>
                </a:solidFill>
                <a:latin typeface="+mj-lt"/>
                <a:ea typeface="黑体" pitchFamily="2" charset="-122"/>
              </a:rPr>
              <a:t>奖金</a:t>
            </a:r>
            <a:r>
              <a:rPr lang="en-US" altLang="zh-CN" sz="1600" dirty="0">
                <a:solidFill>
                  <a:srgbClr val="000000"/>
                </a:solidFill>
                <a:latin typeface="+mj-lt"/>
                <a:ea typeface="黑体" pitchFamily="2" charset="-122"/>
              </a:rPr>
              <a:t>+</a:t>
            </a:r>
            <a:r>
              <a:rPr lang="zh-CN" altLang="en-US" sz="1600" dirty="0">
                <a:solidFill>
                  <a:srgbClr val="000000"/>
                </a:solidFill>
                <a:latin typeface="+mj-lt"/>
                <a:ea typeface="黑体" pitchFamily="2" charset="-122"/>
              </a:rPr>
              <a:t>证书</a:t>
            </a:r>
            <a:r>
              <a:rPr lang="en-US" altLang="zh-CN" sz="1600" dirty="0">
                <a:solidFill>
                  <a:srgbClr val="000000"/>
                </a:solidFill>
                <a:latin typeface="+mj-lt"/>
                <a:ea typeface="黑体" pitchFamily="2" charset="-122"/>
              </a:rPr>
              <a:t>+</a:t>
            </a:r>
            <a:r>
              <a:rPr lang="zh-CN" altLang="en-US" sz="1600" dirty="0">
                <a:solidFill>
                  <a:srgbClr val="000000"/>
                </a:solidFill>
                <a:latin typeface="+mj-lt"/>
                <a:ea typeface="黑体" pitchFamily="2" charset="-122"/>
              </a:rPr>
              <a:t>研究成果推荐</a:t>
            </a:r>
            <a:endParaRPr lang="en-US" altLang="zh-CN" sz="1600" dirty="0">
              <a:solidFill>
                <a:srgbClr val="000000"/>
              </a:solidFill>
              <a:latin typeface="+mj-lt"/>
              <a:ea typeface="黑体" pitchFamily="2" charset="-122"/>
            </a:endParaRPr>
          </a:p>
          <a:p>
            <a:pPr defTabSz="881063" eaLnBrk="0" hangingPunct="0">
              <a:lnSpc>
                <a:spcPct val="150000"/>
              </a:lnSpc>
              <a:spcBef>
                <a:spcPct val="20000"/>
              </a:spcBef>
              <a:buFont typeface="Arial" pitchFamily="34" charset="0"/>
              <a:buNone/>
              <a:defRPr/>
            </a:pPr>
            <a:r>
              <a:rPr lang="zh-CN" altLang="en-US" sz="1600" dirty="0">
                <a:solidFill>
                  <a:srgbClr val="000000"/>
                </a:solidFill>
                <a:latin typeface="+mj-lt"/>
                <a:ea typeface="黑体" pitchFamily="2" charset="-122"/>
              </a:rPr>
              <a:t>                             </a:t>
            </a:r>
            <a:r>
              <a:rPr lang="en-US" altLang="zh-CN" sz="1600" dirty="0">
                <a:solidFill>
                  <a:srgbClr val="000000"/>
                </a:solidFill>
                <a:latin typeface="+mj-lt"/>
                <a:ea typeface="黑体" pitchFamily="2" charset="-122"/>
              </a:rPr>
              <a:t>- </a:t>
            </a:r>
            <a:r>
              <a:rPr lang="zh-CN" altLang="en-US" sz="1600" dirty="0">
                <a:solidFill>
                  <a:srgbClr val="000000"/>
                </a:solidFill>
                <a:latin typeface="+mj-lt"/>
                <a:ea typeface="黑体" pitchFamily="2" charset="-122"/>
              </a:rPr>
              <a:t>优胜奖</a:t>
            </a:r>
            <a:r>
              <a:rPr lang="en-US" altLang="zh-CN" sz="1600" dirty="0">
                <a:solidFill>
                  <a:srgbClr val="000000"/>
                </a:solidFill>
                <a:latin typeface="+mj-lt"/>
                <a:ea typeface="黑体" pitchFamily="2" charset="-122"/>
              </a:rPr>
              <a:t>1</a:t>
            </a:r>
            <a:r>
              <a:rPr lang="zh-CN" altLang="en-US" sz="1600" dirty="0">
                <a:solidFill>
                  <a:srgbClr val="000000"/>
                </a:solidFill>
                <a:latin typeface="+mj-lt"/>
                <a:ea typeface="黑体" pitchFamily="2" charset="-122"/>
              </a:rPr>
              <a:t>名 </a:t>
            </a:r>
            <a:r>
              <a:rPr lang="en-US" altLang="zh-CN" sz="1600" dirty="0">
                <a:solidFill>
                  <a:srgbClr val="000000"/>
                </a:solidFill>
                <a:latin typeface="+mj-lt"/>
                <a:ea typeface="黑体" pitchFamily="2" charset="-122"/>
              </a:rPr>
              <a:t>     </a:t>
            </a:r>
            <a:r>
              <a:rPr lang="zh-CN" altLang="en-US" sz="1600" dirty="0">
                <a:solidFill>
                  <a:srgbClr val="000000"/>
                </a:solidFill>
                <a:latin typeface="+mj-lt"/>
                <a:ea typeface="黑体" pitchFamily="2" charset="-122"/>
              </a:rPr>
              <a:t>高度赞扬奖</a:t>
            </a:r>
            <a:r>
              <a:rPr lang="en-US" altLang="zh-CN" sz="1600" dirty="0">
                <a:solidFill>
                  <a:srgbClr val="000000"/>
                </a:solidFill>
                <a:latin typeface="+mj-lt"/>
                <a:ea typeface="黑体" pitchFamily="2" charset="-122"/>
              </a:rPr>
              <a:t>2-3</a:t>
            </a:r>
            <a:r>
              <a:rPr lang="zh-CN" altLang="en-US" sz="1600" dirty="0">
                <a:solidFill>
                  <a:srgbClr val="000000"/>
                </a:solidFill>
                <a:latin typeface="+mj-lt"/>
                <a:ea typeface="黑体" pitchFamily="2" charset="-122"/>
              </a:rPr>
              <a:t>名</a:t>
            </a:r>
          </a:p>
          <a:p>
            <a:pPr defTabSz="881063" eaLnBrk="0" hangingPunct="0">
              <a:lnSpc>
                <a:spcPct val="150000"/>
              </a:lnSpc>
              <a:spcBef>
                <a:spcPct val="20000"/>
              </a:spcBef>
              <a:defRPr/>
            </a:pPr>
            <a:endParaRPr lang="en-US" altLang="zh-CN" sz="1600" dirty="0">
              <a:solidFill>
                <a:srgbClr val="000000"/>
              </a:solidFill>
              <a:latin typeface="微软雅黑" pitchFamily="34" charset="-122"/>
              <a:ea typeface="微软雅黑" pitchFamily="34" charset="-122"/>
            </a:endParaRPr>
          </a:p>
          <a:p>
            <a:pPr marL="496888" indent="-496888" defTabSz="881063" eaLnBrk="0" hangingPunct="0">
              <a:spcBef>
                <a:spcPct val="20000"/>
              </a:spcBef>
              <a:defRPr/>
            </a:pPr>
            <a:endParaRPr lang="en-US" altLang="zh-CN" sz="1400" dirty="0">
              <a:solidFill>
                <a:srgbClr val="000000"/>
              </a:solidFill>
              <a:latin typeface="微软雅黑" pitchFamily="34" charset="-122"/>
              <a:ea typeface="微软雅黑" pitchFamily="34" charset="-122"/>
            </a:endParaRPr>
          </a:p>
        </p:txBody>
      </p:sp>
      <p:pic>
        <p:nvPicPr>
          <p:cNvPr id="62468" name="内容占位符 11" descr="EFMD logo.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84150" y="100013"/>
            <a:ext cx="1042988" cy="1239837"/>
          </a:xfrm>
        </p:spPr>
      </p:pic>
    </p:spTree>
    <p:extLst>
      <p:ext uri="{BB962C8B-B14F-4D97-AF65-F5344CB8AC3E}">
        <p14:creationId xmlns:p14="http://schemas.microsoft.com/office/powerpoint/2010/main" val="72295930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1820863"/>
            <a:ext cx="9144000" cy="830262"/>
          </a:xfrm>
        </p:spPr>
        <p:txBody>
          <a:bodyPr anchorCtr="1"/>
          <a:lstStyle/>
          <a:p>
            <a:pPr algn="ctr" eaLnBrk="1" hangingPunct="1"/>
            <a:r>
              <a:rPr lang="zh-CN" altLang="en-US" smtClean="0">
                <a:latin typeface="微软雅黑" pitchFamily="34" charset="-122"/>
                <a:ea typeface="微软雅黑" pitchFamily="34" charset="-122"/>
              </a:rPr>
              <a:t>谢  谢！</a:t>
            </a:r>
            <a:endParaRPr lang="en-US" altLang="zh-CN" smtClean="0">
              <a:latin typeface="微软雅黑" pitchFamily="34" charset="-122"/>
              <a:ea typeface="微软雅黑" pitchFamily="34" charset="-122"/>
            </a:endParaRPr>
          </a:p>
        </p:txBody>
      </p:sp>
      <p:sp>
        <p:nvSpPr>
          <p:cNvPr id="51203" name="Text Box 4"/>
          <p:cNvSpPr txBox="1">
            <a:spLocks noChangeArrowheads="1"/>
          </p:cNvSpPr>
          <p:nvPr/>
        </p:nvSpPr>
        <p:spPr bwMode="auto">
          <a:xfrm>
            <a:off x="788988" y="4970463"/>
            <a:ext cx="68405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lnSpc>
                <a:spcPct val="125000"/>
              </a:lnSpc>
              <a:spcBef>
                <a:spcPct val="0"/>
              </a:spcBef>
              <a:buFontTx/>
              <a:buNone/>
            </a:pPr>
            <a:r>
              <a:rPr lang="zh-CN" altLang="en-US" sz="1800" b="1">
                <a:latin typeface="华文细黑" pitchFamily="2" charset="-122"/>
                <a:ea typeface="华文细黑" pitchFamily="2" charset="-122"/>
              </a:rPr>
              <a:t>杨柳</a:t>
            </a:r>
            <a:endParaRPr lang="en-US" altLang="zh-CN" sz="1800" b="1">
              <a:latin typeface="华文细黑" pitchFamily="2" charset="-122"/>
              <a:ea typeface="华文细黑" pitchFamily="2" charset="-122"/>
            </a:endParaRPr>
          </a:p>
          <a:p>
            <a:pPr algn="r" eaLnBrk="1" hangingPunct="1">
              <a:lnSpc>
                <a:spcPct val="125000"/>
              </a:lnSpc>
              <a:spcBef>
                <a:spcPct val="0"/>
              </a:spcBef>
              <a:buFontTx/>
              <a:buNone/>
            </a:pPr>
            <a:r>
              <a:rPr lang="zh-CN" altLang="en-US" sz="1800" b="1">
                <a:latin typeface="华文细黑" pitchFamily="2" charset="-122"/>
                <a:ea typeface="华文细黑" pitchFamily="2" charset="-122"/>
              </a:rPr>
              <a:t>出版关系主管</a:t>
            </a:r>
            <a:endParaRPr lang="en-US" altLang="zh-CN" sz="1800" b="1">
              <a:latin typeface="华文细黑" pitchFamily="2" charset="-122"/>
              <a:ea typeface="华文细黑" pitchFamily="2" charset="-122"/>
            </a:endParaRPr>
          </a:p>
          <a:p>
            <a:pPr algn="r" eaLnBrk="1" hangingPunct="1">
              <a:lnSpc>
                <a:spcPct val="125000"/>
              </a:lnSpc>
              <a:spcBef>
                <a:spcPct val="0"/>
              </a:spcBef>
              <a:buFontTx/>
              <a:buNone/>
            </a:pPr>
            <a:r>
              <a:rPr lang="en-US" altLang="zh-CN" sz="1800" b="1">
                <a:solidFill>
                  <a:srgbClr val="0070C0"/>
                </a:solidFill>
              </a:rPr>
              <a:t>pub3@emeraldinsight.com.cn</a:t>
            </a:r>
          </a:p>
          <a:p>
            <a:pPr algn="r" eaLnBrk="1" hangingPunct="1">
              <a:lnSpc>
                <a:spcPct val="125000"/>
              </a:lnSpc>
              <a:spcBef>
                <a:spcPct val="0"/>
              </a:spcBef>
              <a:buFontTx/>
              <a:buNone/>
            </a:pPr>
            <a:r>
              <a:rPr lang="en-US" altLang="zh-CN" sz="1800" b="1"/>
              <a:t> 13240039423</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03238" y="1552575"/>
            <a:ext cx="813593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912813" eaLnBrk="0" hangingPunct="0">
              <a:spcBef>
                <a:spcPct val="20000"/>
              </a:spcBef>
              <a:buChar char="•"/>
              <a:defRPr sz="2600">
                <a:solidFill>
                  <a:schemeClr val="tx1"/>
                </a:solidFill>
                <a:latin typeface="Arial" charset="0"/>
              </a:defRPr>
            </a:lvl1pPr>
            <a:lvl2pPr marL="742950" indent="-285750" defTabSz="912813" eaLnBrk="0" hangingPunct="0">
              <a:spcBef>
                <a:spcPct val="20000"/>
              </a:spcBef>
              <a:buChar char="–"/>
              <a:defRPr sz="2400">
                <a:solidFill>
                  <a:schemeClr val="tx1"/>
                </a:solidFill>
                <a:latin typeface="Arial" charset="0"/>
              </a:defRPr>
            </a:lvl2pPr>
            <a:lvl3pPr marL="1143000" indent="-228600" defTabSz="912813" eaLnBrk="0" hangingPunct="0">
              <a:spcBef>
                <a:spcPct val="20000"/>
              </a:spcBef>
              <a:buChar char="•"/>
              <a:defRPr sz="2200">
                <a:solidFill>
                  <a:schemeClr val="tx1"/>
                </a:solidFill>
                <a:latin typeface="Arial" charset="0"/>
              </a:defRPr>
            </a:lvl3pPr>
            <a:lvl4pPr marL="1600200" indent="-228600" defTabSz="912813" eaLnBrk="0" hangingPunct="0">
              <a:spcBef>
                <a:spcPct val="20000"/>
              </a:spcBef>
              <a:buChar char="–"/>
              <a:defRPr sz="2000">
                <a:solidFill>
                  <a:schemeClr val="tx1"/>
                </a:solidFill>
                <a:latin typeface="Arial" charset="0"/>
              </a:defRPr>
            </a:lvl4pPr>
            <a:lvl5pPr marL="2057400" indent="-228600" defTabSz="912813" eaLnBrk="0" hangingPunct="0">
              <a:spcBef>
                <a:spcPct val="20000"/>
              </a:spcBef>
              <a:buChar char="»"/>
              <a:defRPr>
                <a:solidFill>
                  <a:schemeClr val="tx1"/>
                </a:solidFill>
                <a:latin typeface="Arial" charset="0"/>
              </a:defRPr>
            </a:lvl5pPr>
            <a:lvl6pPr marL="2514600" indent="-228600" defTabSz="912813" eaLnBrk="0" fontAlgn="base" hangingPunct="0">
              <a:spcBef>
                <a:spcPct val="20000"/>
              </a:spcBef>
              <a:spcAft>
                <a:spcPct val="0"/>
              </a:spcAft>
              <a:buChar char="»"/>
              <a:defRPr>
                <a:solidFill>
                  <a:schemeClr val="tx1"/>
                </a:solidFill>
                <a:latin typeface="Arial" charset="0"/>
              </a:defRPr>
            </a:lvl6pPr>
            <a:lvl7pPr marL="2971800" indent="-228600" defTabSz="912813" eaLnBrk="0" fontAlgn="base" hangingPunct="0">
              <a:spcBef>
                <a:spcPct val="20000"/>
              </a:spcBef>
              <a:spcAft>
                <a:spcPct val="0"/>
              </a:spcAft>
              <a:buChar char="»"/>
              <a:defRPr>
                <a:solidFill>
                  <a:schemeClr val="tx1"/>
                </a:solidFill>
                <a:latin typeface="Arial" charset="0"/>
              </a:defRPr>
            </a:lvl7pPr>
            <a:lvl8pPr marL="3429000" indent="-228600" defTabSz="912813" eaLnBrk="0" fontAlgn="base" hangingPunct="0">
              <a:spcBef>
                <a:spcPct val="20000"/>
              </a:spcBef>
              <a:spcAft>
                <a:spcPct val="0"/>
              </a:spcAft>
              <a:buChar char="»"/>
              <a:defRPr>
                <a:solidFill>
                  <a:schemeClr val="tx1"/>
                </a:solidFill>
                <a:latin typeface="Arial" charset="0"/>
              </a:defRPr>
            </a:lvl8pPr>
            <a:lvl9pPr marL="3886200" indent="-228600" defTabSz="912813" eaLnBrk="0" fontAlgn="base" hangingPunct="0">
              <a:spcBef>
                <a:spcPct val="20000"/>
              </a:spcBef>
              <a:spcAft>
                <a:spcPct val="0"/>
              </a:spcAft>
              <a:buChar char="»"/>
              <a:defRPr>
                <a:solidFill>
                  <a:schemeClr val="tx1"/>
                </a:solidFill>
                <a:latin typeface="Arial" charset="0"/>
              </a:defRPr>
            </a:lvl9pPr>
          </a:lstStyle>
          <a:p>
            <a:pPr eaLnBrk="1" hangingPunct="1">
              <a:lnSpc>
                <a:spcPct val="93000"/>
              </a:lnSpc>
              <a:spcBef>
                <a:spcPct val="50000"/>
              </a:spcBef>
              <a:buClr>
                <a:srgbClr val="00974D"/>
              </a:buClr>
              <a:buSzPct val="75000"/>
              <a:buFont typeface="Wingdings" pitchFamily="2" charset="2"/>
              <a:buChar char="Ø"/>
            </a:pPr>
            <a:r>
              <a:rPr lang="en-US" altLang="zh-CN" sz="2000" b="1">
                <a:solidFill>
                  <a:srgbClr val="FF0000"/>
                </a:solidFill>
                <a:latin typeface="微软雅黑" pitchFamily="34" charset="-122"/>
                <a:ea typeface="微软雅黑" pitchFamily="34" charset="-122"/>
              </a:rPr>
              <a:t>270</a:t>
            </a:r>
            <a:r>
              <a:rPr lang="zh-CN" altLang="en-US" sz="2000" b="1">
                <a:solidFill>
                  <a:srgbClr val="FF0000"/>
                </a:solidFill>
                <a:latin typeface="微软雅黑" pitchFamily="34" charset="-122"/>
                <a:ea typeface="微软雅黑" pitchFamily="34" charset="-122"/>
              </a:rPr>
              <a:t>多种</a:t>
            </a:r>
            <a:r>
              <a:rPr lang="zh-CN" altLang="en-US" sz="2000" b="1">
                <a:latin typeface="微软雅黑" pitchFamily="34" charset="-122"/>
                <a:ea typeface="微软雅黑" pitchFamily="34" charset="-122"/>
              </a:rPr>
              <a:t>   </a:t>
            </a:r>
            <a:r>
              <a:rPr lang="zh-CN" altLang="en-US" sz="2000">
                <a:latin typeface="微软雅黑" pitchFamily="34" charset="-122"/>
                <a:ea typeface="微软雅黑" pitchFamily="34" charset="-122"/>
              </a:rPr>
              <a:t>管理学领域出版期刊</a:t>
            </a:r>
            <a:r>
              <a:rPr lang="zh-CN" altLang="en-US" sz="2000" b="1">
                <a:latin typeface="微软雅黑" pitchFamily="34" charset="-122"/>
                <a:ea typeface="微软雅黑" pitchFamily="34" charset="-122"/>
              </a:rPr>
              <a:t>数量最多</a:t>
            </a:r>
            <a:r>
              <a:rPr lang="zh-CN" altLang="en-US" sz="2000">
                <a:latin typeface="微软雅黑" pitchFamily="34" charset="-122"/>
                <a:ea typeface="微软雅黑" pitchFamily="34" charset="-122"/>
              </a:rPr>
              <a:t>的出版社</a:t>
            </a:r>
            <a:endParaRPr lang="zh-CN" altLang="en-US" sz="2000" b="1">
              <a:latin typeface="微软雅黑" pitchFamily="34" charset="-122"/>
              <a:ea typeface="微软雅黑" pitchFamily="34" charset="-122"/>
            </a:endParaRPr>
          </a:p>
          <a:p>
            <a:pPr eaLnBrk="1" hangingPunct="1">
              <a:lnSpc>
                <a:spcPct val="93000"/>
              </a:lnSpc>
              <a:spcBef>
                <a:spcPct val="50000"/>
              </a:spcBef>
              <a:buClr>
                <a:srgbClr val="00974D"/>
              </a:buClr>
              <a:buSzPct val="75000"/>
              <a:buFontTx/>
              <a:buNone/>
            </a:pPr>
            <a:r>
              <a:rPr lang="en-US" altLang="zh-CN" sz="2000">
                <a:latin typeface="微软雅黑" pitchFamily="34" charset="-122"/>
                <a:ea typeface="微软雅黑" pitchFamily="34" charset="-122"/>
              </a:rPr>
              <a:t>—</a:t>
            </a:r>
            <a:r>
              <a:rPr lang="zh-CN" altLang="en-US" sz="2000" b="1">
                <a:latin typeface="微软雅黑" pitchFamily="34" charset="-122"/>
                <a:ea typeface="微软雅黑" pitchFamily="34" charset="-122"/>
              </a:rPr>
              <a:t>管理学</a:t>
            </a:r>
            <a:r>
              <a:rPr lang="en-US" altLang="zh-CN" sz="2000" b="1">
                <a:latin typeface="微软雅黑" pitchFamily="34" charset="-122"/>
                <a:ea typeface="微软雅黑" pitchFamily="34" charset="-122"/>
              </a:rPr>
              <a:t>5</a:t>
            </a:r>
            <a:r>
              <a:rPr lang="zh-CN" altLang="en-US" sz="2000" b="1">
                <a:latin typeface="微软雅黑" pitchFamily="34" charset="-122"/>
                <a:ea typeface="微软雅黑" pitchFamily="34" charset="-122"/>
              </a:rPr>
              <a:t>大学科：管理科学与工程   工商管理   公共管理</a:t>
            </a:r>
          </a:p>
          <a:p>
            <a:pPr eaLnBrk="1" hangingPunct="1">
              <a:lnSpc>
                <a:spcPct val="93000"/>
              </a:lnSpc>
              <a:spcBef>
                <a:spcPct val="50000"/>
              </a:spcBef>
              <a:buClr>
                <a:srgbClr val="00974D"/>
              </a:buClr>
              <a:buSzPct val="75000"/>
              <a:buFontTx/>
              <a:buNone/>
            </a:pPr>
            <a:r>
              <a:rPr lang="zh-CN" altLang="en-US" sz="2000" b="1">
                <a:latin typeface="微软雅黑" pitchFamily="34" charset="-122"/>
                <a:ea typeface="微软雅黑" pitchFamily="34" charset="-122"/>
              </a:rPr>
              <a:t>                              图书情报学</a:t>
            </a:r>
            <a:r>
              <a:rPr lang="zh-CN" altLang="en-US" sz="2000" b="1">
                <a:solidFill>
                  <a:srgbClr val="003399"/>
                </a:solidFill>
                <a:latin typeface="微软雅黑" pitchFamily="34" charset="-122"/>
                <a:ea typeface="微软雅黑" pitchFamily="34" charset="-122"/>
              </a:rPr>
              <a:t>   </a:t>
            </a:r>
            <a:r>
              <a:rPr lang="zh-CN" altLang="en-US" sz="2000" b="1">
                <a:latin typeface="微软雅黑" pitchFamily="34" charset="-122"/>
                <a:ea typeface="微软雅黑" pitchFamily="34" charset="-122"/>
              </a:rPr>
              <a:t>农林经济管理                   </a:t>
            </a:r>
          </a:p>
          <a:p>
            <a:pPr eaLnBrk="1" hangingPunct="1">
              <a:lnSpc>
                <a:spcPct val="93000"/>
              </a:lnSpc>
              <a:spcBef>
                <a:spcPct val="50000"/>
              </a:spcBef>
              <a:buClr>
                <a:srgbClr val="00974D"/>
              </a:buClr>
              <a:buSzPct val="75000"/>
              <a:buFontTx/>
              <a:buNone/>
            </a:pPr>
            <a:r>
              <a:rPr lang="en-US" altLang="zh-CN" sz="2000">
                <a:latin typeface="微软雅黑" pitchFamily="34" charset="-122"/>
                <a:ea typeface="微软雅黑" pitchFamily="34" charset="-122"/>
              </a:rPr>
              <a:t>—</a:t>
            </a:r>
            <a:r>
              <a:rPr lang="zh-CN" altLang="en-US" sz="2000" b="1">
                <a:latin typeface="微软雅黑" pitchFamily="34" charset="-122"/>
                <a:ea typeface="微软雅黑" pitchFamily="34" charset="-122"/>
              </a:rPr>
              <a:t>其他</a:t>
            </a:r>
            <a:r>
              <a:rPr lang="zh-CN" altLang="en-US" sz="2000" b="1">
                <a:solidFill>
                  <a:srgbClr val="FF0000"/>
                </a:solidFill>
                <a:latin typeface="微软雅黑" pitchFamily="34" charset="-122"/>
                <a:ea typeface="微软雅黑" pitchFamily="34" charset="-122"/>
              </a:rPr>
              <a:t>交叉学科</a:t>
            </a:r>
            <a:r>
              <a:rPr lang="zh-CN" altLang="en-US" sz="2000" b="1">
                <a:latin typeface="微软雅黑" pitchFamily="34" charset="-122"/>
                <a:ea typeface="微软雅黑" pitchFamily="34" charset="-122"/>
              </a:rPr>
              <a:t>和</a:t>
            </a:r>
            <a:r>
              <a:rPr lang="zh-CN" altLang="en-US" sz="2000" b="1">
                <a:solidFill>
                  <a:srgbClr val="FF0000"/>
                </a:solidFill>
                <a:latin typeface="微软雅黑" pitchFamily="34" charset="-122"/>
                <a:ea typeface="微软雅黑" pitchFamily="34" charset="-122"/>
              </a:rPr>
              <a:t>泛管理</a:t>
            </a:r>
            <a:r>
              <a:rPr lang="zh-CN" altLang="en-US" sz="2000" b="1">
                <a:latin typeface="微软雅黑" pitchFamily="34" charset="-122"/>
                <a:ea typeface="微软雅黑" pitchFamily="34" charset="-122"/>
              </a:rPr>
              <a:t>领域的期刊</a:t>
            </a:r>
            <a:endParaRPr lang="en-US" altLang="zh-CN" sz="2000" b="1">
              <a:latin typeface="微软雅黑" pitchFamily="34" charset="-122"/>
              <a:ea typeface="微软雅黑" pitchFamily="34" charset="-122"/>
            </a:endParaRPr>
          </a:p>
        </p:txBody>
      </p:sp>
      <p:grpSp>
        <p:nvGrpSpPr>
          <p:cNvPr id="8195" name="Group 3"/>
          <p:cNvGrpSpPr>
            <a:grpSpLocks/>
          </p:cNvGrpSpPr>
          <p:nvPr/>
        </p:nvGrpSpPr>
        <p:grpSpPr bwMode="auto">
          <a:xfrm>
            <a:off x="528638" y="3689350"/>
            <a:ext cx="8197850" cy="2492375"/>
            <a:chOff x="839" y="1550"/>
            <a:chExt cx="4150" cy="1269"/>
          </a:xfrm>
        </p:grpSpPr>
        <p:sp>
          <p:nvSpPr>
            <p:cNvPr id="8198" name="Text Box 4"/>
            <p:cNvSpPr txBox="1">
              <a:spLocks noChangeArrowheads="1"/>
            </p:cNvSpPr>
            <p:nvPr/>
          </p:nvSpPr>
          <p:spPr bwMode="auto">
            <a:xfrm>
              <a:off x="1853" y="1550"/>
              <a:ext cx="1089"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8438" rIns="93150" bIns="48438">
              <a:spAutoFit/>
            </a:bodyPr>
            <a:lstStyle>
              <a:lvl1pPr defTabSz="912813" eaLnBrk="0" hangingPunct="0">
                <a:spcBef>
                  <a:spcPct val="20000"/>
                </a:spcBef>
                <a:buChar char="•"/>
                <a:defRPr sz="2600">
                  <a:solidFill>
                    <a:schemeClr val="tx1"/>
                  </a:solidFill>
                  <a:latin typeface="Arial" charset="0"/>
                </a:defRPr>
              </a:lvl1pPr>
              <a:lvl2pPr marL="742950" indent="-285750" defTabSz="912813" eaLnBrk="0" hangingPunct="0">
                <a:spcBef>
                  <a:spcPct val="20000"/>
                </a:spcBef>
                <a:buChar char="–"/>
                <a:defRPr sz="2400">
                  <a:solidFill>
                    <a:schemeClr val="tx1"/>
                  </a:solidFill>
                  <a:latin typeface="Arial" charset="0"/>
                </a:defRPr>
              </a:lvl2pPr>
              <a:lvl3pPr marL="1143000" indent="-228600" defTabSz="912813" eaLnBrk="0" hangingPunct="0">
                <a:spcBef>
                  <a:spcPct val="20000"/>
                </a:spcBef>
                <a:buChar char="•"/>
                <a:defRPr sz="2200">
                  <a:solidFill>
                    <a:schemeClr val="tx1"/>
                  </a:solidFill>
                  <a:latin typeface="Arial" charset="0"/>
                </a:defRPr>
              </a:lvl3pPr>
              <a:lvl4pPr marL="1600200" indent="-228600" defTabSz="912813" eaLnBrk="0" hangingPunct="0">
                <a:spcBef>
                  <a:spcPct val="20000"/>
                </a:spcBef>
                <a:buChar char="–"/>
                <a:defRPr sz="2000">
                  <a:solidFill>
                    <a:schemeClr val="tx1"/>
                  </a:solidFill>
                  <a:latin typeface="Arial" charset="0"/>
                </a:defRPr>
              </a:lvl4pPr>
              <a:lvl5pPr marL="2057400" indent="-228600" defTabSz="912813" eaLnBrk="0" hangingPunct="0">
                <a:spcBef>
                  <a:spcPct val="20000"/>
                </a:spcBef>
                <a:buChar char="»"/>
                <a:defRPr>
                  <a:solidFill>
                    <a:schemeClr val="tx1"/>
                  </a:solidFill>
                  <a:latin typeface="Arial" charset="0"/>
                </a:defRPr>
              </a:lvl5pPr>
              <a:lvl6pPr marL="2514600" indent="-228600" defTabSz="912813" eaLnBrk="0" fontAlgn="base" hangingPunct="0">
                <a:spcBef>
                  <a:spcPct val="20000"/>
                </a:spcBef>
                <a:spcAft>
                  <a:spcPct val="0"/>
                </a:spcAft>
                <a:buChar char="»"/>
                <a:defRPr>
                  <a:solidFill>
                    <a:schemeClr val="tx1"/>
                  </a:solidFill>
                  <a:latin typeface="Arial" charset="0"/>
                </a:defRPr>
              </a:lvl6pPr>
              <a:lvl7pPr marL="2971800" indent="-228600" defTabSz="912813" eaLnBrk="0" fontAlgn="base" hangingPunct="0">
                <a:spcBef>
                  <a:spcPct val="20000"/>
                </a:spcBef>
                <a:spcAft>
                  <a:spcPct val="0"/>
                </a:spcAft>
                <a:buChar char="»"/>
                <a:defRPr>
                  <a:solidFill>
                    <a:schemeClr val="tx1"/>
                  </a:solidFill>
                  <a:latin typeface="Arial" charset="0"/>
                </a:defRPr>
              </a:lvl7pPr>
              <a:lvl8pPr marL="3429000" indent="-228600" defTabSz="912813" eaLnBrk="0" fontAlgn="base" hangingPunct="0">
                <a:spcBef>
                  <a:spcPct val="20000"/>
                </a:spcBef>
                <a:spcAft>
                  <a:spcPct val="0"/>
                </a:spcAft>
                <a:buChar char="»"/>
                <a:defRPr>
                  <a:solidFill>
                    <a:schemeClr val="tx1"/>
                  </a:solidFill>
                  <a:latin typeface="Arial" charset="0"/>
                </a:defRPr>
              </a:lvl8pPr>
              <a:lvl9pPr marL="3886200" indent="-228600" defTabSz="912813" eaLnBrk="0" fontAlgn="base" hangingPunct="0">
                <a:spcBef>
                  <a:spcPct val="20000"/>
                </a:spcBef>
                <a:spcAft>
                  <a:spcPct val="0"/>
                </a:spcAft>
                <a:buChar char="»"/>
                <a:defRPr>
                  <a:solidFill>
                    <a:schemeClr val="tx1"/>
                  </a:solidFill>
                  <a:latin typeface="Arial" charset="0"/>
                </a:defRPr>
              </a:lvl9pPr>
            </a:lstStyle>
            <a:p>
              <a:pPr>
                <a:lnSpc>
                  <a:spcPct val="130000"/>
                </a:lnSpc>
                <a:spcBef>
                  <a:spcPct val="50000"/>
                </a:spcBef>
                <a:buFontTx/>
                <a:buNone/>
              </a:pPr>
              <a:r>
                <a:rPr lang="zh-CN" altLang="en-US" sz="1800">
                  <a:solidFill>
                    <a:srgbClr val="FF0000"/>
                  </a:solidFill>
                  <a:latin typeface="华文细黑" pitchFamily="2" charset="-122"/>
                  <a:ea typeface="华文细黑" pitchFamily="2" charset="-122"/>
                </a:rPr>
                <a:t>经济管理</a:t>
              </a:r>
            </a:p>
            <a:p>
              <a:pPr>
                <a:lnSpc>
                  <a:spcPct val="130000"/>
                </a:lnSpc>
                <a:spcBef>
                  <a:spcPct val="50000"/>
                </a:spcBef>
                <a:buFontTx/>
                <a:buNone/>
              </a:pPr>
              <a:r>
                <a:rPr lang="zh-CN" altLang="en-US" sz="1800">
                  <a:solidFill>
                    <a:srgbClr val="FF0000"/>
                  </a:solidFill>
                  <a:latin typeface="华文细黑" pitchFamily="2" charset="-122"/>
                  <a:ea typeface="华文细黑" pitchFamily="2" charset="-122"/>
                </a:rPr>
                <a:t>市场营销</a:t>
              </a:r>
            </a:p>
            <a:p>
              <a:pPr>
                <a:lnSpc>
                  <a:spcPct val="130000"/>
                </a:lnSpc>
                <a:spcBef>
                  <a:spcPct val="50000"/>
                </a:spcBef>
                <a:buFontTx/>
                <a:buNone/>
              </a:pPr>
              <a:r>
                <a:rPr lang="zh-CN" altLang="en-US" sz="1800">
                  <a:latin typeface="华文细黑" pitchFamily="2" charset="-122"/>
                  <a:ea typeface="华文细黑" pitchFamily="2" charset="-122"/>
                </a:rPr>
                <a:t>教育管理</a:t>
              </a:r>
            </a:p>
            <a:p>
              <a:pPr>
                <a:lnSpc>
                  <a:spcPct val="130000"/>
                </a:lnSpc>
                <a:spcBef>
                  <a:spcPct val="50000"/>
                </a:spcBef>
                <a:buFontTx/>
                <a:buNone/>
              </a:pPr>
              <a:r>
                <a:rPr lang="zh-CN" altLang="en-US" sz="1800">
                  <a:solidFill>
                    <a:srgbClr val="FF0000"/>
                  </a:solidFill>
                  <a:latin typeface="华文细黑" pitchFamily="2" charset="-122"/>
                  <a:ea typeface="华文细黑" pitchFamily="2" charset="-122"/>
                </a:rPr>
                <a:t>战略管理</a:t>
              </a:r>
            </a:p>
            <a:p>
              <a:pPr>
                <a:lnSpc>
                  <a:spcPct val="130000"/>
                </a:lnSpc>
                <a:spcBef>
                  <a:spcPct val="50000"/>
                </a:spcBef>
                <a:buFontTx/>
                <a:buNone/>
              </a:pPr>
              <a:r>
                <a:rPr lang="zh-CN" altLang="en-US" sz="1800">
                  <a:latin typeface="华文细黑" pitchFamily="2" charset="-122"/>
                  <a:ea typeface="华文细黑" pitchFamily="2" charset="-122"/>
                </a:rPr>
                <a:t>质量管理</a:t>
              </a:r>
            </a:p>
          </p:txBody>
        </p:sp>
        <p:sp>
          <p:nvSpPr>
            <p:cNvPr id="8199" name="Text Box 5"/>
            <p:cNvSpPr txBox="1">
              <a:spLocks noChangeArrowheads="1"/>
            </p:cNvSpPr>
            <p:nvPr/>
          </p:nvSpPr>
          <p:spPr bwMode="auto">
            <a:xfrm>
              <a:off x="839" y="1570"/>
              <a:ext cx="1231"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8438" rIns="93150" bIns="48438">
              <a:spAutoFit/>
            </a:bodyPr>
            <a:lstStyle>
              <a:lvl1pPr defTabSz="912813" eaLnBrk="0" hangingPunct="0">
                <a:spcBef>
                  <a:spcPct val="20000"/>
                </a:spcBef>
                <a:buChar char="•"/>
                <a:defRPr sz="2600">
                  <a:solidFill>
                    <a:schemeClr val="tx1"/>
                  </a:solidFill>
                  <a:latin typeface="Arial" charset="0"/>
                </a:defRPr>
              </a:lvl1pPr>
              <a:lvl2pPr marL="742950" indent="-285750" defTabSz="912813" eaLnBrk="0" hangingPunct="0">
                <a:spcBef>
                  <a:spcPct val="20000"/>
                </a:spcBef>
                <a:buChar char="–"/>
                <a:defRPr sz="2400">
                  <a:solidFill>
                    <a:schemeClr val="tx1"/>
                  </a:solidFill>
                  <a:latin typeface="Arial" charset="0"/>
                </a:defRPr>
              </a:lvl2pPr>
              <a:lvl3pPr marL="1143000" indent="-228600" defTabSz="912813" eaLnBrk="0" hangingPunct="0">
                <a:spcBef>
                  <a:spcPct val="20000"/>
                </a:spcBef>
                <a:buChar char="•"/>
                <a:defRPr sz="2200">
                  <a:solidFill>
                    <a:schemeClr val="tx1"/>
                  </a:solidFill>
                  <a:latin typeface="Arial" charset="0"/>
                </a:defRPr>
              </a:lvl3pPr>
              <a:lvl4pPr marL="1600200" indent="-228600" defTabSz="912813" eaLnBrk="0" hangingPunct="0">
                <a:spcBef>
                  <a:spcPct val="20000"/>
                </a:spcBef>
                <a:buChar char="–"/>
                <a:defRPr sz="2000">
                  <a:solidFill>
                    <a:schemeClr val="tx1"/>
                  </a:solidFill>
                  <a:latin typeface="Arial" charset="0"/>
                </a:defRPr>
              </a:lvl4pPr>
              <a:lvl5pPr marL="2057400" indent="-228600" defTabSz="912813" eaLnBrk="0" hangingPunct="0">
                <a:spcBef>
                  <a:spcPct val="20000"/>
                </a:spcBef>
                <a:buChar char="»"/>
                <a:defRPr>
                  <a:solidFill>
                    <a:schemeClr val="tx1"/>
                  </a:solidFill>
                  <a:latin typeface="Arial" charset="0"/>
                </a:defRPr>
              </a:lvl5pPr>
              <a:lvl6pPr marL="2514600" indent="-228600" defTabSz="912813" eaLnBrk="0" fontAlgn="base" hangingPunct="0">
                <a:spcBef>
                  <a:spcPct val="20000"/>
                </a:spcBef>
                <a:spcAft>
                  <a:spcPct val="0"/>
                </a:spcAft>
                <a:buChar char="»"/>
                <a:defRPr>
                  <a:solidFill>
                    <a:schemeClr val="tx1"/>
                  </a:solidFill>
                  <a:latin typeface="Arial" charset="0"/>
                </a:defRPr>
              </a:lvl6pPr>
              <a:lvl7pPr marL="2971800" indent="-228600" defTabSz="912813" eaLnBrk="0" fontAlgn="base" hangingPunct="0">
                <a:spcBef>
                  <a:spcPct val="20000"/>
                </a:spcBef>
                <a:spcAft>
                  <a:spcPct val="0"/>
                </a:spcAft>
                <a:buChar char="»"/>
                <a:defRPr>
                  <a:solidFill>
                    <a:schemeClr val="tx1"/>
                  </a:solidFill>
                  <a:latin typeface="Arial" charset="0"/>
                </a:defRPr>
              </a:lvl7pPr>
              <a:lvl8pPr marL="3429000" indent="-228600" defTabSz="912813" eaLnBrk="0" fontAlgn="base" hangingPunct="0">
                <a:spcBef>
                  <a:spcPct val="20000"/>
                </a:spcBef>
                <a:spcAft>
                  <a:spcPct val="0"/>
                </a:spcAft>
                <a:buChar char="»"/>
                <a:defRPr>
                  <a:solidFill>
                    <a:schemeClr val="tx1"/>
                  </a:solidFill>
                  <a:latin typeface="Arial" charset="0"/>
                </a:defRPr>
              </a:lvl8pPr>
              <a:lvl9pPr marL="3886200" indent="-228600" defTabSz="912813" eaLnBrk="0" fontAlgn="base" hangingPunct="0">
                <a:spcBef>
                  <a:spcPct val="20000"/>
                </a:spcBef>
                <a:spcAft>
                  <a:spcPct val="0"/>
                </a:spcAft>
                <a:buChar char="»"/>
                <a:defRPr>
                  <a:solidFill>
                    <a:schemeClr val="tx1"/>
                  </a:solidFill>
                  <a:latin typeface="Arial" charset="0"/>
                </a:defRPr>
              </a:lvl9pPr>
            </a:lstStyle>
            <a:p>
              <a:pPr>
                <a:spcBef>
                  <a:spcPct val="50000"/>
                </a:spcBef>
                <a:buFontTx/>
                <a:buNone/>
              </a:pPr>
              <a:r>
                <a:rPr lang="zh-CN" altLang="en-US" sz="1800">
                  <a:latin typeface="华文细黑" pitchFamily="2" charset="-122"/>
                  <a:ea typeface="华文细黑" pitchFamily="2" charset="-122"/>
                </a:rPr>
                <a:t>企业与革新</a:t>
              </a:r>
            </a:p>
            <a:p>
              <a:pPr>
                <a:spcBef>
                  <a:spcPct val="50000"/>
                </a:spcBef>
                <a:buFontTx/>
                <a:buNone/>
              </a:pPr>
              <a:r>
                <a:rPr lang="zh-CN" altLang="en-US" sz="1800">
                  <a:latin typeface="华文细黑" pitchFamily="2" charset="-122"/>
                  <a:ea typeface="华文细黑" pitchFamily="2" charset="-122"/>
                </a:rPr>
                <a:t>学习与发展</a:t>
              </a:r>
            </a:p>
            <a:p>
              <a:pPr>
                <a:spcBef>
                  <a:spcPct val="50000"/>
                </a:spcBef>
                <a:buFontTx/>
                <a:buNone/>
              </a:pPr>
              <a:r>
                <a:rPr lang="zh-CN" altLang="en-US" sz="1800">
                  <a:solidFill>
                    <a:srgbClr val="FF0000"/>
                  </a:solidFill>
                  <a:latin typeface="华文细黑" pitchFamily="2" charset="-122"/>
                  <a:ea typeface="华文细黑" pitchFamily="2" charset="-122"/>
                </a:rPr>
                <a:t>国际商务管理</a:t>
              </a:r>
            </a:p>
            <a:p>
              <a:pPr>
                <a:spcBef>
                  <a:spcPct val="50000"/>
                </a:spcBef>
                <a:buFontTx/>
                <a:buNone/>
              </a:pPr>
              <a:r>
                <a:rPr lang="zh-CN" altLang="en-US" sz="1800">
                  <a:latin typeface="华文细黑" pitchFamily="2" charset="-122"/>
                  <a:ea typeface="华文细黑" pitchFamily="2" charset="-122"/>
                </a:rPr>
                <a:t>人力资源管理</a:t>
              </a:r>
            </a:p>
            <a:p>
              <a:pPr>
                <a:spcBef>
                  <a:spcPct val="50000"/>
                </a:spcBef>
                <a:buFontTx/>
                <a:buNone/>
              </a:pPr>
              <a:r>
                <a:rPr lang="zh-CN" altLang="en-US" sz="1800">
                  <a:latin typeface="华文细黑" pitchFamily="2" charset="-122"/>
                  <a:ea typeface="华文细黑" pitchFamily="2" charset="-122"/>
                </a:rPr>
                <a:t>信息与知识管理</a:t>
              </a:r>
              <a:endParaRPr lang="en-US" altLang="zh-CN" sz="1800">
                <a:latin typeface="华文细黑" pitchFamily="2" charset="-122"/>
                <a:ea typeface="华文细黑" pitchFamily="2" charset="-122"/>
              </a:endParaRPr>
            </a:p>
            <a:p>
              <a:pPr>
                <a:spcBef>
                  <a:spcPct val="50000"/>
                </a:spcBef>
                <a:buFontTx/>
                <a:buNone/>
              </a:pPr>
              <a:r>
                <a:rPr lang="zh-CN" altLang="en-US" sz="1800">
                  <a:latin typeface="华文细黑" pitchFamily="2" charset="-122"/>
                  <a:ea typeface="华文细黑" pitchFamily="2" charset="-122"/>
                </a:rPr>
                <a:t>旅游管理</a:t>
              </a:r>
            </a:p>
          </p:txBody>
        </p:sp>
        <p:sp>
          <p:nvSpPr>
            <p:cNvPr id="8200" name="Text Box 6"/>
            <p:cNvSpPr txBox="1">
              <a:spLocks noChangeArrowheads="1"/>
            </p:cNvSpPr>
            <p:nvPr/>
          </p:nvSpPr>
          <p:spPr bwMode="auto">
            <a:xfrm>
              <a:off x="3764" y="1567"/>
              <a:ext cx="1225"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8438" rIns="93150" bIns="48438">
              <a:spAutoFit/>
            </a:bodyPr>
            <a:lstStyle>
              <a:lvl1pPr defTabSz="912813" eaLnBrk="0" hangingPunct="0">
                <a:spcBef>
                  <a:spcPct val="20000"/>
                </a:spcBef>
                <a:buChar char="•"/>
                <a:defRPr sz="2600">
                  <a:solidFill>
                    <a:schemeClr val="tx1"/>
                  </a:solidFill>
                  <a:latin typeface="Arial" charset="0"/>
                </a:defRPr>
              </a:lvl1pPr>
              <a:lvl2pPr marL="742950" indent="-285750" defTabSz="912813" eaLnBrk="0" hangingPunct="0">
                <a:spcBef>
                  <a:spcPct val="20000"/>
                </a:spcBef>
                <a:buChar char="–"/>
                <a:defRPr sz="2400">
                  <a:solidFill>
                    <a:schemeClr val="tx1"/>
                  </a:solidFill>
                  <a:latin typeface="Arial" charset="0"/>
                </a:defRPr>
              </a:lvl2pPr>
              <a:lvl3pPr marL="1143000" indent="-228600" defTabSz="912813" eaLnBrk="0" hangingPunct="0">
                <a:spcBef>
                  <a:spcPct val="20000"/>
                </a:spcBef>
                <a:buChar char="•"/>
                <a:defRPr sz="2200">
                  <a:solidFill>
                    <a:schemeClr val="tx1"/>
                  </a:solidFill>
                  <a:latin typeface="Arial" charset="0"/>
                </a:defRPr>
              </a:lvl3pPr>
              <a:lvl4pPr marL="1600200" indent="-228600" defTabSz="912813" eaLnBrk="0" hangingPunct="0">
                <a:spcBef>
                  <a:spcPct val="20000"/>
                </a:spcBef>
                <a:buChar char="–"/>
                <a:defRPr sz="2000">
                  <a:solidFill>
                    <a:schemeClr val="tx1"/>
                  </a:solidFill>
                  <a:latin typeface="Arial" charset="0"/>
                </a:defRPr>
              </a:lvl4pPr>
              <a:lvl5pPr marL="2057400" indent="-228600" defTabSz="912813" eaLnBrk="0" hangingPunct="0">
                <a:spcBef>
                  <a:spcPct val="20000"/>
                </a:spcBef>
                <a:buChar char="»"/>
                <a:defRPr>
                  <a:solidFill>
                    <a:schemeClr val="tx1"/>
                  </a:solidFill>
                  <a:latin typeface="Arial" charset="0"/>
                </a:defRPr>
              </a:lvl5pPr>
              <a:lvl6pPr marL="2514600" indent="-228600" defTabSz="912813" eaLnBrk="0" fontAlgn="base" hangingPunct="0">
                <a:spcBef>
                  <a:spcPct val="20000"/>
                </a:spcBef>
                <a:spcAft>
                  <a:spcPct val="0"/>
                </a:spcAft>
                <a:buChar char="»"/>
                <a:defRPr>
                  <a:solidFill>
                    <a:schemeClr val="tx1"/>
                  </a:solidFill>
                  <a:latin typeface="Arial" charset="0"/>
                </a:defRPr>
              </a:lvl6pPr>
              <a:lvl7pPr marL="2971800" indent="-228600" defTabSz="912813" eaLnBrk="0" fontAlgn="base" hangingPunct="0">
                <a:spcBef>
                  <a:spcPct val="20000"/>
                </a:spcBef>
                <a:spcAft>
                  <a:spcPct val="0"/>
                </a:spcAft>
                <a:buChar char="»"/>
                <a:defRPr>
                  <a:solidFill>
                    <a:schemeClr val="tx1"/>
                  </a:solidFill>
                  <a:latin typeface="Arial" charset="0"/>
                </a:defRPr>
              </a:lvl7pPr>
              <a:lvl8pPr marL="3429000" indent="-228600" defTabSz="912813" eaLnBrk="0" fontAlgn="base" hangingPunct="0">
                <a:spcBef>
                  <a:spcPct val="20000"/>
                </a:spcBef>
                <a:spcAft>
                  <a:spcPct val="0"/>
                </a:spcAft>
                <a:buChar char="»"/>
                <a:defRPr>
                  <a:solidFill>
                    <a:schemeClr val="tx1"/>
                  </a:solidFill>
                  <a:latin typeface="Arial" charset="0"/>
                </a:defRPr>
              </a:lvl8pPr>
              <a:lvl9pPr marL="3886200" indent="-228600" defTabSz="912813" eaLnBrk="0" fontAlgn="base" hangingPunct="0">
                <a:spcBef>
                  <a:spcPct val="20000"/>
                </a:spcBef>
                <a:spcAft>
                  <a:spcPct val="0"/>
                </a:spcAft>
                <a:buChar char="»"/>
                <a:defRPr>
                  <a:solidFill>
                    <a:schemeClr val="tx1"/>
                  </a:solidFill>
                  <a:latin typeface="Arial" charset="0"/>
                </a:defRPr>
              </a:lvl9pPr>
            </a:lstStyle>
            <a:p>
              <a:pPr>
                <a:spcBef>
                  <a:spcPct val="50000"/>
                </a:spcBef>
                <a:buFontTx/>
                <a:buNone/>
              </a:pPr>
              <a:r>
                <a:rPr lang="zh-CN" altLang="en-US" sz="1800">
                  <a:solidFill>
                    <a:srgbClr val="FF0000"/>
                  </a:solidFill>
                  <a:latin typeface="华文细黑" pitchFamily="2" charset="-122"/>
                  <a:ea typeface="华文细黑" pitchFamily="2" charset="-122"/>
                </a:rPr>
                <a:t>行业与公营部门管理</a:t>
              </a:r>
            </a:p>
            <a:p>
              <a:pPr>
                <a:spcBef>
                  <a:spcPct val="50000"/>
                </a:spcBef>
                <a:buFontTx/>
                <a:buNone/>
              </a:pPr>
              <a:r>
                <a:rPr lang="zh-CN" altLang="en-US" sz="1800">
                  <a:latin typeface="华文细黑" pitchFamily="2" charset="-122"/>
                  <a:ea typeface="华文细黑" pitchFamily="2" charset="-122"/>
                </a:rPr>
                <a:t>管理科学与研究</a:t>
              </a:r>
            </a:p>
            <a:p>
              <a:pPr>
                <a:spcBef>
                  <a:spcPct val="50000"/>
                </a:spcBef>
                <a:buFontTx/>
                <a:buNone/>
              </a:pPr>
              <a:r>
                <a:rPr lang="zh-CN" altLang="en-US" sz="1800">
                  <a:latin typeface="华文细黑" pitchFamily="2" charset="-122"/>
                  <a:ea typeface="华文细黑" pitchFamily="2" charset="-122"/>
                </a:rPr>
                <a:t>商业道德与法律</a:t>
              </a:r>
            </a:p>
            <a:p>
              <a:pPr>
                <a:spcBef>
                  <a:spcPct val="50000"/>
                </a:spcBef>
                <a:buFontTx/>
                <a:buNone/>
              </a:pPr>
              <a:r>
                <a:rPr lang="zh-CN" altLang="en-US" sz="1800">
                  <a:solidFill>
                    <a:srgbClr val="FF0000"/>
                  </a:solidFill>
                  <a:latin typeface="华文细黑" pitchFamily="2" charset="-122"/>
                  <a:ea typeface="华文细黑" pitchFamily="2" charset="-122"/>
                </a:rPr>
                <a:t>营运与物流管理</a:t>
              </a:r>
            </a:p>
            <a:p>
              <a:pPr>
                <a:spcBef>
                  <a:spcPct val="50000"/>
                </a:spcBef>
                <a:buFontTx/>
                <a:buNone/>
              </a:pPr>
              <a:r>
                <a:rPr lang="zh-CN" altLang="en-US" sz="1800">
                  <a:latin typeface="华文细黑" pitchFamily="2" charset="-122"/>
                  <a:ea typeface="华文细黑" pitchFamily="2" charset="-122"/>
                </a:rPr>
                <a:t>建筑环境</a:t>
              </a:r>
            </a:p>
          </p:txBody>
        </p:sp>
        <p:sp>
          <p:nvSpPr>
            <p:cNvPr id="8201" name="Text Box 8"/>
            <p:cNvSpPr txBox="1">
              <a:spLocks noChangeArrowheads="1"/>
            </p:cNvSpPr>
            <p:nvPr/>
          </p:nvSpPr>
          <p:spPr bwMode="auto">
            <a:xfrm>
              <a:off x="2676" y="1570"/>
              <a:ext cx="1225"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8438" rIns="93150" bIns="48438">
              <a:spAutoFit/>
            </a:bodyPr>
            <a:lstStyle>
              <a:lvl1pPr defTabSz="912813" eaLnBrk="0" hangingPunct="0">
                <a:spcBef>
                  <a:spcPct val="20000"/>
                </a:spcBef>
                <a:buChar char="•"/>
                <a:defRPr sz="2600">
                  <a:solidFill>
                    <a:schemeClr val="tx1"/>
                  </a:solidFill>
                  <a:latin typeface="Arial" charset="0"/>
                </a:defRPr>
              </a:lvl1pPr>
              <a:lvl2pPr marL="742950" indent="-285750" defTabSz="912813" eaLnBrk="0" hangingPunct="0">
                <a:spcBef>
                  <a:spcPct val="20000"/>
                </a:spcBef>
                <a:buChar char="–"/>
                <a:defRPr sz="2400">
                  <a:solidFill>
                    <a:schemeClr val="tx1"/>
                  </a:solidFill>
                  <a:latin typeface="Arial" charset="0"/>
                </a:defRPr>
              </a:lvl2pPr>
              <a:lvl3pPr marL="1143000" indent="-228600" defTabSz="912813" eaLnBrk="0" hangingPunct="0">
                <a:spcBef>
                  <a:spcPct val="20000"/>
                </a:spcBef>
                <a:buChar char="•"/>
                <a:defRPr sz="2200">
                  <a:solidFill>
                    <a:schemeClr val="tx1"/>
                  </a:solidFill>
                  <a:latin typeface="Arial" charset="0"/>
                </a:defRPr>
              </a:lvl3pPr>
              <a:lvl4pPr marL="1600200" indent="-228600" defTabSz="912813" eaLnBrk="0" hangingPunct="0">
                <a:spcBef>
                  <a:spcPct val="20000"/>
                </a:spcBef>
                <a:buChar char="–"/>
                <a:defRPr sz="2000">
                  <a:solidFill>
                    <a:schemeClr val="tx1"/>
                  </a:solidFill>
                  <a:latin typeface="Arial" charset="0"/>
                </a:defRPr>
              </a:lvl4pPr>
              <a:lvl5pPr marL="2057400" indent="-228600" defTabSz="912813" eaLnBrk="0" hangingPunct="0">
                <a:spcBef>
                  <a:spcPct val="20000"/>
                </a:spcBef>
                <a:buChar char="»"/>
                <a:defRPr>
                  <a:solidFill>
                    <a:schemeClr val="tx1"/>
                  </a:solidFill>
                  <a:latin typeface="Arial" charset="0"/>
                </a:defRPr>
              </a:lvl5pPr>
              <a:lvl6pPr marL="2514600" indent="-228600" defTabSz="912813" eaLnBrk="0" fontAlgn="base" hangingPunct="0">
                <a:spcBef>
                  <a:spcPct val="20000"/>
                </a:spcBef>
                <a:spcAft>
                  <a:spcPct val="0"/>
                </a:spcAft>
                <a:buChar char="»"/>
                <a:defRPr>
                  <a:solidFill>
                    <a:schemeClr val="tx1"/>
                  </a:solidFill>
                  <a:latin typeface="Arial" charset="0"/>
                </a:defRPr>
              </a:lvl6pPr>
              <a:lvl7pPr marL="2971800" indent="-228600" defTabSz="912813" eaLnBrk="0" fontAlgn="base" hangingPunct="0">
                <a:spcBef>
                  <a:spcPct val="20000"/>
                </a:spcBef>
                <a:spcAft>
                  <a:spcPct val="0"/>
                </a:spcAft>
                <a:buChar char="»"/>
                <a:defRPr>
                  <a:solidFill>
                    <a:schemeClr val="tx1"/>
                  </a:solidFill>
                  <a:latin typeface="Arial" charset="0"/>
                </a:defRPr>
              </a:lvl7pPr>
              <a:lvl8pPr marL="3429000" indent="-228600" defTabSz="912813" eaLnBrk="0" fontAlgn="base" hangingPunct="0">
                <a:spcBef>
                  <a:spcPct val="20000"/>
                </a:spcBef>
                <a:spcAft>
                  <a:spcPct val="0"/>
                </a:spcAft>
                <a:buChar char="»"/>
                <a:defRPr>
                  <a:solidFill>
                    <a:schemeClr val="tx1"/>
                  </a:solidFill>
                  <a:latin typeface="Arial" charset="0"/>
                </a:defRPr>
              </a:lvl8pPr>
              <a:lvl9pPr marL="3886200" indent="-228600" defTabSz="912813" eaLnBrk="0" fontAlgn="base" hangingPunct="0">
                <a:spcBef>
                  <a:spcPct val="20000"/>
                </a:spcBef>
                <a:spcAft>
                  <a:spcPct val="0"/>
                </a:spcAft>
                <a:buChar char="»"/>
                <a:defRPr>
                  <a:solidFill>
                    <a:schemeClr val="tx1"/>
                  </a:solidFill>
                  <a:latin typeface="Arial" charset="0"/>
                </a:defRPr>
              </a:lvl9pPr>
            </a:lstStyle>
            <a:p>
              <a:pPr>
                <a:spcBef>
                  <a:spcPct val="50000"/>
                </a:spcBef>
                <a:buFontTx/>
                <a:buNone/>
              </a:pPr>
              <a:r>
                <a:rPr lang="zh-CN" altLang="en-US" sz="1800">
                  <a:latin typeface="华文细黑" pitchFamily="2" charset="-122"/>
                  <a:ea typeface="华文细黑" pitchFamily="2" charset="-122"/>
                </a:rPr>
                <a:t>绩效管理与评估</a:t>
              </a:r>
            </a:p>
            <a:p>
              <a:pPr>
                <a:spcBef>
                  <a:spcPct val="50000"/>
                </a:spcBef>
                <a:buFontTx/>
                <a:buNone/>
              </a:pPr>
              <a:r>
                <a:rPr lang="zh-CN" altLang="en-US" sz="1800">
                  <a:solidFill>
                    <a:srgbClr val="FF0000"/>
                  </a:solidFill>
                  <a:latin typeface="华文细黑" pitchFamily="2" charset="-122"/>
                  <a:ea typeface="华文细黑" pitchFamily="2" charset="-122"/>
                </a:rPr>
                <a:t>会计与金融</a:t>
              </a:r>
              <a:endParaRPr lang="en-US" altLang="zh-CN" sz="1800">
                <a:solidFill>
                  <a:srgbClr val="FF0000"/>
                </a:solidFill>
                <a:latin typeface="华文细黑" pitchFamily="2" charset="-122"/>
                <a:ea typeface="华文细黑" pitchFamily="2" charset="-122"/>
              </a:endParaRPr>
            </a:p>
            <a:p>
              <a:pPr>
                <a:spcBef>
                  <a:spcPct val="50000"/>
                </a:spcBef>
                <a:buFontTx/>
                <a:buNone/>
              </a:pPr>
              <a:r>
                <a:rPr lang="zh-CN" altLang="en-US" sz="1800">
                  <a:solidFill>
                    <a:srgbClr val="FF0000"/>
                  </a:solidFill>
                  <a:latin typeface="华文细黑" pitchFamily="2" charset="-122"/>
                  <a:ea typeface="华文细黑" pitchFamily="2" charset="-122"/>
                </a:rPr>
                <a:t>组织研究</a:t>
              </a:r>
              <a:endParaRPr lang="en-US" altLang="zh-CN" sz="1800">
                <a:solidFill>
                  <a:srgbClr val="FF0000"/>
                </a:solidFill>
                <a:latin typeface="华文细黑" pitchFamily="2" charset="-122"/>
                <a:ea typeface="华文细黑" pitchFamily="2" charset="-122"/>
              </a:endParaRPr>
            </a:p>
            <a:p>
              <a:pPr>
                <a:spcBef>
                  <a:spcPct val="50000"/>
                </a:spcBef>
                <a:buFontTx/>
                <a:buNone/>
              </a:pPr>
              <a:r>
                <a:rPr lang="zh-CN" altLang="en-US" sz="1800">
                  <a:latin typeface="华文细黑" pitchFamily="2" charset="-122"/>
                  <a:ea typeface="华文细黑" pitchFamily="2" charset="-122"/>
                </a:rPr>
                <a:t>区域管理研究</a:t>
              </a:r>
              <a:endParaRPr lang="en-US" altLang="zh-CN" sz="1800">
                <a:latin typeface="华文细黑" pitchFamily="2" charset="-122"/>
                <a:ea typeface="华文细黑" pitchFamily="2" charset="-122"/>
              </a:endParaRPr>
            </a:p>
            <a:p>
              <a:pPr>
                <a:spcBef>
                  <a:spcPct val="50000"/>
                </a:spcBef>
                <a:buFontTx/>
                <a:buNone/>
              </a:pPr>
              <a:r>
                <a:rPr lang="zh-CN" altLang="en-US" sz="1800">
                  <a:latin typeface="华文细黑" pitchFamily="2" charset="-122"/>
                  <a:ea typeface="华文细黑" pitchFamily="2" charset="-122"/>
                </a:rPr>
                <a:t>图书馆与信息研究</a:t>
              </a:r>
            </a:p>
            <a:p>
              <a:pPr>
                <a:spcBef>
                  <a:spcPct val="50000"/>
                </a:spcBef>
                <a:buFontTx/>
                <a:buNone/>
              </a:pPr>
              <a:r>
                <a:rPr lang="zh-CN" altLang="en-US" sz="1800">
                  <a:latin typeface="华文细黑" pitchFamily="2" charset="-122"/>
                  <a:ea typeface="华文细黑" pitchFamily="2" charset="-122"/>
                </a:rPr>
                <a:t>健康护理与社会关怀</a:t>
              </a:r>
            </a:p>
          </p:txBody>
        </p:sp>
      </p:grpSp>
      <p:sp>
        <p:nvSpPr>
          <p:cNvPr id="8196" name="圆角矩形 1"/>
          <p:cNvSpPr>
            <a:spLocks noChangeArrowheads="1"/>
          </p:cNvSpPr>
          <p:nvPr/>
        </p:nvSpPr>
        <p:spPr bwMode="auto">
          <a:xfrm>
            <a:off x="341313" y="3508375"/>
            <a:ext cx="8461375" cy="2967038"/>
          </a:xfrm>
          <a:prstGeom prst="roundRect">
            <a:avLst>
              <a:gd name="adj" fmla="val 16667"/>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zh-CN" altLang="en-US" sz="1800"/>
          </a:p>
        </p:txBody>
      </p:sp>
      <p:sp>
        <p:nvSpPr>
          <p:cNvPr id="8197" name="Rectangle 2"/>
          <p:cNvSpPr txBox="1">
            <a:spLocks noChangeArrowheads="1"/>
          </p:cNvSpPr>
          <p:nvPr/>
        </p:nvSpPr>
        <p:spPr bwMode="auto">
          <a:xfrm>
            <a:off x="584200" y="541338"/>
            <a:ext cx="7377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zh-CN" sz="3200" b="1" dirty="0">
                <a:ea typeface="华文细黑" pitchFamily="2" charset="-122"/>
              </a:rPr>
              <a:t>Emerald </a:t>
            </a:r>
            <a:r>
              <a:rPr lang="zh-CN" altLang="en-US" sz="3200" b="1" dirty="0">
                <a:latin typeface="微软雅黑" pitchFamily="34" charset="-122"/>
                <a:ea typeface="微软雅黑" pitchFamily="34" charset="-122"/>
              </a:rPr>
              <a:t>管理学期刊</a:t>
            </a:r>
            <a:endParaRPr lang="zh-CN" altLang="en-US" sz="18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8"/>
          <p:cNvSpPr>
            <a:spLocks noChangeArrowheads="1"/>
          </p:cNvSpPr>
          <p:nvPr/>
        </p:nvSpPr>
        <p:spPr bwMode="auto">
          <a:xfrm>
            <a:off x="415925" y="354013"/>
            <a:ext cx="75453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3200" b="1" dirty="0">
                <a:ea typeface="华文细黑" pitchFamily="2" charset="-122"/>
              </a:rPr>
              <a:t>Emerald </a:t>
            </a:r>
            <a:r>
              <a:rPr lang="zh-CN" altLang="en-US" sz="3200" b="1" dirty="0">
                <a:latin typeface="微软雅黑" panose="020B0503020204020204" pitchFamily="34" charset="-122"/>
                <a:ea typeface="微软雅黑" panose="020B0503020204020204" pitchFamily="34" charset="-122"/>
              </a:rPr>
              <a:t>图书及电子系列丛书</a:t>
            </a:r>
          </a:p>
        </p:txBody>
      </p:sp>
      <p:pic>
        <p:nvPicPr>
          <p:cNvPr id="13315"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995738"/>
            <a:ext cx="2695575" cy="66198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5" y="1222375"/>
            <a:ext cx="27146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150" y="2200275"/>
            <a:ext cx="27860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18" descr="imagesCABU7KQ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3235325"/>
            <a:ext cx="267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4657725"/>
            <a:ext cx="133191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75" y="4657725"/>
            <a:ext cx="13319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1" name="组合 19"/>
          <p:cNvGrpSpPr>
            <a:grpSpLocks/>
          </p:cNvGrpSpPr>
          <p:nvPr/>
        </p:nvGrpSpPr>
        <p:grpSpPr bwMode="auto">
          <a:xfrm>
            <a:off x="0" y="1222375"/>
            <a:ext cx="2649538" cy="5635625"/>
            <a:chOff x="0" y="1275100"/>
            <a:chExt cx="3000357" cy="5577049"/>
          </a:xfrm>
        </p:grpSpPr>
        <p:pic>
          <p:nvPicPr>
            <p:cNvPr id="13324" name="Picture 4" descr="Corporate Governance and Firm Va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75100"/>
              <a:ext cx="886541" cy="125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5" descr="Research on Emotions in Organizations, Vo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564" y="3996199"/>
              <a:ext cx="971335" cy="1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6" descr="Advances in Librarianshi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9110" y="5389572"/>
              <a:ext cx="961247" cy="141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7" descr="writing and digital med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7649" y="5404087"/>
              <a:ext cx="979377" cy="142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8" descr="Sustainable Communiti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1497" y="2608833"/>
              <a:ext cx="950510" cy="132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9" descr="Qualitative Researc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6482" y="2579803"/>
              <a:ext cx="960009" cy="135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0" descr="Intellectual Property and Trad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1685"/>
              <a:ext cx="917146" cy="1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3" descr="International Handbook of Distance Educ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1432" y="1275102"/>
              <a:ext cx="928970" cy="12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4" descr="Dynamic Analysis in the Social Science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2976" y="1288030"/>
              <a:ext cx="915042" cy="125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5" descr="handbook of logistics and supply-chain managemen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389571"/>
              <a:ext cx="942272" cy="146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16" descr="research in rural sociology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3514" y="3996198"/>
              <a:ext cx="937057" cy="131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17" descr="advances in mergers and acquisition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575253"/>
              <a:ext cx="904582" cy="135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圆角矩形 40"/>
          <p:cNvSpPr/>
          <p:nvPr/>
        </p:nvSpPr>
        <p:spPr bwMode="auto">
          <a:xfrm>
            <a:off x="2800350" y="1868488"/>
            <a:ext cx="3414713" cy="4356100"/>
          </a:xfrm>
          <a:prstGeom prst="roundRect">
            <a:avLst/>
          </a:prstGeom>
          <a:ln w="57150">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ltLang="zh-CN" b="1" dirty="0">
              <a:solidFill>
                <a:schemeClr val="tx1"/>
              </a:solidFill>
            </a:endParaRPr>
          </a:p>
          <a:p>
            <a:pPr>
              <a:defRPr/>
            </a:pPr>
            <a:endParaRPr lang="en-US" altLang="zh-CN" b="1" dirty="0">
              <a:solidFill>
                <a:schemeClr val="tx1"/>
              </a:solidFill>
            </a:endParaRPr>
          </a:p>
          <a:p>
            <a:pPr>
              <a:defRPr/>
            </a:pPr>
            <a:endParaRPr lang="en-US" altLang="zh-CN" b="1" dirty="0">
              <a:solidFill>
                <a:schemeClr val="tx1"/>
              </a:solidFill>
            </a:endParaRPr>
          </a:p>
          <a:p>
            <a:pPr>
              <a:defRPr/>
            </a:pPr>
            <a:endParaRPr lang="en-US" altLang="zh-CN" b="1" dirty="0">
              <a:solidFill>
                <a:schemeClr val="tx1"/>
              </a:solidFill>
            </a:endParaRPr>
          </a:p>
          <a:p>
            <a:pPr>
              <a:buFont typeface="Arial" pitchFamily="34" charset="0"/>
              <a:buChar char="•"/>
              <a:defRPr/>
            </a:pPr>
            <a:endParaRPr lang="en-US" altLang="zh-CN" b="1" dirty="0">
              <a:solidFill>
                <a:schemeClr val="tx1"/>
              </a:solidFill>
            </a:endParaRPr>
          </a:p>
          <a:p>
            <a:pPr>
              <a:buFont typeface="Arial" pitchFamily="34" charset="0"/>
              <a:buChar char="•"/>
              <a:defRPr/>
            </a:pPr>
            <a:r>
              <a:rPr lang="zh-CN" altLang="en-US" sz="2000" b="1" dirty="0">
                <a:solidFill>
                  <a:schemeClr val="tx1"/>
                </a:solidFill>
                <a:latin typeface="华文细黑" pitchFamily="2" charset="-122"/>
                <a:ea typeface="华文细黑" pitchFamily="2" charset="-122"/>
              </a:rPr>
              <a:t>  </a:t>
            </a:r>
            <a:r>
              <a:rPr lang="en-US" altLang="zh-CN" sz="2000" b="1" dirty="0" smtClean="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工商管理与经济学集</a:t>
            </a:r>
            <a:r>
              <a:rPr lang="en-US" altLang="zh-CN" sz="2000" b="1" dirty="0">
                <a:solidFill>
                  <a:schemeClr val="tx1"/>
                </a:solidFill>
                <a:latin typeface="微软雅黑" panose="020B0503020204020204" pitchFamily="34" charset="-122"/>
                <a:ea typeface="微软雅黑" panose="020B0503020204020204" pitchFamily="34" charset="-122"/>
              </a:rPr>
              <a:t>》</a:t>
            </a:r>
          </a:p>
          <a:p>
            <a:pPr>
              <a:defRPr/>
            </a:pPr>
            <a:r>
              <a:rPr lang="zh-CN" altLang="en-US" sz="2000" b="1" dirty="0">
                <a:solidFill>
                  <a:schemeClr val="tx1"/>
                </a:solidFill>
                <a:latin typeface="微软雅黑" panose="020B0503020204020204" pitchFamily="34" charset="-122"/>
                <a:ea typeface="微软雅黑" panose="020B0503020204020204" pitchFamily="34" charset="-122"/>
              </a:rPr>
              <a:t>   </a:t>
            </a:r>
            <a:r>
              <a:rPr lang="en-US" altLang="zh-CN" sz="2000" b="1" dirty="0" smtClean="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社会科学集</a:t>
            </a:r>
            <a:r>
              <a:rPr lang="en-US" altLang="zh-CN" sz="2000" b="1" dirty="0">
                <a:solidFill>
                  <a:schemeClr val="tx1"/>
                </a:solidFill>
                <a:latin typeface="微软雅黑" panose="020B0503020204020204" pitchFamily="34" charset="-122"/>
                <a:ea typeface="微软雅黑" panose="020B0503020204020204" pitchFamily="34" charset="-122"/>
              </a:rPr>
              <a:t>》</a:t>
            </a:r>
          </a:p>
          <a:p>
            <a:pPr>
              <a:defRPr/>
            </a:pPr>
            <a:endParaRPr lang="en-US" altLang="zh-CN" b="1" dirty="0">
              <a:solidFill>
                <a:schemeClr val="tx1"/>
              </a:solidFill>
            </a:endParaRPr>
          </a:p>
          <a:p>
            <a:pPr>
              <a:buFont typeface="Arial" pitchFamily="34" charset="0"/>
              <a:buChar char="•"/>
              <a:defRPr/>
            </a:pPr>
            <a:r>
              <a:rPr lang="en-US" altLang="zh-CN" b="1" dirty="0">
                <a:solidFill>
                  <a:schemeClr val="tx1"/>
                </a:solidFill>
                <a:latin typeface="+mn-ea"/>
              </a:rPr>
              <a:t>    1500</a:t>
            </a:r>
            <a:r>
              <a:rPr lang="zh-CN" altLang="en-US" b="1" dirty="0">
                <a:solidFill>
                  <a:schemeClr val="tx1"/>
                </a:solidFill>
                <a:latin typeface="微软雅黑" panose="020B0503020204020204" pitchFamily="34" charset="-122"/>
                <a:ea typeface="微软雅黑" panose="020B0503020204020204" pitchFamily="34" charset="-122"/>
              </a:rPr>
              <a:t>卷</a:t>
            </a:r>
            <a:endParaRPr lang="en-US" altLang="zh-CN" b="1" dirty="0">
              <a:solidFill>
                <a:schemeClr val="tx1"/>
              </a:solidFill>
              <a:latin typeface="微软雅黑" panose="020B0503020204020204" pitchFamily="34" charset="-122"/>
              <a:ea typeface="微软雅黑" panose="020B0503020204020204" pitchFamily="34" charset="-122"/>
            </a:endParaRPr>
          </a:p>
          <a:p>
            <a:pPr>
              <a:defRPr/>
            </a:pPr>
            <a:r>
              <a:rPr lang="en-US" altLang="zh-CN" b="1" dirty="0">
                <a:solidFill>
                  <a:schemeClr val="tx1"/>
                </a:solidFill>
                <a:latin typeface="+mn-ea"/>
              </a:rPr>
              <a:t>    </a:t>
            </a:r>
            <a:r>
              <a:rPr lang="en-US" altLang="zh-CN" b="1" dirty="0" smtClean="0">
                <a:solidFill>
                  <a:schemeClr val="tx1"/>
                </a:solidFill>
                <a:latin typeface="+mn-ea"/>
              </a:rPr>
              <a:t>  </a:t>
            </a:r>
            <a:r>
              <a:rPr lang="en-US" altLang="zh-CN" b="1" dirty="0">
                <a:solidFill>
                  <a:schemeClr val="tx1"/>
                </a:solidFill>
                <a:latin typeface="+mn-ea"/>
              </a:rPr>
              <a:t>50% BKCI</a:t>
            </a:r>
          </a:p>
          <a:p>
            <a:pPr>
              <a:defRPr/>
            </a:pPr>
            <a:r>
              <a:rPr lang="en-US" altLang="zh-CN" b="1" dirty="0">
                <a:solidFill>
                  <a:schemeClr val="tx1"/>
                </a:solidFill>
                <a:latin typeface="+mn-ea"/>
              </a:rPr>
              <a:t>   </a:t>
            </a:r>
            <a:r>
              <a:rPr lang="en-US" altLang="zh-CN" b="1" dirty="0" smtClean="0">
                <a:solidFill>
                  <a:schemeClr val="tx1"/>
                </a:solidFill>
                <a:latin typeface="+mn-ea"/>
              </a:rPr>
              <a:t>   </a:t>
            </a:r>
            <a:r>
              <a:rPr lang="en-US" altLang="zh-CN" b="1" dirty="0">
                <a:solidFill>
                  <a:schemeClr val="tx1"/>
                </a:solidFill>
                <a:latin typeface="+mn-ea"/>
              </a:rPr>
              <a:t>85% Scopus</a:t>
            </a:r>
          </a:p>
          <a:p>
            <a:pPr>
              <a:defRPr/>
            </a:pPr>
            <a:endParaRPr lang="en-US" altLang="zh-CN" b="1" dirty="0">
              <a:solidFill>
                <a:schemeClr val="tx1"/>
              </a:solidFill>
              <a:latin typeface="+mn-ea"/>
            </a:endParaRPr>
          </a:p>
          <a:p>
            <a:pPr>
              <a:buFont typeface="Arial" pitchFamily="34" charset="0"/>
              <a:buChar char="•"/>
              <a:defRPr/>
            </a:pPr>
            <a:r>
              <a:rPr lang="en-US" altLang="zh-CN" b="1" dirty="0">
                <a:solidFill>
                  <a:schemeClr val="tx1"/>
                </a:solidFill>
                <a:latin typeface="+mn-ea"/>
              </a:rPr>
              <a:t>  </a:t>
            </a:r>
            <a:r>
              <a:rPr lang="en-US" altLang="zh-CN" b="1" dirty="0" smtClean="0">
                <a:solidFill>
                  <a:schemeClr val="tx1"/>
                </a:solidFill>
                <a:latin typeface="+mn-ea"/>
              </a:rPr>
              <a:t>   </a:t>
            </a:r>
            <a:r>
              <a:rPr lang="en-US" altLang="zh-CN" b="1" dirty="0">
                <a:solidFill>
                  <a:schemeClr val="tx1"/>
                </a:solidFill>
                <a:latin typeface="+mn-ea"/>
              </a:rPr>
              <a:t>HTML/PDF/EPUB</a:t>
            </a:r>
            <a:endParaRPr lang="zh-CN" altLang="en-US" b="1" dirty="0">
              <a:solidFill>
                <a:schemeClr val="tx1"/>
              </a:solidFill>
              <a:latin typeface="+mn-ea"/>
            </a:endParaRPr>
          </a:p>
        </p:txBody>
      </p:sp>
      <p:pic>
        <p:nvPicPr>
          <p:cNvPr id="13323" name="Picture 2"/>
          <p:cNvPicPr>
            <a:picLocks noGrp="1" noChangeAspect="1" noChangeArrowheads="1"/>
          </p:cNvPicPr>
          <p:nvPr>
            <p:ph idx="1"/>
          </p:nvPr>
        </p:nvPicPr>
        <p:blipFill>
          <a:blip r:embed="rId21">
            <a:extLst>
              <a:ext uri="{28A0092B-C50C-407E-A947-70E740481C1C}">
                <a14:useLocalDpi xmlns:a14="http://schemas.microsoft.com/office/drawing/2010/main" val="0"/>
              </a:ext>
            </a:extLst>
          </a:blip>
          <a:srcRect l="7640" t="33398" r="3645"/>
          <a:stretch>
            <a:fillRect/>
          </a:stretch>
        </p:blipFill>
        <p:spPr>
          <a:xfrm>
            <a:off x="3927475" y="2032000"/>
            <a:ext cx="1160463" cy="1217613"/>
          </a:xfrm>
        </p:spPr>
      </p:pic>
    </p:spTree>
    <p:extLst>
      <p:ext uri="{BB962C8B-B14F-4D97-AF65-F5344CB8AC3E}">
        <p14:creationId xmlns:p14="http://schemas.microsoft.com/office/powerpoint/2010/main" val="168254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90550" y="668338"/>
            <a:ext cx="7272338" cy="593725"/>
          </a:xfrm>
        </p:spPr>
        <p:txBody>
          <a:bodyPr anchor="t"/>
          <a:lstStyle/>
          <a:p>
            <a:pPr eaLnBrk="1" hangingPunct="1"/>
            <a:r>
              <a:rPr lang="en-GB" altLang="zh-CN" dirty="0" smtClean="0">
                <a:ea typeface="宋体" charset="-122"/>
              </a:rPr>
              <a:t>Emerald Case Studies</a:t>
            </a:r>
            <a:endParaRPr lang="zh-CN" altLang="en-US" dirty="0" smtClean="0">
              <a:ea typeface="宋体" charset="-122"/>
            </a:endParaRPr>
          </a:p>
        </p:txBody>
      </p:sp>
      <p:sp>
        <p:nvSpPr>
          <p:cNvPr id="14339" name="Rectangle 3"/>
          <p:cNvSpPr>
            <a:spLocks noGrp="1" noChangeArrowheads="1"/>
          </p:cNvSpPr>
          <p:nvPr>
            <p:ph type="body" idx="4294967295"/>
          </p:nvPr>
        </p:nvSpPr>
        <p:spPr>
          <a:xfrm>
            <a:off x="465138" y="1668463"/>
            <a:ext cx="5761037" cy="1565275"/>
          </a:xfrm>
        </p:spPr>
        <p:txBody>
          <a:bodyPr/>
          <a:lstStyle/>
          <a:p>
            <a:pPr eaLnBrk="1" hangingPunct="1">
              <a:spcBef>
                <a:spcPct val="40000"/>
              </a:spcBef>
              <a:buFont typeface="Wingdings" pitchFamily="2" charset="2"/>
              <a:buChar char="Ø"/>
              <a:defRPr/>
            </a:pPr>
            <a:r>
              <a:rPr lang="zh-CN" altLang="en-US" sz="2400" dirty="0" smtClean="0">
                <a:latin typeface="微软雅黑" panose="020B0503020204020204" pitchFamily="34" charset="-122"/>
                <a:ea typeface="微软雅黑" panose="020B0503020204020204" pitchFamily="34" charset="-122"/>
              </a:rPr>
              <a:t>关注新兴市场与世界同步发展</a:t>
            </a:r>
          </a:p>
          <a:p>
            <a:pPr eaLnBrk="1" hangingPunct="1">
              <a:spcBef>
                <a:spcPct val="40000"/>
              </a:spcBef>
              <a:buFont typeface="Wingdings" pitchFamily="2" charset="2"/>
              <a:buChar char="Ø"/>
              <a:defRPr/>
            </a:pPr>
            <a:r>
              <a:rPr lang="zh-CN" altLang="en-US" sz="2400" dirty="0" smtClean="0">
                <a:latin typeface="微软雅黑" panose="020B0503020204020204" pitchFamily="34" charset="-122"/>
                <a:ea typeface="微软雅黑" panose="020B0503020204020204" pitchFamily="34" charset="-122"/>
              </a:rPr>
              <a:t>同行</a:t>
            </a:r>
            <a:r>
              <a:rPr lang="zh-CN" altLang="en-US" sz="2400" b="1" u="sng" dirty="0" smtClean="0">
                <a:latin typeface="微软雅黑" panose="020B0503020204020204" pitchFamily="34" charset="-122"/>
                <a:ea typeface="微软雅黑" panose="020B0503020204020204" pitchFamily="34" charset="-122"/>
              </a:rPr>
              <a:t>专家评审</a:t>
            </a:r>
            <a:endParaRPr lang="en-US" altLang="zh-CN" sz="2400" b="1" u="sng" dirty="0" smtClean="0">
              <a:latin typeface="微软雅黑" panose="020B0503020204020204" pitchFamily="34" charset="-122"/>
              <a:ea typeface="微软雅黑" panose="020B0503020204020204" pitchFamily="34" charset="-122"/>
            </a:endParaRPr>
          </a:p>
          <a:p>
            <a:pPr marL="0" indent="0" eaLnBrk="1" hangingPunct="1">
              <a:spcBef>
                <a:spcPct val="40000"/>
              </a:spcBef>
              <a:buFontTx/>
              <a:buNone/>
              <a:defRPr/>
            </a:pPr>
            <a:endParaRPr lang="en-US" altLang="zh-CN" sz="2400" dirty="0" smtClean="0">
              <a:ea typeface="宋体" pitchFamily="2" charset="-122"/>
            </a:endParaRPr>
          </a:p>
          <a:p>
            <a:pPr eaLnBrk="1" hangingPunct="1">
              <a:spcBef>
                <a:spcPct val="40000"/>
              </a:spcBef>
              <a:buFont typeface="Wingdings" pitchFamily="2" charset="2"/>
              <a:buChar char="Ø"/>
              <a:defRPr/>
            </a:pPr>
            <a:endParaRPr lang="zh-CN" altLang="en-US" sz="2400" dirty="0" smtClean="0">
              <a:ea typeface="宋体" pitchFamily="2" charset="-122"/>
            </a:endParaRPr>
          </a:p>
        </p:txBody>
      </p:sp>
      <p:pic>
        <p:nvPicPr>
          <p:cNvPr id="143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88" y="1643063"/>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2992438"/>
            <a:ext cx="11064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475" y="2979738"/>
            <a:ext cx="1111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3763" y="1668463"/>
            <a:ext cx="13001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6425" y="4576763"/>
            <a:ext cx="31210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nvCxnSpPr>
        <p:spPr bwMode="auto">
          <a:xfrm flipH="1">
            <a:off x="7286625" y="1543050"/>
            <a:ext cx="14288" cy="2613025"/>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p:spPr>
      </p:cxnSp>
      <p:cxnSp>
        <p:nvCxnSpPr>
          <p:cNvPr id="15" name="直接连接符 14"/>
          <p:cNvCxnSpPr/>
          <p:nvPr/>
        </p:nvCxnSpPr>
        <p:spPr bwMode="auto">
          <a:xfrm>
            <a:off x="6037263" y="2892425"/>
            <a:ext cx="2482850" cy="0"/>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p:spPr>
      </p:cxnSp>
      <p:pic>
        <p:nvPicPr>
          <p:cNvPr id="14347"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 y="3114675"/>
            <a:ext cx="5457825" cy="357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530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95" t="8348" r="1689"/>
          <a:stretch/>
        </p:blipFill>
        <p:spPr bwMode="auto">
          <a:xfrm>
            <a:off x="-163773" y="0"/>
            <a:ext cx="1011299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52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488557" y="1860825"/>
          <a:ext cx="5975499" cy="391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3" name="标题 1"/>
          <p:cNvSpPr txBox="1">
            <a:spLocks/>
          </p:cNvSpPr>
          <p:nvPr/>
        </p:nvSpPr>
        <p:spPr bwMode="auto">
          <a:xfrm>
            <a:off x="722313" y="14288"/>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har char="•"/>
              <a:defRPr sz="26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zh-CN" altLang="en-US" sz="3200" b="1">
                <a:latin typeface="微软雅黑" pitchFamily="34" charset="-122"/>
                <a:ea typeface="微软雅黑" pitchFamily="34" charset="-122"/>
              </a:rPr>
              <a:t>目录</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0000001">
  <a:themeElements>
    <a:clrScheme name="Default Design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Ppt0000001</Template>
  <TotalTime>3183</TotalTime>
  <Words>2601</Words>
  <Application>Microsoft Office PowerPoint</Application>
  <PresentationFormat>全屏显示(4:3)</PresentationFormat>
  <Paragraphs>480</Paragraphs>
  <Slides>45</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47" baseType="lpstr">
      <vt:lpstr>Ppt0000001</vt:lpstr>
      <vt:lpstr>Visio</vt:lpstr>
      <vt:lpstr>Emerald国际期刊投稿交流</vt:lpstr>
      <vt:lpstr>目录</vt:lpstr>
      <vt:lpstr>PowerPoint 演示文稿</vt:lpstr>
      <vt:lpstr>Emerald Resources</vt:lpstr>
      <vt:lpstr>PowerPoint 演示文稿</vt:lpstr>
      <vt:lpstr>PowerPoint 演示文稿</vt:lpstr>
      <vt:lpstr>Emerald Case Studies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Voices from Editor</vt:lpstr>
      <vt:lpstr>PowerPoint 演示文稿</vt:lpstr>
      <vt:lpstr>PowerPoint 演示文稿</vt:lpstr>
      <vt:lpstr>学术英语：语言特点</vt:lpstr>
      <vt:lpstr>引用动词</vt:lpstr>
      <vt:lpstr>参考文献文中引用</vt:lpstr>
      <vt:lpstr>中式英语误区</vt:lpstr>
      <vt:lpstr>Emerald Subediting母语化润色</vt:lpstr>
      <vt:lpstr>Emerald Subediting 案例</vt:lpstr>
      <vt:lpstr>Emerald 翻译 &amp; 投稿辅助</vt:lpstr>
      <vt:lpstr>目录</vt:lpstr>
      <vt:lpstr>Emerald/IACMR管理学基金奖</vt:lpstr>
      <vt:lpstr>Emerald 优秀博士论文奖</vt:lpstr>
      <vt:lpstr>谢  谢！</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www.inovs.com.cn</dc:creator>
  <cp:lastModifiedBy>Eric Ye</cp:lastModifiedBy>
  <cp:revision>159</cp:revision>
  <dcterms:created xsi:type="dcterms:W3CDTF">2013-02-04T10:05:28Z</dcterms:created>
  <dcterms:modified xsi:type="dcterms:W3CDTF">2016-04-07T00:25:02Z</dcterms:modified>
</cp:coreProperties>
</file>