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notesSlides/notesSlide8.xml" ContentType="application/vnd.openxmlformats-officedocument.presentationml.notesSlide+xml"/>
  <Override PartName="/ppt/tags/tag25.xml" ContentType="application/vnd.openxmlformats-officedocument.presentationml.tags+xml"/>
  <Override PartName="/ppt/notesSlides/notesSlide9.xml" ContentType="application/vnd.openxmlformats-officedocument.presentationml.notesSlide+xml"/>
  <Override PartName="/ppt/tags/tag26.xml" ContentType="application/vnd.openxmlformats-officedocument.presentationml.tags+xml"/>
  <Override PartName="/ppt/tags/tag27.xml" ContentType="application/vnd.openxmlformats-officedocument.presentationml.tags+xml"/>
  <Override PartName="/ppt/notesSlides/notesSlide10.xml" ContentType="application/vnd.openxmlformats-officedocument.presentationml.notesSlide+xml"/>
  <Override PartName="/ppt/tags/tag28.xml" ContentType="application/vnd.openxmlformats-officedocument.presentationml.tags+xml"/>
  <Override PartName="/ppt/notesSlides/notesSlide11.xml" ContentType="application/vnd.openxmlformats-officedocument.presentationml.notesSlide+xml"/>
  <Override PartName="/ppt/tags/tag29.xml" ContentType="application/vnd.openxmlformats-officedocument.presentationml.tags+xml"/>
  <Override PartName="/ppt/notesSlides/notesSlide12.xml" ContentType="application/vnd.openxmlformats-officedocument.presentationml.notesSlide+xml"/>
  <Override PartName="/ppt/tags/tag30.xml" ContentType="application/vnd.openxmlformats-officedocument.presentationml.tags+xml"/>
  <Override PartName="/ppt/notesSlides/notesSlide13.xml" ContentType="application/vnd.openxmlformats-officedocument.presentationml.notesSlide+xml"/>
  <Override PartName="/ppt/tags/tag31.xml" ContentType="application/vnd.openxmlformats-officedocument.presentationml.tags+xml"/>
  <Override PartName="/ppt/notesSlides/notesSlide14.xml" ContentType="application/vnd.openxmlformats-officedocument.presentationml.notesSlide+xml"/>
  <Override PartName="/ppt/tags/tag32.xml" ContentType="application/vnd.openxmlformats-officedocument.presentationml.tags+xml"/>
  <Override PartName="/ppt/notesSlides/notesSlide15.xml" ContentType="application/vnd.openxmlformats-officedocument.presentationml.notesSlide+xml"/>
  <Override PartName="/ppt/tags/tag33.xml" ContentType="application/vnd.openxmlformats-officedocument.presentationml.tags+xml"/>
  <Override PartName="/ppt/notesSlides/notesSlide16.xml" ContentType="application/vnd.openxmlformats-officedocument.presentationml.notesSlide+xml"/>
  <Override PartName="/ppt/tags/tag34.xml" ContentType="application/vnd.openxmlformats-officedocument.presentationml.tags+xml"/>
  <Override PartName="/ppt/notesSlides/notesSlide17.xml" ContentType="application/vnd.openxmlformats-officedocument.presentationml.notesSlide+xml"/>
  <Override PartName="/ppt/tags/tag35.xml" ContentType="application/vnd.openxmlformats-officedocument.presentationml.tags+xml"/>
  <Override PartName="/ppt/notesSlides/notesSlide18.xml" ContentType="application/vnd.openxmlformats-officedocument.presentationml.notesSlide+xml"/>
  <Override PartName="/ppt/tags/tag36.xml" ContentType="application/vnd.openxmlformats-officedocument.presentationml.tags+xml"/>
  <Override PartName="/ppt/notesSlides/notesSlide19.xml" ContentType="application/vnd.openxmlformats-officedocument.presentationml.notesSlide+xml"/>
  <Override PartName="/ppt/tags/tag37.xml" ContentType="application/vnd.openxmlformats-officedocument.presentationml.tags+xml"/>
  <Override PartName="/ppt/notesSlides/notesSlide20.xml" ContentType="application/vnd.openxmlformats-officedocument.presentationml.notesSlide+xml"/>
  <Override PartName="/ppt/tags/tag38.xml" ContentType="application/vnd.openxmlformats-officedocument.presentationml.tags+xml"/>
  <Override PartName="/ppt/notesSlides/notesSlide21.xml" ContentType="application/vnd.openxmlformats-officedocument.presentationml.notesSlide+xml"/>
  <Override PartName="/ppt/tags/tag39.xml" ContentType="application/vnd.openxmlformats-officedocument.presentationml.tags+xml"/>
  <Override PartName="/ppt/notesSlides/notesSlide22.xml" ContentType="application/vnd.openxmlformats-officedocument.presentationml.notesSlide+xml"/>
  <Override PartName="/ppt/tags/tag40.xml" ContentType="application/vnd.openxmlformats-officedocument.presentationml.tags+xml"/>
  <Override PartName="/ppt/notesSlides/notesSlide23.xml" ContentType="application/vnd.openxmlformats-officedocument.presentationml.notesSlide+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ags/tag83.xml" ContentType="application/vnd.openxmlformats-officedocument.presentationml.tags+xml"/>
  <Override PartName="/ppt/notesSlides/notesSlide34.xml" ContentType="application/vnd.openxmlformats-officedocument.presentationml.notesSlide+xml"/>
  <Override PartName="/ppt/tags/tag84.xml" ContentType="application/vnd.openxmlformats-officedocument.presentationml.tags+xml"/>
  <Override PartName="/ppt/notesSlides/notesSlide35.xml" ContentType="application/vnd.openxmlformats-officedocument.presentationml.notesSlide+xml"/>
  <Override PartName="/ppt/tags/tag85.xml" ContentType="application/vnd.openxmlformats-officedocument.presentationml.tags+xml"/>
  <Override PartName="/ppt/tags/tag86.xml" ContentType="application/vnd.openxmlformats-officedocument.presentationml.tags+xml"/>
  <Override PartName="/ppt/notesSlides/notesSlide36.xml" ContentType="application/vnd.openxmlformats-officedocument.presentationml.notesSlide+xml"/>
  <Override PartName="/ppt/tags/tag87.xml" ContentType="application/vnd.openxmlformats-officedocument.presentationml.tags+xml"/>
  <Override PartName="/ppt/notesSlides/notesSlide37.xml" ContentType="application/vnd.openxmlformats-officedocument.presentationml.notesSlide+xml"/>
  <Override PartName="/ppt/tags/tag88.xml" ContentType="application/vnd.openxmlformats-officedocument.presentationml.tags+xml"/>
  <Override PartName="/ppt/notesSlides/notesSlide38.xml" ContentType="application/vnd.openxmlformats-officedocument.presentationml.notesSlide+xml"/>
  <Override PartName="/ppt/tags/tag89.xml" ContentType="application/vnd.openxmlformats-officedocument.presentationml.tags+xml"/>
  <Override PartName="/ppt/notesSlides/notesSlide39.xml" ContentType="application/vnd.openxmlformats-officedocument.presentationml.notesSlide+xml"/>
  <Override PartName="/ppt/tags/tag90.xml" ContentType="application/vnd.openxmlformats-officedocument.presentationml.tags+xml"/>
  <Override PartName="/ppt/notesSlides/notesSlide40.xml" ContentType="application/vnd.openxmlformats-officedocument.presentationml.notesSlide+xml"/>
  <Override PartName="/ppt/tags/tag91.xml" ContentType="application/vnd.openxmlformats-officedocument.presentationml.tags+xml"/>
  <Override PartName="/ppt/tags/tag92.xml" ContentType="application/vnd.openxmlformats-officedocument.presentationml.tags+xml"/>
  <Override PartName="/ppt/notesSlides/notesSlide41.xml" ContentType="application/vnd.openxmlformats-officedocument.presentationml.notesSlide+xml"/>
  <Override PartName="/ppt/tags/tag93.xml" ContentType="application/vnd.openxmlformats-officedocument.presentationml.tags+xml"/>
  <Override PartName="/ppt/notesSlides/notesSlide42.xml" ContentType="application/vnd.openxmlformats-officedocument.presentationml.notesSlide+xml"/>
  <Override PartName="/ppt/tags/tag94.xml" ContentType="application/vnd.openxmlformats-officedocument.presentationml.tags+xml"/>
  <Override PartName="/ppt/notesSlides/notesSlide43.xml" ContentType="application/vnd.openxmlformats-officedocument.presentationml.notesSlide+xml"/>
  <Override PartName="/ppt/tags/tag95.xml" ContentType="application/vnd.openxmlformats-officedocument.presentationml.tags+xml"/>
  <Override PartName="/ppt/notesSlides/notesSlide44.xml" ContentType="application/vnd.openxmlformats-officedocument.presentationml.notesSlide+xml"/>
  <Override PartName="/ppt/tags/tag96.xml" ContentType="application/vnd.openxmlformats-officedocument.presentationml.tags+xml"/>
  <Override PartName="/ppt/notesSlides/notesSlide45.xml" ContentType="application/vnd.openxmlformats-officedocument.presentationml.notesSlide+xml"/>
  <Override PartName="/ppt/tags/tag97.xml" ContentType="application/vnd.openxmlformats-officedocument.presentationml.tags+xml"/>
  <Override PartName="/ppt/notesSlides/notesSlide46.xml" ContentType="application/vnd.openxmlformats-officedocument.presentationml.notesSlide+xml"/>
  <Override PartName="/ppt/tags/tag98.xml" ContentType="application/vnd.openxmlformats-officedocument.presentationml.tags+xml"/>
  <Override PartName="/ppt/notesSlides/notesSlide47.xml" ContentType="application/vnd.openxmlformats-officedocument.presentationml.notesSlide+xml"/>
  <Override PartName="/ppt/tags/tag99.xml" ContentType="application/vnd.openxmlformats-officedocument.presentationml.tags+xml"/>
  <Override PartName="/ppt/notesSlides/notesSlide48.xml" ContentType="application/vnd.openxmlformats-officedocument.presentationml.notesSlide+xml"/>
  <Override PartName="/ppt/tags/tag100.xml" ContentType="application/vnd.openxmlformats-officedocument.presentationml.tags+xml"/>
  <Override PartName="/ppt/tags/tag101.xml" ContentType="application/vnd.openxmlformats-officedocument.presentationml.tags+xml"/>
  <Override PartName="/ppt/notesSlides/notesSlide49.xml" ContentType="application/vnd.openxmlformats-officedocument.presentationml.notesSlide+xml"/>
  <Override PartName="/ppt/tags/tag102.xml" ContentType="application/vnd.openxmlformats-officedocument.presentationml.tags+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2" r:id="rId2"/>
    <p:sldMasterId id="2147483674" r:id="rId3"/>
    <p:sldMasterId id="2147483693" r:id="rId4"/>
  </p:sldMasterIdLst>
  <p:notesMasterIdLst>
    <p:notesMasterId r:id="rId76"/>
  </p:notesMasterIdLst>
  <p:sldIdLst>
    <p:sldId id="1656" r:id="rId5"/>
    <p:sldId id="2106" r:id="rId6"/>
    <p:sldId id="651" r:id="rId7"/>
    <p:sldId id="2716" r:id="rId8"/>
    <p:sldId id="2717" r:id="rId9"/>
    <p:sldId id="2107" r:id="rId10"/>
    <p:sldId id="2453" r:id="rId11"/>
    <p:sldId id="3051" r:id="rId12"/>
    <p:sldId id="3052" r:id="rId13"/>
    <p:sldId id="2553" r:id="rId14"/>
    <p:sldId id="2551" r:id="rId15"/>
    <p:sldId id="2793" r:id="rId16"/>
    <p:sldId id="2477" r:id="rId17"/>
    <p:sldId id="2796" r:id="rId18"/>
    <p:sldId id="2797" r:id="rId19"/>
    <p:sldId id="2795" r:id="rId20"/>
    <p:sldId id="2870" r:id="rId21"/>
    <p:sldId id="2873" r:id="rId22"/>
    <p:sldId id="2878" r:id="rId23"/>
    <p:sldId id="3053" r:id="rId24"/>
    <p:sldId id="2876" r:id="rId25"/>
    <p:sldId id="2871" r:id="rId26"/>
    <p:sldId id="2457" r:id="rId27"/>
    <p:sldId id="2460" r:id="rId28"/>
    <p:sldId id="3003" r:id="rId29"/>
    <p:sldId id="3004" r:id="rId30"/>
    <p:sldId id="3005" r:id="rId31"/>
    <p:sldId id="3007" r:id="rId32"/>
    <p:sldId id="3008" r:id="rId33"/>
    <p:sldId id="3009" r:id="rId34"/>
    <p:sldId id="2880" r:id="rId35"/>
    <p:sldId id="2881" r:id="rId36"/>
    <p:sldId id="2903" r:id="rId37"/>
    <p:sldId id="2883" r:id="rId38"/>
    <p:sldId id="2905" r:id="rId39"/>
    <p:sldId id="2907" r:id="rId40"/>
    <p:sldId id="2887" r:id="rId41"/>
    <p:sldId id="2908" r:id="rId42"/>
    <p:sldId id="2892" r:id="rId43"/>
    <p:sldId id="2909" r:id="rId44"/>
    <p:sldId id="2951" r:id="rId45"/>
    <p:sldId id="2952" r:id="rId46"/>
    <p:sldId id="2953" r:id="rId47"/>
    <p:sldId id="2954" r:id="rId48"/>
    <p:sldId id="2956" r:id="rId49"/>
    <p:sldId id="2958" r:id="rId50"/>
    <p:sldId id="2901" r:id="rId51"/>
    <p:sldId id="2897" r:id="rId52"/>
    <p:sldId id="2980" r:id="rId53"/>
    <p:sldId id="2981" r:id="rId54"/>
    <p:sldId id="2961" r:id="rId55"/>
    <p:sldId id="2982" r:id="rId56"/>
    <p:sldId id="2963" r:id="rId57"/>
    <p:sldId id="2964" r:id="rId58"/>
    <p:sldId id="2983" r:id="rId59"/>
    <p:sldId id="2984" r:id="rId60"/>
    <p:sldId id="2985" r:id="rId61"/>
    <p:sldId id="2986" r:id="rId62"/>
    <p:sldId id="2987" r:id="rId63"/>
    <p:sldId id="2988" r:id="rId64"/>
    <p:sldId id="2965" r:id="rId65"/>
    <p:sldId id="2966" r:id="rId66"/>
    <p:sldId id="2967" r:id="rId67"/>
    <p:sldId id="2989" r:id="rId68"/>
    <p:sldId id="2975" r:id="rId69"/>
    <p:sldId id="2976" r:id="rId70"/>
    <p:sldId id="2990" r:id="rId71"/>
    <p:sldId id="2978" r:id="rId72"/>
    <p:sldId id="2991" r:id="rId73"/>
    <p:sldId id="2992" r:id="rId74"/>
    <p:sldId id="2979" r:id="rId75"/>
  </p:sldIdLst>
  <p:sldSz cx="12192000" cy="6858000"/>
  <p:notesSz cx="6858000" cy="9144000"/>
  <p:defaultTextStyle>
    <a:defPPr>
      <a:defRPr lang="zh-CN"/>
    </a:defPPr>
    <a:lvl1pPr marL="0" lvl="0"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Calibri" panose="020F0502020204030204" pitchFamily="34" charset="0"/>
        <a:ea typeface="宋体" panose="02010600030101010101" pitchFamily="2" charset="-122"/>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Calibri" panose="020F0502020204030204" pitchFamily="34" charset="0"/>
        <a:ea typeface="宋体" panose="02010600030101010101" pitchFamily="2" charset="-122"/>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Calibri" panose="020F0502020204030204" pitchFamily="34" charset="0"/>
        <a:ea typeface="宋体" panose="02010600030101010101" pitchFamily="2" charset="-122"/>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Calibri" panose="020F0502020204030204" pitchFamily="34" charset="0"/>
        <a:ea typeface="宋体" panose="02010600030101010101" pitchFamily="2" charset="-122"/>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Calibri" panose="020F0502020204030204" pitchFamily="34" charset="0"/>
        <a:ea typeface="宋体" panose="02010600030101010101" pitchFamily="2" charset="-122"/>
      </a:defRPr>
    </a:lvl5pPr>
    <a:lvl6pPr marL="2286000" lvl="5"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Calibri" panose="020F0502020204030204" pitchFamily="34" charset="0"/>
        <a:ea typeface="宋体" panose="02010600030101010101" pitchFamily="2" charset="-122"/>
      </a:defRPr>
    </a:lvl6pPr>
    <a:lvl7pPr marL="2743200" lvl="6"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Calibri" panose="020F0502020204030204" pitchFamily="34" charset="0"/>
        <a:ea typeface="宋体" panose="02010600030101010101" pitchFamily="2" charset="-122"/>
      </a:defRPr>
    </a:lvl7pPr>
    <a:lvl8pPr marL="3200400" lvl="7"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Calibri" panose="020F0502020204030204" pitchFamily="34" charset="0"/>
        <a:ea typeface="宋体" panose="02010600030101010101" pitchFamily="2" charset="-122"/>
      </a:defRPr>
    </a:lvl8pPr>
    <a:lvl9pPr marL="3657600" lvl="8"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Calibri" panose="020F0502020204030204" pitchFamily="34" charset="0"/>
        <a:ea typeface="宋体" panose="02010600030101010101" pitchFamily="2" charset="-122"/>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微软用户" initials="微软用户" lastIdx="1" clrIdx="0"/>
  <p:cmAuthor id="1" name="clm" initials="c" lastIdx="15" clrIdx="0"/>
  <p:cmAuthor id="2" name="sbrooks" initials="s" lastIdx="2" clrIdx="0"/>
  <p:cmAuthor id="3" name="kelly" initials="k" lastIdx="4" clrIdx="2"/>
  <p:cmAuthor id="4" name="rose" initials="r" lastIdx="4"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B9BD5"/>
    <a:srgbClr val="808080"/>
    <a:srgbClr val="70AD47"/>
    <a:srgbClr val="F47E36"/>
    <a:srgbClr val="E3E30F"/>
    <a:srgbClr val="F79123"/>
    <a:srgbClr val="2CBEBB"/>
    <a:srgbClr val="CAD40A"/>
    <a:srgbClr val="40D096"/>
    <a:srgbClr val="F2A94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644"/>
    <p:restoredTop sz="85072"/>
  </p:normalViewPr>
  <p:slideViewPr>
    <p:cSldViewPr snapToGrid="0" showGuides="1">
      <p:cViewPr>
        <p:scale>
          <a:sx n="80" d="100"/>
          <a:sy n="80" d="100"/>
        </p:scale>
        <p:origin x="-893" y="-226"/>
      </p:cViewPr>
      <p:guideLst>
        <p:guide orient="horz" pos="1839"/>
        <p:guide pos="3689"/>
      </p:guideLst>
    </p:cSldViewPr>
  </p:slideViewPr>
  <p:notesTextViewPr>
    <p:cViewPr>
      <p:scale>
        <a:sx n="1" d="1"/>
        <a:sy n="1" d="1"/>
      </p:scale>
      <p:origin x="0" y="0"/>
    </p:cViewPr>
  </p:notesTextViewPr>
  <p:gridSpacing cx="72005" cy="72005"/>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notesMaster" Target="notesMasters/notesMaster1.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commentAuthors" Target="commentAuthor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fontAlgn="auto">
              <a:buFontTx/>
              <a:buNone/>
              <a:defRPr sz="1200" noProof="1"/>
            </a:lvl1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fontAlgn="auto">
              <a:buFontTx/>
              <a:buNone/>
              <a:defRPr sz="1200" noProof="1">
                <a:latin typeface="+mn-lt"/>
                <a:ea typeface="+mn-ea"/>
              </a:defRPr>
            </a:lvl1pPr>
          </a:lstStyle>
          <a:p>
            <a:pPr marL="0" marR="0" lvl="0" indent="0" algn="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solidFill>
              <a:effectLst/>
              <a:uLnTx/>
              <a:uFillTx/>
              <a:latin typeface="+mn-lt"/>
              <a:ea typeface="+mn-ea"/>
              <a:cs typeface="+mn-cs"/>
            </a:endParaRPr>
          </a:p>
        </p:txBody>
      </p:sp>
      <p:sp>
        <p:nvSpPr>
          <p:cNvPr id="3076" name="幻灯片图像占位符 3"/>
          <p:cNvSpPr>
            <a:spLocks noGrp="1" noRot="1" noChangeAspect="1"/>
          </p:cNvSpPr>
          <p:nvPr>
            <p:ph type="sldImg"/>
          </p:nvPr>
        </p:nvSpPr>
        <p:spPr>
          <a:xfrm>
            <a:off x="685800" y="1143000"/>
            <a:ext cx="5486400" cy="3086100"/>
          </a:xfrm>
          <a:prstGeom prst="rect">
            <a:avLst/>
          </a:prstGeom>
          <a:noFill/>
          <a:ln w="12700" cap="flat" cmpd="sng">
            <a:solidFill>
              <a:srgbClr val="000000"/>
            </a:solidFill>
            <a:prstDash val="solid"/>
            <a:round/>
            <a:headEnd type="none" w="med" len="med"/>
            <a:tailEnd type="none" w="med" len="med"/>
          </a:ln>
        </p:spPr>
      </p:sp>
      <p:sp>
        <p:nvSpPr>
          <p:cNvPr id="3077" name="备注占位符 4"/>
          <p:cNvSpPr>
            <a:spLocks noGrp="1" noChangeArrowheads="1"/>
          </p:cNvSpPr>
          <p:nvPr>
            <p:ph type="body" sz="quarter" idx="4294967295"/>
          </p:nvPr>
        </p:nvSpPr>
        <p:spPr bwMode="auto">
          <a:xfrm>
            <a:off x="685800" y="4400550"/>
            <a:ext cx="5486400" cy="3600450"/>
          </a:xfrm>
          <a:prstGeom prst="rect">
            <a:avLst/>
          </a:prstGeom>
          <a:noFill/>
          <a:ln w="9525">
            <a:noFill/>
            <a:miter lim="800000"/>
          </a:ln>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1200" b="0" i="0" u="none" strike="noStrike" kern="1200" cap="none" spc="0" normalizeH="0" baseline="0" noProof="0" smtClean="0">
                <a:ln>
                  <a:noFill/>
                </a:ln>
                <a:solidFill>
                  <a:schemeClr val="tx1"/>
                </a:solidFill>
                <a:effectLst/>
                <a:uLnTx/>
                <a:uFillTx/>
                <a:latin typeface="+mn-lt"/>
                <a:ea typeface="+mn-ea"/>
                <a:cs typeface="+mn-cs"/>
              </a:rPr>
              <a:t>单击此处编辑母版文本样式</a:t>
            </a:r>
          </a:p>
          <a:p>
            <a:pPr marL="457200" marR="0" lvl="1" indent="0" algn="l" defTabSz="914400" rtl="0" eaLnBrk="0" fontAlgn="base" latinLnBrk="0" hangingPunct="0">
              <a:lnSpc>
                <a:spcPct val="100000"/>
              </a:lnSpc>
              <a:spcBef>
                <a:spcPct val="0"/>
              </a:spcBef>
              <a:spcAft>
                <a:spcPct val="0"/>
              </a:spcAft>
              <a:buClrTx/>
              <a:buSzTx/>
              <a:buFontTx/>
              <a:buNone/>
              <a:defRPr/>
            </a:pPr>
            <a:r>
              <a:rPr kumimoji="0" lang="zh-CN" altLang="en-US" sz="1200" b="0" i="0" u="none" strike="noStrike" kern="1200" cap="none" spc="0" normalizeH="0" baseline="0" noProof="0" smtClean="0">
                <a:ln>
                  <a:noFill/>
                </a:ln>
                <a:solidFill>
                  <a:schemeClr val="tx1"/>
                </a:solidFill>
                <a:effectLst/>
                <a:uLnTx/>
                <a:uFillTx/>
                <a:latin typeface="+mn-lt"/>
                <a:ea typeface="+mn-ea"/>
                <a:cs typeface="+mn-cs"/>
              </a:rPr>
              <a:t>第二级</a:t>
            </a:r>
          </a:p>
          <a:p>
            <a:pPr marL="914400" marR="0" lvl="2" indent="0" algn="l" defTabSz="914400" rtl="0" eaLnBrk="0" fontAlgn="base" latinLnBrk="0" hangingPunct="0">
              <a:lnSpc>
                <a:spcPct val="100000"/>
              </a:lnSpc>
              <a:spcBef>
                <a:spcPct val="0"/>
              </a:spcBef>
              <a:spcAft>
                <a:spcPct val="0"/>
              </a:spcAft>
              <a:buClrTx/>
              <a:buSzTx/>
              <a:buFontTx/>
              <a:buNone/>
              <a:defRPr/>
            </a:pPr>
            <a:r>
              <a:rPr kumimoji="0" lang="zh-CN" altLang="en-US" sz="1200" b="0" i="0" u="none" strike="noStrike" kern="1200" cap="none" spc="0" normalizeH="0" baseline="0" noProof="0" smtClean="0">
                <a:ln>
                  <a:noFill/>
                </a:ln>
                <a:solidFill>
                  <a:schemeClr val="tx1"/>
                </a:solidFill>
                <a:effectLst/>
                <a:uLnTx/>
                <a:uFillTx/>
                <a:latin typeface="+mn-lt"/>
                <a:ea typeface="+mn-ea"/>
                <a:cs typeface="+mn-cs"/>
              </a:rPr>
              <a:t>第三级</a:t>
            </a:r>
          </a:p>
          <a:p>
            <a:pPr marL="1371600" marR="0" lvl="3" indent="0" algn="l" defTabSz="914400" rtl="0" eaLnBrk="0" fontAlgn="base" latinLnBrk="0" hangingPunct="0">
              <a:lnSpc>
                <a:spcPct val="100000"/>
              </a:lnSpc>
              <a:spcBef>
                <a:spcPct val="0"/>
              </a:spcBef>
              <a:spcAft>
                <a:spcPct val="0"/>
              </a:spcAft>
              <a:buClrTx/>
              <a:buSzTx/>
              <a:buFontTx/>
              <a:buNone/>
              <a:defRPr/>
            </a:pPr>
            <a:r>
              <a:rPr kumimoji="0" lang="zh-CN" altLang="en-US" sz="1200" b="0" i="0" u="none" strike="noStrike" kern="1200" cap="none" spc="0" normalizeH="0" baseline="0" noProof="0" smtClean="0">
                <a:ln>
                  <a:noFill/>
                </a:ln>
                <a:solidFill>
                  <a:schemeClr val="tx1"/>
                </a:solidFill>
                <a:effectLst/>
                <a:uLnTx/>
                <a:uFillTx/>
                <a:latin typeface="+mn-lt"/>
                <a:ea typeface="+mn-ea"/>
                <a:cs typeface="+mn-cs"/>
              </a:rPr>
              <a:t>第四级</a:t>
            </a:r>
          </a:p>
          <a:p>
            <a:pPr marL="1828800" marR="0" lvl="4" indent="0" algn="l" defTabSz="914400" rtl="0" eaLnBrk="0" fontAlgn="base" latinLnBrk="0" hangingPunct="0">
              <a:lnSpc>
                <a:spcPct val="100000"/>
              </a:lnSpc>
              <a:spcBef>
                <a:spcPct val="0"/>
              </a:spcBef>
              <a:spcAft>
                <a:spcPct val="0"/>
              </a:spcAft>
              <a:buClrTx/>
              <a:buSzTx/>
              <a:buFontTx/>
              <a:buNone/>
              <a:defRPr/>
            </a:pPr>
            <a:r>
              <a:rPr kumimoji="0" lang="zh-CN" altLang="en-US" sz="1200" b="0" i="0" u="none" strike="noStrike" kern="1200" cap="none" spc="0" normalizeH="0" baseline="0" noProof="0" smtClean="0">
                <a:ln>
                  <a:noFill/>
                </a:ln>
                <a:solidFill>
                  <a:schemeClr val="tx1"/>
                </a:solidFill>
                <a:effectLst/>
                <a:uLnTx/>
                <a:uFillTx/>
                <a:latin typeface="+mn-lt"/>
                <a:ea typeface="+mn-ea"/>
                <a:cs typeface="+mn-cs"/>
              </a:rPr>
              <a:t>第五级</a:t>
            </a:r>
          </a:p>
        </p:txBody>
      </p:sp>
      <p:sp>
        <p:nvSpPr>
          <p:cNvPr id="6" name="页脚占位符 5"/>
          <p:cNvSpPr>
            <a:spLocks noGrp="1"/>
          </p:cNvSpPr>
          <p:nvPr>
            <p:ph type="ftr" sz="quarter" idx="4"/>
          </p:nvPr>
        </p:nvSpPr>
        <p:spPr>
          <a:xfrm>
            <a:off x="0" y="8685213"/>
            <a:ext cx="2971800" cy="458788"/>
          </a:xfrm>
          <a:prstGeom prst="rect">
            <a:avLst/>
          </a:prstGeom>
        </p:spPr>
        <p:txBody>
          <a:bodyPr vert="horz" lIns="91440" tIns="45720" rIns="91440" bIns="45720" rtlCol="0" anchor="b"/>
          <a:lstStyle>
            <a:lvl1pPr algn="l" fontAlgn="auto">
              <a:buFontTx/>
              <a:buNone/>
              <a:defRPr sz="1200" noProof="1"/>
            </a:lvl1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7" name="灯片编号占位符 6"/>
          <p:cNvSpPr>
            <a:spLocks noGrp="1"/>
          </p:cNvSpPr>
          <p:nvPr>
            <p:ph type="sldNum" sz="quarter" idx="5"/>
          </p:nvPr>
        </p:nvSpPr>
        <p:spPr>
          <a:xfrm>
            <a:off x="3884613" y="8685213"/>
            <a:ext cx="2971800" cy="458788"/>
          </a:xfrm>
          <a:prstGeom prst="rect">
            <a:avLst/>
          </a:prstGeom>
        </p:spPr>
        <p:txBody>
          <a:bodyPr vert="horz" wrap="square" lIns="91440" tIns="45720" rIns="91440" bIns="45720" numCol="1" anchor="b" anchorCtr="0" compatLnSpc="1"/>
          <a:lstStyle/>
          <a:p>
            <a:pPr lvl="0" algn="r" eaLnBrk="1" fontAlgn="base" hangingPunct="1"/>
            <a:fld id="{9A0DB2DC-4C9A-4742-B13C-FB6460FD3503}" type="slidenum">
              <a:rPr lang="zh-CN" altLang="en-US" sz="1200" strike="noStrike" noProof="1" dirty="0">
                <a:latin typeface="Calibri" panose="020F0502020204030204" pitchFamily="34" charset="0"/>
                <a:ea typeface="宋体" panose="02010600030101010101" pitchFamily="2" charset="-122"/>
                <a:cs typeface="+mn-ea"/>
              </a:rPr>
              <a:t>‹#›</a:t>
            </a:fld>
            <a:endParaRPr lang="zh-CN" altLang="en-US" sz="1200" strike="noStrike" noProof="1"/>
          </a:p>
        </p:txBody>
      </p:sp>
    </p:spTree>
    <p:extLst>
      <p:ext uri="{BB962C8B-B14F-4D97-AF65-F5344CB8AC3E}">
        <p14:creationId xmlns:p14="http://schemas.microsoft.com/office/powerpoint/2010/main" val="2681129089"/>
      </p:ext>
    </p:extLst>
  </p:cSld>
  <p:clrMap bg1="lt1" tx1="dk1" bg2="lt2" tx2="dk2" accent1="accent1" accent2="accent2" accent3="accent3" accent4="accent4" accent5="accent5" accent6="accent6" hlink="hlink" folHlink="folHlink"/>
  <p:hf sldNum="0" hdr="0" ftr="0" dt="0"/>
  <p:notesStyle>
    <a:lvl1pPr algn="l" rtl="0" eaLnBrk="0" fontAlgn="base" hangingPunct="0">
      <a:spcBef>
        <a:spcPct val="0"/>
      </a:spcBef>
      <a:spcAft>
        <a:spcPct val="0"/>
      </a:spcAft>
      <a:defRPr sz="1200" kern="1200">
        <a:solidFill>
          <a:schemeClr val="tx1"/>
        </a:solidFill>
        <a:latin typeface="+mn-lt"/>
        <a:ea typeface="+mn-ea"/>
        <a:cs typeface="+mn-cs"/>
      </a:defRPr>
    </a:lvl1pPr>
    <a:lvl2pPr marL="457200" algn="l" rtl="0" eaLnBrk="0" fontAlgn="base" hangingPunct="0">
      <a:spcBef>
        <a:spcPct val="0"/>
      </a:spcBef>
      <a:spcAft>
        <a:spcPct val="0"/>
      </a:spcAft>
      <a:defRPr sz="1200" kern="1200">
        <a:solidFill>
          <a:schemeClr val="tx1"/>
        </a:solidFill>
        <a:latin typeface="+mn-lt"/>
        <a:ea typeface="+mn-ea"/>
        <a:cs typeface="+mn-cs"/>
      </a:defRPr>
    </a:lvl2pPr>
    <a:lvl3pPr marL="914400" algn="l" rtl="0" eaLnBrk="0" fontAlgn="base" hangingPunct="0">
      <a:spcBef>
        <a:spcPct val="0"/>
      </a:spcBef>
      <a:spcAft>
        <a:spcPct val="0"/>
      </a:spcAft>
      <a:defRPr sz="1200" kern="1200">
        <a:solidFill>
          <a:schemeClr val="tx1"/>
        </a:solidFill>
        <a:latin typeface="+mn-lt"/>
        <a:ea typeface="+mn-ea"/>
        <a:cs typeface="+mn-cs"/>
      </a:defRPr>
    </a:lvl3pPr>
    <a:lvl4pPr marL="1371600" algn="l" rtl="0" eaLnBrk="0" fontAlgn="base" hangingPunct="0">
      <a:spcBef>
        <a:spcPct val="0"/>
      </a:spcBef>
      <a:spcAft>
        <a:spcPct val="0"/>
      </a:spcAft>
      <a:defRPr sz="1200" kern="1200">
        <a:solidFill>
          <a:schemeClr val="tx1"/>
        </a:solidFill>
        <a:latin typeface="+mn-lt"/>
        <a:ea typeface="+mn-ea"/>
        <a:cs typeface="+mn-cs"/>
      </a:defRPr>
    </a:lvl4pPr>
    <a:lvl5pPr marL="1828800" algn="l" rtl="0" eaLnBrk="0" fontAlgn="base" hangingPunct="0">
      <a:spcBef>
        <a:spcPct val="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文本占位符 2"/>
          <p:cNvSpPr>
            <a:spLocks noGrp="1"/>
          </p:cNvSpPr>
          <p:nvPr>
            <p:ph type="body" idx="4294967295"/>
          </p:nvPr>
        </p:nvSpPr>
        <p:spPr/>
        <p:txBody>
          <a:bodyPr/>
          <a:lstStyle/>
          <a:p>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文本占位符 2"/>
          <p:cNvSpPr>
            <a:spLocks noGrp="1"/>
          </p:cNvSpPr>
          <p:nvPr>
            <p:ph type="body" idx="4294967295"/>
          </p:nvPr>
        </p:nvSpPr>
        <p:spPr/>
        <p:txBody>
          <a:bodyPr/>
          <a:lstStyle/>
          <a:p>
            <a:r>
              <a:rPr lang="zh-CN" altLang="en-US"/>
              <a:t>进入任意一篇文献的知网节，知网节里包含：文献的基本信息、摘要、关键词、引文网络、关联作者等信息，使原本独立的知识点连接成知识网络，形成多维度的关联。其中知网网络</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文本占位符 2"/>
          <p:cNvSpPr>
            <a:spLocks noGrp="1"/>
          </p:cNvSpPr>
          <p:nvPr>
            <p:ph type="body" idx="4294967295"/>
          </p:nvPr>
        </p:nvSpPr>
        <p:spPr/>
        <p:txBody>
          <a:bodyPr/>
          <a:lstStyle/>
          <a:p>
            <a:pPr fontAlgn="base"/>
            <a:r>
              <a:rPr lang="zh-CN" altLang="en-US"/>
              <a:t>文献主体结构分为三个部分，</a:t>
            </a:r>
            <a:r>
              <a:rPr lang="zh-CN" altLang="en-US" dirty="0">
                <a:sym typeface="+mn-ea"/>
              </a:rPr>
              <a:t>页面左侧是文献结构，有章节导航，也有图表导航；可以通过目录快速定位阅读。页面中间是文献主体，页面</a:t>
            </a:r>
            <a:r>
              <a:rPr lang="zh-CN" altLang="en-GB" dirty="0">
                <a:sym typeface="+mn-ea"/>
              </a:rPr>
              <a:t>右侧</a:t>
            </a:r>
            <a:r>
              <a:rPr lang="zh-CN" altLang="en-US" dirty="0">
                <a:sym typeface="+mn-ea"/>
              </a:rPr>
              <a:t>是参考文献，文内涉及到的图标、图片均可以放大查看，也可以进行下载</a:t>
            </a:r>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文本占位符 2"/>
          <p:cNvSpPr>
            <a:spLocks noGrp="1"/>
          </p:cNvSpPr>
          <p:nvPr>
            <p:ph type="body" idx="4294967295"/>
          </p:nvPr>
        </p:nvSpPr>
        <p:spPr/>
        <p:txBody>
          <a:bodyPr/>
          <a:lstStyle/>
          <a:p>
            <a:r>
              <a:rPr lang="zh-CN" altLang="en-US" sz="800"/>
              <a:t>文献内涉及到的作者</a:t>
            </a:r>
            <a:r>
              <a:rPr lang="zh-CN" altLang="en-US" sz="800" b="1" dirty="0">
                <a:sym typeface="+mn-ea"/>
              </a:rPr>
              <a:t>，</a:t>
            </a:r>
            <a:r>
              <a:rPr lang="zh-CN" altLang="en-US" sz="800" dirty="0">
                <a:sym typeface="+mn-ea"/>
              </a:rPr>
              <a:t>机构，期刊，</a:t>
            </a:r>
            <a:r>
              <a:rPr lang="zh-CN" altLang="en-US" sz="800" dirty="0">
                <a:latin typeface="中山行书百年纪念版" panose="02010609000101010101" charset="-122"/>
                <a:ea typeface="中山行书百年纪念版" panose="02010609000101010101" charset="-122"/>
                <a:sym typeface="+mn-ea"/>
              </a:rPr>
              <a:t>关键词可以任意点击跳转其相应的知网节中，了解详情</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文本占位符 2"/>
          <p:cNvSpPr>
            <a:spLocks noGrp="1"/>
          </p:cNvSpPr>
          <p:nvPr>
            <p:ph type="body" idx="4294967295"/>
          </p:nvPr>
        </p:nvSpPr>
        <p:spPr/>
        <p:txBody>
          <a:bodyPr/>
          <a:lstStyle/>
          <a:p>
            <a:r>
              <a:rPr lang="zh-CN" altLang="en-US"/>
              <a:t>另外可以对文章内容直接</a:t>
            </a:r>
            <a:r>
              <a:rPr lang="zh-CN" altLang="en-US" dirty="0">
                <a:sym typeface="+mn-ea"/>
              </a:rPr>
              <a:t>摘录、右键复制，使用很方便，还可以利用工具书搜素，对未知字段进行解析</a:t>
            </a:r>
            <a:endParaRPr lang="zh-CN" altLang="en-US" dirty="0"/>
          </a:p>
          <a:p>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文本占位符 2"/>
          <p:cNvSpPr>
            <a:spLocks noGrp="1"/>
          </p:cNvSpPr>
          <p:nvPr>
            <p:ph type="body" idx="4294967295"/>
          </p:nvPr>
        </p:nvSpPr>
        <p:spPr/>
        <p:txBody>
          <a:bodyPr/>
          <a:lstStyle/>
          <a:p>
            <a:endParaRPr lang="zh-CN" altLang="en-US" sz="9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文本占位符 2"/>
          <p:cNvSpPr>
            <a:spLocks noGrp="1"/>
          </p:cNvSpPr>
          <p:nvPr>
            <p:ph type="body" idx="4294967295"/>
          </p:nvPr>
        </p:nvSpPr>
        <p:spPr/>
        <p:txBody>
          <a:bodyPr/>
          <a:lstStyle/>
          <a:p>
            <a:r>
              <a:rPr lang="zh-CN" altLang="en-US"/>
              <a:t>通过引文网络可以找到这篇文章的参考文献，引证文献，参考文献作用：</a:t>
            </a:r>
            <a:r>
              <a:rPr lang="zh-CN" altLang="en-US" dirty="0">
                <a:latin typeface="微软雅黑" panose="020B0503020204020204" pitchFamily="34" charset="-122"/>
                <a:ea typeface="微软雅黑" panose="020B0503020204020204" pitchFamily="34" charset="-122"/>
                <a:sym typeface="+mn-ea"/>
              </a:rPr>
              <a:t>了解文章写作脉络、整体思路与写作方法；引证文献：了解文章拓展情况、获知最新研究。</a:t>
            </a:r>
            <a:endParaRPr lang="zh-CN" altLang="en-US" dirty="0">
              <a:latin typeface="微软雅黑" panose="020B0503020204020204" pitchFamily="34" charset="-122"/>
              <a:ea typeface="微软雅黑" panose="020B0503020204020204" pitchFamily="34" charset="-122"/>
            </a:endParaRPr>
          </a:p>
          <a:p>
            <a:endParaRPr lang="zh-CN" altLang="en-US" dirty="0">
              <a:latin typeface="微软雅黑" panose="020B0503020204020204" pitchFamily="34" charset="-122"/>
              <a:ea typeface="微软雅黑" panose="020B0503020204020204" pitchFamily="34" charset="-122"/>
            </a:endParaRPr>
          </a:p>
          <a:p>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文本占位符 2"/>
          <p:cNvSpPr>
            <a:spLocks noGrp="1"/>
          </p:cNvSpPr>
          <p:nvPr>
            <p:ph type="body" idx="4294967295"/>
          </p:nvPr>
        </p:nvSpPr>
        <p:spPr/>
        <p:txBody>
          <a:bodyPr/>
          <a:lstStyle/>
          <a:p>
            <a:r>
              <a:rPr lang="zh-CN" altLang="en-US"/>
              <a:t>点击高级检索</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文本占位符 2"/>
          <p:cNvSpPr>
            <a:spLocks noGrp="1"/>
          </p:cNvSpPr>
          <p:nvPr>
            <p:ph type="body" idx="4294967295"/>
          </p:nvPr>
        </p:nvSpPr>
        <p:spPr/>
        <p:txBody>
          <a:bodyPr/>
          <a:lstStyle/>
          <a:p>
            <a:r>
              <a:rPr lang="zh-CN" altLang="en-US"/>
              <a:t>进入到这个界面，可以同时</a:t>
            </a:r>
            <a:r>
              <a:rPr lang="zh-CN" altLang="en-US" dirty="0">
                <a:latin typeface="幼圆" panose="02010509060101010101" charset="-122"/>
                <a:ea typeface="幼圆" panose="02010509060101010101" charset="-122"/>
                <a:sym typeface="+mn-ea"/>
              </a:rPr>
              <a:t>输入多个检索项，比如主题、关键词、作者、作者单位、发表时间、文献来源、基金等，另外检索词可按“并含”、“或含”、“不含”三种关系进行不同的组合，以达到</a:t>
            </a:r>
            <a:r>
              <a:rPr lang="zh-CN" altLang="en-US" dirty="0">
                <a:latin typeface="幼圆" panose="02010509060101010101" charset="-122"/>
                <a:ea typeface="幼圆" panose="02010509060101010101" charset="-122"/>
                <a:sym typeface="宋体" panose="02010600030101010101" pitchFamily="2" charset="-122"/>
              </a:rPr>
              <a:t>快速准确地查找到目标文献</a:t>
            </a:r>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文本占位符 2"/>
          <p:cNvSpPr>
            <a:spLocks noGrp="1"/>
          </p:cNvSpPr>
          <p:nvPr>
            <p:ph type="body" idx="4294967295"/>
          </p:nvPr>
        </p:nvSpPr>
        <p:spPr/>
        <p:txBody>
          <a:bodyPr/>
          <a:lstStyle/>
          <a:p>
            <a:r>
              <a:rPr lang="zh-CN" altLang="en-US"/>
              <a:t>我们再来介绍一下，另一种检索方式</a:t>
            </a:r>
            <a:r>
              <a:rPr lang="en-US" altLang="zh-CN"/>
              <a:t>——</a:t>
            </a:r>
            <a:r>
              <a:rPr lang="zh-CN" altLang="en-US"/>
              <a:t>出版物检索，可以阅读整个刊物的内容</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文本占位符 2"/>
          <p:cNvSpPr>
            <a:spLocks noGrp="1"/>
          </p:cNvSpPr>
          <p:nvPr>
            <p:ph type="body" idx="4294967295"/>
          </p:nvPr>
        </p:nvSpPr>
        <p:spPr/>
        <p:txBody>
          <a:bodyPr/>
          <a:lstStyle/>
          <a:p>
            <a:r>
              <a:rPr lang="zh-CN" altLang="en-US"/>
              <a:t>先选择出版物来源，以期刊为例</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文本占位符 2"/>
          <p:cNvSpPr>
            <a:spLocks noGrp="1"/>
          </p:cNvSpPr>
          <p:nvPr>
            <p:ph type="body" idx="4294967295"/>
          </p:nvPr>
        </p:nvSpPr>
        <p:spPr/>
        <p:txBody>
          <a:bodyPr/>
          <a:lstStyle/>
          <a:p>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文本占位符 2"/>
          <p:cNvSpPr>
            <a:spLocks noGrp="1"/>
          </p:cNvSpPr>
          <p:nvPr>
            <p:ph type="body" idx="4294967295"/>
          </p:nvPr>
        </p:nvSpPr>
        <p:spPr/>
        <p:txBody>
          <a:bodyPr/>
          <a:lstStyle/>
          <a:p>
            <a:r>
              <a:rPr lang="zh-CN" altLang="en-US"/>
              <a:t>按照学科导航选择学科，如：石油天然气工业</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文本占位符 2"/>
          <p:cNvSpPr>
            <a:spLocks noGrp="1"/>
          </p:cNvSpPr>
          <p:nvPr>
            <p:ph type="body" idx="4294967295"/>
          </p:nvPr>
        </p:nvSpPr>
        <p:spPr/>
        <p:txBody>
          <a:bodyPr/>
          <a:lstStyle/>
          <a:p>
            <a:r>
              <a:rPr lang="zh-CN" altLang="en-US"/>
              <a:t>点击期刊进入后，可以了解期刊的基本信息、评价信息、是否是核心期刊，还可以通过目录选择文献阅读</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文本占位符 2"/>
          <p:cNvSpPr>
            <a:spLocks noGrp="1"/>
          </p:cNvSpPr>
          <p:nvPr>
            <p:ph type="body" idx="4294967295"/>
          </p:nvPr>
        </p:nvSpPr>
        <p:spPr/>
        <p:txBody>
          <a:bodyPr/>
          <a:lstStyle/>
          <a:p>
            <a:r>
              <a:rPr lang="zh-CN" altLang="en-US"/>
              <a:t>我们再来介绍一下，另一种检索方式</a:t>
            </a:r>
            <a:r>
              <a:rPr lang="en-US" altLang="zh-CN"/>
              <a:t>——</a:t>
            </a:r>
            <a:r>
              <a:rPr lang="zh-CN" altLang="en-US"/>
              <a:t>出版物检索，可以阅读整个刊物的内容</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文本占位符 2"/>
          <p:cNvSpPr>
            <a:spLocks noGrp="1"/>
          </p:cNvSpPr>
          <p:nvPr>
            <p:ph type="body" idx="4294967295"/>
          </p:nvPr>
        </p:nvSpPr>
        <p:spPr/>
        <p:txBody>
          <a:bodyPr/>
          <a:lstStyle/>
          <a:p>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文本占位符 2"/>
          <p:cNvSpPr>
            <a:spLocks noGrp="1"/>
          </p:cNvSpPr>
          <p:nvPr>
            <p:ph type="body" idx="4294967295"/>
          </p:nvPr>
        </p:nvSpPr>
        <p:spPr/>
        <p:txBody>
          <a:bodyPr/>
          <a:lstStyle/>
          <a:p>
            <a:r>
              <a:rPr lang="zh-CN" altLang="en-US"/>
              <a:t>我们再来看一下租用版，</a:t>
            </a:r>
            <a:r>
              <a:rPr lang="zh-CN" altLang="en-US" dirty="0" smtClean="0">
                <a:latin typeface="微软雅黑" panose="020B0503020204020204" pitchFamily="34" charset="-122"/>
                <a:ea typeface="微软雅黑" panose="020B0503020204020204" pitchFamily="34" charset="-122"/>
                <a:sym typeface="+mn-ea"/>
              </a:rPr>
              <a:t>即外网使用，功能除检索中</a:t>
            </a:r>
            <a:r>
              <a:rPr lang="zh-CN" altLang="en-US" dirty="0" smtClean="0">
                <a:solidFill>
                  <a:srgbClr val="FF0000"/>
                </a:solidFill>
                <a:latin typeface="微软雅黑" panose="020B0503020204020204" pitchFamily="34" charset="-122"/>
                <a:ea typeface="微软雅黑" panose="020B0503020204020204" pitchFamily="34" charset="-122"/>
                <a:sym typeface="+mn-ea"/>
              </a:rPr>
              <a:t>查到</a:t>
            </a:r>
            <a:r>
              <a:rPr lang="zh-CN" altLang="en-US" dirty="0" smtClean="0">
                <a:latin typeface="微软雅黑" panose="020B0503020204020204" pitchFamily="34" charset="-122"/>
                <a:ea typeface="微软雅黑" panose="020B0503020204020204" pitchFamily="34" charset="-122"/>
                <a:sym typeface="+mn-ea"/>
              </a:rPr>
              <a:t>以外，提供可视化分析等</a:t>
            </a:r>
            <a:r>
              <a:rPr lang="zh-CN" altLang="en-US" dirty="0" smtClean="0">
                <a:solidFill>
                  <a:srgbClr val="FF0000"/>
                </a:solidFill>
                <a:latin typeface="微软雅黑" panose="020B0503020204020204" pitchFamily="34" charset="-122"/>
                <a:ea typeface="微软雅黑" panose="020B0503020204020204" pitchFamily="34" charset="-122"/>
                <a:sym typeface="+mn-ea"/>
              </a:rPr>
              <a:t>更多功能</a:t>
            </a:r>
            <a:r>
              <a:rPr lang="zh-CN" altLang="en-US" dirty="0" smtClean="0">
                <a:latin typeface="微软雅黑" panose="020B0503020204020204" pitchFamily="34" charset="-122"/>
                <a:ea typeface="微软雅黑" panose="020B0503020204020204" pitchFamily="34" charset="-122"/>
                <a:sym typeface="+mn-ea"/>
              </a:rPr>
              <a:t>，并且</a:t>
            </a:r>
            <a:r>
              <a:rPr lang="zh-CN" altLang="en-US" dirty="0" smtClean="0">
                <a:solidFill>
                  <a:srgbClr val="FF0000"/>
                </a:solidFill>
                <a:latin typeface="微软雅黑" panose="020B0503020204020204" pitchFamily="34" charset="-122"/>
                <a:ea typeface="微软雅黑" panose="020B0503020204020204" pitchFamily="34" charset="-122"/>
                <a:sym typeface="+mn-ea"/>
              </a:rPr>
              <a:t>更新速度快</a:t>
            </a:r>
            <a:r>
              <a:rPr lang="zh-CN" altLang="en-US" dirty="0" smtClean="0">
                <a:latin typeface="微软雅黑" panose="020B0503020204020204" pitchFamily="34" charset="-122"/>
                <a:ea typeface="微软雅黑" panose="020B0503020204020204" pitchFamily="34" charset="-122"/>
                <a:sym typeface="+mn-ea"/>
              </a:rPr>
              <a:t>，资源保证</a:t>
            </a:r>
            <a:r>
              <a:rPr lang="zh-CN" altLang="en-US" dirty="0" smtClean="0">
                <a:solidFill>
                  <a:srgbClr val="FF0000"/>
                </a:solidFill>
                <a:latin typeface="微软雅黑" panose="020B0503020204020204" pitchFamily="34" charset="-122"/>
                <a:ea typeface="微软雅黑" panose="020B0503020204020204" pitchFamily="34" charset="-122"/>
                <a:sym typeface="+mn-ea"/>
              </a:rPr>
              <a:t>时效性</a:t>
            </a:r>
            <a:r>
              <a:rPr lang="zh-CN" altLang="en-US" dirty="0" smtClean="0">
                <a:latin typeface="微软雅黑" panose="020B0503020204020204" pitchFamily="34" charset="-122"/>
                <a:ea typeface="微软雅黑" panose="020B0503020204020204" pitchFamily="34" charset="-122"/>
                <a:sym typeface="+mn-ea"/>
              </a:rPr>
              <a:t>。网址：</a:t>
            </a:r>
            <a:r>
              <a:rPr lang="en-US" altLang="zh-CN" b="1" dirty="0">
                <a:solidFill>
                  <a:srgbClr val="C00000"/>
                </a:solidFill>
                <a:latin typeface="微软雅黑" panose="020B0503020204020204" pitchFamily="34" charset="-122"/>
                <a:ea typeface="微软雅黑" panose="020B0503020204020204" pitchFamily="34" charset="-122"/>
                <a:sym typeface="+mn-ea"/>
              </a:rPr>
              <a:t>www.cnki.net</a:t>
            </a:r>
            <a:endParaRPr lang="en-US" altLang="zh-CN"/>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文本占位符 2"/>
          <p:cNvSpPr>
            <a:spLocks noGrp="1"/>
          </p:cNvSpPr>
          <p:nvPr>
            <p:ph type="body" idx="4294967295"/>
          </p:nvPr>
        </p:nvSpPr>
        <p:spPr/>
        <p:txBody>
          <a:bodyPr/>
          <a:lstStyle/>
          <a:p>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文本占位符 2"/>
          <p:cNvSpPr>
            <a:spLocks noGrp="1"/>
          </p:cNvSpPr>
          <p:nvPr>
            <p:ph type="body" idx="4294967295"/>
          </p:nvPr>
        </p:nvSpPr>
        <p:spPr/>
        <p:txBody>
          <a:bodyPr/>
          <a:lstStyle/>
          <a:p>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文本占位符 2"/>
          <p:cNvSpPr>
            <a:spLocks noGrp="1"/>
          </p:cNvSpPr>
          <p:nvPr>
            <p:ph type="body" idx="4294967295"/>
          </p:nvPr>
        </p:nvSpPr>
        <p:spPr/>
        <p:txBody>
          <a:bodyPr/>
          <a:lstStyle/>
          <a:p>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文本占位符 2"/>
          <p:cNvSpPr>
            <a:spLocks noGrp="1"/>
          </p:cNvSpPr>
          <p:nvPr>
            <p:ph type="body" idx="4294967295"/>
          </p:nvPr>
        </p:nvSpPr>
        <p:spPr/>
        <p:txBody>
          <a:bodyPr/>
          <a:lstStyle/>
          <a:p>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文本占位符 2"/>
          <p:cNvSpPr>
            <a:spLocks noGrp="1"/>
          </p:cNvSpPr>
          <p:nvPr>
            <p:ph type="body" idx="4294967295"/>
          </p:nvPr>
        </p:nvSpPr>
        <p:spPr/>
        <p:txBody>
          <a:bodyPr/>
          <a:lstStyle/>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文本占位符 2"/>
          <p:cNvSpPr>
            <a:spLocks noGrp="1"/>
          </p:cNvSpPr>
          <p:nvPr>
            <p:ph type="body" idx="4294967295"/>
          </p:nvPr>
        </p:nvSpPr>
        <p:spPr/>
        <p:txBody>
          <a:bodyPr/>
          <a:lstStyle/>
          <a:p>
            <a:endParaRPr lang="en-US" altLang="zh-CN"/>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文本占位符 2"/>
          <p:cNvSpPr>
            <a:spLocks noGrp="1"/>
          </p:cNvSpPr>
          <p:nvPr>
            <p:ph type="body" idx="4294967295"/>
          </p:nvPr>
        </p:nvSpPr>
        <p:spPr/>
        <p:txBody>
          <a:bodyPr/>
          <a:lstStyle/>
          <a:p>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文本占位符 2"/>
          <p:cNvSpPr>
            <a:spLocks noGrp="1"/>
          </p:cNvSpPr>
          <p:nvPr>
            <p:ph type="body" idx="4294967295"/>
          </p:nvPr>
        </p:nvSpPr>
        <p:spPr/>
        <p:txBody>
          <a:bodyPr/>
          <a:lstStyle/>
          <a:p>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文本占位符 2"/>
          <p:cNvSpPr>
            <a:spLocks noGrp="1"/>
          </p:cNvSpPr>
          <p:nvPr>
            <p:ph type="body" idx="4294967295"/>
          </p:nvPr>
        </p:nvSpPr>
        <p:spPr/>
        <p:txBody>
          <a:bodyPr/>
          <a:lstStyle/>
          <a:p>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幻灯片图像占位符 1"/>
          <p:cNvSpPr>
            <a:spLocks noGrp="1" noRot="1" noChangeAspect="1"/>
          </p:cNvSpPr>
          <p:nvPr>
            <p:ph type="sldImg"/>
          </p:nvPr>
        </p:nvSpPr>
        <p:spPr>
          <a:ln>
            <a:solidFill>
              <a:srgbClr val="000000"/>
            </a:solidFill>
          </a:ln>
        </p:spPr>
      </p:sp>
      <p:sp>
        <p:nvSpPr>
          <p:cNvPr id="57346" name="文本占位符 2"/>
          <p:cNvSpPr>
            <a:spLocks noGrp="1"/>
          </p:cNvSpPr>
          <p:nvPr>
            <p:ph type="body"/>
          </p:nvPr>
        </p:nvSpPr>
        <p:spPr>
          <a:noFill/>
          <a:ln>
            <a:noFill/>
          </a:ln>
        </p:spPr>
        <p:txBody>
          <a:bodyPr lIns="91440" tIns="45720" rIns="91440" bIns="45720" anchor="t"/>
          <a:lstStyle/>
          <a:p>
            <a:pPr lvl="0"/>
            <a:endParaRPr lang="zh-CN" altLang="en-US"/>
          </a:p>
          <a:p>
            <a:pPr lvl="0"/>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文本占位符 2"/>
          <p:cNvSpPr>
            <a:spLocks noGrp="1"/>
          </p:cNvSpPr>
          <p:nvPr>
            <p:ph type="body" idx="4294967295"/>
          </p:nvPr>
        </p:nvSpPr>
        <p:spPr/>
        <p:txBody>
          <a:bodyPr/>
          <a:lstStyle/>
          <a:p>
            <a:r>
              <a:rPr lang="zh-CN" altLang="en-US"/>
              <a:t>我们再来看一下第四个内容，知网的手机</a:t>
            </a:r>
            <a:r>
              <a:rPr lang="en-US" altLang="zh-CN"/>
              <a:t>APP-</a:t>
            </a:r>
            <a:r>
              <a:rPr lang="zh-CN" altLang="en-US"/>
              <a:t>全球学术快报，我可以知网首页</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幻灯片图像占位符 1"/>
          <p:cNvSpPr>
            <a:spLocks noGrp="1" noRot="1" noChangeAspect="1"/>
          </p:cNvSpPr>
          <p:nvPr>
            <p:ph type="sldImg"/>
          </p:nvPr>
        </p:nvSpPr>
        <p:spPr/>
      </p:sp>
      <p:sp>
        <p:nvSpPr>
          <p:cNvPr id="22530" name="文本占位符 2"/>
          <p:cNvSpPr>
            <a:spLocks noGrp="1"/>
          </p:cNvSpPr>
          <p:nvPr>
            <p:ph type="body"/>
          </p:nvPr>
        </p:nvSpPr>
        <p:spPr/>
        <p:txBody>
          <a:bodyPr wrap="square" lIns="91440" tIns="45720" rIns="91440" bIns="45720" anchor="t"/>
          <a:lstStyle/>
          <a:p>
            <a:pPr lvl="0"/>
            <a:r>
              <a:rPr lang="zh-CN" altLang="en-US"/>
              <a:t>各位老师呢，先进行安装，我简单来接受一下全球学术快报</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幻灯片图像占位符 1"/>
          <p:cNvSpPr>
            <a:spLocks noGrp="1" noRot="1" noChangeAspect="1"/>
          </p:cNvSpPr>
          <p:nvPr>
            <p:ph type="sldImg"/>
          </p:nvPr>
        </p:nvSpPr>
        <p:spPr/>
      </p:sp>
      <p:sp>
        <p:nvSpPr>
          <p:cNvPr id="27650" name="文本占位符 2"/>
          <p:cNvSpPr>
            <a:spLocks noGrp="1"/>
          </p:cNvSpPr>
          <p:nvPr>
            <p:ph type="body"/>
          </p:nvPr>
        </p:nvSpPr>
        <p:spPr/>
        <p:txBody>
          <a:bodyPr wrap="square" lIns="91440" tIns="45720" rIns="91440" bIns="45720" anchor="t"/>
          <a:lstStyle/>
          <a:p>
            <a:pPr lvl="0">
              <a:lnSpc>
                <a:spcPct val="130000"/>
              </a:lnSpc>
              <a:spcBef>
                <a:spcPct val="20000"/>
              </a:spcBef>
            </a:pPr>
            <a:endParaRPr lang="zh-CN"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幻灯片图像占位符 1"/>
          <p:cNvSpPr>
            <a:spLocks noGrp="1" noRot="1" noChangeAspect="1"/>
          </p:cNvSpPr>
          <p:nvPr>
            <p:ph type="sldImg"/>
          </p:nvPr>
        </p:nvSpPr>
        <p:spPr/>
      </p:sp>
      <p:sp>
        <p:nvSpPr>
          <p:cNvPr id="39938" name="文本占位符 2"/>
          <p:cNvSpPr>
            <a:spLocks noGrp="1"/>
          </p:cNvSpPr>
          <p:nvPr>
            <p:ph type="body"/>
          </p:nvPr>
        </p:nvSpPr>
        <p:spPr/>
        <p:txBody>
          <a:bodyPr wrap="square" lIns="91440" tIns="45720" rIns="91440" bIns="45720" anchor="t"/>
          <a:lstStyle/>
          <a:p>
            <a:pPr lvl="0"/>
            <a:endParaRPr lang="zh-CN"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幻灯片图像占位符 1"/>
          <p:cNvSpPr>
            <a:spLocks noGrp="1" noRot="1" noChangeAspect="1"/>
          </p:cNvSpPr>
          <p:nvPr>
            <p:ph type="sldImg"/>
          </p:nvPr>
        </p:nvSpPr>
        <p:spPr/>
      </p:sp>
      <p:sp>
        <p:nvSpPr>
          <p:cNvPr id="27650" name="文本占位符 2"/>
          <p:cNvSpPr>
            <a:spLocks noGrp="1"/>
          </p:cNvSpPr>
          <p:nvPr>
            <p:ph type="body"/>
          </p:nvPr>
        </p:nvSpPr>
        <p:spPr/>
        <p:txBody>
          <a:bodyPr wrap="square" lIns="91440" tIns="45720" rIns="91440" bIns="45720" anchor="t"/>
          <a:lstStyle/>
          <a:p>
            <a:pPr lvl="0">
              <a:lnSpc>
                <a:spcPct val="130000"/>
              </a:lnSpc>
              <a:spcBef>
                <a:spcPct val="20000"/>
              </a:spcBef>
            </a:pPr>
            <a:endParaRPr lang="zh-CN"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文本占位符 2"/>
          <p:cNvSpPr>
            <a:spLocks noGrp="1"/>
          </p:cNvSpPr>
          <p:nvPr>
            <p:ph type="body" idx="4294967295"/>
          </p:nvPr>
        </p:nvSpPr>
        <p:spPr/>
        <p:txBody>
          <a:bodyPr/>
          <a:lstStyle/>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文本占位符 2"/>
          <p:cNvSpPr>
            <a:spLocks noGrp="1"/>
          </p:cNvSpPr>
          <p:nvPr>
            <p:ph type="body" idx="4294967295"/>
          </p:nvPr>
        </p:nvSpPr>
        <p:spPr/>
        <p:txBody>
          <a:bodyPr/>
          <a:lstStyle/>
          <a:p>
            <a:r>
              <a:rPr lang="zh-CN" altLang="en-US"/>
              <a:t>我们再来看一下租用版，</a:t>
            </a:r>
            <a:r>
              <a:rPr lang="zh-CN" altLang="en-US" dirty="0" smtClean="0">
                <a:latin typeface="微软雅黑" panose="020B0503020204020204" pitchFamily="34" charset="-122"/>
                <a:ea typeface="微软雅黑" panose="020B0503020204020204" pitchFamily="34" charset="-122"/>
                <a:sym typeface="+mn-ea"/>
              </a:rPr>
              <a:t>即外网使用，功能除检索中</a:t>
            </a:r>
            <a:r>
              <a:rPr lang="zh-CN" altLang="en-US" dirty="0" smtClean="0">
                <a:solidFill>
                  <a:srgbClr val="FF0000"/>
                </a:solidFill>
                <a:latin typeface="微软雅黑" panose="020B0503020204020204" pitchFamily="34" charset="-122"/>
                <a:ea typeface="微软雅黑" panose="020B0503020204020204" pitchFamily="34" charset="-122"/>
                <a:sym typeface="+mn-ea"/>
              </a:rPr>
              <a:t>查到</a:t>
            </a:r>
            <a:r>
              <a:rPr lang="zh-CN" altLang="en-US" dirty="0" smtClean="0">
                <a:latin typeface="微软雅黑" panose="020B0503020204020204" pitchFamily="34" charset="-122"/>
                <a:ea typeface="微软雅黑" panose="020B0503020204020204" pitchFamily="34" charset="-122"/>
                <a:sym typeface="+mn-ea"/>
              </a:rPr>
              <a:t>以外，提供可视化分析等</a:t>
            </a:r>
            <a:r>
              <a:rPr lang="zh-CN" altLang="en-US" dirty="0" smtClean="0">
                <a:solidFill>
                  <a:srgbClr val="FF0000"/>
                </a:solidFill>
                <a:latin typeface="微软雅黑" panose="020B0503020204020204" pitchFamily="34" charset="-122"/>
                <a:ea typeface="微软雅黑" panose="020B0503020204020204" pitchFamily="34" charset="-122"/>
                <a:sym typeface="+mn-ea"/>
              </a:rPr>
              <a:t>更多功能</a:t>
            </a:r>
            <a:r>
              <a:rPr lang="zh-CN" altLang="en-US" dirty="0" smtClean="0">
                <a:latin typeface="微软雅黑" panose="020B0503020204020204" pitchFamily="34" charset="-122"/>
                <a:ea typeface="微软雅黑" panose="020B0503020204020204" pitchFamily="34" charset="-122"/>
                <a:sym typeface="+mn-ea"/>
              </a:rPr>
              <a:t>，并且</a:t>
            </a:r>
            <a:r>
              <a:rPr lang="zh-CN" altLang="en-US" dirty="0" smtClean="0">
                <a:solidFill>
                  <a:srgbClr val="FF0000"/>
                </a:solidFill>
                <a:latin typeface="微软雅黑" panose="020B0503020204020204" pitchFamily="34" charset="-122"/>
                <a:ea typeface="微软雅黑" panose="020B0503020204020204" pitchFamily="34" charset="-122"/>
                <a:sym typeface="+mn-ea"/>
              </a:rPr>
              <a:t>更新速度快</a:t>
            </a:r>
            <a:r>
              <a:rPr lang="zh-CN" altLang="en-US" dirty="0" smtClean="0">
                <a:latin typeface="微软雅黑" panose="020B0503020204020204" pitchFamily="34" charset="-122"/>
                <a:ea typeface="微软雅黑" panose="020B0503020204020204" pitchFamily="34" charset="-122"/>
                <a:sym typeface="+mn-ea"/>
              </a:rPr>
              <a:t>，资源保证</a:t>
            </a:r>
            <a:r>
              <a:rPr lang="zh-CN" altLang="en-US" dirty="0" smtClean="0">
                <a:solidFill>
                  <a:srgbClr val="FF0000"/>
                </a:solidFill>
                <a:latin typeface="微软雅黑" panose="020B0503020204020204" pitchFamily="34" charset="-122"/>
                <a:ea typeface="微软雅黑" panose="020B0503020204020204" pitchFamily="34" charset="-122"/>
                <a:sym typeface="+mn-ea"/>
              </a:rPr>
              <a:t>时效性</a:t>
            </a:r>
            <a:r>
              <a:rPr lang="zh-CN" altLang="en-US" dirty="0" smtClean="0">
                <a:latin typeface="微软雅黑" panose="020B0503020204020204" pitchFamily="34" charset="-122"/>
                <a:ea typeface="微软雅黑" panose="020B0503020204020204" pitchFamily="34" charset="-122"/>
                <a:sym typeface="+mn-ea"/>
              </a:rPr>
              <a:t>。网址：</a:t>
            </a:r>
            <a:r>
              <a:rPr lang="en-US" altLang="zh-CN" b="1" dirty="0">
                <a:solidFill>
                  <a:srgbClr val="C00000"/>
                </a:solidFill>
                <a:latin typeface="微软雅黑" panose="020B0503020204020204" pitchFamily="34" charset="-122"/>
                <a:ea typeface="微软雅黑" panose="020B0503020204020204" pitchFamily="34" charset="-122"/>
                <a:sym typeface="+mn-ea"/>
              </a:rPr>
              <a:t>www.cnki.net</a:t>
            </a:r>
            <a:endParaRPr lang="en-US" altLang="zh-CN"/>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幻灯片图像占位符 1"/>
          <p:cNvSpPr>
            <a:spLocks noGrp="1" noRot="1" noChangeAspect="1"/>
          </p:cNvSpPr>
          <p:nvPr>
            <p:ph type="sldImg"/>
          </p:nvPr>
        </p:nvSpPr>
        <p:spPr/>
      </p:sp>
      <p:sp>
        <p:nvSpPr>
          <p:cNvPr id="27650" name="文本占位符 2"/>
          <p:cNvSpPr>
            <a:spLocks noGrp="1"/>
          </p:cNvSpPr>
          <p:nvPr>
            <p:ph type="body"/>
          </p:nvPr>
        </p:nvSpPr>
        <p:spPr/>
        <p:txBody>
          <a:bodyPr wrap="square" lIns="91440" tIns="45720" rIns="91440" bIns="45720" anchor="t"/>
          <a:lstStyle/>
          <a:p>
            <a:pPr lvl="0">
              <a:lnSpc>
                <a:spcPct val="130000"/>
              </a:lnSpc>
              <a:spcBef>
                <a:spcPct val="20000"/>
              </a:spcBef>
            </a:pPr>
            <a:endParaRPr lang="zh-CN"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幻灯片图像占位符 1"/>
          <p:cNvSpPr>
            <a:spLocks noGrp="1" noRot="1" noChangeAspect="1"/>
          </p:cNvSpPr>
          <p:nvPr>
            <p:ph type="sldImg"/>
          </p:nvPr>
        </p:nvSpPr>
        <p:spPr/>
      </p:sp>
      <p:sp>
        <p:nvSpPr>
          <p:cNvPr id="27650" name="文本占位符 2"/>
          <p:cNvSpPr>
            <a:spLocks noGrp="1"/>
          </p:cNvSpPr>
          <p:nvPr>
            <p:ph type="body"/>
          </p:nvPr>
        </p:nvSpPr>
        <p:spPr/>
        <p:txBody>
          <a:bodyPr wrap="square" lIns="91440" tIns="45720" rIns="91440" bIns="45720" anchor="t"/>
          <a:lstStyle/>
          <a:p>
            <a:pPr lvl="0">
              <a:lnSpc>
                <a:spcPct val="130000"/>
              </a:lnSpc>
              <a:spcBef>
                <a:spcPct val="20000"/>
              </a:spcBef>
            </a:pPr>
            <a:endParaRPr lang="zh-CN"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幻灯片图像占位符 1"/>
          <p:cNvSpPr>
            <a:spLocks noGrp="1" noRot="1" noChangeAspect="1"/>
          </p:cNvSpPr>
          <p:nvPr>
            <p:ph type="sldImg"/>
          </p:nvPr>
        </p:nvSpPr>
        <p:spPr/>
      </p:sp>
      <p:sp>
        <p:nvSpPr>
          <p:cNvPr id="29698" name="文本占位符 2"/>
          <p:cNvSpPr>
            <a:spLocks noGrp="1"/>
          </p:cNvSpPr>
          <p:nvPr>
            <p:ph type="body"/>
          </p:nvPr>
        </p:nvSpPr>
        <p:spPr/>
        <p:txBody>
          <a:bodyPr wrap="square" lIns="91440" tIns="45720" rIns="91440" bIns="45720" anchor="t"/>
          <a:lstStyle/>
          <a:p>
            <a:pPr lvl="0"/>
            <a:endParaRPr lang="zh-CN"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幻灯片图像占位符 1"/>
          <p:cNvSpPr>
            <a:spLocks noGrp="1" noRot="1" noChangeAspect="1"/>
          </p:cNvSpPr>
          <p:nvPr>
            <p:ph type="sldImg"/>
          </p:nvPr>
        </p:nvSpPr>
        <p:spPr/>
      </p:sp>
      <p:sp>
        <p:nvSpPr>
          <p:cNvPr id="31746" name="文本占位符 2"/>
          <p:cNvSpPr>
            <a:spLocks noGrp="1"/>
          </p:cNvSpPr>
          <p:nvPr>
            <p:ph type="body"/>
          </p:nvPr>
        </p:nvSpPr>
        <p:spPr/>
        <p:txBody>
          <a:bodyPr wrap="square" lIns="91440" tIns="45720" rIns="91440" bIns="45720" anchor="t"/>
          <a:lstStyle/>
          <a:p>
            <a:pPr lvl="0"/>
            <a:endParaRPr lang="zh-CN"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幻灯片图像占位符 1"/>
          <p:cNvSpPr>
            <a:spLocks noGrp="1" noRot="1" noChangeAspect="1"/>
          </p:cNvSpPr>
          <p:nvPr>
            <p:ph type="sldImg"/>
          </p:nvPr>
        </p:nvSpPr>
        <p:spPr/>
      </p:sp>
      <p:sp>
        <p:nvSpPr>
          <p:cNvPr id="33794" name="文本占位符 2"/>
          <p:cNvSpPr>
            <a:spLocks noGrp="1"/>
          </p:cNvSpPr>
          <p:nvPr>
            <p:ph type="body"/>
          </p:nvPr>
        </p:nvSpPr>
        <p:spPr/>
        <p:txBody>
          <a:bodyPr wrap="square" lIns="91440" tIns="45720" rIns="91440" bIns="45720" anchor="t"/>
          <a:lstStyle/>
          <a:p>
            <a:pPr lvl="0"/>
            <a:r>
              <a:rPr lang="zh-CN" altLang="en-US"/>
              <a:t>如果有内容更新，就会即时推送到首页</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幻灯片图像占位符 1"/>
          <p:cNvSpPr>
            <a:spLocks noGrp="1" noRot="1" noChangeAspect="1"/>
          </p:cNvSpPr>
          <p:nvPr>
            <p:ph type="sldImg"/>
          </p:nvPr>
        </p:nvSpPr>
        <p:spPr/>
      </p:sp>
      <p:sp>
        <p:nvSpPr>
          <p:cNvPr id="27650" name="文本占位符 2"/>
          <p:cNvSpPr>
            <a:spLocks noGrp="1"/>
          </p:cNvSpPr>
          <p:nvPr>
            <p:ph type="body"/>
          </p:nvPr>
        </p:nvSpPr>
        <p:spPr/>
        <p:txBody>
          <a:bodyPr wrap="square" lIns="91440" tIns="45720" rIns="91440" bIns="45720" anchor="t"/>
          <a:lstStyle/>
          <a:p>
            <a:pPr lvl="0">
              <a:lnSpc>
                <a:spcPct val="130000"/>
              </a:lnSpc>
              <a:spcBef>
                <a:spcPct val="20000"/>
              </a:spcBef>
            </a:pPr>
            <a:endParaRPr lang="zh-CN"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文本占位符 2"/>
          <p:cNvSpPr>
            <a:spLocks noGrp="1"/>
          </p:cNvSpPr>
          <p:nvPr>
            <p:ph type="body" idx="4294967295"/>
          </p:nvPr>
        </p:nvSpPr>
        <p:spPr/>
        <p:txBody>
          <a:bodyPr/>
          <a:lstStyle/>
          <a:p>
            <a:endParaRPr lang="zh-CN"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幻灯片图像占位符 1"/>
          <p:cNvSpPr>
            <a:spLocks noGrp="1" noRot="1" noChangeAspect="1"/>
          </p:cNvSpPr>
          <p:nvPr>
            <p:ph type="sldImg"/>
          </p:nvPr>
        </p:nvSpPr>
        <p:spPr/>
      </p:sp>
      <p:sp>
        <p:nvSpPr>
          <p:cNvPr id="46082" name="文本占位符 2"/>
          <p:cNvSpPr>
            <a:spLocks noGrp="1"/>
          </p:cNvSpPr>
          <p:nvPr>
            <p:ph type="body"/>
          </p:nvPr>
        </p:nvSpPr>
        <p:spPr/>
        <p:txBody>
          <a:bodyPr wrap="square" lIns="91440" tIns="45720" rIns="91440" bIns="45720" anchor="t"/>
          <a:lstStyle/>
          <a:p>
            <a:pPr lvl="0"/>
            <a:endParaRPr lang="zh-CN" alt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幻灯片图像占位符 1"/>
          <p:cNvSpPr>
            <a:spLocks noGrp="1" noRot="1" noChangeAspect="1"/>
          </p:cNvSpPr>
          <p:nvPr>
            <p:ph type="sldImg"/>
          </p:nvPr>
        </p:nvSpPr>
        <p:spPr/>
      </p:sp>
      <p:sp>
        <p:nvSpPr>
          <p:cNvPr id="27650" name="文本占位符 2"/>
          <p:cNvSpPr>
            <a:spLocks noGrp="1"/>
          </p:cNvSpPr>
          <p:nvPr>
            <p:ph type="body"/>
          </p:nvPr>
        </p:nvSpPr>
        <p:spPr/>
        <p:txBody>
          <a:bodyPr wrap="square" lIns="91440" tIns="45720" rIns="91440" bIns="45720" anchor="t"/>
          <a:lstStyle/>
          <a:p>
            <a:pPr lvl="0">
              <a:lnSpc>
                <a:spcPct val="130000"/>
              </a:lnSpc>
              <a:spcBef>
                <a:spcPct val="20000"/>
              </a:spcBef>
            </a:pPr>
            <a:endParaRPr lang="zh-CN" alt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文本占位符 2"/>
          <p:cNvSpPr>
            <a:spLocks noGrp="1"/>
          </p:cNvSpPr>
          <p:nvPr>
            <p:ph type="body" idx="4294967295"/>
          </p:nvPr>
        </p:nvSpPr>
        <p:spPr/>
        <p:txBody>
          <a:bodyPr/>
          <a:lstStyle/>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文本占位符 2"/>
          <p:cNvSpPr>
            <a:spLocks noGrp="1"/>
          </p:cNvSpPr>
          <p:nvPr>
            <p:ph type="body" idx="4294967295"/>
          </p:nvPr>
        </p:nvSpPr>
        <p:spPr/>
        <p:txBody>
          <a:bodyPr/>
          <a:lstStyle/>
          <a:p>
            <a:r>
              <a:rPr lang="zh-CN" altLang="en-US"/>
              <a:t>文献检索区域含有期刊、博硕、会议等数据库资源，如果按资源类型将数据库进行归类，那么</a:t>
            </a:r>
            <a:r>
              <a:rPr lang="zh-CN" altLang="en-US" dirty="0">
                <a:latin typeface="微软雅黑" panose="020B0503020204020204" pitchFamily="34" charset="-122"/>
                <a:ea typeface="微软雅黑" panose="020B0503020204020204" pitchFamily="34" charset="-122"/>
                <a:sym typeface="+mn-ea"/>
              </a:rPr>
              <a:t>文献  期刊  博硕士  会议  报纸  外文文献</a:t>
            </a:r>
            <a:endParaRPr lang="zh-CN" altLang="en-US" dirty="0">
              <a:latin typeface="微软雅黑" panose="020B0503020204020204" pitchFamily="34" charset="-122"/>
              <a:ea typeface="微软雅黑" panose="020B0503020204020204" pitchFamily="34" charset="-122"/>
            </a:endParaRPr>
          </a:p>
          <a:p>
            <a:r>
              <a:rPr lang="zh-CN" altLang="en-US"/>
              <a:t>就属于学术型科研成果</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文本占位符 2"/>
          <p:cNvSpPr>
            <a:spLocks noGrp="1"/>
          </p:cNvSpPr>
          <p:nvPr>
            <p:ph type="body" idx="4294967295"/>
          </p:nvPr>
        </p:nvSpPr>
        <p:spPr/>
        <p:txBody>
          <a:bodyPr/>
          <a:lstStyle/>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文本占位符 2"/>
          <p:cNvSpPr>
            <a:spLocks noGrp="1"/>
          </p:cNvSpPr>
          <p:nvPr>
            <p:ph type="body" idx="4294967295"/>
          </p:nvPr>
        </p:nvSpPr>
        <p:spPr/>
        <p:txBody>
          <a:bodyPr/>
          <a:lstStyle/>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幻灯片图像占位符 1"/>
          <p:cNvSpPr>
            <a:spLocks noGrp="1" noRot="1" noChangeAspect="1"/>
          </p:cNvSpPr>
          <p:nvPr>
            <p:ph type="sldImg"/>
          </p:nvPr>
        </p:nvSpPr>
        <p:spPr>
          <a:ln>
            <a:solidFill>
              <a:srgbClr val="000000"/>
            </a:solidFill>
          </a:ln>
        </p:spPr>
      </p:sp>
      <p:sp>
        <p:nvSpPr>
          <p:cNvPr id="32770" name="文本占位符 2"/>
          <p:cNvSpPr>
            <a:spLocks noGrp="1"/>
          </p:cNvSpPr>
          <p:nvPr>
            <p:ph type="body"/>
          </p:nvPr>
        </p:nvSpPr>
        <p:spPr>
          <a:noFill/>
          <a:ln>
            <a:noFill/>
          </a:ln>
        </p:spPr>
        <p:txBody>
          <a:bodyPr lIns="91440" tIns="45720" rIns="91440" bIns="45720" anchor="t"/>
          <a:lstStyle/>
          <a:p>
            <a:pPr lvl="0"/>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文本占位符 2"/>
          <p:cNvSpPr>
            <a:spLocks noGrp="1"/>
          </p:cNvSpPr>
          <p:nvPr>
            <p:ph type="body" idx="4294967295"/>
          </p:nvPr>
        </p:nvSpPr>
        <p:spPr/>
        <p:txBody>
          <a:bodyPr/>
          <a:lstStyle/>
          <a:p>
            <a:r>
              <a:rPr lang="zh-CN" altLang="en-US"/>
              <a:t>可以查看到检索结果，先对文献进行筛选，然后再进行排序</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文本占位符 2"/>
          <p:cNvSpPr>
            <a:spLocks noGrp="1"/>
          </p:cNvSpPr>
          <p:nvPr>
            <p:ph type="body" idx="4294967295"/>
          </p:nvPr>
        </p:nvSpPr>
        <p:spPr/>
        <p:txBody>
          <a:bodyPr/>
          <a:lstStyle/>
          <a:p>
            <a:r>
              <a:rPr lang="zh-CN" altLang="en-US"/>
              <a:t>可以查看到检索结果，先对文献进行筛选，然后再进行排序</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pPr fontAlgn="base"/>
            <a:r>
              <a:rPr lang="zh-CN" altLang="en-US" strike="noStrike" noProof="1" smtClean="0"/>
              <a:t>单击此处编辑母版标题样式</a:t>
            </a:r>
            <a:endParaRPr lang="zh-CN" altLang="en-US" strike="noStrike" noProof="1"/>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fontAlgn="base"/>
            <a:r>
              <a:rPr lang="zh-CN" altLang="en-US" strike="noStrike" noProof="1" smtClean="0"/>
              <a:t>单击此处编辑母版副标题样式</a:t>
            </a:r>
            <a:endParaRPr lang="zh-CN" altLang="en-US" strike="noStrike" noProof="1"/>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fld id="{36157257-840F-4E44-A988-882E70421530}" type="datetimeFigureOut">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2019/3/28</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lvl="0" algn="r" eaLnBrk="1" fontAlgn="base" hangingPunct="1"/>
            <a:fld id="{9A0DB2DC-4C9A-4742-B13C-FB6460FD3503}" type="slidenum">
              <a:rPr lang="zh-CN" altLang="en-US" sz="1200" strike="noStrike" noProof="1" dirty="0">
                <a:solidFill>
                  <a:srgbClr val="898989"/>
                </a:solidFill>
                <a:latin typeface="Calibri" panose="020F0502020204030204" pitchFamily="34" charset="0"/>
                <a:ea typeface="宋体" panose="02010600030101010101" pitchFamily="2" charset="-122"/>
                <a:cs typeface="+mn-ea"/>
              </a:rPr>
              <a:t>‹#›</a:t>
            </a:fld>
            <a:endParaRPr lang="zh-CN" altLang="en-US" sz="1200" strike="noStrike" noProof="1">
              <a:solidFill>
                <a:srgbClr val="898989"/>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p:txBody>
          <a:bodyPr vert="eaVert"/>
          <a:lstStyle/>
          <a:p>
            <a:pPr lvl="0" fontAlgn="base"/>
            <a:r>
              <a:rPr lang="zh-CN" altLang="en-US" strike="noStrike" noProof="1" smtClean="0"/>
              <a:t>单击此处编辑母版文本样式</a:t>
            </a:r>
          </a:p>
          <a:p>
            <a:pPr lvl="1" fontAlgn="base"/>
            <a:r>
              <a:rPr lang="zh-CN" altLang="en-US" strike="noStrike" noProof="1" smtClean="0"/>
              <a:t>第二级</a:t>
            </a:r>
          </a:p>
          <a:p>
            <a:pPr lvl="2" fontAlgn="base"/>
            <a:r>
              <a:rPr lang="zh-CN" altLang="en-US" strike="noStrike" noProof="1" smtClean="0"/>
              <a:t>第三级</a:t>
            </a:r>
          </a:p>
          <a:p>
            <a:pPr lvl="3" fontAlgn="base"/>
            <a:r>
              <a:rPr lang="zh-CN" altLang="en-US" strike="noStrike" noProof="1" smtClean="0"/>
              <a:t>第四级</a:t>
            </a:r>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fld id="{36157257-840F-4E44-A988-882E70421530}" type="datetimeFigureOut">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2019/3/28</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lvl="0" algn="r" eaLnBrk="1" fontAlgn="base" hangingPunct="1"/>
            <a:fld id="{9A0DB2DC-4C9A-4742-B13C-FB6460FD3503}" type="slidenum">
              <a:rPr lang="zh-CN" altLang="en-US" sz="1200" strike="noStrike" noProof="1" dirty="0">
                <a:solidFill>
                  <a:srgbClr val="898989"/>
                </a:solidFill>
                <a:latin typeface="Calibri" panose="020F0502020204030204" pitchFamily="34" charset="0"/>
                <a:ea typeface="宋体" panose="02010600030101010101" pitchFamily="2" charset="-122"/>
                <a:cs typeface="+mn-ea"/>
              </a:rPr>
              <a:t>‹#›</a:t>
            </a:fld>
            <a:endParaRPr lang="zh-CN" altLang="en-US" sz="1200" strike="noStrike" noProof="1">
              <a:solidFill>
                <a:srgbClr val="898989"/>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a:xfrm>
            <a:off x="838200" y="365125"/>
            <a:ext cx="7734300" cy="5811838"/>
          </a:xfrm>
        </p:spPr>
        <p:txBody>
          <a:bodyPr vert="eaVert"/>
          <a:lstStyle/>
          <a:p>
            <a:pPr lvl="0" fontAlgn="base"/>
            <a:r>
              <a:rPr lang="zh-CN" altLang="en-US" strike="noStrike" noProof="1" smtClean="0"/>
              <a:t>单击此处编辑母版文本样式</a:t>
            </a:r>
          </a:p>
          <a:p>
            <a:pPr lvl="1" fontAlgn="base"/>
            <a:r>
              <a:rPr lang="zh-CN" altLang="en-US" strike="noStrike" noProof="1" smtClean="0"/>
              <a:t>第二级</a:t>
            </a:r>
          </a:p>
          <a:p>
            <a:pPr lvl="2" fontAlgn="base"/>
            <a:r>
              <a:rPr lang="zh-CN" altLang="en-US" strike="noStrike" noProof="1" smtClean="0"/>
              <a:t>第三级</a:t>
            </a:r>
          </a:p>
          <a:p>
            <a:pPr lvl="3" fontAlgn="base"/>
            <a:r>
              <a:rPr lang="zh-CN" altLang="en-US" strike="noStrike" noProof="1" smtClean="0"/>
              <a:t>第四级</a:t>
            </a:r>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fld id="{36157257-840F-4E44-A988-882E70421530}" type="datetimeFigureOut">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2019/3/28</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lvl="0" algn="r" eaLnBrk="1" fontAlgn="base" hangingPunct="1"/>
            <a:fld id="{9A0DB2DC-4C9A-4742-B13C-FB6460FD3503}" type="slidenum">
              <a:rPr lang="zh-CN" altLang="en-US" sz="1200" strike="noStrike" noProof="1" dirty="0">
                <a:solidFill>
                  <a:srgbClr val="898989"/>
                </a:solidFill>
                <a:latin typeface="Calibri" panose="020F0502020204030204" pitchFamily="34" charset="0"/>
                <a:ea typeface="宋体" panose="02010600030101010101" pitchFamily="2" charset="-122"/>
                <a:cs typeface="+mn-ea"/>
              </a:rPr>
              <a:t>‹#›</a:t>
            </a:fld>
            <a:endParaRPr lang="zh-CN" altLang="en-US" sz="1200" strike="noStrike" noProof="1">
              <a:solidFill>
                <a:srgbClr val="898989"/>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cxnSp>
        <p:nvCxnSpPr>
          <p:cNvPr id="8" name="直接连接符 7"/>
          <p:cNvCxnSpPr/>
          <p:nvPr userDrawn="1"/>
        </p:nvCxnSpPr>
        <p:spPr>
          <a:xfrm>
            <a:off x="0" y="941295"/>
            <a:ext cx="12192000" cy="0"/>
          </a:xfrm>
          <a:prstGeom prst="line">
            <a:avLst/>
          </a:prstGeom>
          <a:ln w="19050"/>
        </p:spPr>
        <p:style>
          <a:lnRef idx="1">
            <a:schemeClr val="accent5"/>
          </a:lnRef>
          <a:fillRef idx="0">
            <a:schemeClr val="accent5"/>
          </a:fillRef>
          <a:effectRef idx="0">
            <a:schemeClr val="accent5"/>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
        <p:nvSpPr>
          <p:cNvPr id="7" name="Slide Number Placeholder 5"/>
          <p:cNvSpPr txBox="1"/>
          <p:nvPr userDrawn="1"/>
        </p:nvSpPr>
        <p:spPr>
          <a:xfrm>
            <a:off x="443258" y="6494736"/>
            <a:ext cx="546462" cy="365125"/>
          </a:xfrm>
          <a:prstGeom prst="rect">
            <a:avLst/>
          </a:prstGeom>
        </p:spPr>
        <p:txBody>
          <a:bodyPr vert="horz" lIns="121877" tIns="60938" rIns="121877" bIns="60938" rtlCol="0" anchor="ctr"/>
          <a:lstStyle>
            <a:defPPr>
              <a:defRPr lang="zh-CN"/>
            </a:defPPr>
            <a:lvl1pPr marL="0" algn="r" defTabSz="685800" rtl="0" eaLnBrk="1" latinLnBrk="0" hangingPunct="1">
              <a:defRPr sz="900" kern="1200">
                <a:solidFill>
                  <a:schemeClr val="tx1">
                    <a:tint val="75000"/>
                  </a:schemeClr>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l"/>
            <a:fld id="{1E361747-1A85-48A3-8163-AECA55081FE1}" type="slidenum">
              <a:rPr lang="zh-CN" altLang="en-US" sz="1865" smtClean="0">
                <a:solidFill>
                  <a:schemeClr val="bg1"/>
                </a:solidFill>
              </a:rPr>
              <a:t>‹#›</a:t>
            </a:fld>
            <a:endParaRPr lang="zh-CN" altLang="en-US" sz="1200" dirty="0">
              <a:solidFill>
                <a:schemeClr val="bg1"/>
              </a:solidFill>
            </a:endParaRPr>
          </a:p>
        </p:txBody>
      </p:sp>
      <p:sp>
        <p:nvSpPr>
          <p:cNvPr id="12" name="文本框 11"/>
          <p:cNvSpPr txBox="1"/>
          <p:nvPr userDrawn="1"/>
        </p:nvSpPr>
        <p:spPr>
          <a:xfrm>
            <a:off x="7488525" y="6503368"/>
            <a:ext cx="4313623" cy="460375"/>
          </a:xfrm>
          <a:prstGeom prst="rect">
            <a:avLst/>
          </a:prstGeom>
          <a:noFill/>
        </p:spPr>
        <p:txBody>
          <a:bodyPr wrap="square" rtlCol="0">
            <a:spAutoFit/>
          </a:bodyPr>
          <a:lstStyle/>
          <a:p>
            <a:endParaRPr lang="zh-CN" altLang="en-US" sz="2400" dirty="0"/>
          </a:p>
        </p:txBody>
      </p:sp>
      <p:grpSp>
        <p:nvGrpSpPr>
          <p:cNvPr id="6" name="组合 5"/>
          <p:cNvGrpSpPr/>
          <p:nvPr userDrawn="1"/>
        </p:nvGrpSpPr>
        <p:grpSpPr>
          <a:xfrm>
            <a:off x="553807" y="330139"/>
            <a:ext cx="596993" cy="695196"/>
            <a:chOff x="409574" y="313668"/>
            <a:chExt cx="499077" cy="561975"/>
          </a:xfrm>
        </p:grpSpPr>
        <p:sp>
          <p:nvSpPr>
            <p:cNvPr id="9" name="等腰三角形 8"/>
            <p:cNvSpPr/>
            <p:nvPr/>
          </p:nvSpPr>
          <p:spPr>
            <a:xfrm rot="5400000">
              <a:off x="294945" y="428297"/>
              <a:ext cx="561975" cy="332718"/>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等腰三角形 9"/>
            <p:cNvSpPr/>
            <p:nvPr/>
          </p:nvSpPr>
          <p:spPr>
            <a:xfrm rot="5400000">
              <a:off x="461304" y="428297"/>
              <a:ext cx="561975" cy="332718"/>
            </a:xfrm>
            <a:prstGeom prs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1" name="图片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431859" y="330139"/>
            <a:ext cx="2455294" cy="81328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5"/>
            <a:ext cx="10363200" cy="1470025"/>
          </a:xfrm>
        </p:spPr>
        <p:txBody>
          <a:bodyPr/>
          <a:lstStyle/>
          <a:p>
            <a:pPr fontAlgn="base"/>
            <a:r>
              <a:rPr lang="zh-CN" altLang="en-US" strike="noStrike" noProof="1" smtClean="0"/>
              <a:t>单击此处编辑母版标题样式</a:t>
            </a:r>
            <a:endParaRPr lang="zh-CN" altLang="en-US" strike="noStrike" noProof="1"/>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fontAlgn="base"/>
            <a:r>
              <a:rPr lang="zh-CN" altLang="en-US" strike="noStrike" noProof="1" smtClean="0"/>
              <a:t>单击此处编辑母版副标题样式</a:t>
            </a:r>
            <a:endParaRPr lang="zh-CN" altLang="en-US" strike="noStrike" noProof="1"/>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灯片编号占位符 5"/>
          <p:cNvSpPr>
            <a:spLocks noGrp="1"/>
          </p:cNvSpPr>
          <p:nvPr>
            <p:ph type="sldNum" sz="quarter" idx="12"/>
          </p:nvPr>
        </p:nvSpPr>
        <p:spPr/>
        <p:txBody>
          <a:bodyPr/>
          <a:lstStyle/>
          <a:p>
            <a:pPr lvl="0" eaLnBrk="1" fontAlgn="base" hangingPunct="1"/>
            <a:fld id="{9A0DB2DC-4C9A-4742-B13C-FB6460FD3503}" type="slidenum">
              <a:rPr lang="zh-CN" altLang="en-US" strike="noStrike" noProof="1" dirty="0">
                <a:latin typeface="Calibri" panose="020F0502020204030204" pitchFamily="34" charset="0"/>
                <a:ea typeface="宋体" panose="02010600030101010101" pitchFamily="2" charset="-122"/>
                <a:cs typeface="+mn-cs"/>
              </a:rPr>
              <a:t>‹#›</a:t>
            </a:fld>
            <a:endParaRPr lang="zh-CN" altLang="en-US" strike="noStrike" noProof="1"/>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p:txBody>
          <a:bodyPr/>
          <a:lstStyle/>
          <a:p>
            <a:pPr lvl="0" fontAlgn="base"/>
            <a:r>
              <a:rPr lang="zh-CN" altLang="en-US" strike="noStrike" noProof="1" smtClean="0"/>
              <a:t>单击此处编辑母版文本样式</a:t>
            </a:r>
          </a:p>
          <a:p>
            <a:pPr lvl="1" fontAlgn="base"/>
            <a:r>
              <a:rPr lang="zh-CN" altLang="en-US" strike="noStrike" noProof="1" smtClean="0"/>
              <a:t>第二级</a:t>
            </a:r>
          </a:p>
          <a:p>
            <a:pPr lvl="2" fontAlgn="base"/>
            <a:r>
              <a:rPr lang="zh-CN" altLang="en-US" strike="noStrike" noProof="1" smtClean="0"/>
              <a:t>第三级</a:t>
            </a:r>
          </a:p>
          <a:p>
            <a:pPr lvl="3" fontAlgn="base"/>
            <a:r>
              <a:rPr lang="zh-CN" altLang="en-US" strike="noStrike" noProof="1" smtClean="0"/>
              <a:t>第四级</a:t>
            </a:r>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灯片编号占位符 5"/>
          <p:cNvSpPr>
            <a:spLocks noGrp="1"/>
          </p:cNvSpPr>
          <p:nvPr>
            <p:ph type="sldNum" sz="quarter" idx="12"/>
          </p:nvPr>
        </p:nvSpPr>
        <p:spPr/>
        <p:txBody>
          <a:bodyPr/>
          <a:lstStyle/>
          <a:p>
            <a:pPr lvl="0" eaLnBrk="1" fontAlgn="base" hangingPunct="1"/>
            <a:fld id="{9A0DB2DC-4C9A-4742-B13C-FB6460FD3503}" type="slidenum">
              <a:rPr lang="zh-CN" altLang="en-US" strike="noStrike" noProof="1" dirty="0">
                <a:latin typeface="Calibri" panose="020F0502020204030204" pitchFamily="34" charset="0"/>
                <a:ea typeface="宋体" panose="02010600030101010101" pitchFamily="2" charset="-122"/>
                <a:cs typeface="+mn-cs"/>
              </a:rPr>
              <a:t>‹#›</a:t>
            </a:fld>
            <a:endParaRPr lang="zh-CN" altLang="en-US" strike="noStrike" noProof="1"/>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0"/>
            <a:ext cx="10363200" cy="1362075"/>
          </a:xfrm>
        </p:spPr>
        <p:txBody>
          <a:bodyPr anchor="t"/>
          <a:lstStyle>
            <a:lvl1pPr algn="l">
              <a:defRPr sz="4000" b="1" cap="all"/>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fontAlgn="base"/>
            <a:r>
              <a:rPr lang="zh-CN" altLang="en-US" strike="noStrike" noProof="1" smtClean="0"/>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灯片编号占位符 5"/>
          <p:cNvSpPr>
            <a:spLocks noGrp="1"/>
          </p:cNvSpPr>
          <p:nvPr>
            <p:ph type="sldNum" sz="quarter" idx="12"/>
          </p:nvPr>
        </p:nvSpPr>
        <p:spPr/>
        <p:txBody>
          <a:bodyPr/>
          <a:lstStyle/>
          <a:p>
            <a:pPr lvl="0" eaLnBrk="1" fontAlgn="base" hangingPunct="1"/>
            <a:fld id="{9A0DB2DC-4C9A-4742-B13C-FB6460FD3503}" type="slidenum">
              <a:rPr lang="zh-CN" altLang="en-US" strike="noStrike" noProof="1" dirty="0">
                <a:latin typeface="Calibri" panose="020F0502020204030204" pitchFamily="34" charset="0"/>
                <a:ea typeface="宋体" panose="02010600030101010101" pitchFamily="2" charset="-122"/>
                <a:cs typeface="+mn-cs"/>
              </a:rPr>
              <a:t>‹#›</a:t>
            </a:fld>
            <a:endParaRPr lang="zh-CN" altLang="en-US" strike="noStrike" noProof="1"/>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sz="half" idx="1"/>
          </p:nvPr>
        </p:nvSpPr>
        <p:spPr>
          <a:xfrm>
            <a:off x="609600" y="1600200"/>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zh-CN" altLang="en-US" strike="noStrike" noProof="1" smtClean="0"/>
              <a:t>单击此处编辑母版文本样式</a:t>
            </a:r>
          </a:p>
          <a:p>
            <a:pPr lvl="1" fontAlgn="base"/>
            <a:r>
              <a:rPr lang="zh-CN" altLang="en-US" strike="noStrike" noProof="1" smtClean="0"/>
              <a:t>第二级</a:t>
            </a:r>
          </a:p>
          <a:p>
            <a:pPr lvl="2" fontAlgn="base"/>
            <a:r>
              <a:rPr lang="zh-CN" altLang="en-US" strike="noStrike" noProof="1" smtClean="0"/>
              <a:t>第三级</a:t>
            </a:r>
          </a:p>
          <a:p>
            <a:pPr lvl="3" fontAlgn="base"/>
            <a:r>
              <a:rPr lang="zh-CN" altLang="en-US" strike="noStrike" noProof="1" smtClean="0"/>
              <a:t>第四级</a:t>
            </a:r>
          </a:p>
          <a:p>
            <a:pPr lvl="4" fontAlgn="base"/>
            <a:r>
              <a:rPr lang="zh-CN" altLang="en-US" strike="noStrike" noProof="1" smtClean="0"/>
              <a:t>第五级</a:t>
            </a:r>
            <a:endParaRPr lang="zh-CN" altLang="en-US" strike="noStrike" noProof="1"/>
          </a:p>
        </p:txBody>
      </p:sp>
      <p:sp>
        <p:nvSpPr>
          <p:cNvPr id="4" name="内容占位符 3"/>
          <p:cNvSpPr>
            <a:spLocks noGrp="1"/>
          </p:cNvSpPr>
          <p:nvPr>
            <p:ph sz="half" idx="2"/>
          </p:nvPr>
        </p:nvSpPr>
        <p:spPr>
          <a:xfrm>
            <a:off x="6197600" y="1600200"/>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zh-CN" altLang="en-US" strike="noStrike" noProof="1" smtClean="0"/>
              <a:t>单击此处编辑母版文本样式</a:t>
            </a:r>
          </a:p>
          <a:p>
            <a:pPr lvl="1" fontAlgn="base"/>
            <a:r>
              <a:rPr lang="zh-CN" altLang="en-US" strike="noStrike" noProof="1" smtClean="0"/>
              <a:t>第二级</a:t>
            </a:r>
          </a:p>
          <a:p>
            <a:pPr lvl="2" fontAlgn="base"/>
            <a:r>
              <a:rPr lang="zh-CN" altLang="en-US" strike="noStrike" noProof="1" smtClean="0"/>
              <a:t>第三级</a:t>
            </a:r>
          </a:p>
          <a:p>
            <a:pPr lvl="3" fontAlgn="base"/>
            <a:r>
              <a:rPr lang="zh-CN" altLang="en-US" strike="noStrike" noProof="1" smtClean="0"/>
              <a:t>第四级</a:t>
            </a:r>
          </a:p>
          <a:p>
            <a:pPr lvl="4" fontAlgn="base"/>
            <a:r>
              <a:rPr lang="zh-CN" altLang="en-US" strike="noStrike" noProof="1" smtClean="0"/>
              <a:t>第五级</a:t>
            </a:r>
            <a:endParaRPr lang="zh-CN" altLang="en-US" strike="noStrike" noProof="1"/>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7" name="灯片编号占位符 6"/>
          <p:cNvSpPr>
            <a:spLocks noGrp="1"/>
          </p:cNvSpPr>
          <p:nvPr>
            <p:ph type="sldNum" sz="quarter" idx="12"/>
          </p:nvPr>
        </p:nvSpPr>
        <p:spPr/>
        <p:txBody>
          <a:bodyPr/>
          <a:lstStyle/>
          <a:p>
            <a:pPr lvl="0" eaLnBrk="1" fontAlgn="base" hangingPunct="1"/>
            <a:fld id="{9A0DB2DC-4C9A-4742-B13C-FB6460FD3503}" type="slidenum">
              <a:rPr lang="zh-CN" altLang="en-US" strike="noStrike" noProof="1" dirty="0">
                <a:latin typeface="Calibri" panose="020F0502020204030204" pitchFamily="34" charset="0"/>
                <a:ea typeface="宋体" panose="02010600030101010101" pitchFamily="2" charset="-122"/>
                <a:cs typeface="+mn-cs"/>
              </a:rPr>
              <a:t>‹#›</a:t>
            </a:fld>
            <a:endParaRPr lang="zh-CN" altLang="en-US" strike="noStrike" noProof="1"/>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zh-CN" altLang="en-US" strike="noStrike" noProof="1" smtClean="0"/>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zh-CN" altLang="en-US" strike="noStrike" noProof="1" smtClean="0"/>
              <a:t>单击此处编辑母版文本样式</a:t>
            </a:r>
          </a:p>
          <a:p>
            <a:pPr lvl="1" fontAlgn="base"/>
            <a:r>
              <a:rPr lang="zh-CN" altLang="en-US" strike="noStrike" noProof="1" smtClean="0"/>
              <a:t>第二级</a:t>
            </a:r>
          </a:p>
          <a:p>
            <a:pPr lvl="2" fontAlgn="base"/>
            <a:r>
              <a:rPr lang="zh-CN" altLang="en-US" strike="noStrike" noProof="1" smtClean="0"/>
              <a:t>第三级</a:t>
            </a:r>
          </a:p>
          <a:p>
            <a:pPr lvl="3" fontAlgn="base"/>
            <a:r>
              <a:rPr lang="zh-CN" altLang="en-US" strike="noStrike" noProof="1" smtClean="0"/>
              <a:t>第四级</a:t>
            </a:r>
          </a:p>
          <a:p>
            <a:pPr lvl="4" fontAlgn="base"/>
            <a:r>
              <a:rPr lang="zh-CN" altLang="en-US" strike="noStrike" noProof="1" smtClean="0"/>
              <a:t>第五级</a:t>
            </a:r>
            <a:endParaRPr lang="zh-CN" altLang="en-US" strike="noStrike" noProof="1"/>
          </a:p>
        </p:txBody>
      </p:sp>
      <p:sp>
        <p:nvSpPr>
          <p:cNvPr id="5" name="文本占位符 4"/>
          <p:cNvSpPr>
            <a:spLocks noGrp="1"/>
          </p:cNvSpPr>
          <p:nvPr>
            <p:ph type="body" sz="quarter" idx="3"/>
          </p:nvPr>
        </p:nvSpPr>
        <p:spPr>
          <a:xfrm>
            <a:off x="6193367"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zh-CN" altLang="en-US" strike="noStrike" noProof="1" smtClean="0"/>
              <a:t>单击此处编辑母版文本样式</a:t>
            </a:r>
          </a:p>
        </p:txBody>
      </p:sp>
      <p:sp>
        <p:nvSpPr>
          <p:cNvPr id="6" name="内容占位符 5"/>
          <p:cNvSpPr>
            <a:spLocks noGrp="1"/>
          </p:cNvSpPr>
          <p:nvPr>
            <p:ph sz="quarter" idx="4"/>
          </p:nvPr>
        </p:nvSpPr>
        <p:spPr>
          <a:xfrm>
            <a:off x="6193367"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zh-CN" altLang="en-US" strike="noStrike" noProof="1" smtClean="0"/>
              <a:t>单击此处编辑母版文本样式</a:t>
            </a:r>
          </a:p>
          <a:p>
            <a:pPr lvl="1" fontAlgn="base"/>
            <a:r>
              <a:rPr lang="zh-CN" altLang="en-US" strike="noStrike" noProof="1" smtClean="0"/>
              <a:t>第二级</a:t>
            </a:r>
          </a:p>
          <a:p>
            <a:pPr lvl="2" fontAlgn="base"/>
            <a:r>
              <a:rPr lang="zh-CN" altLang="en-US" strike="noStrike" noProof="1" smtClean="0"/>
              <a:t>第三级</a:t>
            </a:r>
          </a:p>
          <a:p>
            <a:pPr lvl="3" fontAlgn="base"/>
            <a:r>
              <a:rPr lang="zh-CN" altLang="en-US" strike="noStrike" noProof="1" smtClean="0"/>
              <a:t>第四级</a:t>
            </a:r>
          </a:p>
          <a:p>
            <a:pPr lvl="4" fontAlgn="base"/>
            <a:r>
              <a:rPr lang="zh-CN" altLang="en-US" strike="noStrike" noProof="1" smtClean="0"/>
              <a:t>第五级</a:t>
            </a:r>
            <a:endParaRPr lang="zh-CN" altLang="en-US" strike="noStrike" noProof="1"/>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9" name="灯片编号占位符 8"/>
          <p:cNvSpPr>
            <a:spLocks noGrp="1"/>
          </p:cNvSpPr>
          <p:nvPr>
            <p:ph type="sldNum" sz="quarter" idx="12"/>
          </p:nvPr>
        </p:nvSpPr>
        <p:spPr/>
        <p:txBody>
          <a:bodyPr/>
          <a:lstStyle/>
          <a:p>
            <a:pPr lvl="0" eaLnBrk="1" fontAlgn="base" hangingPunct="1"/>
            <a:fld id="{9A0DB2DC-4C9A-4742-B13C-FB6460FD3503}" type="slidenum">
              <a:rPr lang="zh-CN" altLang="en-US" strike="noStrike" noProof="1" dirty="0">
                <a:latin typeface="Calibri" panose="020F0502020204030204" pitchFamily="34" charset="0"/>
                <a:ea typeface="宋体" panose="02010600030101010101" pitchFamily="2" charset="-122"/>
                <a:cs typeface="+mn-cs"/>
              </a:rPr>
              <a:t>‹#›</a:t>
            </a:fld>
            <a:endParaRPr lang="zh-CN" altLang="en-US" strike="noStrike" noProof="1"/>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灯片编号占位符 4"/>
          <p:cNvSpPr>
            <a:spLocks noGrp="1"/>
          </p:cNvSpPr>
          <p:nvPr>
            <p:ph type="sldNum" sz="quarter" idx="12"/>
          </p:nvPr>
        </p:nvSpPr>
        <p:spPr/>
        <p:txBody>
          <a:bodyPr/>
          <a:lstStyle/>
          <a:p>
            <a:pPr lvl="0" eaLnBrk="1" fontAlgn="base" hangingPunct="1"/>
            <a:fld id="{9A0DB2DC-4C9A-4742-B13C-FB6460FD3503}" type="slidenum">
              <a:rPr lang="zh-CN" altLang="en-US" strike="noStrike" noProof="1" dirty="0">
                <a:latin typeface="Calibri" panose="020F0502020204030204" pitchFamily="34" charset="0"/>
                <a:ea typeface="宋体" panose="02010600030101010101" pitchFamily="2" charset="-122"/>
                <a:cs typeface="+mn-cs"/>
              </a:rPr>
              <a:t>‹#›</a:t>
            </a:fld>
            <a:endParaRPr lang="zh-CN" altLang="en-US" strike="noStrike" noProof="1"/>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bg>
      <p:bgPr>
        <a:solidFill>
          <a:schemeClr val="bg1"/>
        </a:solidFill>
        <a:effectLst/>
      </p:bgPr>
    </p:bg>
    <p:spTree>
      <p:nvGrpSpPr>
        <p:cNvPr id="1" name=""/>
        <p:cNvGrpSpPr/>
        <p:nvPr/>
      </p:nvGrpSpPr>
      <p:grpSpPr>
        <a:xfrm>
          <a:off x="0" y="0"/>
          <a:ext cx="0" cy="0"/>
          <a:chOff x="0" y="0"/>
          <a:chExt cx="0" cy="0"/>
        </a:xfrm>
      </p:grpSpPr>
      <p:pic>
        <p:nvPicPr>
          <p:cNvPr id="2050" name="图片 6"/>
          <p:cNvPicPr>
            <a:picLocks noChangeAspect="1"/>
          </p:cNvPicPr>
          <p:nvPr userDrawn="1"/>
        </p:nvPicPr>
        <p:blipFill>
          <a:blip r:embed="rId2"/>
          <a:srcRect t="89116"/>
          <a:stretch>
            <a:fillRect/>
          </a:stretch>
        </p:blipFill>
        <p:spPr>
          <a:xfrm>
            <a:off x="0" y="0"/>
            <a:ext cx="12192000" cy="738188"/>
          </a:xfrm>
          <a:prstGeom prst="rect">
            <a:avLst/>
          </a:prstGeom>
          <a:noFill/>
          <a:ln w="9525">
            <a:noFill/>
          </a:ln>
        </p:spPr>
      </p:pic>
      <p:pic>
        <p:nvPicPr>
          <p:cNvPr id="2051" name="图片 7"/>
          <p:cNvPicPr>
            <a:picLocks noChangeAspect="1"/>
          </p:cNvPicPr>
          <p:nvPr userDrawn="1"/>
        </p:nvPicPr>
        <p:blipFill>
          <a:blip r:embed="rId2"/>
          <a:srcRect t="80881"/>
          <a:stretch>
            <a:fillRect/>
          </a:stretch>
        </p:blipFill>
        <p:spPr>
          <a:xfrm>
            <a:off x="0" y="6313488"/>
            <a:ext cx="12192000" cy="544512"/>
          </a:xfrm>
          <a:prstGeom prst="rect">
            <a:avLst/>
          </a:prstGeom>
          <a:noFill/>
          <a:ln w="9525">
            <a:noFill/>
          </a:ln>
        </p:spPr>
      </p:pic>
      <p:grpSp>
        <p:nvGrpSpPr>
          <p:cNvPr id="9" name="组合 8"/>
          <p:cNvGrpSpPr/>
          <p:nvPr/>
        </p:nvGrpSpPr>
        <p:grpSpPr>
          <a:xfrm>
            <a:off x="0" y="134543"/>
            <a:ext cx="465351" cy="469881"/>
            <a:chOff x="2099842" y="1975504"/>
            <a:chExt cx="823123" cy="831130"/>
          </a:xfrm>
          <a:solidFill>
            <a:schemeClr val="bg1"/>
          </a:solidFill>
        </p:grpSpPr>
        <p:sp>
          <p:nvSpPr>
            <p:cNvPr id="10" name="等腰三角形 9"/>
            <p:cNvSpPr/>
            <p:nvPr/>
          </p:nvSpPr>
          <p:spPr>
            <a:xfrm rot="19813541" flipH="1">
              <a:off x="2099842" y="1975504"/>
              <a:ext cx="443524" cy="386081"/>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11" name="等腰三角形 10"/>
            <p:cNvSpPr/>
            <p:nvPr/>
          </p:nvSpPr>
          <p:spPr>
            <a:xfrm rot="19813541" flipH="1">
              <a:off x="2099844" y="2420553"/>
              <a:ext cx="443524" cy="386081"/>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12" name="等腰三角形 11"/>
            <p:cNvSpPr/>
            <p:nvPr/>
          </p:nvSpPr>
          <p:spPr>
            <a:xfrm rot="19813541" flipH="1">
              <a:off x="2479441" y="2198028"/>
              <a:ext cx="443524" cy="386081"/>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grpSp>
      <p:sp>
        <p:nvSpPr>
          <p:cNvPr id="13" name="日期占位符 1"/>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defRPr/>
            </a:lvl1pPr>
          </a:lstStyle>
          <a:p>
            <a:pPr marL="0" marR="0" indent="0" defTabSz="914400" rtl="0" eaLnBrk="1" latinLnBrk="0" hangingPunct="1">
              <a:lnSpc>
                <a:spcPct val="100000"/>
              </a:lnSpc>
              <a:spcBef>
                <a:spcPct val="0"/>
              </a:spcBef>
              <a:spcAft>
                <a:spcPct val="0"/>
              </a:spcAft>
              <a:buClrTx/>
              <a:buSzTx/>
              <a:buFontTx/>
              <a:defRPr/>
            </a:pPr>
            <a:fld id="{A69FF268-9114-4F68-A5C6-66BF90E6AE1C}" type="datetimeFigureOut">
              <a:rPr kumimoji="0" lang="zh-CN" altLang="en-US" b="0" i="0" kern="1200" cap="none" spc="0" normalizeH="0" baseline="0" noProof="1">
                <a:latin typeface="+mn-lt"/>
                <a:ea typeface="+mn-ea"/>
                <a:cs typeface="+mn-cs"/>
              </a:rPr>
              <a:t>2019/3/28</a:t>
            </a:fld>
            <a:endParaRPr kumimoji="0" lang="zh-CN" altLang="en-US" b="0" i="0" kern="1200" cap="none" spc="0" normalizeH="0" baseline="0" noProof="1">
              <a:latin typeface="+mn-lt"/>
              <a:ea typeface="+mn-ea"/>
              <a:cs typeface="+mn-cs"/>
            </a:endParaRPr>
          </a:p>
        </p:txBody>
      </p:sp>
      <p:sp>
        <p:nvSpPr>
          <p:cNvPr id="14" name="页脚占位符 2"/>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defRPr/>
            </a:lvl1pPr>
          </a:lstStyle>
          <a:p>
            <a:pPr marL="0" marR="0" indent="0" defTabSz="914400" rtl="0" eaLnBrk="1" latinLnBrk="0" hangingPunct="1">
              <a:lnSpc>
                <a:spcPct val="100000"/>
              </a:lnSpc>
              <a:spcBef>
                <a:spcPct val="0"/>
              </a:spcBef>
              <a:spcAft>
                <a:spcPct val="0"/>
              </a:spcAft>
              <a:buClrTx/>
              <a:buSzTx/>
              <a:buFontTx/>
              <a:defRPr/>
            </a:pPr>
            <a:endParaRPr kumimoji="0" lang="zh-CN" altLang="en-US" b="0" i="0" kern="1200" cap="none" spc="0" normalizeH="0" baseline="0" noProof="1">
              <a:latin typeface="Calibri" panose="020F0502020204030204" pitchFamily="34" charset="0"/>
              <a:ea typeface="宋体" panose="02010600030101010101" pitchFamily="2" charset="-122"/>
              <a:cs typeface="+mn-cs"/>
            </a:endParaRPr>
          </a:p>
        </p:txBody>
      </p:sp>
      <p:sp>
        <p:nvSpPr>
          <p:cNvPr id="15" name="灯片编号占位符 3"/>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lstStyle/>
          <a:p>
            <a:pPr algn="r" eaLnBrk="1" fontAlgn="base" hangingPunct="1"/>
            <a:fld id="{9A0DB2DC-4C9A-4742-B13C-FB6460FD3503}" type="slidenum">
              <a:rPr lang="zh-CN" altLang="en-US" sz="1200" noProof="1" dirty="0">
                <a:solidFill>
                  <a:srgbClr val="898989"/>
                </a:solidFill>
                <a:latin typeface="Calibri" panose="020F0502020204030204" pitchFamily="34" charset="0"/>
                <a:ea typeface="宋体" panose="02010600030101010101" pitchFamily="2" charset="-122"/>
                <a:cs typeface="+mn-ea"/>
              </a:rPr>
              <a:t>‹#›</a:t>
            </a:fld>
            <a:endParaRPr lang="zh-CN" altLang="en-US" sz="1200" noProof="1">
              <a:solidFill>
                <a:srgbClr val="898989"/>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4" name="灯片编号占位符 3"/>
          <p:cNvSpPr>
            <a:spLocks noGrp="1"/>
          </p:cNvSpPr>
          <p:nvPr>
            <p:ph type="sldNum" sz="quarter" idx="12"/>
          </p:nvPr>
        </p:nvSpPr>
        <p:spPr/>
        <p:txBody>
          <a:bodyPr/>
          <a:lstStyle/>
          <a:p>
            <a:pPr lvl="0" eaLnBrk="1" fontAlgn="base" hangingPunct="1"/>
            <a:fld id="{9A0DB2DC-4C9A-4742-B13C-FB6460FD3503}" type="slidenum">
              <a:rPr lang="zh-CN" altLang="en-US" strike="noStrike" noProof="1" dirty="0">
                <a:latin typeface="Calibri" panose="020F0502020204030204" pitchFamily="34" charset="0"/>
                <a:ea typeface="宋体" panose="02010600030101010101" pitchFamily="2" charset="-122"/>
                <a:cs typeface="+mn-cs"/>
              </a:rPr>
              <a:t>‹#›</a:t>
            </a:fld>
            <a:endParaRPr lang="zh-CN" altLang="en-US" strike="noStrike" noProof="1"/>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3050"/>
            <a:ext cx="4011084" cy="1162050"/>
          </a:xfrm>
        </p:spPr>
        <p:txBody>
          <a:bodyPr anchor="b"/>
          <a:lstStyle>
            <a:lvl1pPr algn="l">
              <a:defRPr sz="2000" b="1"/>
            </a:lvl1p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a:xfrm>
            <a:off x="4766733" y="273050"/>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fontAlgn="base"/>
            <a:r>
              <a:rPr lang="zh-CN" altLang="en-US" strike="noStrike" noProof="1" smtClean="0"/>
              <a:t>单击此处编辑母版文本样式</a:t>
            </a:r>
          </a:p>
          <a:p>
            <a:pPr lvl="1" fontAlgn="base"/>
            <a:r>
              <a:rPr lang="zh-CN" altLang="en-US" strike="noStrike" noProof="1" smtClean="0"/>
              <a:t>第二级</a:t>
            </a:r>
          </a:p>
          <a:p>
            <a:pPr lvl="2" fontAlgn="base"/>
            <a:r>
              <a:rPr lang="zh-CN" altLang="en-US" strike="noStrike" noProof="1" smtClean="0"/>
              <a:t>第三级</a:t>
            </a:r>
          </a:p>
          <a:p>
            <a:pPr lvl="3" fontAlgn="base"/>
            <a:r>
              <a:rPr lang="zh-CN" altLang="en-US" strike="noStrike" noProof="1" smtClean="0"/>
              <a:t>第四级</a:t>
            </a:r>
          </a:p>
          <a:p>
            <a:pPr lvl="4" fontAlgn="base"/>
            <a:r>
              <a:rPr lang="zh-CN" altLang="en-US" strike="noStrike" noProof="1" smtClean="0"/>
              <a:t>第五级</a:t>
            </a:r>
            <a:endParaRPr lang="zh-CN" altLang="en-US" strike="noStrike" noProof="1"/>
          </a:p>
        </p:txBody>
      </p:sp>
      <p:sp>
        <p:nvSpPr>
          <p:cNvPr id="4" name="文本占位符 3"/>
          <p:cNvSpPr>
            <a:spLocks noGrp="1"/>
          </p:cNvSpPr>
          <p:nvPr>
            <p:ph type="body" sz="half" idx="2"/>
          </p:nvPr>
        </p:nvSpPr>
        <p:spPr>
          <a:xfrm>
            <a:off x="609600" y="1435100"/>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zh-CN" altLang="en-US" strike="noStrike" noProof="1" smtClean="0"/>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7" name="灯片编号占位符 6"/>
          <p:cNvSpPr>
            <a:spLocks noGrp="1"/>
          </p:cNvSpPr>
          <p:nvPr>
            <p:ph type="sldNum" sz="quarter" idx="12"/>
          </p:nvPr>
        </p:nvSpPr>
        <p:spPr/>
        <p:txBody>
          <a:bodyPr/>
          <a:lstStyle/>
          <a:p>
            <a:pPr lvl="0" eaLnBrk="1" fontAlgn="base" hangingPunct="1"/>
            <a:fld id="{9A0DB2DC-4C9A-4742-B13C-FB6460FD3503}" type="slidenum">
              <a:rPr lang="zh-CN" altLang="en-US" strike="noStrike" noProof="1" dirty="0">
                <a:latin typeface="Calibri" panose="020F0502020204030204" pitchFamily="34" charset="0"/>
                <a:ea typeface="宋体" panose="02010600030101010101" pitchFamily="2" charset="-122"/>
                <a:cs typeface="+mn-cs"/>
              </a:rPr>
              <a:t>‹#›</a:t>
            </a:fld>
            <a:endParaRPr lang="zh-CN" altLang="en-US" strike="noStrike" noProof="1"/>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2000" b="1"/>
            </a:lvl1pPr>
          </a:lstStyle>
          <a:p>
            <a:pPr fontAlgn="base"/>
            <a:r>
              <a:rPr lang="zh-CN" altLang="en-US" strike="noStrike" noProof="1" smtClean="0"/>
              <a:t>单击此处编辑母版标题样式</a:t>
            </a:r>
            <a:endParaRPr lang="zh-CN" altLang="en-US" strike="noStrike" noProof="1"/>
          </a:p>
        </p:txBody>
      </p:sp>
      <p:sp>
        <p:nvSpPr>
          <p:cNvPr id="3" name="图片占位符 2"/>
          <p:cNvSpPr>
            <a:spLocks noGrp="1"/>
          </p:cNvSpPr>
          <p:nvPr>
            <p:ph type="pic" idx="1"/>
          </p:nvPr>
        </p:nvSpPr>
        <p:spPr>
          <a:xfrm>
            <a:off x="2389717" y="612775"/>
            <a:ext cx="7315200" cy="4114800"/>
          </a:xfrm>
        </p:spPr>
        <p:txBody>
          <a:bodyPr vert="horz" wrap="square" lIns="91440" tIns="45720" rIns="91440" bIns="45720" numCol="1" rtlCol="0" anchor="t" anchorCtr="0" compatLnSpc="1">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zh-CN" alt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zh-CN" altLang="en-US" strike="noStrike" noProof="1" smtClean="0"/>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7" name="灯片编号占位符 6"/>
          <p:cNvSpPr>
            <a:spLocks noGrp="1"/>
          </p:cNvSpPr>
          <p:nvPr>
            <p:ph type="sldNum" sz="quarter" idx="12"/>
          </p:nvPr>
        </p:nvSpPr>
        <p:spPr/>
        <p:txBody>
          <a:bodyPr/>
          <a:lstStyle/>
          <a:p>
            <a:pPr lvl="0" eaLnBrk="1" fontAlgn="base" hangingPunct="1"/>
            <a:fld id="{9A0DB2DC-4C9A-4742-B13C-FB6460FD3503}" type="slidenum">
              <a:rPr lang="zh-CN" altLang="en-US" strike="noStrike" noProof="1" dirty="0">
                <a:latin typeface="Calibri" panose="020F0502020204030204" pitchFamily="34" charset="0"/>
                <a:ea typeface="宋体" panose="02010600030101010101" pitchFamily="2" charset="-122"/>
                <a:cs typeface="+mn-cs"/>
              </a:rPr>
              <a:t>‹#›</a:t>
            </a:fld>
            <a:endParaRPr lang="zh-CN" altLang="en-US" strike="noStrike" noProof="1"/>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p:txBody>
          <a:bodyPr vert="eaVert"/>
          <a:lstStyle/>
          <a:p>
            <a:pPr lvl="0" fontAlgn="base"/>
            <a:r>
              <a:rPr lang="zh-CN" altLang="en-US" strike="noStrike" noProof="1" smtClean="0"/>
              <a:t>单击此处编辑母版文本样式</a:t>
            </a:r>
          </a:p>
          <a:p>
            <a:pPr lvl="1" fontAlgn="base"/>
            <a:r>
              <a:rPr lang="zh-CN" altLang="en-US" strike="noStrike" noProof="1" smtClean="0"/>
              <a:t>第二级</a:t>
            </a:r>
          </a:p>
          <a:p>
            <a:pPr lvl="2" fontAlgn="base"/>
            <a:r>
              <a:rPr lang="zh-CN" altLang="en-US" strike="noStrike" noProof="1" smtClean="0"/>
              <a:t>第三级</a:t>
            </a:r>
          </a:p>
          <a:p>
            <a:pPr lvl="3" fontAlgn="base"/>
            <a:r>
              <a:rPr lang="zh-CN" altLang="en-US" strike="noStrike" noProof="1" smtClean="0"/>
              <a:t>第四级</a:t>
            </a:r>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灯片编号占位符 5"/>
          <p:cNvSpPr>
            <a:spLocks noGrp="1"/>
          </p:cNvSpPr>
          <p:nvPr>
            <p:ph type="sldNum" sz="quarter" idx="12"/>
          </p:nvPr>
        </p:nvSpPr>
        <p:spPr/>
        <p:txBody>
          <a:bodyPr/>
          <a:lstStyle/>
          <a:p>
            <a:pPr lvl="0" eaLnBrk="1" fontAlgn="base" hangingPunct="1"/>
            <a:fld id="{9A0DB2DC-4C9A-4742-B13C-FB6460FD3503}" type="slidenum">
              <a:rPr lang="zh-CN" altLang="en-US" strike="noStrike" noProof="1" dirty="0">
                <a:latin typeface="Calibri" panose="020F0502020204030204" pitchFamily="34" charset="0"/>
                <a:ea typeface="宋体" panose="02010600030101010101" pitchFamily="2" charset="-122"/>
                <a:cs typeface="+mn-cs"/>
              </a:rPr>
              <a:t>‹#›</a:t>
            </a:fld>
            <a:endParaRPr lang="zh-CN" altLang="en-US" strike="noStrike" noProof="1"/>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8"/>
            <a:ext cx="2743200" cy="5851525"/>
          </a:xfrm>
        </p:spPr>
        <p:txBody>
          <a:bodyPr vert="eaVert"/>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a:xfrm>
            <a:off x="609600" y="274638"/>
            <a:ext cx="8026400" cy="5851525"/>
          </a:xfrm>
        </p:spPr>
        <p:txBody>
          <a:bodyPr vert="eaVert"/>
          <a:lstStyle/>
          <a:p>
            <a:pPr lvl="0" fontAlgn="base"/>
            <a:r>
              <a:rPr lang="zh-CN" altLang="en-US" strike="noStrike" noProof="1" smtClean="0"/>
              <a:t>单击此处编辑母版文本样式</a:t>
            </a:r>
          </a:p>
          <a:p>
            <a:pPr lvl="1" fontAlgn="base"/>
            <a:r>
              <a:rPr lang="zh-CN" altLang="en-US" strike="noStrike" noProof="1" smtClean="0"/>
              <a:t>第二级</a:t>
            </a:r>
          </a:p>
          <a:p>
            <a:pPr lvl="2" fontAlgn="base"/>
            <a:r>
              <a:rPr lang="zh-CN" altLang="en-US" strike="noStrike" noProof="1" smtClean="0"/>
              <a:t>第三级</a:t>
            </a:r>
          </a:p>
          <a:p>
            <a:pPr lvl="3" fontAlgn="base"/>
            <a:r>
              <a:rPr lang="zh-CN" altLang="en-US" strike="noStrike" noProof="1" smtClean="0"/>
              <a:t>第四级</a:t>
            </a:r>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灯片编号占位符 5"/>
          <p:cNvSpPr>
            <a:spLocks noGrp="1"/>
          </p:cNvSpPr>
          <p:nvPr>
            <p:ph type="sldNum" sz="quarter" idx="12"/>
          </p:nvPr>
        </p:nvSpPr>
        <p:spPr/>
        <p:txBody>
          <a:bodyPr/>
          <a:lstStyle/>
          <a:p>
            <a:pPr lvl="0" eaLnBrk="1" fontAlgn="base" hangingPunct="1"/>
            <a:fld id="{9A0DB2DC-4C9A-4742-B13C-FB6460FD3503}" type="slidenum">
              <a:rPr lang="zh-CN" altLang="en-US" strike="noStrike" noProof="1" dirty="0">
                <a:latin typeface="Calibri" panose="020F0502020204030204" pitchFamily="34" charset="0"/>
                <a:ea typeface="宋体" panose="02010600030101010101" pitchFamily="2" charset="-122"/>
                <a:cs typeface="+mn-cs"/>
              </a:rPr>
              <a:t>‹#›</a:t>
            </a:fld>
            <a:endParaRPr lang="zh-CN" altLang="en-US" strike="noStrike" noProof="1"/>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p:spPr>
      </p:pic>
      <p:sp>
        <p:nvSpPr>
          <p:cNvPr id="2" name="Title 1"/>
          <p:cNvSpPr>
            <a:spLocks noGrp="1"/>
          </p:cNvSpPr>
          <p:nvPr>
            <p:ph type="ctrTitle"/>
          </p:nvPr>
        </p:nvSpPr>
        <p:spPr>
          <a:xfrm>
            <a:off x="1876424" y="1122363"/>
            <a:ext cx="8791575" cy="2387600"/>
          </a:xfrm>
        </p:spPr>
        <p:txBody>
          <a:bodyPr anchor="b">
            <a:normAutofit/>
          </a:bodyPr>
          <a:lstStyle>
            <a:lvl1pPr algn="l">
              <a:defRPr sz="3600"/>
            </a:lvl1pPr>
          </a:lstStyle>
          <a:p>
            <a:pPr fontAlgn="auto"/>
            <a:r>
              <a:rPr lang="zh-CN" altLang="en-US" strike="noStrike" noProof="1"/>
              <a:t>单击此处编辑母版标题样式</a:t>
            </a:r>
            <a:endParaRPr lang="en-US" strike="noStrike" noProof="1"/>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1500" cap="all" baseline="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fontAlgn="auto"/>
            <a:r>
              <a:rPr lang="zh-CN" altLang="en-US" strike="noStrike" noProof="1"/>
              <a:t>单击此处编辑母版副标题样式</a:t>
            </a:r>
            <a:endParaRPr lang="en-US" strike="noStrike" noProof="1"/>
          </a:p>
        </p:txBody>
      </p:sp>
      <p:grpSp>
        <p:nvGrpSpPr>
          <p:cNvPr id="11" name="Group 10"/>
          <p:cNvGrpSpPr/>
          <p:nvPr/>
        </p:nvGrpSpPr>
        <p:grpSpPr>
          <a:xfrm>
            <a:off x="0" y="0"/>
            <a:ext cx="2305051" cy="6858001"/>
            <a:chOff x="0" y="0"/>
            <a:chExt cx="2305051" cy="6858001"/>
          </a:xfrm>
          <a:gradFill flip="none" rotWithShape="1">
            <a:gsLst>
              <a:gs pos="0">
                <a:schemeClr val="tx2"/>
              </a:gs>
              <a:gs pos="100000">
                <a:schemeClr val="tx2">
                  <a:lumMod val="5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p:spPr>
        </p:sp>
        <p:sp>
          <p:nvSpPr>
            <p:cNvPr id="15" name="Rectangle 8"/>
            <p:cNvSpPr>
              <a:spLocks noChangeArrowheads="1"/>
            </p:cNvSpPr>
            <p:nvPr/>
          </p:nvSpPr>
          <p:spPr bwMode="auto">
            <a:xfrm>
              <a:off x="414338" y="9525"/>
              <a:ext cx="28575" cy="4481513"/>
            </a:xfrm>
            <a:prstGeom prst="rect">
              <a:avLst/>
            </a:prstGeom>
            <a:grpFill/>
            <a:ln>
              <a:noFill/>
            </a:ln>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p:spPr>
        </p:sp>
        <p:sp>
          <p:nvSpPr>
            <p:cNvPr id="40" name="Rectangle 33"/>
            <p:cNvSpPr>
              <a:spLocks noChangeArrowheads="1"/>
            </p:cNvSpPr>
            <p:nvPr/>
          </p:nvSpPr>
          <p:spPr bwMode="auto">
            <a:xfrm>
              <a:off x="642938" y="6610350"/>
              <a:ext cx="23813" cy="242888"/>
            </a:xfrm>
            <a:prstGeom prst="rect">
              <a:avLst/>
            </a:prstGeom>
            <a:grpFill/>
            <a:ln>
              <a:noFill/>
            </a:ln>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p:spPr>
        </p:sp>
        <p:sp>
          <p:nvSpPr>
            <p:cNvPr id="52" name="Rectangle 45"/>
            <p:cNvSpPr>
              <a:spLocks noChangeArrowheads="1"/>
            </p:cNvSpPr>
            <p:nvPr/>
          </p:nvSpPr>
          <p:spPr bwMode="auto">
            <a:xfrm>
              <a:off x="1228725" y="4662488"/>
              <a:ext cx="23813" cy="2181225"/>
            </a:xfrm>
            <a:prstGeom prst="rect">
              <a:avLst/>
            </a:prstGeom>
            <a:grpFill/>
            <a:ln>
              <a:noFill/>
            </a:ln>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p:spPr>
        </p:sp>
      </p:grpSp>
      <p:sp>
        <p:nvSpPr>
          <p:cNvPr id="4" name="Date Placeholder 3"/>
          <p:cNvSpPr>
            <a:spLocks noGrp="1"/>
          </p:cNvSpPr>
          <p:nvPr>
            <p:ph type="dt" sz="half" idx="10"/>
          </p:nvPr>
        </p:nvSpPr>
        <p:spPr>
          <a:xfrm>
            <a:off x="7078133" y="5410200"/>
            <a:ext cx="2743200" cy="365125"/>
          </a:xfrm>
          <a:prstGeom prst="rect">
            <a:avLst/>
          </a:prstGeom>
        </p:spPr>
        <p:txBody>
          <a:bodyPr vert="horz" lIns="91440" tIns="45720" rIns="91440" bIns="45720" rtlCol="0" anchor="ctr"/>
          <a:lstStyle/>
          <a:p>
            <a:pPr fontAlgn="base"/>
            <a:fld id="{28E4ADB7-0E3D-D242-9061-5D9EF2A1D8CE}" type="datetimeFigureOut">
              <a:rPr lang="en-GB" sz="790" strike="noStrike" noProof="1" smtClean="0">
                <a:latin typeface="Arial" panose="020B0604020202020204" pitchFamily="34" charset="0"/>
                <a:ea typeface="宋体" panose="02010600030101010101" pitchFamily="2" charset="-122"/>
                <a:cs typeface="+mn-cs"/>
              </a:rPr>
              <a:t>28/03/2019</a:t>
            </a:fld>
            <a:endParaRPr lang="en-GB" strike="noStrike" noProof="1"/>
          </a:p>
        </p:txBody>
      </p:sp>
      <p:sp>
        <p:nvSpPr>
          <p:cNvPr id="5" name="Footer Placeholder 4"/>
          <p:cNvSpPr>
            <a:spLocks noGrp="1"/>
          </p:cNvSpPr>
          <p:nvPr>
            <p:ph type="ftr" sz="quarter" idx="11"/>
          </p:nvPr>
        </p:nvSpPr>
        <p:spPr>
          <a:xfrm>
            <a:off x="1875367" y="5410200"/>
            <a:ext cx="5126567" cy="365125"/>
          </a:xfrm>
          <a:prstGeom prst="rect">
            <a:avLst/>
          </a:prstGeom>
        </p:spPr>
        <p:txBody>
          <a:bodyPr vert="horz" lIns="91440" tIns="45720" rIns="91440" bIns="45720" rtlCol="0" anchor="ctr"/>
          <a:lstStyle/>
          <a:p>
            <a:pPr fontAlgn="base"/>
            <a:endParaRPr lang="en-GB" strike="noStrike" noProof="1"/>
          </a:p>
        </p:txBody>
      </p:sp>
      <p:sp>
        <p:nvSpPr>
          <p:cNvPr id="6" name="Slide Number Placeholder 5"/>
          <p:cNvSpPr>
            <a:spLocks noGrp="1"/>
          </p:cNvSpPr>
          <p:nvPr>
            <p:ph type="sldNum" sz="quarter" idx="12"/>
          </p:nvPr>
        </p:nvSpPr>
        <p:spPr>
          <a:xfrm>
            <a:off x="9897533" y="5410200"/>
            <a:ext cx="770467" cy="365125"/>
          </a:xfrm>
          <a:prstGeom prst="rect">
            <a:avLst/>
          </a:prstGeom>
        </p:spPr>
        <p:txBody>
          <a:bodyPr vert="horz" lIns="91440" tIns="45720" rIns="91440" bIns="45720" rtlCol="0" anchor="ctr"/>
          <a:lstStyle/>
          <a:p>
            <a:pPr fontAlgn="base"/>
            <a:fld id="{E27C645D-8CC8-3A42-A259-DBFC2DDDD48D}" type="slidenum">
              <a:rPr lang="en-GB" sz="790" strike="noStrike" noProof="1" smtClean="0">
                <a:latin typeface="Arial" panose="020B0604020202020204" pitchFamily="34" charset="0"/>
                <a:ea typeface="宋体" panose="02010600030101010101" pitchFamily="2" charset="-122"/>
                <a:cs typeface="+mn-cs"/>
              </a:rPr>
              <a:t>‹#›</a:t>
            </a:fld>
            <a:endParaRPr lang="en-GB" strike="noStrike" noProof="1"/>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r>
              <a:rPr lang="zh-CN" altLang="en-US" strike="noStrike" noProof="1"/>
              <a:t>单击此处编辑母版标题样式</a:t>
            </a:r>
            <a:endParaRPr lang="en-US" strike="noStrike" noProof="1"/>
          </a:p>
        </p:txBody>
      </p:sp>
      <p:sp>
        <p:nvSpPr>
          <p:cNvPr id="3" name="Content Placeholder 2"/>
          <p:cNvSpPr>
            <a:spLocks noGrp="1"/>
          </p:cNvSpPr>
          <p:nvPr>
            <p:ph idx="1" hasCustomPrompt="1"/>
          </p:nvPr>
        </p:nvSpPr>
        <p:spPr/>
        <p:txBody>
          <a:bodyPr/>
          <a:lstStyle/>
          <a:p>
            <a:pPr lvl="0" fontAlgn="auto"/>
            <a:r>
              <a:rPr lang="zh-CN" altLang="en-US" strike="noStrike" noProof="1"/>
              <a:t>编辑母版文本样式</a:t>
            </a:r>
          </a:p>
          <a:p>
            <a:pPr lvl="1" fontAlgn="auto"/>
            <a:r>
              <a:rPr lang="zh-CN" altLang="en-US" strike="noStrike" noProof="1"/>
              <a:t>第二级</a:t>
            </a:r>
          </a:p>
          <a:p>
            <a:pPr lvl="2" fontAlgn="auto"/>
            <a:r>
              <a:rPr lang="zh-CN" altLang="en-US" sz="1350" strike="noStrike" noProof="1"/>
              <a:t>第三级</a:t>
            </a:r>
            <a:endParaRPr lang="zh-CN" altLang="en-US" strike="noStrike" noProof="1"/>
          </a:p>
          <a:p>
            <a:pPr lvl="3" fontAlgn="auto"/>
            <a:r>
              <a:rPr lang="zh-CN" altLang="en-US" strike="noStrike" noProof="1"/>
              <a:t>第四级</a:t>
            </a:r>
          </a:p>
          <a:p>
            <a:pPr lvl="4" fontAlgn="auto"/>
            <a:r>
              <a:rPr lang="zh-CN" altLang="en-US" strike="noStrike" noProof="1"/>
              <a:t>第五级</a:t>
            </a:r>
            <a:endParaRPr lang="en-US" strike="noStrike" noProof="1"/>
          </a:p>
        </p:txBody>
      </p:sp>
      <p:sp>
        <p:nvSpPr>
          <p:cNvPr id="4" name="日期占位符 3"/>
          <p:cNvSpPr>
            <a:spLocks noGrp="1"/>
          </p:cNvSpPr>
          <p:nvPr>
            <p:ph type="dt" sz="half" idx="10"/>
          </p:nvPr>
        </p:nvSpPr>
        <p:spPr/>
        <p:txBody>
          <a:bodyPr/>
          <a:lstStyle/>
          <a:p>
            <a:pPr fontAlgn="base"/>
            <a:fld id="{28E4ADB7-0E3D-D242-9061-5D9EF2A1D8CE}" type="datetimeFigureOut">
              <a:rPr lang="en-GB" sz="790" strike="noStrike" noProof="1" smtClean="0">
                <a:latin typeface="Arial" panose="020B0604020202020204" pitchFamily="34" charset="0"/>
                <a:ea typeface="宋体" panose="02010600030101010101" pitchFamily="2" charset="-122"/>
                <a:cs typeface="+mn-cs"/>
              </a:rPr>
              <a:t>28/03/2019</a:t>
            </a:fld>
            <a:endParaRPr lang="en-GB" strike="noStrike" noProof="1"/>
          </a:p>
        </p:txBody>
      </p:sp>
      <p:sp>
        <p:nvSpPr>
          <p:cNvPr id="5" name="页脚占位符 4"/>
          <p:cNvSpPr>
            <a:spLocks noGrp="1"/>
          </p:cNvSpPr>
          <p:nvPr>
            <p:ph type="ftr" sz="quarter" idx="11"/>
          </p:nvPr>
        </p:nvSpPr>
        <p:spPr/>
        <p:txBody>
          <a:bodyPr/>
          <a:lstStyle/>
          <a:p>
            <a:pPr fontAlgn="base"/>
            <a:endParaRPr lang="en-GB" strike="noStrike" noProof="1"/>
          </a:p>
        </p:txBody>
      </p:sp>
      <p:sp>
        <p:nvSpPr>
          <p:cNvPr id="6" name="灯片编号占位符 5"/>
          <p:cNvSpPr>
            <a:spLocks noGrp="1"/>
          </p:cNvSpPr>
          <p:nvPr>
            <p:ph type="sldNum" sz="quarter" idx="12"/>
          </p:nvPr>
        </p:nvSpPr>
        <p:spPr/>
        <p:txBody>
          <a:bodyPr/>
          <a:lstStyle/>
          <a:p>
            <a:pPr fontAlgn="base"/>
            <a:fld id="{E27C645D-8CC8-3A42-A259-DBFC2DDDD48D}" type="slidenum">
              <a:rPr lang="en-GB" sz="790" strike="noStrike" noProof="1" smtClean="0">
                <a:latin typeface="Arial" panose="020B0604020202020204" pitchFamily="34" charset="0"/>
                <a:ea typeface="宋体" panose="02010600030101010101" pitchFamily="2" charset="-122"/>
                <a:cs typeface="+mn-cs"/>
              </a:rPr>
              <a:t>‹#›</a:t>
            </a:fld>
            <a:endParaRPr lang="en-GB" strike="noStrike" noProof="1"/>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2700"/>
            </a:lvl1pPr>
          </a:lstStyle>
          <a:p>
            <a:pPr fontAlgn="auto"/>
            <a:r>
              <a:rPr lang="zh-CN" altLang="en-US" strike="noStrike" noProof="1"/>
              <a:t>单击此处编辑母版标题样式</a:t>
            </a:r>
            <a:endParaRPr lang="en-US" strike="noStrike" noProof="1"/>
          </a:p>
        </p:txBody>
      </p:sp>
      <p:sp>
        <p:nvSpPr>
          <p:cNvPr id="3" name="Text Placeholder 2"/>
          <p:cNvSpPr>
            <a:spLocks noGrp="1"/>
          </p:cNvSpPr>
          <p:nvPr>
            <p:ph type="body" idx="1" hasCustomPrompt="1"/>
          </p:nvPr>
        </p:nvSpPr>
        <p:spPr>
          <a:xfrm>
            <a:off x="1141411" y="4424362"/>
            <a:ext cx="9906000" cy="1374776"/>
          </a:xfrm>
        </p:spPr>
        <p:txBody>
          <a:bodyPr>
            <a:normAutofit/>
          </a:bodyPr>
          <a:lstStyle>
            <a:lvl1pPr marL="0" indent="0">
              <a:buNone/>
              <a:defRPr sz="1350" cap="all" baseline="0">
                <a:solidFill>
                  <a:schemeClr val="tx1">
                    <a:tint val="75000"/>
                  </a:schemeClr>
                </a:solidFill>
              </a:defRPr>
            </a:lvl1pPr>
            <a:lvl2pPr marL="342900" indent="0">
              <a:buNone/>
              <a:defRPr sz="135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fontAlgn="auto"/>
            <a:r>
              <a:rPr lang="zh-CN" altLang="en-US" sz="1350" strike="noStrike" noProof="1"/>
              <a:t>编辑母版文本样式</a:t>
            </a:r>
            <a:endParaRPr lang="zh-CN" altLang="en-US" strike="noStrike" noProof="1"/>
          </a:p>
        </p:txBody>
      </p:sp>
      <p:sp>
        <p:nvSpPr>
          <p:cNvPr id="4" name="日期占位符 3"/>
          <p:cNvSpPr>
            <a:spLocks noGrp="1"/>
          </p:cNvSpPr>
          <p:nvPr>
            <p:ph type="dt" sz="half" idx="10"/>
          </p:nvPr>
        </p:nvSpPr>
        <p:spPr/>
        <p:txBody>
          <a:bodyPr/>
          <a:lstStyle/>
          <a:p>
            <a:pPr fontAlgn="base"/>
            <a:fld id="{28E4ADB7-0E3D-D242-9061-5D9EF2A1D8CE}" type="datetimeFigureOut">
              <a:rPr lang="en-GB" sz="790" strike="noStrike" noProof="1" smtClean="0">
                <a:latin typeface="Arial" panose="020B0604020202020204" pitchFamily="34" charset="0"/>
                <a:ea typeface="宋体" panose="02010600030101010101" pitchFamily="2" charset="-122"/>
                <a:cs typeface="+mn-cs"/>
              </a:rPr>
              <a:t>28/03/2019</a:t>
            </a:fld>
            <a:endParaRPr lang="en-GB" strike="noStrike" noProof="1"/>
          </a:p>
        </p:txBody>
      </p:sp>
      <p:sp>
        <p:nvSpPr>
          <p:cNvPr id="5" name="页脚占位符 4"/>
          <p:cNvSpPr>
            <a:spLocks noGrp="1"/>
          </p:cNvSpPr>
          <p:nvPr>
            <p:ph type="ftr" sz="quarter" idx="11"/>
          </p:nvPr>
        </p:nvSpPr>
        <p:spPr/>
        <p:txBody>
          <a:bodyPr/>
          <a:lstStyle/>
          <a:p>
            <a:pPr fontAlgn="base"/>
            <a:endParaRPr lang="en-GB" strike="noStrike" noProof="1"/>
          </a:p>
        </p:txBody>
      </p:sp>
      <p:sp>
        <p:nvSpPr>
          <p:cNvPr id="6" name="灯片编号占位符 5"/>
          <p:cNvSpPr>
            <a:spLocks noGrp="1"/>
          </p:cNvSpPr>
          <p:nvPr>
            <p:ph type="sldNum" sz="quarter" idx="12"/>
          </p:nvPr>
        </p:nvSpPr>
        <p:spPr/>
        <p:txBody>
          <a:bodyPr/>
          <a:lstStyle/>
          <a:p>
            <a:pPr fontAlgn="base"/>
            <a:fld id="{E27C645D-8CC8-3A42-A259-DBFC2DDDD48D}" type="slidenum">
              <a:rPr lang="en-GB" sz="790" strike="noStrike" noProof="1" smtClean="0">
                <a:latin typeface="Arial" panose="020B0604020202020204" pitchFamily="34" charset="0"/>
                <a:ea typeface="宋体" panose="02010600030101010101" pitchFamily="2" charset="-122"/>
                <a:cs typeface="+mn-cs"/>
              </a:rPr>
              <a:t>‹#›</a:t>
            </a:fld>
            <a:endParaRPr lang="en-GB" strike="noStrike" noProof="1"/>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两项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r>
              <a:rPr lang="zh-CN" altLang="en-US" strike="noStrike" noProof="1"/>
              <a:t>单击此处编辑母版标题样式</a:t>
            </a:r>
            <a:endParaRPr lang="en-US" strike="noStrike" noProof="1"/>
          </a:p>
        </p:txBody>
      </p:sp>
      <p:sp>
        <p:nvSpPr>
          <p:cNvPr id="3" name="Content Placeholder 2"/>
          <p:cNvSpPr>
            <a:spLocks noGrp="1"/>
          </p:cNvSpPr>
          <p:nvPr>
            <p:ph sz="half" idx="1" hasCustomPrompt="1"/>
          </p:nvPr>
        </p:nvSpPr>
        <p:spPr>
          <a:xfrm>
            <a:off x="1141411" y="2249486"/>
            <a:ext cx="4878389" cy="3541714"/>
          </a:xfrm>
        </p:spPr>
        <p:txBody>
          <a:bodyPr/>
          <a:lstStyle/>
          <a:p>
            <a:pPr lvl="0" fontAlgn="auto"/>
            <a:r>
              <a:rPr lang="zh-CN" altLang="en-US" strike="noStrike" noProof="1"/>
              <a:t>编辑母版文本样式</a:t>
            </a:r>
          </a:p>
          <a:p>
            <a:pPr lvl="1" fontAlgn="auto"/>
            <a:r>
              <a:rPr lang="zh-CN" altLang="en-US" strike="noStrike" noProof="1"/>
              <a:t>第二级</a:t>
            </a:r>
          </a:p>
          <a:p>
            <a:pPr lvl="2" fontAlgn="auto"/>
            <a:r>
              <a:rPr lang="zh-CN" altLang="en-US" sz="1350" strike="noStrike" noProof="1"/>
              <a:t>第三级</a:t>
            </a:r>
            <a:endParaRPr lang="zh-CN" altLang="en-US" strike="noStrike" noProof="1"/>
          </a:p>
          <a:p>
            <a:pPr lvl="3" fontAlgn="auto"/>
            <a:r>
              <a:rPr lang="zh-CN" altLang="en-US" strike="noStrike" noProof="1"/>
              <a:t>第四级</a:t>
            </a:r>
          </a:p>
          <a:p>
            <a:pPr lvl="4" fontAlgn="auto"/>
            <a:r>
              <a:rPr lang="zh-CN" altLang="en-US" strike="noStrike" noProof="1"/>
              <a:t>第五级</a:t>
            </a:r>
            <a:endParaRPr lang="en-US" strike="noStrike" noProof="1"/>
          </a:p>
        </p:txBody>
      </p:sp>
      <p:sp>
        <p:nvSpPr>
          <p:cNvPr id="4" name="Content Placeholder 3"/>
          <p:cNvSpPr>
            <a:spLocks noGrp="1"/>
          </p:cNvSpPr>
          <p:nvPr>
            <p:ph sz="half" idx="2" hasCustomPrompt="1"/>
          </p:nvPr>
        </p:nvSpPr>
        <p:spPr>
          <a:xfrm>
            <a:off x="6172200" y="2249486"/>
            <a:ext cx="4875211" cy="3541714"/>
          </a:xfrm>
        </p:spPr>
        <p:txBody>
          <a:bodyPr/>
          <a:lstStyle/>
          <a:p>
            <a:pPr lvl="0" fontAlgn="auto"/>
            <a:r>
              <a:rPr lang="zh-CN" altLang="en-US" strike="noStrike" noProof="1"/>
              <a:t>编辑母版文本样式</a:t>
            </a:r>
          </a:p>
          <a:p>
            <a:pPr lvl="1" fontAlgn="auto"/>
            <a:r>
              <a:rPr lang="zh-CN" altLang="en-US" strike="noStrike" noProof="1"/>
              <a:t>第二级</a:t>
            </a:r>
          </a:p>
          <a:p>
            <a:pPr lvl="2" fontAlgn="auto"/>
            <a:r>
              <a:rPr lang="zh-CN" altLang="en-US" sz="1350" strike="noStrike" noProof="1"/>
              <a:t>第三级</a:t>
            </a:r>
            <a:endParaRPr lang="zh-CN" altLang="en-US" strike="noStrike" noProof="1"/>
          </a:p>
          <a:p>
            <a:pPr lvl="3" fontAlgn="auto"/>
            <a:r>
              <a:rPr lang="zh-CN" altLang="en-US" strike="noStrike" noProof="1"/>
              <a:t>第四级</a:t>
            </a:r>
          </a:p>
          <a:p>
            <a:pPr lvl="4" fontAlgn="auto"/>
            <a:r>
              <a:rPr lang="zh-CN" altLang="en-US" strike="noStrike" noProof="1"/>
              <a:t>第五级</a:t>
            </a:r>
            <a:endParaRPr lang="en-US" strike="noStrike" noProof="1"/>
          </a:p>
        </p:txBody>
      </p:sp>
      <p:sp>
        <p:nvSpPr>
          <p:cNvPr id="5" name="日期占位符 4"/>
          <p:cNvSpPr>
            <a:spLocks noGrp="1"/>
          </p:cNvSpPr>
          <p:nvPr>
            <p:ph type="dt" sz="half" idx="10"/>
          </p:nvPr>
        </p:nvSpPr>
        <p:spPr/>
        <p:txBody>
          <a:bodyPr/>
          <a:lstStyle/>
          <a:p>
            <a:pPr fontAlgn="base"/>
            <a:fld id="{28E4ADB7-0E3D-D242-9061-5D9EF2A1D8CE}" type="datetimeFigureOut">
              <a:rPr lang="en-GB" sz="790" strike="noStrike" noProof="1" smtClean="0">
                <a:latin typeface="Arial" panose="020B0604020202020204" pitchFamily="34" charset="0"/>
                <a:ea typeface="宋体" panose="02010600030101010101" pitchFamily="2" charset="-122"/>
                <a:cs typeface="+mn-cs"/>
              </a:rPr>
              <a:t>28/03/2019</a:t>
            </a:fld>
            <a:endParaRPr lang="en-GB" strike="noStrike" noProof="1"/>
          </a:p>
        </p:txBody>
      </p:sp>
      <p:sp>
        <p:nvSpPr>
          <p:cNvPr id="6" name="页脚占位符 5"/>
          <p:cNvSpPr>
            <a:spLocks noGrp="1"/>
          </p:cNvSpPr>
          <p:nvPr>
            <p:ph type="ftr" sz="quarter" idx="11"/>
          </p:nvPr>
        </p:nvSpPr>
        <p:spPr/>
        <p:txBody>
          <a:bodyPr/>
          <a:lstStyle/>
          <a:p>
            <a:pPr fontAlgn="base"/>
            <a:endParaRPr lang="en-GB" strike="noStrike" noProof="1"/>
          </a:p>
        </p:txBody>
      </p:sp>
      <p:sp>
        <p:nvSpPr>
          <p:cNvPr id="7" name="灯片编号占位符 6"/>
          <p:cNvSpPr>
            <a:spLocks noGrp="1"/>
          </p:cNvSpPr>
          <p:nvPr>
            <p:ph type="sldNum" sz="quarter" idx="12"/>
          </p:nvPr>
        </p:nvSpPr>
        <p:spPr/>
        <p:txBody>
          <a:bodyPr/>
          <a:lstStyle/>
          <a:p>
            <a:pPr fontAlgn="base"/>
            <a:fld id="{E27C645D-8CC8-3A42-A259-DBFC2DDDD48D}" type="slidenum">
              <a:rPr lang="en-GB" sz="790" strike="noStrike" noProof="1" smtClean="0">
                <a:latin typeface="Arial" panose="020B0604020202020204" pitchFamily="34" charset="0"/>
                <a:ea typeface="宋体" panose="02010600030101010101" pitchFamily="2" charset="-122"/>
                <a:cs typeface="+mn-cs"/>
              </a:rPr>
              <a:t>‹#›</a:t>
            </a:fld>
            <a:endParaRPr lang="en-GB" strike="noStrike" noProof="1"/>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pPr fontAlgn="auto"/>
            <a:r>
              <a:rPr lang="zh-CN" altLang="en-US" strike="noStrike" noProof="1"/>
              <a:t>单击此处编辑母版标题样式</a:t>
            </a:r>
            <a:endParaRPr lang="en-US" strike="noStrike" noProof="1"/>
          </a:p>
        </p:txBody>
      </p:sp>
      <p:sp>
        <p:nvSpPr>
          <p:cNvPr id="3" name="Text Placeholder 2"/>
          <p:cNvSpPr>
            <a:spLocks noGrp="1"/>
          </p:cNvSpPr>
          <p:nvPr>
            <p:ph type="body" idx="1" hasCustomPrompt="1"/>
          </p:nvPr>
        </p:nvSpPr>
        <p:spPr>
          <a:xfrm>
            <a:off x="1370019" y="2249486"/>
            <a:ext cx="4649783" cy="823912"/>
          </a:xfrm>
        </p:spPr>
        <p:txBody>
          <a:bodyPr anchor="b"/>
          <a:lstStyle>
            <a:lvl1pPr marL="0" indent="0">
              <a:lnSpc>
                <a:spcPct val="90000"/>
              </a:lnSpc>
              <a:buNone/>
              <a:defRPr sz="1800" b="0" cap="all" baseline="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fontAlgn="auto"/>
            <a:r>
              <a:rPr lang="zh-CN" altLang="en-US" strike="noStrike" noProof="1"/>
              <a:t>编辑母版文本样式</a:t>
            </a:r>
          </a:p>
        </p:txBody>
      </p:sp>
      <p:sp>
        <p:nvSpPr>
          <p:cNvPr id="4" name="Content Placeholder 3"/>
          <p:cNvSpPr>
            <a:spLocks noGrp="1"/>
          </p:cNvSpPr>
          <p:nvPr>
            <p:ph sz="half" idx="2" hasCustomPrompt="1"/>
          </p:nvPr>
        </p:nvSpPr>
        <p:spPr>
          <a:xfrm>
            <a:off x="1141411" y="3073397"/>
            <a:ext cx="4878391" cy="2717801"/>
          </a:xfrm>
        </p:spPr>
        <p:txBody>
          <a:bodyPr/>
          <a:lstStyle/>
          <a:p>
            <a:pPr lvl="0" fontAlgn="auto"/>
            <a:r>
              <a:rPr lang="zh-CN" altLang="en-US" strike="noStrike" noProof="1"/>
              <a:t>编辑母版文本样式</a:t>
            </a:r>
          </a:p>
          <a:p>
            <a:pPr lvl="1" fontAlgn="auto"/>
            <a:r>
              <a:rPr lang="zh-CN" altLang="en-US" strike="noStrike" noProof="1"/>
              <a:t>第二级</a:t>
            </a:r>
          </a:p>
          <a:p>
            <a:pPr lvl="2" fontAlgn="auto"/>
            <a:r>
              <a:rPr lang="zh-CN" altLang="en-US" sz="1350" strike="noStrike" noProof="1"/>
              <a:t>第三级</a:t>
            </a:r>
            <a:endParaRPr lang="zh-CN" altLang="en-US" strike="noStrike" noProof="1"/>
          </a:p>
          <a:p>
            <a:pPr lvl="3" fontAlgn="auto"/>
            <a:r>
              <a:rPr lang="zh-CN" altLang="en-US" strike="noStrike" noProof="1"/>
              <a:t>第四级</a:t>
            </a:r>
          </a:p>
          <a:p>
            <a:pPr lvl="4" fontAlgn="auto"/>
            <a:r>
              <a:rPr lang="zh-CN" altLang="en-US" strike="noStrike" noProof="1"/>
              <a:t>第五级</a:t>
            </a:r>
            <a:endParaRPr lang="en-US" strike="noStrike" noProof="1"/>
          </a:p>
        </p:txBody>
      </p:sp>
      <p:sp>
        <p:nvSpPr>
          <p:cNvPr id="5" name="Text Placeholder 4"/>
          <p:cNvSpPr>
            <a:spLocks noGrp="1"/>
          </p:cNvSpPr>
          <p:nvPr>
            <p:ph type="body" sz="quarter" idx="3" hasCustomPrompt="1"/>
          </p:nvPr>
        </p:nvSpPr>
        <p:spPr>
          <a:xfrm>
            <a:off x="6400808" y="2249485"/>
            <a:ext cx="4646603" cy="823912"/>
          </a:xfrm>
        </p:spPr>
        <p:txBody>
          <a:bodyPr anchor="b"/>
          <a:lstStyle>
            <a:lvl1pPr marL="0" indent="0">
              <a:lnSpc>
                <a:spcPct val="90000"/>
              </a:lnSpc>
              <a:buNone/>
              <a:defRPr sz="1800" b="0" cap="all" baseline="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fontAlgn="auto"/>
            <a:r>
              <a:rPr lang="zh-CN" altLang="en-US" strike="noStrike" noProof="1"/>
              <a:t>编辑母版文本样式</a:t>
            </a:r>
          </a:p>
        </p:txBody>
      </p:sp>
      <p:sp>
        <p:nvSpPr>
          <p:cNvPr id="6" name="Content Placeholder 5"/>
          <p:cNvSpPr>
            <a:spLocks noGrp="1"/>
          </p:cNvSpPr>
          <p:nvPr>
            <p:ph sz="quarter" idx="4" hasCustomPrompt="1"/>
          </p:nvPr>
        </p:nvSpPr>
        <p:spPr>
          <a:xfrm>
            <a:off x="6172200" y="3073397"/>
            <a:ext cx="4875211" cy="2717801"/>
          </a:xfrm>
        </p:spPr>
        <p:txBody>
          <a:bodyPr/>
          <a:lstStyle/>
          <a:p>
            <a:pPr lvl="0" fontAlgn="auto"/>
            <a:r>
              <a:rPr lang="zh-CN" altLang="en-US" strike="noStrike" noProof="1"/>
              <a:t>编辑母版文本样式</a:t>
            </a:r>
          </a:p>
          <a:p>
            <a:pPr lvl="1" fontAlgn="auto"/>
            <a:r>
              <a:rPr lang="zh-CN" altLang="en-US" strike="noStrike" noProof="1"/>
              <a:t>第二级</a:t>
            </a:r>
          </a:p>
          <a:p>
            <a:pPr lvl="2" fontAlgn="auto"/>
            <a:r>
              <a:rPr lang="zh-CN" altLang="en-US" sz="1350" strike="noStrike" noProof="1"/>
              <a:t>第三级</a:t>
            </a:r>
            <a:endParaRPr lang="zh-CN" altLang="en-US" strike="noStrike" noProof="1"/>
          </a:p>
          <a:p>
            <a:pPr lvl="3" fontAlgn="auto"/>
            <a:r>
              <a:rPr lang="zh-CN" altLang="en-US" strike="noStrike" noProof="1"/>
              <a:t>第四级</a:t>
            </a:r>
          </a:p>
          <a:p>
            <a:pPr lvl="4" fontAlgn="auto"/>
            <a:r>
              <a:rPr lang="zh-CN" altLang="en-US" strike="noStrike" noProof="1"/>
              <a:t>第五级</a:t>
            </a:r>
            <a:endParaRPr lang="en-US" strike="noStrike" noProof="1"/>
          </a:p>
        </p:txBody>
      </p:sp>
      <p:sp>
        <p:nvSpPr>
          <p:cNvPr id="7" name="日期占位符 6"/>
          <p:cNvSpPr>
            <a:spLocks noGrp="1"/>
          </p:cNvSpPr>
          <p:nvPr>
            <p:ph type="dt" sz="half" idx="10"/>
          </p:nvPr>
        </p:nvSpPr>
        <p:spPr/>
        <p:txBody>
          <a:bodyPr/>
          <a:lstStyle/>
          <a:p>
            <a:pPr fontAlgn="base"/>
            <a:fld id="{28E4ADB7-0E3D-D242-9061-5D9EF2A1D8CE}" type="datetimeFigureOut">
              <a:rPr lang="en-GB" sz="790" strike="noStrike" noProof="1" smtClean="0">
                <a:latin typeface="Arial" panose="020B0604020202020204" pitchFamily="34" charset="0"/>
                <a:ea typeface="宋体" panose="02010600030101010101" pitchFamily="2" charset="-122"/>
                <a:cs typeface="+mn-cs"/>
              </a:rPr>
              <a:t>28/03/2019</a:t>
            </a:fld>
            <a:endParaRPr lang="en-GB" strike="noStrike" noProof="1"/>
          </a:p>
        </p:txBody>
      </p:sp>
      <p:sp>
        <p:nvSpPr>
          <p:cNvPr id="8" name="页脚占位符 7"/>
          <p:cNvSpPr>
            <a:spLocks noGrp="1"/>
          </p:cNvSpPr>
          <p:nvPr>
            <p:ph type="ftr" sz="quarter" idx="11"/>
          </p:nvPr>
        </p:nvSpPr>
        <p:spPr/>
        <p:txBody>
          <a:bodyPr/>
          <a:lstStyle/>
          <a:p>
            <a:pPr fontAlgn="base"/>
            <a:endParaRPr lang="en-GB" strike="noStrike" noProof="1"/>
          </a:p>
        </p:txBody>
      </p:sp>
      <p:sp>
        <p:nvSpPr>
          <p:cNvPr id="9" name="灯片编号占位符 8"/>
          <p:cNvSpPr>
            <a:spLocks noGrp="1"/>
          </p:cNvSpPr>
          <p:nvPr>
            <p:ph type="sldNum" sz="quarter" idx="12"/>
          </p:nvPr>
        </p:nvSpPr>
        <p:spPr/>
        <p:txBody>
          <a:bodyPr/>
          <a:lstStyle/>
          <a:p>
            <a:pPr fontAlgn="base"/>
            <a:fld id="{E27C645D-8CC8-3A42-A259-DBFC2DDDD48D}" type="slidenum">
              <a:rPr lang="en-GB" sz="790" strike="noStrike" noProof="1" smtClean="0">
                <a:latin typeface="Arial" panose="020B0604020202020204" pitchFamily="34" charset="0"/>
                <a:ea typeface="宋体" panose="02010600030101010101" pitchFamily="2" charset="-122"/>
                <a:cs typeface="+mn-cs"/>
              </a:rPr>
              <a:t>‹#›</a:t>
            </a:fld>
            <a:endParaRPr lang="en-GB" strike="noStrike" noProof="1"/>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fontAlgn="base"/>
            <a:r>
              <a:rPr lang="zh-CN" altLang="en-US" strike="noStrike" noProof="1" smtClean="0"/>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fld id="{36157257-840F-4E44-A988-882E70421530}" type="datetimeFigureOut">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2019/3/28</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lvl="0" algn="r" eaLnBrk="1" fontAlgn="base" hangingPunct="1"/>
            <a:fld id="{9A0DB2DC-4C9A-4742-B13C-FB6460FD3503}" type="slidenum">
              <a:rPr lang="zh-CN" altLang="en-US" sz="1200" strike="noStrike" noProof="1" dirty="0">
                <a:solidFill>
                  <a:srgbClr val="898989"/>
                </a:solidFill>
                <a:latin typeface="Calibri" panose="020F0502020204030204" pitchFamily="34" charset="0"/>
                <a:ea typeface="宋体" panose="02010600030101010101" pitchFamily="2" charset="-122"/>
                <a:cs typeface="+mn-ea"/>
              </a:rPr>
              <a:t>‹#›</a:t>
            </a:fld>
            <a:endParaRPr lang="zh-CN" altLang="en-US" sz="1200" strike="noStrike" noProof="1">
              <a:solidFill>
                <a:srgbClr val="898989"/>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r>
              <a:rPr lang="zh-CN" altLang="en-US" strike="noStrike" noProof="1"/>
              <a:t>单击此处编辑母版标题样式</a:t>
            </a:r>
            <a:endParaRPr lang="en-US" strike="noStrike" noProof="1"/>
          </a:p>
        </p:txBody>
      </p:sp>
      <p:sp>
        <p:nvSpPr>
          <p:cNvPr id="3" name="日期占位符 2"/>
          <p:cNvSpPr>
            <a:spLocks noGrp="1"/>
          </p:cNvSpPr>
          <p:nvPr>
            <p:ph type="dt" sz="half" idx="10"/>
          </p:nvPr>
        </p:nvSpPr>
        <p:spPr/>
        <p:txBody>
          <a:bodyPr/>
          <a:lstStyle/>
          <a:p>
            <a:pPr fontAlgn="base"/>
            <a:fld id="{28E4ADB7-0E3D-D242-9061-5D9EF2A1D8CE}" type="datetimeFigureOut">
              <a:rPr lang="en-GB" sz="790" strike="noStrike" noProof="1" smtClean="0">
                <a:latin typeface="Arial" panose="020B0604020202020204" pitchFamily="34" charset="0"/>
                <a:ea typeface="宋体" panose="02010600030101010101" pitchFamily="2" charset="-122"/>
                <a:cs typeface="+mn-cs"/>
              </a:rPr>
              <a:t>28/03/2019</a:t>
            </a:fld>
            <a:endParaRPr lang="en-GB" strike="noStrike" noProof="1"/>
          </a:p>
        </p:txBody>
      </p:sp>
      <p:sp>
        <p:nvSpPr>
          <p:cNvPr id="4" name="页脚占位符 3"/>
          <p:cNvSpPr>
            <a:spLocks noGrp="1"/>
          </p:cNvSpPr>
          <p:nvPr>
            <p:ph type="ftr" sz="quarter" idx="11"/>
          </p:nvPr>
        </p:nvSpPr>
        <p:spPr/>
        <p:txBody>
          <a:bodyPr/>
          <a:lstStyle/>
          <a:p>
            <a:pPr fontAlgn="base"/>
            <a:endParaRPr lang="en-GB" strike="noStrike" noProof="1"/>
          </a:p>
        </p:txBody>
      </p:sp>
      <p:sp>
        <p:nvSpPr>
          <p:cNvPr id="5" name="灯片编号占位符 4"/>
          <p:cNvSpPr>
            <a:spLocks noGrp="1"/>
          </p:cNvSpPr>
          <p:nvPr>
            <p:ph type="sldNum" sz="quarter" idx="12"/>
          </p:nvPr>
        </p:nvSpPr>
        <p:spPr/>
        <p:txBody>
          <a:bodyPr/>
          <a:lstStyle/>
          <a:p>
            <a:pPr fontAlgn="base"/>
            <a:fld id="{E27C645D-8CC8-3A42-A259-DBFC2DDDD48D}" type="slidenum">
              <a:rPr lang="en-GB" sz="790" strike="noStrike" noProof="1" smtClean="0">
                <a:latin typeface="Arial" panose="020B0604020202020204" pitchFamily="34" charset="0"/>
                <a:ea typeface="宋体" panose="02010600030101010101" pitchFamily="2" charset="-122"/>
                <a:cs typeface="+mn-cs"/>
              </a:rPr>
              <a:t>‹#›</a:t>
            </a:fld>
            <a:endParaRPr lang="en-GB" strike="noStrike" noProof="1"/>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fontAlgn="base"/>
            <a:fld id="{28E4ADB7-0E3D-D242-9061-5D9EF2A1D8CE}" type="datetimeFigureOut">
              <a:rPr lang="en-GB" sz="790" strike="noStrike" noProof="1" smtClean="0">
                <a:latin typeface="Arial" panose="020B0604020202020204" pitchFamily="34" charset="0"/>
                <a:ea typeface="宋体" panose="02010600030101010101" pitchFamily="2" charset="-122"/>
                <a:cs typeface="+mn-cs"/>
              </a:rPr>
              <a:t>28/03/2019</a:t>
            </a:fld>
            <a:endParaRPr lang="en-GB" strike="noStrike" noProof="1"/>
          </a:p>
        </p:txBody>
      </p:sp>
      <p:sp>
        <p:nvSpPr>
          <p:cNvPr id="3" name="页脚占位符 2"/>
          <p:cNvSpPr>
            <a:spLocks noGrp="1"/>
          </p:cNvSpPr>
          <p:nvPr>
            <p:ph type="ftr" sz="quarter" idx="11"/>
          </p:nvPr>
        </p:nvSpPr>
        <p:spPr/>
        <p:txBody>
          <a:bodyPr/>
          <a:lstStyle/>
          <a:p>
            <a:pPr fontAlgn="base"/>
            <a:endParaRPr lang="en-GB" strike="noStrike" noProof="1"/>
          </a:p>
        </p:txBody>
      </p:sp>
      <p:sp>
        <p:nvSpPr>
          <p:cNvPr id="4" name="灯片编号占位符 3"/>
          <p:cNvSpPr>
            <a:spLocks noGrp="1"/>
          </p:cNvSpPr>
          <p:nvPr>
            <p:ph type="sldNum" sz="quarter" idx="12"/>
          </p:nvPr>
        </p:nvSpPr>
        <p:spPr/>
        <p:txBody>
          <a:bodyPr/>
          <a:lstStyle/>
          <a:p>
            <a:pPr fontAlgn="base"/>
            <a:fld id="{E27C645D-8CC8-3A42-A259-DBFC2DDDD48D}" type="slidenum">
              <a:rPr lang="en-GB" sz="790" strike="noStrike" noProof="1" smtClean="0">
                <a:latin typeface="Arial" panose="020B0604020202020204" pitchFamily="34" charset="0"/>
                <a:ea typeface="宋体" panose="02010600030101010101" pitchFamily="2" charset="-122"/>
                <a:cs typeface="+mn-cs"/>
              </a:rPr>
              <a:t>‹#›</a:t>
            </a:fld>
            <a:endParaRPr lang="en-GB" strike="noStrike" noProof="1"/>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2400"/>
            </a:lvl1pPr>
          </a:lstStyle>
          <a:p>
            <a:pPr fontAlgn="auto"/>
            <a:r>
              <a:rPr lang="zh-CN" altLang="en-US" strike="noStrike" noProof="1"/>
              <a:t>单击此处编辑母版标题样式</a:t>
            </a:r>
            <a:endParaRPr lang="en-US" strike="noStrike" noProof="1"/>
          </a:p>
        </p:txBody>
      </p:sp>
      <p:sp>
        <p:nvSpPr>
          <p:cNvPr id="3" name="Content Placeholder 2"/>
          <p:cNvSpPr>
            <a:spLocks noGrp="1"/>
          </p:cNvSpPr>
          <p:nvPr>
            <p:ph idx="1" hasCustomPrompt="1"/>
          </p:nvPr>
        </p:nvSpPr>
        <p:spPr>
          <a:xfrm>
            <a:off x="5156200" y="592666"/>
            <a:ext cx="5891209" cy="5198534"/>
          </a:xfrm>
        </p:spPr>
        <p:txBody>
          <a:bodyPr anchor="ctr"/>
          <a:lstStyle/>
          <a:p>
            <a:pPr lvl="0" fontAlgn="auto"/>
            <a:r>
              <a:rPr lang="zh-CN" altLang="en-US" strike="noStrike" noProof="1"/>
              <a:t>编辑母版文本样式</a:t>
            </a:r>
          </a:p>
          <a:p>
            <a:pPr lvl="1" fontAlgn="auto"/>
            <a:r>
              <a:rPr lang="zh-CN" altLang="en-US" strike="noStrike" noProof="1"/>
              <a:t>第二级</a:t>
            </a:r>
          </a:p>
          <a:p>
            <a:pPr lvl="2" fontAlgn="auto"/>
            <a:r>
              <a:rPr lang="zh-CN" altLang="en-US" sz="1350" strike="noStrike" noProof="1"/>
              <a:t>第三级</a:t>
            </a:r>
            <a:endParaRPr lang="zh-CN" altLang="en-US" strike="noStrike" noProof="1"/>
          </a:p>
          <a:p>
            <a:pPr lvl="3" fontAlgn="auto"/>
            <a:r>
              <a:rPr lang="zh-CN" altLang="en-US" strike="noStrike" noProof="1"/>
              <a:t>第四级</a:t>
            </a:r>
          </a:p>
          <a:p>
            <a:pPr lvl="4" fontAlgn="auto"/>
            <a:r>
              <a:rPr lang="zh-CN" altLang="en-US" strike="noStrike" noProof="1"/>
              <a:t>第五级</a:t>
            </a:r>
            <a:endParaRPr lang="en-US" strike="noStrike" noProof="1"/>
          </a:p>
        </p:txBody>
      </p:sp>
      <p:sp>
        <p:nvSpPr>
          <p:cNvPr id="4" name="Text Placeholder 3"/>
          <p:cNvSpPr>
            <a:spLocks noGrp="1"/>
          </p:cNvSpPr>
          <p:nvPr>
            <p:ph type="body" sz="half" idx="2" hasCustomPrompt="1"/>
          </p:nvPr>
        </p:nvSpPr>
        <p:spPr>
          <a:xfrm>
            <a:off x="1146705" y="2249486"/>
            <a:ext cx="3856037" cy="3541714"/>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fontAlgn="auto"/>
            <a:r>
              <a:rPr lang="zh-CN" altLang="en-US" strike="noStrike" noProof="1"/>
              <a:t>编辑母版文本样式</a:t>
            </a:r>
          </a:p>
        </p:txBody>
      </p:sp>
      <p:sp>
        <p:nvSpPr>
          <p:cNvPr id="5" name="日期占位符 4"/>
          <p:cNvSpPr>
            <a:spLocks noGrp="1"/>
          </p:cNvSpPr>
          <p:nvPr>
            <p:ph type="dt" sz="half" idx="10"/>
          </p:nvPr>
        </p:nvSpPr>
        <p:spPr/>
        <p:txBody>
          <a:bodyPr/>
          <a:lstStyle/>
          <a:p>
            <a:pPr fontAlgn="base"/>
            <a:fld id="{28E4ADB7-0E3D-D242-9061-5D9EF2A1D8CE}" type="datetimeFigureOut">
              <a:rPr lang="en-GB" sz="790" strike="noStrike" noProof="1" smtClean="0">
                <a:latin typeface="Arial" panose="020B0604020202020204" pitchFamily="34" charset="0"/>
                <a:ea typeface="宋体" panose="02010600030101010101" pitchFamily="2" charset="-122"/>
                <a:cs typeface="+mn-cs"/>
              </a:rPr>
              <a:t>28/03/2019</a:t>
            </a:fld>
            <a:endParaRPr lang="en-GB" strike="noStrike" noProof="1"/>
          </a:p>
        </p:txBody>
      </p:sp>
      <p:sp>
        <p:nvSpPr>
          <p:cNvPr id="6" name="页脚占位符 5"/>
          <p:cNvSpPr>
            <a:spLocks noGrp="1"/>
          </p:cNvSpPr>
          <p:nvPr>
            <p:ph type="ftr" sz="quarter" idx="11"/>
          </p:nvPr>
        </p:nvSpPr>
        <p:spPr/>
        <p:txBody>
          <a:bodyPr/>
          <a:lstStyle/>
          <a:p>
            <a:pPr fontAlgn="base"/>
            <a:endParaRPr lang="en-GB" strike="noStrike" noProof="1"/>
          </a:p>
        </p:txBody>
      </p:sp>
      <p:sp>
        <p:nvSpPr>
          <p:cNvPr id="7" name="灯片编号占位符 6"/>
          <p:cNvSpPr>
            <a:spLocks noGrp="1"/>
          </p:cNvSpPr>
          <p:nvPr>
            <p:ph type="sldNum" sz="quarter" idx="12"/>
          </p:nvPr>
        </p:nvSpPr>
        <p:spPr/>
        <p:txBody>
          <a:bodyPr/>
          <a:lstStyle/>
          <a:p>
            <a:pPr fontAlgn="base"/>
            <a:fld id="{E27C645D-8CC8-3A42-A259-DBFC2DDDD48D}" type="slidenum">
              <a:rPr lang="en-GB" sz="790" strike="noStrike" noProof="1" smtClean="0">
                <a:latin typeface="Arial" panose="020B0604020202020204" pitchFamily="34" charset="0"/>
                <a:ea typeface="宋体" panose="02010600030101010101" pitchFamily="2" charset="-122"/>
                <a:cs typeface="+mn-cs"/>
              </a:rPr>
              <a:t>‹#›</a:t>
            </a:fld>
            <a:endParaRPr lang="en-GB" strike="noStrike" noProof="1"/>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2400"/>
            </a:lvl1pPr>
          </a:lstStyle>
          <a:p>
            <a:pPr fontAlgn="auto"/>
            <a:r>
              <a:rPr lang="zh-CN" altLang="en-US" strike="noStrike" noProof="1"/>
              <a:t>单击此处编辑母版标题样式</a:t>
            </a:r>
            <a:endParaRPr lang="en-US" strike="noStrike" noProof="1"/>
          </a:p>
        </p:txBody>
      </p:sp>
      <p:sp>
        <p:nvSpPr>
          <p:cNvPr id="3" name="Picture Placeholder 2"/>
          <p:cNvSpPr>
            <a:spLocks noGrp="1" noChangeAspect="1"/>
          </p:cNvSpPr>
          <p:nvPr>
            <p:ph type="pic" idx="1"/>
          </p:nvPr>
        </p:nvSpPr>
        <p:spPr>
          <a:xfrm>
            <a:off x="7380721" y="609601"/>
            <a:ext cx="3666691"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fontAlgn="auto"/>
            <a:r>
              <a:rPr lang="zh-CN" altLang="en-US" strike="noStrike" noProof="1"/>
              <a:t>单击图标添加图片</a:t>
            </a:r>
            <a:endParaRPr lang="en-US" strike="noStrike" noProof="1"/>
          </a:p>
        </p:txBody>
      </p:sp>
      <p:sp>
        <p:nvSpPr>
          <p:cNvPr id="4" name="Text Placeholder 3"/>
          <p:cNvSpPr>
            <a:spLocks noGrp="1"/>
          </p:cNvSpPr>
          <p:nvPr>
            <p:ph type="body" sz="half" idx="2" hasCustomPrompt="1"/>
          </p:nvPr>
        </p:nvSpPr>
        <p:spPr>
          <a:xfrm>
            <a:off x="1141411" y="2249486"/>
            <a:ext cx="5934511" cy="3541714"/>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fontAlgn="auto"/>
            <a:r>
              <a:rPr lang="zh-CN" altLang="en-US" strike="noStrike" noProof="1"/>
              <a:t>编辑母版文本样式</a:t>
            </a:r>
          </a:p>
        </p:txBody>
      </p:sp>
      <p:sp>
        <p:nvSpPr>
          <p:cNvPr id="5" name="日期占位符 4"/>
          <p:cNvSpPr>
            <a:spLocks noGrp="1"/>
          </p:cNvSpPr>
          <p:nvPr>
            <p:ph type="dt" sz="half" idx="10"/>
          </p:nvPr>
        </p:nvSpPr>
        <p:spPr/>
        <p:txBody>
          <a:bodyPr/>
          <a:lstStyle/>
          <a:p>
            <a:pPr fontAlgn="base"/>
            <a:fld id="{28E4ADB7-0E3D-D242-9061-5D9EF2A1D8CE}" type="datetimeFigureOut">
              <a:rPr lang="en-GB" sz="790" strike="noStrike" noProof="1" smtClean="0">
                <a:latin typeface="Arial" panose="020B0604020202020204" pitchFamily="34" charset="0"/>
                <a:ea typeface="宋体" panose="02010600030101010101" pitchFamily="2" charset="-122"/>
                <a:cs typeface="+mn-cs"/>
              </a:rPr>
              <a:t>28/03/2019</a:t>
            </a:fld>
            <a:endParaRPr lang="en-GB" strike="noStrike" noProof="1"/>
          </a:p>
        </p:txBody>
      </p:sp>
      <p:sp>
        <p:nvSpPr>
          <p:cNvPr id="6" name="页脚占位符 5"/>
          <p:cNvSpPr>
            <a:spLocks noGrp="1"/>
          </p:cNvSpPr>
          <p:nvPr>
            <p:ph type="ftr" sz="quarter" idx="11"/>
          </p:nvPr>
        </p:nvSpPr>
        <p:spPr/>
        <p:txBody>
          <a:bodyPr/>
          <a:lstStyle/>
          <a:p>
            <a:pPr fontAlgn="base"/>
            <a:endParaRPr lang="en-GB" strike="noStrike" noProof="1"/>
          </a:p>
        </p:txBody>
      </p:sp>
      <p:sp>
        <p:nvSpPr>
          <p:cNvPr id="7" name="灯片编号占位符 6"/>
          <p:cNvSpPr>
            <a:spLocks noGrp="1"/>
          </p:cNvSpPr>
          <p:nvPr>
            <p:ph type="sldNum" sz="quarter" idx="12"/>
          </p:nvPr>
        </p:nvSpPr>
        <p:spPr/>
        <p:txBody>
          <a:bodyPr/>
          <a:lstStyle/>
          <a:p>
            <a:pPr fontAlgn="base"/>
            <a:fld id="{E27C645D-8CC8-3A42-A259-DBFC2DDDD48D}" type="slidenum">
              <a:rPr lang="en-GB" sz="790" strike="noStrike" noProof="1" smtClean="0">
                <a:latin typeface="Arial" panose="020B0604020202020204" pitchFamily="34" charset="0"/>
                <a:ea typeface="宋体" panose="02010600030101010101" pitchFamily="2" charset="-122"/>
                <a:cs typeface="+mn-cs"/>
              </a:rPr>
              <a:t>‹#›</a:t>
            </a:fld>
            <a:endParaRPr lang="en-GB" strike="noStrike" noProof="1"/>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带标题的全景图片">
    <p:spTree>
      <p:nvGrpSpPr>
        <p:cNvPr id="1" name=""/>
        <p:cNvGrpSpPr/>
        <p:nvPr/>
      </p:nvGrpSpPr>
      <p:grpSpPr>
        <a:xfrm>
          <a:off x="0" y="0"/>
          <a:ext cx="0" cy="0"/>
          <a:chOff x="0" y="0"/>
          <a:chExt cx="0" cy="0"/>
        </a:xfrm>
      </p:grpSpPr>
      <p:sp>
        <p:nvSpPr>
          <p:cNvPr id="2" name="Title 1"/>
          <p:cNvSpPr>
            <a:spLocks noGrp="1"/>
          </p:cNvSpPr>
          <p:nvPr>
            <p:ph type="title"/>
          </p:nvPr>
        </p:nvSpPr>
        <p:spPr>
          <a:xfrm>
            <a:off x="1141411" y="4304664"/>
            <a:ext cx="9912355" cy="819355"/>
          </a:xfrm>
        </p:spPr>
        <p:txBody>
          <a:bodyPr anchor="b">
            <a:normAutofit/>
          </a:bodyPr>
          <a:lstStyle>
            <a:lvl1pPr>
              <a:defRPr sz="2400"/>
            </a:lvl1pPr>
          </a:lstStyle>
          <a:p>
            <a:pPr fontAlgn="auto"/>
            <a:r>
              <a:rPr lang="zh-CN" altLang="en-US" strike="noStrike" noProof="1"/>
              <a:t>单击此处编辑母版标题样式</a:t>
            </a:r>
            <a:endParaRPr lang="en-US" strike="noStrike" noProof="1"/>
          </a:p>
        </p:txBody>
      </p:sp>
      <p:sp>
        <p:nvSpPr>
          <p:cNvPr id="3" name="Picture Placeholder 2"/>
          <p:cNvSpPr>
            <a:spLocks noGrp="1" noChangeAspect="1"/>
          </p:cNvSpPr>
          <p:nvPr>
            <p:ph type="pic" idx="1"/>
          </p:nvPr>
        </p:nvSpPr>
        <p:spPr>
          <a:xfrm>
            <a:off x="1141411" y="606426"/>
            <a:ext cx="9912355"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400"/>
            </a:lvl1pPr>
          </a:lstStyle>
          <a:p>
            <a:pPr marL="0" lvl="0" indent="0" fontAlgn="auto">
              <a:buNone/>
            </a:pPr>
            <a:r>
              <a:rPr lang="zh-CN" altLang="en-US" strike="noStrike" noProof="1"/>
              <a:t>单击图标添加图片</a:t>
            </a:r>
            <a:endParaRPr lang="en-US" strike="noStrike" noProof="1"/>
          </a:p>
        </p:txBody>
      </p:sp>
      <p:sp>
        <p:nvSpPr>
          <p:cNvPr id="4" name="Text Placeholder 3"/>
          <p:cNvSpPr>
            <a:spLocks noGrp="1"/>
          </p:cNvSpPr>
          <p:nvPr>
            <p:ph type="body" sz="half" idx="2" hasCustomPrompt="1"/>
          </p:nvPr>
        </p:nvSpPr>
        <p:spPr>
          <a:xfrm>
            <a:off x="1141364" y="5124020"/>
            <a:ext cx="9910859" cy="682472"/>
          </a:xfrm>
        </p:spPr>
        <p:txBody>
          <a:bodyPr>
            <a:normAutofit/>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fontAlgn="auto"/>
            <a:r>
              <a:rPr lang="zh-CN" altLang="en-US" strike="noStrike" noProof="1"/>
              <a:t>编辑母版文本样式</a:t>
            </a:r>
          </a:p>
        </p:txBody>
      </p:sp>
      <p:sp>
        <p:nvSpPr>
          <p:cNvPr id="5" name="日期占位符 4"/>
          <p:cNvSpPr>
            <a:spLocks noGrp="1"/>
          </p:cNvSpPr>
          <p:nvPr>
            <p:ph type="dt" sz="half" idx="10"/>
          </p:nvPr>
        </p:nvSpPr>
        <p:spPr/>
        <p:txBody>
          <a:bodyPr/>
          <a:lstStyle/>
          <a:p>
            <a:pPr fontAlgn="base"/>
            <a:fld id="{28E4ADB7-0E3D-D242-9061-5D9EF2A1D8CE}" type="datetimeFigureOut">
              <a:rPr lang="en-GB" sz="790" strike="noStrike" noProof="1" smtClean="0">
                <a:latin typeface="Arial" panose="020B0604020202020204" pitchFamily="34" charset="0"/>
                <a:ea typeface="宋体" panose="02010600030101010101" pitchFamily="2" charset="-122"/>
                <a:cs typeface="+mn-cs"/>
              </a:rPr>
              <a:t>28/03/2019</a:t>
            </a:fld>
            <a:endParaRPr lang="en-GB" strike="noStrike" noProof="1"/>
          </a:p>
        </p:txBody>
      </p:sp>
      <p:sp>
        <p:nvSpPr>
          <p:cNvPr id="6" name="页脚占位符 5"/>
          <p:cNvSpPr>
            <a:spLocks noGrp="1"/>
          </p:cNvSpPr>
          <p:nvPr>
            <p:ph type="ftr" sz="quarter" idx="11"/>
          </p:nvPr>
        </p:nvSpPr>
        <p:spPr/>
        <p:txBody>
          <a:bodyPr/>
          <a:lstStyle/>
          <a:p>
            <a:pPr fontAlgn="base"/>
            <a:endParaRPr lang="en-GB" strike="noStrike" noProof="1"/>
          </a:p>
        </p:txBody>
      </p:sp>
      <p:sp>
        <p:nvSpPr>
          <p:cNvPr id="7" name="灯片编号占位符 6"/>
          <p:cNvSpPr>
            <a:spLocks noGrp="1"/>
          </p:cNvSpPr>
          <p:nvPr>
            <p:ph type="sldNum" sz="quarter" idx="12"/>
          </p:nvPr>
        </p:nvSpPr>
        <p:spPr/>
        <p:txBody>
          <a:bodyPr/>
          <a:lstStyle/>
          <a:p>
            <a:pPr fontAlgn="base"/>
            <a:fld id="{E27C645D-8CC8-3A42-A259-DBFC2DDDD48D}" type="slidenum">
              <a:rPr lang="en-GB" sz="790" strike="noStrike" noProof="1" smtClean="0">
                <a:latin typeface="Arial" panose="020B0604020202020204" pitchFamily="34" charset="0"/>
                <a:ea typeface="宋体" panose="02010600030101010101" pitchFamily="2" charset="-122"/>
                <a:cs typeface="+mn-cs"/>
              </a:rPr>
              <a:t>‹#›</a:t>
            </a:fld>
            <a:endParaRPr lang="en-GB" strike="noStrike" noProof="1"/>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标题和题注">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2700"/>
            </a:lvl1pPr>
          </a:lstStyle>
          <a:p>
            <a:pPr fontAlgn="auto"/>
            <a:r>
              <a:rPr lang="zh-CN" altLang="en-US" strike="noStrike" noProof="1"/>
              <a:t>单击此处编辑母版标题样式</a:t>
            </a:r>
            <a:endParaRPr lang="en-US" strike="noStrike" noProof="1"/>
          </a:p>
        </p:txBody>
      </p:sp>
      <p:sp>
        <p:nvSpPr>
          <p:cNvPr id="4" name="Text Placeholder 3"/>
          <p:cNvSpPr>
            <a:spLocks noGrp="1"/>
          </p:cNvSpPr>
          <p:nvPr>
            <p:ph type="body" sz="half" idx="2" hasCustomPrompt="1"/>
          </p:nvPr>
        </p:nvSpPr>
        <p:spPr>
          <a:xfrm>
            <a:off x="1141411" y="4419599"/>
            <a:ext cx="9904459" cy="1371599"/>
          </a:xfrm>
        </p:spPr>
        <p:txBody>
          <a:bodyPr anchor="ctr">
            <a:normAutofit/>
          </a:bodyPr>
          <a:lstStyle>
            <a:lvl1pPr marL="0" indent="0">
              <a:buNone/>
              <a:defRPr sz="13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fontAlgn="auto"/>
            <a:r>
              <a:rPr lang="zh-CN" altLang="en-US" sz="1350" strike="noStrike" noProof="1"/>
              <a:t>编辑母版文本样式</a:t>
            </a:r>
            <a:endParaRPr lang="zh-CN" altLang="en-US" strike="noStrike" noProof="1"/>
          </a:p>
        </p:txBody>
      </p:sp>
      <p:sp>
        <p:nvSpPr>
          <p:cNvPr id="3" name="日期占位符 2"/>
          <p:cNvSpPr>
            <a:spLocks noGrp="1"/>
          </p:cNvSpPr>
          <p:nvPr>
            <p:ph type="dt" sz="half" idx="10"/>
          </p:nvPr>
        </p:nvSpPr>
        <p:spPr/>
        <p:txBody>
          <a:bodyPr/>
          <a:lstStyle/>
          <a:p>
            <a:pPr fontAlgn="base"/>
            <a:fld id="{28E4ADB7-0E3D-D242-9061-5D9EF2A1D8CE}" type="datetimeFigureOut">
              <a:rPr lang="en-GB" sz="790" strike="noStrike" noProof="1" smtClean="0">
                <a:latin typeface="Arial" panose="020B0604020202020204" pitchFamily="34" charset="0"/>
                <a:ea typeface="宋体" panose="02010600030101010101" pitchFamily="2" charset="-122"/>
                <a:cs typeface="+mn-cs"/>
              </a:rPr>
              <a:t>28/03/2019</a:t>
            </a:fld>
            <a:endParaRPr lang="en-GB" strike="noStrike" noProof="1"/>
          </a:p>
        </p:txBody>
      </p:sp>
      <p:sp>
        <p:nvSpPr>
          <p:cNvPr id="5" name="页脚占位符 4"/>
          <p:cNvSpPr>
            <a:spLocks noGrp="1"/>
          </p:cNvSpPr>
          <p:nvPr>
            <p:ph type="ftr" sz="quarter" idx="11"/>
          </p:nvPr>
        </p:nvSpPr>
        <p:spPr/>
        <p:txBody>
          <a:bodyPr/>
          <a:lstStyle/>
          <a:p>
            <a:pPr fontAlgn="base"/>
            <a:endParaRPr lang="en-GB" strike="noStrike" noProof="1"/>
          </a:p>
        </p:txBody>
      </p:sp>
      <p:sp>
        <p:nvSpPr>
          <p:cNvPr id="6" name="灯片编号占位符 5"/>
          <p:cNvSpPr>
            <a:spLocks noGrp="1"/>
          </p:cNvSpPr>
          <p:nvPr>
            <p:ph type="sldNum" sz="quarter" idx="12"/>
          </p:nvPr>
        </p:nvSpPr>
        <p:spPr/>
        <p:txBody>
          <a:bodyPr/>
          <a:lstStyle/>
          <a:p>
            <a:pPr fontAlgn="base"/>
            <a:fld id="{E27C645D-8CC8-3A42-A259-DBFC2DDDD48D}" type="slidenum">
              <a:rPr lang="en-GB" sz="790" strike="noStrike" noProof="1" smtClean="0">
                <a:latin typeface="Arial" panose="020B0604020202020204" pitchFamily="34" charset="0"/>
                <a:ea typeface="宋体" panose="02010600030101010101" pitchFamily="2" charset="-122"/>
                <a:cs typeface="+mn-cs"/>
              </a:rPr>
              <a:t>‹#›</a:t>
            </a:fld>
            <a:endParaRPr lang="en-GB" strike="noStrike" noProof="1"/>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带标题的引述">
    <p:spTree>
      <p:nvGrpSpPr>
        <p:cNvPr id="1" name=""/>
        <p:cNvGrpSpPr/>
        <p:nvPr/>
      </p:nvGrpSpPr>
      <p:grpSpPr>
        <a:xfrm>
          <a:off x="0" y="0"/>
          <a:ext cx="0" cy="0"/>
          <a:chOff x="0" y="0"/>
          <a:chExt cx="0" cy="0"/>
        </a:xfrm>
      </p:grpSpPr>
      <p:sp>
        <p:nvSpPr>
          <p:cNvPr id="60" name="TextBox 59"/>
          <p:cNvSpPr txBox="1"/>
          <p:nvPr/>
        </p:nvSpPr>
        <p:spPr>
          <a:xfrm>
            <a:off x="903817" y="731838"/>
            <a:ext cx="609600" cy="585788"/>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panose="020B0603020202020204"/>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fontAlgn="base"/>
            <a:r>
              <a:rPr lang="en-US" sz="6000" strike="noStrike" noProof="1">
                <a:solidFill>
                  <a:schemeClr val="tx1"/>
                </a:solidFill>
                <a:effectLst/>
                <a:latin typeface="+mj-lt"/>
                <a:ea typeface="+mj-ea"/>
                <a:cs typeface="Trebuchet MS" panose="020B0603020202020204"/>
              </a:rPr>
              <a:t>“</a:t>
            </a:r>
            <a:endParaRPr lang="en-US" sz="6000" strike="noStrike" noProof="1">
              <a:solidFill>
                <a:schemeClr val="tx1"/>
              </a:solidFill>
              <a:effectLst/>
            </a:endParaRPr>
          </a:p>
        </p:txBody>
      </p:sp>
      <p:sp>
        <p:nvSpPr>
          <p:cNvPr id="61" name="TextBox 60"/>
          <p:cNvSpPr txBox="1"/>
          <p:nvPr/>
        </p:nvSpPr>
        <p:spPr>
          <a:xfrm>
            <a:off x="10536767" y="2765425"/>
            <a:ext cx="609600" cy="584200"/>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panose="020B0603020202020204"/>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fontAlgn="base"/>
            <a:r>
              <a:rPr lang="en-US" sz="6000" strike="noStrike" noProof="1">
                <a:solidFill>
                  <a:schemeClr val="tx1"/>
                </a:solidFill>
                <a:effectLst/>
                <a:latin typeface="+mj-lt"/>
                <a:ea typeface="+mj-ea"/>
                <a:cs typeface="Trebuchet MS" panose="020B0603020202020204"/>
              </a:rPr>
              <a:t>”</a:t>
            </a:r>
            <a:endParaRPr lang="en-US" sz="6000" strike="noStrike" noProof="1">
              <a:solidFill>
                <a:schemeClr val="tx1"/>
              </a:solidFill>
              <a:effectLst/>
            </a:endParaRPr>
          </a:p>
        </p:txBody>
      </p:sp>
      <p:sp>
        <p:nvSpPr>
          <p:cNvPr id="2" name="Title 1"/>
          <p:cNvSpPr>
            <a:spLocks noGrp="1"/>
          </p:cNvSpPr>
          <p:nvPr>
            <p:ph type="title"/>
          </p:nvPr>
        </p:nvSpPr>
        <p:spPr>
          <a:xfrm>
            <a:off x="1446212" y="609599"/>
            <a:ext cx="9302752" cy="2748429"/>
          </a:xfrm>
        </p:spPr>
        <p:txBody>
          <a:bodyPr anchor="ctr">
            <a:normAutofit/>
          </a:bodyPr>
          <a:lstStyle>
            <a:lvl1pPr>
              <a:defRPr sz="2700"/>
            </a:lvl1pPr>
          </a:lstStyle>
          <a:p>
            <a:pPr fontAlgn="auto"/>
            <a:r>
              <a:rPr lang="zh-CN" altLang="en-US" strike="noStrike" noProof="1"/>
              <a:t>单击此处编辑母版标题样式</a:t>
            </a:r>
            <a:endParaRPr lang="en-US" strike="noStrike" noProof="1"/>
          </a:p>
        </p:txBody>
      </p:sp>
      <p:sp>
        <p:nvSpPr>
          <p:cNvPr id="12" name="Text Placeholder 3"/>
          <p:cNvSpPr>
            <a:spLocks noGrp="1"/>
          </p:cNvSpPr>
          <p:nvPr>
            <p:ph type="body" sz="half" idx="13" hasCustomPrompt="1"/>
          </p:nvPr>
        </p:nvSpPr>
        <p:spPr>
          <a:xfrm>
            <a:off x="1720644" y="3365557"/>
            <a:ext cx="8752299" cy="548968"/>
          </a:xfrm>
        </p:spPr>
        <p:txBody>
          <a:bodyPr anchor="t">
            <a:normAutofit/>
          </a:bodyPr>
          <a:lstStyle>
            <a:lvl1pPr marL="0" indent="0">
              <a:buNone/>
              <a:defRPr sz="10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fontAlgn="auto"/>
            <a:r>
              <a:rPr lang="zh-CN" altLang="en-US" sz="1050" strike="noStrike" noProof="1"/>
              <a:t>编辑母版文本样式</a:t>
            </a:r>
            <a:endParaRPr lang="zh-CN" altLang="en-US" strike="noStrike" noProof="1"/>
          </a:p>
        </p:txBody>
      </p:sp>
      <p:sp>
        <p:nvSpPr>
          <p:cNvPr id="4" name="Text Placeholder 3"/>
          <p:cNvSpPr>
            <a:spLocks noGrp="1"/>
          </p:cNvSpPr>
          <p:nvPr>
            <p:ph type="body" sz="half" idx="2" hasCustomPrompt="1"/>
          </p:nvPr>
        </p:nvSpPr>
        <p:spPr>
          <a:xfrm>
            <a:off x="1141411" y="4309919"/>
            <a:ext cx="9906003" cy="1489496"/>
          </a:xfrm>
        </p:spPr>
        <p:txBody>
          <a:bodyPr anchor="ctr">
            <a:normAutofit/>
          </a:bodyPr>
          <a:lstStyle>
            <a:lvl1pPr marL="0" indent="0">
              <a:buNone/>
              <a:defRPr sz="13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fontAlgn="auto"/>
            <a:r>
              <a:rPr lang="zh-CN" altLang="en-US" sz="1350" strike="noStrike" noProof="1"/>
              <a:t>编辑母版文本样式</a:t>
            </a:r>
            <a:endParaRPr lang="zh-CN" altLang="en-US" strike="noStrike" noProof="1"/>
          </a:p>
        </p:txBody>
      </p:sp>
      <p:sp>
        <p:nvSpPr>
          <p:cNvPr id="5" name="Date Placeholder 4"/>
          <p:cNvSpPr>
            <a:spLocks noGrp="1"/>
          </p:cNvSpPr>
          <p:nvPr>
            <p:ph type="dt" sz="half" idx="10"/>
          </p:nvPr>
        </p:nvSpPr>
        <p:spPr>
          <a:xfrm>
            <a:off x="7457017" y="5883275"/>
            <a:ext cx="2743200" cy="365125"/>
          </a:xfrm>
          <a:prstGeom prst="rect">
            <a:avLst/>
          </a:prstGeom>
        </p:spPr>
        <p:txBody>
          <a:bodyPr vert="horz" lIns="91440" tIns="45720" rIns="91440" bIns="45720" rtlCol="0" anchor="ctr"/>
          <a:lstStyle/>
          <a:p>
            <a:pPr fontAlgn="base"/>
            <a:fld id="{28E4ADB7-0E3D-D242-9061-5D9EF2A1D8CE}" type="datetimeFigureOut">
              <a:rPr lang="en-GB" sz="790" strike="noStrike" noProof="1" smtClean="0">
                <a:latin typeface="Arial" panose="020B0604020202020204" pitchFamily="34" charset="0"/>
                <a:ea typeface="宋体" panose="02010600030101010101" pitchFamily="2" charset="-122"/>
                <a:cs typeface="+mn-cs"/>
              </a:rPr>
              <a:t>28/03/2019</a:t>
            </a:fld>
            <a:endParaRPr lang="en-GB" strike="noStrike" noProof="1"/>
          </a:p>
        </p:txBody>
      </p:sp>
      <p:sp>
        <p:nvSpPr>
          <p:cNvPr id="6" name="Footer Placeholder 5"/>
          <p:cNvSpPr>
            <a:spLocks noGrp="1"/>
          </p:cNvSpPr>
          <p:nvPr>
            <p:ph type="ftr" sz="quarter" idx="11"/>
          </p:nvPr>
        </p:nvSpPr>
        <p:spPr>
          <a:xfrm>
            <a:off x="1140884" y="5883275"/>
            <a:ext cx="6239933" cy="365125"/>
          </a:xfrm>
          <a:prstGeom prst="rect">
            <a:avLst/>
          </a:prstGeom>
        </p:spPr>
        <p:txBody>
          <a:bodyPr vert="horz" lIns="91440" tIns="45720" rIns="91440" bIns="45720" rtlCol="0" anchor="ctr"/>
          <a:lstStyle/>
          <a:p>
            <a:pPr fontAlgn="base"/>
            <a:endParaRPr lang="en-GB" strike="noStrike" noProof="1"/>
          </a:p>
        </p:txBody>
      </p:sp>
      <p:sp>
        <p:nvSpPr>
          <p:cNvPr id="7" name="Slide Number Placeholder 6"/>
          <p:cNvSpPr>
            <a:spLocks noGrp="1"/>
          </p:cNvSpPr>
          <p:nvPr>
            <p:ph type="sldNum" sz="quarter" idx="12"/>
          </p:nvPr>
        </p:nvSpPr>
        <p:spPr>
          <a:xfrm>
            <a:off x="10276417" y="5883275"/>
            <a:ext cx="770467" cy="365125"/>
          </a:xfrm>
          <a:prstGeom prst="rect">
            <a:avLst/>
          </a:prstGeom>
        </p:spPr>
        <p:txBody>
          <a:bodyPr vert="horz" lIns="91440" tIns="45720" rIns="91440" bIns="45720" rtlCol="0" anchor="ctr"/>
          <a:lstStyle/>
          <a:p>
            <a:pPr fontAlgn="base"/>
            <a:fld id="{E27C645D-8CC8-3A42-A259-DBFC2DDDD48D}" type="slidenum">
              <a:rPr lang="en-GB" sz="790" strike="noStrike" noProof="1" smtClean="0">
                <a:latin typeface="Arial" panose="020B0604020202020204" pitchFamily="34" charset="0"/>
                <a:ea typeface="宋体" panose="02010600030101010101" pitchFamily="2" charset="-122"/>
                <a:cs typeface="+mn-cs"/>
              </a:rPr>
              <a:t>‹#›</a:t>
            </a:fld>
            <a:endParaRPr lang="en-GB" strike="noStrike" noProof="1"/>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2" name="Title 1"/>
          <p:cNvSpPr>
            <a:spLocks noGrp="1"/>
          </p:cNvSpPr>
          <p:nvPr>
            <p:ph type="title"/>
          </p:nvPr>
        </p:nvSpPr>
        <p:spPr>
          <a:xfrm>
            <a:off x="1141411" y="2134041"/>
            <a:ext cx="9906001" cy="2511835"/>
          </a:xfrm>
        </p:spPr>
        <p:txBody>
          <a:bodyPr anchor="b">
            <a:normAutofit/>
          </a:bodyPr>
          <a:lstStyle>
            <a:lvl1pPr>
              <a:defRPr sz="2700"/>
            </a:lvl1pPr>
          </a:lstStyle>
          <a:p>
            <a:pPr fontAlgn="auto"/>
            <a:r>
              <a:rPr lang="zh-CN" altLang="en-US" strike="noStrike" noProof="1"/>
              <a:t>单击此处编辑母版标题样式</a:t>
            </a:r>
            <a:endParaRPr lang="en-US" strike="noStrike" noProof="1"/>
          </a:p>
        </p:txBody>
      </p:sp>
      <p:sp>
        <p:nvSpPr>
          <p:cNvPr id="4" name="Text Placeholder 3"/>
          <p:cNvSpPr>
            <a:spLocks noGrp="1"/>
          </p:cNvSpPr>
          <p:nvPr>
            <p:ph type="body" sz="half" idx="2" hasCustomPrompt="1"/>
          </p:nvPr>
        </p:nvSpPr>
        <p:spPr>
          <a:xfrm>
            <a:off x="1141364" y="4657655"/>
            <a:ext cx="9904505" cy="1140644"/>
          </a:xfrm>
        </p:spPr>
        <p:txBody>
          <a:bodyPr anchor="t">
            <a:normAutofit/>
          </a:bodyPr>
          <a:lstStyle>
            <a:lvl1pPr marL="0" indent="0">
              <a:buNone/>
              <a:defRPr sz="13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fontAlgn="auto"/>
            <a:r>
              <a:rPr lang="zh-CN" altLang="en-US" sz="1350" strike="noStrike" noProof="1"/>
              <a:t>编辑母版文本样式</a:t>
            </a:r>
            <a:endParaRPr lang="zh-CN" altLang="en-US" strike="noStrike" noProof="1"/>
          </a:p>
        </p:txBody>
      </p:sp>
      <p:sp>
        <p:nvSpPr>
          <p:cNvPr id="3" name="日期占位符 2"/>
          <p:cNvSpPr>
            <a:spLocks noGrp="1"/>
          </p:cNvSpPr>
          <p:nvPr>
            <p:ph type="dt" sz="half" idx="10"/>
          </p:nvPr>
        </p:nvSpPr>
        <p:spPr/>
        <p:txBody>
          <a:bodyPr/>
          <a:lstStyle/>
          <a:p>
            <a:pPr fontAlgn="base"/>
            <a:fld id="{28E4ADB7-0E3D-D242-9061-5D9EF2A1D8CE}" type="datetimeFigureOut">
              <a:rPr lang="en-GB" sz="790" strike="noStrike" noProof="1" smtClean="0">
                <a:latin typeface="Arial" panose="020B0604020202020204" pitchFamily="34" charset="0"/>
                <a:ea typeface="宋体" panose="02010600030101010101" pitchFamily="2" charset="-122"/>
                <a:cs typeface="+mn-cs"/>
              </a:rPr>
              <a:t>28/03/2019</a:t>
            </a:fld>
            <a:endParaRPr lang="en-GB" strike="noStrike" noProof="1"/>
          </a:p>
        </p:txBody>
      </p:sp>
      <p:sp>
        <p:nvSpPr>
          <p:cNvPr id="5" name="页脚占位符 4"/>
          <p:cNvSpPr>
            <a:spLocks noGrp="1"/>
          </p:cNvSpPr>
          <p:nvPr>
            <p:ph type="ftr" sz="quarter" idx="11"/>
          </p:nvPr>
        </p:nvSpPr>
        <p:spPr/>
        <p:txBody>
          <a:bodyPr/>
          <a:lstStyle/>
          <a:p>
            <a:pPr fontAlgn="base"/>
            <a:endParaRPr lang="en-GB" strike="noStrike" noProof="1"/>
          </a:p>
        </p:txBody>
      </p:sp>
      <p:sp>
        <p:nvSpPr>
          <p:cNvPr id="6" name="灯片编号占位符 5"/>
          <p:cNvSpPr>
            <a:spLocks noGrp="1"/>
          </p:cNvSpPr>
          <p:nvPr>
            <p:ph type="sldNum" sz="quarter" idx="12"/>
          </p:nvPr>
        </p:nvSpPr>
        <p:spPr/>
        <p:txBody>
          <a:bodyPr/>
          <a:lstStyle/>
          <a:p>
            <a:pPr fontAlgn="base"/>
            <a:fld id="{E27C645D-8CC8-3A42-A259-DBFC2DDDD48D}" type="slidenum">
              <a:rPr lang="en-GB" sz="790" strike="noStrike" noProof="1" smtClean="0">
                <a:latin typeface="Arial" panose="020B0604020202020204" pitchFamily="34" charset="0"/>
                <a:ea typeface="宋体" panose="02010600030101010101" pitchFamily="2" charset="-122"/>
                <a:cs typeface="+mn-cs"/>
              </a:rPr>
              <a:t>‹#›</a:t>
            </a:fld>
            <a:endParaRPr lang="en-GB" strike="noStrike" noProof="1"/>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三栏">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9" cy="1905000"/>
          </a:xfrm>
        </p:spPr>
        <p:txBody>
          <a:bodyPr/>
          <a:lstStyle/>
          <a:p>
            <a:pPr fontAlgn="auto"/>
            <a:r>
              <a:rPr lang="zh-CN" altLang="en-US" strike="noStrike" noProof="1"/>
              <a:t>单击此处编辑母版标题样式</a:t>
            </a:r>
            <a:endParaRPr lang="en-US" strike="noStrike" noProof="1"/>
          </a:p>
        </p:txBody>
      </p:sp>
      <p:sp>
        <p:nvSpPr>
          <p:cNvPr id="7" name="Text Placeholder 2"/>
          <p:cNvSpPr>
            <a:spLocks noGrp="1"/>
          </p:cNvSpPr>
          <p:nvPr>
            <p:ph type="body" idx="1" hasCustomPrompt="1"/>
          </p:nvPr>
        </p:nvSpPr>
        <p:spPr>
          <a:xfrm>
            <a:off x="1141411" y="2674463"/>
            <a:ext cx="3196899" cy="685800"/>
          </a:xfrm>
        </p:spPr>
        <p:txBody>
          <a:bodyPr anchor="b">
            <a:noAutofit/>
          </a:bodyPr>
          <a:lstStyle>
            <a:lvl1pPr marL="0" indent="0">
              <a:lnSpc>
                <a:spcPct val="90000"/>
              </a:lnSpc>
              <a:buNone/>
              <a:defRPr sz="1800" b="0" cap="all" baseline="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fontAlgn="auto"/>
            <a:r>
              <a:rPr lang="zh-CN" altLang="en-US" strike="noStrike" noProof="1"/>
              <a:t>编辑母版文本样式</a:t>
            </a:r>
          </a:p>
        </p:txBody>
      </p:sp>
      <p:sp>
        <p:nvSpPr>
          <p:cNvPr id="8" name="Text Placeholder 3"/>
          <p:cNvSpPr>
            <a:spLocks noGrp="1"/>
          </p:cNvSpPr>
          <p:nvPr>
            <p:ph type="body" sz="half" idx="15" hasCustomPrompt="1"/>
          </p:nvPr>
        </p:nvSpPr>
        <p:spPr>
          <a:xfrm>
            <a:off x="1127919" y="3360263"/>
            <a:ext cx="3208735" cy="2430936"/>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fontAlgn="auto"/>
            <a:r>
              <a:rPr lang="zh-CN" altLang="en-US" sz="1050" strike="noStrike" noProof="1"/>
              <a:t>编辑母版文本样式</a:t>
            </a:r>
            <a:endParaRPr lang="zh-CN" altLang="en-US" strike="noStrike" noProof="1"/>
          </a:p>
        </p:txBody>
      </p:sp>
      <p:sp>
        <p:nvSpPr>
          <p:cNvPr id="9" name="Text Placeholder 4"/>
          <p:cNvSpPr>
            <a:spLocks noGrp="1"/>
          </p:cNvSpPr>
          <p:nvPr>
            <p:ph type="body" sz="quarter" idx="3" hasCustomPrompt="1"/>
          </p:nvPr>
        </p:nvSpPr>
        <p:spPr>
          <a:xfrm>
            <a:off x="4514767" y="2677635"/>
            <a:ext cx="3184385" cy="685800"/>
          </a:xfrm>
        </p:spPr>
        <p:txBody>
          <a:bodyPr anchor="b">
            <a:noAutofit/>
          </a:bodyPr>
          <a:lstStyle>
            <a:lvl1pPr marL="0" indent="0">
              <a:lnSpc>
                <a:spcPct val="90000"/>
              </a:lnSpc>
              <a:buNone/>
              <a:defRPr sz="1800" b="0" cap="all" baseline="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fontAlgn="auto"/>
            <a:r>
              <a:rPr lang="zh-CN" altLang="en-US" strike="noStrike" noProof="1"/>
              <a:t>编辑母版文本样式</a:t>
            </a:r>
          </a:p>
        </p:txBody>
      </p:sp>
      <p:sp>
        <p:nvSpPr>
          <p:cNvPr id="10" name="Text Placeholder 3"/>
          <p:cNvSpPr>
            <a:spLocks noGrp="1"/>
          </p:cNvSpPr>
          <p:nvPr>
            <p:ph type="body" sz="half" idx="16" hasCustomPrompt="1"/>
          </p:nvPr>
        </p:nvSpPr>
        <p:spPr>
          <a:xfrm>
            <a:off x="4504213" y="3363435"/>
            <a:ext cx="3195831" cy="2430936"/>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fontAlgn="auto"/>
            <a:r>
              <a:rPr lang="zh-CN" altLang="en-US" sz="1050" strike="noStrike" noProof="1"/>
              <a:t>编辑母版文本样式</a:t>
            </a:r>
            <a:endParaRPr lang="zh-CN" altLang="en-US" strike="noStrike" noProof="1"/>
          </a:p>
        </p:txBody>
      </p:sp>
      <p:sp>
        <p:nvSpPr>
          <p:cNvPr id="11" name="Text Placeholder 4"/>
          <p:cNvSpPr>
            <a:spLocks noGrp="1"/>
          </p:cNvSpPr>
          <p:nvPr>
            <p:ph type="body" sz="quarter" idx="13" hasCustomPrompt="1"/>
          </p:nvPr>
        </p:nvSpPr>
        <p:spPr>
          <a:xfrm>
            <a:off x="7852443" y="2674463"/>
            <a:ext cx="3194968" cy="685800"/>
          </a:xfrm>
        </p:spPr>
        <p:txBody>
          <a:bodyPr anchor="b">
            <a:noAutofit/>
          </a:bodyPr>
          <a:lstStyle>
            <a:lvl1pPr marL="0" indent="0">
              <a:lnSpc>
                <a:spcPct val="90000"/>
              </a:lnSpc>
              <a:buNone/>
              <a:defRPr sz="1800" b="0" cap="all" baseline="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fontAlgn="auto"/>
            <a:r>
              <a:rPr lang="zh-CN" altLang="en-US" strike="noStrike" noProof="1"/>
              <a:t>编辑母版文本样式</a:t>
            </a:r>
          </a:p>
        </p:txBody>
      </p:sp>
      <p:sp>
        <p:nvSpPr>
          <p:cNvPr id="12" name="Text Placeholder 3"/>
          <p:cNvSpPr>
            <a:spLocks noGrp="1"/>
          </p:cNvSpPr>
          <p:nvPr>
            <p:ph type="body" sz="half" idx="17" hasCustomPrompt="1"/>
          </p:nvPr>
        </p:nvSpPr>
        <p:spPr>
          <a:xfrm>
            <a:off x="7852443" y="3360263"/>
            <a:ext cx="3194968" cy="2430936"/>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fontAlgn="auto"/>
            <a:r>
              <a:rPr lang="zh-CN" altLang="en-US" sz="1050" strike="noStrike" noProof="1"/>
              <a:t>编辑母版文本样式</a:t>
            </a:r>
            <a:endParaRPr lang="zh-CN" altLang="en-US" strike="noStrike" noProof="1"/>
          </a:p>
        </p:txBody>
      </p:sp>
      <p:sp>
        <p:nvSpPr>
          <p:cNvPr id="2" name="日期占位符 1"/>
          <p:cNvSpPr>
            <a:spLocks noGrp="1"/>
          </p:cNvSpPr>
          <p:nvPr>
            <p:ph type="dt" sz="half" idx="18"/>
          </p:nvPr>
        </p:nvSpPr>
        <p:spPr/>
        <p:txBody>
          <a:bodyPr/>
          <a:lstStyle/>
          <a:p>
            <a:pPr fontAlgn="base"/>
            <a:fld id="{28E4ADB7-0E3D-D242-9061-5D9EF2A1D8CE}" type="datetimeFigureOut">
              <a:rPr lang="en-GB" sz="790" strike="noStrike" noProof="1" smtClean="0">
                <a:latin typeface="Arial" panose="020B0604020202020204" pitchFamily="34" charset="0"/>
                <a:ea typeface="宋体" panose="02010600030101010101" pitchFamily="2" charset="-122"/>
                <a:cs typeface="+mn-cs"/>
              </a:rPr>
              <a:t>28/03/2019</a:t>
            </a:fld>
            <a:endParaRPr lang="en-GB" strike="noStrike" noProof="1"/>
          </a:p>
        </p:txBody>
      </p:sp>
      <p:sp>
        <p:nvSpPr>
          <p:cNvPr id="3" name="页脚占位符 2"/>
          <p:cNvSpPr>
            <a:spLocks noGrp="1"/>
          </p:cNvSpPr>
          <p:nvPr>
            <p:ph type="ftr" sz="quarter" idx="19"/>
          </p:nvPr>
        </p:nvSpPr>
        <p:spPr/>
        <p:txBody>
          <a:bodyPr/>
          <a:lstStyle/>
          <a:p>
            <a:pPr fontAlgn="base"/>
            <a:endParaRPr lang="en-GB" strike="noStrike" noProof="1"/>
          </a:p>
        </p:txBody>
      </p:sp>
      <p:sp>
        <p:nvSpPr>
          <p:cNvPr id="4" name="灯片编号占位符 3"/>
          <p:cNvSpPr>
            <a:spLocks noGrp="1"/>
          </p:cNvSpPr>
          <p:nvPr>
            <p:ph type="sldNum" sz="quarter" idx="20"/>
          </p:nvPr>
        </p:nvSpPr>
        <p:spPr/>
        <p:txBody>
          <a:bodyPr/>
          <a:lstStyle/>
          <a:p>
            <a:pPr fontAlgn="base"/>
            <a:fld id="{E27C645D-8CC8-3A42-A259-DBFC2DDDD48D}" type="slidenum">
              <a:rPr lang="en-GB" sz="790" strike="noStrike" noProof="1" smtClean="0">
                <a:latin typeface="Arial" panose="020B0604020202020204" pitchFamily="34" charset="0"/>
                <a:ea typeface="宋体" panose="02010600030101010101" pitchFamily="2" charset="-122"/>
                <a:cs typeface="+mn-cs"/>
              </a:rPr>
              <a:t>‹#›</a:t>
            </a:fld>
            <a:endParaRPr lang="en-GB" strike="noStrike" noProof="1"/>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三栏图片">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pPr fontAlgn="auto"/>
            <a:r>
              <a:rPr lang="zh-CN" altLang="en-US" strike="noStrike" noProof="1"/>
              <a:t>单击此处编辑母版标题样式</a:t>
            </a:r>
            <a:endParaRPr lang="en-US" strike="noStrike" noProof="1"/>
          </a:p>
        </p:txBody>
      </p:sp>
      <p:sp>
        <p:nvSpPr>
          <p:cNvPr id="19" name="Text Placeholder 2"/>
          <p:cNvSpPr>
            <a:spLocks noGrp="1"/>
          </p:cNvSpPr>
          <p:nvPr>
            <p:ph type="body" idx="1" hasCustomPrompt="1"/>
          </p:nvPr>
        </p:nvSpPr>
        <p:spPr>
          <a:xfrm>
            <a:off x="1141413" y="4404596"/>
            <a:ext cx="3195240" cy="576262"/>
          </a:xfrm>
        </p:spPr>
        <p:txBody>
          <a:bodyPr anchor="b">
            <a:noAutofit/>
          </a:bodyPr>
          <a:lstStyle>
            <a:lvl1pPr marL="0" indent="0">
              <a:lnSpc>
                <a:spcPct val="90000"/>
              </a:lnSpc>
              <a:buNone/>
              <a:defRPr sz="1500" b="0" cap="all" baseline="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fontAlgn="auto"/>
            <a:r>
              <a:rPr lang="zh-CN" altLang="en-US" strike="noStrike" noProof="1"/>
              <a:t>编辑母版文本样式</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1500" dirty="0"/>
            </a:lvl1pPr>
          </a:lstStyle>
          <a:p>
            <a:pPr marL="0" lvl="0" indent="0" fontAlgn="auto">
              <a:buNone/>
            </a:pPr>
            <a:r>
              <a:rPr lang="zh-CN" altLang="en-US" strike="noStrike" noProof="1"/>
              <a:t>单击图标添加图片</a:t>
            </a:r>
            <a:endParaRPr lang="en-US" strike="noStrike" noProof="1"/>
          </a:p>
        </p:txBody>
      </p:sp>
      <p:sp>
        <p:nvSpPr>
          <p:cNvPr id="21" name="Text Placeholder 3"/>
          <p:cNvSpPr>
            <a:spLocks noGrp="1"/>
          </p:cNvSpPr>
          <p:nvPr>
            <p:ph type="body" sz="half" idx="18" hasCustomPrompt="1"/>
          </p:nvPr>
        </p:nvSpPr>
        <p:spPr>
          <a:xfrm>
            <a:off x="1141413" y="4980858"/>
            <a:ext cx="3195240" cy="817843"/>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fontAlgn="auto"/>
            <a:r>
              <a:rPr lang="zh-CN" altLang="en-US" sz="1050" strike="noStrike" noProof="1"/>
              <a:t>编辑母版文本样式</a:t>
            </a:r>
            <a:endParaRPr lang="zh-CN" altLang="en-US" strike="noStrike" noProof="1"/>
          </a:p>
        </p:txBody>
      </p:sp>
      <p:sp>
        <p:nvSpPr>
          <p:cNvPr id="22" name="Text Placeholder 4"/>
          <p:cNvSpPr>
            <a:spLocks noGrp="1"/>
          </p:cNvSpPr>
          <p:nvPr>
            <p:ph type="body" sz="quarter" idx="3" hasCustomPrompt="1"/>
          </p:nvPr>
        </p:nvSpPr>
        <p:spPr>
          <a:xfrm>
            <a:off x="4489053" y="4404596"/>
            <a:ext cx="3200400" cy="576262"/>
          </a:xfrm>
        </p:spPr>
        <p:txBody>
          <a:bodyPr anchor="b">
            <a:noAutofit/>
          </a:bodyPr>
          <a:lstStyle>
            <a:lvl1pPr marL="0" indent="0">
              <a:lnSpc>
                <a:spcPct val="90000"/>
              </a:lnSpc>
              <a:buNone/>
              <a:defRPr sz="1500" b="0" cap="all" baseline="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fontAlgn="auto"/>
            <a:r>
              <a:rPr lang="zh-CN" altLang="en-US" strike="noStrike" noProof="1"/>
              <a:t>编辑母版文本样式</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1500" dirty="0"/>
            </a:lvl1pPr>
          </a:lstStyle>
          <a:p>
            <a:pPr marL="0" lvl="0" indent="0" fontAlgn="auto">
              <a:buNone/>
            </a:pPr>
            <a:r>
              <a:rPr lang="zh-CN" altLang="en-US" strike="noStrike" noProof="1"/>
              <a:t>单击图标添加图片</a:t>
            </a:r>
            <a:endParaRPr lang="en-US" strike="noStrike" noProof="1"/>
          </a:p>
        </p:txBody>
      </p:sp>
      <p:sp>
        <p:nvSpPr>
          <p:cNvPr id="24" name="Text Placeholder 3"/>
          <p:cNvSpPr>
            <a:spLocks noGrp="1"/>
          </p:cNvSpPr>
          <p:nvPr>
            <p:ph type="body" sz="half" idx="19" hasCustomPrompt="1"/>
          </p:nvPr>
        </p:nvSpPr>
        <p:spPr>
          <a:xfrm>
            <a:off x="4487593" y="4980857"/>
            <a:ext cx="3200400" cy="810342"/>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fontAlgn="auto"/>
            <a:r>
              <a:rPr lang="zh-CN" altLang="en-US" sz="1050" strike="noStrike" noProof="1"/>
              <a:t>编辑母版文本样式</a:t>
            </a:r>
            <a:endParaRPr lang="zh-CN" altLang="en-US" strike="noStrike" noProof="1"/>
          </a:p>
        </p:txBody>
      </p:sp>
      <p:sp>
        <p:nvSpPr>
          <p:cNvPr id="25" name="Text Placeholder 4"/>
          <p:cNvSpPr>
            <a:spLocks noGrp="1"/>
          </p:cNvSpPr>
          <p:nvPr>
            <p:ph type="body" sz="quarter" idx="13" hasCustomPrompt="1"/>
          </p:nvPr>
        </p:nvSpPr>
        <p:spPr>
          <a:xfrm>
            <a:off x="7852567" y="4404595"/>
            <a:ext cx="3190741" cy="576262"/>
          </a:xfrm>
        </p:spPr>
        <p:txBody>
          <a:bodyPr anchor="b">
            <a:noAutofit/>
          </a:bodyPr>
          <a:lstStyle>
            <a:lvl1pPr marL="0" indent="0">
              <a:lnSpc>
                <a:spcPct val="90000"/>
              </a:lnSpc>
              <a:buNone/>
              <a:defRPr sz="1500" b="0" cap="all" baseline="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fontAlgn="auto"/>
            <a:r>
              <a:rPr lang="zh-CN" altLang="en-US" strike="noStrike" noProof="1"/>
              <a:t>编辑母版文本样式</a:t>
            </a:r>
          </a:p>
        </p:txBody>
      </p:sp>
      <p:sp>
        <p:nvSpPr>
          <p:cNvPr id="26" name="Picture Placeholder 2"/>
          <p:cNvSpPr>
            <a:spLocks noGrp="1" noChangeAspect="1"/>
          </p:cNvSpPr>
          <p:nvPr>
            <p:ph type="pic" idx="22"/>
          </p:nvPr>
        </p:nvSpPr>
        <p:spPr>
          <a:xfrm>
            <a:off x="7852443"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1500" dirty="0"/>
            </a:lvl1pPr>
          </a:lstStyle>
          <a:p>
            <a:pPr marL="0" lvl="0" indent="0" fontAlgn="auto">
              <a:buNone/>
            </a:pPr>
            <a:r>
              <a:rPr lang="zh-CN" altLang="en-US" strike="noStrike" noProof="1"/>
              <a:t>单击图标添加图片</a:t>
            </a:r>
            <a:endParaRPr lang="en-US" strike="noStrike" noProof="1"/>
          </a:p>
        </p:txBody>
      </p:sp>
      <p:sp>
        <p:nvSpPr>
          <p:cNvPr id="27" name="Text Placeholder 3"/>
          <p:cNvSpPr>
            <a:spLocks noGrp="1"/>
          </p:cNvSpPr>
          <p:nvPr>
            <p:ph type="body" sz="half" idx="20" hasCustomPrompt="1"/>
          </p:nvPr>
        </p:nvSpPr>
        <p:spPr>
          <a:xfrm>
            <a:off x="7852443" y="4980854"/>
            <a:ext cx="3194968" cy="810345"/>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fontAlgn="auto"/>
            <a:r>
              <a:rPr lang="zh-CN" altLang="en-US" sz="1050" strike="noStrike" noProof="1"/>
              <a:t>编辑母版文本样式</a:t>
            </a:r>
            <a:endParaRPr lang="zh-CN" altLang="en-US" strike="noStrike" noProof="1"/>
          </a:p>
        </p:txBody>
      </p:sp>
      <p:sp>
        <p:nvSpPr>
          <p:cNvPr id="2" name="日期占位符 1"/>
          <p:cNvSpPr>
            <a:spLocks noGrp="1"/>
          </p:cNvSpPr>
          <p:nvPr>
            <p:ph type="dt" sz="half" idx="23"/>
          </p:nvPr>
        </p:nvSpPr>
        <p:spPr/>
        <p:txBody>
          <a:bodyPr/>
          <a:lstStyle/>
          <a:p>
            <a:pPr fontAlgn="base"/>
            <a:fld id="{28E4ADB7-0E3D-D242-9061-5D9EF2A1D8CE}" type="datetimeFigureOut">
              <a:rPr lang="en-GB" sz="790" strike="noStrike" noProof="1" smtClean="0">
                <a:latin typeface="Arial" panose="020B0604020202020204" pitchFamily="34" charset="0"/>
                <a:ea typeface="宋体" panose="02010600030101010101" pitchFamily="2" charset="-122"/>
                <a:cs typeface="+mn-cs"/>
              </a:rPr>
              <a:t>28/03/2019</a:t>
            </a:fld>
            <a:endParaRPr lang="en-GB" strike="noStrike" noProof="1"/>
          </a:p>
        </p:txBody>
      </p:sp>
      <p:sp>
        <p:nvSpPr>
          <p:cNvPr id="3" name="页脚占位符 2"/>
          <p:cNvSpPr>
            <a:spLocks noGrp="1"/>
          </p:cNvSpPr>
          <p:nvPr>
            <p:ph type="ftr" sz="quarter" idx="24"/>
          </p:nvPr>
        </p:nvSpPr>
        <p:spPr/>
        <p:txBody>
          <a:bodyPr/>
          <a:lstStyle/>
          <a:p>
            <a:pPr fontAlgn="base"/>
            <a:endParaRPr lang="en-GB" strike="noStrike" noProof="1"/>
          </a:p>
        </p:txBody>
      </p:sp>
      <p:sp>
        <p:nvSpPr>
          <p:cNvPr id="4" name="灯片编号占位符 3"/>
          <p:cNvSpPr>
            <a:spLocks noGrp="1"/>
          </p:cNvSpPr>
          <p:nvPr>
            <p:ph type="sldNum" sz="quarter" idx="25"/>
          </p:nvPr>
        </p:nvSpPr>
        <p:spPr/>
        <p:txBody>
          <a:bodyPr/>
          <a:lstStyle/>
          <a:p>
            <a:pPr fontAlgn="base"/>
            <a:fld id="{E27C645D-8CC8-3A42-A259-DBFC2DDDD48D}" type="slidenum">
              <a:rPr lang="en-GB" sz="790" strike="noStrike" noProof="1" smtClean="0">
                <a:latin typeface="Arial" panose="020B0604020202020204" pitchFamily="34" charset="0"/>
                <a:ea typeface="宋体" panose="02010600030101010101" pitchFamily="2" charset="-122"/>
                <a:cs typeface="+mn-cs"/>
              </a:rPr>
              <a:t>‹#›</a:t>
            </a:fld>
            <a:endParaRPr lang="en-GB" strike="noStrike" noProof="1"/>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sz="half" idx="1"/>
          </p:nvPr>
        </p:nvSpPr>
        <p:spPr>
          <a:xfrm>
            <a:off x="838200" y="1825625"/>
            <a:ext cx="5181600" cy="4351338"/>
          </a:xfrm>
        </p:spPr>
        <p:txBody>
          <a:bodyPr/>
          <a:lstStyle/>
          <a:p>
            <a:pPr lvl="0" fontAlgn="base"/>
            <a:r>
              <a:rPr lang="zh-CN" altLang="en-US" strike="noStrike" noProof="1" smtClean="0"/>
              <a:t>单击此处编辑母版文本样式</a:t>
            </a:r>
          </a:p>
          <a:p>
            <a:pPr lvl="1" fontAlgn="base"/>
            <a:r>
              <a:rPr lang="zh-CN" altLang="en-US" strike="noStrike" noProof="1" smtClean="0"/>
              <a:t>第二级</a:t>
            </a:r>
          </a:p>
          <a:p>
            <a:pPr lvl="2" fontAlgn="base"/>
            <a:r>
              <a:rPr lang="zh-CN" altLang="en-US" strike="noStrike" noProof="1" smtClean="0"/>
              <a:t>第三级</a:t>
            </a:r>
          </a:p>
          <a:p>
            <a:pPr lvl="3" fontAlgn="base"/>
            <a:r>
              <a:rPr lang="zh-CN" altLang="en-US" strike="noStrike" noProof="1" smtClean="0"/>
              <a:t>第四级</a:t>
            </a:r>
          </a:p>
          <a:p>
            <a:pPr lvl="4" fontAlgn="base"/>
            <a:r>
              <a:rPr lang="zh-CN" altLang="en-US" strike="noStrike" noProof="1" smtClean="0"/>
              <a:t>第五级</a:t>
            </a:r>
            <a:endParaRPr lang="zh-CN" altLang="en-US" strike="noStrike" noProof="1"/>
          </a:p>
        </p:txBody>
      </p:sp>
      <p:sp>
        <p:nvSpPr>
          <p:cNvPr id="4" name="内容占位符 3"/>
          <p:cNvSpPr>
            <a:spLocks noGrp="1"/>
          </p:cNvSpPr>
          <p:nvPr>
            <p:ph sz="half" idx="2"/>
          </p:nvPr>
        </p:nvSpPr>
        <p:spPr>
          <a:xfrm>
            <a:off x="6172200" y="1825625"/>
            <a:ext cx="5181600" cy="4351338"/>
          </a:xfrm>
        </p:spPr>
        <p:txBody>
          <a:bodyPr/>
          <a:lstStyle/>
          <a:p>
            <a:pPr lvl="0" fontAlgn="base"/>
            <a:r>
              <a:rPr lang="zh-CN" altLang="en-US" strike="noStrike" noProof="1" smtClean="0"/>
              <a:t>单击此处编辑母版文本样式</a:t>
            </a:r>
          </a:p>
          <a:p>
            <a:pPr lvl="1" fontAlgn="base"/>
            <a:r>
              <a:rPr lang="zh-CN" altLang="en-US" strike="noStrike" noProof="1" smtClean="0"/>
              <a:t>第二级</a:t>
            </a:r>
          </a:p>
          <a:p>
            <a:pPr lvl="2" fontAlgn="base"/>
            <a:r>
              <a:rPr lang="zh-CN" altLang="en-US" strike="noStrike" noProof="1" smtClean="0"/>
              <a:t>第三级</a:t>
            </a:r>
          </a:p>
          <a:p>
            <a:pPr lvl="3" fontAlgn="base"/>
            <a:r>
              <a:rPr lang="zh-CN" altLang="en-US" strike="noStrike" noProof="1" smtClean="0"/>
              <a:t>第四级</a:t>
            </a:r>
          </a:p>
          <a:p>
            <a:pPr lvl="4" fontAlgn="base"/>
            <a:r>
              <a:rPr lang="zh-CN" altLang="en-US" strike="noStrike" noProof="1" smtClean="0"/>
              <a:t>第五级</a:t>
            </a:r>
            <a:endParaRPr lang="zh-CN" altLang="en-US" strike="noStrike" noProof="1"/>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fld id="{36157257-840F-4E44-A988-882E70421530}" type="datetimeFigureOut">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2019/3/28</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lvl="0" algn="r" eaLnBrk="1" fontAlgn="base" hangingPunct="1"/>
            <a:fld id="{9A0DB2DC-4C9A-4742-B13C-FB6460FD3503}" type="slidenum">
              <a:rPr lang="zh-CN" altLang="en-US" sz="1200" strike="noStrike" noProof="1" dirty="0">
                <a:solidFill>
                  <a:srgbClr val="898989"/>
                </a:solidFill>
                <a:latin typeface="Calibri" panose="020F0502020204030204" pitchFamily="34" charset="0"/>
                <a:ea typeface="宋体" panose="02010600030101010101" pitchFamily="2" charset="-122"/>
                <a:cs typeface="+mn-ea"/>
              </a:rPr>
              <a:t>‹#›</a:t>
            </a:fld>
            <a:endParaRPr lang="zh-CN" altLang="en-US" sz="1200" strike="noStrike" noProof="1">
              <a:solidFill>
                <a:srgbClr val="898989"/>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标题和竖排文本">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r>
              <a:rPr lang="zh-CN" altLang="en-US" strike="noStrike" noProof="1"/>
              <a:t>单击此处编辑母版标题样式</a:t>
            </a:r>
            <a:endParaRPr lang="en-US" strike="noStrike" noProof="1"/>
          </a:p>
        </p:txBody>
      </p:sp>
      <p:sp>
        <p:nvSpPr>
          <p:cNvPr id="3" name="Vertical Text Placeholder 2"/>
          <p:cNvSpPr>
            <a:spLocks noGrp="1"/>
          </p:cNvSpPr>
          <p:nvPr>
            <p:ph type="body" orient="vert" idx="1" hasCustomPrompt="1"/>
          </p:nvPr>
        </p:nvSpPr>
        <p:spPr/>
        <p:txBody>
          <a:bodyPr vert="eaVert" anchor="t"/>
          <a:lstStyle/>
          <a:p>
            <a:pPr lvl="0" fontAlgn="auto"/>
            <a:r>
              <a:rPr lang="zh-CN" altLang="en-US" strike="noStrike" noProof="1"/>
              <a:t>编辑母版文本样式</a:t>
            </a:r>
          </a:p>
          <a:p>
            <a:pPr lvl="1" fontAlgn="auto"/>
            <a:r>
              <a:rPr lang="zh-CN" altLang="en-US" strike="noStrike" noProof="1"/>
              <a:t>第二级</a:t>
            </a:r>
          </a:p>
          <a:p>
            <a:pPr lvl="2" fontAlgn="auto"/>
            <a:r>
              <a:rPr lang="zh-CN" altLang="en-US" sz="1350" strike="noStrike" noProof="1"/>
              <a:t>第三级</a:t>
            </a:r>
            <a:endParaRPr lang="zh-CN" altLang="en-US" strike="noStrike" noProof="1"/>
          </a:p>
          <a:p>
            <a:pPr lvl="3" fontAlgn="auto"/>
            <a:r>
              <a:rPr lang="zh-CN" altLang="en-US" strike="noStrike" noProof="1"/>
              <a:t>第四级</a:t>
            </a:r>
          </a:p>
          <a:p>
            <a:pPr lvl="4" fontAlgn="auto"/>
            <a:r>
              <a:rPr lang="zh-CN" altLang="en-US" strike="noStrike" noProof="1"/>
              <a:t>第五级</a:t>
            </a:r>
            <a:endParaRPr lang="en-US" strike="noStrike" noProof="1"/>
          </a:p>
        </p:txBody>
      </p:sp>
      <p:sp>
        <p:nvSpPr>
          <p:cNvPr id="4" name="日期占位符 3"/>
          <p:cNvSpPr>
            <a:spLocks noGrp="1"/>
          </p:cNvSpPr>
          <p:nvPr>
            <p:ph type="dt" sz="half" idx="10"/>
          </p:nvPr>
        </p:nvSpPr>
        <p:spPr/>
        <p:txBody>
          <a:bodyPr/>
          <a:lstStyle/>
          <a:p>
            <a:pPr fontAlgn="base"/>
            <a:fld id="{28E4ADB7-0E3D-D242-9061-5D9EF2A1D8CE}" type="datetimeFigureOut">
              <a:rPr lang="en-GB" sz="790" strike="noStrike" noProof="1" smtClean="0">
                <a:latin typeface="Arial" panose="020B0604020202020204" pitchFamily="34" charset="0"/>
                <a:ea typeface="宋体" panose="02010600030101010101" pitchFamily="2" charset="-122"/>
                <a:cs typeface="+mn-cs"/>
              </a:rPr>
              <a:t>28/03/2019</a:t>
            </a:fld>
            <a:endParaRPr lang="en-GB" strike="noStrike" noProof="1"/>
          </a:p>
        </p:txBody>
      </p:sp>
      <p:sp>
        <p:nvSpPr>
          <p:cNvPr id="5" name="页脚占位符 4"/>
          <p:cNvSpPr>
            <a:spLocks noGrp="1"/>
          </p:cNvSpPr>
          <p:nvPr>
            <p:ph type="ftr" sz="quarter" idx="11"/>
          </p:nvPr>
        </p:nvSpPr>
        <p:spPr/>
        <p:txBody>
          <a:bodyPr/>
          <a:lstStyle/>
          <a:p>
            <a:pPr fontAlgn="base"/>
            <a:endParaRPr lang="en-GB" strike="noStrike" noProof="1"/>
          </a:p>
        </p:txBody>
      </p:sp>
      <p:sp>
        <p:nvSpPr>
          <p:cNvPr id="6" name="灯片编号占位符 5"/>
          <p:cNvSpPr>
            <a:spLocks noGrp="1"/>
          </p:cNvSpPr>
          <p:nvPr>
            <p:ph type="sldNum" sz="quarter" idx="12"/>
          </p:nvPr>
        </p:nvSpPr>
        <p:spPr/>
        <p:txBody>
          <a:bodyPr/>
          <a:lstStyle/>
          <a:p>
            <a:pPr fontAlgn="base"/>
            <a:fld id="{E27C645D-8CC8-3A42-A259-DBFC2DDDD48D}" type="slidenum">
              <a:rPr lang="en-GB" sz="790" strike="noStrike" noProof="1" smtClean="0">
                <a:latin typeface="Arial" panose="020B0604020202020204" pitchFamily="34" charset="0"/>
                <a:ea typeface="宋体" panose="02010600030101010101" pitchFamily="2" charset="-122"/>
                <a:cs typeface="+mn-cs"/>
              </a:rPr>
              <a:t>‹#›</a:t>
            </a:fld>
            <a:endParaRPr lang="en-GB" strike="noStrike" noProof="1"/>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竖排标题和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pPr fontAlgn="auto"/>
            <a:r>
              <a:rPr lang="zh-CN" altLang="en-US" strike="noStrike" noProof="1"/>
              <a:t>单击此处编辑母版标题样式</a:t>
            </a:r>
            <a:endParaRPr lang="en-US" strike="noStrike" noProof="1"/>
          </a:p>
        </p:txBody>
      </p:sp>
      <p:sp>
        <p:nvSpPr>
          <p:cNvPr id="3" name="Vertical Text Placeholder 2"/>
          <p:cNvSpPr>
            <a:spLocks noGrp="1"/>
          </p:cNvSpPr>
          <p:nvPr>
            <p:ph type="body" orient="vert" idx="1" hasCustomPrompt="1"/>
          </p:nvPr>
        </p:nvSpPr>
        <p:spPr>
          <a:xfrm>
            <a:off x="1141411" y="609599"/>
            <a:ext cx="7748591" cy="5181601"/>
          </a:xfrm>
        </p:spPr>
        <p:txBody>
          <a:bodyPr vert="eaVert"/>
          <a:lstStyle/>
          <a:p>
            <a:pPr lvl="0" fontAlgn="auto"/>
            <a:r>
              <a:rPr lang="zh-CN" altLang="en-US" strike="noStrike" noProof="1"/>
              <a:t>编辑母版文本样式</a:t>
            </a:r>
          </a:p>
          <a:p>
            <a:pPr lvl="1" fontAlgn="auto"/>
            <a:r>
              <a:rPr lang="zh-CN" altLang="en-US" strike="noStrike" noProof="1"/>
              <a:t>第二级</a:t>
            </a:r>
          </a:p>
          <a:p>
            <a:pPr lvl="2" fontAlgn="auto"/>
            <a:r>
              <a:rPr lang="zh-CN" altLang="en-US" sz="1350" strike="noStrike" noProof="1"/>
              <a:t>第三级</a:t>
            </a:r>
            <a:endParaRPr lang="zh-CN" altLang="en-US" strike="noStrike" noProof="1"/>
          </a:p>
          <a:p>
            <a:pPr lvl="3" fontAlgn="auto"/>
            <a:r>
              <a:rPr lang="zh-CN" altLang="en-US" strike="noStrike" noProof="1"/>
              <a:t>第四级</a:t>
            </a:r>
          </a:p>
          <a:p>
            <a:pPr lvl="4" fontAlgn="auto"/>
            <a:r>
              <a:rPr lang="zh-CN" altLang="en-US" strike="noStrike" noProof="1"/>
              <a:t>第五级</a:t>
            </a:r>
            <a:endParaRPr lang="en-US" strike="noStrike" noProof="1"/>
          </a:p>
        </p:txBody>
      </p:sp>
      <p:sp>
        <p:nvSpPr>
          <p:cNvPr id="4" name="日期占位符 3"/>
          <p:cNvSpPr>
            <a:spLocks noGrp="1"/>
          </p:cNvSpPr>
          <p:nvPr>
            <p:ph type="dt" sz="half" idx="10"/>
          </p:nvPr>
        </p:nvSpPr>
        <p:spPr/>
        <p:txBody>
          <a:bodyPr/>
          <a:lstStyle/>
          <a:p>
            <a:pPr fontAlgn="base"/>
            <a:fld id="{28E4ADB7-0E3D-D242-9061-5D9EF2A1D8CE}" type="datetimeFigureOut">
              <a:rPr lang="en-GB" sz="790" strike="noStrike" noProof="1" smtClean="0">
                <a:latin typeface="Arial" panose="020B0604020202020204" pitchFamily="34" charset="0"/>
                <a:ea typeface="宋体" panose="02010600030101010101" pitchFamily="2" charset="-122"/>
                <a:cs typeface="+mn-cs"/>
              </a:rPr>
              <a:t>28/03/2019</a:t>
            </a:fld>
            <a:endParaRPr lang="en-GB" strike="noStrike" noProof="1"/>
          </a:p>
        </p:txBody>
      </p:sp>
      <p:sp>
        <p:nvSpPr>
          <p:cNvPr id="5" name="页脚占位符 4"/>
          <p:cNvSpPr>
            <a:spLocks noGrp="1"/>
          </p:cNvSpPr>
          <p:nvPr>
            <p:ph type="ftr" sz="quarter" idx="11"/>
          </p:nvPr>
        </p:nvSpPr>
        <p:spPr/>
        <p:txBody>
          <a:bodyPr/>
          <a:lstStyle/>
          <a:p>
            <a:pPr fontAlgn="base"/>
            <a:endParaRPr lang="en-GB" strike="noStrike" noProof="1"/>
          </a:p>
        </p:txBody>
      </p:sp>
      <p:sp>
        <p:nvSpPr>
          <p:cNvPr id="6" name="灯片编号占位符 5"/>
          <p:cNvSpPr>
            <a:spLocks noGrp="1"/>
          </p:cNvSpPr>
          <p:nvPr>
            <p:ph type="sldNum" sz="quarter" idx="12"/>
          </p:nvPr>
        </p:nvSpPr>
        <p:spPr/>
        <p:txBody>
          <a:bodyPr/>
          <a:lstStyle/>
          <a:p>
            <a:pPr fontAlgn="base"/>
            <a:fld id="{E27C645D-8CC8-3A42-A259-DBFC2DDDD48D}" type="slidenum">
              <a:rPr lang="en-GB" sz="790" strike="noStrike" noProof="1" smtClean="0">
                <a:latin typeface="Arial" panose="020B0604020202020204" pitchFamily="34" charset="0"/>
                <a:ea typeface="宋体" panose="02010600030101010101" pitchFamily="2" charset="-122"/>
                <a:cs typeface="+mn-cs"/>
              </a:rPr>
              <a:t>‹#›</a:t>
            </a:fld>
            <a:endParaRPr lang="en-GB" strike="noStrike" noProof="1"/>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7" name="Freeform 3"/>
          <p:cNvSpPr>
            <a:spLocks noChangeArrowheads="1"/>
          </p:cNvSpPr>
          <p:nvPr userDrawn="1"/>
        </p:nvSpPr>
        <p:spPr bwMode="auto">
          <a:xfrm>
            <a:off x="0" y="246063"/>
            <a:ext cx="275167" cy="914400"/>
          </a:xfrm>
          <a:custGeom>
            <a:avLst/>
            <a:gdLst>
              <a:gd name="connsiteX0" fmla="*/ 0 w 670664"/>
              <a:gd name="connsiteY0" fmla="*/ 0 h 1551767"/>
              <a:gd name="connsiteX1" fmla="*/ 670664 w 670664"/>
              <a:gd name="connsiteY1" fmla="*/ 392696 h 1551767"/>
              <a:gd name="connsiteX2" fmla="*/ 670664 w 670664"/>
              <a:gd name="connsiteY2" fmla="*/ 1165008 h 1551767"/>
              <a:gd name="connsiteX3" fmla="*/ 0 w 670664"/>
              <a:gd name="connsiteY3" fmla="*/ 1551767 h 1551767"/>
            </a:gdLst>
            <a:ahLst/>
            <a:cxnLst>
              <a:cxn ang="0">
                <a:pos x="connsiteX0" y="connsiteY0"/>
              </a:cxn>
              <a:cxn ang="0">
                <a:pos x="connsiteX1" y="connsiteY1"/>
              </a:cxn>
              <a:cxn ang="0">
                <a:pos x="connsiteX2" y="connsiteY2"/>
              </a:cxn>
              <a:cxn ang="0">
                <a:pos x="connsiteX3" y="connsiteY3"/>
              </a:cxn>
            </a:cxnLst>
            <a:rect l="l" t="t" r="r" b="b"/>
            <a:pathLst>
              <a:path w="670664" h="1551767">
                <a:moveTo>
                  <a:pt x="0" y="0"/>
                </a:moveTo>
                <a:lnTo>
                  <a:pt x="670664" y="392696"/>
                </a:lnTo>
                <a:lnTo>
                  <a:pt x="670664" y="1165008"/>
                </a:lnTo>
                <a:lnTo>
                  <a:pt x="0" y="1551767"/>
                </a:lnTo>
                <a:close/>
              </a:path>
            </a:pathLst>
          </a:custGeom>
          <a:solidFill>
            <a:schemeClr val="accent1">
              <a:lumMod val="75000"/>
            </a:schemeClr>
          </a:solidFill>
          <a:ln>
            <a:noFill/>
          </a:ln>
          <a:effectLst/>
        </p:spPr>
        <p:txBody>
          <a:bodyPr wrap="square" anchor="ctr">
            <a:noAutofit/>
          </a:bodyPr>
          <a:lstStyle/>
          <a:p>
            <a:pPr fontAlgn="base"/>
            <a:endParaRPr lang="en-US" sz="1350" strike="noStrike" noProof="1"/>
          </a:p>
        </p:txBody>
      </p:sp>
      <p:sp>
        <p:nvSpPr>
          <p:cNvPr id="2" name="日期占位符 1"/>
          <p:cNvSpPr>
            <a:spLocks noGrp="1"/>
          </p:cNvSpPr>
          <p:nvPr>
            <p:ph type="dt" sz="half" idx="10"/>
          </p:nvPr>
        </p:nvSpPr>
        <p:spPr>
          <a:xfrm>
            <a:off x="7457017" y="5883275"/>
            <a:ext cx="2743200" cy="365125"/>
          </a:xfrm>
          <a:prstGeom prst="rect">
            <a:avLst/>
          </a:prstGeom>
        </p:spPr>
        <p:txBody>
          <a:bodyPr vert="horz" lIns="91440" tIns="45720" rIns="91440" bIns="45720" rtlCol="0" anchor="ctr"/>
          <a:lstStyle/>
          <a:p>
            <a:pPr fontAlgn="base"/>
            <a:fld id="{28E4ADB7-0E3D-D242-9061-5D9EF2A1D8CE}" type="datetimeFigureOut">
              <a:rPr lang="en-GB" sz="790" strike="noStrike" noProof="1" smtClean="0">
                <a:latin typeface="Arial" panose="020B0604020202020204" pitchFamily="34" charset="0"/>
                <a:ea typeface="宋体" panose="02010600030101010101" pitchFamily="2" charset="-122"/>
                <a:cs typeface="+mn-cs"/>
              </a:rPr>
              <a:t>28/03/2019</a:t>
            </a:fld>
            <a:endParaRPr lang="en-GB" strike="noStrike" noProof="1"/>
          </a:p>
        </p:txBody>
      </p:sp>
      <p:sp>
        <p:nvSpPr>
          <p:cNvPr id="3" name="页脚占位符 2"/>
          <p:cNvSpPr>
            <a:spLocks noGrp="1"/>
          </p:cNvSpPr>
          <p:nvPr>
            <p:ph type="ftr" sz="quarter" idx="11"/>
          </p:nvPr>
        </p:nvSpPr>
        <p:spPr>
          <a:xfrm>
            <a:off x="1140884" y="5883275"/>
            <a:ext cx="6239933" cy="365125"/>
          </a:xfrm>
          <a:prstGeom prst="rect">
            <a:avLst/>
          </a:prstGeom>
        </p:spPr>
        <p:txBody>
          <a:bodyPr vert="horz" lIns="91440" tIns="45720" rIns="91440" bIns="45720" rtlCol="0" anchor="ctr"/>
          <a:lstStyle/>
          <a:p>
            <a:pPr fontAlgn="base"/>
            <a:endParaRPr lang="en-GB" strike="noStrike" noProof="1"/>
          </a:p>
        </p:txBody>
      </p:sp>
      <p:sp>
        <p:nvSpPr>
          <p:cNvPr id="4" name="灯片编号占位符 3"/>
          <p:cNvSpPr>
            <a:spLocks noGrp="1"/>
          </p:cNvSpPr>
          <p:nvPr>
            <p:ph type="sldNum" sz="quarter" idx="12"/>
          </p:nvPr>
        </p:nvSpPr>
        <p:spPr>
          <a:xfrm>
            <a:off x="10276417" y="5883275"/>
            <a:ext cx="770467" cy="365125"/>
          </a:xfrm>
          <a:prstGeom prst="rect">
            <a:avLst/>
          </a:prstGeom>
        </p:spPr>
        <p:txBody>
          <a:bodyPr vert="horz" lIns="91440" tIns="45720" rIns="91440" bIns="45720" rtlCol="0" anchor="ctr"/>
          <a:lstStyle/>
          <a:p>
            <a:pPr fontAlgn="base"/>
            <a:fld id="{E27C645D-8CC8-3A42-A259-DBFC2DDDD48D}" type="slidenum">
              <a:rPr lang="en-GB" sz="790" strike="noStrike" noProof="1" smtClean="0">
                <a:latin typeface="Arial" panose="020B0604020202020204" pitchFamily="34" charset="0"/>
                <a:ea typeface="宋体" panose="02010600030101010101" pitchFamily="2" charset="-122"/>
                <a:cs typeface="+mn-cs"/>
              </a:rPr>
              <a:t>‹#›</a:t>
            </a:fld>
            <a:endParaRPr lang="en-GB" strike="noStrike" noProof="1"/>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pPr fontAlgn="base"/>
            <a:r>
              <a:rPr lang="zh-CN" altLang="en-US" strike="noStrike" noProof="1" smtClean="0"/>
              <a:t>单击此处编辑母版标题样式</a:t>
            </a:r>
            <a:endParaRPr lang="zh-CN" altLang="en-US" strike="noStrike" noProof="1"/>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fontAlgn="base"/>
            <a:r>
              <a:rPr lang="zh-CN" altLang="en-US" strike="noStrike" noProof="1" smtClean="0"/>
              <a:t>单击此处编辑母版副标题样式</a:t>
            </a:r>
            <a:endParaRPr lang="zh-CN" altLang="en-US" strike="noStrike" noProof="1"/>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fld id="{36157257-840F-4E44-A988-882E70421530}" type="datetimeFigureOut">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2019/3/28</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lvl="0" algn="r" eaLnBrk="1" fontAlgn="base" hangingPunct="1"/>
            <a:fld id="{9A0DB2DC-4C9A-4742-B13C-FB6460FD3503}" type="slidenum">
              <a:rPr lang="zh-CN" altLang="en-US" sz="1200" strike="noStrike" noProof="1" dirty="0">
                <a:solidFill>
                  <a:srgbClr val="898989"/>
                </a:solidFill>
                <a:latin typeface="Calibri" panose="020F0502020204030204" pitchFamily="34" charset="0"/>
                <a:ea typeface="宋体" panose="02010600030101010101" pitchFamily="2" charset="-122"/>
                <a:cs typeface="+mn-ea"/>
              </a:rPr>
              <a:t>‹#›</a:t>
            </a:fld>
            <a:endParaRPr lang="zh-CN" altLang="en-US" sz="1200" strike="noStrike" noProof="1">
              <a:solidFill>
                <a:srgbClr val="898989"/>
              </a:solidFill>
            </a:endParaRPr>
          </a:p>
        </p:txBody>
      </p:sp>
    </p:spTree>
  </p:cSld>
  <p:clrMapOvr>
    <a:masterClrMapping/>
  </p:clrMapOvr>
  <p:transition spd="slow">
    <p:blinds dir="vert"/>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标题和内容">
    <p:bg>
      <p:bgPr>
        <a:solidFill>
          <a:schemeClr val="bg1"/>
        </a:solidFill>
        <a:effectLst/>
      </p:bgPr>
    </p:bg>
    <p:spTree>
      <p:nvGrpSpPr>
        <p:cNvPr id="1" name=""/>
        <p:cNvGrpSpPr/>
        <p:nvPr/>
      </p:nvGrpSpPr>
      <p:grpSpPr>
        <a:xfrm>
          <a:off x="0" y="0"/>
          <a:ext cx="0" cy="0"/>
          <a:chOff x="0" y="0"/>
          <a:chExt cx="0" cy="0"/>
        </a:xfrm>
      </p:grpSpPr>
      <p:pic>
        <p:nvPicPr>
          <p:cNvPr id="2050" name="图片 6"/>
          <p:cNvPicPr>
            <a:picLocks noChangeAspect="1"/>
          </p:cNvPicPr>
          <p:nvPr userDrawn="1"/>
        </p:nvPicPr>
        <p:blipFill>
          <a:blip r:embed="rId2"/>
          <a:srcRect t="89116"/>
          <a:stretch>
            <a:fillRect/>
          </a:stretch>
        </p:blipFill>
        <p:spPr>
          <a:xfrm>
            <a:off x="0" y="0"/>
            <a:ext cx="12192000" cy="738188"/>
          </a:xfrm>
          <a:prstGeom prst="rect">
            <a:avLst/>
          </a:prstGeom>
          <a:noFill/>
          <a:ln w="9525">
            <a:noFill/>
          </a:ln>
        </p:spPr>
      </p:pic>
      <p:pic>
        <p:nvPicPr>
          <p:cNvPr id="2051" name="图片 7"/>
          <p:cNvPicPr>
            <a:picLocks noChangeAspect="1"/>
          </p:cNvPicPr>
          <p:nvPr userDrawn="1"/>
        </p:nvPicPr>
        <p:blipFill>
          <a:blip r:embed="rId2"/>
          <a:srcRect t="80881"/>
          <a:stretch>
            <a:fillRect/>
          </a:stretch>
        </p:blipFill>
        <p:spPr>
          <a:xfrm>
            <a:off x="0" y="6313488"/>
            <a:ext cx="12192000" cy="544512"/>
          </a:xfrm>
          <a:prstGeom prst="rect">
            <a:avLst/>
          </a:prstGeom>
          <a:noFill/>
          <a:ln w="9525">
            <a:noFill/>
          </a:ln>
        </p:spPr>
      </p:pic>
      <p:grpSp>
        <p:nvGrpSpPr>
          <p:cNvPr id="9" name="组合 8"/>
          <p:cNvGrpSpPr/>
          <p:nvPr/>
        </p:nvGrpSpPr>
        <p:grpSpPr>
          <a:xfrm>
            <a:off x="0" y="134543"/>
            <a:ext cx="465351" cy="469881"/>
            <a:chOff x="2099842" y="1975504"/>
            <a:chExt cx="823123" cy="831130"/>
          </a:xfrm>
          <a:solidFill>
            <a:schemeClr val="bg1"/>
          </a:solidFill>
        </p:grpSpPr>
        <p:sp>
          <p:nvSpPr>
            <p:cNvPr id="10" name="等腰三角形 9"/>
            <p:cNvSpPr/>
            <p:nvPr/>
          </p:nvSpPr>
          <p:spPr>
            <a:xfrm rot="19813541" flipH="1">
              <a:off x="2099842" y="1975504"/>
              <a:ext cx="443524" cy="386081"/>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11" name="等腰三角形 10"/>
            <p:cNvSpPr/>
            <p:nvPr/>
          </p:nvSpPr>
          <p:spPr>
            <a:xfrm rot="19813541" flipH="1">
              <a:off x="2099844" y="2420553"/>
              <a:ext cx="443524" cy="386081"/>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12" name="等腰三角形 11"/>
            <p:cNvSpPr/>
            <p:nvPr/>
          </p:nvSpPr>
          <p:spPr>
            <a:xfrm rot="19813541" flipH="1">
              <a:off x="2479441" y="2198028"/>
              <a:ext cx="443524" cy="386081"/>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grpSp>
      <p:sp>
        <p:nvSpPr>
          <p:cNvPr id="13" name="日期占位符 1"/>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defRPr/>
            </a:lvl1pPr>
          </a:lstStyle>
          <a:p>
            <a:pPr marL="0" marR="0" indent="0" defTabSz="914400" rtl="0" eaLnBrk="1" latinLnBrk="0" hangingPunct="1">
              <a:lnSpc>
                <a:spcPct val="100000"/>
              </a:lnSpc>
              <a:spcBef>
                <a:spcPct val="0"/>
              </a:spcBef>
              <a:spcAft>
                <a:spcPct val="0"/>
              </a:spcAft>
              <a:buClrTx/>
              <a:buSzTx/>
              <a:buFontTx/>
              <a:defRPr/>
            </a:pPr>
            <a:fld id="{A69FF268-9114-4F68-A5C6-66BF90E6AE1C}" type="datetimeFigureOut">
              <a:rPr kumimoji="0" lang="zh-CN" altLang="en-US" b="0" i="0" kern="1200" cap="none" spc="0" normalizeH="0" baseline="0" noProof="1">
                <a:latin typeface="+mn-lt"/>
                <a:ea typeface="+mn-ea"/>
                <a:cs typeface="+mn-cs"/>
              </a:rPr>
              <a:t>2019/3/28</a:t>
            </a:fld>
            <a:endParaRPr kumimoji="0" lang="zh-CN" altLang="en-US" b="0" i="0" kern="1200" cap="none" spc="0" normalizeH="0" baseline="0" noProof="1">
              <a:latin typeface="+mn-lt"/>
              <a:ea typeface="+mn-ea"/>
              <a:cs typeface="+mn-cs"/>
            </a:endParaRPr>
          </a:p>
        </p:txBody>
      </p:sp>
      <p:sp>
        <p:nvSpPr>
          <p:cNvPr id="14" name="页脚占位符 2"/>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defRPr/>
            </a:lvl1pPr>
          </a:lstStyle>
          <a:p>
            <a:pPr marL="0" marR="0" indent="0" defTabSz="914400" rtl="0" eaLnBrk="1" latinLnBrk="0" hangingPunct="1">
              <a:lnSpc>
                <a:spcPct val="100000"/>
              </a:lnSpc>
              <a:spcBef>
                <a:spcPct val="0"/>
              </a:spcBef>
              <a:spcAft>
                <a:spcPct val="0"/>
              </a:spcAft>
              <a:buClrTx/>
              <a:buSzTx/>
              <a:buFontTx/>
              <a:defRPr/>
            </a:pPr>
            <a:endParaRPr kumimoji="0" lang="zh-CN" altLang="en-US" b="0" i="0" kern="1200" cap="none" spc="0" normalizeH="0" baseline="0" noProof="1">
              <a:latin typeface="Calibri" panose="020F0502020204030204" pitchFamily="34" charset="0"/>
              <a:ea typeface="宋体" panose="02010600030101010101" pitchFamily="2" charset="-122"/>
              <a:cs typeface="+mn-cs"/>
            </a:endParaRPr>
          </a:p>
        </p:txBody>
      </p:sp>
      <p:sp>
        <p:nvSpPr>
          <p:cNvPr id="15" name="灯片编号占位符 3"/>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lstStyle/>
          <a:p>
            <a:pPr algn="r" eaLnBrk="1" fontAlgn="base" hangingPunct="1"/>
            <a:fld id="{9A0DB2DC-4C9A-4742-B13C-FB6460FD3503}" type="slidenum">
              <a:rPr lang="zh-CN" altLang="en-US" sz="1200" noProof="1" dirty="0">
                <a:solidFill>
                  <a:srgbClr val="898989"/>
                </a:solidFill>
                <a:latin typeface="Calibri" panose="020F0502020204030204" pitchFamily="34" charset="0"/>
                <a:ea typeface="宋体" panose="02010600030101010101" pitchFamily="2" charset="-122"/>
                <a:cs typeface="+mn-ea"/>
              </a:rPr>
              <a:t>‹#›</a:t>
            </a:fld>
            <a:endParaRPr lang="zh-CN" altLang="en-US" sz="1200" noProof="1">
              <a:solidFill>
                <a:srgbClr val="898989"/>
              </a:solidFill>
            </a:endParaRPr>
          </a:p>
        </p:txBody>
      </p:sp>
    </p:spTree>
  </p:cSld>
  <p:clrMapOvr>
    <a:masterClrMapping/>
  </p:clrMapOvr>
  <p:transition spd="slow">
    <p:blinds dir="vert"/>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fontAlgn="base"/>
            <a:r>
              <a:rPr lang="zh-CN" altLang="en-US" strike="noStrike" noProof="1" smtClean="0"/>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fld id="{36157257-840F-4E44-A988-882E70421530}" type="datetimeFigureOut">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2019/3/28</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lvl="0" algn="r" eaLnBrk="1" fontAlgn="base" hangingPunct="1"/>
            <a:fld id="{9A0DB2DC-4C9A-4742-B13C-FB6460FD3503}" type="slidenum">
              <a:rPr lang="zh-CN" altLang="en-US" sz="1200" strike="noStrike" noProof="1" dirty="0">
                <a:solidFill>
                  <a:srgbClr val="898989"/>
                </a:solidFill>
                <a:latin typeface="Calibri" panose="020F0502020204030204" pitchFamily="34" charset="0"/>
                <a:ea typeface="宋体" panose="02010600030101010101" pitchFamily="2" charset="-122"/>
                <a:cs typeface="+mn-ea"/>
              </a:rPr>
              <a:t>‹#›</a:t>
            </a:fld>
            <a:endParaRPr lang="zh-CN" altLang="en-US" sz="1200" strike="noStrike" noProof="1">
              <a:solidFill>
                <a:srgbClr val="898989"/>
              </a:solidFill>
            </a:endParaRPr>
          </a:p>
        </p:txBody>
      </p:sp>
    </p:spTree>
  </p:cSld>
  <p:clrMapOvr>
    <a:masterClrMapping/>
  </p:clrMapOvr>
  <p:transition spd="slow">
    <p:blinds dir="vert"/>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sz="half" idx="1"/>
          </p:nvPr>
        </p:nvSpPr>
        <p:spPr>
          <a:xfrm>
            <a:off x="838200" y="1825625"/>
            <a:ext cx="5181600" cy="4351338"/>
          </a:xfrm>
        </p:spPr>
        <p:txBody>
          <a:bodyPr/>
          <a:lstStyle/>
          <a:p>
            <a:pPr lvl="0" fontAlgn="base"/>
            <a:r>
              <a:rPr lang="zh-CN" altLang="en-US" strike="noStrike" noProof="1" smtClean="0"/>
              <a:t>单击此处编辑母版文本样式</a:t>
            </a:r>
          </a:p>
          <a:p>
            <a:pPr lvl="1" fontAlgn="base"/>
            <a:r>
              <a:rPr lang="zh-CN" altLang="en-US" strike="noStrike" noProof="1" smtClean="0"/>
              <a:t>第二级</a:t>
            </a:r>
          </a:p>
          <a:p>
            <a:pPr lvl="2" fontAlgn="base"/>
            <a:r>
              <a:rPr lang="zh-CN" altLang="en-US" strike="noStrike" noProof="1" smtClean="0"/>
              <a:t>第三级</a:t>
            </a:r>
          </a:p>
          <a:p>
            <a:pPr lvl="3" fontAlgn="base"/>
            <a:r>
              <a:rPr lang="zh-CN" altLang="en-US" strike="noStrike" noProof="1" smtClean="0"/>
              <a:t>第四级</a:t>
            </a:r>
          </a:p>
          <a:p>
            <a:pPr lvl="4" fontAlgn="base"/>
            <a:r>
              <a:rPr lang="zh-CN" altLang="en-US" strike="noStrike" noProof="1" smtClean="0"/>
              <a:t>第五级</a:t>
            </a:r>
            <a:endParaRPr lang="zh-CN" altLang="en-US" strike="noStrike" noProof="1"/>
          </a:p>
        </p:txBody>
      </p:sp>
      <p:sp>
        <p:nvSpPr>
          <p:cNvPr id="4" name="内容占位符 3"/>
          <p:cNvSpPr>
            <a:spLocks noGrp="1"/>
          </p:cNvSpPr>
          <p:nvPr>
            <p:ph sz="half" idx="2"/>
          </p:nvPr>
        </p:nvSpPr>
        <p:spPr>
          <a:xfrm>
            <a:off x="6172200" y="1825625"/>
            <a:ext cx="5181600" cy="4351338"/>
          </a:xfrm>
        </p:spPr>
        <p:txBody>
          <a:bodyPr/>
          <a:lstStyle/>
          <a:p>
            <a:pPr lvl="0" fontAlgn="base"/>
            <a:r>
              <a:rPr lang="zh-CN" altLang="en-US" strike="noStrike" noProof="1" smtClean="0"/>
              <a:t>单击此处编辑母版文本样式</a:t>
            </a:r>
          </a:p>
          <a:p>
            <a:pPr lvl="1" fontAlgn="base"/>
            <a:r>
              <a:rPr lang="zh-CN" altLang="en-US" strike="noStrike" noProof="1" smtClean="0"/>
              <a:t>第二级</a:t>
            </a:r>
          </a:p>
          <a:p>
            <a:pPr lvl="2" fontAlgn="base"/>
            <a:r>
              <a:rPr lang="zh-CN" altLang="en-US" strike="noStrike" noProof="1" smtClean="0"/>
              <a:t>第三级</a:t>
            </a:r>
          </a:p>
          <a:p>
            <a:pPr lvl="3" fontAlgn="base"/>
            <a:r>
              <a:rPr lang="zh-CN" altLang="en-US" strike="noStrike" noProof="1" smtClean="0"/>
              <a:t>第四级</a:t>
            </a:r>
          </a:p>
          <a:p>
            <a:pPr lvl="4" fontAlgn="base"/>
            <a:r>
              <a:rPr lang="zh-CN" altLang="en-US" strike="noStrike" noProof="1" smtClean="0"/>
              <a:t>第五级</a:t>
            </a:r>
            <a:endParaRPr lang="zh-CN" altLang="en-US" strike="noStrike" noProof="1"/>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fld id="{36157257-840F-4E44-A988-882E70421530}" type="datetimeFigureOut">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2019/3/28</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lvl="0" algn="r" eaLnBrk="1" fontAlgn="base" hangingPunct="1"/>
            <a:fld id="{9A0DB2DC-4C9A-4742-B13C-FB6460FD3503}" type="slidenum">
              <a:rPr lang="zh-CN" altLang="en-US" sz="1200" strike="noStrike" noProof="1" dirty="0">
                <a:solidFill>
                  <a:srgbClr val="898989"/>
                </a:solidFill>
                <a:latin typeface="Calibri" panose="020F0502020204030204" pitchFamily="34" charset="0"/>
                <a:ea typeface="宋体" panose="02010600030101010101" pitchFamily="2" charset="-122"/>
                <a:cs typeface="+mn-ea"/>
              </a:rPr>
              <a:t>‹#›</a:t>
            </a:fld>
            <a:endParaRPr lang="zh-CN" altLang="en-US" sz="1200" strike="noStrike" noProof="1">
              <a:solidFill>
                <a:srgbClr val="898989"/>
              </a:solidFill>
            </a:endParaRPr>
          </a:p>
        </p:txBody>
      </p:sp>
    </p:spTree>
  </p:cSld>
  <p:clrMapOvr>
    <a:masterClrMapping/>
  </p:clrMapOvr>
  <p:transition spd="slow">
    <p:blinds dir="vert"/>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zh-CN" altLang="en-US" strike="noStrike" noProof="1" smtClean="0"/>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fontAlgn="base"/>
            <a:r>
              <a:rPr lang="zh-CN" altLang="en-US" strike="noStrike" noProof="1" smtClean="0"/>
              <a:t>单击此处编辑母版文本样式</a:t>
            </a:r>
          </a:p>
          <a:p>
            <a:pPr lvl="1" fontAlgn="base"/>
            <a:r>
              <a:rPr lang="zh-CN" altLang="en-US" strike="noStrike" noProof="1" smtClean="0"/>
              <a:t>第二级</a:t>
            </a:r>
          </a:p>
          <a:p>
            <a:pPr lvl="2" fontAlgn="base"/>
            <a:r>
              <a:rPr lang="zh-CN" altLang="en-US" strike="noStrike" noProof="1" smtClean="0"/>
              <a:t>第三级</a:t>
            </a:r>
          </a:p>
          <a:p>
            <a:pPr lvl="3" fontAlgn="base"/>
            <a:r>
              <a:rPr lang="zh-CN" altLang="en-US" strike="noStrike" noProof="1" smtClean="0"/>
              <a:t>第四级</a:t>
            </a:r>
          </a:p>
          <a:p>
            <a:pPr lvl="4" fontAlgn="base"/>
            <a:r>
              <a:rPr lang="zh-CN" altLang="en-US" strike="noStrike" noProof="1" smtClean="0"/>
              <a:t>第五级</a:t>
            </a:r>
            <a:endParaRPr lang="zh-CN" altLang="en-US" strike="noStrike" noProof="1"/>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zh-CN" altLang="en-US" strike="noStrike" noProof="1" smtClean="0"/>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fontAlgn="base"/>
            <a:r>
              <a:rPr lang="zh-CN" altLang="en-US" strike="noStrike" noProof="1" smtClean="0"/>
              <a:t>单击此处编辑母版文本样式</a:t>
            </a:r>
          </a:p>
          <a:p>
            <a:pPr lvl="1" fontAlgn="base"/>
            <a:r>
              <a:rPr lang="zh-CN" altLang="en-US" strike="noStrike" noProof="1" smtClean="0"/>
              <a:t>第二级</a:t>
            </a:r>
          </a:p>
          <a:p>
            <a:pPr lvl="2" fontAlgn="base"/>
            <a:r>
              <a:rPr lang="zh-CN" altLang="en-US" strike="noStrike" noProof="1" smtClean="0"/>
              <a:t>第三级</a:t>
            </a:r>
          </a:p>
          <a:p>
            <a:pPr lvl="3" fontAlgn="base"/>
            <a:r>
              <a:rPr lang="zh-CN" altLang="en-US" strike="noStrike" noProof="1" smtClean="0"/>
              <a:t>第四级</a:t>
            </a:r>
          </a:p>
          <a:p>
            <a:pPr lvl="4" fontAlgn="base"/>
            <a:r>
              <a:rPr lang="zh-CN" altLang="en-US" strike="noStrike" noProof="1" smtClean="0"/>
              <a:t>第五级</a:t>
            </a:r>
            <a:endParaRPr lang="zh-CN" altLang="en-US" strike="noStrike" noProof="1"/>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fld id="{36157257-840F-4E44-A988-882E70421530}" type="datetimeFigureOut">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2019/3/28</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9" name="灯片编号占位符 8"/>
          <p:cNvSpPr>
            <a:spLocks noGrp="1"/>
          </p:cNvSpPr>
          <p:nvPr>
            <p:ph type="sldNum" sz="quarter" idx="12"/>
          </p:nvPr>
        </p:nvSpPr>
        <p:spPr/>
        <p:txBody>
          <a:bodyPr/>
          <a:lstStyle/>
          <a:p>
            <a:pPr lvl="0" algn="r" eaLnBrk="1" fontAlgn="base" hangingPunct="1"/>
            <a:fld id="{9A0DB2DC-4C9A-4742-B13C-FB6460FD3503}" type="slidenum">
              <a:rPr lang="zh-CN" altLang="en-US" sz="1200" strike="noStrike" noProof="1" dirty="0">
                <a:solidFill>
                  <a:srgbClr val="898989"/>
                </a:solidFill>
                <a:latin typeface="Calibri" panose="020F0502020204030204" pitchFamily="34" charset="0"/>
                <a:ea typeface="宋体" panose="02010600030101010101" pitchFamily="2" charset="-122"/>
                <a:cs typeface="+mn-ea"/>
              </a:rPr>
              <a:t>‹#›</a:t>
            </a:fld>
            <a:endParaRPr lang="zh-CN" altLang="en-US" sz="1200" strike="noStrike" noProof="1">
              <a:solidFill>
                <a:srgbClr val="898989"/>
              </a:solidFill>
            </a:endParaRPr>
          </a:p>
        </p:txBody>
      </p:sp>
    </p:spTree>
  </p:cSld>
  <p:clrMapOvr>
    <a:masterClrMapping/>
  </p:clrMapOvr>
  <p:transition spd="slow">
    <p:blinds dir="vert"/>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fld id="{36157257-840F-4E44-A988-882E70421530}" type="datetimeFigureOut">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2019/3/28</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5" name="灯片编号占位符 4"/>
          <p:cNvSpPr>
            <a:spLocks noGrp="1"/>
          </p:cNvSpPr>
          <p:nvPr>
            <p:ph type="sldNum" sz="quarter" idx="12"/>
          </p:nvPr>
        </p:nvSpPr>
        <p:spPr/>
        <p:txBody>
          <a:bodyPr/>
          <a:lstStyle/>
          <a:p>
            <a:pPr lvl="0" algn="r" eaLnBrk="1" fontAlgn="base" hangingPunct="1"/>
            <a:fld id="{9A0DB2DC-4C9A-4742-B13C-FB6460FD3503}" type="slidenum">
              <a:rPr lang="zh-CN" altLang="en-US" sz="1200" strike="noStrike" noProof="1" dirty="0">
                <a:solidFill>
                  <a:srgbClr val="898989"/>
                </a:solidFill>
                <a:latin typeface="Calibri" panose="020F0502020204030204" pitchFamily="34" charset="0"/>
                <a:ea typeface="宋体" panose="02010600030101010101" pitchFamily="2" charset="-122"/>
                <a:cs typeface="+mn-ea"/>
              </a:rPr>
              <a:t>‹#›</a:t>
            </a:fld>
            <a:endParaRPr lang="zh-CN" altLang="en-US" sz="1200" strike="noStrike" noProof="1">
              <a:solidFill>
                <a:srgbClr val="898989"/>
              </a:solidFill>
            </a:endParaRPr>
          </a:p>
        </p:txBody>
      </p:sp>
    </p:spTree>
  </p:cSld>
  <p:clrMapOvr>
    <a:masterClrMapping/>
  </p:clrMapOvr>
  <p:transition spd="slow">
    <p:blinds dir="vert"/>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fld id="{36157257-840F-4E44-A988-882E70421530}" type="datetimeFigureOut">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2019/3/28</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4" name="灯片编号占位符 3"/>
          <p:cNvSpPr>
            <a:spLocks noGrp="1"/>
          </p:cNvSpPr>
          <p:nvPr>
            <p:ph type="sldNum" sz="quarter" idx="12"/>
          </p:nvPr>
        </p:nvSpPr>
        <p:spPr/>
        <p:txBody>
          <a:bodyPr/>
          <a:lstStyle/>
          <a:p>
            <a:pPr lvl="0" algn="r" eaLnBrk="1" fontAlgn="base" hangingPunct="1"/>
            <a:fld id="{9A0DB2DC-4C9A-4742-B13C-FB6460FD3503}" type="slidenum">
              <a:rPr lang="zh-CN" altLang="en-US" sz="1200" strike="noStrike" noProof="1" dirty="0">
                <a:solidFill>
                  <a:srgbClr val="898989"/>
                </a:solidFill>
                <a:latin typeface="Calibri" panose="020F0502020204030204" pitchFamily="34" charset="0"/>
                <a:ea typeface="宋体" panose="02010600030101010101" pitchFamily="2" charset="-122"/>
                <a:cs typeface="+mn-ea"/>
              </a:rPr>
              <a:t>‹#›</a:t>
            </a:fld>
            <a:endParaRPr lang="zh-CN" altLang="en-US" sz="1200" strike="noStrike" noProof="1">
              <a:solidFill>
                <a:srgbClr val="898989"/>
              </a:solidFill>
            </a:endParaRPr>
          </a:p>
        </p:txBody>
      </p:sp>
    </p:spTree>
  </p:cSld>
  <p:clrMapOvr>
    <a:masterClrMapping/>
  </p:clrMapOvr>
  <p:transition spd="slow">
    <p:blinds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zh-CN" altLang="en-US" strike="noStrike" noProof="1" smtClean="0"/>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fontAlgn="base"/>
            <a:r>
              <a:rPr lang="zh-CN" altLang="en-US" strike="noStrike" noProof="1" smtClean="0"/>
              <a:t>单击此处编辑母版文本样式</a:t>
            </a:r>
          </a:p>
          <a:p>
            <a:pPr lvl="1" fontAlgn="base"/>
            <a:r>
              <a:rPr lang="zh-CN" altLang="en-US" strike="noStrike" noProof="1" smtClean="0"/>
              <a:t>第二级</a:t>
            </a:r>
          </a:p>
          <a:p>
            <a:pPr lvl="2" fontAlgn="base"/>
            <a:r>
              <a:rPr lang="zh-CN" altLang="en-US" strike="noStrike" noProof="1" smtClean="0"/>
              <a:t>第三级</a:t>
            </a:r>
          </a:p>
          <a:p>
            <a:pPr lvl="3" fontAlgn="base"/>
            <a:r>
              <a:rPr lang="zh-CN" altLang="en-US" strike="noStrike" noProof="1" smtClean="0"/>
              <a:t>第四级</a:t>
            </a:r>
          </a:p>
          <a:p>
            <a:pPr lvl="4" fontAlgn="base"/>
            <a:r>
              <a:rPr lang="zh-CN" altLang="en-US" strike="noStrike" noProof="1" smtClean="0"/>
              <a:t>第五级</a:t>
            </a:r>
            <a:endParaRPr lang="zh-CN" altLang="en-US" strike="noStrike" noProof="1"/>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zh-CN" altLang="en-US" strike="noStrike" noProof="1" smtClean="0"/>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fontAlgn="base"/>
            <a:r>
              <a:rPr lang="zh-CN" altLang="en-US" strike="noStrike" noProof="1" smtClean="0"/>
              <a:t>单击此处编辑母版文本样式</a:t>
            </a:r>
          </a:p>
          <a:p>
            <a:pPr lvl="1" fontAlgn="base"/>
            <a:r>
              <a:rPr lang="zh-CN" altLang="en-US" strike="noStrike" noProof="1" smtClean="0"/>
              <a:t>第二级</a:t>
            </a:r>
          </a:p>
          <a:p>
            <a:pPr lvl="2" fontAlgn="base"/>
            <a:r>
              <a:rPr lang="zh-CN" altLang="en-US" strike="noStrike" noProof="1" smtClean="0"/>
              <a:t>第三级</a:t>
            </a:r>
          </a:p>
          <a:p>
            <a:pPr lvl="3" fontAlgn="base"/>
            <a:r>
              <a:rPr lang="zh-CN" altLang="en-US" strike="noStrike" noProof="1" smtClean="0"/>
              <a:t>第四级</a:t>
            </a:r>
          </a:p>
          <a:p>
            <a:pPr lvl="4" fontAlgn="base"/>
            <a:r>
              <a:rPr lang="zh-CN" altLang="en-US" strike="noStrike" noProof="1" smtClean="0"/>
              <a:t>第五级</a:t>
            </a:r>
            <a:endParaRPr lang="zh-CN" altLang="en-US" strike="noStrike" noProof="1"/>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fld id="{36157257-840F-4E44-A988-882E70421530}" type="datetimeFigureOut">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2019/3/28</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9" name="灯片编号占位符 8"/>
          <p:cNvSpPr>
            <a:spLocks noGrp="1"/>
          </p:cNvSpPr>
          <p:nvPr>
            <p:ph type="sldNum" sz="quarter" idx="12"/>
          </p:nvPr>
        </p:nvSpPr>
        <p:spPr/>
        <p:txBody>
          <a:bodyPr/>
          <a:lstStyle/>
          <a:p>
            <a:pPr lvl="0" algn="r" eaLnBrk="1" fontAlgn="base" hangingPunct="1"/>
            <a:fld id="{9A0DB2DC-4C9A-4742-B13C-FB6460FD3503}" type="slidenum">
              <a:rPr lang="zh-CN" altLang="en-US" sz="1200" strike="noStrike" noProof="1" dirty="0">
                <a:solidFill>
                  <a:srgbClr val="898989"/>
                </a:solidFill>
                <a:latin typeface="Calibri" panose="020F0502020204030204" pitchFamily="34" charset="0"/>
                <a:ea typeface="宋体" panose="02010600030101010101" pitchFamily="2" charset="-122"/>
                <a:cs typeface="+mn-ea"/>
              </a:rPr>
              <a:t>‹#›</a:t>
            </a:fld>
            <a:endParaRPr lang="zh-CN" altLang="en-US" sz="1200" strike="noStrike" noProof="1">
              <a:solidFill>
                <a:srgbClr val="898989"/>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fontAlgn="base"/>
            <a:r>
              <a:rPr lang="zh-CN" altLang="en-US" strike="noStrike" noProof="1" smtClean="0"/>
              <a:t>单击此处编辑母版文本样式</a:t>
            </a:r>
          </a:p>
          <a:p>
            <a:pPr lvl="1" fontAlgn="base"/>
            <a:r>
              <a:rPr lang="zh-CN" altLang="en-US" strike="noStrike" noProof="1" smtClean="0"/>
              <a:t>第二级</a:t>
            </a:r>
          </a:p>
          <a:p>
            <a:pPr lvl="2" fontAlgn="base"/>
            <a:r>
              <a:rPr lang="zh-CN" altLang="en-US" strike="noStrike" noProof="1" smtClean="0"/>
              <a:t>第三级</a:t>
            </a:r>
          </a:p>
          <a:p>
            <a:pPr lvl="3" fontAlgn="base"/>
            <a:r>
              <a:rPr lang="zh-CN" altLang="en-US" strike="noStrike" noProof="1" smtClean="0"/>
              <a:t>第四级</a:t>
            </a:r>
          </a:p>
          <a:p>
            <a:pPr lvl="4" fontAlgn="base"/>
            <a:r>
              <a:rPr lang="zh-CN" altLang="en-US" strike="noStrike" noProof="1" smtClean="0"/>
              <a:t>第五级</a:t>
            </a:r>
            <a:endParaRPr lang="zh-CN" altLang="en-US" strike="noStrike" noProof="1"/>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fontAlgn="base"/>
            <a:r>
              <a:rPr lang="zh-CN" altLang="en-US" strike="noStrike" noProof="1" smtClean="0"/>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fld id="{36157257-840F-4E44-A988-882E70421530}" type="datetimeFigureOut">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2019/3/28</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lvl="0" algn="r" eaLnBrk="1" fontAlgn="base" hangingPunct="1"/>
            <a:fld id="{9A0DB2DC-4C9A-4742-B13C-FB6460FD3503}" type="slidenum">
              <a:rPr lang="zh-CN" altLang="en-US" sz="1200" strike="noStrike" noProof="1" dirty="0">
                <a:solidFill>
                  <a:srgbClr val="898989"/>
                </a:solidFill>
                <a:latin typeface="Calibri" panose="020F0502020204030204" pitchFamily="34" charset="0"/>
                <a:ea typeface="宋体" panose="02010600030101010101" pitchFamily="2" charset="-122"/>
                <a:cs typeface="+mn-ea"/>
              </a:rPr>
              <a:t>‹#›</a:t>
            </a:fld>
            <a:endParaRPr lang="zh-CN" altLang="en-US" sz="1200" strike="noStrike" noProof="1">
              <a:solidFill>
                <a:srgbClr val="898989"/>
              </a:solidFill>
            </a:endParaRPr>
          </a:p>
        </p:txBody>
      </p:sp>
    </p:spTree>
  </p:cSld>
  <p:clrMapOvr>
    <a:masterClrMapping/>
  </p:clrMapOvr>
  <p:transition spd="slow">
    <p:blinds dir="vert"/>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pPr fontAlgn="base"/>
            <a:r>
              <a:rPr lang="zh-CN" altLang="en-US" strike="noStrike" noProof="1" smtClean="0"/>
              <a:t>单击此处编辑母版标题样式</a:t>
            </a:r>
            <a:endParaRPr lang="zh-CN" altLang="en-US" strike="noStrike" noProof="1"/>
          </a:p>
        </p:txBody>
      </p:sp>
      <p:sp>
        <p:nvSpPr>
          <p:cNvPr id="3" name="图片占位符 2"/>
          <p:cNvSpPr>
            <a:spLocks noGrp="1"/>
          </p:cNvSpPr>
          <p:nvPr>
            <p:ph type="pic" idx="1"/>
          </p:nvPr>
        </p:nvSpPr>
        <p:spPr>
          <a:xfrm>
            <a:off x="5183188" y="987425"/>
            <a:ext cx="6172200" cy="4873625"/>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defRPr/>
            </a:pPr>
            <a:endParaRPr kumimoji="0" lang="zh-CN" altLang="en-US" sz="3200" b="0" i="0" u="none" strike="noStrike" kern="1200" cap="none" spc="0" normalizeH="0" baseline="0" noProof="1">
              <a:ln>
                <a:noFill/>
              </a:ln>
              <a:solidFill>
                <a:schemeClr val="tx1"/>
              </a:solidFill>
              <a:effectLst/>
              <a:uLnTx/>
              <a:uFillTx/>
              <a:latin typeface="+mn-lt"/>
              <a:ea typeface="+mn-ea"/>
              <a:cs typeface="+mn-cs"/>
            </a:endParaRP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fontAlgn="base"/>
            <a:r>
              <a:rPr lang="zh-CN" altLang="en-US" strike="noStrike" noProof="1" smtClean="0"/>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fld id="{36157257-840F-4E44-A988-882E70421530}" type="datetimeFigureOut">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2019/3/28</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lvl="0" algn="r" eaLnBrk="1" fontAlgn="base" hangingPunct="1"/>
            <a:fld id="{9A0DB2DC-4C9A-4742-B13C-FB6460FD3503}" type="slidenum">
              <a:rPr lang="zh-CN" altLang="en-US" sz="1200" strike="noStrike" noProof="1" dirty="0">
                <a:solidFill>
                  <a:srgbClr val="898989"/>
                </a:solidFill>
                <a:latin typeface="Calibri" panose="020F0502020204030204" pitchFamily="34" charset="0"/>
                <a:ea typeface="宋体" panose="02010600030101010101" pitchFamily="2" charset="-122"/>
                <a:cs typeface="+mn-ea"/>
              </a:rPr>
              <a:t>‹#›</a:t>
            </a:fld>
            <a:endParaRPr lang="zh-CN" altLang="en-US" sz="1200" strike="noStrike" noProof="1">
              <a:solidFill>
                <a:srgbClr val="898989"/>
              </a:solidFill>
            </a:endParaRPr>
          </a:p>
        </p:txBody>
      </p:sp>
    </p:spTree>
  </p:cSld>
  <p:clrMapOvr>
    <a:masterClrMapping/>
  </p:clrMapOvr>
  <p:transition spd="slow">
    <p:blinds dir="vert"/>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p:txBody>
          <a:bodyPr vert="eaVert"/>
          <a:lstStyle/>
          <a:p>
            <a:pPr lvl="0" fontAlgn="base"/>
            <a:r>
              <a:rPr lang="zh-CN" altLang="en-US" strike="noStrike" noProof="1" smtClean="0"/>
              <a:t>单击此处编辑母版文本样式</a:t>
            </a:r>
          </a:p>
          <a:p>
            <a:pPr lvl="1" fontAlgn="base"/>
            <a:r>
              <a:rPr lang="zh-CN" altLang="en-US" strike="noStrike" noProof="1" smtClean="0"/>
              <a:t>第二级</a:t>
            </a:r>
          </a:p>
          <a:p>
            <a:pPr lvl="2" fontAlgn="base"/>
            <a:r>
              <a:rPr lang="zh-CN" altLang="en-US" strike="noStrike" noProof="1" smtClean="0"/>
              <a:t>第三级</a:t>
            </a:r>
          </a:p>
          <a:p>
            <a:pPr lvl="3" fontAlgn="base"/>
            <a:r>
              <a:rPr lang="zh-CN" altLang="en-US" strike="noStrike" noProof="1" smtClean="0"/>
              <a:t>第四级</a:t>
            </a:r>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fld id="{36157257-840F-4E44-A988-882E70421530}" type="datetimeFigureOut">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2019/3/28</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lvl="0" algn="r" eaLnBrk="1" fontAlgn="base" hangingPunct="1"/>
            <a:fld id="{9A0DB2DC-4C9A-4742-B13C-FB6460FD3503}" type="slidenum">
              <a:rPr lang="zh-CN" altLang="en-US" sz="1200" strike="noStrike" noProof="1" dirty="0">
                <a:solidFill>
                  <a:srgbClr val="898989"/>
                </a:solidFill>
                <a:latin typeface="Calibri" panose="020F0502020204030204" pitchFamily="34" charset="0"/>
                <a:ea typeface="宋体" panose="02010600030101010101" pitchFamily="2" charset="-122"/>
                <a:cs typeface="+mn-ea"/>
              </a:rPr>
              <a:t>‹#›</a:t>
            </a:fld>
            <a:endParaRPr lang="zh-CN" altLang="en-US" sz="1200" strike="noStrike" noProof="1">
              <a:solidFill>
                <a:srgbClr val="898989"/>
              </a:solidFill>
            </a:endParaRPr>
          </a:p>
        </p:txBody>
      </p:sp>
    </p:spTree>
  </p:cSld>
  <p:clrMapOvr>
    <a:masterClrMapping/>
  </p:clrMapOvr>
  <p:transition spd="slow">
    <p:blinds dir="vert"/>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a:xfrm>
            <a:off x="838200" y="365125"/>
            <a:ext cx="7734300" cy="5811838"/>
          </a:xfrm>
        </p:spPr>
        <p:txBody>
          <a:bodyPr vert="eaVert"/>
          <a:lstStyle/>
          <a:p>
            <a:pPr lvl="0" fontAlgn="base"/>
            <a:r>
              <a:rPr lang="zh-CN" altLang="en-US" strike="noStrike" noProof="1" smtClean="0"/>
              <a:t>单击此处编辑母版文本样式</a:t>
            </a:r>
          </a:p>
          <a:p>
            <a:pPr lvl="1" fontAlgn="base"/>
            <a:r>
              <a:rPr lang="zh-CN" altLang="en-US" strike="noStrike" noProof="1" smtClean="0"/>
              <a:t>第二级</a:t>
            </a:r>
          </a:p>
          <a:p>
            <a:pPr lvl="2" fontAlgn="base"/>
            <a:r>
              <a:rPr lang="zh-CN" altLang="en-US" strike="noStrike" noProof="1" smtClean="0"/>
              <a:t>第三级</a:t>
            </a:r>
          </a:p>
          <a:p>
            <a:pPr lvl="3" fontAlgn="base"/>
            <a:r>
              <a:rPr lang="zh-CN" altLang="en-US" strike="noStrike" noProof="1" smtClean="0"/>
              <a:t>第四级</a:t>
            </a:r>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fld id="{36157257-840F-4E44-A988-882E70421530}" type="datetimeFigureOut">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2019/3/28</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lvl="0" algn="r" eaLnBrk="1" fontAlgn="base" hangingPunct="1"/>
            <a:fld id="{9A0DB2DC-4C9A-4742-B13C-FB6460FD3503}" type="slidenum">
              <a:rPr lang="zh-CN" altLang="en-US" sz="1200" strike="noStrike" noProof="1" dirty="0">
                <a:solidFill>
                  <a:srgbClr val="898989"/>
                </a:solidFill>
                <a:latin typeface="Calibri" panose="020F0502020204030204" pitchFamily="34" charset="0"/>
                <a:ea typeface="宋体" panose="02010600030101010101" pitchFamily="2" charset="-122"/>
                <a:cs typeface="+mn-ea"/>
              </a:rPr>
              <a:t>‹#›</a:t>
            </a:fld>
            <a:endParaRPr lang="zh-CN" altLang="en-US" sz="1200" strike="noStrike" noProof="1">
              <a:solidFill>
                <a:srgbClr val="898989"/>
              </a:solidFill>
            </a:endParaRPr>
          </a:p>
        </p:txBody>
      </p:sp>
    </p:spTree>
  </p:cSld>
  <p:clrMapOvr>
    <a:masterClrMapping/>
  </p:clrMapOvr>
  <p:transition spd="slow">
    <p:blinds dir="vert"/>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cxnSp>
        <p:nvCxnSpPr>
          <p:cNvPr id="8" name="直接连接符 7"/>
          <p:cNvCxnSpPr/>
          <p:nvPr userDrawn="1"/>
        </p:nvCxnSpPr>
        <p:spPr>
          <a:xfrm>
            <a:off x="0" y="941295"/>
            <a:ext cx="12192000" cy="0"/>
          </a:xfrm>
          <a:prstGeom prst="line">
            <a:avLst/>
          </a:prstGeom>
          <a:ln w="19050"/>
        </p:spPr>
        <p:style>
          <a:lnRef idx="1">
            <a:schemeClr val="accent5"/>
          </a:lnRef>
          <a:fillRef idx="0">
            <a:schemeClr val="accent5"/>
          </a:fillRef>
          <a:effectRef idx="0">
            <a:schemeClr val="accent5"/>
          </a:effectRef>
          <a:fontRef idx="minor">
            <a:schemeClr val="tx1"/>
          </a:fontRef>
        </p:style>
      </p:cxnSp>
    </p:spTree>
  </p:cSld>
  <p:clrMapOvr>
    <a:masterClrMapping/>
  </p:clrMapOvr>
  <p:transition spd="slow">
    <p:blinds dir="vert"/>
  </p:transition>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内容占位符 2"/>
          <p:cNvSpPr>
            <a:spLocks noGrp="1"/>
          </p:cNvSpPr>
          <p:nvPr>
            <p:ph idx="1"/>
          </p:nvPr>
        </p:nvSpPr>
        <p:spPr>
          <a:xfrm>
            <a:off x="837600" y="1346199"/>
            <a:ext cx="10516800" cy="4872875"/>
          </a:xfrm>
        </p:spPr>
        <p:txBody>
          <a:bodyPr/>
          <a:lstStyle>
            <a:lvl1pPr>
              <a:defRPr sz="2400">
                <a:solidFill>
                  <a:schemeClr val="tx2"/>
                </a:solidFill>
              </a:defRPr>
            </a:lvl1pPr>
            <a:lvl2pPr>
              <a:defRPr sz="2000">
                <a:solidFill>
                  <a:schemeClr val="tx2"/>
                </a:solidFill>
              </a:defRPr>
            </a:lvl2pPr>
            <a:lvl3pPr>
              <a:defRPr sz="1800">
                <a:solidFill>
                  <a:schemeClr val="tx2"/>
                </a:solidFill>
              </a:defRPr>
            </a:lvl3pPr>
            <a:lvl4pPr>
              <a:defRPr sz="1800">
                <a:solidFill>
                  <a:schemeClr val="tx2"/>
                </a:solidFill>
              </a:defRPr>
            </a:lvl4pPr>
            <a:lvl5pPr>
              <a:defRPr sz="1800">
                <a:solidFill>
                  <a:schemeClr val="tx2"/>
                </a:solidFill>
              </a:defRPr>
            </a:lvl5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灯片编号占位符 4"/>
          <p:cNvSpPr>
            <a:spLocks noGrp="1"/>
          </p:cNvSpPr>
          <p:nvPr>
            <p:ph type="sldNum" sz="quarter" idx="12"/>
          </p:nvPr>
        </p:nvSpPr>
        <p:spPr/>
        <p:txBody>
          <a:bodyPr/>
          <a:lstStyle/>
          <a:p>
            <a:pPr lvl="0" eaLnBrk="1" hangingPunct="1"/>
            <a:fld id="{9A0DB2DC-4C9A-4742-B13C-FB6460FD3503}" type="slidenum">
              <a:rPr lang="zh-CN" altLang="en-US" dirty="0">
                <a:latin typeface="Arial" panose="020B0604020202020204" pitchFamily="34" charset="0"/>
              </a:rPr>
              <a:t>‹#›</a:t>
            </a:fld>
            <a:endParaRPr lang="zh-CN" altLang="en-US" dirty="0">
              <a:latin typeface="Arial" panose="020B0604020202020204" pitchFamily="34" charset="0"/>
            </a:endParaRPr>
          </a:p>
        </p:txBody>
      </p:sp>
    </p:spTree>
  </p:cSld>
  <p:clrMapOvr>
    <a:masterClrMapping/>
  </p:clrMapOvr>
  <p:transition spd="slow">
    <p:blinds dir="vert"/>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fontAlgn="auto"/>
            <a:fld id="{20DD7636-5BE1-44BC-BB5F-15739D9E18E1}" type="datetimeFigureOut">
              <a:rPr lang="zh-CN" altLang="en-US" strike="noStrike" noProof="1" smtClean="0">
                <a:latin typeface="+mn-lt"/>
                <a:ea typeface="+mn-ea"/>
                <a:cs typeface="+mn-cs"/>
              </a:rPr>
              <a:t>2019/3/28</a:t>
            </a:fld>
            <a:endParaRPr lang="zh-CN" altLang="en-US" strike="noStrike" noProof="1"/>
          </a:p>
        </p:txBody>
      </p:sp>
      <p:sp>
        <p:nvSpPr>
          <p:cNvPr id="3" name="页脚占位符 2"/>
          <p:cNvSpPr>
            <a:spLocks noGrp="1"/>
          </p:cNvSpPr>
          <p:nvPr>
            <p:ph type="ftr" sz="quarter" idx="11"/>
          </p:nvPr>
        </p:nvSpPr>
        <p:spPr/>
        <p:txBody>
          <a:bodyPr/>
          <a:lstStyle/>
          <a:p>
            <a:pPr fontAlgn="auto"/>
            <a:endParaRPr lang="zh-CN" altLang="en-US" strike="noStrike" noProof="1"/>
          </a:p>
        </p:txBody>
      </p:sp>
      <p:sp>
        <p:nvSpPr>
          <p:cNvPr id="4" name="灯片编号占位符 3"/>
          <p:cNvSpPr>
            <a:spLocks noGrp="1"/>
          </p:cNvSpPr>
          <p:nvPr>
            <p:ph type="sldNum" sz="quarter" idx="12"/>
          </p:nvPr>
        </p:nvSpPr>
        <p:spPr/>
        <p:txBody>
          <a:bodyPr/>
          <a:lstStyle/>
          <a:p>
            <a:pPr fontAlgn="auto"/>
            <a:fld id="{E87C0E1D-24C4-406F-9615-DBDA8D2D1F93}" type="slidenum">
              <a:rPr lang="zh-CN" altLang="en-US" strike="noStrike" noProof="1" smtClean="0">
                <a:latin typeface="+mn-lt"/>
                <a:ea typeface="+mn-ea"/>
                <a:cs typeface="+mn-cs"/>
              </a:rPr>
              <a:t>‹#›</a:t>
            </a:fld>
            <a:endParaRPr lang="zh-CN" altLang="en-US" strike="noStrike" noProof="1"/>
          </a:p>
        </p:txBody>
      </p:sp>
    </p:spTree>
  </p:cSld>
  <p:clrMapOvr>
    <a:masterClrMapping/>
  </p:clrMapOvr>
  <p:transition spd="slow">
    <p:blinds dir="vert"/>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cSld name="3_标题和内容">
    <p:bg>
      <p:bgPr>
        <a:solidFill>
          <a:srgbClr val="F2F2F2"/>
        </a:solidFill>
        <a:effectLst/>
      </p:bgPr>
    </p:bg>
    <p:spTree>
      <p:nvGrpSpPr>
        <p:cNvPr id="1" name=""/>
        <p:cNvGrpSpPr/>
        <p:nvPr/>
      </p:nvGrpSpPr>
      <p:grpSpPr>
        <a:xfrm>
          <a:off x="0" y="0"/>
          <a:ext cx="0" cy="0"/>
          <a:chOff x="0" y="0"/>
          <a:chExt cx="0" cy="0"/>
        </a:xfrm>
      </p:grpSpPr>
      <p:cxnSp>
        <p:nvCxnSpPr>
          <p:cNvPr id="4099" name="直接连接符 20"/>
          <p:cNvCxnSpPr/>
          <p:nvPr/>
        </p:nvCxnSpPr>
        <p:spPr>
          <a:xfrm>
            <a:off x="973139" y="1424237"/>
            <a:ext cx="3179763" cy="0"/>
          </a:xfrm>
          <a:prstGeom prst="line">
            <a:avLst/>
          </a:prstGeom>
          <a:ln w="28575" cap="flat" cmpd="sng">
            <a:solidFill>
              <a:srgbClr val="404040"/>
            </a:solidFill>
            <a:prstDash val="solid"/>
            <a:round/>
            <a:headEnd type="none" w="med" len="med"/>
            <a:tailEnd type="none" w="med" len="med"/>
          </a:ln>
        </p:spPr>
      </p:cxnSp>
      <p:sp>
        <p:nvSpPr>
          <p:cNvPr id="2" name="Title 1"/>
          <p:cNvSpPr>
            <a:spLocks noGrp="1"/>
          </p:cNvSpPr>
          <p:nvPr>
            <p:ph type="title"/>
          </p:nvPr>
        </p:nvSpPr>
        <p:spPr/>
        <p:txBody>
          <a:bodyPr>
            <a:normAutofit/>
          </a:bodyPr>
          <a:lstStyle>
            <a:lvl1pPr>
              <a:defRPr sz="3600"/>
            </a:lvl1pPr>
          </a:lstStyle>
          <a:p>
            <a:pPr fontAlgn="auto"/>
            <a:r>
              <a:rPr lang="zh-CN" altLang="en-US" strike="noStrike" noProof="1"/>
              <a:t>单击此处编辑母版标题样式</a:t>
            </a:r>
            <a:endParaRPr lang="en-US" strike="noStrike" noProof="1"/>
          </a:p>
        </p:txBody>
      </p:sp>
      <p:sp>
        <p:nvSpPr>
          <p:cNvPr id="3" name="Content Placeholder 2"/>
          <p:cNvSpPr>
            <a:spLocks noGrp="1"/>
          </p:cNvSpPr>
          <p:nvPr>
            <p:ph idx="1" hasCustomPrompt="1"/>
          </p:nvPr>
        </p:nvSpPr>
        <p:spPr/>
        <p:txBody>
          <a:bodyPr/>
          <a:lstStyle/>
          <a:p>
            <a:pPr lvl="0" fontAlgn="auto"/>
            <a:r>
              <a:rPr lang="zh-CN" altLang="en-US" strike="noStrike" noProof="1"/>
              <a:t>编辑文本</a:t>
            </a:r>
          </a:p>
          <a:p>
            <a:pPr lvl="1" fontAlgn="auto"/>
            <a:r>
              <a:rPr lang="zh-CN" altLang="en-US" strike="noStrike" noProof="1"/>
              <a:t>第二级</a:t>
            </a:r>
          </a:p>
          <a:p>
            <a:pPr lvl="2" fontAlgn="auto"/>
            <a:r>
              <a:rPr lang="zh-CN" altLang="en-US" strike="noStrike" noProof="1"/>
              <a:t>第三级</a:t>
            </a:r>
          </a:p>
          <a:p>
            <a:pPr lvl="3" fontAlgn="auto"/>
            <a:r>
              <a:rPr lang="zh-CN" altLang="en-US" strike="noStrike" noProof="1"/>
              <a:t>第四级</a:t>
            </a:r>
          </a:p>
          <a:p>
            <a:pPr lvl="4" fontAlgn="auto"/>
            <a:r>
              <a:rPr lang="zh-CN" altLang="en-US" strike="noStrike" noProof="1"/>
              <a:t>第五级</a:t>
            </a:r>
            <a:endParaRPr lang="en-US" strike="noStrike" noProof="1"/>
          </a:p>
        </p:txBody>
      </p:sp>
      <p:sp>
        <p:nvSpPr>
          <p:cNvPr id="4" name="Date Placeholder 3"/>
          <p:cNvSpPr>
            <a:spLocks noGrp="1"/>
          </p:cNvSpPr>
          <p:nvPr>
            <p:ph type="dt" sz="half" idx="10"/>
          </p:nvPr>
        </p:nvSpPr>
        <p:spPr>
          <a:xfrm>
            <a:off x="838200" y="6357462"/>
            <a:ext cx="2743200" cy="365189"/>
          </a:xfrm>
          <a:prstGeom prst="rect">
            <a:avLst/>
          </a:prstGeom>
        </p:spPr>
        <p:txBody>
          <a:bodyPr vert="horz" lIns="91440" tIns="45720" rIns="91440" bIns="45720" rtlCol="0" anchor="ctr"/>
          <a:lstStyle/>
          <a:p>
            <a:pPr fontAlgn="auto"/>
            <a:fld id="{20DD7636-5BE1-44BC-BB5F-15739D9E18E1}" type="datetimeFigureOut">
              <a:rPr lang="zh-CN" altLang="en-US" strike="noStrike" noProof="1" smtClean="0">
                <a:latin typeface="+mn-lt"/>
                <a:ea typeface="+mn-ea"/>
                <a:cs typeface="+mn-cs"/>
              </a:rPr>
              <a:t>2019/3/28</a:t>
            </a:fld>
            <a:endParaRPr lang="zh-CN" altLang="en-US" strike="noStrike" noProof="1"/>
          </a:p>
        </p:txBody>
      </p:sp>
      <p:sp>
        <p:nvSpPr>
          <p:cNvPr id="5" name="Footer Placeholder 4"/>
          <p:cNvSpPr>
            <a:spLocks noGrp="1"/>
          </p:cNvSpPr>
          <p:nvPr>
            <p:ph type="ftr" sz="quarter" idx="11"/>
          </p:nvPr>
        </p:nvSpPr>
        <p:spPr>
          <a:xfrm>
            <a:off x="4038600" y="6357462"/>
            <a:ext cx="4114800" cy="365189"/>
          </a:xfrm>
          <a:prstGeom prst="rect">
            <a:avLst/>
          </a:prstGeom>
        </p:spPr>
        <p:txBody>
          <a:bodyPr vert="horz" lIns="91440" tIns="45720" rIns="91440" bIns="45720" rtlCol="0" anchor="ctr"/>
          <a:lstStyle/>
          <a:p>
            <a:pPr fontAlgn="auto"/>
            <a:endParaRPr lang="zh-CN" altLang="en-US" strike="noStrike" noProof="1"/>
          </a:p>
        </p:txBody>
      </p:sp>
      <p:sp>
        <p:nvSpPr>
          <p:cNvPr id="6" name="Slide Number Placeholder 5"/>
          <p:cNvSpPr>
            <a:spLocks noGrp="1"/>
          </p:cNvSpPr>
          <p:nvPr>
            <p:ph type="sldNum" sz="quarter" idx="12"/>
          </p:nvPr>
        </p:nvSpPr>
        <p:spPr>
          <a:xfrm>
            <a:off x="8610600" y="6357462"/>
            <a:ext cx="2743200" cy="365189"/>
          </a:xfrm>
          <a:prstGeom prst="rect">
            <a:avLst/>
          </a:prstGeom>
        </p:spPr>
        <p:txBody>
          <a:bodyPr vert="horz" lIns="91440" tIns="45720" rIns="91440" bIns="45720" rtlCol="0" anchor="ctr"/>
          <a:lstStyle/>
          <a:p>
            <a:pPr fontAlgn="auto"/>
            <a:fld id="{E87C0E1D-24C4-406F-9615-DBDA8D2D1F93}" type="slidenum">
              <a:rPr lang="zh-CN" altLang="en-US" strike="noStrike" noProof="1" smtClean="0">
                <a:latin typeface="+mn-lt"/>
                <a:ea typeface="+mn-ea"/>
                <a:cs typeface="+mn-cs"/>
              </a:rPr>
              <a:t>‹#›</a:t>
            </a:fld>
            <a:endParaRPr lang="zh-CN" altLang="en-US" strike="noStrike" noProof="1"/>
          </a:p>
        </p:txBody>
      </p:sp>
    </p:spTree>
  </p:cSld>
  <p:clrMapOvr>
    <a:masterClrMapping/>
  </p:clrMapOvr>
  <p:transition spd="slow">
    <p:blinds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fld id="{36157257-840F-4E44-A988-882E70421530}" type="datetimeFigureOut">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2019/3/28</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5" name="灯片编号占位符 4"/>
          <p:cNvSpPr>
            <a:spLocks noGrp="1"/>
          </p:cNvSpPr>
          <p:nvPr>
            <p:ph type="sldNum" sz="quarter" idx="12"/>
          </p:nvPr>
        </p:nvSpPr>
        <p:spPr/>
        <p:txBody>
          <a:bodyPr/>
          <a:lstStyle/>
          <a:p>
            <a:pPr lvl="0" algn="r" eaLnBrk="1" fontAlgn="base" hangingPunct="1"/>
            <a:fld id="{9A0DB2DC-4C9A-4742-B13C-FB6460FD3503}" type="slidenum">
              <a:rPr lang="zh-CN" altLang="en-US" sz="1200" strike="noStrike" noProof="1" dirty="0">
                <a:solidFill>
                  <a:srgbClr val="898989"/>
                </a:solidFill>
                <a:latin typeface="Calibri" panose="020F0502020204030204" pitchFamily="34" charset="0"/>
                <a:ea typeface="宋体" panose="02010600030101010101" pitchFamily="2" charset="-122"/>
                <a:cs typeface="+mn-ea"/>
              </a:rPr>
              <a:t>‹#›</a:t>
            </a:fld>
            <a:endParaRPr lang="zh-CN" altLang="en-US" sz="1200" strike="noStrike" noProof="1">
              <a:solidFill>
                <a:srgbClr val="898989"/>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fld id="{36157257-840F-4E44-A988-882E70421530}" type="datetimeFigureOut">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2019/3/28</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4" name="灯片编号占位符 3"/>
          <p:cNvSpPr>
            <a:spLocks noGrp="1"/>
          </p:cNvSpPr>
          <p:nvPr>
            <p:ph type="sldNum" sz="quarter" idx="12"/>
          </p:nvPr>
        </p:nvSpPr>
        <p:spPr/>
        <p:txBody>
          <a:bodyPr/>
          <a:lstStyle/>
          <a:p>
            <a:pPr lvl="0" algn="r" eaLnBrk="1" fontAlgn="base" hangingPunct="1"/>
            <a:fld id="{9A0DB2DC-4C9A-4742-B13C-FB6460FD3503}" type="slidenum">
              <a:rPr lang="zh-CN" altLang="en-US" sz="1200" strike="noStrike" noProof="1" dirty="0">
                <a:solidFill>
                  <a:srgbClr val="898989"/>
                </a:solidFill>
                <a:latin typeface="Calibri" panose="020F0502020204030204" pitchFamily="34" charset="0"/>
                <a:ea typeface="宋体" panose="02010600030101010101" pitchFamily="2" charset="-122"/>
                <a:cs typeface="+mn-ea"/>
              </a:rPr>
              <a:t>‹#›</a:t>
            </a:fld>
            <a:endParaRPr lang="zh-CN" altLang="en-US" sz="1200" strike="noStrike" noProof="1">
              <a:solidFill>
                <a:srgbClr val="898989"/>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fontAlgn="base"/>
            <a:r>
              <a:rPr lang="zh-CN" altLang="en-US" strike="noStrike" noProof="1" smtClean="0"/>
              <a:t>单击此处编辑母版文本样式</a:t>
            </a:r>
          </a:p>
          <a:p>
            <a:pPr lvl="1" fontAlgn="base"/>
            <a:r>
              <a:rPr lang="zh-CN" altLang="en-US" strike="noStrike" noProof="1" smtClean="0"/>
              <a:t>第二级</a:t>
            </a:r>
          </a:p>
          <a:p>
            <a:pPr lvl="2" fontAlgn="base"/>
            <a:r>
              <a:rPr lang="zh-CN" altLang="en-US" strike="noStrike" noProof="1" smtClean="0"/>
              <a:t>第三级</a:t>
            </a:r>
          </a:p>
          <a:p>
            <a:pPr lvl="3" fontAlgn="base"/>
            <a:r>
              <a:rPr lang="zh-CN" altLang="en-US" strike="noStrike" noProof="1" smtClean="0"/>
              <a:t>第四级</a:t>
            </a:r>
          </a:p>
          <a:p>
            <a:pPr lvl="4" fontAlgn="base"/>
            <a:r>
              <a:rPr lang="zh-CN" altLang="en-US" strike="noStrike" noProof="1" smtClean="0"/>
              <a:t>第五级</a:t>
            </a:r>
            <a:endParaRPr lang="zh-CN" altLang="en-US" strike="noStrike" noProof="1"/>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fontAlgn="base"/>
            <a:r>
              <a:rPr lang="zh-CN" altLang="en-US" strike="noStrike" noProof="1" smtClean="0"/>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fld id="{36157257-840F-4E44-A988-882E70421530}" type="datetimeFigureOut">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2019/3/28</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lvl="0" algn="r" eaLnBrk="1" fontAlgn="base" hangingPunct="1"/>
            <a:fld id="{9A0DB2DC-4C9A-4742-B13C-FB6460FD3503}" type="slidenum">
              <a:rPr lang="zh-CN" altLang="en-US" sz="1200" strike="noStrike" noProof="1" dirty="0">
                <a:solidFill>
                  <a:srgbClr val="898989"/>
                </a:solidFill>
                <a:latin typeface="Calibri" panose="020F0502020204030204" pitchFamily="34" charset="0"/>
                <a:ea typeface="宋体" panose="02010600030101010101" pitchFamily="2" charset="-122"/>
                <a:cs typeface="+mn-ea"/>
              </a:rPr>
              <a:t>‹#›</a:t>
            </a:fld>
            <a:endParaRPr lang="zh-CN" altLang="en-US" sz="1200" strike="noStrike" noProof="1">
              <a:solidFill>
                <a:srgbClr val="898989"/>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pPr fontAlgn="base"/>
            <a:r>
              <a:rPr lang="zh-CN" altLang="en-US" strike="noStrike" noProof="1" smtClean="0"/>
              <a:t>单击此处编辑母版标题样式</a:t>
            </a:r>
            <a:endParaRPr lang="zh-CN" altLang="en-US" strike="noStrike" noProof="1"/>
          </a:p>
        </p:txBody>
      </p:sp>
      <p:sp>
        <p:nvSpPr>
          <p:cNvPr id="3" name="图片占位符 2"/>
          <p:cNvSpPr>
            <a:spLocks noGrp="1"/>
          </p:cNvSpPr>
          <p:nvPr>
            <p:ph type="pic" idx="1"/>
          </p:nvPr>
        </p:nvSpPr>
        <p:spPr>
          <a:xfrm>
            <a:off x="5183188" y="987425"/>
            <a:ext cx="6172200" cy="4873625"/>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defRPr/>
            </a:pPr>
            <a:endParaRPr kumimoji="0" lang="zh-CN" altLang="en-US" sz="3200" b="0" i="0" u="none" strike="noStrike" kern="1200" cap="none" spc="0" normalizeH="0" baseline="0" noProof="1">
              <a:ln>
                <a:noFill/>
              </a:ln>
              <a:solidFill>
                <a:schemeClr val="tx1"/>
              </a:solidFill>
              <a:effectLst/>
              <a:uLnTx/>
              <a:uFillTx/>
              <a:latin typeface="+mn-lt"/>
              <a:ea typeface="+mn-ea"/>
              <a:cs typeface="+mn-cs"/>
            </a:endParaRP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fontAlgn="base"/>
            <a:r>
              <a:rPr lang="zh-CN" altLang="en-US" strike="noStrike" noProof="1" smtClean="0"/>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fld id="{36157257-840F-4E44-A988-882E70421530}" type="datetimeFigureOut">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2019/3/28</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lvl="0" algn="r" eaLnBrk="1" fontAlgn="base" hangingPunct="1"/>
            <a:fld id="{9A0DB2DC-4C9A-4742-B13C-FB6460FD3503}" type="slidenum">
              <a:rPr lang="zh-CN" altLang="en-US" sz="1200" strike="noStrike" noProof="1" dirty="0">
                <a:solidFill>
                  <a:srgbClr val="898989"/>
                </a:solidFill>
                <a:latin typeface="Calibri" panose="020F0502020204030204" pitchFamily="34" charset="0"/>
                <a:ea typeface="宋体" panose="02010600030101010101" pitchFamily="2" charset="-122"/>
                <a:cs typeface="+mn-ea"/>
              </a:rPr>
              <a:t>‹#›</a:t>
            </a:fld>
            <a:endParaRPr lang="zh-CN" altLang="en-US" sz="1200" strike="noStrike" noProof="1">
              <a:solidFill>
                <a:srgbClr val="898989"/>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image" Target="../media/image4.png"/><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10" Type="http://schemas.openxmlformats.org/officeDocument/2006/relationships/slideLayout" Target="../slideLayouts/slideLayout34.xml"/><Relationship Id="rId19" Type="http://schemas.openxmlformats.org/officeDocument/2006/relationships/theme" Target="../theme/theme3.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2" Type="http://schemas.openxmlformats.org/officeDocument/2006/relationships/slideLayout" Target="../slideLayouts/slideLayout44.xml"/><Relationship Id="rId16" Type="http://schemas.openxmlformats.org/officeDocument/2006/relationships/theme" Target="../theme/theme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slideLayout" Target="../slideLayouts/slideLayout5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标题占位符 1"/>
          <p:cNvSpPr>
            <a:spLocks noGrp="1"/>
          </p:cNvSpPr>
          <p:nvPr>
            <p:ph type="title"/>
          </p:nvPr>
        </p:nvSpPr>
        <p:spPr>
          <a:xfrm>
            <a:off x="838200" y="365125"/>
            <a:ext cx="10515600" cy="1325563"/>
          </a:xfrm>
          <a:prstGeom prst="rect">
            <a:avLst/>
          </a:prstGeom>
          <a:noFill/>
          <a:ln w="9525">
            <a:noFill/>
          </a:ln>
        </p:spPr>
        <p:txBody>
          <a:bodyPr anchor="ctr"/>
          <a:lstStyle/>
          <a:p>
            <a:pPr lvl="0"/>
            <a:r>
              <a:rPr lang="zh-CN" altLang="en-US" dirty="0"/>
              <a:t>单击此处编辑母版标题样式</a:t>
            </a:r>
          </a:p>
        </p:txBody>
      </p:sp>
      <p:sp>
        <p:nvSpPr>
          <p:cNvPr id="1027" name="文本占位符 2"/>
          <p:cNvSpPr>
            <a:spLocks noGrp="1"/>
          </p:cNvSpPr>
          <p:nvPr>
            <p:ph type="body"/>
          </p:nvPr>
        </p:nvSpPr>
        <p:spPr>
          <a:xfrm>
            <a:off x="838200" y="1825625"/>
            <a:ext cx="10515600" cy="4351338"/>
          </a:xfrm>
          <a:prstGeom prst="rect">
            <a:avLst/>
          </a:prstGeom>
          <a:noFill/>
          <a:ln w="9525">
            <a:noFill/>
          </a:ln>
        </p:spPr>
        <p:txBody>
          <a:bodyPr anchor="t"/>
          <a:lstStyle/>
          <a:p>
            <a:pPr lvl="0" indent="-228600"/>
            <a:r>
              <a:rPr lang="zh-CN" altLang="en-US" dirty="0"/>
              <a:t>单击此处编辑母版文本样式</a:t>
            </a:r>
          </a:p>
          <a:p>
            <a:pPr lvl="1" indent="-228600"/>
            <a:r>
              <a:rPr lang="zh-CN" altLang="en-US" dirty="0"/>
              <a:t>第二级</a:t>
            </a:r>
          </a:p>
          <a:p>
            <a:pPr lvl="2" indent="-228600"/>
            <a:r>
              <a:rPr lang="zh-CN" altLang="en-US" dirty="0"/>
              <a:t>第三级</a:t>
            </a:r>
          </a:p>
          <a:p>
            <a:pPr lvl="3" indent="-228600"/>
            <a:r>
              <a:rPr lang="zh-CN" altLang="en-US" dirty="0"/>
              <a:t>第四级</a:t>
            </a:r>
          </a:p>
          <a:p>
            <a:pPr lvl="4" indent="-228600"/>
            <a:r>
              <a:rPr lang="zh-CN" altLang="en-US" dirty="0"/>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fontAlgn="auto">
              <a:buFontTx/>
              <a:buNone/>
              <a:defRPr sz="1200" noProof="1">
                <a:solidFill>
                  <a:schemeClr val="tx1">
                    <a:tint val="75000"/>
                  </a:schemeClr>
                </a:solidFill>
                <a:latin typeface="+mn-lt"/>
                <a:ea typeface="+mn-ea"/>
              </a:defRPr>
            </a:lvl1pPr>
          </a:lstStyle>
          <a:p>
            <a:pPr marL="0" marR="0" lvl="0" indent="0" algn="l" defTabSz="914400" rtl="0" eaLnBrk="1" fontAlgn="auto" latinLnBrk="0" hangingPunct="1">
              <a:lnSpc>
                <a:spcPct val="100000"/>
              </a:lnSpc>
              <a:spcBef>
                <a:spcPct val="0"/>
              </a:spcBef>
              <a:spcAft>
                <a:spcPct val="0"/>
              </a:spcAft>
              <a:buClrTx/>
              <a:buSzTx/>
              <a:buFontTx/>
              <a:buNone/>
              <a:defRPr/>
            </a:pPr>
            <a:fld id="{36157257-840F-4E44-A988-882E70421530}" type="datetimeFigureOut">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2019/3/28</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fontAlgn="auto">
              <a:buFontTx/>
              <a:buNone/>
              <a:defRPr sz="1200" noProof="1">
                <a:solidFill>
                  <a:schemeClr val="tx1">
                    <a:tint val="75000"/>
                  </a:schemeClr>
                </a:solidFill>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lstStyle/>
          <a:p>
            <a:pPr lvl="0" algn="r" eaLnBrk="1" fontAlgn="base" hangingPunct="1"/>
            <a:fld id="{9A0DB2DC-4C9A-4742-B13C-FB6460FD3503}" type="slidenum">
              <a:rPr lang="zh-CN" altLang="en-US" sz="1200" strike="noStrike" noProof="1" dirty="0">
                <a:solidFill>
                  <a:srgbClr val="898989"/>
                </a:solidFill>
                <a:latin typeface="Calibri" panose="020F0502020204030204" pitchFamily="34" charset="0"/>
                <a:ea typeface="宋体" panose="02010600030101010101" pitchFamily="2" charset="-122"/>
                <a:cs typeface="+mn-ea"/>
              </a:rPr>
              <a:t>‹#›</a:t>
            </a:fld>
            <a:endParaRPr lang="zh-CN" altLang="en-US" sz="1200" strike="noStrike" noProof="1">
              <a:solidFill>
                <a:srgbClr val="898989"/>
              </a:solidFill>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标题占位符 1"/>
          <p:cNvSpPr>
            <a:spLocks noGrp="1"/>
          </p:cNvSpPr>
          <p:nvPr>
            <p:ph type="title"/>
          </p:nvPr>
        </p:nvSpPr>
        <p:spPr>
          <a:xfrm>
            <a:off x="609600" y="274638"/>
            <a:ext cx="10972800" cy="1143000"/>
          </a:xfrm>
          <a:prstGeom prst="rect">
            <a:avLst/>
          </a:prstGeom>
          <a:noFill/>
          <a:ln w="9525">
            <a:noFill/>
          </a:ln>
        </p:spPr>
        <p:txBody>
          <a:bodyPr anchor="ctr"/>
          <a:lstStyle/>
          <a:p>
            <a:pPr lvl="0"/>
            <a:r>
              <a:rPr lang="zh-CN" altLang="en-US" dirty="0"/>
              <a:t>单击此处编辑母版标题样式</a:t>
            </a:r>
          </a:p>
        </p:txBody>
      </p:sp>
      <p:sp>
        <p:nvSpPr>
          <p:cNvPr id="2051" name="文本占位符 2"/>
          <p:cNvSpPr>
            <a:spLocks noGrp="1"/>
          </p:cNvSpPr>
          <p:nvPr>
            <p:ph type="body"/>
          </p:nvPr>
        </p:nvSpPr>
        <p:spPr>
          <a:xfrm>
            <a:off x="609600" y="1600200"/>
            <a:ext cx="10972800" cy="4525963"/>
          </a:xfrm>
          <a:prstGeom prst="rect">
            <a:avLst/>
          </a:prstGeom>
          <a:noFill/>
          <a:ln w="9525">
            <a:noFill/>
          </a:ln>
        </p:spPr>
        <p:txBody>
          <a:bodyPr anchor="t"/>
          <a:lstStyle/>
          <a:p>
            <a:pPr lvl="0" indent="-342900"/>
            <a:r>
              <a:rPr lang="zh-CN" altLang="en-US" dirty="0"/>
              <a:t>单击此处编辑母版文本样式</a:t>
            </a:r>
          </a:p>
          <a:p>
            <a:pPr lvl="1" indent="-285750"/>
            <a:r>
              <a:rPr lang="zh-CN" altLang="en-US" dirty="0"/>
              <a:t>第二级</a:t>
            </a:r>
          </a:p>
          <a:p>
            <a:pPr lvl="2" indent="-228600"/>
            <a:r>
              <a:rPr lang="zh-CN" altLang="en-US" dirty="0"/>
              <a:t>第三级</a:t>
            </a:r>
          </a:p>
          <a:p>
            <a:pPr lvl="3" indent="-228600"/>
            <a:r>
              <a:rPr lang="zh-CN" altLang="en-US" dirty="0"/>
              <a:t>第四级</a:t>
            </a:r>
          </a:p>
          <a:p>
            <a:pPr lvl="4" indent="-228600"/>
            <a:r>
              <a:rPr lang="zh-CN" altLang="en-US" dirty="0"/>
              <a:t>第五级</a:t>
            </a:r>
          </a:p>
        </p:txBody>
      </p:sp>
      <p:sp>
        <p:nvSpPr>
          <p:cNvPr id="4" name="日期占位符 3"/>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灯片编号占位符 5"/>
          <p:cNvSpPr>
            <a:spLocks noGrp="1"/>
          </p:cNvSpPr>
          <p:nvPr>
            <p:ph type="sldNum" sz="quarter" idx="4"/>
          </p:nvPr>
        </p:nvSpPr>
        <p:spPr>
          <a:xfrm>
            <a:off x="8737600" y="6356350"/>
            <a:ext cx="2844800" cy="365125"/>
          </a:xfrm>
          <a:prstGeom prst="rect">
            <a:avLst/>
          </a:prstGeom>
        </p:spPr>
        <p:txBody>
          <a:bodyPr vert="horz" lIns="91440" tIns="45720" rIns="91440" bIns="45720" rtlCol="0" anchor="ctr"/>
          <a:lstStyle>
            <a:lvl1pPr algn="r">
              <a:defRPr sz="1200">
                <a:solidFill>
                  <a:srgbClr val="898989"/>
                </a:solidFill>
                <a:latin typeface="Calibri" panose="020F0502020204030204" pitchFamily="34" charset="0"/>
              </a:defRPr>
            </a:lvl1pPr>
          </a:lstStyle>
          <a:p>
            <a:pPr lvl="0" eaLnBrk="1" fontAlgn="base" hangingPunct="1"/>
            <a:fld id="{9A0DB2DC-4C9A-4742-B13C-FB6460FD3503}" type="slidenum">
              <a:rPr lang="zh-CN" altLang="en-US" strike="noStrike" noProof="1" dirty="0">
                <a:latin typeface="Calibri" panose="020F0502020204030204" pitchFamily="34" charset="0"/>
                <a:ea typeface="宋体" panose="02010600030101010101" pitchFamily="2" charset="-122"/>
                <a:cs typeface="+mn-cs"/>
              </a:rPr>
              <a:t>‹#›</a:t>
            </a:fld>
            <a:endParaRPr lang="zh-CN" altLang="en-US" strike="noStrike" noProof="1"/>
          </a:p>
        </p:txBody>
      </p:sp>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hf sldNum="0"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20">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p:spPr>
      </p:pic>
      <p:grpSp>
        <p:nvGrpSpPr>
          <p:cNvPr id="8" name="Group 7"/>
          <p:cNvGrpSpPr/>
          <p:nvPr/>
        </p:nvGrpSpPr>
        <p:grpSpPr>
          <a:xfrm>
            <a:off x="-14288" y="0"/>
            <a:ext cx="12053888" cy="6858001"/>
            <a:chOff x="-14288" y="0"/>
            <a:chExt cx="12053888" cy="6858001"/>
          </a:xfrm>
          <a:gradFill flip="none" rotWithShape="1">
            <a:gsLst>
              <a:gs pos="0">
                <a:schemeClr val="tx2"/>
              </a:gs>
              <a:gs pos="100000">
                <a:schemeClr val="tx2">
                  <a:lumMod val="50000"/>
                </a:schemeClr>
              </a:gs>
            </a:gsLst>
            <a:lin ang="5400000" scaled="0"/>
            <a:tileRect/>
          </a:gradFill>
        </p:grpSpPr>
        <p:grpSp>
          <p:nvGrpSpPr>
            <p:cNvPr id="9" name="Group 8"/>
            <p:cNvGrpSpPr/>
            <p:nvPr/>
          </p:nvGrpSpPr>
          <p:grpSpPr>
            <a:xfrm>
              <a:off x="-14288" y="0"/>
              <a:ext cx="1220788" cy="6858001"/>
              <a:chOff x="-14288" y="0"/>
              <a:chExt cx="1220788" cy="6858001"/>
            </a:xfrm>
            <a:grpFill/>
          </p:grpSpPr>
          <p:sp>
            <p:nvSpPr>
              <p:cNvPr id="21" name="Rectangle 5"/>
              <p:cNvSpPr>
                <a:spLocks noChangeArrowheads="1"/>
              </p:cNvSpPr>
              <p:nvPr/>
            </p:nvSpPr>
            <p:spPr bwMode="auto">
              <a:xfrm>
                <a:off x="114300" y="4763"/>
                <a:ext cx="23813" cy="2181225"/>
              </a:xfrm>
              <a:prstGeom prst="rect">
                <a:avLst/>
              </a:prstGeom>
              <a:grpFill/>
              <a:ln>
                <a:noFill/>
              </a:ln>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p:spPr>
          </p:sp>
          <p:sp>
            <p:nvSpPr>
              <p:cNvPr id="37" name="Rectangle 21"/>
              <p:cNvSpPr>
                <a:spLocks noChangeArrowheads="1"/>
              </p:cNvSpPr>
              <p:nvPr/>
            </p:nvSpPr>
            <p:spPr bwMode="auto">
              <a:xfrm>
                <a:off x="133350" y="4662488"/>
                <a:ext cx="23813" cy="2181225"/>
              </a:xfrm>
              <a:prstGeom prst="rect">
                <a:avLst/>
              </a:prstGeom>
              <a:grpFill/>
              <a:ln>
                <a:noFill/>
              </a:ln>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p:spPr>
          </p:sp>
        </p:grpSp>
        <p:grpSp>
          <p:nvGrpSpPr>
            <p:cNvPr id="10" name="Group 9"/>
            <p:cNvGrpSpPr/>
            <p:nvPr/>
          </p:nvGrpSpPr>
          <p:grpSpPr>
            <a:xfrm>
              <a:off x="11364912" y="0"/>
              <a:ext cx="674688" cy="6848476"/>
              <a:chOff x="11364912" y="0"/>
              <a:chExt cx="674688" cy="6848476"/>
            </a:xfrm>
            <a:grp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p:spPr>
          </p:sp>
          <p:sp>
            <p:nvSpPr>
              <p:cNvPr id="20" name="Rectangle 41"/>
              <p:cNvSpPr>
                <a:spLocks noChangeArrowheads="1"/>
              </p:cNvSpPr>
              <p:nvPr/>
            </p:nvSpPr>
            <p:spPr bwMode="auto">
              <a:xfrm>
                <a:off x="11939587" y="6596063"/>
                <a:ext cx="23813" cy="252413"/>
              </a:xfrm>
              <a:prstGeom prst="rect">
                <a:avLst/>
              </a:prstGeom>
              <a:grpFill/>
              <a:ln>
                <a:noFill/>
              </a:ln>
            </p:spPr>
          </p:sp>
        </p:grpSp>
      </p:grpSp>
      <p:sp>
        <p:nvSpPr>
          <p:cNvPr id="2" name="Title Placeholder 1"/>
          <p:cNvSpPr>
            <a:spLocks noGrp="1"/>
          </p:cNvSpPr>
          <p:nvPr>
            <p:ph type="title"/>
          </p:nvPr>
        </p:nvSpPr>
        <p:spPr>
          <a:xfrm>
            <a:off x="1140884" y="619125"/>
            <a:ext cx="9906000" cy="1477963"/>
          </a:xfrm>
          <a:prstGeom prst="rect">
            <a:avLst/>
          </a:prstGeom>
        </p:spPr>
        <p:txBody>
          <a:bodyPr vert="horz" lIns="91440" tIns="45720" rIns="91440" bIns="45720" rtlCol="0" anchor="ctr">
            <a:normAutofit/>
          </a:bodyPr>
          <a:lstStyle/>
          <a:p>
            <a:pPr fontAlgn="auto"/>
            <a:endParaRPr lang="en-US" strike="noStrike" noProof="1"/>
          </a:p>
        </p:txBody>
      </p:sp>
      <p:sp>
        <p:nvSpPr>
          <p:cNvPr id="3" name="Text Placeholder 2"/>
          <p:cNvSpPr>
            <a:spLocks noGrp="1"/>
          </p:cNvSpPr>
          <p:nvPr>
            <p:ph type="body" idx="1"/>
          </p:nvPr>
        </p:nvSpPr>
        <p:spPr>
          <a:xfrm>
            <a:off x="1140884" y="2249488"/>
            <a:ext cx="9906000" cy="3541713"/>
          </a:xfrm>
          <a:prstGeom prst="rect">
            <a:avLst/>
          </a:prstGeom>
        </p:spPr>
        <p:txBody>
          <a:bodyPr vert="horz" lIns="91440" tIns="45720" rIns="91440" bIns="45720" rtlCol="0">
            <a:normAutofit/>
          </a:bodyPr>
          <a:lstStyle/>
          <a:p>
            <a:pPr lvl="0" fontAlgn="auto"/>
            <a:r>
              <a:rPr lang="zh-CN" altLang="en-US" strike="noStrike" noProof="1"/>
              <a:t>编辑母版文本样式</a:t>
            </a:r>
          </a:p>
          <a:p>
            <a:pPr lvl="1" fontAlgn="auto"/>
            <a:r>
              <a:rPr lang="zh-CN" altLang="en-US" strike="noStrike" noProof="1"/>
              <a:t>第二级</a:t>
            </a:r>
          </a:p>
          <a:p>
            <a:pPr lvl="2" fontAlgn="auto"/>
            <a:r>
              <a:rPr lang="zh-CN" altLang="en-US" sz="1350" strike="noStrike" noProof="1"/>
              <a:t>第三级</a:t>
            </a:r>
            <a:endParaRPr lang="zh-CN" altLang="en-US" strike="noStrike" noProof="1"/>
          </a:p>
          <a:p>
            <a:pPr lvl="3" fontAlgn="auto"/>
            <a:r>
              <a:rPr lang="zh-CN" altLang="en-US" strike="noStrike" noProof="1"/>
              <a:t>第四级</a:t>
            </a:r>
          </a:p>
          <a:p>
            <a:pPr lvl="4" fontAlgn="auto"/>
            <a:r>
              <a:rPr lang="zh-CN" altLang="en-US" strike="noStrike" noProof="1"/>
              <a:t>第五级</a:t>
            </a:r>
            <a:endParaRPr lang="en-US" strike="noStrike" noProof="1"/>
          </a:p>
        </p:txBody>
      </p:sp>
      <p:sp>
        <p:nvSpPr>
          <p:cNvPr id="4" name="Date Placeholder 3"/>
          <p:cNvSpPr>
            <a:spLocks noGrp="1"/>
          </p:cNvSpPr>
          <p:nvPr>
            <p:ph type="dt" sz="half" idx="2"/>
          </p:nvPr>
        </p:nvSpPr>
        <p:spPr>
          <a:xfrm>
            <a:off x="7457017" y="5883275"/>
            <a:ext cx="2743200" cy="365125"/>
          </a:xfrm>
          <a:prstGeom prst="rect">
            <a:avLst/>
          </a:prstGeom>
        </p:spPr>
        <p:txBody>
          <a:bodyPr vert="horz" lIns="91440" tIns="45720" rIns="91440" bIns="45720" rtlCol="0" anchor="ctr"/>
          <a:lstStyle>
            <a:lvl1pPr algn="r">
              <a:defRPr sz="790">
                <a:solidFill>
                  <a:schemeClr val="tx1">
                    <a:tint val="75000"/>
                  </a:schemeClr>
                </a:solidFill>
              </a:defRPr>
            </a:lvl1pPr>
          </a:lstStyle>
          <a:p>
            <a:pPr fontAlgn="base"/>
            <a:fld id="{28E4ADB7-0E3D-D242-9061-5D9EF2A1D8CE}" type="datetimeFigureOut">
              <a:rPr lang="en-GB" sz="790" strike="noStrike" noProof="1" smtClean="0">
                <a:latin typeface="Arial" panose="020B0604020202020204" pitchFamily="34" charset="0"/>
                <a:ea typeface="宋体" panose="02010600030101010101" pitchFamily="2" charset="-122"/>
                <a:cs typeface="+mn-cs"/>
              </a:rPr>
              <a:t>28/03/2019</a:t>
            </a:fld>
            <a:endParaRPr lang="en-GB" strike="noStrike" noProof="1"/>
          </a:p>
        </p:txBody>
      </p:sp>
      <p:sp>
        <p:nvSpPr>
          <p:cNvPr id="5" name="Footer Placeholder 4"/>
          <p:cNvSpPr>
            <a:spLocks noGrp="1"/>
          </p:cNvSpPr>
          <p:nvPr>
            <p:ph type="ftr" sz="quarter" idx="3"/>
          </p:nvPr>
        </p:nvSpPr>
        <p:spPr>
          <a:xfrm>
            <a:off x="1140884" y="5883275"/>
            <a:ext cx="6239933" cy="365125"/>
          </a:xfrm>
          <a:prstGeom prst="rect">
            <a:avLst/>
          </a:prstGeom>
        </p:spPr>
        <p:txBody>
          <a:bodyPr vert="horz" lIns="91440" tIns="45720" rIns="91440" bIns="45720" rtlCol="0" anchor="ctr"/>
          <a:lstStyle>
            <a:lvl1pPr algn="l">
              <a:defRPr sz="790" cap="all" baseline="0">
                <a:solidFill>
                  <a:schemeClr val="tx1">
                    <a:tint val="75000"/>
                  </a:schemeClr>
                </a:solidFill>
              </a:defRPr>
            </a:lvl1pPr>
          </a:lstStyle>
          <a:p>
            <a:pPr fontAlgn="base"/>
            <a:endParaRPr lang="en-GB" strike="noStrike" noProof="1"/>
          </a:p>
        </p:txBody>
      </p:sp>
      <p:sp>
        <p:nvSpPr>
          <p:cNvPr id="6" name="Slide Number Placeholder 5"/>
          <p:cNvSpPr>
            <a:spLocks noGrp="1"/>
          </p:cNvSpPr>
          <p:nvPr>
            <p:ph type="sldNum" sz="quarter" idx="4"/>
          </p:nvPr>
        </p:nvSpPr>
        <p:spPr>
          <a:xfrm>
            <a:off x="10276417" y="5883275"/>
            <a:ext cx="770467" cy="365125"/>
          </a:xfrm>
          <a:prstGeom prst="rect">
            <a:avLst/>
          </a:prstGeom>
        </p:spPr>
        <p:txBody>
          <a:bodyPr vert="horz" lIns="91440" tIns="45720" rIns="91440" bIns="45720" rtlCol="0" anchor="ctr"/>
          <a:lstStyle>
            <a:lvl1pPr algn="r">
              <a:defRPr sz="790">
                <a:solidFill>
                  <a:schemeClr val="tx1">
                    <a:tint val="75000"/>
                  </a:schemeClr>
                </a:solidFill>
              </a:defRPr>
            </a:lvl1pPr>
          </a:lstStyle>
          <a:p>
            <a:pPr fontAlgn="base"/>
            <a:fld id="{E27C645D-8CC8-3A42-A259-DBFC2DDDD48D}" type="slidenum">
              <a:rPr lang="en-GB" sz="790" strike="noStrike" noProof="1" smtClean="0">
                <a:latin typeface="Arial" panose="020B0604020202020204" pitchFamily="34" charset="0"/>
                <a:ea typeface="宋体" panose="02010600030101010101" pitchFamily="2" charset="-122"/>
                <a:cs typeface="+mn-cs"/>
              </a:rPr>
              <a:t>‹#›</a:t>
            </a:fld>
            <a:endParaRPr lang="en-GB" strike="noStrike" noProof="1"/>
          </a:p>
        </p:txBody>
      </p:sp>
    </p:spTree>
  </p:cSld>
  <p:clrMap bg1="dk1" tx1="lt1" bg2="dk2" tx2="lt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 id="2147483690" r:id="rId16"/>
    <p:sldLayoutId id="2147483691" r:id="rId17"/>
    <p:sldLayoutId id="2147483692" r:id="rId18"/>
  </p:sldLayoutIdLst>
  <p:hf sldNum="0" hdr="0" ftr="0" dt="0"/>
  <p:txStyles>
    <p:titleStyle>
      <a:lvl1pPr algn="l" defTabSz="685800" rtl="0" eaLnBrk="1" latinLnBrk="0" hangingPunct="1">
        <a:lnSpc>
          <a:spcPct val="90000"/>
        </a:lnSpc>
        <a:spcBef>
          <a:spcPct val="0"/>
        </a:spcBef>
        <a:buNone/>
        <a:defRPr sz="2700" kern="1200" cap="all" baseline="0">
          <a:solidFill>
            <a:schemeClr val="tx1"/>
          </a:solidFill>
          <a:latin typeface="+mj-lt"/>
          <a:ea typeface="+mj-ea"/>
          <a:cs typeface="+mj-cs"/>
        </a:defRPr>
      </a:lvl1pPr>
    </p:titleStyle>
    <p:bodyStyle>
      <a:lvl1pPr marL="171450" indent="-171450" algn="l" defTabSz="685800" rtl="0" eaLnBrk="1" latinLnBrk="0" hangingPunct="1">
        <a:lnSpc>
          <a:spcPct val="120000"/>
        </a:lnSpc>
        <a:spcBef>
          <a:spcPts val="750"/>
        </a:spcBef>
        <a:buSzPct val="125000"/>
        <a:buFont typeface="Arial" panose="020B0604020202020204" pitchFamily="34" charset="0"/>
        <a:buChar char="•"/>
        <a:defRPr sz="1800" kern="1200">
          <a:solidFill>
            <a:schemeClr val="tx1"/>
          </a:solidFill>
          <a:latin typeface="+mn-lt"/>
          <a:ea typeface="+mn-ea"/>
          <a:cs typeface="+mn-cs"/>
        </a:defRPr>
      </a:lvl1pPr>
      <a:lvl2pPr marL="514350" indent="-171450" algn="l" defTabSz="685800" rtl="0" eaLnBrk="1" latinLnBrk="0" hangingPunct="1">
        <a:lnSpc>
          <a:spcPct val="120000"/>
        </a:lnSpc>
        <a:spcBef>
          <a:spcPts val="375"/>
        </a:spcBef>
        <a:buSzPct val="125000"/>
        <a:buFont typeface="Arial" panose="020B0604020202020204" pitchFamily="34" charset="0"/>
        <a:buChar char="•"/>
        <a:defRPr sz="1500" kern="1200">
          <a:solidFill>
            <a:schemeClr val="tx1"/>
          </a:solidFill>
          <a:latin typeface="+mn-lt"/>
          <a:ea typeface="+mn-ea"/>
          <a:cs typeface="+mn-cs"/>
        </a:defRPr>
      </a:lvl2pPr>
      <a:lvl3pPr marL="857250" indent="-171450" algn="l" defTabSz="685800" rtl="0" eaLnBrk="1" latinLnBrk="0" hangingPunct="1">
        <a:lnSpc>
          <a:spcPct val="120000"/>
        </a:lnSpc>
        <a:spcBef>
          <a:spcPts val="375"/>
        </a:spcBef>
        <a:buSzPct val="125000"/>
        <a:buFont typeface="Arial" panose="020B0604020202020204" pitchFamily="34" charset="0"/>
        <a:buChar char="•"/>
        <a:defRPr sz="1350" kern="1200">
          <a:solidFill>
            <a:schemeClr val="tx1"/>
          </a:solidFill>
          <a:latin typeface="+mn-lt"/>
          <a:ea typeface="+mn-ea"/>
          <a:cs typeface="+mn-cs"/>
        </a:defRPr>
      </a:lvl3pPr>
      <a:lvl4pPr marL="1200150" indent="-171450" algn="l" defTabSz="685800" rtl="0" eaLnBrk="1" latinLnBrk="0" hangingPunct="1">
        <a:lnSpc>
          <a:spcPct val="120000"/>
        </a:lnSpc>
        <a:spcBef>
          <a:spcPts val="375"/>
        </a:spcBef>
        <a:buSzPct val="125000"/>
        <a:buFont typeface="Arial" panose="020B0604020202020204" pitchFamily="34" charset="0"/>
        <a:buChar char="•"/>
        <a:defRPr sz="1200" kern="1200">
          <a:solidFill>
            <a:schemeClr val="tx1"/>
          </a:solidFill>
          <a:latin typeface="+mn-lt"/>
          <a:ea typeface="+mn-ea"/>
          <a:cs typeface="+mn-cs"/>
        </a:defRPr>
      </a:lvl4pPr>
      <a:lvl5pPr marL="1543050" indent="-171450" algn="l" defTabSz="685800" rtl="0" eaLnBrk="1" latinLnBrk="0" hangingPunct="1">
        <a:lnSpc>
          <a:spcPct val="120000"/>
        </a:lnSpc>
        <a:spcBef>
          <a:spcPts val="375"/>
        </a:spcBef>
        <a:buSzPct val="125000"/>
        <a:buFont typeface="Arial" panose="020B0604020202020204" pitchFamily="34" charset="0"/>
        <a:buChar char="•"/>
        <a:defRPr sz="1200" kern="1200">
          <a:solidFill>
            <a:schemeClr val="tx1"/>
          </a:solidFill>
          <a:latin typeface="+mn-lt"/>
          <a:ea typeface="+mn-ea"/>
          <a:cs typeface="+mn-cs"/>
        </a:defRPr>
      </a:lvl5pPr>
      <a:lvl6pPr marL="1885950" indent="-171450" algn="l" defTabSz="685800" rtl="0" eaLnBrk="1" latinLnBrk="0" hangingPunct="1">
        <a:lnSpc>
          <a:spcPct val="120000"/>
        </a:lnSpc>
        <a:spcBef>
          <a:spcPts val="375"/>
        </a:spcBef>
        <a:buSzPct val="125000"/>
        <a:buFont typeface="Arial" panose="020B0604020202020204" pitchFamily="34" charset="0"/>
        <a:buChar char="•"/>
        <a:defRPr sz="1050" kern="1200">
          <a:solidFill>
            <a:schemeClr val="tx1"/>
          </a:solidFill>
          <a:latin typeface="+mn-lt"/>
          <a:ea typeface="+mn-ea"/>
          <a:cs typeface="+mn-cs"/>
        </a:defRPr>
      </a:lvl6pPr>
      <a:lvl7pPr marL="2228850" indent="-171450" algn="l" defTabSz="685800" rtl="0" eaLnBrk="1" latinLnBrk="0" hangingPunct="1">
        <a:lnSpc>
          <a:spcPct val="120000"/>
        </a:lnSpc>
        <a:spcBef>
          <a:spcPts val="375"/>
        </a:spcBef>
        <a:buSzPct val="125000"/>
        <a:buFont typeface="Arial" panose="020B0604020202020204" pitchFamily="34" charset="0"/>
        <a:buChar char="•"/>
        <a:defRPr sz="1050" kern="1200">
          <a:solidFill>
            <a:schemeClr val="tx1"/>
          </a:solidFill>
          <a:latin typeface="+mn-lt"/>
          <a:ea typeface="+mn-ea"/>
          <a:cs typeface="+mn-cs"/>
        </a:defRPr>
      </a:lvl7pPr>
      <a:lvl8pPr marL="2571750" indent="-171450" algn="l" defTabSz="685800" rtl="0" eaLnBrk="1" latinLnBrk="0" hangingPunct="1">
        <a:lnSpc>
          <a:spcPct val="120000"/>
        </a:lnSpc>
        <a:spcBef>
          <a:spcPts val="375"/>
        </a:spcBef>
        <a:buSzPct val="125000"/>
        <a:buFont typeface="Arial" panose="020B0604020202020204" pitchFamily="34" charset="0"/>
        <a:buChar char="•"/>
        <a:defRPr sz="1050" kern="1200">
          <a:solidFill>
            <a:schemeClr val="tx1"/>
          </a:solidFill>
          <a:latin typeface="+mn-lt"/>
          <a:ea typeface="+mn-ea"/>
          <a:cs typeface="+mn-cs"/>
        </a:defRPr>
      </a:lvl8pPr>
      <a:lvl9pPr marL="2914650" indent="-171450" algn="l" defTabSz="685800" rtl="0" eaLnBrk="1" latinLnBrk="0" hangingPunct="1">
        <a:lnSpc>
          <a:spcPct val="120000"/>
        </a:lnSpc>
        <a:spcBef>
          <a:spcPts val="375"/>
        </a:spcBef>
        <a:buSzPct val="125000"/>
        <a:buFont typeface="Arial" panose="020B0604020202020204" pitchFamily="34" charset="0"/>
        <a:buChar char="•"/>
        <a:defRPr sz="10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标题占位符 1"/>
          <p:cNvSpPr>
            <a:spLocks noGrp="1"/>
          </p:cNvSpPr>
          <p:nvPr>
            <p:ph type="title"/>
          </p:nvPr>
        </p:nvSpPr>
        <p:spPr>
          <a:xfrm>
            <a:off x="838200" y="365125"/>
            <a:ext cx="10515600" cy="1325563"/>
          </a:xfrm>
          <a:prstGeom prst="rect">
            <a:avLst/>
          </a:prstGeom>
          <a:noFill/>
          <a:ln w="9525">
            <a:noFill/>
          </a:ln>
        </p:spPr>
        <p:txBody>
          <a:bodyPr anchor="ctr"/>
          <a:lstStyle/>
          <a:p>
            <a:pPr lvl="0"/>
            <a:r>
              <a:rPr lang="zh-CN" altLang="en-US" dirty="0"/>
              <a:t>单击此处编辑母版标题样式</a:t>
            </a:r>
          </a:p>
        </p:txBody>
      </p:sp>
      <p:sp>
        <p:nvSpPr>
          <p:cNvPr id="1027" name="文本占位符 2"/>
          <p:cNvSpPr>
            <a:spLocks noGrp="1"/>
          </p:cNvSpPr>
          <p:nvPr>
            <p:ph type="body"/>
          </p:nvPr>
        </p:nvSpPr>
        <p:spPr>
          <a:xfrm>
            <a:off x="838200" y="1825625"/>
            <a:ext cx="10515600" cy="4351338"/>
          </a:xfrm>
          <a:prstGeom prst="rect">
            <a:avLst/>
          </a:prstGeom>
          <a:noFill/>
          <a:ln w="9525">
            <a:noFill/>
          </a:ln>
        </p:spPr>
        <p:txBody>
          <a:bodyPr anchor="t"/>
          <a:lstStyle/>
          <a:p>
            <a:pPr lvl="0" indent="-228600"/>
            <a:r>
              <a:rPr lang="zh-CN" altLang="en-US" dirty="0"/>
              <a:t>单击此处编辑母版文本样式</a:t>
            </a:r>
          </a:p>
          <a:p>
            <a:pPr lvl="1" indent="-228600"/>
            <a:r>
              <a:rPr lang="zh-CN" altLang="en-US" dirty="0"/>
              <a:t>第二级</a:t>
            </a:r>
          </a:p>
          <a:p>
            <a:pPr lvl="2" indent="-228600"/>
            <a:r>
              <a:rPr lang="zh-CN" altLang="en-US" dirty="0"/>
              <a:t>第三级</a:t>
            </a:r>
          </a:p>
          <a:p>
            <a:pPr lvl="3" indent="-228600"/>
            <a:r>
              <a:rPr lang="zh-CN" altLang="en-US" dirty="0"/>
              <a:t>第四级</a:t>
            </a:r>
          </a:p>
          <a:p>
            <a:pPr lvl="4" indent="-228600"/>
            <a:r>
              <a:rPr lang="zh-CN" altLang="en-US" dirty="0"/>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fontAlgn="auto">
              <a:buFontTx/>
              <a:buNone/>
              <a:defRPr sz="1200" noProof="1">
                <a:solidFill>
                  <a:schemeClr val="tx1">
                    <a:tint val="75000"/>
                  </a:schemeClr>
                </a:solidFill>
                <a:latin typeface="+mn-lt"/>
                <a:ea typeface="+mn-ea"/>
              </a:defRPr>
            </a:lvl1pPr>
          </a:lstStyle>
          <a:p>
            <a:pPr marL="0" marR="0" lvl="0" indent="0" algn="l" defTabSz="914400" rtl="0" eaLnBrk="1" fontAlgn="auto" latinLnBrk="0" hangingPunct="1">
              <a:lnSpc>
                <a:spcPct val="100000"/>
              </a:lnSpc>
              <a:spcBef>
                <a:spcPct val="0"/>
              </a:spcBef>
              <a:spcAft>
                <a:spcPct val="0"/>
              </a:spcAft>
              <a:buClrTx/>
              <a:buSzTx/>
              <a:buFontTx/>
              <a:buNone/>
              <a:defRPr/>
            </a:pPr>
            <a:fld id="{36157257-840F-4E44-A988-882E70421530}" type="datetimeFigureOut">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2019/3/28</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fontAlgn="auto">
              <a:buFontTx/>
              <a:buNone/>
              <a:defRPr sz="1200" noProof="1">
                <a:solidFill>
                  <a:schemeClr val="tx1">
                    <a:tint val="75000"/>
                  </a:schemeClr>
                </a:solidFill>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lstStyle/>
          <a:p>
            <a:pPr lvl="0" algn="r" eaLnBrk="1" fontAlgn="base" hangingPunct="1"/>
            <a:fld id="{9A0DB2DC-4C9A-4742-B13C-FB6460FD3503}" type="slidenum">
              <a:rPr lang="zh-CN" altLang="en-US" sz="1200" strike="noStrike" noProof="1" dirty="0">
                <a:solidFill>
                  <a:srgbClr val="898989"/>
                </a:solidFill>
                <a:latin typeface="Calibri" panose="020F0502020204030204" pitchFamily="34" charset="0"/>
                <a:ea typeface="宋体" panose="02010600030101010101" pitchFamily="2" charset="-122"/>
                <a:cs typeface="+mn-ea"/>
              </a:rPr>
              <a:t>‹#›</a:t>
            </a:fld>
            <a:endParaRPr lang="zh-CN" altLang="en-US" sz="1200" strike="noStrike" noProof="1">
              <a:solidFill>
                <a:srgbClr val="898989"/>
              </a:solidFill>
            </a:endParaRPr>
          </a:p>
        </p:txBody>
      </p:sp>
    </p:spTree>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 id="2147483707" r:id="rId14"/>
    <p:sldLayoutId id="2147483708" r:id="rId15"/>
  </p:sldLayoutIdLst>
  <p:transition spd="slow">
    <p:blinds dir="vert"/>
  </p:transition>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tags" Target="../tags/tag22.xml"/><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2.xml"/><Relationship Id="rId1" Type="http://schemas.openxmlformats.org/officeDocument/2006/relationships/tags" Target="../tags/tag23.xml"/><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24.xml"/><Relationship Id="rId5" Type="http://schemas.openxmlformats.org/officeDocument/2006/relationships/image" Target="../media/image13.png"/><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notesSlide" Target="../notesSlides/notesSlide9.xml"/><Relationship Id="rId7" Type="http://schemas.openxmlformats.org/officeDocument/2006/relationships/image" Target="../media/image15.png"/><Relationship Id="rId2" Type="http://schemas.openxmlformats.org/officeDocument/2006/relationships/slideLayout" Target="../slideLayouts/slideLayout2.xml"/><Relationship Id="rId1" Type="http://schemas.openxmlformats.org/officeDocument/2006/relationships/tags" Target="../tags/tag25.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slideLayout" Target="../slideLayouts/slideLayout2.xml"/><Relationship Id="rId1" Type="http://schemas.openxmlformats.org/officeDocument/2006/relationships/tags" Target="../tags/tag26.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27.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28.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image" Target="../media/image29.png"/><Relationship Id="rId2" Type="http://schemas.openxmlformats.org/officeDocument/2006/relationships/slideLayout" Target="../slideLayouts/slideLayout2.xml"/><Relationship Id="rId1" Type="http://schemas.openxmlformats.org/officeDocument/2006/relationships/tags" Target="../tags/tag29.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30.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3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image" Target="../media/image37.png"/><Relationship Id="rId2" Type="http://schemas.openxmlformats.org/officeDocument/2006/relationships/slideLayout" Target="../slideLayouts/slideLayout2.xml"/><Relationship Id="rId1" Type="http://schemas.openxmlformats.org/officeDocument/2006/relationships/tags" Target="../tags/tag3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33.xml"/><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34.xml"/><Relationship Id="rId5" Type="http://schemas.openxmlformats.org/officeDocument/2006/relationships/image" Target="../media/image39.png"/><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35.xml"/><Relationship Id="rId4" Type="http://schemas.openxmlformats.org/officeDocument/2006/relationships/image" Target="../media/image7.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36.xml"/><Relationship Id="rId5" Type="http://schemas.openxmlformats.org/officeDocument/2006/relationships/image" Target="../media/image41.png"/><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37.xml"/><Relationship Id="rId5" Type="http://schemas.openxmlformats.org/officeDocument/2006/relationships/image" Target="../media/image43.png"/><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38.xml"/><Relationship Id="rId4" Type="http://schemas.openxmlformats.org/officeDocument/2006/relationships/image" Target="../media/image44.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39.xml"/><Relationship Id="rId5" Type="http://schemas.openxmlformats.org/officeDocument/2006/relationships/image" Target="../media/image45.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40.xml"/><Relationship Id="rId5" Type="http://schemas.openxmlformats.org/officeDocument/2006/relationships/image" Target="../media/image47.png"/><Relationship Id="rId4" Type="http://schemas.openxmlformats.org/officeDocument/2006/relationships/image" Target="../media/image46.png"/></Relationships>
</file>

<file path=ppt/slides/_rels/slide31.xml.rels><?xml version="1.0" encoding="UTF-8" standalone="yes"?>
<Relationships xmlns="http://schemas.openxmlformats.org/package/2006/relationships"><Relationship Id="rId8" Type="http://schemas.openxmlformats.org/officeDocument/2006/relationships/tags" Target="../tags/tag48.xml"/><Relationship Id="rId13" Type="http://schemas.openxmlformats.org/officeDocument/2006/relationships/tags" Target="../tags/tag53.xml"/><Relationship Id="rId18" Type="http://schemas.openxmlformats.org/officeDocument/2006/relationships/tags" Target="../tags/tag58.xml"/><Relationship Id="rId3" Type="http://schemas.openxmlformats.org/officeDocument/2006/relationships/tags" Target="../tags/tag43.xml"/><Relationship Id="rId21" Type="http://schemas.openxmlformats.org/officeDocument/2006/relationships/tags" Target="../tags/tag61.xml"/><Relationship Id="rId7" Type="http://schemas.openxmlformats.org/officeDocument/2006/relationships/tags" Target="../tags/tag47.xml"/><Relationship Id="rId12" Type="http://schemas.openxmlformats.org/officeDocument/2006/relationships/tags" Target="../tags/tag52.xml"/><Relationship Id="rId17" Type="http://schemas.openxmlformats.org/officeDocument/2006/relationships/tags" Target="../tags/tag57.xml"/><Relationship Id="rId2" Type="http://schemas.openxmlformats.org/officeDocument/2006/relationships/tags" Target="../tags/tag42.xml"/><Relationship Id="rId16" Type="http://schemas.openxmlformats.org/officeDocument/2006/relationships/tags" Target="../tags/tag56.xml"/><Relationship Id="rId20" Type="http://schemas.openxmlformats.org/officeDocument/2006/relationships/tags" Target="../tags/tag60.xml"/><Relationship Id="rId1" Type="http://schemas.openxmlformats.org/officeDocument/2006/relationships/tags" Target="../tags/tag41.xml"/><Relationship Id="rId6" Type="http://schemas.openxmlformats.org/officeDocument/2006/relationships/tags" Target="../tags/tag46.xml"/><Relationship Id="rId11" Type="http://schemas.openxmlformats.org/officeDocument/2006/relationships/tags" Target="../tags/tag51.xml"/><Relationship Id="rId5" Type="http://schemas.openxmlformats.org/officeDocument/2006/relationships/tags" Target="../tags/tag45.xml"/><Relationship Id="rId15" Type="http://schemas.openxmlformats.org/officeDocument/2006/relationships/tags" Target="../tags/tag55.xml"/><Relationship Id="rId10" Type="http://schemas.openxmlformats.org/officeDocument/2006/relationships/tags" Target="../tags/tag50.xml"/><Relationship Id="rId19" Type="http://schemas.openxmlformats.org/officeDocument/2006/relationships/tags" Target="../tags/tag59.xml"/><Relationship Id="rId4" Type="http://schemas.openxmlformats.org/officeDocument/2006/relationships/tags" Target="../tags/tag44.xml"/><Relationship Id="rId9" Type="http://schemas.openxmlformats.org/officeDocument/2006/relationships/tags" Target="../tags/tag49.xml"/><Relationship Id="rId14" Type="http://schemas.openxmlformats.org/officeDocument/2006/relationships/tags" Target="../tags/tag54.xml"/><Relationship Id="rId22"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33.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25.xml"/><Relationship Id="rId1" Type="http://schemas.openxmlformats.org/officeDocument/2006/relationships/slideLayout" Target="../slideLayouts/slideLayout44.xml"/><Relationship Id="rId6" Type="http://schemas.openxmlformats.org/officeDocument/2006/relationships/image" Target="../media/image54.png"/><Relationship Id="rId11" Type="http://schemas.openxmlformats.org/officeDocument/2006/relationships/image" Target="../media/image59.png"/><Relationship Id="rId5" Type="http://schemas.openxmlformats.org/officeDocument/2006/relationships/image" Target="../media/image53.pn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png"/></Relationships>
</file>

<file path=ppt/slides/_rels/slide3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44.xml"/></Relationships>
</file>

<file path=ppt/slides/_rels/slide3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44.xml"/><Relationship Id="rId5" Type="http://schemas.openxmlformats.org/officeDocument/2006/relationships/image" Target="../media/image64.png"/><Relationship Id="rId4" Type="http://schemas.openxmlformats.org/officeDocument/2006/relationships/image" Target="../media/image63.png"/></Relationships>
</file>

<file path=ppt/slides/_rels/slide3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6.xml"/><Relationship Id="rId1" Type="http://schemas.openxmlformats.org/officeDocument/2006/relationships/slideLayout" Target="../slideLayouts/slideLayout44.xml"/><Relationship Id="rId4" Type="http://schemas.openxmlformats.org/officeDocument/2006/relationships/image" Target="../media/image66.png"/></Relationships>
</file>

<file path=ppt/slides/_rels/slide3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5.png"/><Relationship Id="rId1" Type="http://schemas.openxmlformats.org/officeDocument/2006/relationships/slideLayout" Target="../slideLayouts/slideLayout44.xml"/><Relationship Id="rId4" Type="http://schemas.openxmlformats.org/officeDocument/2006/relationships/image" Target="../media/image68.png"/></Relationships>
</file>

<file path=ppt/slides/_rels/slide3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44.xml"/><Relationship Id="rId4" Type="http://schemas.openxmlformats.org/officeDocument/2006/relationships/image" Target="../media/image71.png"/></Relationships>
</file>

<file path=ppt/slides/_rels/slide3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44.xml"/><Relationship Id="rId4" Type="http://schemas.openxmlformats.org/officeDocument/2006/relationships/image" Target="../media/image74.png"/></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44.xml"/><Relationship Id="rId4" Type="http://schemas.openxmlformats.org/officeDocument/2006/relationships/image" Target="../media/image77.png"/></Relationships>
</file>

<file path=ppt/slides/_rels/slide41.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notesSlide" Target="../notesSlides/notesSlide27.xml"/><Relationship Id="rId1" Type="http://schemas.openxmlformats.org/officeDocument/2006/relationships/slideLayout" Target="../slideLayouts/slideLayout44.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4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8.xml"/><Relationship Id="rId1" Type="http://schemas.openxmlformats.org/officeDocument/2006/relationships/slideLayout" Target="../slideLayouts/slideLayout44.xml"/><Relationship Id="rId4" Type="http://schemas.openxmlformats.org/officeDocument/2006/relationships/image" Target="../media/image85.png"/></Relationships>
</file>

<file path=ppt/slides/_rels/slide43.xml.rels><?xml version="1.0" encoding="UTF-8" standalone="yes"?>
<Relationships xmlns="http://schemas.openxmlformats.org/package/2006/relationships"><Relationship Id="rId8" Type="http://schemas.openxmlformats.org/officeDocument/2006/relationships/tags" Target="../tags/tag69.xml"/><Relationship Id="rId13" Type="http://schemas.openxmlformats.org/officeDocument/2006/relationships/tags" Target="../tags/tag74.xml"/><Relationship Id="rId18" Type="http://schemas.openxmlformats.org/officeDocument/2006/relationships/tags" Target="../tags/tag79.xml"/><Relationship Id="rId3" Type="http://schemas.openxmlformats.org/officeDocument/2006/relationships/tags" Target="../tags/tag64.xml"/><Relationship Id="rId21" Type="http://schemas.openxmlformats.org/officeDocument/2006/relationships/tags" Target="../tags/tag82.xml"/><Relationship Id="rId7" Type="http://schemas.openxmlformats.org/officeDocument/2006/relationships/tags" Target="../tags/tag68.xml"/><Relationship Id="rId12" Type="http://schemas.openxmlformats.org/officeDocument/2006/relationships/tags" Target="../tags/tag73.xml"/><Relationship Id="rId17" Type="http://schemas.openxmlformats.org/officeDocument/2006/relationships/tags" Target="../tags/tag78.xml"/><Relationship Id="rId2" Type="http://schemas.openxmlformats.org/officeDocument/2006/relationships/tags" Target="../tags/tag63.xml"/><Relationship Id="rId16" Type="http://schemas.openxmlformats.org/officeDocument/2006/relationships/tags" Target="../tags/tag77.xml"/><Relationship Id="rId20" Type="http://schemas.openxmlformats.org/officeDocument/2006/relationships/tags" Target="../tags/tag81.xml"/><Relationship Id="rId1" Type="http://schemas.openxmlformats.org/officeDocument/2006/relationships/tags" Target="../tags/tag62.xml"/><Relationship Id="rId6" Type="http://schemas.openxmlformats.org/officeDocument/2006/relationships/tags" Target="../tags/tag67.xml"/><Relationship Id="rId11" Type="http://schemas.openxmlformats.org/officeDocument/2006/relationships/tags" Target="../tags/tag72.xml"/><Relationship Id="rId5" Type="http://schemas.openxmlformats.org/officeDocument/2006/relationships/tags" Target="../tags/tag66.xml"/><Relationship Id="rId15" Type="http://schemas.openxmlformats.org/officeDocument/2006/relationships/tags" Target="../tags/tag76.xml"/><Relationship Id="rId10" Type="http://schemas.openxmlformats.org/officeDocument/2006/relationships/tags" Target="../tags/tag71.xml"/><Relationship Id="rId19" Type="http://schemas.openxmlformats.org/officeDocument/2006/relationships/tags" Target="../tags/tag80.xml"/><Relationship Id="rId4" Type="http://schemas.openxmlformats.org/officeDocument/2006/relationships/tags" Target="../tags/tag65.xml"/><Relationship Id="rId9" Type="http://schemas.openxmlformats.org/officeDocument/2006/relationships/tags" Target="../tags/tag70.xml"/><Relationship Id="rId14" Type="http://schemas.openxmlformats.org/officeDocument/2006/relationships/tags" Target="../tags/tag75.xml"/><Relationship Id="rId22"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86.png"/><Relationship Id="rId7" Type="http://schemas.openxmlformats.org/officeDocument/2006/relationships/image" Target="../media/image90.png"/><Relationship Id="rId2" Type="http://schemas.openxmlformats.org/officeDocument/2006/relationships/notesSlide" Target="../notesSlides/notesSlide29.xml"/><Relationship Id="rId1" Type="http://schemas.openxmlformats.org/officeDocument/2006/relationships/slideLayout" Target="../slideLayouts/slideLayout44.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45.xml.rels><?xml version="1.0" encoding="UTF-8" standalone="yes"?>
<Relationships xmlns="http://schemas.openxmlformats.org/package/2006/relationships"><Relationship Id="rId3" Type="http://schemas.openxmlformats.org/officeDocument/2006/relationships/image" Target="../media/image91.png"/><Relationship Id="rId7" Type="http://schemas.openxmlformats.org/officeDocument/2006/relationships/image" Target="../media/image94.png"/><Relationship Id="rId2" Type="http://schemas.openxmlformats.org/officeDocument/2006/relationships/notesSlide" Target="../notesSlides/notesSlide30.xml"/><Relationship Id="rId1" Type="http://schemas.openxmlformats.org/officeDocument/2006/relationships/slideLayout" Target="../slideLayouts/slideLayout44.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82.png"/></Relationships>
</file>

<file path=ppt/slides/_rels/slide46.xml.rels><?xml version="1.0" encoding="UTF-8" standalone="yes"?>
<Relationships xmlns="http://schemas.openxmlformats.org/package/2006/relationships"><Relationship Id="rId3" Type="http://schemas.openxmlformats.org/officeDocument/2006/relationships/image" Target="../media/image96.png"/><Relationship Id="rId7" Type="http://schemas.openxmlformats.org/officeDocument/2006/relationships/image" Target="../media/image100.png"/><Relationship Id="rId2" Type="http://schemas.openxmlformats.org/officeDocument/2006/relationships/image" Target="../media/image95.png"/><Relationship Id="rId1" Type="http://schemas.openxmlformats.org/officeDocument/2006/relationships/slideLayout" Target="../slideLayouts/slideLayout44.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4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31.xml"/><Relationship Id="rId1" Type="http://schemas.openxmlformats.org/officeDocument/2006/relationships/slideLayout" Target="../slideLayouts/slideLayout4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4.xml"/></Relationships>
</file>

<file path=ppt/slides/_rels/slide49.xml.rels><?xml version="1.0" encoding="UTF-8" standalone="yes"?>
<Relationships xmlns="http://schemas.openxmlformats.org/package/2006/relationships"><Relationship Id="rId3" Type="http://schemas.openxmlformats.org/officeDocument/2006/relationships/image" Target="../media/image102.emf"/><Relationship Id="rId2" Type="http://schemas.openxmlformats.org/officeDocument/2006/relationships/notesSlide" Target="../notesSlides/notesSlide33.xml"/><Relationship Id="rId1" Type="http://schemas.openxmlformats.org/officeDocument/2006/relationships/slideLayout" Target="../slideLayouts/slideLayout25.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emf"/></Relationships>
</file>

<file path=ppt/slides/_rels/slide5.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tags" Target="../tags/tag13.xml"/><Relationship Id="rId18" Type="http://schemas.openxmlformats.org/officeDocument/2006/relationships/tags" Target="../tags/tag18.xml"/><Relationship Id="rId3" Type="http://schemas.openxmlformats.org/officeDocument/2006/relationships/tags" Target="../tags/tag3.xml"/><Relationship Id="rId21" Type="http://schemas.openxmlformats.org/officeDocument/2006/relationships/tags" Target="../tags/tag21.xml"/><Relationship Id="rId7" Type="http://schemas.openxmlformats.org/officeDocument/2006/relationships/tags" Target="../tags/tag7.xml"/><Relationship Id="rId12" Type="http://schemas.openxmlformats.org/officeDocument/2006/relationships/tags" Target="../tags/tag12.xml"/><Relationship Id="rId17" Type="http://schemas.openxmlformats.org/officeDocument/2006/relationships/tags" Target="../tags/tag17.xml"/><Relationship Id="rId2" Type="http://schemas.openxmlformats.org/officeDocument/2006/relationships/tags" Target="../tags/tag2.xml"/><Relationship Id="rId16" Type="http://schemas.openxmlformats.org/officeDocument/2006/relationships/tags" Target="../tags/tag16.xml"/><Relationship Id="rId20" Type="http://schemas.openxmlformats.org/officeDocument/2006/relationships/tags" Target="../tags/tag20.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5" Type="http://schemas.openxmlformats.org/officeDocument/2006/relationships/tags" Target="../tags/tag5.xml"/><Relationship Id="rId15" Type="http://schemas.openxmlformats.org/officeDocument/2006/relationships/tags" Target="../tags/tag15.xml"/><Relationship Id="rId10" Type="http://schemas.openxmlformats.org/officeDocument/2006/relationships/tags" Target="../tags/tag10.xml"/><Relationship Id="rId19" Type="http://schemas.openxmlformats.org/officeDocument/2006/relationships/tags" Target="../tags/tag19.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tags" Target="../tags/tag14.xml"/><Relationship Id="rId22"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tags" Target="../tags/tag83.xml"/><Relationship Id="rId5" Type="http://schemas.openxmlformats.org/officeDocument/2006/relationships/image" Target="../media/image107.png"/><Relationship Id="rId4" Type="http://schemas.openxmlformats.org/officeDocument/2006/relationships/image" Target="../media/image106.pn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4.xml"/><Relationship Id="rId1" Type="http://schemas.openxmlformats.org/officeDocument/2006/relationships/tags" Target="../tags/tag84.xml"/></Relationships>
</file>

<file path=ppt/slides/_rels/slide52.xml.rels><?xml version="1.0" encoding="UTF-8" standalone="yes"?>
<Relationships xmlns="http://schemas.openxmlformats.org/package/2006/relationships"><Relationship Id="rId3" Type="http://schemas.openxmlformats.org/officeDocument/2006/relationships/image" Target="../media/image109.png"/><Relationship Id="rId7" Type="http://schemas.openxmlformats.org/officeDocument/2006/relationships/image" Target="../media/image113.png"/><Relationship Id="rId2" Type="http://schemas.openxmlformats.org/officeDocument/2006/relationships/image" Target="../media/image108.png"/><Relationship Id="rId1" Type="http://schemas.openxmlformats.org/officeDocument/2006/relationships/slideLayout" Target="../slideLayouts/slideLayout44.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10.png"/></Relationships>
</file>

<file path=ppt/slides/_rels/slide53.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image" Target="../media/image114.jpeg"/><Relationship Id="rId7" Type="http://schemas.openxmlformats.org/officeDocument/2006/relationships/image" Target="../media/image118.jpeg"/><Relationship Id="rId2" Type="http://schemas.openxmlformats.org/officeDocument/2006/relationships/slideLayout" Target="../slideLayouts/slideLayout44.xml"/><Relationship Id="rId1" Type="http://schemas.openxmlformats.org/officeDocument/2006/relationships/tags" Target="../tags/tag85.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115.pn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44.xml"/><Relationship Id="rId1" Type="http://schemas.openxmlformats.org/officeDocument/2006/relationships/tags" Target="../tags/tag86.xml"/><Relationship Id="rId5" Type="http://schemas.openxmlformats.org/officeDocument/2006/relationships/image" Target="../media/image121.jpeg"/><Relationship Id="rId4" Type="http://schemas.openxmlformats.org/officeDocument/2006/relationships/image" Target="../media/image120.pn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44.xml"/><Relationship Id="rId1" Type="http://schemas.openxmlformats.org/officeDocument/2006/relationships/tags" Target="../tags/tag87.xml"/><Relationship Id="rId6" Type="http://schemas.openxmlformats.org/officeDocument/2006/relationships/image" Target="../media/image124.png"/><Relationship Id="rId5" Type="http://schemas.openxmlformats.org/officeDocument/2006/relationships/image" Target="../media/image123.png"/><Relationship Id="rId4" Type="http://schemas.openxmlformats.org/officeDocument/2006/relationships/image" Target="../media/image122.jpe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44.xml"/><Relationship Id="rId1" Type="http://schemas.openxmlformats.org/officeDocument/2006/relationships/tags" Target="../tags/tag88.xml"/><Relationship Id="rId5" Type="http://schemas.openxmlformats.org/officeDocument/2006/relationships/image" Target="../media/image121.jpeg"/><Relationship Id="rId4" Type="http://schemas.openxmlformats.org/officeDocument/2006/relationships/image" Target="../media/image120.png"/></Relationships>
</file>

<file path=ppt/slides/_rels/slide57.xml.rels><?xml version="1.0" encoding="UTF-8" standalone="yes"?>
<Relationships xmlns="http://schemas.openxmlformats.org/package/2006/relationships"><Relationship Id="rId8" Type="http://schemas.openxmlformats.org/officeDocument/2006/relationships/image" Target="../media/image128.png"/><Relationship Id="rId3" Type="http://schemas.openxmlformats.org/officeDocument/2006/relationships/notesSlide" Target="../notesSlides/notesSlide39.xml"/><Relationship Id="rId7" Type="http://schemas.openxmlformats.org/officeDocument/2006/relationships/image" Target="../media/image127.png"/><Relationship Id="rId2" Type="http://schemas.openxmlformats.org/officeDocument/2006/relationships/slideLayout" Target="../slideLayouts/slideLayout44.xml"/><Relationship Id="rId1" Type="http://schemas.openxmlformats.org/officeDocument/2006/relationships/tags" Target="../tags/tag89.xml"/><Relationship Id="rId6" Type="http://schemas.openxmlformats.org/officeDocument/2006/relationships/image" Target="../media/image126.png"/><Relationship Id="rId5" Type="http://schemas.openxmlformats.org/officeDocument/2006/relationships/image" Target="../media/image125.png"/><Relationship Id="rId4" Type="http://schemas.openxmlformats.org/officeDocument/2006/relationships/image" Target="../media/image120.pn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44.xml"/><Relationship Id="rId1" Type="http://schemas.openxmlformats.org/officeDocument/2006/relationships/tags" Target="../tags/tag90.xml"/><Relationship Id="rId5" Type="http://schemas.openxmlformats.org/officeDocument/2006/relationships/image" Target="../media/image121.jpeg"/><Relationship Id="rId4" Type="http://schemas.openxmlformats.org/officeDocument/2006/relationships/image" Target="../media/image120.png"/></Relationships>
</file>

<file path=ppt/slides/_rels/slide59.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slideLayout" Target="../slideLayouts/slideLayout44.xml"/><Relationship Id="rId1" Type="http://schemas.openxmlformats.org/officeDocument/2006/relationships/tags" Target="../tags/tag91.xml"/><Relationship Id="rId5" Type="http://schemas.openxmlformats.org/officeDocument/2006/relationships/image" Target="../media/image131.jpeg"/><Relationship Id="rId4" Type="http://schemas.openxmlformats.org/officeDocument/2006/relationships/image" Target="../media/image130.jpe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44.xml"/><Relationship Id="rId1" Type="http://schemas.openxmlformats.org/officeDocument/2006/relationships/tags" Target="../tags/tag92.xml"/><Relationship Id="rId5" Type="http://schemas.openxmlformats.org/officeDocument/2006/relationships/image" Target="../media/image121.jpeg"/><Relationship Id="rId4" Type="http://schemas.openxmlformats.org/officeDocument/2006/relationships/image" Target="../media/image120.png"/></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44.xml"/><Relationship Id="rId1" Type="http://schemas.openxmlformats.org/officeDocument/2006/relationships/tags" Target="../tags/tag93.xml"/><Relationship Id="rId6" Type="http://schemas.openxmlformats.org/officeDocument/2006/relationships/image" Target="../media/image133.jpeg"/><Relationship Id="rId5" Type="http://schemas.openxmlformats.org/officeDocument/2006/relationships/image" Target="../media/image132.png"/><Relationship Id="rId4" Type="http://schemas.openxmlformats.org/officeDocument/2006/relationships/image" Target="../media/image126.pn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44.xml"/><Relationship Id="rId1" Type="http://schemas.openxmlformats.org/officeDocument/2006/relationships/tags" Target="../tags/tag94.xml"/><Relationship Id="rId5" Type="http://schemas.openxmlformats.org/officeDocument/2006/relationships/image" Target="../media/image135.jpeg"/><Relationship Id="rId4" Type="http://schemas.openxmlformats.org/officeDocument/2006/relationships/image" Target="../media/image134.jpeg"/></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44.xml"/><Relationship Id="rId1" Type="http://schemas.openxmlformats.org/officeDocument/2006/relationships/tags" Target="../tags/tag95.xml"/><Relationship Id="rId5" Type="http://schemas.openxmlformats.org/officeDocument/2006/relationships/image" Target="../media/image137.png"/><Relationship Id="rId4" Type="http://schemas.openxmlformats.org/officeDocument/2006/relationships/image" Target="../media/image136.pn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44.xml"/><Relationship Id="rId1" Type="http://schemas.openxmlformats.org/officeDocument/2006/relationships/tags" Target="../tags/tag96.xml"/><Relationship Id="rId5" Type="http://schemas.openxmlformats.org/officeDocument/2006/relationships/image" Target="../media/image121.jpeg"/><Relationship Id="rId4" Type="http://schemas.openxmlformats.org/officeDocument/2006/relationships/image" Target="../media/image120.png"/></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44.xml"/><Relationship Id="rId1" Type="http://schemas.openxmlformats.org/officeDocument/2006/relationships/tags" Target="../tags/tag97.xml"/><Relationship Id="rId6" Type="http://schemas.openxmlformats.org/officeDocument/2006/relationships/image" Target="../media/image140.png"/><Relationship Id="rId5" Type="http://schemas.openxmlformats.org/officeDocument/2006/relationships/image" Target="../media/image139.png"/><Relationship Id="rId4" Type="http://schemas.openxmlformats.org/officeDocument/2006/relationships/image" Target="../media/image138.png"/></Relationships>
</file>

<file path=ppt/slides/_rels/slide66.xml.rels><?xml version="1.0" encoding="UTF-8" standalone="yes"?>
<Relationships xmlns="http://schemas.openxmlformats.org/package/2006/relationships"><Relationship Id="rId8" Type="http://schemas.openxmlformats.org/officeDocument/2006/relationships/image" Target="../media/image145.jpeg"/><Relationship Id="rId3" Type="http://schemas.openxmlformats.org/officeDocument/2006/relationships/notesSlide" Target="../notesSlides/notesSlide47.xml"/><Relationship Id="rId7" Type="http://schemas.openxmlformats.org/officeDocument/2006/relationships/image" Target="../media/image144.png"/><Relationship Id="rId12" Type="http://schemas.openxmlformats.org/officeDocument/2006/relationships/image" Target="../media/image149.jpeg"/><Relationship Id="rId2" Type="http://schemas.openxmlformats.org/officeDocument/2006/relationships/slideLayout" Target="../slideLayouts/slideLayout44.xml"/><Relationship Id="rId1" Type="http://schemas.openxmlformats.org/officeDocument/2006/relationships/tags" Target="../tags/tag98.xml"/><Relationship Id="rId6" Type="http://schemas.openxmlformats.org/officeDocument/2006/relationships/image" Target="../media/image143.png"/><Relationship Id="rId11" Type="http://schemas.openxmlformats.org/officeDocument/2006/relationships/image" Target="../media/image148.png"/><Relationship Id="rId5" Type="http://schemas.openxmlformats.org/officeDocument/2006/relationships/image" Target="../media/image142.png"/><Relationship Id="rId10" Type="http://schemas.openxmlformats.org/officeDocument/2006/relationships/image" Target="../media/image147.png"/><Relationship Id="rId4" Type="http://schemas.openxmlformats.org/officeDocument/2006/relationships/image" Target="../media/image141.png"/><Relationship Id="rId9" Type="http://schemas.openxmlformats.org/officeDocument/2006/relationships/image" Target="../media/image146.png"/></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44.xml"/><Relationship Id="rId1" Type="http://schemas.openxmlformats.org/officeDocument/2006/relationships/tags" Target="../tags/tag99.xml"/><Relationship Id="rId5" Type="http://schemas.openxmlformats.org/officeDocument/2006/relationships/image" Target="../media/image121.jpeg"/><Relationship Id="rId4" Type="http://schemas.openxmlformats.org/officeDocument/2006/relationships/image" Target="../media/image120.png"/></Relationships>
</file>

<file path=ppt/slides/_rels/slide68.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slideLayout" Target="../slideLayouts/slideLayout44.xml"/><Relationship Id="rId1" Type="http://schemas.openxmlformats.org/officeDocument/2006/relationships/tags" Target="../tags/tag100.xml"/><Relationship Id="rId5" Type="http://schemas.openxmlformats.org/officeDocument/2006/relationships/image" Target="../media/image114.jpeg"/><Relationship Id="rId4" Type="http://schemas.openxmlformats.org/officeDocument/2006/relationships/image" Target="../media/image151.png"/></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44.xml"/><Relationship Id="rId1" Type="http://schemas.openxmlformats.org/officeDocument/2006/relationships/tags" Target="../tags/tag101.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44.xml"/><Relationship Id="rId1" Type="http://schemas.openxmlformats.org/officeDocument/2006/relationships/tags" Target="../tags/tag102.xml"/></Relationships>
</file>

<file path=ppt/slides/_rels/slide71.xml.rels><?xml version="1.0" encoding="UTF-8" standalone="yes"?>
<Relationships xmlns="http://schemas.openxmlformats.org/package/2006/relationships"><Relationship Id="rId3" Type="http://schemas.openxmlformats.org/officeDocument/2006/relationships/image" Target="../media/image153.jpg"/><Relationship Id="rId2" Type="http://schemas.openxmlformats.org/officeDocument/2006/relationships/image" Target="../media/image152.jpeg"/><Relationship Id="rId1" Type="http://schemas.openxmlformats.org/officeDocument/2006/relationships/slideLayout" Target="../slideLayouts/slideLayout43.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标题 1"/>
          <p:cNvSpPr>
            <a:spLocks noGrp="1"/>
          </p:cNvSpPr>
          <p:nvPr>
            <p:ph type="ctrTitle"/>
          </p:nvPr>
        </p:nvSpPr>
        <p:spPr/>
        <p:txBody>
          <a:bodyPr vert="horz" wrap="square" lIns="91440" tIns="45720" rIns="91440" bIns="45720" anchor="b"/>
          <a:lstStyle/>
          <a:p>
            <a:pPr eaLnBrk="1" hangingPunct="1"/>
            <a:endParaRPr lang="zh-CN" altLang="en-US" kern="1200" dirty="0">
              <a:latin typeface="+mj-lt"/>
              <a:ea typeface="+mj-ea"/>
              <a:cs typeface="+mj-cs"/>
            </a:endParaRPr>
          </a:p>
        </p:txBody>
      </p:sp>
      <p:sp>
        <p:nvSpPr>
          <p:cNvPr id="3075" name="副标题 3"/>
          <p:cNvSpPr>
            <a:spLocks noGrp="1"/>
          </p:cNvSpPr>
          <p:nvPr>
            <p:ph type="subTitle" idx="1"/>
          </p:nvPr>
        </p:nvSpPr>
        <p:spPr/>
        <p:txBody>
          <a:bodyPr vert="horz" wrap="square" lIns="91440" tIns="45720" rIns="91440" bIns="45720" anchor="t"/>
          <a:lstStyle/>
          <a:p>
            <a:pPr eaLnBrk="1" hangingPunct="1"/>
            <a:endParaRPr lang="zh-CN" altLang="en-US" kern="1200" dirty="0">
              <a:latin typeface="+mn-lt"/>
              <a:ea typeface="+mn-ea"/>
              <a:cs typeface="+mn-cs"/>
            </a:endParaRPr>
          </a:p>
        </p:txBody>
      </p:sp>
      <p:grpSp>
        <p:nvGrpSpPr>
          <p:cNvPr id="3076" name="组合 26"/>
          <p:cNvGrpSpPr/>
          <p:nvPr/>
        </p:nvGrpSpPr>
        <p:grpSpPr>
          <a:xfrm>
            <a:off x="-887095" y="-7491412"/>
            <a:ext cx="13995400" cy="14400212"/>
            <a:chOff x="-901373" y="-7490705"/>
            <a:chExt cx="13994746" cy="14398984"/>
          </a:xfrm>
        </p:grpSpPr>
        <p:sp>
          <p:nvSpPr>
            <p:cNvPr id="13" name="矩形 12"/>
            <p:cNvSpPr/>
            <p:nvPr/>
          </p:nvSpPr>
          <p:spPr>
            <a:xfrm>
              <a:off x="285" y="50864"/>
              <a:ext cx="12191430" cy="6857415"/>
            </a:xfrm>
            <a:prstGeom prst="rect">
              <a:avLst/>
            </a:prstGeom>
            <a:solidFill>
              <a:srgbClr val="1B90A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19" name="弦形 18"/>
            <p:cNvSpPr/>
            <p:nvPr/>
          </p:nvSpPr>
          <p:spPr>
            <a:xfrm rot="13350635">
              <a:off x="-901373" y="-7490705"/>
              <a:ext cx="13994746" cy="14310092"/>
            </a:xfrm>
            <a:prstGeom prst="chord">
              <a:avLst>
                <a:gd name="adj1" fmla="val 4600706"/>
                <a:gd name="adj2" fmla="val 1887938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grpSp>
      <p:sp>
        <p:nvSpPr>
          <p:cNvPr id="3077" name="文本框 24"/>
          <p:cNvSpPr txBox="1"/>
          <p:nvPr/>
        </p:nvSpPr>
        <p:spPr>
          <a:xfrm>
            <a:off x="9525" y="5490845"/>
            <a:ext cx="12174538" cy="645160"/>
          </a:xfrm>
          <a:prstGeom prst="rect">
            <a:avLst/>
          </a:prstGeom>
          <a:noFill/>
          <a:ln w="9525">
            <a:noFill/>
          </a:ln>
        </p:spPr>
        <p:txBody>
          <a:bodyPr>
            <a:spAutoFit/>
          </a:bodyPr>
          <a:lstStyle/>
          <a:p>
            <a:pPr lvl="0" indent="0" algn="ct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sym typeface="+mn-ea"/>
              </a:rPr>
              <a:t>同方知网（北京）技术有限公司</a:t>
            </a:r>
          </a:p>
          <a:p>
            <a:pPr lvl="0" indent="0" algn="ct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sym typeface="+mn-ea"/>
              </a:rPr>
              <a:t>黑龙江分公司</a:t>
            </a:r>
          </a:p>
        </p:txBody>
      </p:sp>
      <p:sp>
        <p:nvSpPr>
          <p:cNvPr id="12" name="等腰三角形 11"/>
          <p:cNvSpPr/>
          <p:nvPr/>
        </p:nvSpPr>
        <p:spPr>
          <a:xfrm rot="18000000" flipH="1">
            <a:off x="8264525" y="2786063"/>
            <a:ext cx="442913" cy="385763"/>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14" name="等腰三角形 13"/>
          <p:cNvSpPr/>
          <p:nvPr/>
        </p:nvSpPr>
        <p:spPr>
          <a:xfrm rot="19813541" flipH="1">
            <a:off x="4935538" y="1487488"/>
            <a:ext cx="442913" cy="385763"/>
          </a:xfrm>
          <a:prstGeom prst="triangle">
            <a:avLst/>
          </a:prstGeom>
          <a:solidFill>
            <a:srgbClr val="1B90A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15" name="等腰三角形 14"/>
          <p:cNvSpPr/>
          <p:nvPr/>
        </p:nvSpPr>
        <p:spPr>
          <a:xfrm rot="18000000" flipH="1">
            <a:off x="3033713" y="6243638"/>
            <a:ext cx="442913" cy="385763"/>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16" name="等腰三角形 15"/>
          <p:cNvSpPr/>
          <p:nvPr/>
        </p:nvSpPr>
        <p:spPr>
          <a:xfrm rot="19813541" flipH="1">
            <a:off x="2247900" y="1046163"/>
            <a:ext cx="444500" cy="385763"/>
          </a:xfrm>
          <a:prstGeom prst="triangle">
            <a:avLst/>
          </a:prstGeom>
          <a:solidFill>
            <a:srgbClr val="FDCD5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17" name="等腰三角形 16"/>
          <p:cNvSpPr/>
          <p:nvPr/>
        </p:nvSpPr>
        <p:spPr>
          <a:xfrm rot="18000000" flipH="1">
            <a:off x="3590925" y="5172075"/>
            <a:ext cx="442913" cy="385763"/>
          </a:xfrm>
          <a:prstGeom prst="triangle">
            <a:avLst/>
          </a:prstGeom>
          <a:solidFill>
            <a:srgbClr val="55C1E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18" name="等腰三角形 17"/>
          <p:cNvSpPr/>
          <p:nvPr/>
        </p:nvSpPr>
        <p:spPr>
          <a:xfrm rot="18000000" flipH="1">
            <a:off x="1358900" y="2497138"/>
            <a:ext cx="442913" cy="385763"/>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3084" name="文本框 22"/>
          <p:cNvSpPr txBox="1"/>
          <p:nvPr/>
        </p:nvSpPr>
        <p:spPr>
          <a:xfrm>
            <a:off x="826251" y="2209746"/>
            <a:ext cx="10323458" cy="2046714"/>
          </a:xfrm>
          <a:prstGeom prst="rect">
            <a:avLst/>
          </a:prstGeom>
          <a:noFill/>
          <a:ln w="9525">
            <a:noFill/>
          </a:ln>
        </p:spPr>
        <p:txBody>
          <a:bodyPr wrap="square">
            <a:spAutoFit/>
          </a:bodyPr>
          <a:lstStyle/>
          <a:p>
            <a:pPr algn="ctr">
              <a:spcBef>
                <a:spcPts val="1200"/>
              </a:spcBef>
            </a:pPr>
            <a:r>
              <a:rPr lang="en-US" sz="4300" b="1" dirty="0">
                <a:solidFill>
                  <a:schemeClr val="tx1"/>
                </a:solidFill>
                <a:latin typeface="微软雅黑" panose="020B0503020204020204" pitchFamily="34" charset="-122"/>
                <a:ea typeface="微软雅黑" panose="020B0503020204020204" pitchFamily="34" charset="-122"/>
              </a:rPr>
              <a:t>	</a:t>
            </a:r>
            <a:r>
              <a:rPr lang="zh-CN" altLang="en-US" sz="4300" b="1" dirty="0">
                <a:latin typeface="微软雅黑" panose="020B0503020204020204" pitchFamily="34" charset="-122"/>
                <a:ea typeface="微软雅黑" panose="020B0503020204020204" pitchFamily="34" charset="-122"/>
              </a:rPr>
              <a:t>解析</a:t>
            </a:r>
            <a:r>
              <a:rPr lang="en-US" altLang="zh-CN" sz="4300" b="1" dirty="0">
                <a:latin typeface="微软雅黑" panose="020B0503020204020204" pitchFamily="34" charset="-122"/>
                <a:ea typeface="微软雅黑" panose="020B0503020204020204" pitchFamily="34" charset="-122"/>
              </a:rPr>
              <a:t>CNKI</a:t>
            </a:r>
            <a:r>
              <a:rPr lang="zh-CN" altLang="en-US" sz="4300" b="1" dirty="0">
                <a:latin typeface="微软雅黑" panose="020B0503020204020204" pitchFamily="34" charset="-122"/>
                <a:ea typeface="微软雅黑" panose="020B0503020204020204" pitchFamily="34" charset="-122"/>
              </a:rPr>
              <a:t>技巧，助力毕业论文</a:t>
            </a:r>
            <a:r>
              <a:rPr lang="zh-CN" altLang="en-US" sz="4300" b="1" dirty="0" smtClean="0">
                <a:latin typeface="微软雅黑" panose="020B0503020204020204" pitchFamily="34" charset="-122"/>
                <a:ea typeface="微软雅黑" panose="020B0503020204020204" pitchFamily="34" charset="-122"/>
              </a:rPr>
              <a:t>写作</a:t>
            </a:r>
            <a:endParaRPr lang="en-US" altLang="zh-CN" sz="4300" b="1" dirty="0" smtClean="0">
              <a:latin typeface="微软雅黑" panose="020B0503020204020204" pitchFamily="34" charset="-122"/>
              <a:ea typeface="微软雅黑" panose="020B0503020204020204" pitchFamily="34" charset="-122"/>
            </a:endParaRPr>
          </a:p>
          <a:p>
            <a:pPr algn="ctr">
              <a:spcBef>
                <a:spcPts val="1200"/>
              </a:spcBef>
            </a:pPr>
            <a:endParaRPr lang="en-US" altLang="zh-CN" sz="3200" b="1" dirty="0" smtClean="0">
              <a:solidFill>
                <a:schemeClr val="tx1"/>
              </a:solidFill>
              <a:latin typeface="微软雅黑" panose="020B0503020204020204" pitchFamily="34" charset="-122"/>
              <a:ea typeface="微软雅黑" panose="020B0503020204020204" pitchFamily="34" charset="-122"/>
            </a:endParaRPr>
          </a:p>
          <a:p>
            <a:pPr algn="ctr">
              <a:spcBef>
                <a:spcPts val="1200"/>
              </a:spcBef>
            </a:pPr>
            <a:r>
              <a:rPr lang="en-US" altLang="zh-CN" sz="3200" b="1" dirty="0" smtClean="0">
                <a:solidFill>
                  <a:schemeClr val="tx1"/>
                </a:solidFill>
                <a:latin typeface="微软雅黑" panose="020B0503020204020204" pitchFamily="34" charset="-122"/>
                <a:ea typeface="微软雅黑" panose="020B0503020204020204" pitchFamily="34" charset="-122"/>
              </a:rPr>
              <a:t>——</a:t>
            </a:r>
            <a:r>
              <a:rPr lang="zh-CN" sz="3200" b="1" dirty="0">
                <a:solidFill>
                  <a:schemeClr val="tx1"/>
                </a:solidFill>
                <a:latin typeface="微软雅黑" panose="020B0503020204020204" pitchFamily="34" charset="-122"/>
                <a:ea typeface="微软雅黑" panose="020B0503020204020204" pitchFamily="34" charset="-122"/>
              </a:rPr>
              <a:t>走进</a:t>
            </a:r>
            <a:r>
              <a:rPr lang="zh-CN" sz="3200" b="1" dirty="0" smtClean="0">
                <a:solidFill>
                  <a:schemeClr val="tx1"/>
                </a:solidFill>
                <a:latin typeface="微软雅黑" panose="020B0503020204020204" pitchFamily="34" charset="-122"/>
                <a:ea typeface="微软雅黑" panose="020B0503020204020204" pitchFamily="34" charset="-122"/>
              </a:rPr>
              <a:t>哈尔滨</a:t>
            </a:r>
            <a:r>
              <a:rPr lang="zh-CN" altLang="en-US" sz="3200" b="1" dirty="0" smtClean="0">
                <a:solidFill>
                  <a:schemeClr val="tx1"/>
                </a:solidFill>
                <a:latin typeface="微软雅黑" panose="020B0503020204020204" pitchFamily="34" charset="-122"/>
                <a:ea typeface="微软雅黑" panose="020B0503020204020204" pitchFamily="34" charset="-122"/>
              </a:rPr>
              <a:t>理工</a:t>
            </a:r>
            <a:r>
              <a:rPr lang="zh-CN" sz="3200" b="1" dirty="0" smtClean="0">
                <a:solidFill>
                  <a:schemeClr val="tx1"/>
                </a:solidFill>
                <a:latin typeface="微软雅黑" panose="020B0503020204020204" pitchFamily="34" charset="-122"/>
                <a:ea typeface="微软雅黑" panose="020B0503020204020204" pitchFamily="34" charset="-122"/>
              </a:rPr>
              <a:t>大学</a:t>
            </a:r>
            <a:endParaRPr lang="zh-CN" sz="3200" b="1" dirty="0">
              <a:solidFill>
                <a:schemeClr val="tx1"/>
              </a:solidFill>
              <a:latin typeface="微软雅黑" panose="020B0503020204020204" pitchFamily="34" charset="-122"/>
              <a:ea typeface="微软雅黑" panose="020B0503020204020204" pitchFamily="34" charset="-122"/>
            </a:endParaRPr>
          </a:p>
        </p:txBody>
      </p:sp>
      <p:grpSp>
        <p:nvGrpSpPr>
          <p:cNvPr id="3085" name="组合 2"/>
          <p:cNvGrpSpPr/>
          <p:nvPr/>
        </p:nvGrpSpPr>
        <p:grpSpPr>
          <a:xfrm>
            <a:off x="1758950" y="3341688"/>
            <a:ext cx="1201738" cy="830262"/>
            <a:chOff x="1720243" y="1975504"/>
            <a:chExt cx="1202722" cy="831130"/>
          </a:xfrm>
        </p:grpSpPr>
        <p:sp>
          <p:nvSpPr>
            <p:cNvPr id="7" name="等腰三角形 6"/>
            <p:cNvSpPr/>
            <p:nvPr/>
          </p:nvSpPr>
          <p:spPr>
            <a:xfrm rot="19813541" flipH="1">
              <a:off x="2099967" y="1975504"/>
              <a:ext cx="443275" cy="386165"/>
            </a:xfrm>
            <a:prstGeom prst="triangle">
              <a:avLst/>
            </a:prstGeom>
            <a:solidFill>
              <a:srgbClr val="1B90A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8" name="等腰三角形 7"/>
            <p:cNvSpPr/>
            <p:nvPr/>
          </p:nvSpPr>
          <p:spPr>
            <a:xfrm rot="19813541" flipH="1">
              <a:off x="2099967" y="2420469"/>
              <a:ext cx="443275" cy="386165"/>
            </a:xfrm>
            <a:prstGeom prst="triangle">
              <a:avLst/>
            </a:prstGeom>
            <a:solidFill>
              <a:srgbClr val="93B78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9" name="等腰三角形 8"/>
            <p:cNvSpPr/>
            <p:nvPr/>
          </p:nvSpPr>
          <p:spPr>
            <a:xfrm rot="19813541" flipH="1">
              <a:off x="2479689" y="2197986"/>
              <a:ext cx="443276" cy="386165"/>
            </a:xfrm>
            <a:prstGeom prst="triangle">
              <a:avLst/>
            </a:prstGeom>
            <a:solidFill>
              <a:srgbClr val="55C1E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37" name="等腰三角形 36"/>
            <p:cNvSpPr/>
            <p:nvPr/>
          </p:nvSpPr>
          <p:spPr>
            <a:xfrm rot="19813541" flipH="1">
              <a:off x="1720243" y="2197986"/>
              <a:ext cx="443276" cy="386165"/>
            </a:xfrm>
            <a:prstGeom prst="triangle">
              <a:avLst/>
            </a:prstGeom>
            <a:solidFill>
              <a:srgbClr val="FDCD5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grpSp>
      <p:grpSp>
        <p:nvGrpSpPr>
          <p:cNvPr id="3086" name="组合 25"/>
          <p:cNvGrpSpPr/>
          <p:nvPr/>
        </p:nvGrpSpPr>
        <p:grpSpPr>
          <a:xfrm flipH="1">
            <a:off x="8072279" y="4796412"/>
            <a:ext cx="1201737" cy="830262"/>
            <a:chOff x="1720243" y="1975504"/>
            <a:chExt cx="1202722" cy="831130"/>
          </a:xfrm>
        </p:grpSpPr>
        <p:sp>
          <p:nvSpPr>
            <p:cNvPr id="28" name="等腰三角形 27"/>
            <p:cNvSpPr/>
            <p:nvPr/>
          </p:nvSpPr>
          <p:spPr>
            <a:xfrm rot="19813541" flipH="1">
              <a:off x="2099966" y="1975504"/>
              <a:ext cx="443276" cy="386165"/>
            </a:xfrm>
            <a:prstGeom prst="triangle">
              <a:avLst/>
            </a:prstGeom>
            <a:solidFill>
              <a:srgbClr val="1B90A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29" name="等腰三角形 28"/>
            <p:cNvSpPr/>
            <p:nvPr/>
          </p:nvSpPr>
          <p:spPr>
            <a:xfrm rot="19813541" flipH="1">
              <a:off x="2099966" y="2420469"/>
              <a:ext cx="443276" cy="386165"/>
            </a:xfrm>
            <a:prstGeom prst="triangle">
              <a:avLst/>
            </a:prstGeom>
            <a:solidFill>
              <a:srgbClr val="93B78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30" name="等腰三角形 29"/>
            <p:cNvSpPr/>
            <p:nvPr/>
          </p:nvSpPr>
          <p:spPr>
            <a:xfrm rot="19813541" flipH="1">
              <a:off x="2479690" y="2197986"/>
              <a:ext cx="443275" cy="386165"/>
            </a:xfrm>
            <a:prstGeom prst="triangle">
              <a:avLst/>
            </a:prstGeom>
            <a:solidFill>
              <a:srgbClr val="55C1E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38" name="等腰三角形 37"/>
            <p:cNvSpPr/>
            <p:nvPr/>
          </p:nvSpPr>
          <p:spPr>
            <a:xfrm rot="19813541" flipH="1">
              <a:off x="1720243" y="2197986"/>
              <a:ext cx="443275" cy="386165"/>
            </a:xfrm>
            <a:prstGeom prst="triangle">
              <a:avLst/>
            </a:prstGeom>
            <a:solidFill>
              <a:srgbClr val="FDCD5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grpSp>
      <p:sp>
        <p:nvSpPr>
          <p:cNvPr id="31" name="等腰三角形 30"/>
          <p:cNvSpPr/>
          <p:nvPr/>
        </p:nvSpPr>
        <p:spPr>
          <a:xfrm rot="6300000" flipH="1">
            <a:off x="10683875" y="5145088"/>
            <a:ext cx="442913" cy="385763"/>
          </a:xfrm>
          <a:prstGeom prst="triangle">
            <a:avLst/>
          </a:prstGeom>
          <a:solidFill>
            <a:srgbClr val="55C1E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32" name="等腰三角形 31"/>
          <p:cNvSpPr/>
          <p:nvPr/>
        </p:nvSpPr>
        <p:spPr>
          <a:xfrm rot="21257021" flipH="1">
            <a:off x="603250" y="5434013"/>
            <a:ext cx="444500" cy="385763"/>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33" name="等腰三角形 32"/>
          <p:cNvSpPr/>
          <p:nvPr/>
        </p:nvSpPr>
        <p:spPr>
          <a:xfrm rot="1539679" flipH="1">
            <a:off x="1079500" y="5562600"/>
            <a:ext cx="444500" cy="385763"/>
          </a:xfrm>
          <a:prstGeom prst="triangle">
            <a:avLst/>
          </a:prstGeom>
          <a:solidFill>
            <a:srgbClr val="55C1E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34" name="等腰三角形 33"/>
          <p:cNvSpPr/>
          <p:nvPr/>
        </p:nvSpPr>
        <p:spPr>
          <a:xfrm rot="20540864" flipH="1">
            <a:off x="1849438" y="6281738"/>
            <a:ext cx="444500" cy="385763"/>
          </a:xfrm>
          <a:prstGeom prst="triangle">
            <a:avLst/>
          </a:prstGeom>
          <a:solidFill>
            <a:srgbClr val="FDCD5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35" name="等腰三角形 34"/>
          <p:cNvSpPr/>
          <p:nvPr/>
        </p:nvSpPr>
        <p:spPr>
          <a:xfrm rot="20540864" flipH="1">
            <a:off x="9663113" y="6281738"/>
            <a:ext cx="442913" cy="385763"/>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36" name="等腰三角形 35"/>
          <p:cNvSpPr/>
          <p:nvPr/>
        </p:nvSpPr>
        <p:spPr>
          <a:xfrm flipH="1">
            <a:off x="11331575" y="6167438"/>
            <a:ext cx="442913" cy="385763"/>
          </a:xfrm>
          <a:prstGeom prst="triangle">
            <a:avLst/>
          </a:prstGeom>
          <a:solidFill>
            <a:srgbClr val="FDCD5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2" name="文本框 24"/>
          <p:cNvSpPr txBox="1"/>
          <p:nvPr/>
        </p:nvSpPr>
        <p:spPr>
          <a:xfrm>
            <a:off x="3910330" y="4873625"/>
            <a:ext cx="4084955" cy="368300"/>
          </a:xfrm>
          <a:prstGeom prst="rect">
            <a:avLst/>
          </a:prstGeom>
          <a:noFill/>
          <a:ln w="9525">
            <a:noFill/>
          </a:ln>
        </p:spPr>
        <p:txBody>
          <a:bodyPr wrap="square">
            <a:spAutoFit/>
          </a:bodyPr>
          <a:lstStyle/>
          <a:p>
            <a:pPr lvl="0" indent="0" algn="ctr"/>
            <a:r>
              <a:rPr lang="zh-CN" altLang="en-US" b="1" dirty="0">
                <a:solidFill>
                  <a:schemeClr val="tx1">
                    <a:lumMod val="75000"/>
                    <a:lumOff val="25000"/>
                  </a:schemeClr>
                </a:solidFill>
                <a:latin typeface="微软雅黑" panose="020B0503020204020204" pitchFamily="34" charset="-122"/>
                <a:ea typeface="微软雅黑" panose="020B0503020204020204" pitchFamily="34" charset="-122"/>
                <a:sym typeface="+mn-ea"/>
              </a:rPr>
              <a:t>培训讲师</a:t>
            </a:r>
            <a:r>
              <a:rPr lang="zh-CN" altLang="en-US" b="1" dirty="0" smtClean="0">
                <a:solidFill>
                  <a:schemeClr val="tx1">
                    <a:lumMod val="75000"/>
                    <a:lumOff val="25000"/>
                  </a:schemeClr>
                </a:solidFill>
                <a:latin typeface="微软雅黑" panose="020B0503020204020204" pitchFamily="34" charset="-122"/>
                <a:ea typeface="微软雅黑" panose="020B0503020204020204" pitchFamily="34" charset="-122"/>
                <a:sym typeface="+mn-ea"/>
              </a:rPr>
              <a:t>：陈东雪</a:t>
            </a:r>
            <a:endParaRPr lang="zh-CN" altLang="en-US" b="1" dirty="0">
              <a:solidFill>
                <a:schemeClr val="tx1">
                  <a:lumMod val="75000"/>
                  <a:lumOff val="25000"/>
                </a:schemeClr>
              </a:solidFill>
              <a:latin typeface="微软雅黑" panose="020B0503020204020204" pitchFamily="34" charset="-122"/>
              <a:ea typeface="微软雅黑" panose="020B0503020204020204" pitchFamily="34" charset="-122"/>
              <a:sym typeface="+mn-ea"/>
            </a:endParaRPr>
          </a:p>
        </p:txBody>
      </p:sp>
    </p:spTree>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C:\Users\yue\Desktop\火狐截图_2018-11-16T01-09-33.378Z.png火狐截图_2018-11-16T01-09-33.378Z"/>
          <p:cNvPicPr>
            <a:picLocks noChangeAspect="1"/>
          </p:cNvPicPr>
          <p:nvPr/>
        </p:nvPicPr>
        <p:blipFill>
          <a:blip r:embed="rId2"/>
          <a:srcRect/>
          <a:stretch>
            <a:fillRect/>
          </a:stretch>
        </p:blipFill>
        <p:spPr>
          <a:xfrm>
            <a:off x="-17145" y="-3810"/>
            <a:ext cx="12211685" cy="6867525"/>
          </a:xfrm>
          <a:prstGeom prst="rect">
            <a:avLst/>
          </a:prstGeom>
        </p:spPr>
      </p:pic>
      <p:sp>
        <p:nvSpPr>
          <p:cNvPr id="6" name="矩形 5"/>
          <p:cNvSpPr/>
          <p:nvPr/>
        </p:nvSpPr>
        <p:spPr>
          <a:xfrm>
            <a:off x="2425065" y="1874520"/>
            <a:ext cx="7951470" cy="76390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015" strike="noStrike" noProof="1"/>
          </a:p>
        </p:txBody>
      </p:sp>
      <p:sp>
        <p:nvSpPr>
          <p:cNvPr id="7" name="矩形 6"/>
          <p:cNvSpPr/>
          <p:nvPr/>
        </p:nvSpPr>
        <p:spPr>
          <a:xfrm>
            <a:off x="2425065" y="2638425"/>
            <a:ext cx="7600950" cy="598805"/>
          </a:xfrm>
          <a:prstGeom prst="rect">
            <a:avLst/>
          </a:prstGeom>
          <a:solidFill>
            <a:schemeClr val="bg1"/>
          </a:solidFill>
          <a:ln w="19050">
            <a:solidFill>
              <a:srgbClr val="FF0000"/>
            </a:solidFill>
          </a:ln>
        </p:spPr>
        <p:txBody>
          <a:bodyPr wrap="square">
            <a:spAutoFit/>
          </a:bodyPr>
          <a:lstStyle/>
          <a:p>
            <a:pPr fontAlgn="base"/>
            <a:r>
              <a:rPr lang="zh-CN" altLang="en-US" sz="1650" strike="noStrike" noProof="1">
                <a:latin typeface="微软雅黑" panose="020B0503020204020204" pitchFamily="34" charset="-122"/>
                <a:ea typeface="微软雅黑" panose="020B0503020204020204" pitchFamily="34" charset="-122"/>
                <a:cs typeface="+mn-cs"/>
              </a:rPr>
              <a:t>跨库检索：期刊、博硕、会议、报纸、年鉴、专利、标准、成果</a:t>
            </a:r>
            <a:endParaRPr lang="en-US" altLang="zh-CN" sz="1650" strike="noStrike" noProof="1">
              <a:latin typeface="微软雅黑" panose="020B0503020204020204" pitchFamily="34" charset="-122"/>
              <a:ea typeface="微软雅黑" panose="020B0503020204020204" pitchFamily="34" charset="-122"/>
            </a:endParaRPr>
          </a:p>
          <a:p>
            <a:pPr fontAlgn="base"/>
            <a:r>
              <a:rPr lang="zh-CN" altLang="en-US" sz="1650" strike="noStrike" noProof="1">
                <a:latin typeface="微软雅黑" panose="020B0503020204020204" pitchFamily="34" charset="-122"/>
                <a:ea typeface="微软雅黑" panose="020B0503020204020204" pitchFamily="34" charset="-122"/>
                <a:cs typeface="+mn-cs"/>
              </a:rPr>
              <a:t>单库检索：图书、古籍、法律法规、政府文件、企业标准、科技报告、政府采购</a:t>
            </a:r>
            <a:endParaRPr lang="en-US" altLang="zh-CN" sz="1650" strike="noStrike" noProof="1">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1000"/>
                                        <p:tgtEl>
                                          <p:spTgt spid="6"/>
                                        </p:tgtEl>
                                      </p:cBhvr>
                                    </p:animEffect>
                                  </p:childTnLst>
                                </p:cTn>
                              </p:par>
                            </p:childTnLst>
                          </p:cTn>
                        </p:par>
                        <p:par>
                          <p:cTn id="8" fill="hold">
                            <p:stCondLst>
                              <p:cond delay="1000"/>
                            </p:stCondLst>
                            <p:childTnLst>
                              <p:par>
                                <p:cTn id="9" presetID="22" presetClass="entr" presetSubtype="1"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7"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C:\Users\yue\Desktop\火狐截图_2018-11-16T01-09-33.378Z.png火狐截图_2018-11-16T01-09-33.378Z"/>
          <p:cNvPicPr>
            <a:picLocks noChangeAspect="1"/>
          </p:cNvPicPr>
          <p:nvPr/>
        </p:nvPicPr>
        <p:blipFill>
          <a:blip r:embed="rId3"/>
          <a:srcRect/>
          <a:stretch>
            <a:fillRect/>
          </a:stretch>
        </p:blipFill>
        <p:spPr>
          <a:xfrm>
            <a:off x="-17145" y="-3810"/>
            <a:ext cx="12211685" cy="6867525"/>
          </a:xfrm>
          <a:prstGeom prst="rect">
            <a:avLst/>
          </a:prstGeom>
        </p:spPr>
      </p:pic>
      <p:sp>
        <p:nvSpPr>
          <p:cNvPr id="77" name="矩形 76"/>
          <p:cNvSpPr/>
          <p:nvPr/>
        </p:nvSpPr>
        <p:spPr>
          <a:xfrm>
            <a:off x="3063240" y="1852295"/>
            <a:ext cx="265430" cy="29718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5" strike="noStrike" noProof="1"/>
          </a:p>
        </p:txBody>
      </p:sp>
      <p:sp>
        <p:nvSpPr>
          <p:cNvPr id="18" name="矩形 17"/>
          <p:cNvSpPr/>
          <p:nvPr/>
        </p:nvSpPr>
        <p:spPr>
          <a:xfrm>
            <a:off x="3063240" y="2149158"/>
            <a:ext cx="4111625" cy="429895"/>
          </a:xfrm>
          <a:prstGeom prst="rect">
            <a:avLst/>
          </a:prstGeom>
          <a:solidFill>
            <a:schemeClr val="bg1"/>
          </a:solidFill>
          <a:ln w="19050" cap="flat" cmpd="sng">
            <a:solidFill>
              <a:srgbClr val="FF0000"/>
            </a:solidFill>
            <a:prstDash val="solid"/>
            <a:round/>
            <a:headEnd type="none" w="med" len="med"/>
            <a:tailEnd type="none" w="med" len="med"/>
          </a:ln>
        </p:spPr>
        <p:txBody>
          <a:bodyPr wrap="square" anchor="t">
            <a:spAutoFit/>
          </a:bodyPr>
          <a:lstStyle/>
          <a:p>
            <a:pPr algn="ctr"/>
            <a:r>
              <a:rPr lang="zh-CN" altLang="en-US" sz="2200" dirty="0">
                <a:latin typeface="微软雅黑" panose="020B0503020204020204" pitchFamily="34" charset="-122"/>
                <a:ea typeface="微软雅黑" panose="020B0503020204020204" pitchFamily="34" charset="-122"/>
              </a:rPr>
              <a:t>勾选方框进行跨库多选</a:t>
            </a:r>
            <a:endParaRPr lang="en-US" altLang="zh-CN" sz="2200" dirty="0">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77"/>
                                        </p:tgtEl>
                                        <p:attrNameLst>
                                          <p:attrName>style.visibility</p:attrName>
                                        </p:attrNameLst>
                                      </p:cBhvr>
                                      <p:to>
                                        <p:strVal val="visible"/>
                                      </p:to>
                                    </p:set>
                                  </p:childTnLst>
                                </p:cTn>
                              </p:par>
                            </p:childTnLst>
                          </p:cTn>
                        </p:par>
                        <p:par>
                          <p:cTn id="7" fill="hold">
                            <p:stCondLst>
                              <p:cond delay="0"/>
                            </p:stCondLst>
                            <p:childTnLst>
                              <p:par>
                                <p:cTn id="8" presetID="22" presetClass="entr" presetSubtype="1" fill="hold" grpId="0" nodeType="after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up)">
                                      <p:cBhvr>
                                        <p:cTn id="1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bldLvl="0" animBg="1"/>
      <p:bldP spid="18"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C:\Users\yue\Desktop\火狐截图_2018-11-16T01-09-33.378Z.png火狐截图_2018-11-16T01-09-33.378Z"/>
          <p:cNvPicPr>
            <a:picLocks noChangeAspect="1"/>
          </p:cNvPicPr>
          <p:nvPr/>
        </p:nvPicPr>
        <p:blipFill>
          <a:blip r:embed="rId3"/>
          <a:srcRect/>
          <a:stretch>
            <a:fillRect/>
          </a:stretch>
        </p:blipFill>
        <p:spPr>
          <a:xfrm>
            <a:off x="635000" y="744855"/>
            <a:ext cx="11036935" cy="5596890"/>
          </a:xfrm>
          <a:prstGeom prst="rect">
            <a:avLst/>
          </a:prstGeom>
        </p:spPr>
      </p:pic>
      <p:sp>
        <p:nvSpPr>
          <p:cNvPr id="6" name="MH_PageTitle"/>
          <p:cNvSpPr txBox="1"/>
          <p:nvPr>
            <p:custDataLst>
              <p:tags r:id="rId1"/>
            </p:custDataLst>
          </p:nvPr>
        </p:nvSpPr>
        <p:spPr>
          <a:xfrm>
            <a:off x="838200" y="111125"/>
            <a:ext cx="10515600" cy="534988"/>
          </a:xfrm>
          <a:prstGeom prst="rect">
            <a:avLst/>
          </a:prstGeom>
        </p:spPr>
        <p:txBody>
          <a:bodyPr/>
          <a:lstStyle/>
          <a:p>
            <a:pPr marR="0" defTabSz="914400">
              <a:lnSpc>
                <a:spcPct val="90000"/>
              </a:lnSpc>
              <a:buClrTx/>
              <a:buSzTx/>
              <a:buFont typeface="Arial" panose="020B0604020202020204" pitchFamily="34" charset="0"/>
              <a:buNone/>
              <a:defRPr/>
            </a:pPr>
            <a:r>
              <a:rPr kumimoji="0" lang="zh-CN" sz="3600" kern="1200" cap="none" spc="0" normalizeH="0" baseline="0" noProof="0" dirty="0">
                <a:solidFill>
                  <a:schemeClr val="bg1"/>
                </a:solidFill>
                <a:latin typeface="微软雅黑" panose="020B0503020204020204" pitchFamily="34" charset="-122"/>
                <a:ea typeface="微软雅黑" panose="020B0503020204020204" pitchFamily="34" charset="-122"/>
                <a:cs typeface="+mj-cs"/>
              </a:rPr>
              <a:t>首页一框式检索</a:t>
            </a:r>
          </a:p>
        </p:txBody>
      </p:sp>
      <p:sp>
        <p:nvSpPr>
          <p:cNvPr id="77" name="矩形 76"/>
          <p:cNvSpPr/>
          <p:nvPr/>
        </p:nvSpPr>
        <p:spPr>
          <a:xfrm>
            <a:off x="2875280" y="1616710"/>
            <a:ext cx="1110615" cy="43815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5" strike="noStrike" noProof="1"/>
          </a:p>
        </p:txBody>
      </p:sp>
      <p:pic>
        <p:nvPicPr>
          <p:cNvPr id="5" name="图片 4"/>
          <p:cNvPicPr>
            <a:picLocks noChangeAspect="1"/>
          </p:cNvPicPr>
          <p:nvPr/>
        </p:nvPicPr>
        <p:blipFill>
          <a:blip r:embed="rId4"/>
          <a:stretch>
            <a:fillRect/>
          </a:stretch>
        </p:blipFill>
        <p:spPr>
          <a:xfrm>
            <a:off x="2875280" y="2085340"/>
            <a:ext cx="1143000" cy="2885440"/>
          </a:xfrm>
          <a:prstGeom prst="rect">
            <a:avLst/>
          </a:prstGeom>
        </p:spPr>
      </p:pic>
    </p:spTree>
  </p:cSld>
  <p:clrMapOvr>
    <a:masterClrMapping/>
  </p:clrMapOvr>
  <p:transition spd="slow" advTm="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7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2" presetClass="entr" presetSubtype="1"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p:tgtEl>
                                          <p:spTgt spid="5"/>
                                        </p:tgtEl>
                                        <p:attrNameLst>
                                          <p:attrName>ppt_y</p:attrName>
                                        </p:attrNameLst>
                                      </p:cBhvr>
                                      <p:tavLst>
                                        <p:tav tm="0">
                                          <p:val>
                                            <p:strVal val="#ppt_y-#ppt_h*1.125000"/>
                                          </p:val>
                                        </p:tav>
                                        <p:tav tm="100000">
                                          <p:val>
                                            <p:strVal val="#ppt_y"/>
                                          </p:val>
                                        </p:tav>
                                      </p:tavLst>
                                    </p:anim>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C:\Users\yue\Desktop\火狐截图_2018-11-16T01-54-53.518Z.png火狐截图_2018-11-16T01-54-53.518Z"/>
          <p:cNvPicPr>
            <a:picLocks noChangeAspect="1"/>
          </p:cNvPicPr>
          <p:nvPr/>
        </p:nvPicPr>
        <p:blipFill>
          <a:blip r:embed="rId3"/>
          <a:srcRect/>
          <a:stretch>
            <a:fillRect/>
          </a:stretch>
        </p:blipFill>
        <p:spPr>
          <a:xfrm>
            <a:off x="681355" y="744855"/>
            <a:ext cx="11118850" cy="5596890"/>
          </a:xfrm>
          <a:prstGeom prst="rect">
            <a:avLst/>
          </a:prstGeom>
        </p:spPr>
      </p:pic>
      <p:sp>
        <p:nvSpPr>
          <p:cNvPr id="6" name="MH_PageTitle"/>
          <p:cNvSpPr txBox="1"/>
          <p:nvPr>
            <p:custDataLst>
              <p:tags r:id="rId1"/>
            </p:custDataLst>
          </p:nvPr>
        </p:nvSpPr>
        <p:spPr>
          <a:xfrm>
            <a:off x="838200" y="111125"/>
            <a:ext cx="10515600" cy="534988"/>
          </a:xfrm>
          <a:prstGeom prst="rect">
            <a:avLst/>
          </a:prstGeom>
        </p:spPr>
        <p:txBody>
          <a:bodyPr/>
          <a:lstStyle/>
          <a:p>
            <a:pPr marR="0" defTabSz="914400">
              <a:lnSpc>
                <a:spcPct val="90000"/>
              </a:lnSpc>
              <a:buClrTx/>
              <a:buSzTx/>
              <a:buFont typeface="Arial" panose="020B0604020202020204" pitchFamily="34" charset="0"/>
              <a:buNone/>
              <a:defRPr/>
            </a:pPr>
            <a:r>
              <a:rPr kumimoji="0" lang="zh-CN" sz="3600" kern="1200" cap="none" spc="0" normalizeH="0" baseline="0" noProof="0" dirty="0">
                <a:solidFill>
                  <a:schemeClr val="bg1"/>
                </a:solidFill>
                <a:latin typeface="微软雅黑" panose="020B0503020204020204" pitchFamily="34" charset="-122"/>
                <a:ea typeface="微软雅黑" panose="020B0503020204020204" pitchFamily="34" charset="-122"/>
                <a:cs typeface="+mj-cs"/>
              </a:rPr>
              <a:t>首页一框式检索</a:t>
            </a:r>
          </a:p>
        </p:txBody>
      </p:sp>
      <p:pic>
        <p:nvPicPr>
          <p:cNvPr id="2" name="图片 1" descr="C:\Users\yue\Desktop\2345截图20181116100314.png2345截图20181116100314"/>
          <p:cNvPicPr>
            <a:picLocks noChangeAspect="1"/>
          </p:cNvPicPr>
          <p:nvPr/>
        </p:nvPicPr>
        <p:blipFill>
          <a:blip r:embed="rId4"/>
          <a:srcRect/>
          <a:stretch>
            <a:fillRect/>
          </a:stretch>
        </p:blipFill>
        <p:spPr>
          <a:xfrm>
            <a:off x="3940175" y="2068830"/>
            <a:ext cx="5910580" cy="3653155"/>
          </a:xfrm>
          <a:prstGeom prst="rect">
            <a:avLst/>
          </a:prstGeom>
        </p:spPr>
      </p:pic>
      <p:sp>
        <p:nvSpPr>
          <p:cNvPr id="8" name="Text Box 6"/>
          <p:cNvSpPr txBox="1"/>
          <p:nvPr/>
        </p:nvSpPr>
        <p:spPr>
          <a:xfrm>
            <a:off x="6753860" y="3968750"/>
            <a:ext cx="3256915" cy="1753235"/>
          </a:xfrm>
          <a:prstGeom prst="rect">
            <a:avLst/>
          </a:prstGeom>
          <a:solidFill>
            <a:schemeClr val="accent2"/>
          </a:solidFill>
          <a:ln w="9525">
            <a:noFill/>
          </a:ln>
        </p:spPr>
        <p:txBody>
          <a:bodyPr wrap="square" anchor="t">
            <a:spAutoFit/>
          </a:bodyPr>
          <a:lstStyle/>
          <a:p>
            <a:pPr lvl="0" indent="0" algn="ctr">
              <a:lnSpc>
                <a:spcPct val="150000"/>
              </a:lnSpc>
              <a:buSzPct val="70000"/>
              <a:buFont typeface="Wingdings 2" panose="05020102010507070707" pitchFamily="18" charset="2"/>
              <a:buNone/>
            </a:pPr>
            <a:r>
              <a:rPr lang="zh-CN" altLang="en-US" sz="2400" b="1" dirty="0">
                <a:latin typeface="幼圆" panose="02010509060101010101" charset="-122"/>
                <a:ea typeface="幼圆" panose="02010509060101010101" charset="-122"/>
                <a:sym typeface="宋体" panose="02010600030101010101" pitchFamily="2" charset="-122"/>
              </a:rPr>
              <a:t>智能检索，同义扩展</a:t>
            </a:r>
          </a:p>
          <a:p>
            <a:pPr lvl="0" indent="0" algn="ctr">
              <a:lnSpc>
                <a:spcPct val="150000"/>
              </a:lnSpc>
              <a:buSzPct val="70000"/>
              <a:buFont typeface="Wingdings 2" panose="05020102010507070707" pitchFamily="18" charset="2"/>
              <a:buNone/>
            </a:pPr>
            <a:r>
              <a:rPr lang="zh-CN" altLang="en-US" sz="2400" b="1" dirty="0">
                <a:latin typeface="幼圆" panose="02010509060101010101" charset="-122"/>
                <a:ea typeface="幼圆" panose="02010509060101010101" charset="-122"/>
                <a:sym typeface="宋体" panose="02010600030101010101" pitchFamily="2" charset="-122"/>
              </a:rPr>
              <a:t>根据输入的检索词</a:t>
            </a:r>
          </a:p>
          <a:p>
            <a:pPr lvl="0" indent="0" algn="ctr">
              <a:lnSpc>
                <a:spcPct val="150000"/>
              </a:lnSpc>
              <a:buSzPct val="70000"/>
              <a:buFont typeface="Wingdings 2" panose="05020102010507070707" pitchFamily="18" charset="2"/>
              <a:buNone/>
            </a:pPr>
            <a:r>
              <a:rPr lang="zh-CN" altLang="en-US" sz="2400" b="1" dirty="0">
                <a:latin typeface="幼圆" panose="02010509060101010101" charset="-122"/>
                <a:ea typeface="幼圆" panose="02010509060101010101" charset="-122"/>
                <a:sym typeface="宋体" panose="02010600030101010101" pitchFamily="2" charset="-122"/>
              </a:rPr>
              <a:t>系统提供相关热词</a:t>
            </a:r>
          </a:p>
        </p:txBody>
      </p:sp>
      <p:sp>
        <p:nvSpPr>
          <p:cNvPr id="4" name="矩形 3"/>
          <p:cNvSpPr/>
          <p:nvPr/>
        </p:nvSpPr>
        <p:spPr>
          <a:xfrm>
            <a:off x="3940175" y="1604645"/>
            <a:ext cx="1155700" cy="455930"/>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Tree>
  </p:cSld>
  <p:clrMapOvr>
    <a:masterClrMapping/>
  </p:clrMapOvr>
  <p:transition spd="slow" advTm="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500" fill="hold">
                                          <p:stCondLst>
                                            <p:cond delay="0"/>
                                          </p:stCondLst>
                                        </p:cTn>
                                        <p:tgtEl>
                                          <p:spTgt spid="4"/>
                                        </p:tgtEl>
                                        <p:attrNameLst>
                                          <p:attrName>style.visibility</p:attrName>
                                        </p:attrNameLst>
                                      </p:cBhvr>
                                      <p:to>
                                        <p:strVal val="visible"/>
                                      </p:to>
                                    </p:set>
                                    <p:animEffect transition="in" filter="wheel(1)">
                                      <p:cBhvr>
                                        <p:cTn id="7" dur="500"/>
                                        <p:tgtEl>
                                          <p:spTgt spid="4"/>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500"/>
                                        <p:tgtEl>
                                          <p:spTgt spid="2"/>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8" grpId="1" animBg="1"/>
      <p:bldP spid="8" grpId="2" animBg="1"/>
      <p:bldP spid="8" grpId="3" animBg="1"/>
      <p:bldP spid="8" grpId="4" animBg="1"/>
      <p:bldP spid="4"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4"/>
          <a:stretch>
            <a:fillRect/>
          </a:stretch>
        </p:blipFill>
        <p:spPr>
          <a:xfrm>
            <a:off x="286385" y="736600"/>
            <a:ext cx="11760200" cy="5591175"/>
          </a:xfrm>
          <a:prstGeom prst="rect">
            <a:avLst/>
          </a:prstGeom>
        </p:spPr>
      </p:pic>
      <p:sp>
        <p:nvSpPr>
          <p:cNvPr id="17" name="矩形 16"/>
          <p:cNvSpPr/>
          <p:nvPr/>
        </p:nvSpPr>
        <p:spPr>
          <a:xfrm>
            <a:off x="9903460" y="2811780"/>
            <a:ext cx="1325880" cy="236855"/>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0244" name="矩形 5"/>
          <p:cNvSpPr/>
          <p:nvPr/>
        </p:nvSpPr>
        <p:spPr>
          <a:xfrm>
            <a:off x="7572693" y="2796540"/>
            <a:ext cx="2330450" cy="347663"/>
          </a:xfrm>
          <a:prstGeom prst="rect">
            <a:avLst/>
          </a:prstGeom>
          <a:solidFill>
            <a:schemeClr val="bg1"/>
          </a:solidFill>
          <a:ln w="25400" cap="flat" cmpd="sng">
            <a:solidFill>
              <a:srgbClr val="FF0000"/>
            </a:solidFill>
            <a:prstDash val="solid"/>
            <a:round/>
            <a:headEnd type="none" w="med" len="med"/>
            <a:tailEnd type="none" w="med" len="med"/>
          </a:ln>
        </p:spPr>
        <p:txBody>
          <a:bodyPr/>
          <a:lstStyle/>
          <a:p>
            <a:pPr algn="ctr" eaLnBrk="0" hangingPunct="0"/>
            <a:r>
              <a:rPr lang="en-US" dirty="0">
                <a:latin typeface="微软雅黑" panose="020B0503020204020204" pitchFamily="34" charset="-122"/>
                <a:ea typeface="微软雅黑" panose="020B0503020204020204" pitchFamily="34" charset="-122"/>
              </a:rPr>
              <a:t>39,949</a:t>
            </a:r>
            <a:r>
              <a:rPr lang="zh-CN" altLang="en-US" dirty="0">
                <a:latin typeface="微软雅黑" panose="020B0503020204020204" pitchFamily="34" charset="-122"/>
                <a:ea typeface="微软雅黑" panose="020B0503020204020204" pitchFamily="34" charset="-122"/>
              </a:rPr>
              <a:t>条检索结果</a:t>
            </a:r>
          </a:p>
        </p:txBody>
      </p:sp>
      <p:sp>
        <p:nvSpPr>
          <p:cNvPr id="7" name="MH_PageTitle"/>
          <p:cNvSpPr txBox="1"/>
          <p:nvPr>
            <p:custDataLst>
              <p:tags r:id="rId1"/>
            </p:custDataLst>
          </p:nvPr>
        </p:nvSpPr>
        <p:spPr>
          <a:xfrm>
            <a:off x="838200" y="111125"/>
            <a:ext cx="10515600" cy="534988"/>
          </a:xfrm>
          <a:prstGeom prst="rect">
            <a:avLst/>
          </a:prstGeom>
        </p:spPr>
        <p:txBody>
          <a:bodyPr/>
          <a:lstStyle/>
          <a:p>
            <a:pPr marR="0" defTabSz="914400">
              <a:lnSpc>
                <a:spcPct val="90000"/>
              </a:lnSpc>
              <a:buClrTx/>
              <a:buSzTx/>
              <a:buFont typeface="Arial" panose="020B0604020202020204" pitchFamily="34" charset="0"/>
              <a:buNone/>
              <a:defRPr/>
            </a:pPr>
            <a:r>
              <a:rPr lang="zh-CN" sz="3600" noProof="0" dirty="0">
                <a:solidFill>
                  <a:schemeClr val="bg1"/>
                </a:solidFill>
                <a:latin typeface="微软雅黑" panose="020B0503020204020204" pitchFamily="34" charset="-122"/>
                <a:ea typeface="微软雅黑" panose="020B0503020204020204" pitchFamily="34" charset="-122"/>
                <a:cs typeface="+mj-cs"/>
                <a:sym typeface="+mn-ea"/>
              </a:rPr>
              <a:t>首页一框式检索</a:t>
            </a:r>
            <a:endParaRPr kumimoji="0" lang="zh-CN" altLang="en-US" sz="3600" kern="1200" cap="none" spc="0" normalizeH="0" baseline="0" noProof="0" dirty="0">
              <a:solidFill>
                <a:schemeClr val="bg1"/>
              </a:solidFill>
              <a:latin typeface="微软雅黑" panose="020B0503020204020204" pitchFamily="34" charset="-122"/>
              <a:ea typeface="微软雅黑" panose="020B0503020204020204" pitchFamily="34" charset="-122"/>
              <a:cs typeface="+mn-cs"/>
            </a:endParaRPr>
          </a:p>
        </p:txBody>
      </p:sp>
      <p:sp>
        <p:nvSpPr>
          <p:cNvPr id="3" name="矩形 2"/>
          <p:cNvSpPr/>
          <p:nvPr/>
        </p:nvSpPr>
        <p:spPr>
          <a:xfrm>
            <a:off x="3592830" y="1093470"/>
            <a:ext cx="1279525" cy="252730"/>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2" name="矩形 11"/>
          <p:cNvSpPr/>
          <p:nvPr/>
        </p:nvSpPr>
        <p:spPr>
          <a:xfrm>
            <a:off x="7573010" y="2424430"/>
            <a:ext cx="1998980" cy="236855"/>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3" name="矩形 5"/>
          <p:cNvSpPr/>
          <p:nvPr/>
        </p:nvSpPr>
        <p:spPr>
          <a:xfrm>
            <a:off x="7477443" y="2667000"/>
            <a:ext cx="2330450" cy="347663"/>
          </a:xfrm>
          <a:prstGeom prst="rect">
            <a:avLst/>
          </a:prstGeom>
          <a:solidFill>
            <a:schemeClr val="accent2"/>
          </a:solidFill>
          <a:ln w="25400" cap="flat" cmpd="sng">
            <a:noFill/>
            <a:prstDash val="solid"/>
            <a:round/>
            <a:headEnd type="none" w="med" len="med"/>
            <a:tailEnd type="none" w="med" len="med"/>
          </a:ln>
        </p:spPr>
        <p:txBody>
          <a:bodyPr/>
          <a:lstStyle/>
          <a:p>
            <a:pPr algn="ctr" eaLnBrk="0" hangingPunct="0"/>
            <a:r>
              <a:rPr lang="zh-CN" altLang="en-US" dirty="0">
                <a:latin typeface="微软雅黑" panose="020B0503020204020204" pitchFamily="34" charset="-122"/>
                <a:ea typeface="微软雅黑" panose="020B0503020204020204" pitchFamily="34" charset="-122"/>
              </a:rPr>
              <a:t>中外文资源切换</a:t>
            </a:r>
          </a:p>
        </p:txBody>
      </p:sp>
      <p:sp>
        <p:nvSpPr>
          <p:cNvPr id="11" name="矩形 10"/>
          <p:cNvSpPr/>
          <p:nvPr/>
        </p:nvSpPr>
        <p:spPr>
          <a:xfrm>
            <a:off x="7573010" y="2424430"/>
            <a:ext cx="1122045" cy="243205"/>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pic>
        <p:nvPicPr>
          <p:cNvPr id="14" name="图片 13"/>
          <p:cNvPicPr>
            <a:picLocks noChangeAspect="1"/>
          </p:cNvPicPr>
          <p:nvPr/>
        </p:nvPicPr>
        <p:blipFill>
          <a:blip r:embed="rId5"/>
          <a:stretch>
            <a:fillRect/>
          </a:stretch>
        </p:blipFill>
        <p:spPr>
          <a:xfrm>
            <a:off x="509270" y="2751455"/>
            <a:ext cx="1988185" cy="3530600"/>
          </a:xfrm>
          <a:prstGeom prst="rect">
            <a:avLst/>
          </a:prstGeom>
        </p:spPr>
      </p:pic>
      <p:sp>
        <p:nvSpPr>
          <p:cNvPr id="15" name="矩形 14"/>
          <p:cNvSpPr/>
          <p:nvPr/>
        </p:nvSpPr>
        <p:spPr>
          <a:xfrm>
            <a:off x="3227705" y="1595120"/>
            <a:ext cx="2980690" cy="332105"/>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8565" fontAlgn="base">
              <a:spcBef>
                <a:spcPct val="0"/>
              </a:spcBef>
              <a:spcAft>
                <a:spcPct val="0"/>
              </a:spcAft>
              <a:defRPr/>
            </a:pPr>
            <a:endParaRPr lang="zh-CN" altLang="en-US" sz="2400" strike="noStrike" noProof="1"/>
          </a:p>
        </p:txBody>
      </p:sp>
      <p:sp>
        <p:nvSpPr>
          <p:cNvPr id="18" name="矩形 5"/>
          <p:cNvSpPr/>
          <p:nvPr/>
        </p:nvSpPr>
        <p:spPr>
          <a:xfrm>
            <a:off x="3212465" y="1927225"/>
            <a:ext cx="5258435" cy="347980"/>
          </a:xfrm>
          <a:prstGeom prst="rect">
            <a:avLst/>
          </a:prstGeom>
          <a:solidFill>
            <a:schemeClr val="accent2"/>
          </a:solidFill>
          <a:ln w="25400" cap="flat" cmpd="sng">
            <a:noFill/>
            <a:prstDash val="solid"/>
            <a:round/>
            <a:headEnd type="none" w="med" len="med"/>
            <a:tailEnd type="none" w="med" len="med"/>
          </a:ln>
        </p:spPr>
        <p:txBody>
          <a:bodyPr/>
          <a:lstStyle/>
          <a:p>
            <a:pPr algn="ctr" eaLnBrk="0" hangingPunct="0"/>
            <a:r>
              <a:rPr lang="zh-CN" altLang="en-US" dirty="0">
                <a:latin typeface="微软雅黑" panose="020B0503020204020204" pitchFamily="34" charset="-122"/>
                <a:ea typeface="微软雅黑" panose="020B0503020204020204" pitchFamily="34" charset="-122"/>
              </a:rPr>
              <a:t>按</a:t>
            </a:r>
            <a:r>
              <a:rPr lang="zh-CN" altLang="en-US" b="1" dirty="0">
                <a:latin typeface="微软雅黑" panose="020B0503020204020204" pitchFamily="34" charset="-122"/>
                <a:ea typeface="微软雅黑" panose="020B0503020204020204" pitchFamily="34" charset="-122"/>
              </a:rPr>
              <a:t>主题、发表年度、作者、机构、基金</a:t>
            </a:r>
            <a:r>
              <a:rPr lang="zh-CN" altLang="en-US" dirty="0">
                <a:latin typeface="微软雅黑" panose="020B0503020204020204" pitchFamily="34" charset="-122"/>
                <a:ea typeface="微软雅黑" panose="020B0503020204020204" pitchFamily="34" charset="-122"/>
              </a:rPr>
              <a:t>筛选</a:t>
            </a:r>
          </a:p>
        </p:txBody>
      </p:sp>
      <p:sp>
        <p:nvSpPr>
          <p:cNvPr id="19" name="矩形 18"/>
          <p:cNvSpPr/>
          <p:nvPr/>
        </p:nvSpPr>
        <p:spPr>
          <a:xfrm>
            <a:off x="509270" y="2716530"/>
            <a:ext cx="1988185" cy="3565525"/>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8565" fontAlgn="base">
              <a:spcBef>
                <a:spcPct val="0"/>
              </a:spcBef>
              <a:spcAft>
                <a:spcPct val="0"/>
              </a:spcAft>
              <a:defRPr/>
            </a:pPr>
            <a:endParaRPr lang="zh-CN" altLang="en-US" sz="2400" strike="noStrike" noProof="1"/>
          </a:p>
        </p:txBody>
      </p:sp>
      <p:sp>
        <p:nvSpPr>
          <p:cNvPr id="20" name="矩形 5"/>
          <p:cNvSpPr/>
          <p:nvPr/>
        </p:nvSpPr>
        <p:spPr>
          <a:xfrm>
            <a:off x="2497455" y="3565525"/>
            <a:ext cx="1388745" cy="1868170"/>
          </a:xfrm>
          <a:prstGeom prst="rect">
            <a:avLst/>
          </a:prstGeom>
          <a:solidFill>
            <a:schemeClr val="accent2"/>
          </a:solidFill>
          <a:ln w="25400" cap="flat" cmpd="sng">
            <a:noFill/>
            <a:prstDash val="solid"/>
            <a:round/>
            <a:headEnd type="none" w="med" len="med"/>
            <a:tailEnd type="none" w="med" len="med"/>
          </a:ln>
        </p:spPr>
        <p:txBody>
          <a:bodyPr/>
          <a:lstStyle/>
          <a:p>
            <a:pPr algn="ctr" eaLnBrk="0" hangingPunct="0"/>
            <a:r>
              <a:rPr lang="zh-CN" altLang="en-US" dirty="0">
                <a:latin typeface="微软雅黑" panose="020B0503020204020204" pitchFamily="34" charset="-122"/>
                <a:ea typeface="微软雅黑" panose="020B0503020204020204" pitchFamily="34" charset="-122"/>
              </a:rPr>
              <a:t>按</a:t>
            </a:r>
            <a:r>
              <a:rPr lang="zh-CN" altLang="en-US" b="1" dirty="0">
                <a:latin typeface="微软雅黑" panose="020B0503020204020204" pitchFamily="34" charset="-122"/>
                <a:ea typeface="微软雅黑" panose="020B0503020204020204" pitchFamily="34" charset="-122"/>
              </a:rPr>
              <a:t>资源类型学科分类</a:t>
            </a:r>
          </a:p>
          <a:p>
            <a:pPr algn="ctr" eaLnBrk="0" hangingPunct="0"/>
            <a:r>
              <a:rPr lang="zh-CN" altLang="en-US" b="1" dirty="0">
                <a:latin typeface="微软雅黑" panose="020B0503020204020204" pitchFamily="34" charset="-122"/>
                <a:ea typeface="微软雅黑" panose="020B0503020204020204" pitchFamily="34" charset="-122"/>
              </a:rPr>
              <a:t>文献来源</a:t>
            </a:r>
          </a:p>
          <a:p>
            <a:pPr algn="ctr" eaLnBrk="0" hangingPunct="0"/>
            <a:r>
              <a:rPr lang="zh-CN" altLang="en-US" b="1" dirty="0">
                <a:latin typeface="微软雅黑" panose="020B0503020204020204" pitchFamily="34" charset="-122"/>
                <a:ea typeface="微软雅黑" panose="020B0503020204020204" pitchFamily="34" charset="-122"/>
              </a:rPr>
              <a:t>关键词</a:t>
            </a:r>
          </a:p>
          <a:p>
            <a:pPr algn="ctr" eaLnBrk="0" hangingPunct="0"/>
            <a:r>
              <a:rPr lang="zh-CN" altLang="en-US" b="1" dirty="0">
                <a:latin typeface="微软雅黑" panose="020B0503020204020204" pitchFamily="34" charset="-122"/>
                <a:ea typeface="微软雅黑" panose="020B0503020204020204" pitchFamily="34" charset="-122"/>
              </a:rPr>
              <a:t>文献类型</a:t>
            </a:r>
          </a:p>
          <a:p>
            <a:pPr algn="ctr" eaLnBrk="0" hangingPunct="0"/>
            <a:r>
              <a:rPr lang="zh-CN" altLang="en-US" dirty="0">
                <a:latin typeface="微软雅黑" panose="020B0503020204020204" pitchFamily="34" charset="-122"/>
                <a:ea typeface="微软雅黑" panose="020B0503020204020204" pitchFamily="34" charset="-122"/>
              </a:rPr>
              <a:t>筛选</a:t>
            </a:r>
          </a:p>
        </p:txBody>
      </p:sp>
      <p:sp>
        <p:nvSpPr>
          <p:cNvPr id="21" name="矩形 20"/>
          <p:cNvSpPr/>
          <p:nvPr/>
        </p:nvSpPr>
        <p:spPr>
          <a:xfrm>
            <a:off x="3077210" y="2424430"/>
            <a:ext cx="2016125" cy="252730"/>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22" name="矩形 21"/>
          <p:cNvSpPr/>
          <p:nvPr/>
        </p:nvSpPr>
        <p:spPr>
          <a:xfrm>
            <a:off x="3077210" y="2682240"/>
            <a:ext cx="4751705" cy="645160"/>
          </a:xfrm>
          <a:prstGeom prst="rect">
            <a:avLst/>
          </a:prstGeom>
          <a:solidFill>
            <a:schemeClr val="accent2"/>
          </a:solidFill>
          <a:ln w="19050" cap="flat" cmpd="sng">
            <a:noFill/>
            <a:prstDash val="solid"/>
            <a:round/>
            <a:headEnd type="none" w="med" len="med"/>
            <a:tailEnd type="none" w="med" len="med"/>
          </a:ln>
        </p:spPr>
        <p:txBody>
          <a:bodyPr wrap="square" anchor="t">
            <a:spAutoFit/>
          </a:bodyPr>
          <a:lstStyle/>
          <a:p>
            <a:pPr algn="ctr"/>
            <a:r>
              <a:rPr lang="zh-CN" altLang="en-US" dirty="0">
                <a:latin typeface="微软雅黑" panose="020B0503020204020204" pitchFamily="34" charset="-122"/>
                <a:ea typeface="微软雅黑" panose="020B0503020204020204" pitchFamily="34" charset="-122"/>
              </a:rPr>
              <a:t>按</a:t>
            </a:r>
            <a:r>
              <a:rPr lang="zh-CN" altLang="en-US" b="1" dirty="0">
                <a:latin typeface="微软雅黑" panose="020B0503020204020204" pitchFamily="34" charset="-122"/>
                <a:ea typeface="微软雅黑" panose="020B0503020204020204" pitchFamily="34" charset="-122"/>
              </a:rPr>
              <a:t>相关度、发表时间、被引频次、下载频次</a:t>
            </a:r>
            <a:r>
              <a:rPr lang="zh-CN" altLang="en-US" dirty="0">
                <a:latin typeface="微软雅黑" panose="020B0503020204020204" pitchFamily="34" charset="-122"/>
                <a:ea typeface="微软雅黑" panose="020B0503020204020204" pitchFamily="34" charset="-122"/>
              </a:rPr>
              <a:t>排序，默认降序排列</a:t>
            </a:r>
            <a:endParaRPr lang="en-US" altLang="zh-CN" dirty="0">
              <a:latin typeface="微软雅黑" panose="020B0503020204020204" pitchFamily="34" charset="-122"/>
              <a:ea typeface="微软雅黑" panose="020B0503020204020204" pitchFamily="34" charset="-122"/>
            </a:endParaRPr>
          </a:p>
        </p:txBody>
      </p:sp>
      <p:sp>
        <p:nvSpPr>
          <p:cNvPr id="23" name="矩形 22"/>
          <p:cNvSpPr/>
          <p:nvPr/>
        </p:nvSpPr>
        <p:spPr>
          <a:xfrm>
            <a:off x="5248910" y="1871345"/>
            <a:ext cx="3446145" cy="460375"/>
          </a:xfrm>
          <a:prstGeom prst="rect">
            <a:avLst/>
          </a:prstGeom>
          <a:solidFill>
            <a:srgbClr val="C00000"/>
          </a:solidFill>
          <a:ln w="19050" cap="flat" cmpd="sng">
            <a:solidFill>
              <a:srgbClr val="FF0000"/>
            </a:solidFill>
            <a:prstDash val="solid"/>
            <a:round/>
            <a:headEnd type="none" w="med" len="med"/>
            <a:tailEnd type="none" w="med" len="med"/>
          </a:ln>
        </p:spPr>
        <p:txBody>
          <a:bodyPr wrap="square" anchor="t">
            <a:spAutoFit/>
          </a:bodyPr>
          <a:lstStyle/>
          <a:p>
            <a:pPr algn="ctr"/>
            <a:r>
              <a:rPr lang="zh-CN" altLang="en-US" sz="2400" b="1" dirty="0">
                <a:solidFill>
                  <a:schemeClr val="bg1"/>
                </a:solidFill>
                <a:latin typeface="微软雅黑" panose="020B0503020204020204" pitchFamily="34" charset="-122"/>
                <a:ea typeface="微软雅黑" panose="020B0503020204020204" pitchFamily="34" charset="-122"/>
              </a:rPr>
              <a:t>先筛选、再排序</a:t>
            </a:r>
          </a:p>
        </p:txBody>
      </p:sp>
    </p:spTree>
  </p:cSld>
  <p:clrMapOvr>
    <a:masterClrMapping/>
  </p:clrMapOvr>
  <p:transition spd="slow" advTm="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000" fill="hold">
                                          <p:stCondLst>
                                            <p:cond delay="0"/>
                                          </p:stCondLst>
                                        </p:cTn>
                                        <p:tgtEl>
                                          <p:spTgt spid="17"/>
                                        </p:tgtEl>
                                        <p:attrNameLst>
                                          <p:attrName>style.visibility</p:attrName>
                                        </p:attrNameLst>
                                      </p:cBhvr>
                                      <p:to>
                                        <p:strVal val="visible"/>
                                      </p:to>
                                    </p:set>
                                    <p:animEffect transition="in" filter="wheel(1)">
                                      <p:cBhvr>
                                        <p:cTn id="7" dur="1000"/>
                                        <p:tgtEl>
                                          <p:spTgt spid="17"/>
                                        </p:tgtEl>
                                      </p:cBhvr>
                                    </p:animEffect>
                                  </p:childTnLst>
                                </p:cTn>
                              </p:par>
                            </p:childTnLst>
                          </p:cTn>
                        </p:par>
                        <p:par>
                          <p:cTn id="8" fill="hold">
                            <p:stCondLst>
                              <p:cond delay="1000"/>
                            </p:stCondLst>
                            <p:childTnLst>
                              <p:par>
                                <p:cTn id="9" presetID="1" presetClass="entr" presetSubtype="0" fill="hold" grpId="0" nodeType="afterEffect">
                                  <p:stCondLst>
                                    <p:cond delay="0"/>
                                  </p:stCondLst>
                                  <p:childTnLst>
                                    <p:set>
                                      <p:cBhvr>
                                        <p:cTn id="10" dur="1" fill="hold">
                                          <p:stCondLst>
                                            <p:cond delay="0"/>
                                          </p:stCondLst>
                                        </p:cTn>
                                        <p:tgtEl>
                                          <p:spTgt spid="1024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000" fill="hold">
                                          <p:stCondLst>
                                            <p:cond delay="0"/>
                                          </p:stCondLst>
                                        </p:cTn>
                                        <p:tgtEl>
                                          <p:spTgt spid="12"/>
                                        </p:tgtEl>
                                        <p:attrNameLst>
                                          <p:attrName>style.visibility</p:attrName>
                                        </p:attrNameLst>
                                      </p:cBhvr>
                                      <p:to>
                                        <p:strVal val="visible"/>
                                      </p:to>
                                    </p:set>
                                    <p:animEffect transition="in" filter="wheel(1)">
                                      <p:cBhvr>
                                        <p:cTn id="15" dur="1000"/>
                                        <p:tgtEl>
                                          <p:spTgt spid="12"/>
                                        </p:tgtEl>
                                      </p:cBhvr>
                                    </p:animEffect>
                                  </p:childTnLst>
                                </p:cTn>
                              </p:par>
                              <p:par>
                                <p:cTn id="16" presetID="1" presetClass="exit" presetSubtype="0" fill="hold" grpId="1" nodeType="withEffect">
                                  <p:stCondLst>
                                    <p:cond delay="0"/>
                                  </p:stCondLst>
                                  <p:childTnLst>
                                    <p:set>
                                      <p:cBhvr>
                                        <p:cTn id="17" dur="1" fill="hold">
                                          <p:stCondLst>
                                            <p:cond delay="0"/>
                                          </p:stCondLst>
                                        </p:cTn>
                                        <p:tgtEl>
                                          <p:spTgt spid="10244"/>
                                        </p:tgtEl>
                                        <p:attrNameLst>
                                          <p:attrName>style.visibility</p:attrName>
                                        </p:attrNameLst>
                                      </p:cBhvr>
                                      <p:to>
                                        <p:strVal val="hidden"/>
                                      </p:to>
                                    </p:set>
                                  </p:childTnLst>
                                </p:cTn>
                              </p:par>
                              <p:par>
                                <p:cTn id="18" presetID="1" presetClass="exit" presetSubtype="0" fill="hold" grpId="1" nodeType="withEffect">
                                  <p:stCondLst>
                                    <p:cond delay="0"/>
                                  </p:stCondLst>
                                  <p:childTnLst>
                                    <p:set>
                                      <p:cBhvr>
                                        <p:cTn id="19" dur="1" fill="hold">
                                          <p:stCondLst>
                                            <p:cond delay="0"/>
                                          </p:stCondLst>
                                        </p:cTn>
                                        <p:tgtEl>
                                          <p:spTgt spid="17"/>
                                        </p:tgtEl>
                                        <p:attrNameLst>
                                          <p:attrName>style.visibility</p:attrName>
                                        </p:attrNameLst>
                                      </p:cBhvr>
                                      <p:to>
                                        <p:strVal val="hidden"/>
                                      </p:to>
                                    </p:set>
                                  </p:childTnLst>
                                </p:cTn>
                              </p:par>
                            </p:childTnLst>
                          </p:cTn>
                        </p:par>
                        <p:par>
                          <p:cTn id="20" fill="hold">
                            <p:stCondLst>
                              <p:cond delay="1000"/>
                            </p:stCondLst>
                            <p:childTnLst>
                              <p:par>
                                <p:cTn id="21" presetID="12" presetClass="entr" presetSubtype="1"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p:tgtEl>
                                          <p:spTgt spid="13"/>
                                        </p:tgtEl>
                                        <p:attrNameLst>
                                          <p:attrName>ppt_y</p:attrName>
                                        </p:attrNameLst>
                                      </p:cBhvr>
                                      <p:tavLst>
                                        <p:tav tm="0">
                                          <p:val>
                                            <p:strVal val="#ppt_y-#ppt_h*1.125000"/>
                                          </p:val>
                                        </p:tav>
                                        <p:tav tm="100000">
                                          <p:val>
                                            <p:strVal val="#ppt_y"/>
                                          </p:val>
                                        </p:tav>
                                      </p:tavLst>
                                    </p:anim>
                                    <p:animEffect transition="in" filter="wipe(down)">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13"/>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12"/>
                                        </p:tgtEl>
                                        <p:attrNameLst>
                                          <p:attrName>style.visibility</p:attrName>
                                        </p:attrNameLst>
                                      </p:cBhvr>
                                      <p:to>
                                        <p:strVal val="hidden"/>
                                      </p:to>
                                    </p:set>
                                  </p:childTnLst>
                                </p:cTn>
                              </p:par>
                              <p:par>
                                <p:cTn id="31" presetID="21" presetClass="entr" presetSubtype="1" fill="hold" grpId="0" nodeType="withEffect">
                                  <p:stCondLst>
                                    <p:cond delay="0"/>
                                  </p:stCondLst>
                                  <p:childTnLst>
                                    <p:set>
                                      <p:cBhvr>
                                        <p:cTn id="32" dur="1000" fill="hold">
                                          <p:stCondLst>
                                            <p:cond delay="0"/>
                                          </p:stCondLst>
                                        </p:cTn>
                                        <p:tgtEl>
                                          <p:spTgt spid="11"/>
                                        </p:tgtEl>
                                        <p:attrNameLst>
                                          <p:attrName>style.visibility</p:attrName>
                                        </p:attrNameLst>
                                      </p:cBhvr>
                                      <p:to>
                                        <p:strVal val="visible"/>
                                      </p:to>
                                    </p:set>
                                    <p:animEffect transition="in" filter="wheel(1)">
                                      <p:cBhvr>
                                        <p:cTn id="33" dur="1000"/>
                                        <p:tgtEl>
                                          <p:spTgt spid="11"/>
                                        </p:tgtEl>
                                      </p:cBhvr>
                                    </p:animEffect>
                                  </p:childTnLst>
                                </p:cTn>
                              </p:par>
                              <p:par>
                                <p:cTn id="34" presetID="1" presetClass="entr" presetSubtype="0" fill="hold" nodeType="withEffect">
                                  <p:stCondLst>
                                    <p:cond delay="0"/>
                                  </p:stCondLst>
                                  <p:childTnLst>
                                    <p:set>
                                      <p:cBhvr>
                                        <p:cTn id="35" dur="1" fill="hold">
                                          <p:stCondLst>
                                            <p:cond delay="0"/>
                                          </p:stCondLst>
                                        </p:cTn>
                                        <p:tgtEl>
                                          <p:spTgt spid="14"/>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xit" presetSubtype="0" fill="hold" grpId="1" nodeType="clickEffect">
                                  <p:stCondLst>
                                    <p:cond delay="0"/>
                                  </p:stCondLst>
                                  <p:childTnLst>
                                    <p:set>
                                      <p:cBhvr>
                                        <p:cTn id="39" dur="1" fill="hold">
                                          <p:stCondLst>
                                            <p:cond delay="0"/>
                                          </p:stCondLst>
                                        </p:cTn>
                                        <p:tgtEl>
                                          <p:spTgt spid="11"/>
                                        </p:tgtEl>
                                        <p:attrNameLst>
                                          <p:attrName>style.visibility</p:attrName>
                                        </p:attrNameLst>
                                      </p:cBhvr>
                                      <p:to>
                                        <p:strVal val="hidden"/>
                                      </p:to>
                                    </p:set>
                                  </p:childTnLst>
                                </p:cTn>
                              </p:par>
                              <p:par>
                                <p:cTn id="40" presetID="21" presetClass="entr" presetSubtype="1" fill="hold" grpId="0" nodeType="withEffect">
                                  <p:stCondLst>
                                    <p:cond delay="0"/>
                                  </p:stCondLst>
                                  <p:childTnLst>
                                    <p:set>
                                      <p:cBhvr>
                                        <p:cTn id="41" dur="1000" fill="hold">
                                          <p:stCondLst>
                                            <p:cond delay="0"/>
                                          </p:stCondLst>
                                        </p:cTn>
                                        <p:tgtEl>
                                          <p:spTgt spid="15"/>
                                        </p:tgtEl>
                                        <p:attrNameLst>
                                          <p:attrName>style.visibility</p:attrName>
                                        </p:attrNameLst>
                                      </p:cBhvr>
                                      <p:to>
                                        <p:strVal val="visible"/>
                                      </p:to>
                                    </p:set>
                                    <p:animEffect transition="in" filter="wheel(1)">
                                      <p:cBhvr>
                                        <p:cTn id="42" dur="1000"/>
                                        <p:tgtEl>
                                          <p:spTgt spid="15"/>
                                        </p:tgtEl>
                                      </p:cBhvr>
                                    </p:animEffect>
                                  </p:childTnLst>
                                </p:cTn>
                              </p:par>
                            </p:childTnLst>
                          </p:cTn>
                        </p:par>
                        <p:par>
                          <p:cTn id="43" fill="hold">
                            <p:stCondLst>
                              <p:cond delay="0"/>
                            </p:stCondLst>
                            <p:childTnLst>
                              <p:par>
                                <p:cTn id="44" presetID="12" presetClass="entr" presetSubtype="1" fill="hold" grpId="0" nodeType="after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additive="base">
                                        <p:cTn id="46" dur="500"/>
                                        <p:tgtEl>
                                          <p:spTgt spid="18"/>
                                        </p:tgtEl>
                                        <p:attrNameLst>
                                          <p:attrName>ppt_y</p:attrName>
                                        </p:attrNameLst>
                                      </p:cBhvr>
                                      <p:tavLst>
                                        <p:tav tm="0">
                                          <p:val>
                                            <p:strVal val="#ppt_y-#ppt_h*1.125000"/>
                                          </p:val>
                                        </p:tav>
                                        <p:tav tm="100000">
                                          <p:val>
                                            <p:strVal val="#ppt_y"/>
                                          </p:val>
                                        </p:tav>
                                      </p:tavLst>
                                    </p:anim>
                                    <p:animEffect transition="in" filter="wipe(down)">
                                      <p:cBhvr>
                                        <p:cTn id="47" dur="500"/>
                                        <p:tgtEl>
                                          <p:spTgt spid="18"/>
                                        </p:tgtEl>
                                      </p:cBhvr>
                                    </p:animEffect>
                                  </p:childTnLst>
                                </p:cTn>
                              </p:par>
                            </p:childTnLst>
                          </p:cTn>
                        </p:par>
                      </p:childTnLst>
                    </p:cTn>
                  </p:par>
                  <p:par>
                    <p:cTn id="48" fill="hold">
                      <p:stCondLst>
                        <p:cond delay="indefinite"/>
                      </p:stCondLst>
                      <p:childTnLst>
                        <p:par>
                          <p:cTn id="49" fill="hold">
                            <p:stCondLst>
                              <p:cond delay="0"/>
                            </p:stCondLst>
                            <p:childTnLst>
                              <p:par>
                                <p:cTn id="50" presetID="21" presetClass="entr" presetSubtype="1" fill="hold" grpId="0" nodeType="clickEffect">
                                  <p:stCondLst>
                                    <p:cond delay="0"/>
                                  </p:stCondLst>
                                  <p:childTnLst>
                                    <p:set>
                                      <p:cBhvr>
                                        <p:cTn id="51" dur="1000" fill="hold">
                                          <p:stCondLst>
                                            <p:cond delay="0"/>
                                          </p:stCondLst>
                                        </p:cTn>
                                        <p:tgtEl>
                                          <p:spTgt spid="19"/>
                                        </p:tgtEl>
                                        <p:attrNameLst>
                                          <p:attrName>style.visibility</p:attrName>
                                        </p:attrNameLst>
                                      </p:cBhvr>
                                      <p:to>
                                        <p:strVal val="visible"/>
                                      </p:to>
                                    </p:set>
                                    <p:animEffect transition="in" filter="wheel(1)">
                                      <p:cBhvr>
                                        <p:cTn id="52" dur="1000"/>
                                        <p:tgtEl>
                                          <p:spTgt spid="19"/>
                                        </p:tgtEl>
                                      </p:cBhvr>
                                    </p:animEffect>
                                  </p:childTnLst>
                                </p:cTn>
                              </p:par>
                            </p:childTnLst>
                          </p:cTn>
                        </p:par>
                        <p:par>
                          <p:cTn id="53" fill="hold">
                            <p:stCondLst>
                              <p:cond delay="1000"/>
                            </p:stCondLst>
                            <p:childTnLst>
                              <p:par>
                                <p:cTn id="54" presetID="12" presetClass="entr" presetSubtype="1" fill="hold" grpId="0" nodeType="afterEffect">
                                  <p:stCondLst>
                                    <p:cond delay="0"/>
                                  </p:stCondLst>
                                  <p:childTnLst>
                                    <p:set>
                                      <p:cBhvr>
                                        <p:cTn id="55" dur="1" fill="hold">
                                          <p:stCondLst>
                                            <p:cond delay="0"/>
                                          </p:stCondLst>
                                        </p:cTn>
                                        <p:tgtEl>
                                          <p:spTgt spid="20"/>
                                        </p:tgtEl>
                                        <p:attrNameLst>
                                          <p:attrName>style.visibility</p:attrName>
                                        </p:attrNameLst>
                                      </p:cBhvr>
                                      <p:to>
                                        <p:strVal val="visible"/>
                                      </p:to>
                                    </p:set>
                                    <p:anim calcmode="lin" valueType="num">
                                      <p:cBhvr additive="base">
                                        <p:cTn id="56" dur="500"/>
                                        <p:tgtEl>
                                          <p:spTgt spid="20"/>
                                        </p:tgtEl>
                                        <p:attrNameLst>
                                          <p:attrName>ppt_y</p:attrName>
                                        </p:attrNameLst>
                                      </p:cBhvr>
                                      <p:tavLst>
                                        <p:tav tm="0">
                                          <p:val>
                                            <p:strVal val="#ppt_y-#ppt_h*1.125000"/>
                                          </p:val>
                                        </p:tav>
                                        <p:tav tm="100000">
                                          <p:val>
                                            <p:strVal val="#ppt_y"/>
                                          </p:val>
                                        </p:tav>
                                      </p:tavLst>
                                    </p:anim>
                                    <p:animEffect transition="in" filter="wipe(down)">
                                      <p:cBhvr>
                                        <p:cTn id="57" dur="500"/>
                                        <p:tgtEl>
                                          <p:spTgt spid="20"/>
                                        </p:tgtEl>
                                      </p:cBhvr>
                                    </p:animEffect>
                                  </p:childTnLst>
                                </p:cTn>
                              </p:par>
                            </p:childTnLst>
                          </p:cTn>
                        </p:par>
                      </p:childTnLst>
                    </p:cTn>
                  </p:par>
                  <p:par>
                    <p:cTn id="58" fill="hold">
                      <p:stCondLst>
                        <p:cond delay="indefinite"/>
                      </p:stCondLst>
                      <p:childTnLst>
                        <p:par>
                          <p:cTn id="59" fill="hold">
                            <p:stCondLst>
                              <p:cond delay="0"/>
                            </p:stCondLst>
                            <p:childTnLst>
                              <p:par>
                                <p:cTn id="60" presetID="1" presetClass="exit" presetSubtype="0" fill="hold" nodeType="clickEffect">
                                  <p:stCondLst>
                                    <p:cond delay="0"/>
                                  </p:stCondLst>
                                  <p:childTnLst>
                                    <p:set>
                                      <p:cBhvr>
                                        <p:cTn id="61" dur="1" fill="hold">
                                          <p:stCondLst>
                                            <p:cond delay="0"/>
                                          </p:stCondLst>
                                        </p:cTn>
                                        <p:tgtEl>
                                          <p:spTgt spid="14"/>
                                        </p:tgtEl>
                                        <p:attrNameLst>
                                          <p:attrName>style.visibility</p:attrName>
                                        </p:attrNameLst>
                                      </p:cBhvr>
                                      <p:to>
                                        <p:strVal val="hidden"/>
                                      </p:to>
                                    </p:set>
                                  </p:childTnLst>
                                </p:cTn>
                              </p:par>
                              <p:par>
                                <p:cTn id="62" presetID="1" presetClass="exit" presetSubtype="0" fill="hold" grpId="1" nodeType="withEffect">
                                  <p:stCondLst>
                                    <p:cond delay="0"/>
                                  </p:stCondLst>
                                  <p:childTnLst>
                                    <p:set>
                                      <p:cBhvr>
                                        <p:cTn id="63" dur="1" fill="hold">
                                          <p:stCondLst>
                                            <p:cond delay="0"/>
                                          </p:stCondLst>
                                        </p:cTn>
                                        <p:tgtEl>
                                          <p:spTgt spid="20"/>
                                        </p:tgtEl>
                                        <p:attrNameLst>
                                          <p:attrName>style.visibility</p:attrName>
                                        </p:attrNameLst>
                                      </p:cBhvr>
                                      <p:to>
                                        <p:strVal val="hidden"/>
                                      </p:to>
                                    </p:set>
                                  </p:childTnLst>
                                </p:cTn>
                              </p:par>
                              <p:par>
                                <p:cTn id="64" presetID="1" presetClass="exit" presetSubtype="0" fill="hold" grpId="1" nodeType="withEffect">
                                  <p:stCondLst>
                                    <p:cond delay="0"/>
                                  </p:stCondLst>
                                  <p:childTnLst>
                                    <p:set>
                                      <p:cBhvr>
                                        <p:cTn id="65" dur="1" fill="hold">
                                          <p:stCondLst>
                                            <p:cond delay="0"/>
                                          </p:stCondLst>
                                        </p:cTn>
                                        <p:tgtEl>
                                          <p:spTgt spid="15"/>
                                        </p:tgtEl>
                                        <p:attrNameLst>
                                          <p:attrName>style.visibility</p:attrName>
                                        </p:attrNameLst>
                                      </p:cBhvr>
                                      <p:to>
                                        <p:strVal val="hidden"/>
                                      </p:to>
                                    </p:set>
                                  </p:childTnLst>
                                </p:cTn>
                              </p:par>
                              <p:par>
                                <p:cTn id="66" presetID="1" presetClass="exit" presetSubtype="0" fill="hold" grpId="1" nodeType="withEffect">
                                  <p:stCondLst>
                                    <p:cond delay="0"/>
                                  </p:stCondLst>
                                  <p:childTnLst>
                                    <p:set>
                                      <p:cBhvr>
                                        <p:cTn id="67" dur="1" fill="hold">
                                          <p:stCondLst>
                                            <p:cond delay="0"/>
                                          </p:stCondLst>
                                        </p:cTn>
                                        <p:tgtEl>
                                          <p:spTgt spid="18"/>
                                        </p:tgtEl>
                                        <p:attrNameLst>
                                          <p:attrName>style.visibility</p:attrName>
                                        </p:attrNameLst>
                                      </p:cBhvr>
                                      <p:to>
                                        <p:strVal val="hidden"/>
                                      </p:to>
                                    </p:set>
                                  </p:childTnLst>
                                </p:cTn>
                              </p:par>
                              <p:par>
                                <p:cTn id="68" presetID="1" presetClass="exit" presetSubtype="0" fill="hold" grpId="1" nodeType="withEffect">
                                  <p:stCondLst>
                                    <p:cond delay="0"/>
                                  </p:stCondLst>
                                  <p:childTnLst>
                                    <p:set>
                                      <p:cBhvr>
                                        <p:cTn id="69" dur="1" fill="hold">
                                          <p:stCondLst>
                                            <p:cond delay="0"/>
                                          </p:stCondLst>
                                        </p:cTn>
                                        <p:tgtEl>
                                          <p:spTgt spid="19"/>
                                        </p:tgtEl>
                                        <p:attrNameLst>
                                          <p:attrName>style.visibility</p:attrName>
                                        </p:attrNameLst>
                                      </p:cBhvr>
                                      <p:to>
                                        <p:strVal val="hidden"/>
                                      </p:to>
                                    </p:set>
                                  </p:childTnLst>
                                </p:cTn>
                              </p:par>
                              <p:par>
                                <p:cTn id="70" presetID="21" presetClass="entr" presetSubtype="1" fill="hold" grpId="0" nodeType="withEffect">
                                  <p:stCondLst>
                                    <p:cond delay="0"/>
                                  </p:stCondLst>
                                  <p:childTnLst>
                                    <p:set>
                                      <p:cBhvr>
                                        <p:cTn id="71" dur="1000" fill="hold">
                                          <p:stCondLst>
                                            <p:cond delay="0"/>
                                          </p:stCondLst>
                                        </p:cTn>
                                        <p:tgtEl>
                                          <p:spTgt spid="21"/>
                                        </p:tgtEl>
                                        <p:attrNameLst>
                                          <p:attrName>style.visibility</p:attrName>
                                        </p:attrNameLst>
                                      </p:cBhvr>
                                      <p:to>
                                        <p:strVal val="visible"/>
                                      </p:to>
                                    </p:set>
                                    <p:animEffect transition="in" filter="wheel(1)">
                                      <p:cBhvr>
                                        <p:cTn id="72" dur="1000"/>
                                        <p:tgtEl>
                                          <p:spTgt spid="21"/>
                                        </p:tgtEl>
                                      </p:cBhvr>
                                    </p:animEffect>
                                  </p:childTnLst>
                                </p:cTn>
                              </p:par>
                            </p:childTnLst>
                          </p:cTn>
                        </p:par>
                        <p:par>
                          <p:cTn id="73" fill="hold">
                            <p:stCondLst>
                              <p:cond delay="0"/>
                            </p:stCondLst>
                            <p:childTnLst>
                              <p:par>
                                <p:cTn id="74" presetID="12" presetClass="entr" presetSubtype="1" fill="hold" grpId="0" nodeType="afterEffect">
                                  <p:stCondLst>
                                    <p:cond delay="0"/>
                                  </p:stCondLst>
                                  <p:childTnLst>
                                    <p:set>
                                      <p:cBhvr>
                                        <p:cTn id="75" dur="1" fill="hold">
                                          <p:stCondLst>
                                            <p:cond delay="0"/>
                                          </p:stCondLst>
                                        </p:cTn>
                                        <p:tgtEl>
                                          <p:spTgt spid="22"/>
                                        </p:tgtEl>
                                        <p:attrNameLst>
                                          <p:attrName>style.visibility</p:attrName>
                                        </p:attrNameLst>
                                      </p:cBhvr>
                                      <p:to>
                                        <p:strVal val="visible"/>
                                      </p:to>
                                    </p:set>
                                    <p:anim calcmode="lin" valueType="num">
                                      <p:cBhvr additive="base">
                                        <p:cTn id="76" dur="500"/>
                                        <p:tgtEl>
                                          <p:spTgt spid="22"/>
                                        </p:tgtEl>
                                        <p:attrNameLst>
                                          <p:attrName>ppt_y</p:attrName>
                                        </p:attrNameLst>
                                      </p:cBhvr>
                                      <p:tavLst>
                                        <p:tav tm="0">
                                          <p:val>
                                            <p:strVal val="#ppt_y-#ppt_h*1.125000"/>
                                          </p:val>
                                        </p:tav>
                                        <p:tav tm="100000">
                                          <p:val>
                                            <p:strVal val="#ppt_y"/>
                                          </p:val>
                                        </p:tav>
                                      </p:tavLst>
                                    </p:anim>
                                    <p:animEffect transition="in" filter="wipe(down)">
                                      <p:cBhvr>
                                        <p:cTn id="77" dur="500"/>
                                        <p:tgtEl>
                                          <p:spTgt spid="22"/>
                                        </p:tgtEl>
                                      </p:cBhvr>
                                    </p:animEffect>
                                  </p:childTnLst>
                                </p:cTn>
                              </p:par>
                            </p:childTnLst>
                          </p:cTn>
                        </p:par>
                      </p:childTnLst>
                    </p:cTn>
                  </p:par>
                  <p:par>
                    <p:cTn id="78" fill="hold">
                      <p:stCondLst>
                        <p:cond delay="indefinite"/>
                      </p:stCondLst>
                      <p:childTnLst>
                        <p:par>
                          <p:cTn id="79" fill="hold">
                            <p:stCondLst>
                              <p:cond delay="0"/>
                            </p:stCondLst>
                            <p:childTnLst>
                              <p:par>
                                <p:cTn id="80" presetID="1" presetClass="exit" presetSubtype="0" fill="hold" grpId="1" nodeType="clickEffect">
                                  <p:stCondLst>
                                    <p:cond delay="0"/>
                                  </p:stCondLst>
                                  <p:childTnLst>
                                    <p:set>
                                      <p:cBhvr>
                                        <p:cTn id="81" dur="1" fill="hold">
                                          <p:stCondLst>
                                            <p:cond delay="0"/>
                                          </p:stCondLst>
                                        </p:cTn>
                                        <p:tgtEl>
                                          <p:spTgt spid="21"/>
                                        </p:tgtEl>
                                        <p:attrNameLst>
                                          <p:attrName>style.visibility</p:attrName>
                                        </p:attrNameLst>
                                      </p:cBhvr>
                                      <p:to>
                                        <p:strVal val="hidden"/>
                                      </p:to>
                                    </p:set>
                                  </p:childTnLst>
                                </p:cTn>
                              </p:par>
                              <p:par>
                                <p:cTn id="82" presetID="1" presetClass="exit" presetSubtype="0" fill="hold" grpId="1" nodeType="withEffect">
                                  <p:stCondLst>
                                    <p:cond delay="0"/>
                                  </p:stCondLst>
                                  <p:childTnLst>
                                    <p:set>
                                      <p:cBhvr>
                                        <p:cTn id="83" dur="1" fill="hold">
                                          <p:stCondLst>
                                            <p:cond delay="0"/>
                                          </p:stCondLst>
                                        </p:cTn>
                                        <p:tgtEl>
                                          <p:spTgt spid="22"/>
                                        </p:tgtEl>
                                        <p:attrNameLst>
                                          <p:attrName>style.visibility</p:attrName>
                                        </p:attrNameLst>
                                      </p:cBhvr>
                                      <p:to>
                                        <p:strVal val="hidden"/>
                                      </p:to>
                                    </p:set>
                                  </p:childTnLst>
                                </p:cTn>
                              </p:par>
                              <p:par>
                                <p:cTn id="84" presetID="6" presetClass="entr" presetSubtype="32" fill="hold" grpId="0" nodeType="withEffect">
                                  <p:stCondLst>
                                    <p:cond delay="0"/>
                                  </p:stCondLst>
                                  <p:childTnLst>
                                    <p:set>
                                      <p:cBhvr>
                                        <p:cTn id="85" dur="1000" fill="hold">
                                          <p:stCondLst>
                                            <p:cond delay="0"/>
                                          </p:stCondLst>
                                        </p:cTn>
                                        <p:tgtEl>
                                          <p:spTgt spid="23"/>
                                        </p:tgtEl>
                                        <p:attrNameLst>
                                          <p:attrName>style.visibility</p:attrName>
                                        </p:attrNameLst>
                                      </p:cBhvr>
                                      <p:to>
                                        <p:strVal val="visible"/>
                                      </p:to>
                                    </p:set>
                                    <p:animEffect transition="in" filter="circle(out)">
                                      <p:cBhvr>
                                        <p:cTn id="86"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ldLvl="0" animBg="1"/>
      <p:bldP spid="17" grpId="1" bldLvl="0" animBg="1"/>
      <p:bldP spid="10244" grpId="0" bldLvl="0" animBg="1"/>
      <p:bldP spid="10244" grpId="1" bldLvl="0" animBg="1"/>
      <p:bldP spid="12" grpId="0" bldLvl="0" animBg="1"/>
      <p:bldP spid="12" grpId="1" bldLvl="0" animBg="1"/>
      <p:bldP spid="13" grpId="0" bldLvl="0" animBg="1"/>
      <p:bldP spid="13" grpId="1" bldLvl="0" animBg="1"/>
      <p:bldP spid="11" grpId="0" bldLvl="0" animBg="1"/>
      <p:bldP spid="11" grpId="1" bldLvl="0" animBg="1"/>
      <p:bldP spid="15" grpId="0" bldLvl="0" animBg="1"/>
      <p:bldP spid="15" grpId="1" bldLvl="0" animBg="1"/>
      <p:bldP spid="18" grpId="0" bldLvl="0" animBg="1"/>
      <p:bldP spid="18" grpId="1" bldLvl="0" animBg="1"/>
      <p:bldP spid="19" grpId="0" bldLvl="0" animBg="1"/>
      <p:bldP spid="19" grpId="1" animBg="1"/>
      <p:bldP spid="20" grpId="0" bldLvl="0" animBg="1"/>
      <p:bldP spid="20" grpId="1" bldLvl="0" animBg="1"/>
      <p:bldP spid="21" grpId="0" bldLvl="0" animBg="1"/>
      <p:bldP spid="21" grpId="1" bldLvl="0" animBg="1"/>
      <p:bldP spid="22" grpId="0" bldLvl="0" animBg="1"/>
      <p:bldP spid="22" grpId="1" bldLvl="0" animBg="1"/>
      <p:bldP spid="23"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4"/>
          <a:stretch>
            <a:fillRect/>
          </a:stretch>
        </p:blipFill>
        <p:spPr>
          <a:xfrm>
            <a:off x="286385" y="736600"/>
            <a:ext cx="11760200" cy="5591175"/>
          </a:xfrm>
          <a:prstGeom prst="rect">
            <a:avLst/>
          </a:prstGeom>
        </p:spPr>
      </p:pic>
      <p:sp>
        <p:nvSpPr>
          <p:cNvPr id="7" name="MH_PageTitle"/>
          <p:cNvSpPr txBox="1"/>
          <p:nvPr>
            <p:custDataLst>
              <p:tags r:id="rId1"/>
            </p:custDataLst>
          </p:nvPr>
        </p:nvSpPr>
        <p:spPr>
          <a:xfrm>
            <a:off x="838200" y="111125"/>
            <a:ext cx="10515600" cy="534988"/>
          </a:xfrm>
          <a:prstGeom prst="rect">
            <a:avLst/>
          </a:prstGeom>
        </p:spPr>
        <p:txBody>
          <a:bodyPr/>
          <a:lstStyle/>
          <a:p>
            <a:pPr marR="0" defTabSz="914400">
              <a:lnSpc>
                <a:spcPct val="90000"/>
              </a:lnSpc>
              <a:buClrTx/>
              <a:buSzTx/>
              <a:buFont typeface="Arial" panose="020B0604020202020204" pitchFamily="34" charset="0"/>
              <a:buNone/>
              <a:defRPr/>
            </a:pPr>
            <a:r>
              <a:rPr lang="zh-CN" sz="3600" noProof="0" dirty="0">
                <a:solidFill>
                  <a:schemeClr val="bg1"/>
                </a:solidFill>
                <a:latin typeface="微软雅黑" panose="020B0503020204020204" pitchFamily="34" charset="-122"/>
                <a:ea typeface="微软雅黑" panose="020B0503020204020204" pitchFamily="34" charset="-122"/>
                <a:cs typeface="+mj-cs"/>
                <a:sym typeface="+mn-ea"/>
              </a:rPr>
              <a:t>文献分析</a:t>
            </a:r>
            <a:r>
              <a:rPr lang="en-US" altLang="zh-CN" sz="3600" noProof="0" dirty="0">
                <a:solidFill>
                  <a:schemeClr val="bg1"/>
                </a:solidFill>
                <a:latin typeface="微软雅黑" panose="020B0503020204020204" pitchFamily="34" charset="-122"/>
                <a:ea typeface="微软雅黑" panose="020B0503020204020204" pitchFamily="34" charset="-122"/>
                <a:cs typeface="+mj-cs"/>
                <a:sym typeface="+mn-ea"/>
              </a:rPr>
              <a:t>——</a:t>
            </a:r>
            <a:r>
              <a:rPr lang="zh-CN" altLang="en-US" sz="3600" noProof="0" dirty="0">
                <a:solidFill>
                  <a:schemeClr val="bg1"/>
                </a:solidFill>
                <a:latin typeface="微软雅黑" panose="020B0503020204020204" pitchFamily="34" charset="-122"/>
                <a:ea typeface="微软雅黑" panose="020B0503020204020204" pitchFamily="34" charset="-122"/>
                <a:cs typeface="+mj-cs"/>
                <a:sym typeface="+mn-ea"/>
              </a:rPr>
              <a:t>可视化分析</a:t>
            </a:r>
            <a:endParaRPr kumimoji="0" lang="zh-CN" altLang="en-US" sz="3600" kern="1200" cap="none" spc="0" normalizeH="0" baseline="0" noProof="0" dirty="0">
              <a:solidFill>
                <a:schemeClr val="bg1"/>
              </a:solidFill>
              <a:latin typeface="微软雅黑" panose="020B0503020204020204" pitchFamily="34" charset="-122"/>
              <a:ea typeface="微软雅黑" panose="020B0503020204020204" pitchFamily="34" charset="-122"/>
              <a:cs typeface="+mn-cs"/>
            </a:endParaRPr>
          </a:p>
        </p:txBody>
      </p:sp>
      <p:pic>
        <p:nvPicPr>
          <p:cNvPr id="14" name="图片 13"/>
          <p:cNvPicPr>
            <a:picLocks noChangeAspect="1"/>
          </p:cNvPicPr>
          <p:nvPr/>
        </p:nvPicPr>
        <p:blipFill>
          <a:blip r:embed="rId5"/>
          <a:stretch>
            <a:fillRect/>
          </a:stretch>
        </p:blipFill>
        <p:spPr>
          <a:xfrm>
            <a:off x="509270" y="2751455"/>
            <a:ext cx="1988185" cy="3530600"/>
          </a:xfrm>
          <a:prstGeom prst="rect">
            <a:avLst/>
          </a:prstGeom>
        </p:spPr>
      </p:pic>
      <p:sp>
        <p:nvSpPr>
          <p:cNvPr id="15" name="矩形 14"/>
          <p:cNvSpPr/>
          <p:nvPr/>
        </p:nvSpPr>
        <p:spPr>
          <a:xfrm>
            <a:off x="11525250" y="2033905"/>
            <a:ext cx="380365" cy="332105"/>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8565" fontAlgn="base">
              <a:spcBef>
                <a:spcPct val="0"/>
              </a:spcBef>
              <a:spcAft>
                <a:spcPct val="0"/>
              </a:spcAft>
              <a:defRPr/>
            </a:pPr>
            <a:endParaRPr lang="zh-CN" altLang="en-US" sz="2400" strike="noStrike" noProof="1"/>
          </a:p>
        </p:txBody>
      </p:sp>
      <p:sp>
        <p:nvSpPr>
          <p:cNvPr id="2" name="矩形 1"/>
          <p:cNvSpPr/>
          <p:nvPr/>
        </p:nvSpPr>
        <p:spPr>
          <a:xfrm>
            <a:off x="1168400" y="2751455"/>
            <a:ext cx="380365" cy="254000"/>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8565" fontAlgn="base">
              <a:spcBef>
                <a:spcPct val="0"/>
              </a:spcBef>
              <a:spcAft>
                <a:spcPct val="0"/>
              </a:spcAft>
              <a:defRPr/>
            </a:pPr>
            <a:endParaRPr lang="zh-CN" altLang="en-US" sz="2400" strike="noStrike" noProof="1"/>
          </a:p>
        </p:txBody>
      </p:sp>
      <p:sp>
        <p:nvSpPr>
          <p:cNvPr id="4" name="矩形 3"/>
          <p:cNvSpPr/>
          <p:nvPr/>
        </p:nvSpPr>
        <p:spPr>
          <a:xfrm>
            <a:off x="1168400" y="3803015"/>
            <a:ext cx="380365" cy="254000"/>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8565" fontAlgn="base">
              <a:spcBef>
                <a:spcPct val="0"/>
              </a:spcBef>
              <a:spcAft>
                <a:spcPct val="0"/>
              </a:spcAft>
              <a:defRPr/>
            </a:pPr>
            <a:endParaRPr lang="zh-CN" altLang="en-US" sz="2400" strike="noStrike" noProof="1"/>
          </a:p>
        </p:txBody>
      </p:sp>
      <p:sp>
        <p:nvSpPr>
          <p:cNvPr id="5" name="矩形 4"/>
          <p:cNvSpPr/>
          <p:nvPr/>
        </p:nvSpPr>
        <p:spPr>
          <a:xfrm>
            <a:off x="1168400" y="4899660"/>
            <a:ext cx="380365" cy="254000"/>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8565" fontAlgn="base">
              <a:spcBef>
                <a:spcPct val="0"/>
              </a:spcBef>
              <a:spcAft>
                <a:spcPct val="0"/>
              </a:spcAft>
              <a:defRPr/>
            </a:pPr>
            <a:endParaRPr lang="zh-CN" altLang="en-US" sz="2400" strike="noStrike" noProof="1"/>
          </a:p>
        </p:txBody>
      </p:sp>
      <p:sp>
        <p:nvSpPr>
          <p:cNvPr id="6" name="矩形 5"/>
          <p:cNvSpPr/>
          <p:nvPr/>
        </p:nvSpPr>
        <p:spPr>
          <a:xfrm>
            <a:off x="1059815" y="6028055"/>
            <a:ext cx="380365" cy="254000"/>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8565" fontAlgn="base">
              <a:spcBef>
                <a:spcPct val="0"/>
              </a:spcBef>
              <a:spcAft>
                <a:spcPct val="0"/>
              </a:spcAft>
              <a:defRPr/>
            </a:pPr>
            <a:endParaRPr lang="zh-CN" altLang="en-US" sz="2400" strike="noStrike" noProof="1"/>
          </a:p>
        </p:txBody>
      </p:sp>
      <p:pic>
        <p:nvPicPr>
          <p:cNvPr id="8" name="图片 7"/>
          <p:cNvPicPr>
            <a:picLocks noChangeAspect="1"/>
          </p:cNvPicPr>
          <p:nvPr/>
        </p:nvPicPr>
        <p:blipFill>
          <a:blip r:embed="rId6"/>
          <a:stretch>
            <a:fillRect/>
          </a:stretch>
        </p:blipFill>
        <p:spPr>
          <a:xfrm>
            <a:off x="483870" y="736600"/>
            <a:ext cx="11563350" cy="5761990"/>
          </a:xfrm>
          <a:prstGeom prst="rect">
            <a:avLst/>
          </a:prstGeom>
        </p:spPr>
      </p:pic>
      <p:sp>
        <p:nvSpPr>
          <p:cNvPr id="10" name="矩形 9"/>
          <p:cNvSpPr/>
          <p:nvPr/>
        </p:nvSpPr>
        <p:spPr>
          <a:xfrm>
            <a:off x="9757410" y="888365"/>
            <a:ext cx="1273175" cy="567690"/>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8565" fontAlgn="base">
              <a:spcBef>
                <a:spcPct val="0"/>
              </a:spcBef>
              <a:spcAft>
                <a:spcPct val="0"/>
              </a:spcAft>
              <a:defRPr/>
            </a:pPr>
            <a:endParaRPr lang="zh-CN" altLang="en-US" sz="2400" strike="noStrike" noProof="1"/>
          </a:p>
        </p:txBody>
      </p:sp>
      <p:sp>
        <p:nvSpPr>
          <p:cNvPr id="16" name="矩形 5"/>
          <p:cNvSpPr/>
          <p:nvPr/>
        </p:nvSpPr>
        <p:spPr>
          <a:xfrm>
            <a:off x="4951730" y="6028055"/>
            <a:ext cx="2938780" cy="469900"/>
          </a:xfrm>
          <a:prstGeom prst="rect">
            <a:avLst/>
          </a:prstGeom>
          <a:solidFill>
            <a:schemeClr val="accent2"/>
          </a:solidFill>
          <a:ln w="25400" cap="flat" cmpd="sng">
            <a:noFill/>
            <a:prstDash val="solid"/>
            <a:round/>
            <a:headEnd type="none" w="med" len="med"/>
            <a:tailEnd type="none" w="med" len="med"/>
          </a:ln>
        </p:spPr>
        <p:txBody>
          <a:bodyPr/>
          <a:lstStyle/>
          <a:p>
            <a:pPr algn="ctr" eaLnBrk="0" hangingPunct="0"/>
            <a:r>
              <a:rPr lang="zh-CN" altLang="en-US" sz="2000" b="1" dirty="0">
                <a:latin typeface="微软雅黑" panose="020B0503020204020204" pitchFamily="34" charset="-122"/>
                <a:ea typeface="微软雅黑" panose="020B0503020204020204" pitchFamily="34" charset="-122"/>
              </a:rPr>
              <a:t>快速锁定主题词</a:t>
            </a:r>
          </a:p>
        </p:txBody>
      </p:sp>
      <p:pic>
        <p:nvPicPr>
          <p:cNvPr id="24" name="图片 23"/>
          <p:cNvPicPr>
            <a:picLocks noChangeAspect="1"/>
          </p:cNvPicPr>
          <p:nvPr/>
        </p:nvPicPr>
        <p:blipFill>
          <a:blip r:embed="rId7"/>
          <a:stretch>
            <a:fillRect/>
          </a:stretch>
        </p:blipFill>
        <p:spPr>
          <a:xfrm>
            <a:off x="386715" y="736600"/>
            <a:ext cx="11659870" cy="5761355"/>
          </a:xfrm>
          <a:prstGeom prst="rect">
            <a:avLst/>
          </a:prstGeom>
        </p:spPr>
      </p:pic>
      <p:sp>
        <p:nvSpPr>
          <p:cNvPr id="25" name="矩形 5"/>
          <p:cNvSpPr/>
          <p:nvPr/>
        </p:nvSpPr>
        <p:spPr>
          <a:xfrm>
            <a:off x="7037705" y="4429760"/>
            <a:ext cx="2938780" cy="469900"/>
          </a:xfrm>
          <a:prstGeom prst="rect">
            <a:avLst/>
          </a:prstGeom>
          <a:solidFill>
            <a:schemeClr val="accent2"/>
          </a:solidFill>
          <a:ln w="25400" cap="flat" cmpd="sng">
            <a:noFill/>
            <a:prstDash val="solid"/>
            <a:round/>
            <a:headEnd type="none" w="med" len="med"/>
            <a:tailEnd type="none" w="med" len="med"/>
          </a:ln>
        </p:spPr>
        <p:txBody>
          <a:bodyPr/>
          <a:lstStyle/>
          <a:p>
            <a:pPr algn="ctr" eaLnBrk="0" hangingPunct="0"/>
            <a:r>
              <a:rPr lang="zh-CN" altLang="en-US" sz="2000" b="1" dirty="0">
                <a:latin typeface="微软雅黑" panose="020B0503020204020204" pitchFamily="34" charset="-122"/>
                <a:ea typeface="微软雅黑" panose="020B0503020204020204" pitchFamily="34" charset="-122"/>
              </a:rPr>
              <a:t>判断研究趋势</a:t>
            </a:r>
          </a:p>
        </p:txBody>
      </p:sp>
      <p:pic>
        <p:nvPicPr>
          <p:cNvPr id="26" name="图片 25"/>
          <p:cNvPicPr>
            <a:picLocks noChangeAspect="1"/>
          </p:cNvPicPr>
          <p:nvPr/>
        </p:nvPicPr>
        <p:blipFill>
          <a:blip r:embed="rId8"/>
          <a:stretch>
            <a:fillRect/>
          </a:stretch>
        </p:blipFill>
        <p:spPr>
          <a:xfrm>
            <a:off x="412750" y="760730"/>
            <a:ext cx="11507470" cy="5737860"/>
          </a:xfrm>
          <a:prstGeom prst="rect">
            <a:avLst/>
          </a:prstGeom>
        </p:spPr>
      </p:pic>
      <p:sp>
        <p:nvSpPr>
          <p:cNvPr id="27" name="矩形 5"/>
          <p:cNvSpPr/>
          <p:nvPr/>
        </p:nvSpPr>
        <p:spPr>
          <a:xfrm>
            <a:off x="6818630" y="4281805"/>
            <a:ext cx="3816350" cy="469900"/>
          </a:xfrm>
          <a:prstGeom prst="rect">
            <a:avLst/>
          </a:prstGeom>
          <a:solidFill>
            <a:schemeClr val="accent2"/>
          </a:solidFill>
          <a:ln w="25400" cap="flat" cmpd="sng">
            <a:noFill/>
            <a:prstDash val="solid"/>
            <a:round/>
            <a:headEnd type="none" w="med" len="med"/>
            <a:tailEnd type="none" w="med" len="med"/>
          </a:ln>
        </p:spPr>
        <p:txBody>
          <a:bodyPr/>
          <a:lstStyle/>
          <a:p>
            <a:pPr algn="ctr" eaLnBrk="0" hangingPunct="0"/>
            <a:r>
              <a:rPr lang="zh-CN" altLang="en-US" sz="2000" b="1" dirty="0">
                <a:latin typeface="微软雅黑" panose="020B0503020204020204" pitchFamily="34" charset="-122"/>
                <a:ea typeface="微软雅黑" panose="020B0503020204020204" pitchFamily="34" charset="-122"/>
              </a:rPr>
              <a:t>快速锁定使用频率较高的关键词</a:t>
            </a:r>
          </a:p>
        </p:txBody>
      </p:sp>
    </p:spTree>
  </p:cSld>
  <p:clrMapOvr>
    <a:masterClrMapping/>
  </p:clrMapOvr>
  <p:transition spd="slow" advTm="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000" fill="hold">
                                          <p:stCondLst>
                                            <p:cond delay="0"/>
                                          </p:stCondLst>
                                        </p:cTn>
                                        <p:tgtEl>
                                          <p:spTgt spid="15"/>
                                        </p:tgtEl>
                                        <p:attrNameLst>
                                          <p:attrName>style.visibility</p:attrName>
                                        </p:attrNameLst>
                                      </p:cBhvr>
                                      <p:to>
                                        <p:strVal val="visible"/>
                                      </p:to>
                                    </p:set>
                                    <p:animEffect transition="in" filter="wheel(1)">
                                      <p:cBhvr>
                                        <p:cTn id="7" dur="1000"/>
                                        <p:tgtEl>
                                          <p:spTgt spid="15"/>
                                        </p:tgtEl>
                                      </p:cBhvr>
                                    </p:animEffect>
                                  </p:childTnLst>
                                </p:cTn>
                              </p:par>
                            </p:childTnLst>
                          </p:cTn>
                        </p:par>
                        <p:par>
                          <p:cTn id="8" fill="hold">
                            <p:stCondLst>
                              <p:cond delay="1000"/>
                            </p:stCondLst>
                            <p:childTnLst>
                              <p:par>
                                <p:cTn id="9" presetID="21" presetClass="entr" presetSubtype="1" fill="hold" grpId="0" nodeType="afterEffect">
                                  <p:stCondLst>
                                    <p:cond delay="0"/>
                                  </p:stCondLst>
                                  <p:childTnLst>
                                    <p:set>
                                      <p:cBhvr>
                                        <p:cTn id="10" dur="1000" fill="hold">
                                          <p:stCondLst>
                                            <p:cond delay="0"/>
                                          </p:stCondLst>
                                        </p:cTn>
                                        <p:tgtEl>
                                          <p:spTgt spid="2"/>
                                        </p:tgtEl>
                                        <p:attrNameLst>
                                          <p:attrName>style.visibility</p:attrName>
                                        </p:attrNameLst>
                                      </p:cBhvr>
                                      <p:to>
                                        <p:strVal val="visible"/>
                                      </p:to>
                                    </p:set>
                                    <p:animEffect transition="in" filter="wheel(1)">
                                      <p:cBhvr>
                                        <p:cTn id="11" dur="1000"/>
                                        <p:tgtEl>
                                          <p:spTgt spid="2"/>
                                        </p:tgtEl>
                                      </p:cBhvr>
                                    </p:animEffect>
                                  </p:childTnLst>
                                </p:cTn>
                              </p:par>
                            </p:childTnLst>
                          </p:cTn>
                        </p:par>
                        <p:par>
                          <p:cTn id="12" fill="hold">
                            <p:stCondLst>
                              <p:cond delay="2000"/>
                            </p:stCondLst>
                            <p:childTnLst>
                              <p:par>
                                <p:cTn id="13" presetID="21" presetClass="entr" presetSubtype="1" fill="hold" grpId="0" nodeType="afterEffect">
                                  <p:stCondLst>
                                    <p:cond delay="0"/>
                                  </p:stCondLst>
                                  <p:childTnLst>
                                    <p:set>
                                      <p:cBhvr>
                                        <p:cTn id="14" dur="1000" fill="hold">
                                          <p:stCondLst>
                                            <p:cond delay="0"/>
                                          </p:stCondLst>
                                        </p:cTn>
                                        <p:tgtEl>
                                          <p:spTgt spid="4"/>
                                        </p:tgtEl>
                                        <p:attrNameLst>
                                          <p:attrName>style.visibility</p:attrName>
                                        </p:attrNameLst>
                                      </p:cBhvr>
                                      <p:to>
                                        <p:strVal val="visible"/>
                                      </p:to>
                                    </p:set>
                                    <p:animEffect transition="in" filter="wheel(1)">
                                      <p:cBhvr>
                                        <p:cTn id="15" dur="1000"/>
                                        <p:tgtEl>
                                          <p:spTgt spid="4"/>
                                        </p:tgtEl>
                                      </p:cBhvr>
                                    </p:animEffect>
                                  </p:childTnLst>
                                </p:cTn>
                              </p:par>
                            </p:childTnLst>
                          </p:cTn>
                        </p:par>
                        <p:par>
                          <p:cTn id="16" fill="hold">
                            <p:stCondLst>
                              <p:cond delay="3000"/>
                            </p:stCondLst>
                            <p:childTnLst>
                              <p:par>
                                <p:cTn id="17" presetID="21" presetClass="entr" presetSubtype="1" fill="hold" grpId="0" nodeType="afterEffect">
                                  <p:stCondLst>
                                    <p:cond delay="0"/>
                                  </p:stCondLst>
                                  <p:childTnLst>
                                    <p:set>
                                      <p:cBhvr>
                                        <p:cTn id="18" dur="1000" fill="hold">
                                          <p:stCondLst>
                                            <p:cond delay="0"/>
                                          </p:stCondLst>
                                        </p:cTn>
                                        <p:tgtEl>
                                          <p:spTgt spid="5"/>
                                        </p:tgtEl>
                                        <p:attrNameLst>
                                          <p:attrName>style.visibility</p:attrName>
                                        </p:attrNameLst>
                                      </p:cBhvr>
                                      <p:to>
                                        <p:strVal val="visible"/>
                                      </p:to>
                                    </p:set>
                                    <p:animEffect transition="in" filter="wheel(1)">
                                      <p:cBhvr>
                                        <p:cTn id="19" dur="1000"/>
                                        <p:tgtEl>
                                          <p:spTgt spid="5"/>
                                        </p:tgtEl>
                                      </p:cBhvr>
                                    </p:animEffect>
                                  </p:childTnLst>
                                </p:cTn>
                              </p:par>
                            </p:childTnLst>
                          </p:cTn>
                        </p:par>
                        <p:par>
                          <p:cTn id="20" fill="hold">
                            <p:stCondLst>
                              <p:cond delay="4000"/>
                            </p:stCondLst>
                            <p:childTnLst>
                              <p:par>
                                <p:cTn id="21" presetID="21" presetClass="entr" presetSubtype="1" fill="hold" grpId="0" nodeType="afterEffect">
                                  <p:stCondLst>
                                    <p:cond delay="0"/>
                                  </p:stCondLst>
                                  <p:childTnLst>
                                    <p:set>
                                      <p:cBhvr>
                                        <p:cTn id="22" dur="1000" fill="hold">
                                          <p:stCondLst>
                                            <p:cond delay="0"/>
                                          </p:stCondLst>
                                        </p:cTn>
                                        <p:tgtEl>
                                          <p:spTgt spid="6"/>
                                        </p:tgtEl>
                                        <p:attrNameLst>
                                          <p:attrName>style.visibility</p:attrName>
                                        </p:attrNameLst>
                                      </p:cBhvr>
                                      <p:to>
                                        <p:strVal val="visible"/>
                                      </p:to>
                                    </p:set>
                                    <p:animEffect transition="in" filter="wheel(1)">
                                      <p:cBhvr>
                                        <p:cTn id="23" dur="10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2" presetClass="entr" presetSubtype="2"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additive="base">
                                        <p:cTn id="28" dur="500"/>
                                        <p:tgtEl>
                                          <p:spTgt spid="8"/>
                                        </p:tgtEl>
                                        <p:attrNameLst>
                                          <p:attrName>ppt_x</p:attrName>
                                        </p:attrNameLst>
                                      </p:cBhvr>
                                      <p:tavLst>
                                        <p:tav tm="0">
                                          <p:val>
                                            <p:strVal val="#ppt_x+#ppt_w*1.125000"/>
                                          </p:val>
                                        </p:tav>
                                        <p:tav tm="100000">
                                          <p:val>
                                            <p:strVal val="#ppt_x"/>
                                          </p:val>
                                        </p:tav>
                                      </p:tavLst>
                                    </p:anim>
                                    <p:animEffect transition="in" filter="wipe(left)">
                                      <p:cBhvr>
                                        <p:cTn id="29" dur="500"/>
                                        <p:tgtEl>
                                          <p:spTgt spid="8"/>
                                        </p:tgtEl>
                                      </p:cBhvr>
                                    </p:animEffect>
                                  </p:childTnLst>
                                </p:cTn>
                              </p:par>
                            </p:childTnLst>
                          </p:cTn>
                        </p:par>
                        <p:par>
                          <p:cTn id="30" fill="hold">
                            <p:stCondLst>
                              <p:cond delay="500"/>
                            </p:stCondLst>
                            <p:childTnLst>
                              <p:par>
                                <p:cTn id="31" presetID="21" presetClass="entr" presetSubtype="1" fill="hold" grpId="0" nodeType="afterEffect">
                                  <p:stCondLst>
                                    <p:cond delay="0"/>
                                  </p:stCondLst>
                                  <p:childTnLst>
                                    <p:set>
                                      <p:cBhvr>
                                        <p:cTn id="32" dur="1000" fill="hold">
                                          <p:stCondLst>
                                            <p:cond delay="0"/>
                                          </p:stCondLst>
                                        </p:cTn>
                                        <p:tgtEl>
                                          <p:spTgt spid="10"/>
                                        </p:tgtEl>
                                        <p:attrNameLst>
                                          <p:attrName>style.visibility</p:attrName>
                                        </p:attrNameLst>
                                      </p:cBhvr>
                                      <p:to>
                                        <p:strVal val="visible"/>
                                      </p:to>
                                    </p:set>
                                    <p:animEffect transition="in" filter="wheel(1)">
                                      <p:cBhvr>
                                        <p:cTn id="33" dur="1000"/>
                                        <p:tgtEl>
                                          <p:spTgt spid="10"/>
                                        </p:tgtEl>
                                      </p:cBhvr>
                                    </p:animEffect>
                                  </p:childTnLst>
                                </p:cTn>
                              </p:par>
                            </p:childTnLst>
                          </p:cTn>
                        </p:par>
                        <p:par>
                          <p:cTn id="34" fill="hold">
                            <p:stCondLst>
                              <p:cond delay="1500"/>
                            </p:stCondLst>
                            <p:childTnLst>
                              <p:par>
                                <p:cTn id="35" presetID="12" presetClass="entr" presetSubtype="1" fill="hold" grpId="0" nodeType="after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p:tgtEl>
                                          <p:spTgt spid="16"/>
                                        </p:tgtEl>
                                        <p:attrNameLst>
                                          <p:attrName>ppt_y</p:attrName>
                                        </p:attrNameLst>
                                      </p:cBhvr>
                                      <p:tavLst>
                                        <p:tav tm="0">
                                          <p:val>
                                            <p:strVal val="#ppt_y-#ppt_h*1.125000"/>
                                          </p:val>
                                        </p:tav>
                                        <p:tav tm="100000">
                                          <p:val>
                                            <p:strVal val="#ppt_y"/>
                                          </p:val>
                                        </p:tav>
                                      </p:tavLst>
                                    </p:anim>
                                    <p:animEffect transition="in" filter="wipe(down)">
                                      <p:cBhvr>
                                        <p:cTn id="38" dur="500"/>
                                        <p:tgtEl>
                                          <p:spTgt spid="16"/>
                                        </p:tgtEl>
                                      </p:cBhvr>
                                    </p:animEffect>
                                  </p:childTnLst>
                                </p:cTn>
                              </p:par>
                            </p:childTnLst>
                          </p:cTn>
                        </p:par>
                      </p:childTnLst>
                    </p:cTn>
                  </p:par>
                  <p:par>
                    <p:cTn id="39" fill="hold">
                      <p:stCondLst>
                        <p:cond delay="indefinite"/>
                      </p:stCondLst>
                      <p:childTnLst>
                        <p:par>
                          <p:cTn id="40" fill="hold">
                            <p:stCondLst>
                              <p:cond delay="0"/>
                            </p:stCondLst>
                            <p:childTnLst>
                              <p:par>
                                <p:cTn id="41" presetID="12" presetClass="entr" presetSubtype="2" fill="hold" nodeType="clickEffect">
                                  <p:stCondLst>
                                    <p:cond delay="0"/>
                                  </p:stCondLst>
                                  <p:childTnLst>
                                    <p:set>
                                      <p:cBhvr>
                                        <p:cTn id="42" dur="1" fill="hold">
                                          <p:stCondLst>
                                            <p:cond delay="0"/>
                                          </p:stCondLst>
                                        </p:cTn>
                                        <p:tgtEl>
                                          <p:spTgt spid="24"/>
                                        </p:tgtEl>
                                        <p:attrNameLst>
                                          <p:attrName>style.visibility</p:attrName>
                                        </p:attrNameLst>
                                      </p:cBhvr>
                                      <p:to>
                                        <p:strVal val="visible"/>
                                      </p:to>
                                    </p:set>
                                    <p:anim calcmode="lin" valueType="num">
                                      <p:cBhvr additive="base">
                                        <p:cTn id="43" dur="500"/>
                                        <p:tgtEl>
                                          <p:spTgt spid="24"/>
                                        </p:tgtEl>
                                        <p:attrNameLst>
                                          <p:attrName>ppt_x</p:attrName>
                                        </p:attrNameLst>
                                      </p:cBhvr>
                                      <p:tavLst>
                                        <p:tav tm="0">
                                          <p:val>
                                            <p:strVal val="#ppt_x+#ppt_w*1.125000"/>
                                          </p:val>
                                        </p:tav>
                                        <p:tav tm="100000">
                                          <p:val>
                                            <p:strVal val="#ppt_x"/>
                                          </p:val>
                                        </p:tav>
                                      </p:tavLst>
                                    </p:anim>
                                    <p:animEffect transition="in" filter="wipe(left)">
                                      <p:cBhvr>
                                        <p:cTn id="44" dur="500"/>
                                        <p:tgtEl>
                                          <p:spTgt spid="24"/>
                                        </p:tgtEl>
                                      </p:cBhvr>
                                    </p:animEffect>
                                  </p:childTnLst>
                                </p:cTn>
                              </p:par>
                            </p:childTnLst>
                          </p:cTn>
                        </p:par>
                        <p:par>
                          <p:cTn id="45" fill="hold">
                            <p:stCondLst>
                              <p:cond delay="500"/>
                            </p:stCondLst>
                            <p:childTnLst>
                              <p:par>
                                <p:cTn id="46" presetID="12" presetClass="entr" presetSubtype="1" fill="hold" grpId="0" nodeType="afterEffect">
                                  <p:stCondLst>
                                    <p:cond delay="0"/>
                                  </p:stCondLst>
                                  <p:childTnLst>
                                    <p:set>
                                      <p:cBhvr>
                                        <p:cTn id="47" dur="1" fill="hold">
                                          <p:stCondLst>
                                            <p:cond delay="0"/>
                                          </p:stCondLst>
                                        </p:cTn>
                                        <p:tgtEl>
                                          <p:spTgt spid="25"/>
                                        </p:tgtEl>
                                        <p:attrNameLst>
                                          <p:attrName>style.visibility</p:attrName>
                                        </p:attrNameLst>
                                      </p:cBhvr>
                                      <p:to>
                                        <p:strVal val="visible"/>
                                      </p:to>
                                    </p:set>
                                    <p:anim calcmode="lin" valueType="num">
                                      <p:cBhvr additive="base">
                                        <p:cTn id="48" dur="500"/>
                                        <p:tgtEl>
                                          <p:spTgt spid="25"/>
                                        </p:tgtEl>
                                        <p:attrNameLst>
                                          <p:attrName>ppt_y</p:attrName>
                                        </p:attrNameLst>
                                      </p:cBhvr>
                                      <p:tavLst>
                                        <p:tav tm="0">
                                          <p:val>
                                            <p:strVal val="#ppt_y-#ppt_h*1.125000"/>
                                          </p:val>
                                        </p:tav>
                                        <p:tav tm="100000">
                                          <p:val>
                                            <p:strVal val="#ppt_y"/>
                                          </p:val>
                                        </p:tav>
                                      </p:tavLst>
                                    </p:anim>
                                    <p:animEffect transition="in" filter="wipe(down)">
                                      <p:cBhvr>
                                        <p:cTn id="49" dur="500"/>
                                        <p:tgtEl>
                                          <p:spTgt spid="25"/>
                                        </p:tgtEl>
                                      </p:cBhvr>
                                    </p:animEffect>
                                  </p:childTnLst>
                                </p:cTn>
                              </p:par>
                            </p:childTnLst>
                          </p:cTn>
                        </p:par>
                      </p:childTnLst>
                    </p:cTn>
                  </p:par>
                  <p:par>
                    <p:cTn id="50" fill="hold">
                      <p:stCondLst>
                        <p:cond delay="indefinite"/>
                      </p:stCondLst>
                      <p:childTnLst>
                        <p:par>
                          <p:cTn id="51" fill="hold">
                            <p:stCondLst>
                              <p:cond delay="0"/>
                            </p:stCondLst>
                            <p:childTnLst>
                              <p:par>
                                <p:cTn id="52" presetID="12" presetClass="entr" presetSubtype="2" fill="hold" nodeType="clickEffect">
                                  <p:stCondLst>
                                    <p:cond delay="0"/>
                                  </p:stCondLst>
                                  <p:childTnLst>
                                    <p:set>
                                      <p:cBhvr>
                                        <p:cTn id="53" dur="1" fill="hold">
                                          <p:stCondLst>
                                            <p:cond delay="0"/>
                                          </p:stCondLst>
                                        </p:cTn>
                                        <p:tgtEl>
                                          <p:spTgt spid="26"/>
                                        </p:tgtEl>
                                        <p:attrNameLst>
                                          <p:attrName>style.visibility</p:attrName>
                                        </p:attrNameLst>
                                      </p:cBhvr>
                                      <p:to>
                                        <p:strVal val="visible"/>
                                      </p:to>
                                    </p:set>
                                    <p:anim calcmode="lin" valueType="num">
                                      <p:cBhvr additive="base">
                                        <p:cTn id="54" dur="500"/>
                                        <p:tgtEl>
                                          <p:spTgt spid="26"/>
                                        </p:tgtEl>
                                        <p:attrNameLst>
                                          <p:attrName>ppt_x</p:attrName>
                                        </p:attrNameLst>
                                      </p:cBhvr>
                                      <p:tavLst>
                                        <p:tav tm="0">
                                          <p:val>
                                            <p:strVal val="#ppt_x+#ppt_w*1.125000"/>
                                          </p:val>
                                        </p:tav>
                                        <p:tav tm="100000">
                                          <p:val>
                                            <p:strVal val="#ppt_x"/>
                                          </p:val>
                                        </p:tav>
                                      </p:tavLst>
                                    </p:anim>
                                    <p:animEffect transition="in" filter="wipe(left)">
                                      <p:cBhvr>
                                        <p:cTn id="55" dur="500"/>
                                        <p:tgtEl>
                                          <p:spTgt spid="26"/>
                                        </p:tgtEl>
                                      </p:cBhvr>
                                    </p:animEffect>
                                  </p:childTnLst>
                                </p:cTn>
                              </p:par>
                            </p:childTnLst>
                          </p:cTn>
                        </p:par>
                        <p:par>
                          <p:cTn id="56" fill="hold">
                            <p:stCondLst>
                              <p:cond delay="500"/>
                            </p:stCondLst>
                            <p:childTnLst>
                              <p:par>
                                <p:cTn id="57" presetID="12" presetClass="entr" presetSubtype="1" fill="hold" grpId="0" nodeType="afterEffect">
                                  <p:stCondLst>
                                    <p:cond delay="0"/>
                                  </p:stCondLst>
                                  <p:childTnLst>
                                    <p:set>
                                      <p:cBhvr>
                                        <p:cTn id="58" dur="1" fill="hold">
                                          <p:stCondLst>
                                            <p:cond delay="0"/>
                                          </p:stCondLst>
                                        </p:cTn>
                                        <p:tgtEl>
                                          <p:spTgt spid="27"/>
                                        </p:tgtEl>
                                        <p:attrNameLst>
                                          <p:attrName>style.visibility</p:attrName>
                                        </p:attrNameLst>
                                      </p:cBhvr>
                                      <p:to>
                                        <p:strVal val="visible"/>
                                      </p:to>
                                    </p:set>
                                    <p:anim calcmode="lin" valueType="num">
                                      <p:cBhvr additive="base">
                                        <p:cTn id="59" dur="500"/>
                                        <p:tgtEl>
                                          <p:spTgt spid="27"/>
                                        </p:tgtEl>
                                        <p:attrNameLst>
                                          <p:attrName>ppt_y</p:attrName>
                                        </p:attrNameLst>
                                      </p:cBhvr>
                                      <p:tavLst>
                                        <p:tav tm="0">
                                          <p:val>
                                            <p:strVal val="#ppt_y-#ppt_h*1.125000"/>
                                          </p:val>
                                        </p:tav>
                                        <p:tav tm="100000">
                                          <p:val>
                                            <p:strVal val="#ppt_y"/>
                                          </p:val>
                                        </p:tav>
                                      </p:tavLst>
                                    </p:anim>
                                    <p:animEffect transition="in" filter="wipe(down)">
                                      <p:cBhvr>
                                        <p:cTn id="6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 grpId="0" animBg="1"/>
      <p:bldP spid="4" grpId="0" bldLvl="0" animBg="1"/>
      <p:bldP spid="5" grpId="0" bldLvl="0" animBg="1"/>
      <p:bldP spid="6" grpId="0" bldLvl="0" animBg="1"/>
      <p:bldP spid="10" grpId="0" bldLvl="0" animBg="1"/>
      <p:bldP spid="16" grpId="0" bldLvl="0" animBg="1"/>
      <p:bldP spid="25" grpId="0" bldLvl="0" animBg="1"/>
      <p:bldP spid="27" grpId="0" bldLvl="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257810" y="738505"/>
            <a:ext cx="11676380" cy="5615940"/>
          </a:xfrm>
          <a:prstGeom prst="rect">
            <a:avLst/>
          </a:prstGeom>
        </p:spPr>
      </p:pic>
      <p:sp>
        <p:nvSpPr>
          <p:cNvPr id="7" name="MH_PageTitle"/>
          <p:cNvSpPr txBox="1"/>
          <p:nvPr>
            <p:custDataLst>
              <p:tags r:id="rId1"/>
            </p:custDataLst>
          </p:nvPr>
        </p:nvSpPr>
        <p:spPr>
          <a:xfrm>
            <a:off x="838200" y="111125"/>
            <a:ext cx="6629400" cy="535305"/>
          </a:xfrm>
          <a:prstGeom prst="rect">
            <a:avLst/>
          </a:prstGeom>
        </p:spPr>
        <p:txBody>
          <a:bodyPr/>
          <a:lstStyle/>
          <a:p>
            <a:pPr marR="0" defTabSz="914400">
              <a:lnSpc>
                <a:spcPct val="90000"/>
              </a:lnSpc>
              <a:buClrTx/>
              <a:buSzTx/>
              <a:buFont typeface="Arial" panose="020B0604020202020204" pitchFamily="34" charset="0"/>
              <a:buNone/>
              <a:defRPr/>
            </a:pPr>
            <a:r>
              <a:rPr lang="zh-CN" sz="3600" noProof="0" dirty="0">
                <a:solidFill>
                  <a:schemeClr val="bg1"/>
                </a:solidFill>
                <a:latin typeface="微软雅黑" panose="020B0503020204020204" pitchFamily="34" charset="-122"/>
                <a:ea typeface="微软雅黑" panose="020B0503020204020204" pitchFamily="34" charset="-122"/>
                <a:cs typeface="+mj-cs"/>
                <a:sym typeface="+mn-ea"/>
              </a:rPr>
              <a:t>文献分析</a:t>
            </a:r>
            <a:r>
              <a:rPr lang="en-US" altLang="zh-CN" sz="3600" noProof="0" dirty="0">
                <a:solidFill>
                  <a:schemeClr val="bg1"/>
                </a:solidFill>
                <a:latin typeface="微软雅黑" panose="020B0503020204020204" pitchFamily="34" charset="-122"/>
                <a:ea typeface="微软雅黑" panose="020B0503020204020204" pitchFamily="34" charset="-122"/>
                <a:cs typeface="+mj-cs"/>
                <a:sym typeface="+mn-ea"/>
              </a:rPr>
              <a:t>——</a:t>
            </a:r>
            <a:r>
              <a:rPr lang="zh-CN" altLang="en-US" sz="3600" noProof="0" dirty="0">
                <a:solidFill>
                  <a:schemeClr val="bg1"/>
                </a:solidFill>
                <a:latin typeface="微软雅黑" panose="020B0503020204020204" pitchFamily="34" charset="-122"/>
                <a:ea typeface="微软雅黑" panose="020B0503020204020204" pitchFamily="34" charset="-122"/>
                <a:cs typeface="+mj-cs"/>
                <a:sym typeface="+mn-ea"/>
              </a:rPr>
              <a:t>可视化分析</a:t>
            </a:r>
            <a:endParaRPr kumimoji="0" lang="zh-CN" altLang="en-US" sz="3600" kern="1200" cap="none" spc="0" normalizeH="0" baseline="0" noProof="0" dirty="0">
              <a:solidFill>
                <a:schemeClr val="bg1"/>
              </a:solidFill>
              <a:latin typeface="微软雅黑" panose="020B0503020204020204" pitchFamily="34" charset="-122"/>
              <a:ea typeface="微软雅黑" panose="020B0503020204020204" pitchFamily="34" charset="-122"/>
              <a:cs typeface="+mj-cs"/>
              <a:sym typeface="+mn-ea"/>
            </a:endParaRPr>
          </a:p>
        </p:txBody>
      </p:sp>
      <p:sp>
        <p:nvSpPr>
          <p:cNvPr id="10" name="矩形 9"/>
          <p:cNvSpPr/>
          <p:nvPr/>
        </p:nvSpPr>
        <p:spPr>
          <a:xfrm>
            <a:off x="3889375" y="2072640"/>
            <a:ext cx="997585" cy="207010"/>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1" name="矩形 10"/>
          <p:cNvSpPr/>
          <p:nvPr/>
        </p:nvSpPr>
        <p:spPr>
          <a:xfrm>
            <a:off x="2954020" y="2478405"/>
            <a:ext cx="737235" cy="253365"/>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2" name="矩形 11"/>
          <p:cNvSpPr/>
          <p:nvPr/>
        </p:nvSpPr>
        <p:spPr>
          <a:xfrm>
            <a:off x="2766060" y="2791460"/>
            <a:ext cx="925195" cy="253365"/>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3" name="矩形 12"/>
          <p:cNvSpPr/>
          <p:nvPr/>
        </p:nvSpPr>
        <p:spPr>
          <a:xfrm>
            <a:off x="5901690" y="2791460"/>
            <a:ext cx="1206500" cy="253365"/>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pic>
        <p:nvPicPr>
          <p:cNvPr id="14" name="图片 13"/>
          <p:cNvPicPr>
            <a:picLocks noChangeAspect="1"/>
          </p:cNvPicPr>
          <p:nvPr/>
        </p:nvPicPr>
        <p:blipFill>
          <a:blip r:embed="rId4"/>
          <a:stretch>
            <a:fillRect/>
          </a:stretch>
        </p:blipFill>
        <p:spPr>
          <a:xfrm>
            <a:off x="5901690" y="3060065"/>
            <a:ext cx="1111885" cy="485775"/>
          </a:xfrm>
          <a:prstGeom prst="rect">
            <a:avLst/>
          </a:prstGeom>
        </p:spPr>
      </p:pic>
      <p:sp>
        <p:nvSpPr>
          <p:cNvPr id="15" name="矩形 14"/>
          <p:cNvSpPr/>
          <p:nvPr/>
        </p:nvSpPr>
        <p:spPr>
          <a:xfrm>
            <a:off x="5901690" y="3044825"/>
            <a:ext cx="1111885" cy="253365"/>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pic>
        <p:nvPicPr>
          <p:cNvPr id="16" name="图片 15"/>
          <p:cNvPicPr>
            <a:picLocks noChangeAspect="1"/>
          </p:cNvPicPr>
          <p:nvPr/>
        </p:nvPicPr>
        <p:blipFill>
          <a:blip r:embed="rId5"/>
          <a:stretch>
            <a:fillRect/>
          </a:stretch>
        </p:blipFill>
        <p:spPr>
          <a:xfrm>
            <a:off x="321310" y="738505"/>
            <a:ext cx="11676380" cy="5611495"/>
          </a:xfrm>
          <a:prstGeom prst="rect">
            <a:avLst/>
          </a:prstGeom>
        </p:spPr>
      </p:pic>
      <p:sp>
        <p:nvSpPr>
          <p:cNvPr id="17" name="矩形 16"/>
          <p:cNvSpPr/>
          <p:nvPr/>
        </p:nvSpPr>
        <p:spPr>
          <a:xfrm>
            <a:off x="2642235" y="2837180"/>
            <a:ext cx="1325880" cy="315595"/>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8" name="矩形 17"/>
          <p:cNvSpPr/>
          <p:nvPr/>
        </p:nvSpPr>
        <p:spPr>
          <a:xfrm>
            <a:off x="2563495" y="1201420"/>
            <a:ext cx="1325880" cy="315595"/>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pic>
        <p:nvPicPr>
          <p:cNvPr id="20" name="图片 19"/>
          <p:cNvPicPr>
            <a:picLocks noChangeAspect="1"/>
          </p:cNvPicPr>
          <p:nvPr/>
        </p:nvPicPr>
        <p:blipFill>
          <a:blip r:embed="rId6"/>
          <a:stretch>
            <a:fillRect/>
          </a:stretch>
        </p:blipFill>
        <p:spPr>
          <a:xfrm>
            <a:off x="305435" y="739775"/>
            <a:ext cx="11692255" cy="5610860"/>
          </a:xfrm>
          <a:prstGeom prst="rect">
            <a:avLst/>
          </a:prstGeom>
        </p:spPr>
      </p:pic>
      <p:sp>
        <p:nvSpPr>
          <p:cNvPr id="21" name="矩形 20"/>
          <p:cNvSpPr/>
          <p:nvPr/>
        </p:nvSpPr>
        <p:spPr>
          <a:xfrm>
            <a:off x="2660015" y="768985"/>
            <a:ext cx="1639570" cy="315595"/>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pic>
        <p:nvPicPr>
          <p:cNvPr id="22" name="图片 21"/>
          <p:cNvPicPr>
            <a:picLocks noChangeAspect="1"/>
          </p:cNvPicPr>
          <p:nvPr/>
        </p:nvPicPr>
        <p:blipFill>
          <a:blip r:embed="rId7"/>
          <a:stretch>
            <a:fillRect/>
          </a:stretch>
        </p:blipFill>
        <p:spPr>
          <a:xfrm>
            <a:off x="8149590" y="3336290"/>
            <a:ext cx="1314450" cy="209550"/>
          </a:xfrm>
          <a:prstGeom prst="rect">
            <a:avLst/>
          </a:prstGeom>
        </p:spPr>
      </p:pic>
      <p:sp>
        <p:nvSpPr>
          <p:cNvPr id="27" name="矩形 5"/>
          <p:cNvSpPr/>
          <p:nvPr/>
        </p:nvSpPr>
        <p:spPr>
          <a:xfrm>
            <a:off x="7617460" y="4312920"/>
            <a:ext cx="4114165" cy="673100"/>
          </a:xfrm>
          <a:prstGeom prst="rect">
            <a:avLst/>
          </a:prstGeom>
          <a:solidFill>
            <a:schemeClr val="accent2"/>
          </a:solidFill>
          <a:ln w="25400" cap="flat" cmpd="sng">
            <a:noFill/>
            <a:prstDash val="solid"/>
            <a:round/>
            <a:headEnd type="none" w="med" len="med"/>
            <a:tailEnd type="none" w="med" len="med"/>
          </a:ln>
        </p:spPr>
        <p:txBody>
          <a:bodyPr/>
          <a:lstStyle/>
          <a:p>
            <a:pPr algn="ctr" eaLnBrk="0" hangingPunct="0"/>
            <a:r>
              <a:rPr lang="zh-CN" altLang="en-US" sz="2000" b="1" dirty="0">
                <a:latin typeface="微软雅黑" panose="020B0503020204020204" pitchFamily="34" charset="-122"/>
                <a:ea typeface="微软雅黑" panose="020B0503020204020204" pitchFamily="34" charset="-122"/>
              </a:rPr>
              <a:t>节点大小表示该关键词出现的频次</a:t>
            </a:r>
          </a:p>
          <a:p>
            <a:pPr algn="ctr" eaLnBrk="0" hangingPunct="0"/>
            <a:r>
              <a:rPr lang="zh-CN" altLang="en-US" sz="2000" b="1" dirty="0">
                <a:latin typeface="微软雅黑" panose="020B0503020204020204" pitchFamily="34" charset="-122"/>
                <a:ea typeface="微软雅黑" panose="020B0503020204020204" pitchFamily="34" charset="-122"/>
              </a:rPr>
              <a:t>不同颜色表示不同的簇</a:t>
            </a:r>
          </a:p>
        </p:txBody>
      </p:sp>
      <p:pic>
        <p:nvPicPr>
          <p:cNvPr id="3" name="图片 2"/>
          <p:cNvPicPr>
            <a:picLocks noChangeAspect="1"/>
          </p:cNvPicPr>
          <p:nvPr/>
        </p:nvPicPr>
        <p:blipFill>
          <a:blip r:embed="rId8"/>
          <a:stretch>
            <a:fillRect/>
          </a:stretch>
        </p:blipFill>
        <p:spPr>
          <a:xfrm>
            <a:off x="2642235" y="785495"/>
            <a:ext cx="8585200" cy="6059170"/>
          </a:xfrm>
          <a:prstGeom prst="rect">
            <a:avLst/>
          </a:prstGeom>
        </p:spPr>
      </p:pic>
      <p:pic>
        <p:nvPicPr>
          <p:cNvPr id="4" name="图片 3"/>
          <p:cNvPicPr>
            <a:picLocks noChangeAspect="1"/>
          </p:cNvPicPr>
          <p:nvPr/>
        </p:nvPicPr>
        <p:blipFill>
          <a:blip r:embed="rId9"/>
          <a:stretch>
            <a:fillRect/>
          </a:stretch>
        </p:blipFill>
        <p:spPr>
          <a:xfrm>
            <a:off x="316865" y="785495"/>
            <a:ext cx="2419350" cy="4409440"/>
          </a:xfrm>
          <a:prstGeom prst="rect">
            <a:avLst/>
          </a:prstGeom>
        </p:spPr>
      </p:pic>
      <p:sp>
        <p:nvSpPr>
          <p:cNvPr id="5" name="矩形 4"/>
          <p:cNvSpPr/>
          <p:nvPr/>
        </p:nvSpPr>
        <p:spPr>
          <a:xfrm>
            <a:off x="442595" y="3367405"/>
            <a:ext cx="2120900" cy="1649095"/>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6" name="矩形 5"/>
          <p:cNvSpPr/>
          <p:nvPr/>
        </p:nvSpPr>
        <p:spPr>
          <a:xfrm>
            <a:off x="2660015" y="785495"/>
            <a:ext cx="1638935" cy="299085"/>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hidden"/>
                                      </p:to>
                                    </p:set>
                                  </p:childTnLst>
                                </p:cTn>
                              </p:par>
                              <p:par>
                                <p:cTn id="9" presetID="21" presetClass="entr" presetSubtype="1" fill="hold" grpId="1" nodeType="withEffect">
                                  <p:stCondLst>
                                    <p:cond delay="0"/>
                                  </p:stCondLst>
                                  <p:childTnLst>
                                    <p:set>
                                      <p:cBhvr>
                                        <p:cTn id="10" dur="1000" fill="hold">
                                          <p:stCondLst>
                                            <p:cond delay="0"/>
                                          </p:stCondLst>
                                        </p:cTn>
                                        <p:tgtEl>
                                          <p:spTgt spid="12"/>
                                        </p:tgtEl>
                                        <p:attrNameLst>
                                          <p:attrName>style.visibility</p:attrName>
                                        </p:attrNameLst>
                                      </p:cBhvr>
                                      <p:to>
                                        <p:strVal val="visible"/>
                                      </p:to>
                                    </p:set>
                                    <p:animEffect transition="in" filter="wheel(1)">
                                      <p:cBhvr>
                                        <p:cTn id="11" dur="10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21" presetClass="entr" presetSubtype="1" fill="hold" grpId="1" nodeType="clickEffect">
                                  <p:stCondLst>
                                    <p:cond delay="0"/>
                                  </p:stCondLst>
                                  <p:childTnLst>
                                    <p:set>
                                      <p:cBhvr>
                                        <p:cTn id="15" dur="1000" fill="hold">
                                          <p:stCondLst>
                                            <p:cond delay="0"/>
                                          </p:stCondLst>
                                        </p:cTn>
                                        <p:tgtEl>
                                          <p:spTgt spid="13"/>
                                        </p:tgtEl>
                                        <p:attrNameLst>
                                          <p:attrName>style.visibility</p:attrName>
                                        </p:attrNameLst>
                                      </p:cBhvr>
                                      <p:to>
                                        <p:strVal val="visible"/>
                                      </p:to>
                                    </p:set>
                                    <p:animEffect transition="in" filter="wheel(1)">
                                      <p:cBhvr>
                                        <p:cTn id="16" dur="10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12" presetClass="entr" presetSubtype="1"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500"/>
                                        <p:tgtEl>
                                          <p:spTgt spid="14"/>
                                        </p:tgtEl>
                                        <p:attrNameLst>
                                          <p:attrName>ppt_y</p:attrName>
                                        </p:attrNameLst>
                                      </p:cBhvr>
                                      <p:tavLst>
                                        <p:tav tm="0">
                                          <p:val>
                                            <p:strVal val="#ppt_y-#ppt_h*1.125000"/>
                                          </p:val>
                                        </p:tav>
                                        <p:tav tm="100000">
                                          <p:val>
                                            <p:strVal val="#ppt_y"/>
                                          </p:val>
                                        </p:tav>
                                      </p:tavLst>
                                    </p:anim>
                                    <p:animEffect transition="in" filter="wipe(down)">
                                      <p:cBhvr>
                                        <p:cTn id="22" dur="500"/>
                                        <p:tgtEl>
                                          <p:spTgt spid="14"/>
                                        </p:tgtEl>
                                      </p:cBhvr>
                                    </p:animEffect>
                                  </p:childTnLst>
                                </p:cTn>
                              </p:par>
                              <p:par>
                                <p:cTn id="23" presetID="1" presetClass="exit" presetSubtype="0" fill="hold" grpId="2" nodeType="withEffect">
                                  <p:stCondLst>
                                    <p:cond delay="0"/>
                                  </p:stCondLst>
                                  <p:childTnLst>
                                    <p:set>
                                      <p:cBhvr>
                                        <p:cTn id="24" dur="1" fill="hold">
                                          <p:stCondLst>
                                            <p:cond delay="0"/>
                                          </p:stCondLst>
                                        </p:cTn>
                                        <p:tgtEl>
                                          <p:spTgt spid="13"/>
                                        </p:tgtEl>
                                        <p:attrNameLst>
                                          <p:attrName>style.visibility</p:attrName>
                                        </p:attrNameLst>
                                      </p:cBhvr>
                                      <p:to>
                                        <p:strVal val="hidden"/>
                                      </p:to>
                                    </p:set>
                                  </p:childTnLst>
                                </p:cTn>
                              </p:par>
                            </p:childTnLst>
                          </p:cTn>
                        </p:par>
                        <p:par>
                          <p:cTn id="25" fill="hold">
                            <p:stCondLst>
                              <p:cond delay="500"/>
                            </p:stCondLst>
                            <p:childTnLst>
                              <p:par>
                                <p:cTn id="26" presetID="1" presetClass="entr" presetSubtype="0" fill="hold" grpId="1" nodeType="afterEffect">
                                  <p:stCondLst>
                                    <p:cond delay="0"/>
                                  </p:stCondLst>
                                  <p:childTnLst>
                                    <p:set>
                                      <p:cBhvr>
                                        <p:cTn id="27" dur="1" fill="hold">
                                          <p:stCondLst>
                                            <p:cond delay="0"/>
                                          </p:stCondLst>
                                        </p:cTn>
                                        <p:tgtEl>
                                          <p:spTgt spid="15"/>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childTnLst>
                                </p:cTn>
                              </p:par>
                              <p:par>
                                <p:cTn id="32" presetID="21" presetClass="entr" presetSubtype="1" fill="hold" grpId="0" nodeType="withEffect">
                                  <p:stCondLst>
                                    <p:cond delay="0"/>
                                  </p:stCondLst>
                                  <p:childTnLst>
                                    <p:set>
                                      <p:cBhvr>
                                        <p:cTn id="33" dur="500" fill="hold">
                                          <p:stCondLst>
                                            <p:cond delay="0"/>
                                          </p:stCondLst>
                                        </p:cTn>
                                        <p:tgtEl>
                                          <p:spTgt spid="18"/>
                                        </p:tgtEl>
                                        <p:attrNameLst>
                                          <p:attrName>style.visibility</p:attrName>
                                        </p:attrNameLst>
                                      </p:cBhvr>
                                      <p:to>
                                        <p:strVal val="visible"/>
                                      </p:to>
                                    </p:set>
                                    <p:animEffect transition="in" filter="wheel(1)">
                                      <p:cBhvr>
                                        <p:cTn id="34" dur="500"/>
                                        <p:tgtEl>
                                          <p:spTgt spid="18"/>
                                        </p:tgtEl>
                                      </p:cBhvr>
                                    </p:animEffect>
                                  </p:childTnLst>
                                </p:cTn>
                              </p:par>
                              <p:par>
                                <p:cTn id="35" presetID="21" presetClass="entr" presetSubtype="1" fill="hold" grpId="0" nodeType="withEffect">
                                  <p:stCondLst>
                                    <p:cond delay="0"/>
                                  </p:stCondLst>
                                  <p:childTnLst>
                                    <p:set>
                                      <p:cBhvr>
                                        <p:cTn id="36" dur="500" fill="hold">
                                          <p:stCondLst>
                                            <p:cond delay="0"/>
                                          </p:stCondLst>
                                        </p:cTn>
                                        <p:tgtEl>
                                          <p:spTgt spid="17"/>
                                        </p:tgtEl>
                                        <p:attrNameLst>
                                          <p:attrName>style.visibility</p:attrName>
                                        </p:attrNameLst>
                                      </p:cBhvr>
                                      <p:to>
                                        <p:strVal val="visible"/>
                                      </p:to>
                                    </p:set>
                                    <p:animEffect transition="in" filter="wheel(1)">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12" presetClass="entr" presetSubtype="2" fill="hold" nodeType="clickEffect">
                                  <p:stCondLst>
                                    <p:cond delay="0"/>
                                  </p:stCondLst>
                                  <p:childTnLst>
                                    <p:set>
                                      <p:cBhvr>
                                        <p:cTn id="41" dur="1" fill="hold">
                                          <p:stCondLst>
                                            <p:cond delay="0"/>
                                          </p:stCondLst>
                                        </p:cTn>
                                        <p:tgtEl>
                                          <p:spTgt spid="20"/>
                                        </p:tgtEl>
                                        <p:attrNameLst>
                                          <p:attrName>style.visibility</p:attrName>
                                        </p:attrNameLst>
                                      </p:cBhvr>
                                      <p:to>
                                        <p:strVal val="visible"/>
                                      </p:to>
                                    </p:set>
                                    <p:anim calcmode="lin" valueType="num">
                                      <p:cBhvr additive="base">
                                        <p:cTn id="42" dur="500"/>
                                        <p:tgtEl>
                                          <p:spTgt spid="20"/>
                                        </p:tgtEl>
                                        <p:attrNameLst>
                                          <p:attrName>ppt_x</p:attrName>
                                        </p:attrNameLst>
                                      </p:cBhvr>
                                      <p:tavLst>
                                        <p:tav tm="0">
                                          <p:val>
                                            <p:strVal val="#ppt_x+#ppt_w*1.125000"/>
                                          </p:val>
                                        </p:tav>
                                        <p:tav tm="100000">
                                          <p:val>
                                            <p:strVal val="#ppt_x"/>
                                          </p:val>
                                        </p:tav>
                                      </p:tavLst>
                                    </p:anim>
                                    <p:animEffect transition="in" filter="wipe(left)">
                                      <p:cBhvr>
                                        <p:cTn id="43" dur="500"/>
                                        <p:tgtEl>
                                          <p:spTgt spid="20"/>
                                        </p:tgtEl>
                                      </p:cBhvr>
                                    </p:animEffect>
                                  </p:childTnLst>
                                </p:cTn>
                              </p:par>
                            </p:childTnLst>
                          </p:cTn>
                        </p:par>
                        <p:par>
                          <p:cTn id="44" fill="hold">
                            <p:stCondLst>
                              <p:cond delay="500"/>
                            </p:stCondLst>
                            <p:childTnLst>
                              <p:par>
                                <p:cTn id="45" presetID="21" presetClass="entr" presetSubtype="1" fill="hold" grpId="0" nodeType="afterEffect">
                                  <p:stCondLst>
                                    <p:cond delay="0"/>
                                  </p:stCondLst>
                                  <p:childTnLst>
                                    <p:set>
                                      <p:cBhvr>
                                        <p:cTn id="46" dur="500" fill="hold">
                                          <p:stCondLst>
                                            <p:cond delay="0"/>
                                          </p:stCondLst>
                                        </p:cTn>
                                        <p:tgtEl>
                                          <p:spTgt spid="21"/>
                                        </p:tgtEl>
                                        <p:attrNameLst>
                                          <p:attrName>style.visibility</p:attrName>
                                        </p:attrNameLst>
                                      </p:cBhvr>
                                      <p:to>
                                        <p:strVal val="visible"/>
                                      </p:to>
                                    </p:set>
                                    <p:animEffect transition="in" filter="wheel(1)">
                                      <p:cBhvr>
                                        <p:cTn id="47" dur="500"/>
                                        <p:tgtEl>
                                          <p:spTgt spid="21"/>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22"/>
                                        </p:tgtEl>
                                        <p:attrNameLst>
                                          <p:attrName>style.visibility</p:attrName>
                                        </p:attrNameLst>
                                      </p:cBhvr>
                                      <p:to>
                                        <p:strVal val="visible"/>
                                      </p:to>
                                    </p:set>
                                  </p:childTnLst>
                                </p:cTn>
                              </p:par>
                            </p:childTnLst>
                          </p:cTn>
                        </p:par>
                        <p:par>
                          <p:cTn id="52" fill="hold">
                            <p:stCondLst>
                              <p:cond delay="0"/>
                            </p:stCondLst>
                            <p:childTnLst>
                              <p:par>
                                <p:cTn id="53" presetID="12" presetClass="entr" presetSubtype="1" fill="hold" grpId="0" nodeType="afterEffect">
                                  <p:stCondLst>
                                    <p:cond delay="0"/>
                                  </p:stCondLst>
                                  <p:childTnLst>
                                    <p:set>
                                      <p:cBhvr>
                                        <p:cTn id="54" dur="1" fill="hold">
                                          <p:stCondLst>
                                            <p:cond delay="0"/>
                                          </p:stCondLst>
                                        </p:cTn>
                                        <p:tgtEl>
                                          <p:spTgt spid="27"/>
                                        </p:tgtEl>
                                        <p:attrNameLst>
                                          <p:attrName>style.visibility</p:attrName>
                                        </p:attrNameLst>
                                      </p:cBhvr>
                                      <p:to>
                                        <p:strVal val="visible"/>
                                      </p:to>
                                    </p:set>
                                    <p:anim calcmode="lin" valueType="num">
                                      <p:cBhvr additive="base">
                                        <p:cTn id="55" dur="500"/>
                                        <p:tgtEl>
                                          <p:spTgt spid="27"/>
                                        </p:tgtEl>
                                        <p:attrNameLst>
                                          <p:attrName>ppt_y</p:attrName>
                                        </p:attrNameLst>
                                      </p:cBhvr>
                                      <p:tavLst>
                                        <p:tav tm="0">
                                          <p:val>
                                            <p:strVal val="#ppt_y-#ppt_h*1.125000"/>
                                          </p:val>
                                        </p:tav>
                                        <p:tav tm="100000">
                                          <p:val>
                                            <p:strVal val="#ppt_y"/>
                                          </p:val>
                                        </p:tav>
                                      </p:tavLst>
                                    </p:anim>
                                    <p:animEffect transition="in" filter="wipe(down)">
                                      <p:cBhvr>
                                        <p:cTn id="56" dur="500"/>
                                        <p:tgtEl>
                                          <p:spTgt spid="27"/>
                                        </p:tgtEl>
                                      </p:cBhvr>
                                    </p:animEffec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4"/>
                                        </p:tgtEl>
                                        <p:attrNameLst>
                                          <p:attrName>style.visibility</p:attrName>
                                        </p:attrNameLst>
                                      </p:cBhvr>
                                      <p:to>
                                        <p:strVal val="visible"/>
                                      </p:to>
                                    </p:set>
                                  </p:childTnLst>
                                </p:cTn>
                              </p:par>
                              <p:par>
                                <p:cTn id="61" presetID="1" presetClass="exit" presetSubtype="0" fill="hold" grpId="1" nodeType="withEffect">
                                  <p:stCondLst>
                                    <p:cond delay="0"/>
                                  </p:stCondLst>
                                  <p:childTnLst>
                                    <p:set>
                                      <p:cBhvr>
                                        <p:cTn id="62" dur="1" fill="hold">
                                          <p:stCondLst>
                                            <p:cond delay="0"/>
                                          </p:stCondLst>
                                        </p:cTn>
                                        <p:tgtEl>
                                          <p:spTgt spid="21"/>
                                        </p:tgtEl>
                                        <p:attrNameLst>
                                          <p:attrName>style.visibility</p:attrName>
                                        </p:attrNameLst>
                                      </p:cBhvr>
                                      <p:to>
                                        <p:strVal val="hidden"/>
                                      </p:to>
                                    </p:set>
                                  </p:childTnLst>
                                </p:cTn>
                              </p:par>
                              <p:par>
                                <p:cTn id="63" presetID="1" presetClass="exit" presetSubtype="0" fill="hold" grpId="1" nodeType="withEffect">
                                  <p:stCondLst>
                                    <p:cond delay="0"/>
                                  </p:stCondLst>
                                  <p:childTnLst>
                                    <p:set>
                                      <p:cBhvr>
                                        <p:cTn id="64" dur="1" fill="hold">
                                          <p:stCondLst>
                                            <p:cond delay="0"/>
                                          </p:stCondLst>
                                        </p:cTn>
                                        <p:tgtEl>
                                          <p:spTgt spid="27"/>
                                        </p:tgtEl>
                                        <p:attrNameLst>
                                          <p:attrName>style.visibility</p:attrName>
                                        </p:attrNameLst>
                                      </p:cBhvr>
                                      <p:to>
                                        <p:strVal val="hidden"/>
                                      </p:to>
                                    </p:set>
                                  </p:childTnLst>
                                </p:cTn>
                              </p:par>
                              <p:par>
                                <p:cTn id="65" presetID="1" presetClass="exit" presetSubtype="0" fill="hold" nodeType="withEffect">
                                  <p:stCondLst>
                                    <p:cond delay="0"/>
                                  </p:stCondLst>
                                  <p:childTnLst>
                                    <p:set>
                                      <p:cBhvr>
                                        <p:cTn id="66" dur="1" fill="hold">
                                          <p:stCondLst>
                                            <p:cond delay="0"/>
                                          </p:stCondLst>
                                        </p:cTn>
                                        <p:tgtEl>
                                          <p:spTgt spid="20"/>
                                        </p:tgtEl>
                                        <p:attrNameLst>
                                          <p:attrName>style.visibility</p:attrName>
                                        </p:attrNameLst>
                                      </p:cBhvr>
                                      <p:to>
                                        <p:strVal val="hidden"/>
                                      </p:to>
                                    </p:set>
                                  </p:childTnLst>
                                </p:cTn>
                              </p:par>
                              <p:par>
                                <p:cTn id="67" presetID="1" presetClass="exit" presetSubtype="0" fill="hold" nodeType="withEffect">
                                  <p:stCondLst>
                                    <p:cond delay="0"/>
                                  </p:stCondLst>
                                  <p:childTnLst>
                                    <p:set>
                                      <p:cBhvr>
                                        <p:cTn id="68" dur="1" fill="hold">
                                          <p:stCondLst>
                                            <p:cond delay="0"/>
                                          </p:stCondLst>
                                        </p:cTn>
                                        <p:tgtEl>
                                          <p:spTgt spid="16"/>
                                        </p:tgtEl>
                                        <p:attrNameLst>
                                          <p:attrName>style.visibility</p:attrName>
                                        </p:attrNameLst>
                                      </p:cBhvr>
                                      <p:to>
                                        <p:strVal val="hidden"/>
                                      </p:to>
                                    </p:set>
                                  </p:childTnLst>
                                </p:cTn>
                              </p:par>
                              <p:par>
                                <p:cTn id="69" presetID="1" presetClass="exit" presetSubtype="0" fill="hold" nodeType="withEffect">
                                  <p:stCondLst>
                                    <p:cond delay="0"/>
                                  </p:stCondLst>
                                  <p:childTnLst>
                                    <p:set>
                                      <p:cBhvr>
                                        <p:cTn id="70" dur="1" fill="hold">
                                          <p:stCondLst>
                                            <p:cond delay="0"/>
                                          </p:stCondLst>
                                        </p:cTn>
                                        <p:tgtEl>
                                          <p:spTgt spid="2"/>
                                        </p:tgtEl>
                                        <p:attrNameLst>
                                          <p:attrName>style.visibility</p:attrName>
                                        </p:attrNameLst>
                                      </p:cBhvr>
                                      <p:to>
                                        <p:strVal val="hidden"/>
                                      </p:to>
                                    </p:set>
                                  </p:childTnLst>
                                </p:cTn>
                              </p:par>
                              <p:par>
                                <p:cTn id="71" presetID="21" presetClass="entr" presetSubtype="1" fill="hold" grpId="0" nodeType="withEffect">
                                  <p:stCondLst>
                                    <p:cond delay="0"/>
                                  </p:stCondLst>
                                  <p:childTnLst>
                                    <p:set>
                                      <p:cBhvr>
                                        <p:cTn id="72" dur="500" fill="hold">
                                          <p:stCondLst>
                                            <p:cond delay="0"/>
                                          </p:stCondLst>
                                        </p:cTn>
                                        <p:tgtEl>
                                          <p:spTgt spid="5"/>
                                        </p:tgtEl>
                                        <p:attrNameLst>
                                          <p:attrName>style.visibility</p:attrName>
                                        </p:attrNameLst>
                                      </p:cBhvr>
                                      <p:to>
                                        <p:strVal val="visible"/>
                                      </p:to>
                                    </p:set>
                                    <p:animEffect transition="in" filter="wheel(1)">
                                      <p:cBhvr>
                                        <p:cTn id="73" dur="500"/>
                                        <p:tgtEl>
                                          <p:spTgt spid="5"/>
                                        </p:tgtEl>
                                      </p:cBhvr>
                                    </p:animEffect>
                                  </p:childTnLst>
                                </p:cTn>
                              </p:par>
                              <p:par>
                                <p:cTn id="74" presetID="12" presetClass="entr" presetSubtype="1" fill="hold" nodeType="withEffect">
                                  <p:stCondLst>
                                    <p:cond delay="0"/>
                                  </p:stCondLst>
                                  <p:childTnLst>
                                    <p:set>
                                      <p:cBhvr>
                                        <p:cTn id="75" dur="1" fill="hold">
                                          <p:stCondLst>
                                            <p:cond delay="0"/>
                                          </p:stCondLst>
                                        </p:cTn>
                                        <p:tgtEl>
                                          <p:spTgt spid="3"/>
                                        </p:tgtEl>
                                        <p:attrNameLst>
                                          <p:attrName>style.visibility</p:attrName>
                                        </p:attrNameLst>
                                      </p:cBhvr>
                                      <p:to>
                                        <p:strVal val="visible"/>
                                      </p:to>
                                    </p:set>
                                    <p:anim calcmode="lin" valueType="num">
                                      <p:cBhvr additive="base">
                                        <p:cTn id="76" dur="500"/>
                                        <p:tgtEl>
                                          <p:spTgt spid="3"/>
                                        </p:tgtEl>
                                        <p:attrNameLst>
                                          <p:attrName>ppt_y</p:attrName>
                                        </p:attrNameLst>
                                      </p:cBhvr>
                                      <p:tavLst>
                                        <p:tav tm="0">
                                          <p:val>
                                            <p:strVal val="#ppt_y-#ppt_h*1.125000"/>
                                          </p:val>
                                        </p:tav>
                                        <p:tav tm="100000">
                                          <p:val>
                                            <p:strVal val="#ppt_y"/>
                                          </p:val>
                                        </p:tav>
                                      </p:tavLst>
                                    </p:anim>
                                    <p:animEffect transition="in" filter="wipe(down)">
                                      <p:cBhvr>
                                        <p:cTn id="77" dur="500"/>
                                        <p:tgtEl>
                                          <p:spTgt spid="3"/>
                                        </p:tgtEl>
                                      </p:cBhvr>
                                    </p:animEffect>
                                  </p:childTnLst>
                                </p:cTn>
                              </p:par>
                            </p:childTnLst>
                          </p:cTn>
                        </p:par>
                        <p:par>
                          <p:cTn id="78" fill="hold">
                            <p:stCondLst>
                              <p:cond delay="0"/>
                            </p:stCondLst>
                            <p:childTnLst>
                              <p:par>
                                <p:cTn id="79" presetID="21" presetClass="entr" presetSubtype="1" fill="hold" grpId="0" nodeType="afterEffect">
                                  <p:stCondLst>
                                    <p:cond delay="0"/>
                                  </p:stCondLst>
                                  <p:childTnLst>
                                    <p:set>
                                      <p:cBhvr>
                                        <p:cTn id="80" dur="500" fill="hold">
                                          <p:stCondLst>
                                            <p:cond delay="0"/>
                                          </p:stCondLst>
                                        </p:cTn>
                                        <p:tgtEl>
                                          <p:spTgt spid="6"/>
                                        </p:tgtEl>
                                        <p:attrNameLst>
                                          <p:attrName>style.visibility</p:attrName>
                                        </p:attrNameLst>
                                      </p:cBhvr>
                                      <p:to>
                                        <p:strVal val="visible"/>
                                      </p:to>
                                    </p:set>
                                    <p:animEffect transition="in" filter="wheel(1)">
                                      <p:cBhvr>
                                        <p:cTn id="8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1" bldLvl="0" animBg="1"/>
      <p:bldP spid="13" grpId="1" bldLvl="0" animBg="1"/>
      <p:bldP spid="13" grpId="2" animBg="1"/>
      <p:bldP spid="15" grpId="1" bldLvl="0" animBg="1"/>
      <p:bldP spid="17" grpId="0" animBg="1"/>
      <p:bldP spid="18" grpId="0" animBg="1"/>
      <p:bldP spid="21" grpId="0" bldLvl="0" animBg="1"/>
      <p:bldP spid="21" grpId="1" bldLvl="0" animBg="1"/>
      <p:bldP spid="27" grpId="0" bldLvl="0" animBg="1"/>
      <p:bldP spid="27" grpId="1" animBg="1"/>
      <p:bldP spid="5" grpId="0" bldLvl="0" animBg="1"/>
      <p:bldP spid="6" grpId="0"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C:\Users\yue\Desktop\火狐截图_2018-11-20T02-06-45.976Z.png火狐截图_2018-11-20T02-06-45.976Z"/>
          <p:cNvPicPr>
            <a:picLocks noChangeAspect="1"/>
          </p:cNvPicPr>
          <p:nvPr/>
        </p:nvPicPr>
        <p:blipFill>
          <a:blip r:embed="rId4"/>
          <a:srcRect/>
          <a:stretch>
            <a:fillRect/>
          </a:stretch>
        </p:blipFill>
        <p:spPr>
          <a:xfrm>
            <a:off x="838200" y="748030"/>
            <a:ext cx="10119360" cy="5654675"/>
          </a:xfrm>
          <a:prstGeom prst="rect">
            <a:avLst/>
          </a:prstGeom>
        </p:spPr>
      </p:pic>
      <p:sp>
        <p:nvSpPr>
          <p:cNvPr id="4" name="矩形 3"/>
          <p:cNvSpPr/>
          <p:nvPr/>
        </p:nvSpPr>
        <p:spPr>
          <a:xfrm>
            <a:off x="963295" y="1429385"/>
            <a:ext cx="1832610" cy="1558290"/>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5" name="MH_PageTitle"/>
          <p:cNvSpPr txBox="1"/>
          <p:nvPr>
            <p:custDataLst>
              <p:tags r:id="rId1"/>
            </p:custDataLst>
          </p:nvPr>
        </p:nvSpPr>
        <p:spPr>
          <a:xfrm>
            <a:off x="838200" y="111125"/>
            <a:ext cx="10515600" cy="534988"/>
          </a:xfrm>
          <a:prstGeom prst="rect">
            <a:avLst/>
          </a:prstGeom>
        </p:spPr>
        <p:txBody>
          <a:bodyPr/>
          <a:lstStyle/>
          <a:p>
            <a:pPr marR="0" defTabSz="914400">
              <a:lnSpc>
                <a:spcPct val="90000"/>
              </a:lnSpc>
              <a:buClrTx/>
              <a:buSzTx/>
              <a:buFont typeface="Arial" panose="020B0604020202020204" pitchFamily="34" charset="0"/>
              <a:buNone/>
              <a:defRPr/>
            </a:pPr>
            <a:r>
              <a:rPr kumimoji="0" lang="zh-CN" altLang="en-US" sz="3600" kern="1200" cap="none" spc="0" normalizeH="0" baseline="0" noProof="0" dirty="0">
                <a:solidFill>
                  <a:schemeClr val="bg1"/>
                </a:solidFill>
                <a:latin typeface="微软雅黑" panose="020B0503020204020204" pitchFamily="34" charset="-122"/>
                <a:ea typeface="微软雅黑" panose="020B0503020204020204" pitchFamily="34" charset="-122"/>
                <a:cs typeface="+mj-cs"/>
              </a:rPr>
              <a:t>文献阅读</a:t>
            </a:r>
          </a:p>
        </p:txBody>
      </p:sp>
      <p:sp>
        <p:nvSpPr>
          <p:cNvPr id="20" name="文本框 19"/>
          <p:cNvSpPr txBox="1"/>
          <p:nvPr/>
        </p:nvSpPr>
        <p:spPr>
          <a:xfrm>
            <a:off x="3386773" y="61913"/>
            <a:ext cx="7904480" cy="583565"/>
          </a:xfrm>
          <a:prstGeom prst="rect">
            <a:avLst/>
          </a:prstGeom>
          <a:solidFill>
            <a:srgbClr val="C00000"/>
          </a:solidFill>
          <a:ln w="9525">
            <a:noFill/>
          </a:ln>
        </p:spPr>
        <p:txBody>
          <a:bodyPr wrap="none" anchor="t">
            <a:spAutoFit/>
          </a:bodyPr>
          <a:lstStyle/>
          <a:p>
            <a:r>
              <a:rPr lang="zh-CN" altLang="en-GB" sz="3200" dirty="0">
                <a:solidFill>
                  <a:schemeClr val="bg1"/>
                </a:solidFill>
                <a:latin typeface="Arial" panose="020B0604020202020204" pitchFamily="34" charset="0"/>
                <a:ea typeface="宋体" panose="02010600030101010101" pitchFamily="2" charset="-122"/>
              </a:rPr>
              <a:t>知网节让原本</a:t>
            </a:r>
            <a:r>
              <a:rPr lang="zh-CN" altLang="en-US" sz="3200" dirty="0">
                <a:solidFill>
                  <a:schemeClr val="bg1"/>
                </a:solidFill>
                <a:latin typeface="Arial" panose="020B0604020202020204" pitchFamily="34" charset="0"/>
                <a:ea typeface="宋体" panose="02010600030101010101" pitchFamily="2" charset="-122"/>
              </a:rPr>
              <a:t>独立的知识点连接成知识网络</a:t>
            </a:r>
            <a:endParaRPr lang="en-GB" altLang="zh-CN" sz="3200" dirty="0">
              <a:solidFill>
                <a:schemeClr val="bg1"/>
              </a:solidFill>
              <a:latin typeface="Arial" panose="020B0604020202020204" pitchFamily="34" charset="0"/>
              <a:ea typeface="宋体" panose="02010600030101010101" pitchFamily="2" charset="-122"/>
            </a:endParaRPr>
          </a:p>
        </p:txBody>
      </p:sp>
      <p:sp>
        <p:nvSpPr>
          <p:cNvPr id="3" name="矩形 2"/>
          <p:cNvSpPr/>
          <p:nvPr/>
        </p:nvSpPr>
        <p:spPr>
          <a:xfrm>
            <a:off x="963295" y="3138805"/>
            <a:ext cx="1832610" cy="1824355"/>
          </a:xfrm>
          <a:prstGeom prst="rect">
            <a:avLst/>
          </a:prstGeom>
          <a:no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28680" name="圆角矩形标注 12"/>
          <p:cNvSpPr/>
          <p:nvPr/>
        </p:nvSpPr>
        <p:spPr>
          <a:xfrm>
            <a:off x="6037702" y="2665087"/>
            <a:ext cx="4433887" cy="989013"/>
          </a:xfrm>
          <a:prstGeom prst="wedgeRoundRectCallout">
            <a:avLst>
              <a:gd name="adj1" fmla="val -39681"/>
              <a:gd name="adj2" fmla="val -82773"/>
              <a:gd name="adj3" fmla="val 16667"/>
            </a:avLst>
          </a:prstGeom>
          <a:solidFill>
            <a:schemeClr val="bg1"/>
          </a:solidFill>
          <a:ln w="12700" cap="flat" cmpd="sng">
            <a:solidFill>
              <a:srgbClr val="FF0000"/>
            </a:solidFill>
            <a:prstDash val="solid"/>
            <a:miter/>
            <a:headEnd type="none" w="med" len="med"/>
            <a:tailEnd type="none" w="med" len="med"/>
          </a:ln>
        </p:spPr>
        <p:txBody>
          <a:bodyPr anchor="t"/>
          <a:lstStyle/>
          <a:p>
            <a:r>
              <a:rPr lang="zh-CN" altLang="en-US" sz="2400" dirty="0">
                <a:latin typeface="微软雅黑" panose="020B0503020204020204" pitchFamily="34" charset="-122"/>
                <a:ea typeface="微软雅黑" panose="020B0503020204020204" pitchFamily="34" charset="-122"/>
              </a:rPr>
              <a:t>蓝色字体为超链接，可以点击直接进入相应的检索页面。</a:t>
            </a:r>
          </a:p>
        </p:txBody>
      </p:sp>
      <p:sp>
        <p:nvSpPr>
          <p:cNvPr id="10" name="矩形 9"/>
          <p:cNvSpPr/>
          <p:nvPr/>
        </p:nvSpPr>
        <p:spPr>
          <a:xfrm>
            <a:off x="4266565" y="4962525"/>
            <a:ext cx="1246505" cy="443230"/>
          </a:xfrm>
          <a:prstGeom prst="rect">
            <a:avLst/>
          </a:prstGeom>
          <a:noFill/>
          <a:ln w="254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5547360" y="4962525"/>
            <a:ext cx="2345690" cy="443230"/>
          </a:xfrm>
          <a:prstGeom prst="rect">
            <a:avLst/>
          </a:prstGeom>
          <a:noFill/>
          <a:ln w="254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5547360" y="4084955"/>
            <a:ext cx="3909060" cy="2198370"/>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solidFill>
                  <a:schemeClr val="tx1"/>
                </a:solidFill>
                <a:latin typeface="微软雅黑" panose="020B0503020204020204" pitchFamily="34" charset="-122"/>
                <a:ea typeface="微软雅黑" panose="020B0503020204020204" pitchFamily="34" charset="-122"/>
                <a:cs typeface="+mn-ea"/>
                <a:sym typeface="+mn-ea"/>
              </a:rPr>
              <a:t>HTML阅读，以HTML标准，通过网页形式来呈现文章内容，进行内容分析、知识标引，在阅读时，为读者提供各种便利和各种附加信息。</a:t>
            </a:r>
            <a:endParaRPr lang="zh-CN" altLang="en-US" sz="2000" b="1" dirty="0">
              <a:solidFill>
                <a:schemeClr val="tx1"/>
              </a:solidFill>
            </a:endParaRPr>
          </a:p>
        </p:txBody>
      </p:sp>
    </p:spTree>
  </p:cSld>
  <p:clrMapOvr>
    <a:masterClrMapping/>
  </p:clrMapOvr>
  <p:transition spd="slow" advClick="0" advTm="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up)">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par>
                          <p:cTn id="13" fill="hold">
                            <p:stCondLst>
                              <p:cond delay="500"/>
                            </p:stCondLst>
                            <p:childTnLst>
                              <p:par>
                                <p:cTn id="14" presetID="9" presetClass="entr" presetSubtype="0"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dissolv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3"/>
                                        </p:tgtEl>
                                        <p:attrNameLst>
                                          <p:attrName>style.visibility</p:attrName>
                                        </p:attrNameLst>
                                      </p:cBhvr>
                                      <p:to>
                                        <p:strVal val="hidden"/>
                                      </p:to>
                                    </p:set>
                                  </p:childTnLst>
                                </p:cTn>
                              </p:par>
                            </p:childTnLst>
                          </p:cTn>
                        </p:par>
                        <p:par>
                          <p:cTn id="21" fill="hold">
                            <p:stCondLst>
                              <p:cond delay="0"/>
                            </p:stCondLst>
                            <p:childTnLst>
                              <p:par>
                                <p:cTn id="22" presetID="42" presetClass="entr" presetSubtype="0" fill="hold" grpId="0" nodeType="afterEffect">
                                  <p:stCondLst>
                                    <p:cond delay="0"/>
                                  </p:stCondLst>
                                  <p:childTnLst>
                                    <p:set>
                                      <p:cBhvr>
                                        <p:cTn id="23" dur="1" fill="hold">
                                          <p:stCondLst>
                                            <p:cond delay="0"/>
                                          </p:stCondLst>
                                        </p:cTn>
                                        <p:tgtEl>
                                          <p:spTgt spid="28680"/>
                                        </p:tgtEl>
                                        <p:attrNameLst>
                                          <p:attrName>style.visibility</p:attrName>
                                        </p:attrNameLst>
                                      </p:cBhvr>
                                      <p:to>
                                        <p:strVal val="visible"/>
                                      </p:to>
                                    </p:set>
                                    <p:animEffect transition="in" filter="fade">
                                      <p:cBhvr>
                                        <p:cTn id="24" dur="500"/>
                                        <p:tgtEl>
                                          <p:spTgt spid="28680"/>
                                        </p:tgtEl>
                                      </p:cBhvr>
                                    </p:animEffect>
                                    <p:anim calcmode="lin" valueType="num">
                                      <p:cBhvr>
                                        <p:cTn id="25" dur="500" fill="hold"/>
                                        <p:tgtEl>
                                          <p:spTgt spid="28680"/>
                                        </p:tgtEl>
                                        <p:attrNameLst>
                                          <p:attrName>ppt_x</p:attrName>
                                        </p:attrNameLst>
                                      </p:cBhvr>
                                      <p:tavLst>
                                        <p:tav tm="0">
                                          <p:val>
                                            <p:strVal val="#ppt_x"/>
                                          </p:val>
                                        </p:tav>
                                        <p:tav tm="100000">
                                          <p:val>
                                            <p:strVal val="#ppt_x"/>
                                          </p:val>
                                        </p:tav>
                                      </p:tavLst>
                                    </p:anim>
                                    <p:anim calcmode="lin" valueType="num">
                                      <p:cBhvr>
                                        <p:cTn id="26" dur="500" fill="hold"/>
                                        <p:tgtEl>
                                          <p:spTgt spid="28680"/>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1" nodeType="clickEffect">
                                  <p:stCondLst>
                                    <p:cond delay="0"/>
                                  </p:stCondLst>
                                  <p:childTnLst>
                                    <p:set>
                                      <p:cBhvr>
                                        <p:cTn id="30" dur="1" fill="hold">
                                          <p:stCondLst>
                                            <p:cond delay="0"/>
                                          </p:stCondLst>
                                        </p:cTn>
                                        <p:tgtEl>
                                          <p:spTgt spid="28680"/>
                                        </p:tgtEl>
                                        <p:attrNameLst>
                                          <p:attrName>style.visibility</p:attrName>
                                        </p:attrNameLst>
                                      </p:cBhvr>
                                      <p:to>
                                        <p:strVal val="hidden"/>
                                      </p:to>
                                    </p:set>
                                  </p:childTnLst>
                                </p:cTn>
                              </p:par>
                              <p:par>
                                <p:cTn id="31" presetID="21" presetClass="entr" presetSubtype="1" fill="hold" grpId="0" nodeType="withEffect">
                                  <p:stCondLst>
                                    <p:cond delay="0"/>
                                  </p:stCondLst>
                                  <p:childTnLst>
                                    <p:set>
                                      <p:cBhvr>
                                        <p:cTn id="32" dur="500" fill="hold">
                                          <p:stCondLst>
                                            <p:cond delay="0"/>
                                          </p:stCondLst>
                                        </p:cTn>
                                        <p:tgtEl>
                                          <p:spTgt spid="12"/>
                                        </p:tgtEl>
                                        <p:attrNameLst>
                                          <p:attrName>style.visibility</p:attrName>
                                        </p:attrNameLst>
                                      </p:cBhvr>
                                      <p:to>
                                        <p:strVal val="visible"/>
                                      </p:to>
                                    </p:set>
                                    <p:animEffect transition="in" filter="wheel(1)">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xit" presetSubtype="0" fill="hold" grpId="1" nodeType="clickEffect">
                                  <p:stCondLst>
                                    <p:cond delay="0"/>
                                  </p:stCondLst>
                                  <p:childTnLst>
                                    <p:set>
                                      <p:cBhvr>
                                        <p:cTn id="37" dur="1" fill="hold">
                                          <p:stCondLst>
                                            <p:cond delay="0"/>
                                          </p:stCondLst>
                                        </p:cTn>
                                        <p:tgtEl>
                                          <p:spTgt spid="12"/>
                                        </p:tgtEl>
                                        <p:attrNameLst>
                                          <p:attrName>style.visibility</p:attrName>
                                        </p:attrNameLst>
                                      </p:cBhvr>
                                      <p:to>
                                        <p:strVal val="hidden"/>
                                      </p:to>
                                    </p:set>
                                  </p:childTnLst>
                                </p:cTn>
                              </p:par>
                              <p:par>
                                <p:cTn id="38" presetID="21" presetClass="entr" presetSubtype="1" fill="hold" grpId="0" nodeType="withEffect">
                                  <p:stCondLst>
                                    <p:cond delay="0"/>
                                  </p:stCondLst>
                                  <p:childTnLst>
                                    <p:set>
                                      <p:cBhvr>
                                        <p:cTn id="39" dur="1000" fill="hold">
                                          <p:stCondLst>
                                            <p:cond delay="0"/>
                                          </p:stCondLst>
                                        </p:cTn>
                                        <p:tgtEl>
                                          <p:spTgt spid="10"/>
                                        </p:tgtEl>
                                        <p:attrNameLst>
                                          <p:attrName>style.visibility</p:attrName>
                                        </p:attrNameLst>
                                      </p:cBhvr>
                                      <p:to>
                                        <p:strVal val="visible"/>
                                      </p:to>
                                    </p:set>
                                    <p:animEffect transition="in" filter="wheel(1)">
                                      <p:cBhvr>
                                        <p:cTn id="40" dur="1000"/>
                                        <p:tgtEl>
                                          <p:spTgt spid="10"/>
                                        </p:tgtEl>
                                      </p:cBhvr>
                                    </p:animEffect>
                                  </p:childTnLst>
                                </p:cTn>
                              </p:par>
                            </p:childTnLst>
                          </p:cTn>
                        </p:par>
                        <p:par>
                          <p:cTn id="41" fill="hold">
                            <p:stCondLst>
                              <p:cond delay="0"/>
                            </p:stCondLst>
                            <p:childTnLst>
                              <p:par>
                                <p:cTn id="42" presetID="12" presetClass="entr" presetSubtype="8" fill="hold" grpId="0" nodeType="afterEffect">
                                  <p:stCondLst>
                                    <p:cond delay="0"/>
                                  </p:stCondLst>
                                  <p:childTnLst>
                                    <p:set>
                                      <p:cBhvr>
                                        <p:cTn id="43" dur="1" fill="hold">
                                          <p:stCondLst>
                                            <p:cond delay="0"/>
                                          </p:stCondLst>
                                        </p:cTn>
                                        <p:tgtEl>
                                          <p:spTgt spid="11"/>
                                        </p:tgtEl>
                                        <p:attrNameLst>
                                          <p:attrName>style.visibility</p:attrName>
                                        </p:attrNameLst>
                                      </p:cBhvr>
                                      <p:to>
                                        <p:strVal val="visible"/>
                                      </p:to>
                                    </p:set>
                                    <p:anim calcmode="lin" valueType="num">
                                      <p:cBhvr additive="base">
                                        <p:cTn id="44" dur="500"/>
                                        <p:tgtEl>
                                          <p:spTgt spid="11"/>
                                        </p:tgtEl>
                                        <p:attrNameLst>
                                          <p:attrName>ppt_x</p:attrName>
                                        </p:attrNameLst>
                                      </p:cBhvr>
                                      <p:tavLst>
                                        <p:tav tm="0">
                                          <p:val>
                                            <p:strVal val="#ppt_x-#ppt_w*1.125000"/>
                                          </p:val>
                                        </p:tav>
                                        <p:tav tm="100000">
                                          <p:val>
                                            <p:strVal val="#ppt_x"/>
                                          </p:val>
                                        </p:tav>
                                      </p:tavLst>
                                    </p:anim>
                                    <p:animEffect transition="in" filter="wipe(right)">
                                      <p:cBhvr>
                                        <p:cTn id="4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20" grpId="0" bldLvl="0" animBg="1"/>
      <p:bldP spid="3" grpId="0" bldLvl="0" animBg="1"/>
      <p:bldP spid="3" grpId="1" animBg="1"/>
      <p:bldP spid="28680" grpId="0" bldLvl="0" animBg="1"/>
      <p:bldP spid="28680" grpId="1" animBg="1"/>
      <p:bldP spid="10" grpId="0" animBg="1"/>
      <p:bldP spid="12" grpId="0" bldLvl="0" animBg="1"/>
      <p:bldP spid="12" grpId="1" animBg="1"/>
      <p:bldP spid="11" grpId="0" bldLvl="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H_PageTitle"/>
          <p:cNvSpPr txBox="1"/>
          <p:nvPr>
            <p:custDataLst>
              <p:tags r:id="rId1"/>
            </p:custDataLst>
          </p:nvPr>
        </p:nvSpPr>
        <p:spPr>
          <a:xfrm>
            <a:off x="838200" y="111125"/>
            <a:ext cx="10515600" cy="534988"/>
          </a:xfrm>
          <a:prstGeom prst="rect">
            <a:avLst/>
          </a:prstGeom>
        </p:spPr>
        <p:txBody>
          <a:bodyPr/>
          <a:lstStyle/>
          <a:p>
            <a:pPr marR="0" defTabSz="914400">
              <a:lnSpc>
                <a:spcPct val="90000"/>
              </a:lnSpc>
              <a:buClrTx/>
              <a:buSzTx/>
              <a:buFont typeface="Arial" panose="020B0604020202020204" pitchFamily="34" charset="0"/>
              <a:buNone/>
              <a:defRPr/>
            </a:pPr>
            <a:r>
              <a:rPr kumimoji="0" lang="zh-CN" altLang="en-US" sz="3600" kern="1200" cap="none" spc="0" normalizeH="0" baseline="0" noProof="0" dirty="0">
                <a:solidFill>
                  <a:schemeClr val="bg1"/>
                </a:solidFill>
                <a:latin typeface="微软雅黑" panose="020B0503020204020204" pitchFamily="34" charset="-122"/>
                <a:ea typeface="微软雅黑" panose="020B0503020204020204" pitchFamily="34" charset="-122"/>
                <a:cs typeface="+mj-cs"/>
              </a:rPr>
              <a:t>文献阅读</a:t>
            </a: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742950"/>
            <a:ext cx="12192000" cy="61150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矩形 16"/>
          <p:cNvSpPr/>
          <p:nvPr/>
        </p:nvSpPr>
        <p:spPr>
          <a:xfrm>
            <a:off x="1891665" y="2654300"/>
            <a:ext cx="1714500" cy="768350"/>
          </a:xfrm>
          <a:prstGeom prst="rect">
            <a:avLst/>
          </a:prstGeom>
          <a:solidFill>
            <a:schemeClr val="bg1"/>
          </a:solidFill>
          <a:ln w="19050" cap="flat" cmpd="sng">
            <a:solidFill>
              <a:srgbClr val="FF0000"/>
            </a:solidFill>
            <a:prstDash val="solid"/>
            <a:round/>
            <a:headEnd type="none" w="med" len="med"/>
            <a:tailEnd type="none" w="med" len="med"/>
          </a:ln>
        </p:spPr>
        <p:txBody>
          <a:bodyPr wrap="square" anchor="t">
            <a:spAutoFit/>
          </a:bodyPr>
          <a:lstStyle/>
          <a:p>
            <a:pPr algn="ctr"/>
            <a:r>
              <a:rPr lang="zh-CN" altLang="en-US" sz="2200" dirty="0">
                <a:latin typeface="微软雅黑" panose="020B0503020204020204" pitchFamily="34" charset="-122"/>
                <a:ea typeface="微软雅黑" panose="020B0503020204020204" pitchFamily="34" charset="-122"/>
              </a:rPr>
              <a:t>通过目录快速定位阅读</a:t>
            </a:r>
          </a:p>
        </p:txBody>
      </p:sp>
      <p:sp>
        <p:nvSpPr>
          <p:cNvPr id="2" name="矩形 1"/>
          <p:cNvSpPr/>
          <p:nvPr/>
        </p:nvSpPr>
        <p:spPr>
          <a:xfrm>
            <a:off x="2640013" y="5350510"/>
            <a:ext cx="5994400" cy="1068388"/>
          </a:xfrm>
          <a:prstGeom prst="rect">
            <a:avLst/>
          </a:prstGeom>
          <a:solidFill>
            <a:schemeClr val="accent2"/>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r>
              <a:rPr lang="zh-CN" altLang="en-US" sz="2000" b="1" strike="noStrike" noProof="1">
                <a:solidFill>
                  <a:schemeClr val="tx1"/>
                </a:solidFill>
              </a:rPr>
              <a:t>页面左侧是文献结构，有章节导航，也有图表导航；</a:t>
            </a:r>
          </a:p>
          <a:p>
            <a:pPr fontAlgn="base"/>
            <a:r>
              <a:rPr lang="zh-CN" altLang="en-US" sz="2000" b="1" strike="noStrike" noProof="1">
                <a:solidFill>
                  <a:schemeClr val="tx1"/>
                </a:solidFill>
              </a:rPr>
              <a:t>页面中间是文献主体，页面</a:t>
            </a:r>
            <a:r>
              <a:rPr lang="zh-CN" altLang="en-GB" sz="2000" b="1" strike="noStrike" noProof="1">
                <a:solidFill>
                  <a:schemeClr val="tx1"/>
                </a:solidFill>
              </a:rPr>
              <a:t>右侧</a:t>
            </a:r>
            <a:r>
              <a:rPr lang="zh-CN" altLang="en-US" sz="2000" b="1" strike="noStrike" noProof="1">
                <a:solidFill>
                  <a:schemeClr val="tx1"/>
                </a:solidFill>
              </a:rPr>
              <a:t>是参考文献</a:t>
            </a:r>
          </a:p>
        </p:txBody>
      </p:sp>
    </p:spTree>
  </p:cSld>
  <p:clrMapOvr>
    <a:masterClrMapping/>
  </p:clrMapOvr>
  <p:transition spd="slow" advClick="0" advTm="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up)">
                                      <p:cBhvr>
                                        <p:cTn id="1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ldLvl="0" animBg="1"/>
      <p:bldP spid="2" grpId="0" bldLvl="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C:\Users\yue\Desktop\火狐截图_2018-11-20T02-34-01.947Z.png火狐截图_2018-11-20T02-34-01.947Z"/>
          <p:cNvPicPr>
            <a:picLocks noChangeAspect="1"/>
          </p:cNvPicPr>
          <p:nvPr/>
        </p:nvPicPr>
        <p:blipFill>
          <a:blip r:embed="rId4"/>
          <a:srcRect/>
          <a:stretch>
            <a:fillRect/>
          </a:stretch>
        </p:blipFill>
        <p:spPr>
          <a:xfrm>
            <a:off x="60960" y="741045"/>
            <a:ext cx="12070715" cy="5746750"/>
          </a:xfrm>
          <a:prstGeom prst="rect">
            <a:avLst/>
          </a:prstGeom>
        </p:spPr>
      </p:pic>
      <p:sp>
        <p:nvSpPr>
          <p:cNvPr id="5" name="MH_PageTitle"/>
          <p:cNvSpPr txBox="1"/>
          <p:nvPr>
            <p:custDataLst>
              <p:tags r:id="rId1"/>
            </p:custDataLst>
          </p:nvPr>
        </p:nvSpPr>
        <p:spPr>
          <a:xfrm>
            <a:off x="838200" y="111125"/>
            <a:ext cx="10515600" cy="534988"/>
          </a:xfrm>
          <a:prstGeom prst="rect">
            <a:avLst/>
          </a:prstGeom>
        </p:spPr>
        <p:txBody>
          <a:bodyPr/>
          <a:lstStyle/>
          <a:p>
            <a:pPr marR="0" defTabSz="914400">
              <a:lnSpc>
                <a:spcPct val="90000"/>
              </a:lnSpc>
              <a:buClrTx/>
              <a:buSzTx/>
              <a:buFont typeface="Arial" panose="020B0604020202020204" pitchFamily="34" charset="0"/>
              <a:buNone/>
              <a:defRPr/>
            </a:pPr>
            <a:r>
              <a:rPr kumimoji="0" lang="zh-CN" altLang="en-US" sz="3600" kern="1200" cap="none" spc="0" normalizeH="0" baseline="0" noProof="0" dirty="0">
                <a:solidFill>
                  <a:schemeClr val="bg1"/>
                </a:solidFill>
                <a:latin typeface="微软雅黑" panose="020B0503020204020204" pitchFamily="34" charset="-122"/>
                <a:ea typeface="微软雅黑" panose="020B0503020204020204" pitchFamily="34" charset="-122"/>
                <a:cs typeface="+mj-cs"/>
              </a:rPr>
              <a:t>文献阅读</a:t>
            </a:r>
          </a:p>
        </p:txBody>
      </p:sp>
      <p:sp>
        <p:nvSpPr>
          <p:cNvPr id="2" name="矩形 1"/>
          <p:cNvSpPr/>
          <p:nvPr/>
        </p:nvSpPr>
        <p:spPr>
          <a:xfrm>
            <a:off x="2347595" y="732790"/>
            <a:ext cx="2218690" cy="457200"/>
          </a:xfrm>
          <a:prstGeom prst="rect">
            <a:avLst/>
          </a:prstGeom>
          <a:noFill/>
          <a:ln w="254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4231640" y="1951990"/>
            <a:ext cx="3355975" cy="628650"/>
          </a:xfrm>
          <a:prstGeom prst="rect">
            <a:avLst/>
          </a:prstGeom>
          <a:noFill/>
          <a:ln w="254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2632710" y="5328285"/>
            <a:ext cx="4280535" cy="395605"/>
          </a:xfrm>
          <a:prstGeom prst="rect">
            <a:avLst/>
          </a:prstGeom>
          <a:noFill/>
          <a:ln w="254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5722620" y="3843020"/>
            <a:ext cx="3882390" cy="829945"/>
          </a:xfrm>
          <a:prstGeom prst="rect">
            <a:avLst/>
          </a:prstGeom>
          <a:solidFill>
            <a:schemeClr val="accent6">
              <a:lumMod val="20000"/>
              <a:lumOff val="80000"/>
            </a:schemeClr>
          </a:solidFill>
          <a:ln w="25400">
            <a:solidFill>
              <a:srgbClr val="002060"/>
            </a:solidFill>
          </a:ln>
        </p:spPr>
        <p:style>
          <a:lnRef idx="2">
            <a:schemeClr val="accent5"/>
          </a:lnRef>
          <a:fillRef idx="1">
            <a:schemeClr val="lt1"/>
          </a:fillRef>
          <a:effectRef idx="0">
            <a:schemeClr val="accent5"/>
          </a:effectRef>
          <a:fontRef idx="minor">
            <a:schemeClr val="dk1"/>
          </a:fontRef>
        </p:style>
        <p:txBody>
          <a:bodyPr wrap="square">
            <a:spAutoFit/>
          </a:bodyPr>
          <a:lstStyle/>
          <a:p>
            <a:r>
              <a:rPr lang="zh-CN" altLang="en-US" sz="2400" b="1" dirty="0"/>
              <a:t>作者，机构，期刊，关键词任意点击</a:t>
            </a:r>
          </a:p>
        </p:txBody>
      </p:sp>
      <p:pic>
        <p:nvPicPr>
          <p:cNvPr id="4" name="图片 3"/>
          <p:cNvPicPr>
            <a:picLocks noChangeAspect="1"/>
          </p:cNvPicPr>
          <p:nvPr/>
        </p:nvPicPr>
        <p:blipFill>
          <a:blip r:embed="rId5"/>
          <a:stretch>
            <a:fillRect/>
          </a:stretch>
        </p:blipFill>
        <p:spPr>
          <a:xfrm>
            <a:off x="2441575" y="1064260"/>
            <a:ext cx="9594850" cy="5423535"/>
          </a:xfrm>
          <a:prstGeom prst="rect">
            <a:avLst/>
          </a:prstGeom>
        </p:spPr>
      </p:pic>
      <p:pic>
        <p:nvPicPr>
          <p:cNvPr id="11" name="图片 10"/>
          <p:cNvPicPr>
            <a:picLocks noChangeAspect="1"/>
          </p:cNvPicPr>
          <p:nvPr/>
        </p:nvPicPr>
        <p:blipFill>
          <a:blip r:embed="rId6"/>
          <a:stretch>
            <a:fillRect/>
          </a:stretch>
        </p:blipFill>
        <p:spPr>
          <a:xfrm>
            <a:off x="2632710" y="1528445"/>
            <a:ext cx="9228455" cy="5317490"/>
          </a:xfrm>
          <a:prstGeom prst="rect">
            <a:avLst/>
          </a:prstGeom>
        </p:spPr>
      </p:pic>
      <p:pic>
        <p:nvPicPr>
          <p:cNvPr id="9" name="图片 8"/>
          <p:cNvPicPr>
            <a:picLocks noChangeAspect="1"/>
          </p:cNvPicPr>
          <p:nvPr/>
        </p:nvPicPr>
        <p:blipFill>
          <a:blip r:embed="rId7"/>
          <a:stretch>
            <a:fillRect/>
          </a:stretch>
        </p:blipFill>
        <p:spPr>
          <a:xfrm>
            <a:off x="2693670" y="1991360"/>
            <a:ext cx="9343390" cy="4854575"/>
          </a:xfrm>
          <a:prstGeom prst="rect">
            <a:avLst/>
          </a:prstGeom>
        </p:spPr>
      </p:pic>
    </p:spTree>
  </p:cSld>
  <p:clrMapOvr>
    <a:masterClrMapping/>
  </p:clrMapOvr>
  <p:transition spd="slow" advClick="0" advTm="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500" fill="hold">
                                          <p:stCondLst>
                                            <p:cond delay="0"/>
                                          </p:stCondLst>
                                        </p:cTn>
                                        <p:tgtEl>
                                          <p:spTgt spid="2"/>
                                        </p:tgtEl>
                                        <p:attrNameLst>
                                          <p:attrName>style.visibility</p:attrName>
                                        </p:attrNameLst>
                                      </p:cBhvr>
                                      <p:to>
                                        <p:strVal val="visible"/>
                                      </p:to>
                                    </p:set>
                                    <p:animEffect transition="in" filter="wheel(1)">
                                      <p:cBhvr>
                                        <p:cTn id="7" dur="500"/>
                                        <p:tgtEl>
                                          <p:spTgt spid="2"/>
                                        </p:tgtEl>
                                      </p:cBhvr>
                                    </p:animEffect>
                                  </p:childTnLst>
                                </p:cTn>
                              </p:par>
                            </p:childTnLst>
                          </p:cTn>
                        </p:par>
                        <p:par>
                          <p:cTn id="8" fill="hold">
                            <p:stCondLst>
                              <p:cond delay="500"/>
                            </p:stCondLst>
                            <p:childTnLst>
                              <p:par>
                                <p:cTn id="9" presetID="21" presetClass="entr" presetSubtype="1" fill="hold" grpId="0" nodeType="afterEffect">
                                  <p:stCondLst>
                                    <p:cond delay="0"/>
                                  </p:stCondLst>
                                  <p:childTnLst>
                                    <p:set>
                                      <p:cBhvr>
                                        <p:cTn id="10" dur="500" fill="hold">
                                          <p:stCondLst>
                                            <p:cond delay="0"/>
                                          </p:stCondLst>
                                        </p:cTn>
                                        <p:tgtEl>
                                          <p:spTgt spid="6"/>
                                        </p:tgtEl>
                                        <p:attrNameLst>
                                          <p:attrName>style.visibility</p:attrName>
                                        </p:attrNameLst>
                                      </p:cBhvr>
                                      <p:to>
                                        <p:strVal val="visible"/>
                                      </p:to>
                                    </p:set>
                                    <p:animEffect transition="in" filter="wheel(1)">
                                      <p:cBhvr>
                                        <p:cTn id="11" dur="500"/>
                                        <p:tgtEl>
                                          <p:spTgt spid="6"/>
                                        </p:tgtEl>
                                      </p:cBhvr>
                                    </p:animEffect>
                                  </p:childTnLst>
                                </p:cTn>
                              </p:par>
                            </p:childTnLst>
                          </p:cTn>
                        </p:par>
                        <p:par>
                          <p:cTn id="12" fill="hold">
                            <p:stCondLst>
                              <p:cond delay="1000"/>
                            </p:stCondLst>
                            <p:childTnLst>
                              <p:par>
                                <p:cTn id="13" presetID="21" presetClass="entr" presetSubtype="1" fill="hold" grpId="0" nodeType="afterEffect">
                                  <p:stCondLst>
                                    <p:cond delay="0"/>
                                  </p:stCondLst>
                                  <p:childTnLst>
                                    <p:set>
                                      <p:cBhvr>
                                        <p:cTn id="14" dur="500" fill="hold">
                                          <p:stCondLst>
                                            <p:cond delay="0"/>
                                          </p:stCondLst>
                                        </p:cTn>
                                        <p:tgtEl>
                                          <p:spTgt spid="7"/>
                                        </p:tgtEl>
                                        <p:attrNameLst>
                                          <p:attrName>style.visibility</p:attrName>
                                        </p:attrNameLst>
                                      </p:cBhvr>
                                      <p:to>
                                        <p:strVal val="visible"/>
                                      </p:to>
                                    </p:set>
                                    <p:animEffect transition="in" filter="wheel(1)">
                                      <p:cBhvr>
                                        <p:cTn id="15" dur="500"/>
                                        <p:tgtEl>
                                          <p:spTgt spid="7"/>
                                        </p:tgtEl>
                                      </p:cBhvr>
                                    </p:animEffect>
                                  </p:childTnLst>
                                </p:cTn>
                              </p:par>
                            </p:childTnLst>
                          </p:cTn>
                        </p:par>
                        <p:par>
                          <p:cTn id="16" fill="hold">
                            <p:stCondLst>
                              <p:cond delay="1500"/>
                            </p:stCondLst>
                            <p:childTnLst>
                              <p:par>
                                <p:cTn id="17" presetID="6" presetClass="entr" presetSubtype="32" fill="hold" grpId="0" nodeType="afterEffect">
                                  <p:stCondLst>
                                    <p:cond delay="0"/>
                                  </p:stCondLst>
                                  <p:childTnLst>
                                    <p:set>
                                      <p:cBhvr>
                                        <p:cTn id="18" dur="1000" fill="hold">
                                          <p:stCondLst>
                                            <p:cond delay="0"/>
                                          </p:stCondLst>
                                        </p:cTn>
                                        <p:tgtEl>
                                          <p:spTgt spid="8"/>
                                        </p:tgtEl>
                                        <p:attrNameLst>
                                          <p:attrName>style.visibility</p:attrName>
                                        </p:attrNameLst>
                                      </p:cBhvr>
                                      <p:to>
                                        <p:strVal val="visible"/>
                                      </p:to>
                                    </p:set>
                                    <p:animEffect transition="in" filter="circle(out)">
                                      <p:cBhvr>
                                        <p:cTn id="19" dur="10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xit" presetSubtype="0" fill="hold" grpId="1" nodeType="clickEffect">
                                  <p:stCondLst>
                                    <p:cond delay="0"/>
                                  </p:stCondLst>
                                  <p:childTnLst>
                                    <p:set>
                                      <p:cBhvr>
                                        <p:cTn id="23" dur="1" fill="hold">
                                          <p:stCondLst>
                                            <p:cond delay="0"/>
                                          </p:stCondLst>
                                        </p:cTn>
                                        <p:tgtEl>
                                          <p:spTgt spid="2"/>
                                        </p:tgtEl>
                                        <p:attrNameLst>
                                          <p:attrName>style.visibility</p:attrName>
                                        </p:attrNameLst>
                                      </p:cBhvr>
                                      <p:to>
                                        <p:strVal val="hidden"/>
                                      </p:to>
                                    </p:set>
                                  </p:childTnLst>
                                </p:cTn>
                              </p:par>
                              <p:par>
                                <p:cTn id="24" presetID="1" presetClass="exit" presetSubtype="0" fill="hold" grpId="1" nodeType="withEffect">
                                  <p:stCondLst>
                                    <p:cond delay="0"/>
                                  </p:stCondLst>
                                  <p:childTnLst>
                                    <p:set>
                                      <p:cBhvr>
                                        <p:cTn id="25" dur="1" fill="hold">
                                          <p:stCondLst>
                                            <p:cond delay="0"/>
                                          </p:stCondLst>
                                        </p:cTn>
                                        <p:tgtEl>
                                          <p:spTgt spid="6"/>
                                        </p:tgtEl>
                                        <p:attrNameLst>
                                          <p:attrName>style.visibility</p:attrName>
                                        </p:attrNameLst>
                                      </p:cBhvr>
                                      <p:to>
                                        <p:strVal val="hidden"/>
                                      </p:to>
                                    </p:set>
                                  </p:childTnLst>
                                </p:cTn>
                              </p:par>
                              <p:par>
                                <p:cTn id="26" presetID="1" presetClass="exit" presetSubtype="0" fill="hold" grpId="1" nodeType="withEffect">
                                  <p:stCondLst>
                                    <p:cond delay="0"/>
                                  </p:stCondLst>
                                  <p:childTnLst>
                                    <p:set>
                                      <p:cBhvr>
                                        <p:cTn id="27" dur="1" fill="hold">
                                          <p:stCondLst>
                                            <p:cond delay="0"/>
                                          </p:stCondLst>
                                        </p:cTn>
                                        <p:tgtEl>
                                          <p:spTgt spid="8"/>
                                        </p:tgtEl>
                                        <p:attrNameLst>
                                          <p:attrName>style.visibility</p:attrName>
                                        </p:attrNameLst>
                                      </p:cBhvr>
                                      <p:to>
                                        <p:strVal val="hidden"/>
                                      </p:to>
                                    </p:set>
                                  </p:childTnLst>
                                </p:cTn>
                              </p:par>
                              <p:par>
                                <p:cTn id="28" presetID="1" presetClass="exit" presetSubtype="0" fill="hold" grpId="1" nodeType="withEffect">
                                  <p:stCondLst>
                                    <p:cond delay="0"/>
                                  </p:stCondLst>
                                  <p:childTnLst>
                                    <p:set>
                                      <p:cBhvr>
                                        <p:cTn id="29" dur="1" fill="hold">
                                          <p:stCondLst>
                                            <p:cond delay="0"/>
                                          </p:stCondLst>
                                        </p:cTn>
                                        <p:tgtEl>
                                          <p:spTgt spid="7"/>
                                        </p:tgtEl>
                                        <p:attrNameLst>
                                          <p:attrName>style.visibility</p:attrName>
                                        </p:attrNameLst>
                                      </p:cBhvr>
                                      <p:to>
                                        <p:strVal val="hidden"/>
                                      </p:to>
                                    </p:set>
                                  </p:childTnLst>
                                </p:cTn>
                              </p:par>
                              <p:par>
                                <p:cTn id="30" presetID="12" presetClass="entr" presetSubtype="4" fill="hold" nodeType="withEffect">
                                  <p:stCondLst>
                                    <p:cond delay="0"/>
                                  </p:stCondLst>
                                  <p:childTnLst>
                                    <p:set>
                                      <p:cBhvr>
                                        <p:cTn id="31" dur="1" fill="hold">
                                          <p:stCondLst>
                                            <p:cond delay="0"/>
                                          </p:stCondLst>
                                        </p:cTn>
                                        <p:tgtEl>
                                          <p:spTgt spid="4"/>
                                        </p:tgtEl>
                                        <p:attrNameLst>
                                          <p:attrName>style.visibility</p:attrName>
                                        </p:attrNameLst>
                                      </p:cBhvr>
                                      <p:to>
                                        <p:strVal val="visible"/>
                                      </p:to>
                                    </p:set>
                                    <p:anim calcmode="lin" valueType="num">
                                      <p:cBhvr additive="base">
                                        <p:cTn id="32" dur="500"/>
                                        <p:tgtEl>
                                          <p:spTgt spid="4"/>
                                        </p:tgtEl>
                                        <p:attrNameLst>
                                          <p:attrName>ppt_y</p:attrName>
                                        </p:attrNameLst>
                                      </p:cBhvr>
                                      <p:tavLst>
                                        <p:tav tm="0">
                                          <p:val>
                                            <p:strVal val="#ppt_y+#ppt_h*1.125000"/>
                                          </p:val>
                                        </p:tav>
                                        <p:tav tm="100000">
                                          <p:val>
                                            <p:strVal val="#ppt_y"/>
                                          </p:val>
                                        </p:tav>
                                      </p:tavLst>
                                    </p:anim>
                                    <p:animEffect transition="in" filter="wipe(up)">
                                      <p:cBhvr>
                                        <p:cTn id="33" dur="500"/>
                                        <p:tgtEl>
                                          <p:spTgt spid="4"/>
                                        </p:tgtEl>
                                      </p:cBhvr>
                                    </p:animEffect>
                                  </p:childTnLst>
                                </p:cTn>
                              </p:par>
                            </p:childTnLst>
                          </p:cTn>
                        </p:par>
                      </p:childTnLst>
                    </p:cTn>
                  </p:par>
                  <p:par>
                    <p:cTn id="34" fill="hold">
                      <p:stCondLst>
                        <p:cond delay="indefinite"/>
                      </p:stCondLst>
                      <p:childTnLst>
                        <p:par>
                          <p:cTn id="35" fill="hold">
                            <p:stCondLst>
                              <p:cond delay="0"/>
                            </p:stCondLst>
                            <p:childTnLst>
                              <p:par>
                                <p:cTn id="36" presetID="12" presetClass="entr" presetSubtype="4" fill="hold" nodeType="clickEffect">
                                  <p:stCondLst>
                                    <p:cond delay="0"/>
                                  </p:stCondLst>
                                  <p:childTnLst>
                                    <p:set>
                                      <p:cBhvr>
                                        <p:cTn id="37" dur="1" fill="hold">
                                          <p:stCondLst>
                                            <p:cond delay="0"/>
                                          </p:stCondLst>
                                        </p:cTn>
                                        <p:tgtEl>
                                          <p:spTgt spid="11"/>
                                        </p:tgtEl>
                                        <p:attrNameLst>
                                          <p:attrName>style.visibility</p:attrName>
                                        </p:attrNameLst>
                                      </p:cBhvr>
                                      <p:to>
                                        <p:strVal val="visible"/>
                                      </p:to>
                                    </p:set>
                                    <p:anim calcmode="lin" valueType="num">
                                      <p:cBhvr additive="base">
                                        <p:cTn id="38" dur="500"/>
                                        <p:tgtEl>
                                          <p:spTgt spid="11"/>
                                        </p:tgtEl>
                                        <p:attrNameLst>
                                          <p:attrName>ppt_y</p:attrName>
                                        </p:attrNameLst>
                                      </p:cBhvr>
                                      <p:tavLst>
                                        <p:tav tm="0">
                                          <p:val>
                                            <p:strVal val="#ppt_y+#ppt_h*1.125000"/>
                                          </p:val>
                                        </p:tav>
                                        <p:tav tm="100000">
                                          <p:val>
                                            <p:strVal val="#ppt_y"/>
                                          </p:val>
                                        </p:tav>
                                      </p:tavLst>
                                    </p:anim>
                                    <p:animEffect transition="in" filter="wipe(up)">
                                      <p:cBhvr>
                                        <p:cTn id="39" dur="5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12" presetClass="entr" presetSubtype="4" fill="hold" nodeType="clickEffect">
                                  <p:stCondLst>
                                    <p:cond delay="0"/>
                                  </p:stCondLst>
                                  <p:childTnLst>
                                    <p:set>
                                      <p:cBhvr>
                                        <p:cTn id="43" dur="1" fill="hold">
                                          <p:stCondLst>
                                            <p:cond delay="0"/>
                                          </p:stCondLst>
                                        </p:cTn>
                                        <p:tgtEl>
                                          <p:spTgt spid="9"/>
                                        </p:tgtEl>
                                        <p:attrNameLst>
                                          <p:attrName>style.visibility</p:attrName>
                                        </p:attrNameLst>
                                      </p:cBhvr>
                                      <p:to>
                                        <p:strVal val="visible"/>
                                      </p:to>
                                    </p:set>
                                    <p:anim calcmode="lin" valueType="num">
                                      <p:cBhvr additive="base">
                                        <p:cTn id="44" dur="500"/>
                                        <p:tgtEl>
                                          <p:spTgt spid="9"/>
                                        </p:tgtEl>
                                        <p:attrNameLst>
                                          <p:attrName>ppt_y</p:attrName>
                                        </p:attrNameLst>
                                      </p:cBhvr>
                                      <p:tavLst>
                                        <p:tav tm="0">
                                          <p:val>
                                            <p:strVal val="#ppt_y+#ppt_h*1.125000"/>
                                          </p:val>
                                        </p:tav>
                                        <p:tav tm="100000">
                                          <p:val>
                                            <p:strVal val="#ppt_y"/>
                                          </p:val>
                                        </p:tav>
                                      </p:tavLst>
                                    </p:anim>
                                    <p:animEffect transition="in" filter="wipe(up)">
                                      <p:cBhvr>
                                        <p:cTn id="4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6" grpId="0" animBg="1"/>
      <p:bldP spid="6" grpId="1" animBg="1"/>
      <p:bldP spid="7" grpId="0" animBg="1"/>
      <p:bldP spid="7" grpId="1" animBg="1"/>
      <p:bldP spid="8" grpId="0" animBg="1"/>
      <p:bldP spid="8"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0"/>
            <a:ext cx="3009265" cy="6858000"/>
          </a:xfrm>
          <a:prstGeom prst="rect">
            <a:avLst/>
          </a:prstGeom>
          <a:solidFill>
            <a:srgbClr val="1B90A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5122" name="文本框 5"/>
          <p:cNvSpPr txBox="1"/>
          <p:nvPr/>
        </p:nvSpPr>
        <p:spPr>
          <a:xfrm>
            <a:off x="1525588" y="2662873"/>
            <a:ext cx="804862" cy="1568450"/>
          </a:xfrm>
          <a:prstGeom prst="rect">
            <a:avLst/>
          </a:prstGeom>
          <a:noFill/>
          <a:ln w="9525">
            <a:noFill/>
          </a:ln>
        </p:spPr>
        <p:txBody>
          <a:bodyPr anchor="t">
            <a:spAutoFit/>
          </a:bodyPr>
          <a:lstStyle/>
          <a:p>
            <a:pPr lvl="0" indent="0"/>
            <a:r>
              <a:rPr lang="zh-CN" altLang="en-US" sz="4800" dirty="0">
                <a:solidFill>
                  <a:schemeClr val="bg1"/>
                </a:solidFill>
                <a:latin typeface="微软雅黑" panose="020B0503020204020204" pitchFamily="34" charset="-122"/>
                <a:ea typeface="微软雅黑" panose="020B0503020204020204" pitchFamily="34" charset="-122"/>
              </a:rPr>
              <a:t>目录</a:t>
            </a:r>
          </a:p>
        </p:txBody>
      </p:sp>
      <p:grpSp>
        <p:nvGrpSpPr>
          <p:cNvPr id="2" name="组合 22"/>
          <p:cNvGrpSpPr/>
          <p:nvPr/>
        </p:nvGrpSpPr>
        <p:grpSpPr>
          <a:xfrm>
            <a:off x="2507029" y="3128015"/>
            <a:ext cx="465354" cy="469882"/>
            <a:chOff x="2099842" y="1975504"/>
            <a:chExt cx="823123" cy="831130"/>
          </a:xfrm>
          <a:solidFill>
            <a:schemeClr val="bg1"/>
          </a:solidFill>
        </p:grpSpPr>
        <p:sp>
          <p:nvSpPr>
            <p:cNvPr id="24" name="等腰三角形 23"/>
            <p:cNvSpPr/>
            <p:nvPr/>
          </p:nvSpPr>
          <p:spPr>
            <a:xfrm rot="19813541" flipH="1">
              <a:off x="2099842" y="1975504"/>
              <a:ext cx="443524" cy="386081"/>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25" name="等腰三角形 24"/>
            <p:cNvSpPr/>
            <p:nvPr/>
          </p:nvSpPr>
          <p:spPr>
            <a:xfrm rot="19813541" flipH="1">
              <a:off x="2099844" y="2420553"/>
              <a:ext cx="443524" cy="386081"/>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26" name="等腰三角形 25"/>
            <p:cNvSpPr/>
            <p:nvPr/>
          </p:nvSpPr>
          <p:spPr>
            <a:xfrm rot="19813541" flipH="1">
              <a:off x="2479441" y="2198028"/>
              <a:ext cx="443524" cy="386081"/>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grpSp>
      <p:grpSp>
        <p:nvGrpSpPr>
          <p:cNvPr id="18" name="组合 17"/>
          <p:cNvGrpSpPr/>
          <p:nvPr/>
        </p:nvGrpSpPr>
        <p:grpSpPr>
          <a:xfrm>
            <a:off x="4256405" y="1861185"/>
            <a:ext cx="7296785" cy="583565"/>
            <a:chOff x="6703" y="1786"/>
            <a:chExt cx="11491" cy="919"/>
          </a:xfrm>
        </p:grpSpPr>
        <p:sp>
          <p:nvSpPr>
            <p:cNvPr id="16" name="文本框 15"/>
            <p:cNvSpPr txBox="1"/>
            <p:nvPr/>
          </p:nvSpPr>
          <p:spPr>
            <a:xfrm>
              <a:off x="7753" y="1786"/>
              <a:ext cx="10441" cy="919"/>
            </a:xfrm>
            <a:prstGeom prst="rect">
              <a:avLst/>
            </a:prstGeom>
            <a:noFill/>
            <a:ln w="9525">
              <a:noFill/>
            </a:ln>
          </p:spPr>
          <p:txBody>
            <a:bodyPr wrap="square" anchor="t">
              <a:spAutoFit/>
            </a:bodyPr>
            <a:lstStyle/>
            <a:p>
              <a:pPr lvl="0" indent="0" algn="l"/>
              <a:r>
                <a:rPr lang="zh-CN" sz="3200" b="1" dirty="0">
                  <a:solidFill>
                    <a:schemeClr val="tx1">
                      <a:lumMod val="85000"/>
                      <a:lumOff val="15000"/>
                    </a:schemeClr>
                  </a:solidFill>
                  <a:latin typeface="微软雅黑" panose="020B0503020204020204" pitchFamily="34" charset="-122"/>
                  <a:ea typeface="微软雅黑" panose="020B0503020204020204" pitchFamily="34" charset="-122"/>
                </a:rPr>
                <a:t>中国知网知识资源总库</a:t>
              </a:r>
            </a:p>
          </p:txBody>
        </p:sp>
        <p:grpSp>
          <p:nvGrpSpPr>
            <p:cNvPr id="13" name="组合 12"/>
            <p:cNvGrpSpPr/>
            <p:nvPr/>
          </p:nvGrpSpPr>
          <p:grpSpPr>
            <a:xfrm>
              <a:off x="6703" y="1848"/>
              <a:ext cx="736" cy="818"/>
              <a:chOff x="8479" y="1528"/>
              <a:chExt cx="736" cy="818"/>
            </a:xfrm>
          </p:grpSpPr>
          <p:sp>
            <p:nvSpPr>
              <p:cNvPr id="27" name="等腰三角形 26"/>
              <p:cNvSpPr/>
              <p:nvPr/>
            </p:nvSpPr>
            <p:spPr>
              <a:xfrm rot="5400000" flipH="1">
                <a:off x="8450" y="1581"/>
                <a:ext cx="818" cy="713"/>
              </a:xfrm>
              <a:prstGeom prst="triangle">
                <a:avLst/>
              </a:prstGeom>
              <a:solidFill>
                <a:srgbClr val="93B78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7" name="文本框 6"/>
              <p:cNvSpPr txBox="1"/>
              <p:nvPr/>
            </p:nvSpPr>
            <p:spPr>
              <a:xfrm>
                <a:off x="8479" y="1605"/>
                <a:ext cx="578" cy="658"/>
              </a:xfrm>
              <a:prstGeom prst="rect">
                <a:avLst/>
              </a:prstGeom>
              <a:noFill/>
            </p:spPr>
            <p:txBody>
              <a:bodyPr wrap="square" rtlCol="0">
                <a:spAutoFit/>
              </a:bodyPr>
              <a:lstStyle/>
              <a:p>
                <a:r>
                  <a:rPr lang="en-US" altLang="zh-CN" sz="2000" dirty="0" smtClean="0">
                    <a:solidFill>
                      <a:schemeClr val="bg1"/>
                    </a:solidFill>
                    <a:latin typeface="微软雅黑" panose="020B0503020204020204" pitchFamily="34" charset="-122"/>
                    <a:ea typeface="微软雅黑" panose="020B0503020204020204" pitchFamily="34" charset="-122"/>
                  </a:rPr>
                  <a:t>1</a:t>
                </a:r>
              </a:p>
            </p:txBody>
          </p:sp>
        </p:grpSp>
      </p:grpSp>
      <p:grpSp>
        <p:nvGrpSpPr>
          <p:cNvPr id="19" name="组合 18"/>
          <p:cNvGrpSpPr/>
          <p:nvPr/>
        </p:nvGrpSpPr>
        <p:grpSpPr>
          <a:xfrm>
            <a:off x="4241165" y="3144520"/>
            <a:ext cx="5995035" cy="583565"/>
            <a:chOff x="6679" y="4601"/>
            <a:chExt cx="9441" cy="919"/>
          </a:xfrm>
        </p:grpSpPr>
        <p:sp>
          <p:nvSpPr>
            <p:cNvPr id="5126" name="文本框 17"/>
            <p:cNvSpPr txBox="1"/>
            <p:nvPr/>
          </p:nvSpPr>
          <p:spPr>
            <a:xfrm>
              <a:off x="7753" y="4601"/>
              <a:ext cx="8367" cy="919"/>
            </a:xfrm>
            <a:prstGeom prst="rect">
              <a:avLst/>
            </a:prstGeom>
            <a:noFill/>
            <a:ln w="9525">
              <a:noFill/>
            </a:ln>
          </p:spPr>
          <p:txBody>
            <a:bodyPr wrap="square" anchor="t">
              <a:spAutoFit/>
            </a:bodyPr>
            <a:lstStyle/>
            <a:p>
              <a:pPr lvl="0" indent="0" algn="l"/>
              <a:r>
                <a:rPr lang="zh-CN" sz="3200" b="1" dirty="0">
                  <a:solidFill>
                    <a:schemeClr val="tx1">
                      <a:lumMod val="85000"/>
                      <a:lumOff val="15000"/>
                    </a:schemeClr>
                  </a:solidFill>
                  <a:latin typeface="微软雅黑" panose="020B0503020204020204" pitchFamily="34" charset="-122"/>
                  <a:ea typeface="微软雅黑" panose="020B0503020204020204" pitchFamily="34" charset="-122"/>
                </a:rPr>
                <a:t>研究型协同学习平台</a:t>
              </a:r>
            </a:p>
          </p:txBody>
        </p:sp>
        <p:grpSp>
          <p:nvGrpSpPr>
            <p:cNvPr id="17" name="组合 16"/>
            <p:cNvGrpSpPr/>
            <p:nvPr/>
          </p:nvGrpSpPr>
          <p:grpSpPr>
            <a:xfrm>
              <a:off x="6679" y="4615"/>
              <a:ext cx="768" cy="818"/>
              <a:chOff x="6679" y="4615"/>
              <a:chExt cx="768" cy="818"/>
            </a:xfrm>
          </p:grpSpPr>
          <p:sp>
            <p:nvSpPr>
              <p:cNvPr id="6" name="等腰三角形 5"/>
              <p:cNvSpPr/>
              <p:nvPr/>
            </p:nvSpPr>
            <p:spPr>
              <a:xfrm rot="5400000" flipH="1">
                <a:off x="6682" y="4668"/>
                <a:ext cx="818" cy="713"/>
              </a:xfrm>
              <a:prstGeom prst="triangl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8" name="文本框 7"/>
              <p:cNvSpPr txBox="1"/>
              <p:nvPr/>
            </p:nvSpPr>
            <p:spPr>
              <a:xfrm>
                <a:off x="6679" y="4744"/>
                <a:ext cx="578" cy="658"/>
              </a:xfrm>
              <a:prstGeom prst="rect">
                <a:avLst/>
              </a:prstGeom>
              <a:noFill/>
            </p:spPr>
            <p:txBody>
              <a:bodyPr wrap="square" rtlCol="0">
                <a:spAutoFit/>
              </a:bodyPr>
              <a:lstStyle/>
              <a:p>
                <a:r>
                  <a:rPr lang="en-US" altLang="zh-CN" sz="2000" dirty="0" smtClean="0">
                    <a:solidFill>
                      <a:schemeClr val="bg1"/>
                    </a:solidFill>
                    <a:latin typeface="微软雅黑" panose="020B0503020204020204" pitchFamily="34" charset="-122"/>
                    <a:ea typeface="微软雅黑" panose="020B0503020204020204" pitchFamily="34" charset="-122"/>
                  </a:rPr>
                  <a:t>2</a:t>
                </a:r>
              </a:p>
            </p:txBody>
          </p:sp>
        </p:grpSp>
      </p:grpSp>
      <p:grpSp>
        <p:nvGrpSpPr>
          <p:cNvPr id="20" name="组合 19"/>
          <p:cNvGrpSpPr/>
          <p:nvPr/>
        </p:nvGrpSpPr>
        <p:grpSpPr>
          <a:xfrm>
            <a:off x="4241165" y="4427220"/>
            <a:ext cx="7197725" cy="751205"/>
            <a:chOff x="6679" y="5712"/>
            <a:chExt cx="11335" cy="1183"/>
          </a:xfrm>
        </p:grpSpPr>
        <p:sp>
          <p:nvSpPr>
            <p:cNvPr id="4" name="文本框 17"/>
            <p:cNvSpPr txBox="1"/>
            <p:nvPr/>
          </p:nvSpPr>
          <p:spPr>
            <a:xfrm>
              <a:off x="7753" y="5712"/>
              <a:ext cx="10261" cy="919"/>
            </a:xfrm>
            <a:prstGeom prst="rect">
              <a:avLst/>
            </a:prstGeom>
            <a:noFill/>
            <a:ln w="9525">
              <a:noFill/>
            </a:ln>
          </p:spPr>
          <p:txBody>
            <a:bodyPr wrap="square" anchor="t">
              <a:spAutoFit/>
            </a:bodyPr>
            <a:lstStyle/>
            <a:p>
              <a:pPr lvl="0" indent="0" algn="l"/>
              <a:r>
                <a:rPr lang="zh-CN" altLang="en-US" sz="3200" b="1" dirty="0">
                  <a:solidFill>
                    <a:schemeClr val="tx1">
                      <a:lumMod val="85000"/>
                      <a:lumOff val="15000"/>
                    </a:schemeClr>
                  </a:solidFill>
                  <a:latin typeface="微软雅黑" panose="020B0503020204020204" pitchFamily="34" charset="-122"/>
                  <a:ea typeface="微软雅黑" panose="020B0503020204020204" pitchFamily="34" charset="-122"/>
                  <a:sym typeface="+mn-ea"/>
                </a:rPr>
                <a:t>手机</a:t>
              </a:r>
              <a:r>
                <a:rPr lang="en-US" altLang="zh-CN" sz="3200" b="1" dirty="0">
                  <a:solidFill>
                    <a:schemeClr val="tx1">
                      <a:lumMod val="85000"/>
                      <a:lumOff val="15000"/>
                    </a:schemeClr>
                  </a:solidFill>
                  <a:latin typeface="微软雅黑" panose="020B0503020204020204" pitchFamily="34" charset="-122"/>
                  <a:ea typeface="微软雅黑" panose="020B0503020204020204" pitchFamily="34" charset="-122"/>
                  <a:sym typeface="+mn-ea"/>
                </a:rPr>
                <a:t>APP——</a:t>
              </a:r>
              <a:r>
                <a:rPr lang="zh-CN" altLang="en-US" sz="3200" b="1" dirty="0">
                  <a:solidFill>
                    <a:schemeClr val="tx1">
                      <a:lumMod val="85000"/>
                      <a:lumOff val="15000"/>
                    </a:schemeClr>
                  </a:solidFill>
                  <a:latin typeface="微软雅黑" panose="020B0503020204020204" pitchFamily="34" charset="-122"/>
                  <a:ea typeface="微软雅黑" panose="020B0503020204020204" pitchFamily="34" charset="-122"/>
                  <a:sym typeface="+mn-ea"/>
                </a:rPr>
                <a:t>全球学术快报</a:t>
              </a:r>
              <a:endParaRPr lang="zh-CN" altLang="en-US" sz="32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grpSp>
          <p:nvGrpSpPr>
            <p:cNvPr id="10" name="组合 9"/>
            <p:cNvGrpSpPr/>
            <p:nvPr/>
          </p:nvGrpSpPr>
          <p:grpSpPr>
            <a:xfrm>
              <a:off x="6679" y="6077"/>
              <a:ext cx="769" cy="818"/>
              <a:chOff x="8455" y="3889"/>
              <a:chExt cx="769" cy="818"/>
            </a:xfrm>
          </p:grpSpPr>
          <p:sp>
            <p:nvSpPr>
              <p:cNvPr id="14" name="等腰三角形 13"/>
              <p:cNvSpPr/>
              <p:nvPr/>
            </p:nvSpPr>
            <p:spPr>
              <a:xfrm rot="5400000" flipH="1">
                <a:off x="8458" y="3941"/>
                <a:ext cx="818" cy="71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15" name="文本框 14"/>
              <p:cNvSpPr txBox="1"/>
              <p:nvPr/>
            </p:nvSpPr>
            <p:spPr>
              <a:xfrm>
                <a:off x="8455" y="3985"/>
                <a:ext cx="578" cy="628"/>
              </a:xfrm>
              <a:prstGeom prst="rect">
                <a:avLst/>
              </a:prstGeom>
              <a:noFill/>
            </p:spPr>
            <p:txBody>
              <a:bodyPr wrap="square" rtlCol="0">
                <a:spAutoFit/>
              </a:bodyPr>
              <a:lstStyle/>
              <a:p>
                <a:r>
                  <a:rPr lang="en-US" altLang="zh-CN" sz="2000" dirty="0" smtClean="0">
                    <a:solidFill>
                      <a:schemeClr val="bg1"/>
                    </a:solidFill>
                    <a:latin typeface="微软雅黑" panose="020B0503020204020204" pitchFamily="34" charset="-122"/>
                    <a:ea typeface="微软雅黑" panose="020B0503020204020204" pitchFamily="34" charset="-122"/>
                  </a:rPr>
                  <a:t>3</a:t>
                </a:r>
              </a:p>
            </p:txBody>
          </p:sp>
        </p:grpSp>
      </p:grpSp>
    </p:spTree>
  </p:cSld>
  <p:clrMapOvr>
    <a:masterClrMapping/>
  </p:clrMapOvr>
  <p:transition spd="slow" advTm="0"/>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C:\Users\yue\Desktop\火狐截图_2018-11-20T02-34-01.947Z.png火狐截图_2018-11-20T02-34-01.947Z"/>
          <p:cNvPicPr>
            <a:picLocks noChangeAspect="1"/>
          </p:cNvPicPr>
          <p:nvPr/>
        </p:nvPicPr>
        <p:blipFill>
          <a:blip r:embed="rId4"/>
          <a:srcRect/>
          <a:stretch>
            <a:fillRect/>
          </a:stretch>
        </p:blipFill>
        <p:spPr>
          <a:xfrm>
            <a:off x="60960" y="741045"/>
            <a:ext cx="12070715" cy="5746750"/>
          </a:xfrm>
          <a:prstGeom prst="rect">
            <a:avLst/>
          </a:prstGeom>
        </p:spPr>
      </p:pic>
      <p:sp>
        <p:nvSpPr>
          <p:cNvPr id="5" name="MH_PageTitle"/>
          <p:cNvSpPr txBox="1"/>
          <p:nvPr>
            <p:custDataLst>
              <p:tags r:id="rId1"/>
            </p:custDataLst>
          </p:nvPr>
        </p:nvSpPr>
        <p:spPr>
          <a:xfrm>
            <a:off x="838200" y="111125"/>
            <a:ext cx="10515600" cy="534988"/>
          </a:xfrm>
          <a:prstGeom prst="rect">
            <a:avLst/>
          </a:prstGeom>
        </p:spPr>
        <p:txBody>
          <a:bodyPr/>
          <a:lstStyle/>
          <a:p>
            <a:pPr marR="0" defTabSz="914400">
              <a:lnSpc>
                <a:spcPct val="90000"/>
              </a:lnSpc>
              <a:buClrTx/>
              <a:buSzTx/>
              <a:buFont typeface="Arial" panose="020B0604020202020204" pitchFamily="34" charset="0"/>
              <a:buNone/>
              <a:defRPr/>
            </a:pPr>
            <a:r>
              <a:rPr kumimoji="0" lang="zh-CN" altLang="en-US" sz="3600" kern="1200" cap="none" spc="0" normalizeH="0" baseline="0" noProof="0" dirty="0">
                <a:solidFill>
                  <a:schemeClr val="bg1"/>
                </a:solidFill>
                <a:latin typeface="微软雅黑" panose="020B0503020204020204" pitchFamily="34" charset="-122"/>
                <a:ea typeface="微软雅黑" panose="020B0503020204020204" pitchFamily="34" charset="-122"/>
                <a:cs typeface="+mj-cs"/>
              </a:rPr>
              <a:t>文献阅读</a:t>
            </a:r>
          </a:p>
        </p:txBody>
      </p:sp>
      <p:sp>
        <p:nvSpPr>
          <p:cNvPr id="9" name="矩形 8"/>
          <p:cNvSpPr/>
          <p:nvPr/>
        </p:nvSpPr>
        <p:spPr>
          <a:xfrm>
            <a:off x="4614545" y="3477260"/>
            <a:ext cx="4083050" cy="829945"/>
          </a:xfrm>
          <a:prstGeom prst="rect">
            <a:avLst/>
          </a:prstGeom>
          <a:ln w="25400">
            <a:solidFill>
              <a:srgbClr val="FF0000"/>
            </a:solidFill>
          </a:ln>
        </p:spPr>
        <p:style>
          <a:lnRef idx="2">
            <a:schemeClr val="accent5"/>
          </a:lnRef>
          <a:fillRef idx="1">
            <a:schemeClr val="lt1"/>
          </a:fillRef>
          <a:effectRef idx="0">
            <a:schemeClr val="accent5"/>
          </a:effectRef>
          <a:fontRef idx="minor">
            <a:schemeClr val="dk1"/>
          </a:fontRef>
        </p:style>
        <p:txBody>
          <a:bodyPr wrap="square">
            <a:spAutoFit/>
          </a:bodyPr>
          <a:lstStyle/>
          <a:p>
            <a:r>
              <a:rPr lang="zh-CN" altLang="en-US" sz="2400" dirty="0"/>
              <a:t>全文可直接摘录、右键复制；</a:t>
            </a:r>
            <a:endParaRPr lang="en-US" altLang="zh-CN" sz="2400" dirty="0"/>
          </a:p>
          <a:p>
            <a:r>
              <a:rPr lang="zh-CN" altLang="en-US" sz="2400" dirty="0"/>
              <a:t>选词查找工具书，解析权威</a:t>
            </a:r>
          </a:p>
        </p:txBody>
      </p:sp>
      <p:pic>
        <p:nvPicPr>
          <p:cNvPr id="11" name="图片 10"/>
          <p:cNvPicPr>
            <a:picLocks noChangeAspect="1"/>
          </p:cNvPicPr>
          <p:nvPr/>
        </p:nvPicPr>
        <p:blipFill>
          <a:blip r:embed="rId5"/>
          <a:stretch>
            <a:fillRect/>
          </a:stretch>
        </p:blipFill>
        <p:spPr>
          <a:xfrm>
            <a:off x="4667250" y="3050540"/>
            <a:ext cx="2110105" cy="426720"/>
          </a:xfrm>
          <a:prstGeom prst="rect">
            <a:avLst/>
          </a:prstGeom>
        </p:spPr>
      </p:pic>
      <p:sp>
        <p:nvSpPr>
          <p:cNvPr id="10" name="矩形 9"/>
          <p:cNvSpPr/>
          <p:nvPr/>
        </p:nvSpPr>
        <p:spPr>
          <a:xfrm>
            <a:off x="4614545" y="3050540"/>
            <a:ext cx="2192655" cy="426720"/>
          </a:xfrm>
          <a:prstGeom prst="rect">
            <a:avLst/>
          </a:prstGeom>
          <a:noFill/>
          <a:ln w="254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pic>
        <p:nvPicPr>
          <p:cNvPr id="12" name="图片 11"/>
          <p:cNvPicPr>
            <a:picLocks noChangeAspect="1"/>
          </p:cNvPicPr>
          <p:nvPr/>
        </p:nvPicPr>
        <p:blipFill>
          <a:blip r:embed="rId6"/>
          <a:stretch>
            <a:fillRect/>
          </a:stretch>
        </p:blipFill>
        <p:spPr>
          <a:xfrm>
            <a:off x="60960" y="741045"/>
            <a:ext cx="12070080" cy="5747385"/>
          </a:xfrm>
          <a:prstGeom prst="rect">
            <a:avLst/>
          </a:prstGeom>
        </p:spPr>
      </p:pic>
      <p:sp>
        <p:nvSpPr>
          <p:cNvPr id="13" name="矩形 12"/>
          <p:cNvSpPr/>
          <p:nvPr/>
        </p:nvSpPr>
        <p:spPr>
          <a:xfrm>
            <a:off x="474345" y="4057015"/>
            <a:ext cx="11224895" cy="2415540"/>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Tree>
  </p:cSld>
  <p:clrMapOvr>
    <a:masterClrMapping/>
  </p:clrMapOvr>
  <p:transition spd="slow" advClick="0" advTm="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par>
                          <p:cTn id="7" fill="hold">
                            <p:stCondLst>
                              <p:cond delay="0"/>
                            </p:stCondLst>
                            <p:childTnLst>
                              <p:par>
                                <p:cTn id="8" presetID="3" presetClass="entr" presetSubtype="10" fill="hold" grpId="1" nodeType="after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linds(horizontal)">
                                      <p:cBhvr>
                                        <p:cTn id="10" dur="500"/>
                                        <p:tgtEl>
                                          <p:spTgt spid="10"/>
                                        </p:tgtEl>
                                      </p:cBhvr>
                                    </p:animEffect>
                                  </p:childTnLst>
                                </p:cTn>
                              </p:par>
                              <p:par>
                                <p:cTn id="11" presetID="3" presetClass="entr" presetSubtype="10" fill="hold" grpId="1"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linds(horizontal)">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32" fill="hold" nodeType="clickEffect">
                                  <p:stCondLst>
                                    <p:cond delay="0"/>
                                  </p:stCondLst>
                                  <p:childTnLst>
                                    <p:set>
                                      <p:cBhvr>
                                        <p:cTn id="17" dur="1000" fill="hold">
                                          <p:stCondLst>
                                            <p:cond delay="0"/>
                                          </p:stCondLst>
                                        </p:cTn>
                                        <p:tgtEl>
                                          <p:spTgt spid="12"/>
                                        </p:tgtEl>
                                        <p:attrNameLst>
                                          <p:attrName>style.visibility</p:attrName>
                                        </p:attrNameLst>
                                      </p:cBhvr>
                                      <p:to>
                                        <p:strVal val="visible"/>
                                      </p:to>
                                    </p:set>
                                    <p:animEffect transition="in" filter="circle(out)">
                                      <p:cBhvr>
                                        <p:cTn id="18" dur="1000"/>
                                        <p:tgtEl>
                                          <p:spTgt spid="12"/>
                                        </p:tgtEl>
                                      </p:cBhvr>
                                    </p:animEffect>
                                  </p:childTnLst>
                                </p:cTn>
                              </p:par>
                            </p:childTnLst>
                          </p:cTn>
                        </p:par>
                        <p:par>
                          <p:cTn id="19" fill="hold">
                            <p:stCondLst>
                              <p:cond delay="1000"/>
                            </p:stCondLst>
                            <p:childTnLst>
                              <p:par>
                                <p:cTn id="20" presetID="21" presetClass="entr" presetSubtype="1" fill="hold" grpId="0" nodeType="afterEffect">
                                  <p:stCondLst>
                                    <p:cond delay="0"/>
                                  </p:stCondLst>
                                  <p:childTnLst>
                                    <p:set>
                                      <p:cBhvr>
                                        <p:cTn id="21" dur="500" fill="hold">
                                          <p:stCondLst>
                                            <p:cond delay="0"/>
                                          </p:stCondLst>
                                        </p:cTn>
                                        <p:tgtEl>
                                          <p:spTgt spid="13"/>
                                        </p:tgtEl>
                                        <p:attrNameLst>
                                          <p:attrName>style.visibility</p:attrName>
                                        </p:attrNameLst>
                                      </p:cBhvr>
                                      <p:to>
                                        <p:strVal val="visible"/>
                                      </p:to>
                                    </p:set>
                                    <p:animEffect transition="in" filter="wheel(1)">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1" bldLvl="0" animBg="1"/>
      <p:bldP spid="10" grpId="1" bldLvl="0" animBg="1"/>
      <p:bldP spid="13" grpId="0" bldLvl="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H_PageTitle"/>
          <p:cNvSpPr txBox="1"/>
          <p:nvPr>
            <p:custDataLst>
              <p:tags r:id="rId1"/>
            </p:custDataLst>
          </p:nvPr>
        </p:nvSpPr>
        <p:spPr>
          <a:xfrm>
            <a:off x="838200" y="111125"/>
            <a:ext cx="10515600" cy="534988"/>
          </a:xfrm>
          <a:prstGeom prst="rect">
            <a:avLst/>
          </a:prstGeom>
        </p:spPr>
        <p:txBody>
          <a:bodyPr/>
          <a:lstStyle/>
          <a:p>
            <a:pPr marR="0" defTabSz="914400">
              <a:lnSpc>
                <a:spcPct val="90000"/>
              </a:lnSpc>
              <a:buClrTx/>
              <a:buSzTx/>
              <a:buFont typeface="Arial" panose="020B0604020202020204" pitchFamily="34" charset="0"/>
              <a:buNone/>
              <a:defRPr/>
            </a:pPr>
            <a:r>
              <a:rPr kumimoji="0" lang="zh-CN" altLang="en-US" sz="3600" kern="1200" cap="none" spc="0" normalizeH="0" baseline="0" noProof="0" dirty="0">
                <a:solidFill>
                  <a:schemeClr val="bg1"/>
                </a:solidFill>
                <a:latin typeface="微软雅黑" panose="020B0503020204020204" pitchFamily="34" charset="-122"/>
                <a:ea typeface="微软雅黑" panose="020B0503020204020204" pitchFamily="34" charset="-122"/>
                <a:cs typeface="+mn-cs"/>
              </a:rPr>
              <a:t>文献阅读</a:t>
            </a:r>
          </a:p>
        </p:txBody>
      </p:sp>
      <p:pic>
        <p:nvPicPr>
          <p:cNvPr id="3" name="图片 2" descr="C:\Users\yue\Desktop\火狐截图_2018-11-20T02-34-01.947Z.png火狐截图_2018-11-20T02-34-01.947Z"/>
          <p:cNvPicPr>
            <a:picLocks noChangeAspect="1"/>
          </p:cNvPicPr>
          <p:nvPr/>
        </p:nvPicPr>
        <p:blipFill>
          <a:blip r:embed="rId4"/>
          <a:srcRect/>
          <a:stretch>
            <a:fillRect/>
          </a:stretch>
        </p:blipFill>
        <p:spPr>
          <a:xfrm>
            <a:off x="60960" y="741045"/>
            <a:ext cx="12070715" cy="5746750"/>
          </a:xfrm>
          <a:prstGeom prst="rect">
            <a:avLst/>
          </a:prstGeom>
        </p:spPr>
      </p:pic>
      <p:pic>
        <p:nvPicPr>
          <p:cNvPr id="7" name="图片 6"/>
          <p:cNvPicPr>
            <a:picLocks noChangeAspect="1"/>
          </p:cNvPicPr>
          <p:nvPr/>
        </p:nvPicPr>
        <p:blipFill>
          <a:blip r:embed="rId5"/>
          <a:stretch>
            <a:fillRect/>
          </a:stretch>
        </p:blipFill>
        <p:spPr>
          <a:xfrm>
            <a:off x="2287905" y="756285"/>
            <a:ext cx="7193915" cy="5746750"/>
          </a:xfrm>
          <a:prstGeom prst="rect">
            <a:avLst/>
          </a:prstGeom>
        </p:spPr>
      </p:pic>
      <p:sp>
        <p:nvSpPr>
          <p:cNvPr id="13" name="矩形 12"/>
          <p:cNvSpPr/>
          <p:nvPr/>
        </p:nvSpPr>
        <p:spPr>
          <a:xfrm>
            <a:off x="128905" y="4652010"/>
            <a:ext cx="1900555" cy="426085"/>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8" name="矩形 7"/>
          <p:cNvSpPr/>
          <p:nvPr/>
        </p:nvSpPr>
        <p:spPr>
          <a:xfrm>
            <a:off x="6523990" y="6061710"/>
            <a:ext cx="1352550" cy="426085"/>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pic>
        <p:nvPicPr>
          <p:cNvPr id="9" name="图片 8"/>
          <p:cNvPicPr>
            <a:picLocks noChangeAspect="1"/>
          </p:cNvPicPr>
          <p:nvPr/>
        </p:nvPicPr>
        <p:blipFill>
          <a:blip r:embed="rId6"/>
          <a:stretch>
            <a:fillRect/>
          </a:stretch>
        </p:blipFill>
        <p:spPr>
          <a:xfrm>
            <a:off x="2444115" y="15240"/>
            <a:ext cx="6879590" cy="6870700"/>
          </a:xfrm>
          <a:prstGeom prst="rect">
            <a:avLst/>
          </a:prstGeom>
        </p:spPr>
      </p:pic>
    </p:spTree>
  </p:cSld>
  <p:clrMapOvr>
    <a:masterClrMapping/>
  </p:clrMapOvr>
  <p:transition spd="slow" advClick="0" advTm="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000" fill="hold">
                                          <p:stCondLst>
                                            <p:cond delay="0"/>
                                          </p:stCondLst>
                                        </p:cTn>
                                        <p:tgtEl>
                                          <p:spTgt spid="13"/>
                                        </p:tgtEl>
                                        <p:attrNameLst>
                                          <p:attrName>style.visibility</p:attrName>
                                        </p:attrNameLst>
                                      </p:cBhvr>
                                      <p:to>
                                        <p:strVal val="visible"/>
                                      </p:to>
                                    </p:set>
                                    <p:animEffect transition="in" filter="wheel(1)">
                                      <p:cBhvr>
                                        <p:cTn id="7" dur="1000"/>
                                        <p:tgtEl>
                                          <p:spTgt spid="13"/>
                                        </p:tgtEl>
                                      </p:cBhvr>
                                    </p:animEffect>
                                  </p:childTnLst>
                                </p:cTn>
                              </p:par>
                            </p:childTnLst>
                          </p:cTn>
                        </p:par>
                        <p:par>
                          <p:cTn id="8" fill="hold">
                            <p:stCondLst>
                              <p:cond delay="1000"/>
                            </p:stCondLst>
                            <p:childTnLst>
                              <p:par>
                                <p:cTn id="9" presetID="12" presetClass="entr" presetSubtype="4"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p:tgtEl>
                                          <p:spTgt spid="7"/>
                                        </p:tgtEl>
                                        <p:attrNameLst>
                                          <p:attrName>ppt_y</p:attrName>
                                        </p:attrNameLst>
                                      </p:cBhvr>
                                      <p:tavLst>
                                        <p:tav tm="0">
                                          <p:val>
                                            <p:strVal val="#ppt_y+#ppt_h*1.125000"/>
                                          </p:val>
                                        </p:tav>
                                        <p:tav tm="100000">
                                          <p:val>
                                            <p:strVal val="#ppt_y"/>
                                          </p:val>
                                        </p:tav>
                                      </p:tavLst>
                                    </p:anim>
                                    <p:animEffect transition="in" filter="wipe(up)">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000" fill="hold">
                                          <p:stCondLst>
                                            <p:cond delay="0"/>
                                          </p:stCondLst>
                                        </p:cTn>
                                        <p:tgtEl>
                                          <p:spTgt spid="8"/>
                                        </p:tgtEl>
                                        <p:attrNameLst>
                                          <p:attrName>style.visibility</p:attrName>
                                        </p:attrNameLst>
                                      </p:cBhvr>
                                      <p:to>
                                        <p:strVal val="visible"/>
                                      </p:to>
                                    </p:set>
                                    <p:animEffect transition="in" filter="wheel(1)">
                                      <p:cBhvr>
                                        <p:cTn id="17" dur="1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32" fill="hold" nodeType="clickEffect">
                                  <p:stCondLst>
                                    <p:cond delay="0"/>
                                  </p:stCondLst>
                                  <p:childTnLst>
                                    <p:set>
                                      <p:cBhvr>
                                        <p:cTn id="21" dur="1000" fill="hold">
                                          <p:stCondLst>
                                            <p:cond delay="0"/>
                                          </p:stCondLst>
                                        </p:cTn>
                                        <p:tgtEl>
                                          <p:spTgt spid="9"/>
                                        </p:tgtEl>
                                        <p:attrNameLst>
                                          <p:attrName>style.visibility</p:attrName>
                                        </p:attrNameLst>
                                      </p:cBhvr>
                                      <p:to>
                                        <p:strVal val="visible"/>
                                      </p:to>
                                    </p:set>
                                    <p:animEffect transition="in" filter="circle(out)">
                                      <p:cBhvr>
                                        <p:cTn id="22"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ldLvl="0" animBg="1"/>
      <p:bldP spid="8" grpId="0" bldLvl="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4"/>
          <a:stretch>
            <a:fillRect/>
          </a:stretch>
        </p:blipFill>
        <p:spPr>
          <a:xfrm>
            <a:off x="110490" y="735965"/>
            <a:ext cx="2349500" cy="5520055"/>
          </a:xfrm>
          <a:prstGeom prst="rect">
            <a:avLst/>
          </a:prstGeom>
        </p:spPr>
      </p:pic>
      <p:sp>
        <p:nvSpPr>
          <p:cNvPr id="5" name="MH_PageTitle"/>
          <p:cNvSpPr txBox="1"/>
          <p:nvPr>
            <p:custDataLst>
              <p:tags r:id="rId1"/>
            </p:custDataLst>
          </p:nvPr>
        </p:nvSpPr>
        <p:spPr>
          <a:xfrm>
            <a:off x="838200" y="111125"/>
            <a:ext cx="10515600" cy="534988"/>
          </a:xfrm>
          <a:prstGeom prst="rect">
            <a:avLst/>
          </a:prstGeom>
        </p:spPr>
        <p:txBody>
          <a:bodyPr/>
          <a:lstStyle/>
          <a:p>
            <a:pPr marR="0" defTabSz="914400">
              <a:lnSpc>
                <a:spcPct val="90000"/>
              </a:lnSpc>
              <a:buClrTx/>
              <a:buSzTx/>
              <a:buFont typeface="Arial" panose="020B0604020202020204" pitchFamily="34" charset="0"/>
              <a:buNone/>
              <a:defRPr/>
            </a:pPr>
            <a:r>
              <a:rPr kumimoji="0" lang="zh-CN" altLang="en-US" sz="3600" kern="1200" cap="none" spc="0" normalizeH="0" baseline="0" noProof="0" dirty="0">
                <a:solidFill>
                  <a:schemeClr val="bg1"/>
                </a:solidFill>
                <a:latin typeface="微软雅黑" panose="020B0503020204020204" pitchFamily="34" charset="-122"/>
                <a:ea typeface="微软雅黑" panose="020B0503020204020204" pitchFamily="34" charset="-122"/>
                <a:cs typeface="+mj-cs"/>
              </a:rPr>
              <a:t>文献阅读</a:t>
            </a:r>
          </a:p>
        </p:txBody>
      </p:sp>
      <p:pic>
        <p:nvPicPr>
          <p:cNvPr id="2" name="图片 1"/>
          <p:cNvPicPr>
            <a:picLocks noChangeAspect="1"/>
          </p:cNvPicPr>
          <p:nvPr/>
        </p:nvPicPr>
        <p:blipFill>
          <a:blip r:embed="rId5"/>
          <a:stretch>
            <a:fillRect/>
          </a:stretch>
        </p:blipFill>
        <p:spPr>
          <a:xfrm>
            <a:off x="2537460" y="751205"/>
            <a:ext cx="9446260" cy="6131560"/>
          </a:xfrm>
          <a:prstGeom prst="rect">
            <a:avLst/>
          </a:prstGeom>
        </p:spPr>
      </p:pic>
      <p:sp>
        <p:nvSpPr>
          <p:cNvPr id="18" name="矩形 17"/>
          <p:cNvSpPr/>
          <p:nvPr/>
        </p:nvSpPr>
        <p:spPr>
          <a:xfrm>
            <a:off x="4714875" y="2003425"/>
            <a:ext cx="5232400" cy="50323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20" name="矩形 19"/>
          <p:cNvSpPr/>
          <p:nvPr/>
        </p:nvSpPr>
        <p:spPr>
          <a:xfrm>
            <a:off x="3405188" y="2611438"/>
            <a:ext cx="2727325" cy="652462"/>
          </a:xfrm>
          <a:prstGeom prst="rect">
            <a:avLst/>
          </a:prstGeom>
          <a:solidFill>
            <a:schemeClr val="bg1"/>
          </a:solidFill>
          <a:ln w="19050" cap="flat" cmpd="sng">
            <a:solidFill>
              <a:srgbClr val="FF0000"/>
            </a:solidFill>
            <a:prstDash val="solid"/>
            <a:round/>
            <a:headEnd type="none" w="med" len="med"/>
            <a:tailEnd type="none" w="med" len="med"/>
          </a:ln>
        </p:spPr>
        <p:txBody>
          <a:bodyPr/>
          <a:lstStyle/>
          <a:p>
            <a:pPr algn="ctr" eaLnBrk="0" hangingPunct="0"/>
            <a:r>
              <a:rPr lang="zh-CN" altLang="en-US" dirty="0">
                <a:latin typeface="微软雅黑" panose="020B0503020204020204" pitchFamily="34" charset="-122"/>
                <a:ea typeface="微软雅黑" panose="020B0503020204020204" pitchFamily="34" charset="-122"/>
              </a:rPr>
              <a:t>了解文章写作脉络、整体思路与写作方法</a:t>
            </a:r>
          </a:p>
        </p:txBody>
      </p:sp>
      <p:sp>
        <p:nvSpPr>
          <p:cNvPr id="21" name="矩形 20"/>
          <p:cNvSpPr/>
          <p:nvPr/>
        </p:nvSpPr>
        <p:spPr>
          <a:xfrm>
            <a:off x="8286750" y="2573338"/>
            <a:ext cx="2727325" cy="654050"/>
          </a:xfrm>
          <a:prstGeom prst="rect">
            <a:avLst/>
          </a:prstGeom>
          <a:solidFill>
            <a:schemeClr val="bg1"/>
          </a:solidFill>
          <a:ln w="19050" cap="flat" cmpd="sng">
            <a:solidFill>
              <a:srgbClr val="FF0000"/>
            </a:solidFill>
            <a:prstDash val="solid"/>
            <a:round/>
            <a:headEnd type="none" w="med" len="med"/>
            <a:tailEnd type="none" w="med" len="med"/>
          </a:ln>
        </p:spPr>
        <p:txBody>
          <a:bodyPr/>
          <a:lstStyle/>
          <a:p>
            <a:pPr algn="ctr" eaLnBrk="0" hangingPunct="0"/>
            <a:r>
              <a:rPr lang="zh-CN" altLang="en-US" dirty="0">
                <a:latin typeface="微软雅黑" panose="020B0503020204020204" pitchFamily="34" charset="-122"/>
                <a:ea typeface="微软雅黑" panose="020B0503020204020204" pitchFamily="34" charset="-122"/>
              </a:rPr>
              <a:t>了解文章拓展情况、获知最新研究</a:t>
            </a:r>
          </a:p>
        </p:txBody>
      </p:sp>
      <p:sp>
        <p:nvSpPr>
          <p:cNvPr id="7" name="矩形 6"/>
          <p:cNvSpPr/>
          <p:nvPr/>
        </p:nvSpPr>
        <p:spPr bwMode="auto">
          <a:xfrm>
            <a:off x="187325" y="3893820"/>
            <a:ext cx="2195830" cy="49339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8" name="矩形 7"/>
          <p:cNvSpPr/>
          <p:nvPr/>
        </p:nvSpPr>
        <p:spPr bwMode="auto">
          <a:xfrm>
            <a:off x="187325" y="4386580"/>
            <a:ext cx="2195830" cy="97536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3" name="矩形 12"/>
          <p:cNvSpPr/>
          <p:nvPr/>
        </p:nvSpPr>
        <p:spPr bwMode="auto">
          <a:xfrm>
            <a:off x="187325" y="5377180"/>
            <a:ext cx="2195830" cy="5207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6" name="矩形 5"/>
          <p:cNvSpPr/>
          <p:nvPr/>
        </p:nvSpPr>
        <p:spPr>
          <a:xfrm>
            <a:off x="110490" y="3408680"/>
            <a:ext cx="2351405" cy="2847340"/>
          </a:xfrm>
          <a:prstGeom prst="rect">
            <a:avLst/>
          </a:prstGeom>
          <a:no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pic>
        <p:nvPicPr>
          <p:cNvPr id="9" name="图片 8"/>
          <p:cNvPicPr>
            <a:picLocks noChangeAspect="1"/>
          </p:cNvPicPr>
          <p:nvPr/>
        </p:nvPicPr>
        <p:blipFill>
          <a:blip r:embed="rId6"/>
          <a:stretch>
            <a:fillRect/>
          </a:stretch>
        </p:blipFill>
        <p:spPr>
          <a:xfrm>
            <a:off x="2678430" y="751205"/>
            <a:ext cx="9305290" cy="6131560"/>
          </a:xfrm>
          <a:prstGeom prst="rect">
            <a:avLst/>
          </a:prstGeom>
        </p:spPr>
      </p:pic>
      <p:pic>
        <p:nvPicPr>
          <p:cNvPr id="10" name="图片 9"/>
          <p:cNvPicPr>
            <a:picLocks noChangeAspect="1"/>
          </p:cNvPicPr>
          <p:nvPr/>
        </p:nvPicPr>
        <p:blipFill>
          <a:blip r:embed="rId7"/>
          <a:stretch>
            <a:fillRect/>
          </a:stretch>
        </p:blipFill>
        <p:spPr>
          <a:xfrm>
            <a:off x="2678430" y="751205"/>
            <a:ext cx="9305290" cy="4579620"/>
          </a:xfrm>
          <a:prstGeom prst="rect">
            <a:avLst/>
          </a:prstGeom>
        </p:spPr>
      </p:pic>
      <p:sp>
        <p:nvSpPr>
          <p:cNvPr id="16" name="文本框 15"/>
          <p:cNvSpPr txBox="1"/>
          <p:nvPr/>
        </p:nvSpPr>
        <p:spPr>
          <a:xfrm>
            <a:off x="2480310" y="4010660"/>
            <a:ext cx="4770120" cy="2245360"/>
          </a:xfrm>
          <a:prstGeom prst="rect">
            <a:avLst/>
          </a:prstGeom>
          <a:solidFill>
            <a:srgbClr val="C00000"/>
          </a:solidFill>
        </p:spPr>
        <p:txBody>
          <a:bodyPr wrap="square" rtlCol="0">
            <a:spAutoFit/>
          </a:bodyPr>
          <a:lstStyle/>
          <a:p>
            <a:r>
              <a:rPr lang="zh-CN" altLang="en-US" sz="2800" dirty="0">
                <a:solidFill>
                  <a:schemeClr val="bg1"/>
                </a:solidFill>
                <a:latin typeface="PingFang SC" pitchFamily="34" charset="-122"/>
                <a:ea typeface="PingFang SC" pitchFamily="34" charset="-122"/>
              </a:rPr>
              <a:t>知识网络：无限拓展，将文献的固有关系挖掘、整理出来，帮助读者全面系统的发现知识，</a:t>
            </a:r>
            <a:r>
              <a:rPr lang="zh-CN" altLang="en-US" sz="2800" dirty="0">
                <a:solidFill>
                  <a:schemeClr val="bg1"/>
                </a:solidFill>
                <a:latin typeface="PingFang SC" pitchFamily="34" charset="-122"/>
                <a:ea typeface="PingFang SC" pitchFamily="34" charset="-122"/>
                <a:sym typeface="+mn-ea"/>
              </a:rPr>
              <a:t>有助于新知识的学习、发现、获取。</a:t>
            </a:r>
            <a:endParaRPr lang="en-GB" sz="2800" dirty="0">
              <a:solidFill>
                <a:schemeClr val="bg1"/>
              </a:solidFill>
              <a:latin typeface="PingFang SC" pitchFamily="34" charset="-122"/>
              <a:ea typeface="PingFang SC" pitchFamily="34" charset="-122"/>
            </a:endParaRPr>
          </a:p>
        </p:txBody>
      </p:sp>
    </p:spTree>
  </p:cSld>
  <p:clrMapOvr>
    <a:masterClrMapping/>
  </p:clrMapOvr>
  <p:transition spd="slow" advClick="0" advTm="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p:tgtEl>
                                          <p:spTgt spid="16"/>
                                        </p:tgtEl>
                                        <p:attrNameLst>
                                          <p:attrName>ppt_x</p:attrName>
                                        </p:attrNameLst>
                                      </p:cBhvr>
                                      <p:tavLst>
                                        <p:tav tm="0">
                                          <p:val>
                                            <p:strVal val="#ppt_x-#ppt_w*1.125000"/>
                                          </p:val>
                                        </p:tav>
                                        <p:tav tm="100000">
                                          <p:val>
                                            <p:strVal val="#ppt_x"/>
                                          </p:val>
                                        </p:tav>
                                      </p:tavLst>
                                    </p:anim>
                                    <p:animEffect transition="in" filter="wipe(right)">
                                      <p:cBhvr>
                                        <p:cTn id="8" dur="500"/>
                                        <p:tgtEl>
                                          <p:spTgt spid="16"/>
                                        </p:tgtEl>
                                      </p:cBhvr>
                                    </p:animEffec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hidden"/>
                                      </p:to>
                                    </p:set>
                                  </p:childTnLst>
                                </p:cTn>
                              </p:par>
                              <p:par>
                                <p:cTn id="13" presetID="1" presetClass="exit" presetSubtype="0" fill="hold" grpId="1" nodeType="withEffect">
                                  <p:stCondLst>
                                    <p:cond delay="0"/>
                                  </p:stCondLst>
                                  <p:childTnLst>
                                    <p:set>
                                      <p:cBhvr>
                                        <p:cTn id="14" dur="1" fill="hold">
                                          <p:stCondLst>
                                            <p:cond delay="0"/>
                                          </p:stCondLst>
                                        </p:cTn>
                                        <p:tgtEl>
                                          <p:spTgt spid="16"/>
                                        </p:tgtEl>
                                        <p:attrNameLst>
                                          <p:attrName>style.visibility</p:attrName>
                                        </p:attrNameLst>
                                      </p:cBhvr>
                                      <p:to>
                                        <p:strVal val="hidden"/>
                                      </p:to>
                                    </p:set>
                                  </p:childTnLst>
                                </p:cTn>
                              </p:par>
                              <p:par>
                                <p:cTn id="15" presetID="21" presetClass="entr" presetSubtype="1" fill="hold" grpId="0" nodeType="withEffect">
                                  <p:stCondLst>
                                    <p:cond delay="0"/>
                                  </p:stCondLst>
                                  <p:childTnLst>
                                    <p:set>
                                      <p:cBhvr>
                                        <p:cTn id="16" dur="500" fill="hold">
                                          <p:stCondLst>
                                            <p:cond delay="0"/>
                                          </p:stCondLst>
                                        </p:cTn>
                                        <p:tgtEl>
                                          <p:spTgt spid="7"/>
                                        </p:tgtEl>
                                        <p:attrNameLst>
                                          <p:attrName>style.visibility</p:attrName>
                                        </p:attrNameLst>
                                      </p:cBhvr>
                                      <p:to>
                                        <p:strVal val="visible"/>
                                      </p:to>
                                    </p:set>
                                    <p:animEffect transition="in" filter="wheel(1)">
                                      <p:cBhvr>
                                        <p:cTn id="17" dur="500"/>
                                        <p:tgtEl>
                                          <p:spTgt spid="7"/>
                                        </p:tgtEl>
                                      </p:cBhvr>
                                    </p:animEffect>
                                  </p:childTnLst>
                                </p:cTn>
                              </p:par>
                            </p:childTnLst>
                          </p:cTn>
                        </p:par>
                        <p:par>
                          <p:cTn id="18" fill="hold">
                            <p:stCondLst>
                              <p:cond delay="0"/>
                            </p:stCondLst>
                            <p:childTnLst>
                              <p:par>
                                <p:cTn id="19" presetID="12" presetClass="entr" presetSubtype="4" fill="hold" grpId="0" nodeType="after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slide(fromBottom)">
                                      <p:cBhvr>
                                        <p:cTn id="21" dur="500"/>
                                        <p:tgtEl>
                                          <p:spTgt spid="18"/>
                                        </p:tgtEl>
                                      </p:cBhvr>
                                    </p:animEffect>
                                  </p:childTnLst>
                                </p:cTn>
                              </p:par>
                              <p:par>
                                <p:cTn id="22" presetID="12" presetClass="entr" presetSubtype="4"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slide(fromBottom)">
                                      <p:cBhvr>
                                        <p:cTn id="24" dur="500"/>
                                        <p:tgtEl>
                                          <p:spTgt spid="20"/>
                                        </p:tgtEl>
                                      </p:cBhvr>
                                    </p:animEffect>
                                  </p:childTnLst>
                                </p:cTn>
                              </p:par>
                              <p:par>
                                <p:cTn id="25" presetID="12" presetClass="entr" presetSubtype="4"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slide(fromBottom)">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xit" presetSubtype="0" fill="hold" grpId="1" nodeType="clickEffect">
                                  <p:stCondLst>
                                    <p:cond delay="0"/>
                                  </p:stCondLst>
                                  <p:childTnLst>
                                    <p:set>
                                      <p:cBhvr>
                                        <p:cTn id="31" dur="1" fill="hold">
                                          <p:stCondLst>
                                            <p:cond delay="0"/>
                                          </p:stCondLst>
                                        </p:cTn>
                                        <p:tgtEl>
                                          <p:spTgt spid="7"/>
                                        </p:tgtEl>
                                        <p:attrNameLst>
                                          <p:attrName>style.visibility</p:attrName>
                                        </p:attrNameLst>
                                      </p:cBhvr>
                                      <p:to>
                                        <p:strVal val="hidden"/>
                                      </p:to>
                                    </p:set>
                                  </p:childTnLst>
                                </p:cTn>
                              </p:par>
                              <p:par>
                                <p:cTn id="32" presetID="1" presetClass="exit" presetSubtype="0" fill="hold" grpId="1" nodeType="withEffect">
                                  <p:stCondLst>
                                    <p:cond delay="0"/>
                                  </p:stCondLst>
                                  <p:childTnLst>
                                    <p:set>
                                      <p:cBhvr>
                                        <p:cTn id="33" dur="1" fill="hold">
                                          <p:stCondLst>
                                            <p:cond delay="0"/>
                                          </p:stCondLst>
                                        </p:cTn>
                                        <p:tgtEl>
                                          <p:spTgt spid="18"/>
                                        </p:tgtEl>
                                        <p:attrNameLst>
                                          <p:attrName>style.visibility</p:attrName>
                                        </p:attrNameLst>
                                      </p:cBhvr>
                                      <p:to>
                                        <p:strVal val="hidden"/>
                                      </p:to>
                                    </p:set>
                                  </p:childTnLst>
                                </p:cTn>
                              </p:par>
                              <p:par>
                                <p:cTn id="34" presetID="1" presetClass="exit" presetSubtype="0" fill="hold" grpId="1" nodeType="withEffect">
                                  <p:stCondLst>
                                    <p:cond delay="0"/>
                                  </p:stCondLst>
                                  <p:childTnLst>
                                    <p:set>
                                      <p:cBhvr>
                                        <p:cTn id="35" dur="1" fill="hold">
                                          <p:stCondLst>
                                            <p:cond delay="0"/>
                                          </p:stCondLst>
                                        </p:cTn>
                                        <p:tgtEl>
                                          <p:spTgt spid="20"/>
                                        </p:tgtEl>
                                        <p:attrNameLst>
                                          <p:attrName>style.visibility</p:attrName>
                                        </p:attrNameLst>
                                      </p:cBhvr>
                                      <p:to>
                                        <p:strVal val="hidden"/>
                                      </p:to>
                                    </p:set>
                                  </p:childTnLst>
                                </p:cTn>
                              </p:par>
                              <p:par>
                                <p:cTn id="36" presetID="1" presetClass="exit" presetSubtype="0" fill="hold" grpId="1" nodeType="withEffect">
                                  <p:stCondLst>
                                    <p:cond delay="0"/>
                                  </p:stCondLst>
                                  <p:childTnLst>
                                    <p:set>
                                      <p:cBhvr>
                                        <p:cTn id="37" dur="1" fill="hold">
                                          <p:stCondLst>
                                            <p:cond delay="0"/>
                                          </p:stCondLst>
                                        </p:cTn>
                                        <p:tgtEl>
                                          <p:spTgt spid="21"/>
                                        </p:tgtEl>
                                        <p:attrNameLst>
                                          <p:attrName>style.visibility</p:attrName>
                                        </p:attrNameLst>
                                      </p:cBhvr>
                                      <p:to>
                                        <p:strVal val="hidden"/>
                                      </p:to>
                                    </p:set>
                                  </p:childTnLst>
                                </p:cTn>
                              </p:par>
                              <p:par>
                                <p:cTn id="38" presetID="21" presetClass="entr" presetSubtype="1" fill="hold" grpId="0" nodeType="withEffect">
                                  <p:stCondLst>
                                    <p:cond delay="0"/>
                                  </p:stCondLst>
                                  <p:childTnLst>
                                    <p:set>
                                      <p:cBhvr>
                                        <p:cTn id="39" dur="500" fill="hold">
                                          <p:stCondLst>
                                            <p:cond delay="0"/>
                                          </p:stCondLst>
                                        </p:cTn>
                                        <p:tgtEl>
                                          <p:spTgt spid="8"/>
                                        </p:tgtEl>
                                        <p:attrNameLst>
                                          <p:attrName>style.visibility</p:attrName>
                                        </p:attrNameLst>
                                      </p:cBhvr>
                                      <p:to>
                                        <p:strVal val="visible"/>
                                      </p:to>
                                    </p:set>
                                    <p:animEffect transition="in" filter="wheel(1)">
                                      <p:cBhvr>
                                        <p:cTn id="40" dur="500"/>
                                        <p:tgtEl>
                                          <p:spTgt spid="8"/>
                                        </p:tgtEl>
                                      </p:cBhvr>
                                    </p:animEffect>
                                  </p:childTnLst>
                                </p:cTn>
                              </p:par>
                            </p:childTnLst>
                          </p:cTn>
                        </p:par>
                        <p:par>
                          <p:cTn id="41" fill="hold">
                            <p:stCondLst>
                              <p:cond delay="0"/>
                            </p:stCondLst>
                            <p:childTnLst>
                              <p:par>
                                <p:cTn id="42" presetID="12" presetClass="entr" presetSubtype="4" fill="hold" nodeType="afterEffect">
                                  <p:stCondLst>
                                    <p:cond delay="0"/>
                                  </p:stCondLst>
                                  <p:childTnLst>
                                    <p:set>
                                      <p:cBhvr>
                                        <p:cTn id="43" dur="1" fill="hold">
                                          <p:stCondLst>
                                            <p:cond delay="0"/>
                                          </p:stCondLst>
                                        </p:cTn>
                                        <p:tgtEl>
                                          <p:spTgt spid="9"/>
                                        </p:tgtEl>
                                        <p:attrNameLst>
                                          <p:attrName>style.visibility</p:attrName>
                                        </p:attrNameLst>
                                      </p:cBhvr>
                                      <p:to>
                                        <p:strVal val="visible"/>
                                      </p:to>
                                    </p:set>
                                    <p:anim calcmode="lin" valueType="num">
                                      <p:cBhvr additive="base">
                                        <p:cTn id="44" dur="500"/>
                                        <p:tgtEl>
                                          <p:spTgt spid="9"/>
                                        </p:tgtEl>
                                        <p:attrNameLst>
                                          <p:attrName>ppt_y</p:attrName>
                                        </p:attrNameLst>
                                      </p:cBhvr>
                                      <p:tavLst>
                                        <p:tav tm="0">
                                          <p:val>
                                            <p:strVal val="#ppt_y+#ppt_h*1.125000"/>
                                          </p:val>
                                        </p:tav>
                                        <p:tav tm="100000">
                                          <p:val>
                                            <p:strVal val="#ppt_y"/>
                                          </p:val>
                                        </p:tav>
                                      </p:tavLst>
                                    </p:anim>
                                    <p:animEffect transition="in" filter="wipe(up)">
                                      <p:cBhvr>
                                        <p:cTn id="45" dur="500"/>
                                        <p:tgtEl>
                                          <p:spTgt spid="9"/>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xit" presetSubtype="0" fill="hold" grpId="1" nodeType="clickEffect">
                                  <p:stCondLst>
                                    <p:cond delay="0"/>
                                  </p:stCondLst>
                                  <p:childTnLst>
                                    <p:set>
                                      <p:cBhvr>
                                        <p:cTn id="49" dur="1" fill="hold">
                                          <p:stCondLst>
                                            <p:cond delay="0"/>
                                          </p:stCondLst>
                                        </p:cTn>
                                        <p:tgtEl>
                                          <p:spTgt spid="8"/>
                                        </p:tgtEl>
                                        <p:attrNameLst>
                                          <p:attrName>style.visibility</p:attrName>
                                        </p:attrNameLst>
                                      </p:cBhvr>
                                      <p:to>
                                        <p:strVal val="hidden"/>
                                      </p:to>
                                    </p:set>
                                  </p:childTnLst>
                                </p:cTn>
                              </p:par>
                              <p:par>
                                <p:cTn id="50" presetID="1" presetClass="exit" presetSubtype="0" fill="hold" nodeType="withEffect">
                                  <p:stCondLst>
                                    <p:cond delay="0"/>
                                  </p:stCondLst>
                                  <p:childTnLst>
                                    <p:set>
                                      <p:cBhvr>
                                        <p:cTn id="51" dur="1" fill="hold">
                                          <p:stCondLst>
                                            <p:cond delay="0"/>
                                          </p:stCondLst>
                                        </p:cTn>
                                        <p:tgtEl>
                                          <p:spTgt spid="9"/>
                                        </p:tgtEl>
                                        <p:attrNameLst>
                                          <p:attrName>style.visibility</p:attrName>
                                        </p:attrNameLst>
                                      </p:cBhvr>
                                      <p:to>
                                        <p:strVal val="hidden"/>
                                      </p:to>
                                    </p:set>
                                  </p:childTnLst>
                                </p:cTn>
                              </p:par>
                              <p:par>
                                <p:cTn id="52" presetID="1" presetClass="exit" presetSubtype="0" fill="hold" nodeType="withEffect">
                                  <p:stCondLst>
                                    <p:cond delay="0"/>
                                  </p:stCondLst>
                                  <p:childTnLst>
                                    <p:set>
                                      <p:cBhvr>
                                        <p:cTn id="53" dur="1" fill="hold">
                                          <p:stCondLst>
                                            <p:cond delay="0"/>
                                          </p:stCondLst>
                                        </p:cTn>
                                        <p:tgtEl>
                                          <p:spTgt spid="2"/>
                                        </p:tgtEl>
                                        <p:attrNameLst>
                                          <p:attrName>style.visibility</p:attrName>
                                        </p:attrNameLst>
                                      </p:cBhvr>
                                      <p:to>
                                        <p:strVal val="hidden"/>
                                      </p:to>
                                    </p:set>
                                  </p:childTnLst>
                                </p:cTn>
                              </p:par>
                              <p:par>
                                <p:cTn id="54" presetID="21" presetClass="entr" presetSubtype="1" fill="hold" grpId="0" nodeType="withEffect">
                                  <p:stCondLst>
                                    <p:cond delay="0"/>
                                  </p:stCondLst>
                                  <p:childTnLst>
                                    <p:set>
                                      <p:cBhvr>
                                        <p:cTn id="55" dur="500" fill="hold">
                                          <p:stCondLst>
                                            <p:cond delay="0"/>
                                          </p:stCondLst>
                                        </p:cTn>
                                        <p:tgtEl>
                                          <p:spTgt spid="13"/>
                                        </p:tgtEl>
                                        <p:attrNameLst>
                                          <p:attrName>style.visibility</p:attrName>
                                        </p:attrNameLst>
                                      </p:cBhvr>
                                      <p:to>
                                        <p:strVal val="visible"/>
                                      </p:to>
                                    </p:set>
                                    <p:animEffect transition="in" filter="wheel(1)">
                                      <p:cBhvr>
                                        <p:cTn id="56" dur="500"/>
                                        <p:tgtEl>
                                          <p:spTgt spid="13"/>
                                        </p:tgtEl>
                                      </p:cBhvr>
                                    </p:animEffect>
                                  </p:childTnLst>
                                </p:cTn>
                              </p:par>
                            </p:childTnLst>
                          </p:cTn>
                        </p:par>
                        <p:par>
                          <p:cTn id="57" fill="hold">
                            <p:stCondLst>
                              <p:cond delay="0"/>
                            </p:stCondLst>
                            <p:childTnLst>
                              <p:par>
                                <p:cTn id="58" presetID="2" presetClass="entr" presetSubtype="4" fill="hold" nodeType="afterEffect">
                                  <p:stCondLst>
                                    <p:cond delay="0"/>
                                  </p:stCondLst>
                                  <p:childTnLst>
                                    <p:set>
                                      <p:cBhvr>
                                        <p:cTn id="59" dur="1" fill="hold">
                                          <p:stCondLst>
                                            <p:cond delay="0"/>
                                          </p:stCondLst>
                                        </p:cTn>
                                        <p:tgtEl>
                                          <p:spTgt spid="10"/>
                                        </p:tgtEl>
                                        <p:attrNameLst>
                                          <p:attrName>style.visibility</p:attrName>
                                        </p:attrNameLst>
                                      </p:cBhvr>
                                      <p:to>
                                        <p:strVal val="visible"/>
                                      </p:to>
                                    </p:set>
                                    <p:anim calcmode="lin" valueType="num">
                                      <p:cBhvr additive="base">
                                        <p:cTn id="60" dur="500" fill="hold"/>
                                        <p:tgtEl>
                                          <p:spTgt spid="10"/>
                                        </p:tgtEl>
                                        <p:attrNameLst>
                                          <p:attrName>ppt_x</p:attrName>
                                        </p:attrNameLst>
                                      </p:cBhvr>
                                      <p:tavLst>
                                        <p:tav tm="0">
                                          <p:val>
                                            <p:strVal val="#ppt_x"/>
                                          </p:val>
                                        </p:tav>
                                        <p:tav tm="100000">
                                          <p:val>
                                            <p:strVal val="#ppt_x"/>
                                          </p:val>
                                        </p:tav>
                                      </p:tavLst>
                                    </p:anim>
                                    <p:anim calcmode="lin" valueType="num">
                                      <p:cBhvr additive="base">
                                        <p:cTn id="6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ldLvl="0" animBg="1"/>
      <p:bldP spid="18" grpId="1" animBg="1"/>
      <p:bldP spid="20" grpId="0" bldLvl="0" animBg="1"/>
      <p:bldP spid="20" grpId="1" animBg="1"/>
      <p:bldP spid="21" grpId="0" bldLvl="0" animBg="1"/>
      <p:bldP spid="21" grpId="1" animBg="1"/>
      <p:bldP spid="7" grpId="0" bldLvl="0" animBg="1"/>
      <p:bldP spid="7" grpId="1" bldLvl="0" animBg="1"/>
      <p:bldP spid="8" grpId="0" bldLvl="0" animBg="1"/>
      <p:bldP spid="8" grpId="1" bldLvl="0" animBg="1"/>
      <p:bldP spid="13" grpId="0" bldLvl="0" animBg="1"/>
      <p:bldP spid="6" grpId="0" bldLvl="0" animBg="1"/>
      <p:bldP spid="16" grpId="0" bldLvl="0" animBg="1"/>
      <p:bldP spid="16"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C:\Users\yue\Desktop\火狐截图_2018-11-16T01-09-33.378Z.png火狐截图_2018-11-16T01-09-33.378Z"/>
          <p:cNvPicPr>
            <a:picLocks noChangeAspect="1"/>
          </p:cNvPicPr>
          <p:nvPr/>
        </p:nvPicPr>
        <p:blipFill>
          <a:blip r:embed="rId4"/>
          <a:srcRect/>
          <a:stretch>
            <a:fillRect/>
          </a:stretch>
        </p:blipFill>
        <p:spPr>
          <a:xfrm>
            <a:off x="675005" y="661670"/>
            <a:ext cx="10841990" cy="5695950"/>
          </a:xfrm>
          <a:prstGeom prst="rect">
            <a:avLst/>
          </a:prstGeom>
        </p:spPr>
      </p:pic>
      <p:sp>
        <p:nvSpPr>
          <p:cNvPr id="7" name="MH_PageTitle"/>
          <p:cNvSpPr txBox="1"/>
          <p:nvPr>
            <p:custDataLst>
              <p:tags r:id="rId1"/>
            </p:custDataLst>
          </p:nvPr>
        </p:nvSpPr>
        <p:spPr>
          <a:xfrm>
            <a:off x="838200" y="111125"/>
            <a:ext cx="10515600" cy="534988"/>
          </a:xfrm>
          <a:prstGeom prst="rect">
            <a:avLst/>
          </a:prstGeom>
        </p:spPr>
        <p:txBody>
          <a:bodyPr/>
          <a:lstStyle/>
          <a:p>
            <a:pPr marR="0" defTabSz="914400">
              <a:lnSpc>
                <a:spcPct val="90000"/>
              </a:lnSpc>
              <a:buClrTx/>
              <a:buSzTx/>
              <a:buFont typeface="Arial" panose="020B0604020202020204" pitchFamily="34" charset="0"/>
              <a:buNone/>
              <a:defRPr/>
            </a:pPr>
            <a:r>
              <a:rPr kumimoji="0" lang="zh-CN" altLang="en-US" sz="3600" kern="1200" cap="none" spc="0" normalizeH="0" baseline="0" noProof="0" dirty="0">
                <a:solidFill>
                  <a:schemeClr val="bg1"/>
                </a:solidFill>
                <a:latin typeface="微软雅黑" panose="020B0503020204020204" pitchFamily="34" charset="-122"/>
                <a:ea typeface="微软雅黑" panose="020B0503020204020204" pitchFamily="34" charset="-122"/>
                <a:cs typeface="+mn-cs"/>
              </a:rPr>
              <a:t>高级检索</a:t>
            </a:r>
          </a:p>
        </p:txBody>
      </p:sp>
      <p:sp>
        <p:nvSpPr>
          <p:cNvPr id="3" name="矩形 2"/>
          <p:cNvSpPr/>
          <p:nvPr/>
        </p:nvSpPr>
        <p:spPr>
          <a:xfrm>
            <a:off x="9640570" y="1540510"/>
            <a:ext cx="949960" cy="315595"/>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500" fill="hold">
                                          <p:stCondLst>
                                            <p:cond delay="0"/>
                                          </p:stCondLst>
                                        </p:cTn>
                                        <p:tgtEl>
                                          <p:spTgt spid="3"/>
                                        </p:tgtEl>
                                        <p:attrNameLst>
                                          <p:attrName>style.visibility</p:attrName>
                                        </p:attrNameLst>
                                      </p:cBhvr>
                                      <p:to>
                                        <p:strVal val="visible"/>
                                      </p:to>
                                    </p:set>
                                    <p:animEffect transition="in" filter="wheel(1)">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C:\Users\yue\Desktop\火狐截图_2018-11-20T04-51-34.565Z.png火狐截图_2018-11-20T04-51-34.565Z"/>
          <p:cNvPicPr>
            <a:picLocks noChangeAspect="1"/>
          </p:cNvPicPr>
          <p:nvPr/>
        </p:nvPicPr>
        <p:blipFill>
          <a:blip r:embed="rId4"/>
          <a:srcRect/>
          <a:stretch>
            <a:fillRect/>
          </a:stretch>
        </p:blipFill>
        <p:spPr>
          <a:xfrm>
            <a:off x="790575" y="646430"/>
            <a:ext cx="10563225" cy="6085205"/>
          </a:xfrm>
          <a:prstGeom prst="rect">
            <a:avLst/>
          </a:prstGeom>
        </p:spPr>
      </p:pic>
      <p:sp>
        <p:nvSpPr>
          <p:cNvPr id="14" name="矩形 13"/>
          <p:cNvSpPr/>
          <p:nvPr/>
        </p:nvSpPr>
        <p:spPr>
          <a:xfrm>
            <a:off x="9547225" y="5655310"/>
            <a:ext cx="1055370" cy="278765"/>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5" name="矩形 14"/>
          <p:cNvSpPr/>
          <p:nvPr/>
        </p:nvSpPr>
        <p:spPr>
          <a:xfrm>
            <a:off x="8248650" y="5934075"/>
            <a:ext cx="2353945" cy="336550"/>
          </a:xfrm>
          <a:prstGeom prst="rect">
            <a:avLst/>
          </a:prstGeom>
          <a:solidFill>
            <a:schemeClr val="bg1"/>
          </a:solidFill>
          <a:ln w="25400" cap="flat" cmpd="sng">
            <a:solidFill>
              <a:srgbClr val="FF0000"/>
            </a:solidFill>
            <a:prstDash val="solid"/>
            <a:round/>
            <a:headEnd type="none" w="med" len="med"/>
            <a:tailEnd type="none" w="med" len="med"/>
          </a:ln>
        </p:spPr>
        <p:txBody>
          <a:bodyPr/>
          <a:lstStyle/>
          <a:p>
            <a:pPr algn="ctr" eaLnBrk="0" hangingPunct="0"/>
            <a:r>
              <a:rPr lang="zh-CN" altLang="en-US" dirty="0">
                <a:latin typeface="微软雅黑" panose="020B0503020204020204" pitchFamily="34" charset="-122"/>
                <a:ea typeface="微软雅黑" panose="020B0503020204020204" pitchFamily="34" charset="-122"/>
              </a:rPr>
              <a:t>找到</a:t>
            </a:r>
            <a:r>
              <a:rPr lang="en-US" altLang="zh-CN" dirty="0">
                <a:latin typeface="微软雅黑" panose="020B0503020204020204" pitchFamily="34" charset="-122"/>
                <a:ea typeface="微软雅黑" panose="020B0503020204020204" pitchFamily="34" charset="-122"/>
              </a:rPr>
              <a:t>20</a:t>
            </a:r>
            <a:r>
              <a:rPr lang="zh-CN" altLang="en-US" dirty="0">
                <a:latin typeface="微软雅黑" panose="020B0503020204020204" pitchFamily="34" charset="-122"/>
                <a:ea typeface="微软雅黑" panose="020B0503020204020204" pitchFamily="34" charset="-122"/>
              </a:rPr>
              <a:t>，</a:t>
            </a:r>
            <a:r>
              <a:rPr lang="en-US" altLang="zh-CN" dirty="0">
                <a:latin typeface="微软雅黑" panose="020B0503020204020204" pitchFamily="34" charset="-122"/>
                <a:ea typeface="微软雅黑" panose="020B0503020204020204" pitchFamily="34" charset="-122"/>
              </a:rPr>
              <a:t>474</a:t>
            </a:r>
            <a:r>
              <a:rPr lang="zh-CN" altLang="en-US" dirty="0">
                <a:latin typeface="微软雅黑" panose="020B0503020204020204" pitchFamily="34" charset="-122"/>
                <a:ea typeface="微软雅黑" panose="020B0503020204020204" pitchFamily="34" charset="-122"/>
              </a:rPr>
              <a:t>条结果</a:t>
            </a:r>
          </a:p>
        </p:txBody>
      </p:sp>
      <p:sp>
        <p:nvSpPr>
          <p:cNvPr id="9" name="MH_PageTitle"/>
          <p:cNvSpPr txBox="1"/>
          <p:nvPr>
            <p:custDataLst>
              <p:tags r:id="rId1"/>
            </p:custDataLst>
          </p:nvPr>
        </p:nvSpPr>
        <p:spPr>
          <a:xfrm>
            <a:off x="838200" y="111125"/>
            <a:ext cx="10515600" cy="534988"/>
          </a:xfrm>
          <a:prstGeom prst="rect">
            <a:avLst/>
          </a:prstGeom>
        </p:spPr>
        <p:txBody>
          <a:bodyPr/>
          <a:lstStyle/>
          <a:p>
            <a:pPr marR="0" defTabSz="914400">
              <a:lnSpc>
                <a:spcPct val="90000"/>
              </a:lnSpc>
              <a:buClrTx/>
              <a:buSzTx/>
              <a:buFont typeface="Arial" panose="020B0604020202020204" pitchFamily="34" charset="0"/>
              <a:buNone/>
              <a:defRPr/>
            </a:pPr>
            <a:r>
              <a:rPr kumimoji="0" lang="zh-CN" altLang="en-US" sz="3600" kern="1200" cap="none" spc="0" normalizeH="0" baseline="0" noProof="0" dirty="0">
                <a:solidFill>
                  <a:schemeClr val="bg1"/>
                </a:solidFill>
                <a:latin typeface="微软雅黑" panose="020B0503020204020204" pitchFamily="34" charset="-122"/>
                <a:ea typeface="微软雅黑" panose="020B0503020204020204" pitchFamily="34" charset="-122"/>
                <a:cs typeface="+mn-cs"/>
              </a:rPr>
              <a:t>高级检索</a:t>
            </a:r>
          </a:p>
        </p:txBody>
      </p:sp>
      <p:sp>
        <p:nvSpPr>
          <p:cNvPr id="4" name="矩形 3"/>
          <p:cNvSpPr/>
          <p:nvPr/>
        </p:nvSpPr>
        <p:spPr>
          <a:xfrm>
            <a:off x="962660" y="1193165"/>
            <a:ext cx="935355" cy="380365"/>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3" name="矩形 2"/>
          <p:cNvSpPr/>
          <p:nvPr/>
        </p:nvSpPr>
        <p:spPr>
          <a:xfrm>
            <a:off x="6993255" y="1917700"/>
            <a:ext cx="573405" cy="175260"/>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pic>
        <p:nvPicPr>
          <p:cNvPr id="6" name="图片 5"/>
          <p:cNvPicPr>
            <a:picLocks noChangeAspect="1"/>
          </p:cNvPicPr>
          <p:nvPr/>
        </p:nvPicPr>
        <p:blipFill>
          <a:blip r:embed="rId5"/>
          <a:stretch>
            <a:fillRect/>
          </a:stretch>
        </p:blipFill>
        <p:spPr>
          <a:xfrm>
            <a:off x="7056755" y="2139950"/>
            <a:ext cx="541020" cy="576580"/>
          </a:xfrm>
          <a:prstGeom prst="rect">
            <a:avLst/>
          </a:prstGeom>
          <a:ln>
            <a:solidFill>
              <a:schemeClr val="tx1"/>
            </a:solidFill>
          </a:ln>
        </p:spPr>
      </p:pic>
      <p:sp>
        <p:nvSpPr>
          <p:cNvPr id="16406" name="Text Box 6"/>
          <p:cNvSpPr txBox="1"/>
          <p:nvPr/>
        </p:nvSpPr>
        <p:spPr>
          <a:xfrm>
            <a:off x="2966085" y="4101465"/>
            <a:ext cx="8627745" cy="1198880"/>
          </a:xfrm>
          <a:prstGeom prst="rect">
            <a:avLst/>
          </a:prstGeom>
          <a:solidFill>
            <a:schemeClr val="accent2"/>
          </a:solidFill>
          <a:ln w="9525">
            <a:solidFill>
              <a:schemeClr val="tx1"/>
            </a:solidFill>
          </a:ln>
        </p:spPr>
        <p:txBody>
          <a:bodyPr wrap="square" anchor="t">
            <a:spAutoFit/>
          </a:bodyPr>
          <a:lstStyle/>
          <a:p>
            <a:pPr lvl="0" indent="0">
              <a:lnSpc>
                <a:spcPct val="150000"/>
              </a:lnSpc>
              <a:buSzPct val="70000"/>
              <a:buFont typeface="Wingdings 2" panose="05020102010507070707" pitchFamily="18" charset="2"/>
              <a:buNone/>
            </a:pPr>
            <a:r>
              <a:rPr lang="zh-CN" altLang="en-US" sz="2400" b="1" dirty="0">
                <a:latin typeface="幼圆" panose="02010509060101010101" charset="-122"/>
                <a:ea typeface="幼圆" panose="02010509060101010101" charset="-122"/>
              </a:rPr>
              <a:t>高级检索：同时输入多个检索项，可按“并含”、“或含”、“不含”三种关系进行不同的组合,</a:t>
            </a:r>
            <a:r>
              <a:rPr lang="zh-CN" altLang="en-US" sz="2400" b="1" dirty="0">
                <a:latin typeface="幼圆" panose="02010509060101010101" charset="-122"/>
                <a:ea typeface="幼圆" panose="02010509060101010101" charset="-122"/>
                <a:sym typeface="宋体" panose="02010600030101010101" pitchFamily="2" charset="-122"/>
              </a:rPr>
              <a:t>快速准确地查找到目标文献。</a:t>
            </a:r>
          </a:p>
        </p:txBody>
      </p:sp>
      <p:sp>
        <p:nvSpPr>
          <p:cNvPr id="2" name="矩形 1"/>
          <p:cNvSpPr/>
          <p:nvPr/>
        </p:nvSpPr>
        <p:spPr>
          <a:xfrm>
            <a:off x="4644390" y="1917700"/>
            <a:ext cx="699135" cy="207010"/>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5" name="矩形 4"/>
          <p:cNvSpPr/>
          <p:nvPr/>
        </p:nvSpPr>
        <p:spPr>
          <a:xfrm>
            <a:off x="7624445" y="1917700"/>
            <a:ext cx="699135" cy="207010"/>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8" name="矩形 7"/>
          <p:cNvSpPr/>
          <p:nvPr/>
        </p:nvSpPr>
        <p:spPr>
          <a:xfrm>
            <a:off x="962660" y="1573530"/>
            <a:ext cx="1906270" cy="2932430"/>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Tree>
  </p:cSld>
  <p:clrMapOvr>
    <a:masterClrMapping/>
  </p:clrMapOvr>
  <p:transition spd="slow" advClick="0" advTm="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500" fill="hold">
                                          <p:stCondLst>
                                            <p:cond delay="0"/>
                                          </p:stCondLst>
                                        </p:cTn>
                                        <p:tgtEl>
                                          <p:spTgt spid="4"/>
                                        </p:tgtEl>
                                        <p:attrNameLst>
                                          <p:attrName>style.visibility</p:attrName>
                                        </p:attrNameLst>
                                      </p:cBhvr>
                                      <p:to>
                                        <p:strVal val="visible"/>
                                      </p:to>
                                    </p:set>
                                    <p:animEffect transition="in" filter="wheel(1)">
                                      <p:cBhvr>
                                        <p:cTn id="7" dur="500"/>
                                        <p:tgtEl>
                                          <p:spTgt spid="4"/>
                                        </p:tgtEl>
                                      </p:cBhvr>
                                    </p:animEffect>
                                  </p:childTnLst>
                                </p:cTn>
                              </p:par>
                            </p:childTnLst>
                          </p:cTn>
                        </p:par>
                        <p:par>
                          <p:cTn id="8" fill="hold">
                            <p:stCondLst>
                              <p:cond delay="500"/>
                            </p:stCondLst>
                            <p:childTnLst>
                              <p:par>
                                <p:cTn id="9" presetID="21" presetClass="entr" presetSubtype="1" fill="hold" grpId="0" nodeType="afterEffect">
                                  <p:stCondLst>
                                    <p:cond delay="0"/>
                                  </p:stCondLst>
                                  <p:childTnLst>
                                    <p:set>
                                      <p:cBhvr>
                                        <p:cTn id="10" dur="500" fill="hold">
                                          <p:stCondLst>
                                            <p:cond delay="0"/>
                                          </p:stCondLst>
                                        </p:cTn>
                                        <p:tgtEl>
                                          <p:spTgt spid="8"/>
                                        </p:tgtEl>
                                        <p:attrNameLst>
                                          <p:attrName>style.visibility</p:attrName>
                                        </p:attrNameLst>
                                      </p:cBhvr>
                                      <p:to>
                                        <p:strVal val="visible"/>
                                      </p:to>
                                    </p:set>
                                    <p:animEffect transition="in" filter="wheel(1)">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21" presetClass="entr" presetSubtype="1" fill="hold" grpId="0" nodeType="clickEffect">
                                  <p:stCondLst>
                                    <p:cond delay="0"/>
                                  </p:stCondLst>
                                  <p:childTnLst>
                                    <p:set>
                                      <p:cBhvr>
                                        <p:cTn id="15" dur="500" fill="hold">
                                          <p:stCondLst>
                                            <p:cond delay="0"/>
                                          </p:stCondLst>
                                        </p:cTn>
                                        <p:tgtEl>
                                          <p:spTgt spid="3"/>
                                        </p:tgtEl>
                                        <p:attrNameLst>
                                          <p:attrName>style.visibility</p:attrName>
                                        </p:attrNameLst>
                                      </p:cBhvr>
                                      <p:to>
                                        <p:strVal val="visible"/>
                                      </p:to>
                                    </p:set>
                                    <p:animEffect transition="in" filter="wheel(1)">
                                      <p:cBhvr>
                                        <p:cTn id="16" dur="500"/>
                                        <p:tgtEl>
                                          <p:spTgt spid="3"/>
                                        </p:tgtEl>
                                      </p:cBhvr>
                                    </p:animEffect>
                                  </p:childTnLst>
                                </p:cTn>
                              </p:par>
                              <p:par>
                                <p:cTn id="17" presetID="21" presetClass="entr" presetSubtype="1" fill="hold" grpId="0" nodeType="withEffect">
                                  <p:stCondLst>
                                    <p:cond delay="0"/>
                                  </p:stCondLst>
                                  <p:childTnLst>
                                    <p:set>
                                      <p:cBhvr>
                                        <p:cTn id="18" dur="500" fill="hold">
                                          <p:stCondLst>
                                            <p:cond delay="0"/>
                                          </p:stCondLst>
                                        </p:cTn>
                                        <p:tgtEl>
                                          <p:spTgt spid="2"/>
                                        </p:tgtEl>
                                        <p:attrNameLst>
                                          <p:attrName>style.visibility</p:attrName>
                                        </p:attrNameLst>
                                      </p:cBhvr>
                                      <p:to>
                                        <p:strVal val="visible"/>
                                      </p:to>
                                    </p:set>
                                    <p:animEffect transition="in" filter="wheel(1)">
                                      <p:cBhvr>
                                        <p:cTn id="19" dur="500"/>
                                        <p:tgtEl>
                                          <p:spTgt spid="2"/>
                                        </p:tgtEl>
                                      </p:cBhvr>
                                    </p:animEffect>
                                  </p:childTnLst>
                                </p:cTn>
                              </p:par>
                              <p:par>
                                <p:cTn id="20" presetID="21" presetClass="entr" presetSubtype="1" fill="hold" grpId="0" nodeType="withEffect">
                                  <p:stCondLst>
                                    <p:cond delay="0"/>
                                  </p:stCondLst>
                                  <p:childTnLst>
                                    <p:set>
                                      <p:cBhvr>
                                        <p:cTn id="21" dur="500" fill="hold">
                                          <p:stCondLst>
                                            <p:cond delay="0"/>
                                          </p:stCondLst>
                                        </p:cTn>
                                        <p:tgtEl>
                                          <p:spTgt spid="5"/>
                                        </p:tgtEl>
                                        <p:attrNameLst>
                                          <p:attrName>style.visibility</p:attrName>
                                        </p:attrNameLst>
                                      </p:cBhvr>
                                      <p:to>
                                        <p:strVal val="visible"/>
                                      </p:to>
                                    </p:set>
                                    <p:animEffect transition="in" filter="wheel(1)">
                                      <p:cBhvr>
                                        <p:cTn id="22" dur="500"/>
                                        <p:tgtEl>
                                          <p:spTgt spid="5"/>
                                        </p:tgtEl>
                                      </p:cBhvr>
                                    </p:animEffect>
                                  </p:childTnLst>
                                </p:cTn>
                              </p:par>
                            </p:childTnLst>
                          </p:cTn>
                        </p:par>
                        <p:par>
                          <p:cTn id="23" fill="hold">
                            <p:stCondLst>
                              <p:cond delay="500"/>
                            </p:stCondLst>
                            <p:childTnLst>
                              <p:par>
                                <p:cTn id="24" presetID="22" presetClass="entr" presetSubtype="1" fill="hold"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up)">
                                      <p:cBhvr>
                                        <p:cTn id="26" dur="500"/>
                                        <p:tgtEl>
                                          <p:spTgt spid="6"/>
                                        </p:tgtEl>
                                      </p:cBhvr>
                                    </p:animEffect>
                                  </p:childTnLst>
                                </p:cTn>
                              </p:par>
                            </p:childTnLst>
                          </p:cTn>
                        </p:par>
                        <p:par>
                          <p:cTn id="27" fill="hold">
                            <p:stCondLst>
                              <p:cond delay="1000"/>
                            </p:stCondLst>
                            <p:childTnLst>
                              <p:par>
                                <p:cTn id="28" presetID="3" presetClass="entr" presetSubtype="10" fill="hold" grpId="5" nodeType="afterEffect">
                                  <p:stCondLst>
                                    <p:cond delay="0"/>
                                  </p:stCondLst>
                                  <p:childTnLst>
                                    <p:set>
                                      <p:cBhvr>
                                        <p:cTn id="29" dur="1" fill="hold">
                                          <p:stCondLst>
                                            <p:cond delay="0"/>
                                          </p:stCondLst>
                                        </p:cTn>
                                        <p:tgtEl>
                                          <p:spTgt spid="16406"/>
                                        </p:tgtEl>
                                        <p:attrNameLst>
                                          <p:attrName>style.visibility</p:attrName>
                                        </p:attrNameLst>
                                      </p:cBhvr>
                                      <p:to>
                                        <p:strVal val="visible"/>
                                      </p:to>
                                    </p:set>
                                    <p:animEffect transition="in" filter="blinds(horizontal)">
                                      <p:cBhvr>
                                        <p:cTn id="30" dur="500"/>
                                        <p:tgtEl>
                                          <p:spTgt spid="16406"/>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dissolve">
                                      <p:cBhvr>
                                        <p:cTn id="35" dur="500"/>
                                        <p:tgtEl>
                                          <p:spTgt spid="14"/>
                                        </p:tgtEl>
                                      </p:cBhvr>
                                    </p:animEffect>
                                  </p:childTnLst>
                                </p:cTn>
                              </p:par>
                            </p:childTnLst>
                          </p:cTn>
                        </p:par>
                        <p:par>
                          <p:cTn id="36" fill="hold">
                            <p:stCondLst>
                              <p:cond delay="500"/>
                            </p:stCondLst>
                            <p:childTnLst>
                              <p:par>
                                <p:cTn id="37" presetID="22" presetClass="entr" presetSubtype="1" fill="hold" grpId="1" nodeType="after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up)">
                                      <p:cBhvr>
                                        <p:cTn id="3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ldLvl="0" animBg="1"/>
      <p:bldP spid="15" grpId="1" bldLvl="0" animBg="1"/>
      <p:bldP spid="4" grpId="0" bldLvl="0" animBg="1"/>
      <p:bldP spid="3" grpId="0" bldLvl="0" animBg="1"/>
      <p:bldP spid="16406" grpId="1" animBg="1"/>
      <p:bldP spid="16406" grpId="2" animBg="1"/>
      <p:bldP spid="16406" grpId="3" animBg="1"/>
      <p:bldP spid="16406" grpId="4" animBg="1"/>
      <p:bldP spid="16406" grpId="5" bldLvl="0" animBg="1"/>
      <p:bldP spid="2" grpId="0" bldLvl="0" animBg="1"/>
      <p:bldP spid="5" grpId="0" bldLvl="0" animBg="1"/>
      <p:bldP spid="8" grpId="0" bldLvl="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C:\Users\yue\Desktop\火狐截图_2018-11-16T01-09-33.378Z.png火狐截图_2018-11-16T01-09-33.378Z"/>
          <p:cNvPicPr>
            <a:picLocks noChangeAspect="1"/>
          </p:cNvPicPr>
          <p:nvPr/>
        </p:nvPicPr>
        <p:blipFill>
          <a:blip r:embed="rId4"/>
          <a:srcRect/>
          <a:stretch>
            <a:fillRect/>
          </a:stretch>
        </p:blipFill>
        <p:spPr>
          <a:xfrm>
            <a:off x="675005" y="661670"/>
            <a:ext cx="10841990" cy="5695950"/>
          </a:xfrm>
          <a:prstGeom prst="rect">
            <a:avLst/>
          </a:prstGeom>
        </p:spPr>
      </p:pic>
      <p:sp>
        <p:nvSpPr>
          <p:cNvPr id="9" name="MH_PageTitle"/>
          <p:cNvSpPr txBox="1"/>
          <p:nvPr>
            <p:custDataLst>
              <p:tags r:id="rId1"/>
            </p:custDataLst>
          </p:nvPr>
        </p:nvSpPr>
        <p:spPr>
          <a:xfrm>
            <a:off x="838200" y="111125"/>
            <a:ext cx="10515600" cy="534988"/>
          </a:xfrm>
          <a:prstGeom prst="rect">
            <a:avLst/>
          </a:prstGeom>
        </p:spPr>
        <p:txBody>
          <a:bodyPr/>
          <a:lstStyle/>
          <a:p>
            <a:pPr marR="0" defTabSz="914400">
              <a:lnSpc>
                <a:spcPct val="90000"/>
              </a:lnSpc>
              <a:buClrTx/>
              <a:buSzTx/>
              <a:buFont typeface="Arial" panose="020B0604020202020204" pitchFamily="34" charset="0"/>
              <a:buNone/>
              <a:defRPr/>
            </a:pPr>
            <a:r>
              <a:rPr kumimoji="0" lang="zh-CN" altLang="en-US" sz="3600" kern="1200" cap="none" spc="0" normalizeH="0" baseline="0" noProof="0" dirty="0">
                <a:solidFill>
                  <a:schemeClr val="bg1"/>
                </a:solidFill>
                <a:latin typeface="微软雅黑" panose="020B0503020204020204" pitchFamily="34" charset="-122"/>
                <a:ea typeface="微软雅黑" panose="020B0503020204020204" pitchFamily="34" charset="-122"/>
                <a:cs typeface="+mn-cs"/>
              </a:rPr>
              <a:t>出版物检索</a:t>
            </a:r>
            <a:r>
              <a:rPr kumimoji="0" lang="en-US" altLang="zh-CN" sz="3600" kern="1200" cap="none" spc="0" normalizeH="0" baseline="0" noProof="0" dirty="0">
                <a:solidFill>
                  <a:schemeClr val="bg1"/>
                </a:solidFill>
                <a:latin typeface="微软雅黑" panose="020B0503020204020204" pitchFamily="34" charset="-122"/>
                <a:ea typeface="微软雅黑" panose="020B0503020204020204" pitchFamily="34" charset="-122"/>
                <a:cs typeface="+mn-cs"/>
              </a:rPr>
              <a:t>——</a:t>
            </a:r>
            <a:r>
              <a:rPr kumimoji="0" lang="zh-CN" altLang="en-US" sz="3600" kern="1200" cap="none" spc="0" normalizeH="0" baseline="0" noProof="0" dirty="0">
                <a:solidFill>
                  <a:schemeClr val="bg1"/>
                </a:solidFill>
                <a:latin typeface="微软雅黑" panose="020B0503020204020204" pitchFamily="34" charset="-122"/>
                <a:ea typeface="微软雅黑" panose="020B0503020204020204" pitchFamily="34" charset="-122"/>
                <a:cs typeface="+mn-cs"/>
              </a:rPr>
              <a:t>整刊阅读</a:t>
            </a:r>
          </a:p>
        </p:txBody>
      </p:sp>
      <p:sp>
        <p:nvSpPr>
          <p:cNvPr id="17" name="矩形 16"/>
          <p:cNvSpPr/>
          <p:nvPr/>
        </p:nvSpPr>
        <p:spPr>
          <a:xfrm>
            <a:off x="9635490" y="1823085"/>
            <a:ext cx="939165" cy="265430"/>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Tree>
  </p:cSld>
  <p:clrMapOvr>
    <a:masterClrMapping/>
  </p:clrMapOvr>
  <p:transition spd="slow" advClick="0" advTm="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6"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strips(downLeft)">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animBg="1"/>
      <p:bldP spid="17" grpId="2" animBg="1"/>
      <p:bldP spid="17" grpId="3" animBg="1"/>
      <p:bldP spid="17" grpId="4" animBg="1"/>
      <p:bldP spid="17" grpId="5" animBg="1"/>
      <p:bldP spid="17" grpId="6" bldLvl="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4"/>
          <a:stretch>
            <a:fillRect/>
          </a:stretch>
        </p:blipFill>
        <p:spPr>
          <a:xfrm>
            <a:off x="200660" y="761365"/>
            <a:ext cx="11560175" cy="5581650"/>
          </a:xfrm>
          <a:prstGeom prst="rect">
            <a:avLst/>
          </a:prstGeom>
        </p:spPr>
      </p:pic>
      <p:sp>
        <p:nvSpPr>
          <p:cNvPr id="9" name="MH_PageTitle"/>
          <p:cNvSpPr txBox="1"/>
          <p:nvPr>
            <p:custDataLst>
              <p:tags r:id="rId1"/>
            </p:custDataLst>
          </p:nvPr>
        </p:nvSpPr>
        <p:spPr>
          <a:xfrm>
            <a:off x="838200" y="111125"/>
            <a:ext cx="10515600" cy="534988"/>
          </a:xfrm>
          <a:prstGeom prst="rect">
            <a:avLst/>
          </a:prstGeom>
        </p:spPr>
        <p:txBody>
          <a:bodyPr/>
          <a:lstStyle/>
          <a:p>
            <a:pPr marR="0" defTabSz="914400">
              <a:lnSpc>
                <a:spcPct val="90000"/>
              </a:lnSpc>
              <a:buClrTx/>
              <a:buSzTx/>
              <a:buFont typeface="Arial" panose="020B0604020202020204" pitchFamily="34" charset="0"/>
              <a:buNone/>
              <a:defRPr/>
            </a:pPr>
            <a:r>
              <a:rPr kumimoji="0" lang="zh-CN" altLang="en-US" sz="3600" kern="1200" cap="none" spc="0" normalizeH="0" baseline="0" noProof="0" dirty="0">
                <a:solidFill>
                  <a:schemeClr val="bg1"/>
                </a:solidFill>
                <a:latin typeface="微软雅黑" panose="020B0503020204020204" pitchFamily="34" charset="-122"/>
                <a:ea typeface="微软雅黑" panose="020B0503020204020204" pitchFamily="34" charset="-122"/>
                <a:cs typeface="+mn-cs"/>
              </a:rPr>
              <a:t>出版物检索</a:t>
            </a:r>
            <a:r>
              <a:rPr kumimoji="0" lang="en-US" altLang="zh-CN" sz="3600" kern="1200" cap="none" spc="0" normalizeH="0" baseline="0" noProof="0" dirty="0">
                <a:solidFill>
                  <a:schemeClr val="bg1"/>
                </a:solidFill>
                <a:latin typeface="微软雅黑" panose="020B0503020204020204" pitchFamily="34" charset="-122"/>
                <a:ea typeface="微软雅黑" panose="020B0503020204020204" pitchFamily="34" charset="-122"/>
                <a:cs typeface="+mn-cs"/>
              </a:rPr>
              <a:t>——</a:t>
            </a:r>
            <a:r>
              <a:rPr kumimoji="0" lang="zh-CN" altLang="en-US" sz="3600" kern="1200" cap="none" spc="0" normalizeH="0" baseline="0" noProof="0" dirty="0">
                <a:solidFill>
                  <a:schemeClr val="bg1"/>
                </a:solidFill>
                <a:latin typeface="微软雅黑" panose="020B0503020204020204" pitchFamily="34" charset="-122"/>
                <a:ea typeface="微软雅黑" panose="020B0503020204020204" pitchFamily="34" charset="-122"/>
                <a:cs typeface="+mn-cs"/>
              </a:rPr>
              <a:t>整刊阅读</a:t>
            </a:r>
          </a:p>
        </p:txBody>
      </p:sp>
      <p:sp>
        <p:nvSpPr>
          <p:cNvPr id="4" name="矩形 3"/>
          <p:cNvSpPr/>
          <p:nvPr/>
        </p:nvSpPr>
        <p:spPr>
          <a:xfrm>
            <a:off x="3012440" y="761365"/>
            <a:ext cx="1137285" cy="307975"/>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8565" fontAlgn="base">
              <a:spcBef>
                <a:spcPct val="0"/>
              </a:spcBef>
              <a:spcAft>
                <a:spcPct val="0"/>
              </a:spcAft>
              <a:defRPr/>
            </a:pPr>
            <a:endParaRPr lang="zh-CN" altLang="en-US" sz="1800" strike="noStrike" noProof="1"/>
          </a:p>
        </p:txBody>
      </p:sp>
      <p:pic>
        <p:nvPicPr>
          <p:cNvPr id="5" name="图片 4"/>
          <p:cNvPicPr>
            <a:picLocks noChangeAspect="1"/>
          </p:cNvPicPr>
          <p:nvPr/>
        </p:nvPicPr>
        <p:blipFill>
          <a:blip r:embed="rId5"/>
          <a:stretch>
            <a:fillRect/>
          </a:stretch>
        </p:blipFill>
        <p:spPr>
          <a:xfrm>
            <a:off x="3027045" y="1069340"/>
            <a:ext cx="1122680" cy="1990090"/>
          </a:xfrm>
          <a:prstGeom prst="rect">
            <a:avLst/>
          </a:prstGeom>
          <a:noFill/>
          <a:ln w="9525">
            <a:noFill/>
          </a:ln>
        </p:spPr>
      </p:pic>
      <p:sp>
        <p:nvSpPr>
          <p:cNvPr id="6" name="矩形 5"/>
          <p:cNvSpPr/>
          <p:nvPr/>
        </p:nvSpPr>
        <p:spPr>
          <a:xfrm>
            <a:off x="3027045" y="1380490"/>
            <a:ext cx="581025" cy="205105"/>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8565" fontAlgn="base">
              <a:spcBef>
                <a:spcPct val="0"/>
              </a:spcBef>
              <a:spcAft>
                <a:spcPct val="0"/>
              </a:spcAft>
              <a:defRPr/>
            </a:pPr>
            <a:endParaRPr lang="zh-CN" altLang="en-US" sz="1800" strike="noStrike" noProof="1"/>
          </a:p>
        </p:txBody>
      </p:sp>
      <p:sp>
        <p:nvSpPr>
          <p:cNvPr id="16406" name="Text Box 6"/>
          <p:cNvSpPr txBox="1"/>
          <p:nvPr/>
        </p:nvSpPr>
        <p:spPr>
          <a:xfrm>
            <a:off x="5864860" y="1923415"/>
            <a:ext cx="2860675" cy="645160"/>
          </a:xfrm>
          <a:prstGeom prst="rect">
            <a:avLst/>
          </a:prstGeom>
          <a:solidFill>
            <a:schemeClr val="accent2"/>
          </a:solidFill>
          <a:ln w="9525">
            <a:noFill/>
          </a:ln>
        </p:spPr>
        <p:txBody>
          <a:bodyPr wrap="square" anchor="t">
            <a:spAutoFit/>
          </a:bodyPr>
          <a:lstStyle/>
          <a:p>
            <a:pPr lvl="0" indent="0" algn="ctr">
              <a:lnSpc>
                <a:spcPct val="150000"/>
              </a:lnSpc>
              <a:buSzPct val="70000"/>
              <a:buFont typeface="Wingdings 2" panose="05020102010507070707" pitchFamily="18" charset="2"/>
              <a:buNone/>
            </a:pPr>
            <a:r>
              <a:rPr lang="zh-CN" altLang="en-US" sz="2400" b="1" dirty="0">
                <a:latin typeface="幼圆" panose="02010509060101010101" charset="-122"/>
                <a:ea typeface="幼圆" panose="02010509060101010101" charset="-122"/>
                <a:sym typeface="宋体" panose="02010600030101010101" pitchFamily="2" charset="-122"/>
              </a:rPr>
              <a:t>选择出版物类型</a:t>
            </a:r>
          </a:p>
        </p:txBody>
      </p:sp>
    </p:spTree>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6"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par>
                          <p:cTn id="8" fill="hold">
                            <p:stCondLst>
                              <p:cond delay="500"/>
                            </p:stCondLst>
                            <p:childTnLst>
                              <p:par>
                                <p:cTn id="9" presetID="3" presetClass="entr" presetSubtype="10" fill="hold" grpId="5" nodeType="afterEffect">
                                  <p:stCondLst>
                                    <p:cond delay="0"/>
                                  </p:stCondLst>
                                  <p:childTnLst>
                                    <p:set>
                                      <p:cBhvr>
                                        <p:cTn id="10" dur="1" fill="hold">
                                          <p:stCondLst>
                                            <p:cond delay="0"/>
                                          </p:stCondLst>
                                        </p:cTn>
                                        <p:tgtEl>
                                          <p:spTgt spid="16406"/>
                                        </p:tgtEl>
                                        <p:attrNameLst>
                                          <p:attrName>style.visibility</p:attrName>
                                        </p:attrNameLst>
                                      </p:cBhvr>
                                      <p:to>
                                        <p:strVal val="visible"/>
                                      </p:to>
                                    </p:set>
                                    <p:animEffect transition="in" filter="blinds(horizontal)">
                                      <p:cBhvr>
                                        <p:cTn id="11" dur="500"/>
                                        <p:tgtEl>
                                          <p:spTgt spid="16406"/>
                                        </p:tgtEl>
                                      </p:cBhvr>
                                    </p:animEffect>
                                  </p:childTnLst>
                                </p:cTn>
                              </p:par>
                            </p:childTnLst>
                          </p:cTn>
                        </p:par>
                      </p:childTnLst>
                    </p:cTn>
                  </p:par>
                  <p:par>
                    <p:cTn id="12" fill="hold">
                      <p:stCondLst>
                        <p:cond delay="indefinite"/>
                      </p:stCondLst>
                      <p:childTnLst>
                        <p:par>
                          <p:cTn id="13" fill="hold">
                            <p:stCondLst>
                              <p:cond delay="0"/>
                            </p:stCondLst>
                            <p:childTnLst>
                              <p:par>
                                <p:cTn id="14" presetID="12" presetClass="entr" presetSubtype="1"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p:tgtEl>
                                          <p:spTgt spid="5"/>
                                        </p:tgtEl>
                                        <p:attrNameLst>
                                          <p:attrName>ppt_y</p:attrName>
                                        </p:attrNameLst>
                                      </p:cBhvr>
                                      <p:tavLst>
                                        <p:tav tm="0">
                                          <p:val>
                                            <p:strVal val="#ppt_y-#ppt_h*1.125000"/>
                                          </p:val>
                                        </p:tav>
                                        <p:tav tm="100000">
                                          <p:val>
                                            <p:strVal val="#ppt_y"/>
                                          </p:val>
                                        </p:tav>
                                      </p:tavLst>
                                    </p:anim>
                                    <p:animEffect transition="in" filter="wipe(down)">
                                      <p:cBhvr>
                                        <p:cTn id="17" dur="500"/>
                                        <p:tgtEl>
                                          <p:spTgt spid="5"/>
                                        </p:tgtEl>
                                      </p:cBhvr>
                                    </p:animEffect>
                                  </p:childTnLst>
                                </p:cTn>
                              </p:par>
                            </p:childTnLst>
                          </p:cTn>
                        </p:par>
                        <p:par>
                          <p:cTn id="18" fill="hold">
                            <p:stCondLst>
                              <p:cond delay="500"/>
                            </p:stCondLst>
                            <p:childTnLst>
                              <p:par>
                                <p:cTn id="19" presetID="1" presetClass="exit" presetSubtype="0" fill="hold" grpId="7" nodeType="afterEffect">
                                  <p:stCondLst>
                                    <p:cond delay="0"/>
                                  </p:stCondLst>
                                  <p:childTnLst>
                                    <p:set>
                                      <p:cBhvr>
                                        <p:cTn id="20" dur="1" fill="hold">
                                          <p:stCondLst>
                                            <p:cond delay="0"/>
                                          </p:stCondLst>
                                        </p:cTn>
                                        <p:tgtEl>
                                          <p:spTgt spid="4"/>
                                        </p:tgtEl>
                                        <p:attrNameLst>
                                          <p:attrName>style.visibility</p:attrName>
                                        </p:attrNameLst>
                                      </p:cBhvr>
                                      <p:to>
                                        <p:strVal val="hidden"/>
                                      </p:to>
                                    </p:set>
                                  </p:childTnLst>
                                </p:cTn>
                              </p:par>
                            </p:childTnLst>
                          </p:cTn>
                        </p:par>
                        <p:par>
                          <p:cTn id="21" fill="hold">
                            <p:stCondLst>
                              <p:cond delay="500"/>
                            </p:stCondLst>
                            <p:childTnLst>
                              <p:par>
                                <p:cTn id="22" presetID="18" presetClass="entr" presetSubtype="12" fill="hold" grpId="6"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strips(downLeft)">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4" grpId="2" animBg="1"/>
      <p:bldP spid="4" grpId="3" animBg="1"/>
      <p:bldP spid="4" grpId="4" animBg="1"/>
      <p:bldP spid="4" grpId="5" animBg="1"/>
      <p:bldP spid="4" grpId="6" bldLvl="0" animBg="1"/>
      <p:bldP spid="4" grpId="7" animBg="1"/>
      <p:bldP spid="6" grpId="0" animBg="1"/>
      <p:bldP spid="6" grpId="1" animBg="1"/>
      <p:bldP spid="6" grpId="2" animBg="1"/>
      <p:bldP spid="6" grpId="3" animBg="1"/>
      <p:bldP spid="6" grpId="4" animBg="1"/>
      <p:bldP spid="6" grpId="5" animBg="1"/>
      <p:bldP spid="6" grpId="6" bldLvl="0" animBg="1"/>
      <p:bldP spid="16406" grpId="1" animBg="1"/>
      <p:bldP spid="16406" grpId="2" animBg="1"/>
      <p:bldP spid="16406" grpId="3" animBg="1"/>
      <p:bldP spid="16406" grpId="4" animBg="1"/>
      <p:bldP spid="16406" grpId="5" bldLvl="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MH_PageTitle"/>
          <p:cNvSpPr txBox="1"/>
          <p:nvPr>
            <p:custDataLst>
              <p:tags r:id="rId1"/>
            </p:custDataLst>
          </p:nvPr>
        </p:nvSpPr>
        <p:spPr>
          <a:xfrm>
            <a:off x="838200" y="111125"/>
            <a:ext cx="10515600" cy="534988"/>
          </a:xfrm>
          <a:prstGeom prst="rect">
            <a:avLst/>
          </a:prstGeom>
        </p:spPr>
        <p:txBody>
          <a:bodyPr/>
          <a:lstStyle/>
          <a:p>
            <a:pPr marR="0" defTabSz="914400">
              <a:lnSpc>
                <a:spcPct val="90000"/>
              </a:lnSpc>
              <a:buClrTx/>
              <a:buSzTx/>
              <a:buFont typeface="Arial" panose="020B0604020202020204" pitchFamily="34" charset="0"/>
              <a:buNone/>
              <a:defRPr/>
            </a:pPr>
            <a:r>
              <a:rPr kumimoji="0" lang="zh-CN" altLang="en-US" sz="3600" kern="1200" cap="none" spc="0" normalizeH="0" baseline="0" noProof="0" dirty="0">
                <a:solidFill>
                  <a:schemeClr val="bg1"/>
                </a:solidFill>
                <a:latin typeface="微软雅黑" panose="020B0503020204020204" pitchFamily="34" charset="-122"/>
                <a:ea typeface="微软雅黑" panose="020B0503020204020204" pitchFamily="34" charset="-122"/>
                <a:cs typeface="+mn-cs"/>
              </a:rPr>
              <a:t>出版物检索</a:t>
            </a:r>
            <a:r>
              <a:rPr kumimoji="0" lang="en-US" altLang="zh-CN" sz="3600" kern="1200" cap="none" spc="0" normalizeH="0" baseline="0" noProof="0" dirty="0">
                <a:solidFill>
                  <a:schemeClr val="bg1"/>
                </a:solidFill>
                <a:latin typeface="微软雅黑" panose="020B0503020204020204" pitchFamily="34" charset="-122"/>
                <a:ea typeface="微软雅黑" panose="020B0503020204020204" pitchFamily="34" charset="-122"/>
                <a:cs typeface="+mn-cs"/>
              </a:rPr>
              <a:t>——</a:t>
            </a:r>
            <a:r>
              <a:rPr kumimoji="0" lang="zh-CN" altLang="en-US" sz="3600" kern="1200" cap="none" spc="0" normalizeH="0" baseline="0" noProof="0" dirty="0">
                <a:solidFill>
                  <a:schemeClr val="bg1"/>
                </a:solidFill>
                <a:latin typeface="微软雅黑" panose="020B0503020204020204" pitchFamily="34" charset="-122"/>
                <a:ea typeface="微软雅黑" panose="020B0503020204020204" pitchFamily="34" charset="-122"/>
                <a:cs typeface="+mn-cs"/>
              </a:rPr>
              <a:t>整刊阅读</a:t>
            </a:r>
          </a:p>
        </p:txBody>
      </p:sp>
      <p:pic>
        <p:nvPicPr>
          <p:cNvPr id="3" name="图片 2"/>
          <p:cNvPicPr>
            <a:picLocks noChangeAspect="1"/>
          </p:cNvPicPr>
          <p:nvPr/>
        </p:nvPicPr>
        <p:blipFill>
          <a:blip r:embed="rId4"/>
          <a:stretch>
            <a:fillRect/>
          </a:stretch>
        </p:blipFill>
        <p:spPr>
          <a:xfrm>
            <a:off x="991235" y="707390"/>
            <a:ext cx="10568940" cy="6081395"/>
          </a:xfrm>
          <a:prstGeom prst="rect">
            <a:avLst/>
          </a:prstGeom>
        </p:spPr>
      </p:pic>
      <p:sp>
        <p:nvSpPr>
          <p:cNvPr id="6" name="矩形 5"/>
          <p:cNvSpPr/>
          <p:nvPr/>
        </p:nvSpPr>
        <p:spPr>
          <a:xfrm>
            <a:off x="1233170" y="2036445"/>
            <a:ext cx="1873250" cy="4646930"/>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8565" fontAlgn="base">
              <a:spcBef>
                <a:spcPct val="0"/>
              </a:spcBef>
              <a:spcAft>
                <a:spcPct val="0"/>
              </a:spcAft>
              <a:defRPr/>
            </a:pPr>
            <a:endParaRPr lang="zh-CN" altLang="en-US" sz="1800" strike="noStrike" noProof="1"/>
          </a:p>
        </p:txBody>
      </p:sp>
      <p:sp>
        <p:nvSpPr>
          <p:cNvPr id="8" name="矩形 7"/>
          <p:cNvSpPr/>
          <p:nvPr/>
        </p:nvSpPr>
        <p:spPr>
          <a:xfrm>
            <a:off x="3451225" y="1142365"/>
            <a:ext cx="6652895" cy="370205"/>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8565" fontAlgn="base">
              <a:spcBef>
                <a:spcPct val="0"/>
              </a:spcBef>
              <a:spcAft>
                <a:spcPct val="0"/>
              </a:spcAft>
              <a:defRPr/>
            </a:pPr>
            <a:endParaRPr lang="zh-CN" altLang="en-US" sz="1800" strike="noStrike" noProof="1"/>
          </a:p>
        </p:txBody>
      </p:sp>
      <p:sp>
        <p:nvSpPr>
          <p:cNvPr id="17" name="矩形 16"/>
          <p:cNvSpPr/>
          <p:nvPr/>
        </p:nvSpPr>
        <p:spPr>
          <a:xfrm>
            <a:off x="3451225" y="1512570"/>
            <a:ext cx="4817110" cy="429895"/>
          </a:xfrm>
          <a:prstGeom prst="rect">
            <a:avLst/>
          </a:prstGeom>
          <a:solidFill>
            <a:schemeClr val="accent2"/>
          </a:solidFill>
          <a:ln w="19050" cap="flat" cmpd="sng">
            <a:solidFill>
              <a:srgbClr val="FF0000"/>
            </a:solidFill>
            <a:prstDash val="solid"/>
            <a:round/>
            <a:headEnd type="none" w="med" len="med"/>
            <a:tailEnd type="none" w="med" len="med"/>
          </a:ln>
        </p:spPr>
        <p:txBody>
          <a:bodyPr wrap="square" anchor="t">
            <a:spAutoFit/>
          </a:bodyPr>
          <a:lstStyle/>
          <a:p>
            <a:pPr algn="ctr"/>
            <a:r>
              <a:rPr lang="zh-CN" altLang="en-US" sz="2200" dirty="0">
                <a:latin typeface="微软雅黑" panose="020B0503020204020204" pitchFamily="34" charset="-122"/>
                <a:ea typeface="微软雅黑" panose="020B0503020204020204" pitchFamily="34" charset="-122"/>
              </a:rPr>
              <a:t>按</a:t>
            </a:r>
            <a:r>
              <a:rPr lang="zh-CN" altLang="en-US" sz="2200" b="1" dirty="0">
                <a:latin typeface="微软雅黑" panose="020B0503020204020204" pitchFamily="34" charset="-122"/>
                <a:ea typeface="微软雅黑" panose="020B0503020204020204" pitchFamily="34" charset="-122"/>
              </a:rPr>
              <a:t>刊名</a:t>
            </a:r>
            <a:r>
              <a:rPr lang="zh-CN" altLang="en-US" sz="2200" dirty="0">
                <a:latin typeface="微软雅黑" panose="020B0503020204020204" pitchFamily="34" charset="-122"/>
                <a:ea typeface="微软雅黑" panose="020B0503020204020204" pitchFamily="34" charset="-122"/>
              </a:rPr>
              <a:t>、</a:t>
            </a:r>
            <a:r>
              <a:rPr lang="zh-CN" altLang="en-US" sz="2200" b="1" dirty="0">
                <a:latin typeface="微软雅黑" panose="020B0503020204020204" pitchFamily="34" charset="-122"/>
                <a:ea typeface="微软雅黑" panose="020B0503020204020204" pitchFamily="34" charset="-122"/>
              </a:rPr>
              <a:t>主办单位</a:t>
            </a:r>
            <a:r>
              <a:rPr lang="zh-CN" altLang="en-US" sz="2200" dirty="0">
                <a:latin typeface="微软雅黑" panose="020B0503020204020204" pitchFamily="34" charset="-122"/>
                <a:ea typeface="微软雅黑" panose="020B0503020204020204" pitchFamily="34" charset="-122"/>
              </a:rPr>
              <a:t>等直接检索期刊</a:t>
            </a:r>
          </a:p>
        </p:txBody>
      </p:sp>
      <p:sp>
        <p:nvSpPr>
          <p:cNvPr id="20" name="矩形 5"/>
          <p:cNvSpPr/>
          <p:nvPr/>
        </p:nvSpPr>
        <p:spPr>
          <a:xfrm>
            <a:off x="3121660" y="3273425"/>
            <a:ext cx="2015490" cy="2290445"/>
          </a:xfrm>
          <a:prstGeom prst="rect">
            <a:avLst/>
          </a:prstGeom>
          <a:solidFill>
            <a:schemeClr val="accent2"/>
          </a:solidFill>
          <a:ln w="25400" cap="flat" cmpd="sng">
            <a:noFill/>
            <a:prstDash val="solid"/>
            <a:round/>
            <a:headEnd type="none" w="med" len="med"/>
            <a:tailEnd type="none" w="med" len="med"/>
          </a:ln>
        </p:spPr>
        <p:txBody>
          <a:bodyPr/>
          <a:lstStyle/>
          <a:p>
            <a:pPr algn="ctr" eaLnBrk="0" hangingPunct="0"/>
            <a:r>
              <a:rPr lang="zh-CN" altLang="en-US" dirty="0">
                <a:latin typeface="微软雅黑" panose="020B0503020204020204" pitchFamily="34" charset="-122"/>
                <a:ea typeface="微软雅黑" panose="020B0503020204020204" pitchFamily="34" charset="-122"/>
              </a:rPr>
              <a:t>按</a:t>
            </a:r>
            <a:r>
              <a:rPr lang="zh-CN" altLang="en-US" b="1" dirty="0">
                <a:latin typeface="微软雅黑" panose="020B0503020204020204" pitchFamily="34" charset="-122"/>
                <a:ea typeface="微软雅黑" panose="020B0503020204020204" pitchFamily="34" charset="-122"/>
              </a:rPr>
              <a:t>学科导航</a:t>
            </a:r>
          </a:p>
          <a:p>
            <a:pPr algn="ctr" eaLnBrk="0" hangingPunct="0"/>
            <a:r>
              <a:rPr lang="zh-CN" altLang="en-US" b="1" dirty="0">
                <a:latin typeface="微软雅黑" panose="020B0503020204020204" pitchFamily="34" charset="-122"/>
                <a:ea typeface="微软雅黑" panose="020B0503020204020204" pitchFamily="34" charset="-122"/>
              </a:rPr>
              <a:t>数据库刊源导航</a:t>
            </a:r>
          </a:p>
          <a:p>
            <a:pPr algn="ctr" eaLnBrk="0" hangingPunct="0"/>
            <a:r>
              <a:rPr lang="zh-CN" altLang="en-US" b="1" dirty="0">
                <a:latin typeface="微软雅黑" panose="020B0503020204020204" pitchFamily="34" charset="-122"/>
                <a:ea typeface="微软雅黑" panose="020B0503020204020204" pitchFamily="34" charset="-122"/>
              </a:rPr>
              <a:t>主办单位导航</a:t>
            </a:r>
          </a:p>
          <a:p>
            <a:pPr algn="ctr" eaLnBrk="0" hangingPunct="0"/>
            <a:r>
              <a:rPr lang="zh-CN" altLang="en-US" b="1" dirty="0">
                <a:latin typeface="微软雅黑" panose="020B0503020204020204" pitchFamily="34" charset="-122"/>
                <a:ea typeface="微软雅黑" panose="020B0503020204020204" pitchFamily="34" charset="-122"/>
              </a:rPr>
              <a:t>出版周期导航</a:t>
            </a:r>
          </a:p>
          <a:p>
            <a:pPr algn="ctr" eaLnBrk="0" hangingPunct="0"/>
            <a:r>
              <a:rPr lang="zh-CN" altLang="en-US" b="1" dirty="0">
                <a:latin typeface="微软雅黑" panose="020B0503020204020204" pitchFamily="34" charset="-122"/>
                <a:ea typeface="微软雅黑" panose="020B0503020204020204" pitchFamily="34" charset="-122"/>
              </a:rPr>
              <a:t>出版地导航</a:t>
            </a:r>
          </a:p>
          <a:p>
            <a:pPr algn="ctr" eaLnBrk="0" hangingPunct="0"/>
            <a:r>
              <a:rPr lang="zh-CN" altLang="en-US" b="1" dirty="0">
                <a:latin typeface="微软雅黑" panose="020B0503020204020204" pitchFamily="34" charset="-122"/>
                <a:ea typeface="微软雅黑" panose="020B0503020204020204" pitchFamily="34" charset="-122"/>
              </a:rPr>
              <a:t>发行系统导航</a:t>
            </a:r>
          </a:p>
          <a:p>
            <a:pPr algn="ctr" eaLnBrk="0" hangingPunct="0"/>
            <a:r>
              <a:rPr lang="zh-CN" altLang="en-US" b="1" dirty="0">
                <a:latin typeface="微软雅黑" panose="020B0503020204020204" pitchFamily="34" charset="-122"/>
                <a:ea typeface="微软雅黑" panose="020B0503020204020204" pitchFamily="34" charset="-122"/>
              </a:rPr>
              <a:t>核心期刊导航</a:t>
            </a:r>
          </a:p>
          <a:p>
            <a:pPr algn="ctr" eaLnBrk="0" hangingPunct="0"/>
            <a:r>
              <a:rPr lang="zh-CN" altLang="en-US" dirty="0">
                <a:latin typeface="微软雅黑" panose="020B0503020204020204" pitchFamily="34" charset="-122"/>
                <a:ea typeface="微软雅黑" panose="020B0503020204020204" pitchFamily="34" charset="-122"/>
              </a:rPr>
              <a:t>检索</a:t>
            </a:r>
          </a:p>
        </p:txBody>
      </p:sp>
      <p:pic>
        <p:nvPicPr>
          <p:cNvPr id="11" name="图片 10"/>
          <p:cNvPicPr>
            <a:picLocks noChangeAspect="1"/>
          </p:cNvPicPr>
          <p:nvPr/>
        </p:nvPicPr>
        <p:blipFill>
          <a:blip r:embed="rId5"/>
          <a:stretch>
            <a:fillRect/>
          </a:stretch>
        </p:blipFill>
        <p:spPr>
          <a:xfrm>
            <a:off x="991870" y="748030"/>
            <a:ext cx="10485755" cy="6040755"/>
          </a:xfrm>
          <a:prstGeom prst="rect">
            <a:avLst/>
          </a:prstGeom>
        </p:spPr>
      </p:pic>
      <p:sp>
        <p:nvSpPr>
          <p:cNvPr id="12" name="矩形 11"/>
          <p:cNvSpPr/>
          <p:nvPr/>
        </p:nvSpPr>
        <p:spPr>
          <a:xfrm>
            <a:off x="7776210" y="2792730"/>
            <a:ext cx="2327275" cy="492760"/>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8565" fontAlgn="base">
              <a:spcBef>
                <a:spcPct val="0"/>
              </a:spcBef>
              <a:spcAft>
                <a:spcPct val="0"/>
              </a:spcAft>
              <a:defRPr/>
            </a:pPr>
            <a:endParaRPr lang="zh-CN" altLang="en-US" sz="1800" strike="noStrike" noProof="1"/>
          </a:p>
        </p:txBody>
      </p:sp>
      <p:sp>
        <p:nvSpPr>
          <p:cNvPr id="16406" name="Text Box 6"/>
          <p:cNvSpPr txBox="1"/>
          <p:nvPr/>
        </p:nvSpPr>
        <p:spPr>
          <a:xfrm>
            <a:off x="5367020" y="2732405"/>
            <a:ext cx="2179320" cy="553085"/>
          </a:xfrm>
          <a:prstGeom prst="rect">
            <a:avLst/>
          </a:prstGeom>
          <a:solidFill>
            <a:schemeClr val="accent2"/>
          </a:solidFill>
          <a:ln w="9525">
            <a:noFill/>
          </a:ln>
        </p:spPr>
        <p:txBody>
          <a:bodyPr wrap="square" anchor="t">
            <a:spAutoFit/>
          </a:bodyPr>
          <a:lstStyle/>
          <a:p>
            <a:pPr lvl="0" indent="0" algn="ctr">
              <a:lnSpc>
                <a:spcPct val="150000"/>
              </a:lnSpc>
              <a:buSzPct val="70000"/>
              <a:buFont typeface="Wingdings 2" panose="05020102010507070707" pitchFamily="18" charset="2"/>
              <a:buNone/>
            </a:pPr>
            <a:r>
              <a:rPr lang="zh-CN" altLang="en-US" sz="2000" b="1" dirty="0">
                <a:latin typeface="幼圆" panose="02010509060101010101" charset="-122"/>
                <a:ea typeface="幼圆" panose="02010509060101010101" charset="-122"/>
                <a:sym typeface="宋体" panose="02010600030101010101" pitchFamily="2" charset="-122"/>
              </a:rPr>
              <a:t>筛选、排序</a:t>
            </a:r>
          </a:p>
        </p:txBody>
      </p:sp>
    </p:spTree>
  </p:cSld>
  <p:clrMapOvr>
    <a:masterClrMapping/>
  </p:clrMapOvr>
  <p:transition spd="slow" advClick="0" advTm="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6"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trips(downLeft)">
                                      <p:cBhvr>
                                        <p:cTn id="7" dur="500"/>
                                        <p:tgtEl>
                                          <p:spTgt spid="8"/>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up)">
                                      <p:cBhvr>
                                        <p:cTn id="11" dur="500"/>
                                        <p:tgtEl>
                                          <p:spTgt spid="17"/>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grpId="7" nodeType="clickEffect">
                                  <p:stCondLst>
                                    <p:cond delay="0"/>
                                  </p:stCondLst>
                                  <p:childTnLst>
                                    <p:set>
                                      <p:cBhvr>
                                        <p:cTn id="15" dur="1" fill="hold">
                                          <p:stCondLst>
                                            <p:cond delay="0"/>
                                          </p:stCondLst>
                                        </p:cTn>
                                        <p:tgtEl>
                                          <p:spTgt spid="8"/>
                                        </p:tgtEl>
                                        <p:attrNameLst>
                                          <p:attrName>style.visibility</p:attrName>
                                        </p:attrNameLst>
                                      </p:cBhvr>
                                      <p:to>
                                        <p:strVal val="hidden"/>
                                      </p:to>
                                    </p:set>
                                  </p:childTnLst>
                                </p:cTn>
                              </p:par>
                              <p:par>
                                <p:cTn id="16" presetID="1" presetClass="exit" presetSubtype="0" fill="hold" grpId="1" nodeType="withEffect">
                                  <p:stCondLst>
                                    <p:cond delay="0"/>
                                  </p:stCondLst>
                                  <p:childTnLst>
                                    <p:set>
                                      <p:cBhvr>
                                        <p:cTn id="17" dur="1" fill="hold">
                                          <p:stCondLst>
                                            <p:cond delay="0"/>
                                          </p:stCondLst>
                                        </p:cTn>
                                        <p:tgtEl>
                                          <p:spTgt spid="17"/>
                                        </p:tgtEl>
                                        <p:attrNameLst>
                                          <p:attrName>style.visibility</p:attrName>
                                        </p:attrNameLst>
                                      </p:cBhvr>
                                      <p:to>
                                        <p:strVal val="hidden"/>
                                      </p:to>
                                    </p:set>
                                  </p:childTnLst>
                                </p:cTn>
                              </p:par>
                              <p:par>
                                <p:cTn id="18" presetID="18" presetClass="entr" presetSubtype="12" fill="hold" grpId="6"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strips(downLeft)">
                                      <p:cBhvr>
                                        <p:cTn id="20" dur="500"/>
                                        <p:tgtEl>
                                          <p:spTgt spid="6"/>
                                        </p:tgtEl>
                                      </p:cBhvr>
                                    </p:animEffect>
                                  </p:childTnLst>
                                </p:cTn>
                              </p:par>
                            </p:childTnLst>
                          </p:cTn>
                        </p:par>
                        <p:par>
                          <p:cTn id="21" fill="hold">
                            <p:stCondLst>
                              <p:cond delay="0"/>
                            </p:stCondLst>
                            <p:childTnLst>
                              <p:par>
                                <p:cTn id="22" presetID="12" presetClass="entr" presetSubtype="1" fill="hold" grpId="0" nodeType="afterEffect">
                                  <p:stCondLst>
                                    <p:cond delay="0"/>
                                  </p:stCondLst>
                                  <p:childTnLst>
                                    <p:set>
                                      <p:cBhvr>
                                        <p:cTn id="23" dur="1" fill="hold">
                                          <p:stCondLst>
                                            <p:cond delay="0"/>
                                          </p:stCondLst>
                                        </p:cTn>
                                        <p:tgtEl>
                                          <p:spTgt spid="20"/>
                                        </p:tgtEl>
                                        <p:attrNameLst>
                                          <p:attrName>style.visibility</p:attrName>
                                        </p:attrNameLst>
                                      </p:cBhvr>
                                      <p:to>
                                        <p:strVal val="visible"/>
                                      </p:to>
                                    </p:set>
                                    <p:anim calcmode="lin" valueType="num">
                                      <p:cBhvr additive="base">
                                        <p:cTn id="24" dur="500"/>
                                        <p:tgtEl>
                                          <p:spTgt spid="20"/>
                                        </p:tgtEl>
                                        <p:attrNameLst>
                                          <p:attrName>ppt_y</p:attrName>
                                        </p:attrNameLst>
                                      </p:cBhvr>
                                      <p:tavLst>
                                        <p:tav tm="0">
                                          <p:val>
                                            <p:strVal val="#ppt_y-#ppt_h*1.125000"/>
                                          </p:val>
                                        </p:tav>
                                        <p:tav tm="100000">
                                          <p:val>
                                            <p:strVal val="#ppt_y"/>
                                          </p:val>
                                        </p:tav>
                                      </p:tavLst>
                                    </p:anim>
                                    <p:animEffect transition="in" filter="wipe(down)">
                                      <p:cBhvr>
                                        <p:cTn id="25" dur="500"/>
                                        <p:tgtEl>
                                          <p:spTgt spid="20"/>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additive="base">
                                        <p:cTn id="30" dur="500" fill="hold"/>
                                        <p:tgtEl>
                                          <p:spTgt spid="11"/>
                                        </p:tgtEl>
                                        <p:attrNameLst>
                                          <p:attrName>ppt_x</p:attrName>
                                        </p:attrNameLst>
                                      </p:cBhvr>
                                      <p:tavLst>
                                        <p:tav tm="0">
                                          <p:val>
                                            <p:strVal val="#ppt_x"/>
                                          </p:val>
                                        </p:tav>
                                        <p:tav tm="100000">
                                          <p:val>
                                            <p:strVal val="#ppt_x"/>
                                          </p:val>
                                        </p:tav>
                                      </p:tavLst>
                                    </p:anim>
                                    <p:anim calcmode="lin" valueType="num">
                                      <p:cBhvr additive="base">
                                        <p:cTn id="31" dur="500" fill="hold"/>
                                        <p:tgtEl>
                                          <p:spTgt spid="11"/>
                                        </p:tgtEl>
                                        <p:attrNameLst>
                                          <p:attrName>ppt_y</p:attrName>
                                        </p:attrNameLst>
                                      </p:cBhvr>
                                      <p:tavLst>
                                        <p:tav tm="0">
                                          <p:val>
                                            <p:strVal val="1+#ppt_h/2"/>
                                          </p:val>
                                        </p:tav>
                                        <p:tav tm="100000">
                                          <p:val>
                                            <p:strVal val="#ppt_y"/>
                                          </p:val>
                                        </p:tav>
                                      </p:tavLst>
                                    </p:anim>
                                  </p:childTnLst>
                                </p:cTn>
                              </p:par>
                            </p:childTnLst>
                          </p:cTn>
                        </p:par>
                        <p:par>
                          <p:cTn id="32" fill="hold">
                            <p:stCondLst>
                              <p:cond delay="500"/>
                            </p:stCondLst>
                            <p:childTnLst>
                              <p:par>
                                <p:cTn id="33" presetID="18" presetClass="entr" presetSubtype="12" fill="hold" grpId="6" nodeType="after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strips(downLeft)">
                                      <p:cBhvr>
                                        <p:cTn id="35" dur="500"/>
                                        <p:tgtEl>
                                          <p:spTgt spid="12"/>
                                        </p:tgtEl>
                                      </p:cBhvr>
                                    </p:animEffect>
                                  </p:childTnLst>
                                </p:cTn>
                              </p:par>
                            </p:childTnLst>
                          </p:cTn>
                        </p:par>
                        <p:par>
                          <p:cTn id="36" fill="hold">
                            <p:stCondLst>
                              <p:cond delay="1000"/>
                            </p:stCondLst>
                            <p:childTnLst>
                              <p:par>
                                <p:cTn id="37" presetID="3" presetClass="entr" presetSubtype="10" fill="hold" grpId="5" nodeType="afterEffect">
                                  <p:stCondLst>
                                    <p:cond delay="0"/>
                                  </p:stCondLst>
                                  <p:childTnLst>
                                    <p:set>
                                      <p:cBhvr>
                                        <p:cTn id="38" dur="1" fill="hold">
                                          <p:stCondLst>
                                            <p:cond delay="0"/>
                                          </p:stCondLst>
                                        </p:cTn>
                                        <p:tgtEl>
                                          <p:spTgt spid="16406"/>
                                        </p:tgtEl>
                                        <p:attrNameLst>
                                          <p:attrName>style.visibility</p:attrName>
                                        </p:attrNameLst>
                                      </p:cBhvr>
                                      <p:to>
                                        <p:strVal val="visible"/>
                                      </p:to>
                                    </p:set>
                                    <p:animEffect transition="in" filter="blinds(horizontal)">
                                      <p:cBhvr>
                                        <p:cTn id="39" dur="500"/>
                                        <p:tgtEl>
                                          <p:spTgt spid="164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6" grpId="2" animBg="1"/>
      <p:bldP spid="6" grpId="3" animBg="1"/>
      <p:bldP spid="6" grpId="4" animBg="1"/>
      <p:bldP spid="6" grpId="5" animBg="1"/>
      <p:bldP spid="6" grpId="6" bldLvl="0" animBg="1"/>
      <p:bldP spid="8" grpId="0" animBg="1"/>
      <p:bldP spid="8" grpId="1" animBg="1"/>
      <p:bldP spid="8" grpId="2" animBg="1"/>
      <p:bldP spid="8" grpId="3" animBg="1"/>
      <p:bldP spid="8" grpId="4" animBg="1"/>
      <p:bldP spid="8" grpId="5" animBg="1"/>
      <p:bldP spid="8" grpId="6" bldLvl="0" animBg="1"/>
      <p:bldP spid="8" grpId="7" animBg="1"/>
      <p:bldP spid="17" grpId="0" bldLvl="0" animBg="1"/>
      <p:bldP spid="17" grpId="1" animBg="1"/>
      <p:bldP spid="20" grpId="0" bldLvl="0" animBg="1"/>
      <p:bldP spid="12" grpId="0" animBg="1"/>
      <p:bldP spid="12" grpId="1" animBg="1"/>
      <p:bldP spid="12" grpId="2" animBg="1"/>
      <p:bldP spid="12" grpId="3" animBg="1"/>
      <p:bldP spid="12" grpId="4" animBg="1"/>
      <p:bldP spid="12" grpId="5" animBg="1"/>
      <p:bldP spid="12" grpId="6" bldLvl="0" animBg="1"/>
      <p:bldP spid="16406" grpId="1" animBg="1"/>
      <p:bldP spid="16406" grpId="2" animBg="1"/>
      <p:bldP spid="16406" grpId="3" animBg="1"/>
      <p:bldP spid="16406" grpId="4" animBg="1"/>
      <p:bldP spid="16406" grpId="5" bldLvl="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4"/>
          <a:stretch>
            <a:fillRect/>
          </a:stretch>
        </p:blipFill>
        <p:spPr>
          <a:xfrm>
            <a:off x="993775" y="775970"/>
            <a:ext cx="10627360" cy="5590540"/>
          </a:xfrm>
          <a:prstGeom prst="rect">
            <a:avLst/>
          </a:prstGeom>
        </p:spPr>
      </p:pic>
      <p:sp>
        <p:nvSpPr>
          <p:cNvPr id="10" name="矩形 9"/>
          <p:cNvSpPr/>
          <p:nvPr/>
        </p:nvSpPr>
        <p:spPr>
          <a:xfrm>
            <a:off x="2903220" y="1374140"/>
            <a:ext cx="8450580" cy="1043940"/>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2" name="矩形 11"/>
          <p:cNvSpPr/>
          <p:nvPr/>
        </p:nvSpPr>
        <p:spPr>
          <a:xfrm>
            <a:off x="4770120" y="866775"/>
            <a:ext cx="4028440" cy="363220"/>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3" name="矩形 12"/>
          <p:cNvSpPr/>
          <p:nvPr/>
        </p:nvSpPr>
        <p:spPr>
          <a:xfrm>
            <a:off x="3034665" y="3193415"/>
            <a:ext cx="8434705" cy="3173095"/>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00" b="0" i="0" u="none" strike="noStrike" kern="1200" cap="none" spc="0" normalizeH="0" baseline="0" noProof="0">
              <a:ln>
                <a:noFill/>
              </a:ln>
              <a:solidFill>
                <a:schemeClr val="lt1"/>
              </a:solidFill>
              <a:effectLst/>
              <a:uLnTx/>
              <a:uFillTx/>
              <a:latin typeface="+mn-lt"/>
              <a:ea typeface="+mn-ea"/>
              <a:cs typeface="+mn-cs"/>
            </a:endParaRPr>
          </a:p>
        </p:txBody>
      </p:sp>
      <p:sp>
        <p:nvSpPr>
          <p:cNvPr id="3" name="MH_PageTitle"/>
          <p:cNvSpPr txBox="1"/>
          <p:nvPr>
            <p:custDataLst>
              <p:tags r:id="rId1"/>
            </p:custDataLst>
          </p:nvPr>
        </p:nvSpPr>
        <p:spPr>
          <a:xfrm>
            <a:off x="838200" y="111125"/>
            <a:ext cx="10515600" cy="534988"/>
          </a:xfrm>
          <a:prstGeom prst="rect">
            <a:avLst/>
          </a:prstGeom>
        </p:spPr>
        <p:txBody>
          <a:bodyPr/>
          <a:lstStyle/>
          <a:p>
            <a:pPr marR="0" defTabSz="914400">
              <a:lnSpc>
                <a:spcPct val="90000"/>
              </a:lnSpc>
              <a:buClrTx/>
              <a:buSzTx/>
              <a:buFont typeface="Arial" panose="020B0604020202020204" pitchFamily="34" charset="0"/>
              <a:buNone/>
              <a:defRPr/>
            </a:pPr>
            <a:r>
              <a:rPr kumimoji="0" lang="zh-CN" altLang="en-US" sz="3600" kern="1200" cap="none" spc="0" normalizeH="0" baseline="0" noProof="0" dirty="0">
                <a:solidFill>
                  <a:schemeClr val="bg1"/>
                </a:solidFill>
                <a:latin typeface="微软雅黑" panose="020B0503020204020204" pitchFamily="34" charset="-122"/>
                <a:ea typeface="微软雅黑" panose="020B0503020204020204" pitchFamily="34" charset="-122"/>
                <a:cs typeface="+mn-cs"/>
              </a:rPr>
              <a:t>出版物检索</a:t>
            </a:r>
            <a:r>
              <a:rPr kumimoji="0" lang="en-US" altLang="zh-CN" sz="3600" kern="1200" cap="none" spc="0" normalizeH="0" baseline="0" noProof="0" dirty="0">
                <a:solidFill>
                  <a:schemeClr val="bg1"/>
                </a:solidFill>
                <a:latin typeface="微软雅黑" panose="020B0503020204020204" pitchFamily="34" charset="-122"/>
                <a:ea typeface="微软雅黑" panose="020B0503020204020204" pitchFamily="34" charset="-122"/>
                <a:cs typeface="+mn-cs"/>
              </a:rPr>
              <a:t>——</a:t>
            </a:r>
            <a:r>
              <a:rPr kumimoji="0" lang="zh-CN" altLang="en-US" sz="3600" kern="1200" cap="none" spc="0" normalizeH="0" baseline="0" noProof="0" dirty="0">
                <a:solidFill>
                  <a:schemeClr val="bg1"/>
                </a:solidFill>
                <a:latin typeface="微软雅黑" panose="020B0503020204020204" pitchFamily="34" charset="-122"/>
                <a:ea typeface="微软雅黑" panose="020B0503020204020204" pitchFamily="34" charset="-122"/>
                <a:cs typeface="+mn-cs"/>
              </a:rPr>
              <a:t>整刊阅读</a:t>
            </a:r>
          </a:p>
        </p:txBody>
      </p:sp>
      <p:sp>
        <p:nvSpPr>
          <p:cNvPr id="16406" name="Text Box 6"/>
          <p:cNvSpPr txBox="1"/>
          <p:nvPr/>
        </p:nvSpPr>
        <p:spPr>
          <a:xfrm>
            <a:off x="9174480" y="775970"/>
            <a:ext cx="2179320" cy="553085"/>
          </a:xfrm>
          <a:prstGeom prst="rect">
            <a:avLst/>
          </a:prstGeom>
          <a:solidFill>
            <a:schemeClr val="accent2"/>
          </a:solidFill>
          <a:ln w="9525">
            <a:noFill/>
          </a:ln>
        </p:spPr>
        <p:txBody>
          <a:bodyPr wrap="square" anchor="t">
            <a:spAutoFit/>
          </a:bodyPr>
          <a:lstStyle/>
          <a:p>
            <a:pPr lvl="0" indent="0" algn="ctr">
              <a:lnSpc>
                <a:spcPct val="150000"/>
              </a:lnSpc>
              <a:buSzPct val="70000"/>
              <a:buFont typeface="Wingdings 2" panose="05020102010507070707" pitchFamily="18" charset="2"/>
              <a:buNone/>
            </a:pPr>
            <a:r>
              <a:rPr lang="zh-CN" altLang="en-US" sz="2000" b="1" dirty="0">
                <a:latin typeface="幼圆" panose="02010509060101010101" charset="-122"/>
                <a:ea typeface="幼圆" panose="02010509060101010101" charset="-122"/>
                <a:sym typeface="宋体" panose="02010600030101010101" pitchFamily="2" charset="-122"/>
              </a:rPr>
              <a:t>出版物信息</a:t>
            </a:r>
          </a:p>
        </p:txBody>
      </p:sp>
      <p:sp>
        <p:nvSpPr>
          <p:cNvPr id="5" name="Text Box 6"/>
          <p:cNvSpPr txBox="1"/>
          <p:nvPr/>
        </p:nvSpPr>
        <p:spPr>
          <a:xfrm>
            <a:off x="6355715" y="4573905"/>
            <a:ext cx="2179320" cy="553085"/>
          </a:xfrm>
          <a:prstGeom prst="rect">
            <a:avLst/>
          </a:prstGeom>
          <a:solidFill>
            <a:schemeClr val="accent2"/>
          </a:solidFill>
          <a:ln w="9525">
            <a:noFill/>
          </a:ln>
        </p:spPr>
        <p:txBody>
          <a:bodyPr wrap="square" anchor="t">
            <a:spAutoFit/>
          </a:bodyPr>
          <a:lstStyle/>
          <a:p>
            <a:pPr lvl="0" indent="0" algn="ctr">
              <a:lnSpc>
                <a:spcPct val="150000"/>
              </a:lnSpc>
              <a:buSzPct val="70000"/>
              <a:buFont typeface="Wingdings 2" panose="05020102010507070707" pitchFamily="18" charset="2"/>
              <a:buNone/>
            </a:pPr>
            <a:r>
              <a:rPr lang="zh-CN" altLang="en-US" sz="2000" b="1" dirty="0">
                <a:latin typeface="幼圆" panose="02010509060101010101" charset="-122"/>
                <a:ea typeface="幼圆" panose="02010509060101010101" charset="-122"/>
                <a:sym typeface="宋体" panose="02010600030101010101" pitchFamily="2" charset="-122"/>
              </a:rPr>
              <a:t>整刊的文献阅读</a:t>
            </a:r>
          </a:p>
        </p:txBody>
      </p:sp>
      <p:sp>
        <p:nvSpPr>
          <p:cNvPr id="6" name="Text Box 6"/>
          <p:cNvSpPr txBox="1"/>
          <p:nvPr/>
        </p:nvSpPr>
        <p:spPr>
          <a:xfrm>
            <a:off x="4309110" y="3547110"/>
            <a:ext cx="6309360" cy="1198880"/>
          </a:xfrm>
          <a:prstGeom prst="rect">
            <a:avLst/>
          </a:prstGeom>
          <a:solidFill>
            <a:srgbClr val="92D050"/>
          </a:solidFill>
          <a:ln w="9525">
            <a:noFill/>
          </a:ln>
        </p:spPr>
        <p:txBody>
          <a:bodyPr wrap="square" anchor="t">
            <a:spAutoFit/>
          </a:bodyPr>
          <a:lstStyle/>
          <a:p>
            <a:pPr lvl="0" indent="0" algn="ctr">
              <a:lnSpc>
                <a:spcPct val="150000"/>
              </a:lnSpc>
              <a:buSzPct val="70000"/>
              <a:buFont typeface="Wingdings 2" panose="05020102010507070707" pitchFamily="18" charset="2"/>
              <a:buNone/>
            </a:pPr>
            <a:r>
              <a:rPr lang="zh-CN" altLang="en-US" sz="2400" b="1" dirty="0">
                <a:latin typeface="幼圆" panose="02010509060101010101" charset="-122"/>
                <a:ea typeface="幼圆" panose="02010509060101010101" charset="-122"/>
                <a:sym typeface="宋体" panose="02010600030101010101" pitchFamily="2" charset="-122"/>
              </a:rPr>
              <a:t>选择优秀的刊物阅读，帮助读者快速了解最新的科研方向，找到热点主题</a:t>
            </a:r>
          </a:p>
        </p:txBody>
      </p:sp>
    </p:spTree>
  </p:cSld>
  <p:clrMapOvr>
    <a:masterClrMapping/>
  </p:clrMapOvr>
  <p:transition spd="slow" advClick="0" advTm="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5" nodeType="afterEffect">
                                  <p:stCondLst>
                                    <p:cond delay="0"/>
                                  </p:stCondLst>
                                  <p:childTnLst>
                                    <p:set>
                                      <p:cBhvr>
                                        <p:cTn id="6" dur="1" fill="hold">
                                          <p:stCondLst>
                                            <p:cond delay="0"/>
                                          </p:stCondLst>
                                        </p:cTn>
                                        <p:tgtEl>
                                          <p:spTgt spid="16406"/>
                                        </p:tgtEl>
                                        <p:attrNameLst>
                                          <p:attrName>style.visibility</p:attrName>
                                        </p:attrNameLst>
                                      </p:cBhvr>
                                      <p:to>
                                        <p:strVal val="visible"/>
                                      </p:to>
                                    </p:set>
                                    <p:animEffect transition="in" filter="blinds(horizontal)">
                                      <p:cBhvr>
                                        <p:cTn id="7" dur="500"/>
                                        <p:tgtEl>
                                          <p:spTgt spid="1640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6" nodeType="clickEffect">
                                  <p:stCondLst>
                                    <p:cond delay="0"/>
                                  </p:stCondLst>
                                  <p:childTnLst>
                                    <p:set>
                                      <p:cBhvr>
                                        <p:cTn id="11" dur="1" fill="hold">
                                          <p:stCondLst>
                                            <p:cond delay="0"/>
                                          </p:stCondLst>
                                        </p:cTn>
                                        <p:tgtEl>
                                          <p:spTgt spid="12"/>
                                        </p:tgtEl>
                                        <p:attrNameLst>
                                          <p:attrName>style.visibility</p:attrName>
                                        </p:attrNameLst>
                                      </p:cBhvr>
                                      <p:to>
                                        <p:strVal val="hidden"/>
                                      </p:to>
                                    </p:set>
                                  </p:childTnLst>
                                </p:cTn>
                              </p:par>
                              <p:par>
                                <p:cTn id="12" presetID="1" presetClass="exit" presetSubtype="0" fill="hold" grpId="6" nodeType="withEffect">
                                  <p:stCondLst>
                                    <p:cond delay="0"/>
                                  </p:stCondLst>
                                  <p:childTnLst>
                                    <p:set>
                                      <p:cBhvr>
                                        <p:cTn id="13" dur="1" fill="hold">
                                          <p:stCondLst>
                                            <p:cond delay="0"/>
                                          </p:stCondLst>
                                        </p:cTn>
                                        <p:tgtEl>
                                          <p:spTgt spid="10"/>
                                        </p:tgtEl>
                                        <p:attrNameLst>
                                          <p:attrName>style.visibility</p:attrName>
                                        </p:attrNameLst>
                                      </p:cBhvr>
                                      <p:to>
                                        <p:strVal val="hidden"/>
                                      </p:to>
                                    </p:set>
                                  </p:childTnLst>
                                </p:cTn>
                              </p:par>
                              <p:par>
                                <p:cTn id="14" presetID="1" presetClass="exit" presetSubtype="0" fill="hold" grpId="6" nodeType="withEffect">
                                  <p:stCondLst>
                                    <p:cond delay="0"/>
                                  </p:stCondLst>
                                  <p:childTnLst>
                                    <p:set>
                                      <p:cBhvr>
                                        <p:cTn id="15" dur="1" fill="hold">
                                          <p:stCondLst>
                                            <p:cond delay="0"/>
                                          </p:stCondLst>
                                        </p:cTn>
                                        <p:tgtEl>
                                          <p:spTgt spid="16406"/>
                                        </p:tgtEl>
                                        <p:attrNameLst>
                                          <p:attrName>style.visibility</p:attrName>
                                        </p:attrNameLst>
                                      </p:cBhvr>
                                      <p:to>
                                        <p:strVal val="hidden"/>
                                      </p:to>
                                    </p:set>
                                  </p:childTnLst>
                                </p:cTn>
                              </p:par>
                              <p:par>
                                <p:cTn id="16" presetID="1" presetClass="entr" presetSubtype="0" fill="hold" grpId="6" nodeType="withEffect">
                                  <p:stCondLst>
                                    <p:cond delay="0"/>
                                  </p:stCondLst>
                                  <p:childTnLst>
                                    <p:set>
                                      <p:cBhvr>
                                        <p:cTn id="17" dur="1" fill="hold">
                                          <p:stCondLst>
                                            <p:cond delay="0"/>
                                          </p:stCondLst>
                                        </p:cTn>
                                        <p:tgtEl>
                                          <p:spTgt spid="13"/>
                                        </p:tgtEl>
                                        <p:attrNameLst>
                                          <p:attrName>style.visibility</p:attrName>
                                        </p:attrNameLst>
                                      </p:cBhvr>
                                      <p:to>
                                        <p:strVal val="visible"/>
                                      </p:to>
                                    </p:set>
                                  </p:childTnLst>
                                </p:cTn>
                              </p:par>
                            </p:childTnLst>
                          </p:cTn>
                        </p:par>
                        <p:par>
                          <p:cTn id="18" fill="hold">
                            <p:stCondLst>
                              <p:cond delay="0"/>
                            </p:stCondLst>
                            <p:childTnLst>
                              <p:par>
                                <p:cTn id="19" presetID="3" presetClass="entr" presetSubtype="10" fill="hold" grpId="5"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linds(horizontal)">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grpId="7" nodeType="clickEffect">
                                  <p:stCondLst>
                                    <p:cond delay="0"/>
                                  </p:stCondLst>
                                  <p:childTnLst>
                                    <p:set>
                                      <p:cBhvr>
                                        <p:cTn id="25" dur="1" fill="hold">
                                          <p:stCondLst>
                                            <p:cond delay="0"/>
                                          </p:stCondLst>
                                        </p:cTn>
                                        <p:tgtEl>
                                          <p:spTgt spid="13"/>
                                        </p:tgtEl>
                                        <p:attrNameLst>
                                          <p:attrName>style.visibility</p:attrName>
                                        </p:attrNameLst>
                                      </p:cBhvr>
                                      <p:to>
                                        <p:strVal val="hidden"/>
                                      </p:to>
                                    </p:set>
                                  </p:childTnLst>
                                </p:cTn>
                              </p:par>
                              <p:par>
                                <p:cTn id="26" presetID="1" presetClass="exit" presetSubtype="0" fill="hold" grpId="6" nodeType="withEffect">
                                  <p:stCondLst>
                                    <p:cond delay="0"/>
                                  </p:stCondLst>
                                  <p:childTnLst>
                                    <p:set>
                                      <p:cBhvr>
                                        <p:cTn id="27" dur="1" fill="hold">
                                          <p:stCondLst>
                                            <p:cond delay="0"/>
                                          </p:stCondLst>
                                        </p:cTn>
                                        <p:tgtEl>
                                          <p:spTgt spid="5"/>
                                        </p:tgtEl>
                                        <p:attrNameLst>
                                          <p:attrName>style.visibility</p:attrName>
                                        </p:attrNameLst>
                                      </p:cBhvr>
                                      <p:to>
                                        <p:strVal val="hidden"/>
                                      </p:to>
                                    </p:set>
                                  </p:childTnLst>
                                </p:cTn>
                              </p:par>
                              <p:par>
                                <p:cTn id="28" presetID="3" presetClass="entr" presetSubtype="10" fill="hold" grpId="5"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blinds(horizontal)">
                                      <p:cBhvr>
                                        <p:cTn id="3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0" grpId="2" animBg="1"/>
      <p:bldP spid="10" grpId="3" animBg="1"/>
      <p:bldP spid="10" grpId="4" animBg="1"/>
      <p:bldP spid="10" grpId="5" animBg="1"/>
      <p:bldP spid="10" grpId="6" animBg="1"/>
      <p:bldP spid="12" grpId="0" animBg="1"/>
      <p:bldP spid="12" grpId="1" animBg="1"/>
      <p:bldP spid="12" grpId="2" animBg="1"/>
      <p:bldP spid="12" grpId="3" animBg="1"/>
      <p:bldP spid="12" grpId="4" animBg="1"/>
      <p:bldP spid="12" grpId="5" animBg="1"/>
      <p:bldP spid="12" grpId="6" animBg="1"/>
      <p:bldP spid="13" grpId="0" animBg="1"/>
      <p:bldP spid="13" grpId="1" animBg="1"/>
      <p:bldP spid="13" grpId="2" animBg="1"/>
      <p:bldP spid="13" grpId="3" animBg="1"/>
      <p:bldP spid="13" grpId="4" animBg="1"/>
      <p:bldP spid="13" grpId="5" animBg="1"/>
      <p:bldP spid="13" grpId="6" bldLvl="0" animBg="1"/>
      <p:bldP spid="13" grpId="7" bldLvl="0" animBg="1"/>
      <p:bldP spid="16406" grpId="1" animBg="1"/>
      <p:bldP spid="16406" grpId="2" animBg="1"/>
      <p:bldP spid="16406" grpId="3" animBg="1"/>
      <p:bldP spid="16406" grpId="4" animBg="1"/>
      <p:bldP spid="16406" grpId="5" bldLvl="0" animBg="1"/>
      <p:bldP spid="16406" grpId="6" animBg="1"/>
      <p:bldP spid="5" grpId="1" animBg="1"/>
      <p:bldP spid="5" grpId="2" animBg="1"/>
      <p:bldP spid="5" grpId="3" animBg="1"/>
      <p:bldP spid="5" grpId="4" animBg="1"/>
      <p:bldP spid="5" grpId="5" bldLvl="0" animBg="1"/>
      <p:bldP spid="5" grpId="6" animBg="1"/>
      <p:bldP spid="6" grpId="1" animBg="1"/>
      <p:bldP spid="6" grpId="2" animBg="1"/>
      <p:bldP spid="6" grpId="3" animBg="1"/>
      <p:bldP spid="6" grpId="4" animBg="1"/>
      <p:bldP spid="6" grpId="5" bldLvl="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C:\Users\yue\Desktop\火狐截图_2018-11-16T01-09-33.378Z.png火狐截图_2018-11-16T01-09-33.378Z"/>
          <p:cNvPicPr>
            <a:picLocks noChangeAspect="1"/>
          </p:cNvPicPr>
          <p:nvPr/>
        </p:nvPicPr>
        <p:blipFill>
          <a:blip r:embed="rId4"/>
          <a:srcRect/>
          <a:stretch>
            <a:fillRect/>
          </a:stretch>
        </p:blipFill>
        <p:spPr>
          <a:xfrm>
            <a:off x="675005" y="661670"/>
            <a:ext cx="10841990" cy="5695950"/>
          </a:xfrm>
          <a:prstGeom prst="rect">
            <a:avLst/>
          </a:prstGeom>
        </p:spPr>
      </p:pic>
      <p:sp>
        <p:nvSpPr>
          <p:cNvPr id="9" name="MH_PageTitle"/>
          <p:cNvSpPr txBox="1"/>
          <p:nvPr>
            <p:custDataLst>
              <p:tags r:id="rId1"/>
            </p:custDataLst>
          </p:nvPr>
        </p:nvSpPr>
        <p:spPr>
          <a:xfrm>
            <a:off x="838200" y="111125"/>
            <a:ext cx="10515600" cy="534988"/>
          </a:xfrm>
          <a:prstGeom prst="rect">
            <a:avLst/>
          </a:prstGeom>
        </p:spPr>
        <p:txBody>
          <a:bodyPr/>
          <a:lstStyle/>
          <a:p>
            <a:pPr marR="0" defTabSz="914400">
              <a:lnSpc>
                <a:spcPct val="90000"/>
              </a:lnSpc>
              <a:buClrTx/>
              <a:buSzTx/>
              <a:buFont typeface="Arial" panose="020B0604020202020204" pitchFamily="34" charset="0"/>
              <a:buNone/>
              <a:defRPr/>
            </a:pPr>
            <a:r>
              <a:rPr kumimoji="0" lang="zh-CN" altLang="en-US" sz="3600" kern="1200" cap="none" spc="0" normalizeH="0" baseline="0" noProof="0" dirty="0">
                <a:solidFill>
                  <a:schemeClr val="bg1"/>
                </a:solidFill>
                <a:latin typeface="微软雅黑" panose="020B0503020204020204" pitchFamily="34" charset="-122"/>
                <a:ea typeface="微软雅黑" panose="020B0503020204020204" pitchFamily="34" charset="-122"/>
                <a:cs typeface="+mn-cs"/>
              </a:rPr>
              <a:t>学术翻译</a:t>
            </a:r>
          </a:p>
        </p:txBody>
      </p:sp>
      <p:sp>
        <p:nvSpPr>
          <p:cNvPr id="17" name="矩形 16"/>
          <p:cNvSpPr/>
          <p:nvPr/>
        </p:nvSpPr>
        <p:spPr>
          <a:xfrm>
            <a:off x="4291330" y="772795"/>
            <a:ext cx="657225" cy="265430"/>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pic>
        <p:nvPicPr>
          <p:cNvPr id="3" name="图片 2"/>
          <p:cNvPicPr>
            <a:picLocks noChangeAspect="1"/>
          </p:cNvPicPr>
          <p:nvPr/>
        </p:nvPicPr>
        <p:blipFill>
          <a:blip r:embed="rId5"/>
          <a:stretch>
            <a:fillRect/>
          </a:stretch>
        </p:blipFill>
        <p:spPr>
          <a:xfrm>
            <a:off x="2181225" y="-13335"/>
            <a:ext cx="8114030" cy="6884670"/>
          </a:xfrm>
          <a:prstGeom prst="rect">
            <a:avLst/>
          </a:prstGeom>
        </p:spPr>
      </p:pic>
      <p:sp>
        <p:nvSpPr>
          <p:cNvPr id="12" name="矩形 11"/>
          <p:cNvSpPr/>
          <p:nvPr/>
        </p:nvSpPr>
        <p:spPr>
          <a:xfrm>
            <a:off x="7412990" y="4345940"/>
            <a:ext cx="1239520" cy="285115"/>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4" name="矩形 3"/>
          <p:cNvSpPr/>
          <p:nvPr/>
        </p:nvSpPr>
        <p:spPr>
          <a:xfrm>
            <a:off x="9307195" y="5714365"/>
            <a:ext cx="785495" cy="207645"/>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5" name="矩形 4"/>
          <p:cNvSpPr/>
          <p:nvPr/>
        </p:nvSpPr>
        <p:spPr>
          <a:xfrm>
            <a:off x="8733155" y="5269230"/>
            <a:ext cx="1379220" cy="429895"/>
          </a:xfrm>
          <a:prstGeom prst="rect">
            <a:avLst/>
          </a:prstGeom>
          <a:solidFill>
            <a:schemeClr val="bg1"/>
          </a:solidFill>
          <a:ln w="19050" cap="flat" cmpd="sng">
            <a:solidFill>
              <a:srgbClr val="FF0000"/>
            </a:solidFill>
            <a:prstDash val="solid"/>
            <a:round/>
            <a:headEnd type="none" w="med" len="med"/>
            <a:tailEnd type="none" w="med" len="med"/>
          </a:ln>
        </p:spPr>
        <p:txBody>
          <a:bodyPr wrap="square" anchor="t">
            <a:spAutoFit/>
          </a:bodyPr>
          <a:lstStyle/>
          <a:p>
            <a:pPr algn="ctr"/>
            <a:r>
              <a:rPr lang="zh-CN" altLang="en-US" sz="2200" dirty="0">
                <a:latin typeface="微软雅黑" panose="020B0503020204020204" pitchFamily="34" charset="-122"/>
                <a:ea typeface="微软雅黑" panose="020B0503020204020204" pitchFamily="34" charset="-122"/>
              </a:rPr>
              <a:t>翻译助手</a:t>
            </a:r>
          </a:p>
        </p:txBody>
      </p:sp>
    </p:spTree>
  </p:cSld>
  <p:clrMapOvr>
    <a:masterClrMapping/>
  </p:clrMapOvr>
  <p:transition spd="slow" advClick="0" advTm="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par>
                                <p:cTn id="7" presetID="1" presetClass="exit" presetSubtype="0" fill="hold" grpId="6" nodeType="withEffect">
                                  <p:stCondLst>
                                    <p:cond delay="0"/>
                                  </p:stCondLst>
                                  <p:childTnLst>
                                    <p:set>
                                      <p:cBhvr>
                                        <p:cTn id="8" dur="1" fill="hold">
                                          <p:stCondLst>
                                            <p:cond delay="0"/>
                                          </p:stCondLst>
                                        </p:cTn>
                                        <p:tgtEl>
                                          <p:spTgt spid="17"/>
                                        </p:tgtEl>
                                        <p:attrNameLst>
                                          <p:attrName>style.visibility</p:attrName>
                                        </p:attrNameLst>
                                      </p:cBhvr>
                                      <p:to>
                                        <p:strVal val="hidden"/>
                                      </p:to>
                                    </p:set>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par>
                          <p:cTn id="13" fill="hold">
                            <p:stCondLst>
                              <p:cond delay="0"/>
                            </p:stCondLst>
                            <p:childTnLst>
                              <p:par>
                                <p:cTn id="14" presetID="21" presetClass="entr" presetSubtype="1" fill="hold" grpId="6" nodeType="afterEffect">
                                  <p:stCondLst>
                                    <p:cond delay="0"/>
                                  </p:stCondLst>
                                  <p:childTnLst>
                                    <p:set>
                                      <p:cBhvr>
                                        <p:cTn id="15" dur="1000" fill="hold">
                                          <p:stCondLst>
                                            <p:cond delay="0"/>
                                          </p:stCondLst>
                                        </p:cTn>
                                        <p:tgtEl>
                                          <p:spTgt spid="12"/>
                                        </p:tgtEl>
                                        <p:attrNameLst>
                                          <p:attrName>style.visibility</p:attrName>
                                        </p:attrNameLst>
                                      </p:cBhvr>
                                      <p:to>
                                        <p:strVal val="visible"/>
                                      </p:to>
                                    </p:set>
                                    <p:animEffect transition="in" filter="wheel(1)">
                                      <p:cBhvr>
                                        <p:cTn id="16" dur="1000"/>
                                        <p:tgtEl>
                                          <p:spTgt spid="12"/>
                                        </p:tgtEl>
                                      </p:cBhvr>
                                    </p:animEffect>
                                  </p:childTnLst>
                                </p:cTn>
                              </p:par>
                            </p:childTnLst>
                          </p:cTn>
                        </p:par>
                        <p:par>
                          <p:cTn id="17" fill="hold">
                            <p:stCondLst>
                              <p:cond delay="1000"/>
                            </p:stCondLst>
                            <p:childTnLst>
                              <p:par>
                                <p:cTn id="18" presetID="21" presetClass="entr" presetSubtype="1" fill="hold" grpId="6" nodeType="afterEffect">
                                  <p:stCondLst>
                                    <p:cond delay="0"/>
                                  </p:stCondLst>
                                  <p:childTnLst>
                                    <p:set>
                                      <p:cBhvr>
                                        <p:cTn id="19" dur="500" fill="hold">
                                          <p:stCondLst>
                                            <p:cond delay="0"/>
                                          </p:stCondLst>
                                        </p:cTn>
                                        <p:tgtEl>
                                          <p:spTgt spid="4"/>
                                        </p:tgtEl>
                                        <p:attrNameLst>
                                          <p:attrName>style.visibility</p:attrName>
                                        </p:attrNameLst>
                                      </p:cBhvr>
                                      <p:to>
                                        <p:strVal val="visible"/>
                                      </p:to>
                                    </p:set>
                                    <p:animEffect transition="in" filter="wheel(1)">
                                      <p:cBhvr>
                                        <p:cTn id="20" dur="500"/>
                                        <p:tgtEl>
                                          <p:spTgt spid="4"/>
                                        </p:tgtEl>
                                      </p:cBhvr>
                                    </p:animEffect>
                                  </p:childTnLst>
                                </p:cTn>
                              </p:par>
                            </p:childTnLst>
                          </p:cTn>
                        </p:par>
                        <p:par>
                          <p:cTn id="21" fill="hold">
                            <p:stCondLst>
                              <p:cond delay="1500"/>
                            </p:stCondLst>
                            <p:childTnLst>
                              <p:par>
                                <p:cTn id="22" presetID="12" presetClass="entr" presetSubtype="4"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500"/>
                                        <p:tgtEl>
                                          <p:spTgt spid="5"/>
                                        </p:tgtEl>
                                        <p:attrNameLst>
                                          <p:attrName>ppt_y</p:attrName>
                                        </p:attrNameLst>
                                      </p:cBhvr>
                                      <p:tavLst>
                                        <p:tav tm="0">
                                          <p:val>
                                            <p:strVal val="#ppt_y+#ppt_h*1.125000"/>
                                          </p:val>
                                        </p:tav>
                                        <p:tav tm="100000">
                                          <p:val>
                                            <p:strVal val="#ppt_y"/>
                                          </p:val>
                                        </p:tav>
                                      </p:tavLst>
                                    </p:anim>
                                    <p:animEffect transition="in" filter="wipe(up)">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animBg="1"/>
      <p:bldP spid="17" grpId="2" animBg="1"/>
      <p:bldP spid="17" grpId="3" animBg="1"/>
      <p:bldP spid="17" grpId="4" animBg="1"/>
      <p:bldP spid="17" grpId="5" animBg="1"/>
      <p:bldP spid="17" grpId="6" animBg="1"/>
      <p:bldP spid="12" grpId="0" animBg="1"/>
      <p:bldP spid="12" grpId="1" animBg="1"/>
      <p:bldP spid="12" grpId="2" animBg="1"/>
      <p:bldP spid="12" grpId="3" animBg="1"/>
      <p:bldP spid="12" grpId="4" animBg="1"/>
      <p:bldP spid="12" grpId="5" animBg="1"/>
      <p:bldP spid="12" grpId="6" animBg="1"/>
      <p:bldP spid="4" grpId="0" animBg="1"/>
      <p:bldP spid="4" grpId="1" animBg="1"/>
      <p:bldP spid="4" grpId="2" animBg="1"/>
      <p:bldP spid="4" grpId="3" animBg="1"/>
      <p:bldP spid="4" grpId="4" animBg="1"/>
      <p:bldP spid="4" grpId="5" animBg="1"/>
      <p:bldP spid="4" grpId="6" animBg="1"/>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标题 1"/>
          <p:cNvSpPr/>
          <p:nvPr/>
        </p:nvSpPr>
        <p:spPr>
          <a:xfrm>
            <a:off x="706755" y="177800"/>
            <a:ext cx="3030220" cy="490855"/>
          </a:xfrm>
          <a:prstGeom prst="rect">
            <a:avLst/>
          </a:prstGeom>
          <a:noFill/>
          <a:ln w="9525">
            <a:noFill/>
          </a:ln>
        </p:spPr>
        <p:txBody>
          <a:bodyPr anchor="t"/>
          <a:lstStyle/>
          <a:p>
            <a:pPr lvl="0" indent="0" eaLnBrk="0" hangingPunct="0">
              <a:lnSpc>
                <a:spcPct val="90000"/>
              </a:lnSpc>
            </a:pPr>
            <a:r>
              <a:rPr lang="zh-CN" sz="3500" b="1" dirty="0">
                <a:solidFill>
                  <a:schemeClr val="bg1"/>
                </a:solidFill>
                <a:latin typeface="微软雅黑" panose="020B0503020204020204" pitchFamily="34" charset="-122"/>
                <a:ea typeface="微软雅黑" panose="020B0503020204020204" pitchFamily="34" charset="-122"/>
              </a:rPr>
              <a:t>中国知网</a:t>
            </a:r>
            <a:r>
              <a:rPr lang="en-US" altLang="zh-CN" sz="3500" b="1" dirty="0">
                <a:solidFill>
                  <a:schemeClr val="bg1"/>
                </a:solidFill>
                <a:latin typeface="微软雅黑" panose="020B0503020204020204" pitchFamily="34" charset="-122"/>
                <a:ea typeface="微软雅黑" panose="020B0503020204020204" pitchFamily="34" charset="-122"/>
              </a:rPr>
              <a:t>                                          </a:t>
            </a:r>
          </a:p>
        </p:txBody>
      </p:sp>
      <p:pic>
        <p:nvPicPr>
          <p:cNvPr id="7170" name="图片 1" descr="cnki"/>
          <p:cNvPicPr>
            <a:picLocks noChangeAspect="1"/>
          </p:cNvPicPr>
          <p:nvPr/>
        </p:nvPicPr>
        <p:blipFill>
          <a:blip r:embed="rId3"/>
          <a:stretch>
            <a:fillRect/>
          </a:stretch>
        </p:blipFill>
        <p:spPr>
          <a:xfrm>
            <a:off x="273050" y="1728788"/>
            <a:ext cx="5070475" cy="1978025"/>
          </a:xfrm>
          <a:prstGeom prst="rect">
            <a:avLst/>
          </a:prstGeom>
          <a:noFill/>
          <a:ln w="9525">
            <a:noFill/>
          </a:ln>
        </p:spPr>
      </p:pic>
      <p:sp>
        <p:nvSpPr>
          <p:cNvPr id="7171" name="文本框 2"/>
          <p:cNvSpPr txBox="1"/>
          <p:nvPr/>
        </p:nvSpPr>
        <p:spPr>
          <a:xfrm>
            <a:off x="5645150" y="1422400"/>
            <a:ext cx="6175375" cy="4297680"/>
          </a:xfrm>
          <a:prstGeom prst="rect">
            <a:avLst/>
          </a:prstGeom>
          <a:noFill/>
          <a:ln w="9525">
            <a:noFill/>
          </a:ln>
        </p:spPr>
        <p:txBody>
          <a:bodyPr anchor="t">
            <a:spAutoFit/>
          </a:bodyPr>
          <a:lstStyle/>
          <a:p>
            <a:pPr lvl="0" indent="0">
              <a:lnSpc>
                <a:spcPct val="150000"/>
              </a:lnSpc>
            </a:pPr>
            <a:r>
              <a:rPr lang="en-US" altLang="zh-CN" sz="2800" dirty="0">
                <a:solidFill>
                  <a:schemeClr val="tx1"/>
                </a:solidFill>
                <a:uFillTx/>
                <a:latin typeface="Times New Roman" panose="02020603050405020304" charset="0"/>
                <a:ea typeface="微软雅黑" panose="020B0503020204020204" pitchFamily="34" charset="-122"/>
              </a:rPr>
              <a:t>    </a:t>
            </a:r>
            <a:r>
              <a:rPr lang="en-US" altLang="zh-CN" sz="2600" dirty="0">
                <a:solidFill>
                  <a:schemeClr val="tx1"/>
                </a:solidFill>
                <a:uFillTx/>
                <a:latin typeface="Times New Roman" panose="02020603050405020304" charset="0"/>
                <a:ea typeface="微软雅黑" panose="020B0503020204020204" pitchFamily="34" charset="-122"/>
              </a:rPr>
              <a:t> </a:t>
            </a:r>
            <a:r>
              <a:rPr lang="zh-CN" altLang="en-US" sz="2600" dirty="0">
                <a:solidFill>
                  <a:schemeClr val="tx1"/>
                </a:solidFill>
                <a:uFillTx/>
                <a:latin typeface="Times New Roman" panose="02020603050405020304" charset="0"/>
                <a:ea typeface="微软雅黑" panose="020B0503020204020204" pitchFamily="34" charset="-122"/>
              </a:rPr>
              <a:t>中国知网，是</a:t>
            </a:r>
            <a:r>
              <a:rPr lang="zh-CN" altLang="en-US" sz="2600" b="1" dirty="0">
                <a:solidFill>
                  <a:srgbClr val="FF0000"/>
                </a:solidFill>
                <a:uFillTx/>
                <a:latin typeface="Times New Roman" panose="02020603050405020304" charset="0"/>
                <a:ea typeface="微软雅黑" panose="020B0503020204020204" pitchFamily="34" charset="-122"/>
              </a:rPr>
              <a:t>中国国家知识基础设施</a:t>
            </a:r>
            <a:r>
              <a:rPr lang="zh-CN" altLang="en-US" sz="2600" dirty="0">
                <a:solidFill>
                  <a:schemeClr val="tx1"/>
                </a:solidFill>
                <a:uFillTx/>
                <a:latin typeface="Times New Roman" panose="02020603050405020304" charset="0"/>
                <a:ea typeface="微软雅黑" panose="020B0503020204020204" pitchFamily="34" charset="-122"/>
              </a:rPr>
              <a:t>（</a:t>
            </a:r>
            <a:r>
              <a:rPr lang="en-US" altLang="zh-CN" sz="2600" dirty="0">
                <a:solidFill>
                  <a:schemeClr val="tx1"/>
                </a:solidFill>
                <a:uFillTx/>
                <a:latin typeface="Times New Roman" panose="02020603050405020304" charset="0"/>
                <a:ea typeface="微软雅黑" panose="020B0503020204020204" pitchFamily="34" charset="-122"/>
              </a:rPr>
              <a:t>China National Knowledge Infrastructure</a:t>
            </a:r>
            <a:r>
              <a:rPr lang="zh-CN" altLang="en-US" sz="2600" dirty="0">
                <a:solidFill>
                  <a:schemeClr val="tx1"/>
                </a:solidFill>
                <a:uFillTx/>
                <a:latin typeface="Times New Roman" panose="02020603050405020304" charset="0"/>
                <a:ea typeface="微软雅黑" panose="020B0503020204020204" pitchFamily="34" charset="-122"/>
              </a:rPr>
              <a:t>）的概念。它是由清华大学、清华同方发起建设的全文信息量规模最大的"CNKI 数字图书馆"，是为全社会知识资源高效共享提供最丰富的知识信息资源和最有效的知识传播与数字化学习平台。</a:t>
            </a:r>
          </a:p>
        </p:txBody>
      </p:sp>
      <p:sp>
        <p:nvSpPr>
          <p:cNvPr id="7172" name="文本框 3"/>
          <p:cNvSpPr txBox="1"/>
          <p:nvPr/>
        </p:nvSpPr>
        <p:spPr>
          <a:xfrm>
            <a:off x="588645" y="4084955"/>
            <a:ext cx="4754880" cy="521970"/>
          </a:xfrm>
          <a:prstGeom prst="rect">
            <a:avLst/>
          </a:prstGeom>
          <a:solidFill>
            <a:srgbClr val="FFC000"/>
          </a:solidFill>
          <a:ln w="9525">
            <a:noFill/>
          </a:ln>
        </p:spPr>
        <p:txBody>
          <a:bodyPr wrap="square" anchor="t">
            <a:spAutoFit/>
          </a:bodyPr>
          <a:lstStyle/>
          <a:p>
            <a:pPr lvl="0" indent="0" algn="ctr"/>
            <a:r>
              <a:rPr lang="en-US" altLang="zh-CN" sz="2800" dirty="0">
                <a:latin typeface="微软雅黑" panose="020B0503020204020204" pitchFamily="34" charset="-122"/>
                <a:ea typeface="微软雅黑" panose="020B0503020204020204" pitchFamily="34" charset="-122"/>
              </a:rPr>
              <a:t> </a:t>
            </a:r>
            <a:r>
              <a:rPr lang="en-US" altLang="zh-CN" sz="2800" b="1" dirty="0">
                <a:latin typeface="微软雅黑" panose="020B0503020204020204" pitchFamily="34" charset="-122"/>
                <a:ea typeface="微软雅黑" panose="020B0503020204020204" pitchFamily="34" charset="-122"/>
              </a:rPr>
              <a:t>http://www.cnki.net/</a:t>
            </a:r>
            <a:endParaRPr lang="en-US" altLang="zh-CN" sz="28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p14:dur="9" advTm="0"/>
    </mc:Choice>
    <mc:Fallback xmlns="">
      <p:transition advTm="0"/>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MH_PageTitle"/>
          <p:cNvSpPr txBox="1"/>
          <p:nvPr>
            <p:custDataLst>
              <p:tags r:id="rId1"/>
            </p:custDataLst>
          </p:nvPr>
        </p:nvSpPr>
        <p:spPr>
          <a:xfrm>
            <a:off x="838200" y="111125"/>
            <a:ext cx="10515600" cy="534988"/>
          </a:xfrm>
          <a:prstGeom prst="rect">
            <a:avLst/>
          </a:prstGeom>
        </p:spPr>
        <p:txBody>
          <a:bodyPr/>
          <a:lstStyle/>
          <a:p>
            <a:pPr marR="0" defTabSz="914400">
              <a:lnSpc>
                <a:spcPct val="90000"/>
              </a:lnSpc>
              <a:buClrTx/>
              <a:buSzTx/>
              <a:buFont typeface="Arial" panose="020B0604020202020204" pitchFamily="34" charset="0"/>
              <a:buNone/>
              <a:defRPr/>
            </a:pPr>
            <a:r>
              <a:rPr kumimoji="0" lang="zh-CN" altLang="en-US" sz="3600" kern="1200" cap="none" spc="0" normalizeH="0" baseline="0" noProof="0" dirty="0">
                <a:solidFill>
                  <a:schemeClr val="bg1"/>
                </a:solidFill>
                <a:latin typeface="微软雅黑" panose="020B0503020204020204" pitchFamily="34" charset="-122"/>
                <a:ea typeface="微软雅黑" panose="020B0503020204020204" pitchFamily="34" charset="-122"/>
                <a:cs typeface="+mn-cs"/>
              </a:rPr>
              <a:t>学术翻译</a:t>
            </a:r>
          </a:p>
        </p:txBody>
      </p:sp>
      <p:pic>
        <p:nvPicPr>
          <p:cNvPr id="7" name="图片 6"/>
          <p:cNvPicPr>
            <a:picLocks noChangeAspect="1"/>
          </p:cNvPicPr>
          <p:nvPr/>
        </p:nvPicPr>
        <p:blipFill>
          <a:blip r:embed="rId4"/>
          <a:stretch>
            <a:fillRect/>
          </a:stretch>
        </p:blipFill>
        <p:spPr>
          <a:xfrm>
            <a:off x="1057910" y="755650"/>
            <a:ext cx="10076180" cy="6080125"/>
          </a:xfrm>
          <a:prstGeom prst="rect">
            <a:avLst/>
          </a:prstGeom>
        </p:spPr>
      </p:pic>
      <p:sp>
        <p:nvSpPr>
          <p:cNvPr id="8" name="矩形 7"/>
          <p:cNvSpPr/>
          <p:nvPr/>
        </p:nvSpPr>
        <p:spPr>
          <a:xfrm>
            <a:off x="3469640" y="2167255"/>
            <a:ext cx="5155565" cy="346710"/>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6406" name="Text Box 6"/>
          <p:cNvSpPr txBox="1"/>
          <p:nvPr/>
        </p:nvSpPr>
        <p:spPr>
          <a:xfrm>
            <a:off x="3450590" y="2544445"/>
            <a:ext cx="2179320" cy="553085"/>
          </a:xfrm>
          <a:prstGeom prst="rect">
            <a:avLst/>
          </a:prstGeom>
          <a:solidFill>
            <a:schemeClr val="accent2"/>
          </a:solidFill>
          <a:ln w="9525">
            <a:noFill/>
          </a:ln>
        </p:spPr>
        <p:txBody>
          <a:bodyPr wrap="square" anchor="t">
            <a:spAutoFit/>
          </a:bodyPr>
          <a:lstStyle/>
          <a:p>
            <a:pPr lvl="0" indent="0" algn="ctr">
              <a:lnSpc>
                <a:spcPct val="150000"/>
              </a:lnSpc>
              <a:buSzPct val="70000"/>
              <a:buFont typeface="Wingdings 2" panose="05020102010507070707" pitchFamily="18" charset="2"/>
              <a:buNone/>
            </a:pPr>
            <a:r>
              <a:rPr lang="zh-CN" altLang="en-US" sz="2000" b="1" dirty="0">
                <a:latin typeface="幼圆" panose="02010509060101010101" charset="-122"/>
                <a:ea typeface="幼圆" panose="02010509060101010101" charset="-122"/>
                <a:sym typeface="宋体" panose="02010600030101010101" pitchFamily="2" charset="-122"/>
              </a:rPr>
              <a:t>支持中英文互译</a:t>
            </a:r>
            <a:endParaRPr lang="zh-CN" altLang="en-US" sz="2000" b="1" dirty="0">
              <a:latin typeface="宋体" panose="02010600030101010101" pitchFamily="2" charset="-122"/>
              <a:sym typeface="宋体" panose="02010600030101010101" pitchFamily="2" charset="-122"/>
            </a:endParaRPr>
          </a:p>
        </p:txBody>
      </p:sp>
      <p:pic>
        <p:nvPicPr>
          <p:cNvPr id="10" name="图片 9"/>
          <p:cNvPicPr>
            <a:picLocks noChangeAspect="1"/>
          </p:cNvPicPr>
          <p:nvPr/>
        </p:nvPicPr>
        <p:blipFill>
          <a:blip r:embed="rId5"/>
          <a:stretch>
            <a:fillRect/>
          </a:stretch>
        </p:blipFill>
        <p:spPr>
          <a:xfrm>
            <a:off x="415290" y="740410"/>
            <a:ext cx="11221085" cy="6110605"/>
          </a:xfrm>
          <a:prstGeom prst="rect">
            <a:avLst/>
          </a:prstGeom>
        </p:spPr>
      </p:pic>
    </p:spTree>
  </p:cSld>
  <p:clrMapOvr>
    <a:masterClrMapping/>
  </p:clrMapOvr>
  <p:transition spd="slow" advClick="0" advTm="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6" nodeType="afterEffect">
                                  <p:stCondLst>
                                    <p:cond delay="0"/>
                                  </p:stCondLst>
                                  <p:childTnLst>
                                    <p:set>
                                      <p:cBhvr>
                                        <p:cTn id="6" dur="1000" fill="hold">
                                          <p:stCondLst>
                                            <p:cond delay="0"/>
                                          </p:stCondLst>
                                        </p:cTn>
                                        <p:tgtEl>
                                          <p:spTgt spid="8"/>
                                        </p:tgtEl>
                                        <p:attrNameLst>
                                          <p:attrName>style.visibility</p:attrName>
                                        </p:attrNameLst>
                                      </p:cBhvr>
                                      <p:to>
                                        <p:strVal val="visible"/>
                                      </p:to>
                                    </p:set>
                                    <p:animEffect transition="in" filter="wheel(1)">
                                      <p:cBhvr>
                                        <p:cTn id="7" dur="1000"/>
                                        <p:tgtEl>
                                          <p:spTgt spid="8"/>
                                        </p:tgtEl>
                                      </p:cBhvr>
                                    </p:animEffect>
                                  </p:childTnLst>
                                </p:cTn>
                              </p:par>
                            </p:childTnLst>
                          </p:cTn>
                        </p:par>
                        <p:par>
                          <p:cTn id="8" fill="hold">
                            <p:stCondLst>
                              <p:cond delay="1000"/>
                            </p:stCondLst>
                            <p:childTnLst>
                              <p:par>
                                <p:cTn id="9" presetID="3" presetClass="entr" presetSubtype="10" fill="hold" grpId="5" nodeType="afterEffect">
                                  <p:stCondLst>
                                    <p:cond delay="0"/>
                                  </p:stCondLst>
                                  <p:childTnLst>
                                    <p:set>
                                      <p:cBhvr>
                                        <p:cTn id="10" dur="1" fill="hold">
                                          <p:stCondLst>
                                            <p:cond delay="0"/>
                                          </p:stCondLst>
                                        </p:cTn>
                                        <p:tgtEl>
                                          <p:spTgt spid="16406"/>
                                        </p:tgtEl>
                                        <p:attrNameLst>
                                          <p:attrName>style.visibility</p:attrName>
                                        </p:attrNameLst>
                                      </p:cBhvr>
                                      <p:to>
                                        <p:strVal val="visible"/>
                                      </p:to>
                                    </p:set>
                                    <p:animEffect transition="in" filter="blinds(horizontal)">
                                      <p:cBhvr>
                                        <p:cTn id="11" dur="500"/>
                                        <p:tgtEl>
                                          <p:spTgt spid="16406"/>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ppt_x"/>
                                          </p:val>
                                        </p:tav>
                                        <p:tav tm="100000">
                                          <p:val>
                                            <p:strVal val="#ppt_x"/>
                                          </p:val>
                                        </p:tav>
                                      </p:tavLst>
                                    </p:anim>
                                    <p:anim calcmode="lin" valueType="num">
                                      <p:cBhvr additive="base">
                                        <p:cTn id="1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8" grpId="2" animBg="1"/>
      <p:bldP spid="8" grpId="3" animBg="1"/>
      <p:bldP spid="8" grpId="4" animBg="1"/>
      <p:bldP spid="8" grpId="5" animBg="1"/>
      <p:bldP spid="8" grpId="6" animBg="1"/>
      <p:bldP spid="16406" grpId="1" animBg="1"/>
      <p:bldP spid="16406" grpId="2" animBg="1"/>
      <p:bldP spid="16406" grpId="3" animBg="1"/>
      <p:bldP spid="16406" grpId="4" animBg="1"/>
      <p:bldP spid="16406" grpId="5" bldLvl="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标题 1"/>
          <p:cNvSpPr/>
          <p:nvPr/>
        </p:nvSpPr>
        <p:spPr>
          <a:xfrm>
            <a:off x="706755" y="177800"/>
            <a:ext cx="4661535" cy="490855"/>
          </a:xfrm>
          <a:prstGeom prst="rect">
            <a:avLst/>
          </a:prstGeom>
          <a:noFill/>
          <a:ln w="9525">
            <a:noFill/>
          </a:ln>
        </p:spPr>
        <p:txBody>
          <a:bodyPr anchor="t"/>
          <a:lstStyle/>
          <a:p>
            <a:pPr lvl="0" indent="0" eaLnBrk="0" hangingPunct="0">
              <a:lnSpc>
                <a:spcPct val="90000"/>
              </a:lnSpc>
            </a:pPr>
            <a:r>
              <a:rPr lang="zh-CN" altLang="en-US" sz="3500" b="1" dirty="0">
                <a:solidFill>
                  <a:schemeClr val="bg1"/>
                </a:solidFill>
                <a:latin typeface="微软雅黑" panose="020B0503020204020204" pitchFamily="34" charset="-122"/>
                <a:ea typeface="微软雅黑" panose="020B0503020204020204" pitchFamily="34" charset="-122"/>
              </a:rPr>
              <a:t>论文写作一般步骤</a:t>
            </a:r>
            <a:r>
              <a:rPr lang="en-US" altLang="zh-CN" sz="3500" b="1" dirty="0">
                <a:solidFill>
                  <a:schemeClr val="bg1"/>
                </a:solidFill>
                <a:latin typeface="微软雅黑" panose="020B0503020204020204" pitchFamily="34" charset="-122"/>
                <a:ea typeface="微软雅黑" panose="020B0503020204020204" pitchFamily="34" charset="-122"/>
              </a:rPr>
              <a:t>                                     </a:t>
            </a:r>
          </a:p>
        </p:txBody>
      </p:sp>
      <p:grpSp>
        <p:nvGrpSpPr>
          <p:cNvPr id="12" name="组合 11"/>
          <p:cNvGrpSpPr/>
          <p:nvPr/>
        </p:nvGrpSpPr>
        <p:grpSpPr>
          <a:xfrm>
            <a:off x="6574790" y="1413510"/>
            <a:ext cx="1720215" cy="4509770"/>
            <a:chOff x="9149" y="2055"/>
            <a:chExt cx="2709" cy="7102"/>
          </a:xfrm>
        </p:grpSpPr>
        <p:sp>
          <p:nvSpPr>
            <p:cNvPr id="74773" name="AutoShape 3"/>
            <p:cNvSpPr/>
            <p:nvPr/>
          </p:nvSpPr>
          <p:spPr>
            <a:xfrm>
              <a:off x="9168" y="2055"/>
              <a:ext cx="2690" cy="1048"/>
            </a:xfrm>
            <a:prstGeom prst="roundRect">
              <a:avLst>
                <a:gd name="adj" fmla="val 12727"/>
              </a:avLst>
            </a:prstGeom>
            <a:solidFill>
              <a:srgbClr val="FDCD5F"/>
            </a:solidFill>
            <a:ln w="9525">
              <a:noFill/>
            </a:ln>
          </p:spPr>
          <p:txBody>
            <a:bodyPr wrap="none" anchor="ctr"/>
            <a:lstStyle/>
            <a:p>
              <a:pPr algn="ctr"/>
              <a:r>
                <a:rPr lang="zh-CN" altLang="zh-CN" sz="1400" b="1" dirty="0">
                  <a:solidFill>
                    <a:srgbClr val="000000"/>
                  </a:solidFill>
                  <a:latin typeface="微软雅黑" panose="020B0503020204020204" pitchFamily="34" charset="-122"/>
                  <a:ea typeface="微软雅黑" panose="020B0503020204020204" pitchFamily="34" charset="-122"/>
                </a:rPr>
                <a:t>学术热点探究</a:t>
              </a:r>
            </a:p>
          </p:txBody>
        </p:sp>
        <p:sp>
          <p:nvSpPr>
            <p:cNvPr id="74775" name="AutoShape 3"/>
            <p:cNvSpPr/>
            <p:nvPr/>
          </p:nvSpPr>
          <p:spPr>
            <a:xfrm>
              <a:off x="9167" y="3273"/>
              <a:ext cx="2673" cy="1048"/>
            </a:xfrm>
            <a:prstGeom prst="roundRect">
              <a:avLst>
                <a:gd name="adj" fmla="val 12727"/>
              </a:avLst>
            </a:prstGeom>
            <a:solidFill>
              <a:srgbClr val="FDCD5F"/>
            </a:solidFill>
            <a:ln w="9525">
              <a:noFill/>
            </a:ln>
          </p:spPr>
          <p:txBody>
            <a:bodyPr wrap="none" anchor="ctr"/>
            <a:lstStyle/>
            <a:p>
              <a:pPr algn="ctr"/>
              <a:r>
                <a:rPr lang="zh-CN" altLang="en-US" sz="1400" b="1" dirty="0">
                  <a:solidFill>
                    <a:srgbClr val="000000"/>
                  </a:solidFill>
                  <a:latin typeface="微软雅黑" panose="020B0503020204020204" pitchFamily="34" charset="-122"/>
                  <a:ea typeface="微软雅黑" panose="020B0503020204020204" pitchFamily="34" charset="-122"/>
                </a:rPr>
                <a:t>收集资料</a:t>
              </a:r>
            </a:p>
          </p:txBody>
        </p:sp>
        <p:sp>
          <p:nvSpPr>
            <p:cNvPr id="74776" name="AutoShape 3"/>
            <p:cNvSpPr/>
            <p:nvPr/>
          </p:nvSpPr>
          <p:spPr>
            <a:xfrm>
              <a:off x="9168" y="4504"/>
              <a:ext cx="2690" cy="1048"/>
            </a:xfrm>
            <a:prstGeom prst="roundRect">
              <a:avLst>
                <a:gd name="adj" fmla="val 12727"/>
              </a:avLst>
            </a:prstGeom>
            <a:solidFill>
              <a:srgbClr val="FDCD5F"/>
            </a:solidFill>
            <a:ln w="9525">
              <a:noFill/>
            </a:ln>
          </p:spPr>
          <p:txBody>
            <a:bodyPr wrap="none" anchor="ctr"/>
            <a:lstStyle/>
            <a:p>
              <a:pPr algn="ctr"/>
              <a:r>
                <a:rPr lang="zh-CN" altLang="en-US" sz="1400" b="1" dirty="0">
                  <a:solidFill>
                    <a:srgbClr val="000000"/>
                  </a:solidFill>
                  <a:latin typeface="微软雅黑" panose="020B0503020204020204" pitchFamily="34" charset="-122"/>
                  <a:ea typeface="微软雅黑" panose="020B0503020204020204" pitchFamily="34" charset="-122"/>
                </a:rPr>
                <a:t>资料研读</a:t>
              </a:r>
            </a:p>
          </p:txBody>
        </p:sp>
        <p:sp>
          <p:nvSpPr>
            <p:cNvPr id="74777" name="AutoShape 3"/>
            <p:cNvSpPr/>
            <p:nvPr/>
          </p:nvSpPr>
          <p:spPr>
            <a:xfrm>
              <a:off x="9149" y="6931"/>
              <a:ext cx="2690" cy="1048"/>
            </a:xfrm>
            <a:prstGeom prst="roundRect">
              <a:avLst>
                <a:gd name="adj" fmla="val 12727"/>
              </a:avLst>
            </a:prstGeom>
            <a:solidFill>
              <a:srgbClr val="FDCD5F"/>
            </a:solidFill>
            <a:ln w="9525">
              <a:noFill/>
            </a:ln>
          </p:spPr>
          <p:txBody>
            <a:bodyPr wrap="none" anchor="ctr"/>
            <a:lstStyle/>
            <a:p>
              <a:pPr algn="ctr"/>
              <a:r>
                <a:rPr lang="zh-CN" altLang="en-US" sz="1400" b="1" dirty="0">
                  <a:solidFill>
                    <a:srgbClr val="000000"/>
                  </a:solidFill>
                  <a:latin typeface="微软雅黑" panose="020B0503020204020204" pitchFamily="34" charset="-122"/>
                  <a:ea typeface="微软雅黑" panose="020B0503020204020204" pitchFamily="34" charset="-122"/>
                </a:rPr>
                <a:t>整理结论</a:t>
              </a:r>
            </a:p>
          </p:txBody>
        </p:sp>
        <p:sp>
          <p:nvSpPr>
            <p:cNvPr id="74778" name="AutoShape 3"/>
            <p:cNvSpPr/>
            <p:nvPr/>
          </p:nvSpPr>
          <p:spPr>
            <a:xfrm>
              <a:off x="9149" y="5691"/>
              <a:ext cx="2690" cy="1048"/>
            </a:xfrm>
            <a:prstGeom prst="roundRect">
              <a:avLst>
                <a:gd name="adj" fmla="val 12727"/>
              </a:avLst>
            </a:prstGeom>
            <a:solidFill>
              <a:srgbClr val="FDCD5F"/>
            </a:solidFill>
            <a:ln w="9525">
              <a:noFill/>
            </a:ln>
          </p:spPr>
          <p:txBody>
            <a:bodyPr wrap="none" anchor="ctr"/>
            <a:lstStyle/>
            <a:p>
              <a:pPr algn="ctr"/>
              <a:r>
                <a:rPr lang="zh-CN" altLang="en-US" sz="1400" b="1" dirty="0">
                  <a:solidFill>
                    <a:srgbClr val="000000"/>
                  </a:solidFill>
                  <a:latin typeface="微软雅黑" panose="020B0503020204020204" pitchFamily="34" charset="-122"/>
                  <a:ea typeface="微软雅黑" panose="020B0503020204020204" pitchFamily="34" charset="-122"/>
                </a:rPr>
                <a:t>资料与数据梳理</a:t>
              </a:r>
            </a:p>
          </p:txBody>
        </p:sp>
        <p:sp>
          <p:nvSpPr>
            <p:cNvPr id="74779" name="AutoShape 3"/>
            <p:cNvSpPr/>
            <p:nvPr/>
          </p:nvSpPr>
          <p:spPr>
            <a:xfrm>
              <a:off x="9168" y="8109"/>
              <a:ext cx="2690" cy="1048"/>
            </a:xfrm>
            <a:prstGeom prst="roundRect">
              <a:avLst>
                <a:gd name="adj" fmla="val 12727"/>
              </a:avLst>
            </a:prstGeom>
            <a:solidFill>
              <a:srgbClr val="FDCD5F"/>
            </a:solidFill>
            <a:ln w="9525">
              <a:noFill/>
            </a:ln>
          </p:spPr>
          <p:txBody>
            <a:bodyPr wrap="none" anchor="ctr"/>
            <a:lstStyle/>
            <a:p>
              <a:pPr algn="ctr"/>
              <a:r>
                <a:rPr lang="zh-CN" altLang="en-US" sz="1400" b="1" dirty="0">
                  <a:solidFill>
                    <a:srgbClr val="000000"/>
                  </a:solidFill>
                  <a:latin typeface="微软雅黑" panose="020B0503020204020204" pitchFamily="34" charset="-122"/>
                  <a:ea typeface="微软雅黑" panose="020B0503020204020204" pitchFamily="34" charset="-122"/>
                </a:rPr>
                <a:t>成果创作</a:t>
              </a:r>
            </a:p>
          </p:txBody>
        </p:sp>
      </p:grpSp>
      <p:grpSp>
        <p:nvGrpSpPr>
          <p:cNvPr id="14" name="组合 13"/>
          <p:cNvGrpSpPr/>
          <p:nvPr>
            <p:custDataLst>
              <p:tags r:id="rId1"/>
            </p:custDataLst>
          </p:nvPr>
        </p:nvGrpSpPr>
        <p:grpSpPr>
          <a:xfrm>
            <a:off x="628229" y="1589006"/>
            <a:ext cx="3876675" cy="1120736"/>
            <a:chOff x="1736939" y="2896935"/>
            <a:chExt cx="3876675" cy="1120736"/>
          </a:xfrm>
        </p:grpSpPr>
        <p:grpSp>
          <p:nvGrpSpPr>
            <p:cNvPr id="15" name="组合 14"/>
            <p:cNvGrpSpPr/>
            <p:nvPr/>
          </p:nvGrpSpPr>
          <p:grpSpPr>
            <a:xfrm>
              <a:off x="1736939" y="2896935"/>
              <a:ext cx="1120736" cy="1120736"/>
              <a:chOff x="1736939" y="2896935"/>
              <a:chExt cx="1120736" cy="1120736"/>
            </a:xfrm>
          </p:grpSpPr>
          <p:sp>
            <p:nvSpPr>
              <p:cNvPr id="17" name="任意多边形 16"/>
              <p:cNvSpPr/>
              <p:nvPr>
                <p:custDataLst>
                  <p:tags r:id="rId17"/>
                </p:custDataLst>
              </p:nvPr>
            </p:nvSpPr>
            <p:spPr>
              <a:xfrm>
                <a:off x="1736939" y="2896935"/>
                <a:ext cx="1120736" cy="1120736"/>
              </a:xfrm>
              <a:custGeom>
                <a:avLst/>
                <a:gdLst>
                  <a:gd name="connsiteX0" fmla="*/ 560368 w 1120736"/>
                  <a:gd name="connsiteY0" fmla="*/ 0 h 1120736"/>
                  <a:gd name="connsiteX1" fmla="*/ 1120736 w 1120736"/>
                  <a:gd name="connsiteY1" fmla="*/ 560368 h 1120736"/>
                  <a:gd name="connsiteX2" fmla="*/ 560368 w 1120736"/>
                  <a:gd name="connsiteY2" fmla="*/ 1120736 h 1120736"/>
                  <a:gd name="connsiteX3" fmla="*/ 0 w 1120736"/>
                  <a:gd name="connsiteY3" fmla="*/ 560368 h 1120736"/>
                </a:gdLst>
                <a:ahLst/>
                <a:cxnLst>
                  <a:cxn ang="0">
                    <a:pos x="connsiteX0" y="connsiteY0"/>
                  </a:cxn>
                  <a:cxn ang="0">
                    <a:pos x="connsiteX1" y="connsiteY1"/>
                  </a:cxn>
                  <a:cxn ang="0">
                    <a:pos x="connsiteX2" y="connsiteY2"/>
                  </a:cxn>
                  <a:cxn ang="0">
                    <a:pos x="connsiteX3" y="connsiteY3"/>
                  </a:cxn>
                </a:cxnLst>
                <a:rect l="l" t="t" r="r" b="b"/>
                <a:pathLst>
                  <a:path w="1120736" h="1120736">
                    <a:moveTo>
                      <a:pt x="560368" y="0"/>
                    </a:moveTo>
                    <a:lnTo>
                      <a:pt x="1120736" y="560368"/>
                    </a:lnTo>
                    <a:lnTo>
                      <a:pt x="560368" y="1120736"/>
                    </a:lnTo>
                    <a:lnTo>
                      <a:pt x="0" y="560368"/>
                    </a:lnTo>
                    <a:close/>
                  </a:path>
                </a:pathLst>
              </a:custGeom>
              <a:ln>
                <a:noFill/>
              </a:ln>
            </p:spPr>
            <p:style>
              <a:lnRef idx="2">
                <a:srgbClr val="2CBEBB">
                  <a:shade val="50000"/>
                </a:srgbClr>
              </a:lnRef>
              <a:fillRef idx="1">
                <a:srgbClr val="2CBEBB"/>
              </a:fillRef>
              <a:effectRef idx="0">
                <a:srgbClr val="2CBEBB"/>
              </a:effectRef>
              <a:fontRef idx="minor">
                <a:srgbClr val="FFFFFF"/>
              </a:fontRef>
            </p:style>
            <p:txBody>
              <a:bodyPr rtlCol="0" anchor="ctr" anchorCtr="0">
                <a:normAutofit/>
              </a:bodyPr>
              <a:lstStyle/>
              <a:p>
                <a:pPr algn="ctr"/>
                <a:r>
                  <a:rPr lang="en-US" altLang="zh-CN" sz="3200" b="1" dirty="0">
                    <a:solidFill>
                      <a:srgbClr val="FFFFFF"/>
                    </a:solidFill>
                  </a:rPr>
                  <a:t>1</a:t>
                </a:r>
                <a:endParaRPr lang="zh-CN" altLang="en-US" sz="3200" b="1" dirty="0">
                  <a:solidFill>
                    <a:srgbClr val="FFFFFF"/>
                  </a:solidFill>
                </a:endParaRPr>
              </a:p>
            </p:txBody>
          </p:sp>
          <p:cxnSp>
            <p:nvCxnSpPr>
              <p:cNvPr id="18" name="直接连接符 17"/>
              <p:cNvCxnSpPr/>
              <p:nvPr>
                <p:custDataLst>
                  <p:tags r:id="rId18"/>
                </p:custDataLst>
              </p:nvPr>
            </p:nvCxnSpPr>
            <p:spPr>
              <a:xfrm flipV="1">
                <a:off x="2017123" y="2896935"/>
                <a:ext cx="264944" cy="280184"/>
              </a:xfrm>
              <a:prstGeom prst="line">
                <a:avLst/>
              </a:prstGeom>
              <a:ln w="28575">
                <a:solidFill>
                  <a:srgbClr val="2CBEBB">
                    <a:lumMod val="20000"/>
                    <a:lumOff val="80000"/>
                  </a:srgbClr>
                </a:solidFill>
              </a:ln>
            </p:spPr>
            <p:style>
              <a:lnRef idx="1">
                <a:srgbClr val="2CBEBB"/>
              </a:lnRef>
              <a:fillRef idx="0">
                <a:srgbClr val="2CBEBB"/>
              </a:fillRef>
              <a:effectRef idx="0">
                <a:srgbClr val="2CBEBB"/>
              </a:effectRef>
              <a:fontRef idx="minor">
                <a:srgbClr val="5F5F5F"/>
              </a:fontRef>
            </p:style>
          </p:cxnSp>
          <p:cxnSp>
            <p:nvCxnSpPr>
              <p:cNvPr id="19" name="直接连接符 18"/>
              <p:cNvCxnSpPr/>
              <p:nvPr>
                <p:custDataLst>
                  <p:tags r:id="rId19"/>
                </p:custDataLst>
              </p:nvPr>
            </p:nvCxnSpPr>
            <p:spPr>
              <a:xfrm flipV="1">
                <a:off x="2297307" y="3737487"/>
                <a:ext cx="264944" cy="280184"/>
              </a:xfrm>
              <a:prstGeom prst="line">
                <a:avLst/>
              </a:prstGeom>
              <a:ln w="28575">
                <a:solidFill>
                  <a:srgbClr val="2CBEBB">
                    <a:lumMod val="20000"/>
                    <a:lumOff val="80000"/>
                  </a:srgbClr>
                </a:solidFill>
              </a:ln>
            </p:spPr>
            <p:style>
              <a:lnRef idx="1">
                <a:srgbClr val="2CBEBB"/>
              </a:lnRef>
              <a:fillRef idx="0">
                <a:srgbClr val="2CBEBB"/>
              </a:fillRef>
              <a:effectRef idx="0">
                <a:srgbClr val="2CBEBB"/>
              </a:effectRef>
              <a:fontRef idx="minor">
                <a:srgbClr val="5F5F5F"/>
              </a:fontRef>
            </p:style>
          </p:cxnSp>
          <p:cxnSp>
            <p:nvCxnSpPr>
              <p:cNvPr id="20" name="直接连接符 19"/>
              <p:cNvCxnSpPr/>
              <p:nvPr>
                <p:custDataLst>
                  <p:tags r:id="rId20"/>
                </p:custDataLst>
              </p:nvPr>
            </p:nvCxnSpPr>
            <p:spPr>
              <a:xfrm rot="16200000" flipV="1">
                <a:off x="2585111" y="3169499"/>
                <a:ext cx="264944" cy="280184"/>
              </a:xfrm>
              <a:prstGeom prst="line">
                <a:avLst/>
              </a:prstGeom>
              <a:ln w="28575">
                <a:solidFill>
                  <a:srgbClr val="2CBEBB">
                    <a:lumMod val="20000"/>
                    <a:lumOff val="80000"/>
                  </a:srgbClr>
                </a:solidFill>
              </a:ln>
            </p:spPr>
            <p:style>
              <a:lnRef idx="1">
                <a:srgbClr val="2CBEBB"/>
              </a:lnRef>
              <a:fillRef idx="0">
                <a:srgbClr val="2CBEBB"/>
              </a:fillRef>
              <a:effectRef idx="0">
                <a:srgbClr val="2CBEBB"/>
              </a:effectRef>
              <a:fontRef idx="minor">
                <a:srgbClr val="5F5F5F"/>
              </a:fontRef>
            </p:style>
          </p:cxnSp>
          <p:cxnSp>
            <p:nvCxnSpPr>
              <p:cNvPr id="21" name="直接连接符 20"/>
              <p:cNvCxnSpPr/>
              <p:nvPr>
                <p:custDataLst>
                  <p:tags r:id="rId21"/>
                </p:custDataLst>
              </p:nvPr>
            </p:nvCxnSpPr>
            <p:spPr>
              <a:xfrm rot="16200000" flipV="1">
                <a:off x="1744559" y="3464923"/>
                <a:ext cx="264944" cy="280184"/>
              </a:xfrm>
              <a:prstGeom prst="line">
                <a:avLst/>
              </a:prstGeom>
              <a:ln w="28575">
                <a:solidFill>
                  <a:srgbClr val="2CBEBB">
                    <a:lumMod val="20000"/>
                    <a:lumOff val="80000"/>
                  </a:srgbClr>
                </a:solidFill>
              </a:ln>
            </p:spPr>
            <p:style>
              <a:lnRef idx="1">
                <a:srgbClr val="2CBEBB"/>
              </a:lnRef>
              <a:fillRef idx="0">
                <a:srgbClr val="2CBEBB"/>
              </a:fillRef>
              <a:effectRef idx="0">
                <a:srgbClr val="2CBEBB"/>
              </a:effectRef>
              <a:fontRef idx="minor">
                <a:srgbClr val="5F5F5F"/>
              </a:fontRef>
            </p:style>
          </p:cxnSp>
        </p:grpSp>
        <p:sp>
          <p:nvSpPr>
            <p:cNvPr id="22" name="文本框 21"/>
            <p:cNvSpPr txBox="1"/>
            <p:nvPr>
              <p:custDataLst>
                <p:tags r:id="rId16"/>
              </p:custDataLst>
            </p:nvPr>
          </p:nvSpPr>
          <p:spPr>
            <a:xfrm>
              <a:off x="3122509" y="2912810"/>
              <a:ext cx="2491105" cy="1089660"/>
            </a:xfrm>
            <a:prstGeom prst="rect">
              <a:avLst/>
            </a:prstGeom>
            <a:noFill/>
          </p:spPr>
          <p:txBody>
            <a:bodyPr wrap="square" rtlCol="0" anchor="ctr" anchorCtr="0">
              <a:normAutofit/>
            </a:bodyPr>
            <a:lstStyle/>
            <a:p>
              <a:pPr algn="l">
                <a:lnSpc>
                  <a:spcPts val="2300"/>
                </a:lnSpc>
              </a:pPr>
              <a:endParaRPr lang="en-US" altLang="zh-CN" sz="2800" b="1" smtClean="0">
                <a:latin typeface="微软雅黑" panose="020B0503020204020204" pitchFamily="34" charset="-122"/>
                <a:ea typeface="微软雅黑" panose="020B0503020204020204" pitchFamily="34" charset="-122"/>
                <a:cs typeface="+mn-ea"/>
                <a:sym typeface="Arial" panose="020B0604020202020204" pitchFamily="34" charset="0"/>
              </a:endParaRPr>
            </a:p>
            <a:p>
              <a:pPr algn="l">
                <a:lnSpc>
                  <a:spcPts val="2300"/>
                </a:lnSpc>
              </a:pPr>
              <a:r>
                <a:rPr lang="en-US" altLang="zh-CN" sz="2800" b="1" smtClean="0">
                  <a:latin typeface="微软雅黑" panose="020B0503020204020204" pitchFamily="34" charset="-122"/>
                  <a:ea typeface="微软雅黑" panose="020B0503020204020204" pitchFamily="34" charset="-122"/>
                  <a:cs typeface="+mn-ea"/>
                  <a:sym typeface="Arial" panose="020B0604020202020204" pitchFamily="34" charset="0"/>
                </a:rPr>
                <a:t>论文选题</a:t>
              </a:r>
              <a:endParaRPr lang="en-US" altLang="zh-CN" sz="2800" b="1" smtClean="0">
                <a:latin typeface="微软雅黑" panose="020B0503020204020204" pitchFamily="34" charset="-122"/>
                <a:ea typeface="微软雅黑" panose="020B0503020204020204" pitchFamily="34" charset="-122"/>
                <a:cs typeface="+mn-ea"/>
              </a:endParaRPr>
            </a:p>
          </p:txBody>
        </p:sp>
      </p:grpSp>
      <p:grpSp>
        <p:nvGrpSpPr>
          <p:cNvPr id="23" name="组合 22"/>
          <p:cNvGrpSpPr/>
          <p:nvPr>
            <p:custDataLst>
              <p:tags r:id="rId2"/>
            </p:custDataLst>
          </p:nvPr>
        </p:nvGrpSpPr>
        <p:grpSpPr>
          <a:xfrm>
            <a:off x="628229" y="2982378"/>
            <a:ext cx="4079875" cy="1120736"/>
            <a:chOff x="1736939" y="3123348"/>
            <a:chExt cx="4079875" cy="1120736"/>
          </a:xfrm>
        </p:grpSpPr>
        <p:sp>
          <p:nvSpPr>
            <p:cNvPr id="24" name="任意多边形 23"/>
            <p:cNvSpPr/>
            <p:nvPr>
              <p:custDataLst>
                <p:tags r:id="rId10"/>
              </p:custDataLst>
            </p:nvPr>
          </p:nvSpPr>
          <p:spPr>
            <a:xfrm>
              <a:off x="1736939" y="3123348"/>
              <a:ext cx="1120736" cy="1120736"/>
            </a:xfrm>
            <a:custGeom>
              <a:avLst/>
              <a:gdLst>
                <a:gd name="connsiteX0" fmla="*/ 560368 w 1120736"/>
                <a:gd name="connsiteY0" fmla="*/ 0 h 1120736"/>
                <a:gd name="connsiteX1" fmla="*/ 1120736 w 1120736"/>
                <a:gd name="connsiteY1" fmla="*/ 560368 h 1120736"/>
                <a:gd name="connsiteX2" fmla="*/ 560368 w 1120736"/>
                <a:gd name="connsiteY2" fmla="*/ 1120736 h 1120736"/>
                <a:gd name="connsiteX3" fmla="*/ 0 w 1120736"/>
                <a:gd name="connsiteY3" fmla="*/ 560368 h 1120736"/>
              </a:gdLst>
              <a:ahLst/>
              <a:cxnLst>
                <a:cxn ang="0">
                  <a:pos x="connsiteX0" y="connsiteY0"/>
                </a:cxn>
                <a:cxn ang="0">
                  <a:pos x="connsiteX1" y="connsiteY1"/>
                </a:cxn>
                <a:cxn ang="0">
                  <a:pos x="connsiteX2" y="connsiteY2"/>
                </a:cxn>
                <a:cxn ang="0">
                  <a:pos x="connsiteX3" y="connsiteY3"/>
                </a:cxn>
              </a:cxnLst>
              <a:rect l="l" t="t" r="r" b="b"/>
              <a:pathLst>
                <a:path w="1120736" h="1120736">
                  <a:moveTo>
                    <a:pt x="560368" y="0"/>
                  </a:moveTo>
                  <a:lnTo>
                    <a:pt x="1120736" y="560368"/>
                  </a:lnTo>
                  <a:lnTo>
                    <a:pt x="560368" y="1120736"/>
                  </a:lnTo>
                  <a:lnTo>
                    <a:pt x="0" y="560368"/>
                  </a:lnTo>
                  <a:close/>
                </a:path>
              </a:pathLst>
            </a:custGeom>
            <a:solidFill>
              <a:srgbClr val="40D096"/>
            </a:solidFill>
            <a:ln>
              <a:noFill/>
            </a:ln>
          </p:spPr>
          <p:style>
            <a:lnRef idx="2">
              <a:srgbClr val="2CBEBB">
                <a:shade val="50000"/>
              </a:srgbClr>
            </a:lnRef>
            <a:fillRef idx="1">
              <a:srgbClr val="2CBEBB"/>
            </a:fillRef>
            <a:effectRef idx="0">
              <a:srgbClr val="2CBEBB"/>
            </a:effectRef>
            <a:fontRef idx="minor">
              <a:srgbClr val="FFFFFF"/>
            </a:fontRef>
          </p:style>
          <p:txBody>
            <a:bodyPr rtlCol="0" anchor="ctr" anchorCtr="0">
              <a:normAutofit/>
            </a:bodyPr>
            <a:lstStyle/>
            <a:p>
              <a:pPr algn="ctr"/>
              <a:r>
                <a:rPr lang="en-US" altLang="zh-CN" sz="3200" b="1" dirty="0">
                  <a:solidFill>
                    <a:srgbClr val="FFFFFF"/>
                  </a:solidFill>
                </a:rPr>
                <a:t>2</a:t>
              </a:r>
              <a:endParaRPr lang="zh-CN" altLang="en-US" sz="3200" b="1" dirty="0">
                <a:solidFill>
                  <a:srgbClr val="FFFFFF"/>
                </a:solidFill>
              </a:endParaRPr>
            </a:p>
          </p:txBody>
        </p:sp>
        <p:cxnSp>
          <p:nvCxnSpPr>
            <p:cNvPr id="25" name="直接连接符 24"/>
            <p:cNvCxnSpPr/>
            <p:nvPr>
              <p:custDataLst>
                <p:tags r:id="rId11"/>
              </p:custDataLst>
            </p:nvPr>
          </p:nvCxnSpPr>
          <p:spPr>
            <a:xfrm flipV="1">
              <a:off x="2017123" y="3123348"/>
              <a:ext cx="264944" cy="280184"/>
            </a:xfrm>
            <a:prstGeom prst="line">
              <a:avLst/>
            </a:prstGeom>
            <a:ln w="28575">
              <a:solidFill>
                <a:srgbClr val="40D096">
                  <a:lumMod val="20000"/>
                  <a:lumOff val="80000"/>
                </a:srgbClr>
              </a:solidFill>
            </a:ln>
          </p:spPr>
          <p:style>
            <a:lnRef idx="1">
              <a:srgbClr val="2CBEBB"/>
            </a:lnRef>
            <a:fillRef idx="0">
              <a:srgbClr val="2CBEBB"/>
            </a:fillRef>
            <a:effectRef idx="0">
              <a:srgbClr val="2CBEBB"/>
            </a:effectRef>
            <a:fontRef idx="minor">
              <a:srgbClr val="5F5F5F"/>
            </a:fontRef>
          </p:style>
        </p:cxnSp>
        <p:cxnSp>
          <p:nvCxnSpPr>
            <p:cNvPr id="26" name="直接连接符 25"/>
            <p:cNvCxnSpPr/>
            <p:nvPr>
              <p:custDataLst>
                <p:tags r:id="rId12"/>
              </p:custDataLst>
            </p:nvPr>
          </p:nvCxnSpPr>
          <p:spPr>
            <a:xfrm flipV="1">
              <a:off x="2297307" y="3963900"/>
              <a:ext cx="264944" cy="280184"/>
            </a:xfrm>
            <a:prstGeom prst="line">
              <a:avLst/>
            </a:prstGeom>
            <a:ln w="28575">
              <a:solidFill>
                <a:srgbClr val="40D096">
                  <a:lumMod val="20000"/>
                  <a:lumOff val="80000"/>
                </a:srgbClr>
              </a:solidFill>
            </a:ln>
          </p:spPr>
          <p:style>
            <a:lnRef idx="1">
              <a:srgbClr val="2CBEBB"/>
            </a:lnRef>
            <a:fillRef idx="0">
              <a:srgbClr val="2CBEBB"/>
            </a:fillRef>
            <a:effectRef idx="0">
              <a:srgbClr val="2CBEBB"/>
            </a:effectRef>
            <a:fontRef idx="minor">
              <a:srgbClr val="5F5F5F"/>
            </a:fontRef>
          </p:style>
        </p:cxnSp>
        <p:cxnSp>
          <p:nvCxnSpPr>
            <p:cNvPr id="27" name="直接连接符 26"/>
            <p:cNvCxnSpPr/>
            <p:nvPr>
              <p:custDataLst>
                <p:tags r:id="rId13"/>
              </p:custDataLst>
            </p:nvPr>
          </p:nvCxnSpPr>
          <p:spPr>
            <a:xfrm rot="16200000" flipV="1">
              <a:off x="2585111" y="3395912"/>
              <a:ext cx="264944" cy="280184"/>
            </a:xfrm>
            <a:prstGeom prst="line">
              <a:avLst/>
            </a:prstGeom>
            <a:ln w="28575">
              <a:solidFill>
                <a:srgbClr val="40D096">
                  <a:lumMod val="20000"/>
                  <a:lumOff val="80000"/>
                </a:srgbClr>
              </a:solidFill>
            </a:ln>
          </p:spPr>
          <p:style>
            <a:lnRef idx="1">
              <a:srgbClr val="2CBEBB"/>
            </a:lnRef>
            <a:fillRef idx="0">
              <a:srgbClr val="2CBEBB"/>
            </a:fillRef>
            <a:effectRef idx="0">
              <a:srgbClr val="2CBEBB"/>
            </a:effectRef>
            <a:fontRef idx="minor">
              <a:srgbClr val="5F5F5F"/>
            </a:fontRef>
          </p:style>
        </p:cxnSp>
        <p:cxnSp>
          <p:nvCxnSpPr>
            <p:cNvPr id="28" name="直接连接符 27"/>
            <p:cNvCxnSpPr/>
            <p:nvPr>
              <p:custDataLst>
                <p:tags r:id="rId14"/>
              </p:custDataLst>
            </p:nvPr>
          </p:nvCxnSpPr>
          <p:spPr>
            <a:xfrm rot="16200000" flipV="1">
              <a:off x="1744559" y="3691336"/>
              <a:ext cx="264944" cy="280184"/>
            </a:xfrm>
            <a:prstGeom prst="line">
              <a:avLst/>
            </a:prstGeom>
            <a:ln w="28575">
              <a:solidFill>
                <a:srgbClr val="40D096">
                  <a:lumMod val="20000"/>
                  <a:lumOff val="80000"/>
                </a:srgbClr>
              </a:solidFill>
            </a:ln>
          </p:spPr>
          <p:style>
            <a:lnRef idx="1">
              <a:srgbClr val="2CBEBB"/>
            </a:lnRef>
            <a:fillRef idx="0">
              <a:srgbClr val="2CBEBB"/>
            </a:fillRef>
            <a:effectRef idx="0">
              <a:srgbClr val="2CBEBB"/>
            </a:effectRef>
            <a:fontRef idx="minor">
              <a:srgbClr val="5F5F5F"/>
            </a:fontRef>
          </p:style>
        </p:cxnSp>
        <p:sp>
          <p:nvSpPr>
            <p:cNvPr id="29" name="文本框 28"/>
            <p:cNvSpPr txBox="1"/>
            <p:nvPr>
              <p:custDataLst>
                <p:tags r:id="rId15"/>
              </p:custDataLst>
            </p:nvPr>
          </p:nvSpPr>
          <p:spPr>
            <a:xfrm>
              <a:off x="3122509" y="3139223"/>
              <a:ext cx="2694305" cy="1089660"/>
            </a:xfrm>
            <a:prstGeom prst="rect">
              <a:avLst/>
            </a:prstGeom>
            <a:noFill/>
          </p:spPr>
          <p:txBody>
            <a:bodyPr wrap="square" rtlCol="0" anchor="ctr" anchorCtr="0">
              <a:normAutofit/>
            </a:bodyPr>
            <a:lstStyle/>
            <a:p>
              <a:pPr>
                <a:lnSpc>
                  <a:spcPct val="120000"/>
                </a:lnSpc>
              </a:pPr>
              <a:r>
                <a:rPr lang="zh-CN" altLang="en-US" sz="2800" b="1" smtClean="0">
                  <a:latin typeface="微软雅黑" panose="020B0503020204020204" pitchFamily="34" charset="-122"/>
                  <a:ea typeface="微软雅黑" panose="020B0503020204020204" pitchFamily="34" charset="-122"/>
                  <a:sym typeface="Arial" panose="020B0604020202020204" pitchFamily="34" charset="0"/>
                </a:rPr>
                <a:t>资料</a:t>
              </a:r>
              <a:r>
                <a:rPr lang="en-US" altLang="zh-CN" sz="2800" b="1" smtClean="0">
                  <a:latin typeface="微软雅黑" panose="020B0503020204020204" pitchFamily="34" charset="-122"/>
                  <a:ea typeface="微软雅黑" panose="020B0503020204020204" pitchFamily="34" charset="-122"/>
                  <a:sym typeface="Arial" panose="020B0604020202020204" pitchFamily="34" charset="0"/>
                </a:rPr>
                <a:t>收集与整理</a:t>
              </a:r>
              <a:endParaRPr lang="en-US" altLang="zh-CN" sz="2800"/>
            </a:p>
          </p:txBody>
        </p:sp>
      </p:grpSp>
      <p:grpSp>
        <p:nvGrpSpPr>
          <p:cNvPr id="30" name="组合 29"/>
          <p:cNvGrpSpPr/>
          <p:nvPr>
            <p:custDataLst>
              <p:tags r:id="rId3"/>
            </p:custDataLst>
          </p:nvPr>
        </p:nvGrpSpPr>
        <p:grpSpPr>
          <a:xfrm>
            <a:off x="628229" y="4375750"/>
            <a:ext cx="3922395" cy="1120736"/>
            <a:chOff x="1736939" y="4516720"/>
            <a:chExt cx="3922395" cy="1120736"/>
          </a:xfrm>
        </p:grpSpPr>
        <p:sp>
          <p:nvSpPr>
            <p:cNvPr id="31" name="任意多边形 30"/>
            <p:cNvSpPr/>
            <p:nvPr>
              <p:custDataLst>
                <p:tags r:id="rId4"/>
              </p:custDataLst>
            </p:nvPr>
          </p:nvSpPr>
          <p:spPr>
            <a:xfrm>
              <a:off x="1736939" y="4516720"/>
              <a:ext cx="1120736" cy="1120736"/>
            </a:xfrm>
            <a:custGeom>
              <a:avLst/>
              <a:gdLst>
                <a:gd name="connsiteX0" fmla="*/ 560368 w 1120736"/>
                <a:gd name="connsiteY0" fmla="*/ 0 h 1120736"/>
                <a:gd name="connsiteX1" fmla="*/ 1120736 w 1120736"/>
                <a:gd name="connsiteY1" fmla="*/ 560368 h 1120736"/>
                <a:gd name="connsiteX2" fmla="*/ 560368 w 1120736"/>
                <a:gd name="connsiteY2" fmla="*/ 1120736 h 1120736"/>
                <a:gd name="connsiteX3" fmla="*/ 0 w 1120736"/>
                <a:gd name="connsiteY3" fmla="*/ 560368 h 1120736"/>
              </a:gdLst>
              <a:ahLst/>
              <a:cxnLst>
                <a:cxn ang="0">
                  <a:pos x="connsiteX0" y="connsiteY0"/>
                </a:cxn>
                <a:cxn ang="0">
                  <a:pos x="connsiteX1" y="connsiteY1"/>
                </a:cxn>
                <a:cxn ang="0">
                  <a:pos x="connsiteX2" y="connsiteY2"/>
                </a:cxn>
                <a:cxn ang="0">
                  <a:pos x="connsiteX3" y="connsiteY3"/>
                </a:cxn>
              </a:cxnLst>
              <a:rect l="l" t="t" r="r" b="b"/>
              <a:pathLst>
                <a:path w="1120736" h="1120736">
                  <a:moveTo>
                    <a:pt x="560368" y="0"/>
                  </a:moveTo>
                  <a:lnTo>
                    <a:pt x="1120736" y="560368"/>
                  </a:lnTo>
                  <a:lnTo>
                    <a:pt x="560368" y="1120736"/>
                  </a:lnTo>
                  <a:lnTo>
                    <a:pt x="0" y="560368"/>
                  </a:lnTo>
                  <a:close/>
                </a:path>
              </a:pathLst>
            </a:custGeom>
            <a:solidFill>
              <a:srgbClr val="CAD40A"/>
            </a:solidFill>
            <a:ln>
              <a:noFill/>
            </a:ln>
          </p:spPr>
          <p:style>
            <a:lnRef idx="2">
              <a:srgbClr val="2CBEBB">
                <a:shade val="50000"/>
              </a:srgbClr>
            </a:lnRef>
            <a:fillRef idx="1">
              <a:srgbClr val="2CBEBB"/>
            </a:fillRef>
            <a:effectRef idx="0">
              <a:srgbClr val="2CBEBB"/>
            </a:effectRef>
            <a:fontRef idx="minor">
              <a:srgbClr val="FFFFFF"/>
            </a:fontRef>
          </p:style>
          <p:txBody>
            <a:bodyPr rtlCol="0" anchor="ctr" anchorCtr="0">
              <a:normAutofit/>
            </a:bodyPr>
            <a:lstStyle/>
            <a:p>
              <a:pPr algn="ctr"/>
              <a:r>
                <a:rPr lang="en-US" altLang="zh-CN" sz="3200" b="1" dirty="0">
                  <a:solidFill>
                    <a:srgbClr val="FFFFFF"/>
                  </a:solidFill>
                </a:rPr>
                <a:t>3</a:t>
              </a:r>
              <a:endParaRPr lang="zh-CN" altLang="en-US" sz="3200" b="1" dirty="0">
                <a:solidFill>
                  <a:srgbClr val="FFFFFF"/>
                </a:solidFill>
              </a:endParaRPr>
            </a:p>
          </p:txBody>
        </p:sp>
        <p:cxnSp>
          <p:nvCxnSpPr>
            <p:cNvPr id="32" name="直接连接符 31"/>
            <p:cNvCxnSpPr/>
            <p:nvPr>
              <p:custDataLst>
                <p:tags r:id="rId5"/>
              </p:custDataLst>
            </p:nvPr>
          </p:nvCxnSpPr>
          <p:spPr>
            <a:xfrm flipV="1">
              <a:off x="2017123" y="4516720"/>
              <a:ext cx="264944" cy="280184"/>
            </a:xfrm>
            <a:prstGeom prst="line">
              <a:avLst/>
            </a:prstGeom>
            <a:ln w="28575">
              <a:solidFill>
                <a:srgbClr val="CAD40A">
                  <a:lumMod val="20000"/>
                  <a:lumOff val="80000"/>
                </a:srgbClr>
              </a:solidFill>
            </a:ln>
          </p:spPr>
          <p:style>
            <a:lnRef idx="1">
              <a:srgbClr val="2CBEBB"/>
            </a:lnRef>
            <a:fillRef idx="0">
              <a:srgbClr val="2CBEBB"/>
            </a:fillRef>
            <a:effectRef idx="0">
              <a:srgbClr val="2CBEBB"/>
            </a:effectRef>
            <a:fontRef idx="minor">
              <a:srgbClr val="5F5F5F"/>
            </a:fontRef>
          </p:style>
        </p:cxnSp>
        <p:cxnSp>
          <p:nvCxnSpPr>
            <p:cNvPr id="33" name="直接连接符 32"/>
            <p:cNvCxnSpPr/>
            <p:nvPr>
              <p:custDataLst>
                <p:tags r:id="rId6"/>
              </p:custDataLst>
            </p:nvPr>
          </p:nvCxnSpPr>
          <p:spPr>
            <a:xfrm flipV="1">
              <a:off x="2297307" y="5357272"/>
              <a:ext cx="264944" cy="280184"/>
            </a:xfrm>
            <a:prstGeom prst="line">
              <a:avLst/>
            </a:prstGeom>
            <a:ln w="28575">
              <a:solidFill>
                <a:srgbClr val="CAD40A">
                  <a:lumMod val="20000"/>
                  <a:lumOff val="80000"/>
                </a:srgbClr>
              </a:solidFill>
            </a:ln>
          </p:spPr>
          <p:style>
            <a:lnRef idx="1">
              <a:srgbClr val="2CBEBB"/>
            </a:lnRef>
            <a:fillRef idx="0">
              <a:srgbClr val="2CBEBB"/>
            </a:fillRef>
            <a:effectRef idx="0">
              <a:srgbClr val="2CBEBB"/>
            </a:effectRef>
            <a:fontRef idx="minor">
              <a:srgbClr val="5F5F5F"/>
            </a:fontRef>
          </p:style>
        </p:cxnSp>
        <p:cxnSp>
          <p:nvCxnSpPr>
            <p:cNvPr id="34" name="直接连接符 33"/>
            <p:cNvCxnSpPr/>
            <p:nvPr>
              <p:custDataLst>
                <p:tags r:id="rId7"/>
              </p:custDataLst>
            </p:nvPr>
          </p:nvCxnSpPr>
          <p:spPr>
            <a:xfrm rot="16200000" flipV="1">
              <a:off x="2585111" y="4789284"/>
              <a:ext cx="264944" cy="280184"/>
            </a:xfrm>
            <a:prstGeom prst="line">
              <a:avLst/>
            </a:prstGeom>
            <a:ln w="28575">
              <a:solidFill>
                <a:srgbClr val="CAD40A">
                  <a:lumMod val="20000"/>
                  <a:lumOff val="80000"/>
                </a:srgbClr>
              </a:solidFill>
            </a:ln>
          </p:spPr>
          <p:style>
            <a:lnRef idx="1">
              <a:srgbClr val="2CBEBB"/>
            </a:lnRef>
            <a:fillRef idx="0">
              <a:srgbClr val="2CBEBB"/>
            </a:fillRef>
            <a:effectRef idx="0">
              <a:srgbClr val="2CBEBB"/>
            </a:effectRef>
            <a:fontRef idx="minor">
              <a:srgbClr val="5F5F5F"/>
            </a:fontRef>
          </p:style>
        </p:cxnSp>
        <p:cxnSp>
          <p:nvCxnSpPr>
            <p:cNvPr id="35" name="直接连接符 34"/>
            <p:cNvCxnSpPr/>
            <p:nvPr>
              <p:custDataLst>
                <p:tags r:id="rId8"/>
              </p:custDataLst>
            </p:nvPr>
          </p:nvCxnSpPr>
          <p:spPr>
            <a:xfrm rot="16200000" flipV="1">
              <a:off x="1744559" y="5084708"/>
              <a:ext cx="264944" cy="280184"/>
            </a:xfrm>
            <a:prstGeom prst="line">
              <a:avLst/>
            </a:prstGeom>
            <a:ln w="28575">
              <a:solidFill>
                <a:srgbClr val="CAD40A">
                  <a:lumMod val="20000"/>
                  <a:lumOff val="80000"/>
                </a:srgbClr>
              </a:solidFill>
            </a:ln>
          </p:spPr>
          <p:style>
            <a:lnRef idx="1">
              <a:srgbClr val="2CBEBB"/>
            </a:lnRef>
            <a:fillRef idx="0">
              <a:srgbClr val="2CBEBB"/>
            </a:fillRef>
            <a:effectRef idx="0">
              <a:srgbClr val="2CBEBB"/>
            </a:effectRef>
            <a:fontRef idx="minor">
              <a:srgbClr val="5F5F5F"/>
            </a:fontRef>
          </p:style>
        </p:cxnSp>
        <p:sp>
          <p:nvSpPr>
            <p:cNvPr id="36" name="文本框 35"/>
            <p:cNvSpPr txBox="1"/>
            <p:nvPr>
              <p:custDataLst>
                <p:tags r:id="rId9"/>
              </p:custDataLst>
            </p:nvPr>
          </p:nvSpPr>
          <p:spPr>
            <a:xfrm>
              <a:off x="3122509" y="4532595"/>
              <a:ext cx="2536825" cy="1089660"/>
            </a:xfrm>
            <a:prstGeom prst="rect">
              <a:avLst/>
            </a:prstGeom>
            <a:noFill/>
          </p:spPr>
          <p:txBody>
            <a:bodyPr wrap="square" rtlCol="0" anchor="ctr" anchorCtr="0">
              <a:normAutofit/>
            </a:bodyPr>
            <a:lstStyle/>
            <a:p>
              <a:pPr>
                <a:lnSpc>
                  <a:spcPct val="120000"/>
                </a:lnSpc>
              </a:pPr>
              <a:r>
                <a:rPr lang="en-US" altLang="zh-CN" sz="2800" b="1" smtClean="0">
                  <a:latin typeface="微软雅黑" panose="020B0503020204020204" pitchFamily="34" charset="-122"/>
                  <a:ea typeface="微软雅黑" panose="020B0503020204020204" pitchFamily="34" charset="-122"/>
                  <a:sym typeface="Arial" panose="020B0604020202020204" pitchFamily="34" charset="0"/>
                </a:rPr>
                <a:t>撰写论文</a:t>
              </a:r>
              <a:endParaRPr lang="en-US" altLang="zh-CN" sz="2800"/>
            </a:p>
          </p:txBody>
        </p:sp>
      </p:grpSp>
      <p:sp>
        <p:nvSpPr>
          <p:cNvPr id="38" name="右箭头 37"/>
          <p:cNvSpPr/>
          <p:nvPr/>
        </p:nvSpPr>
        <p:spPr>
          <a:xfrm>
            <a:off x="5094605" y="3340100"/>
            <a:ext cx="1128395" cy="407035"/>
          </a:xfrm>
          <a:prstGeom prst="rightArrow">
            <a:avLst/>
          </a:prstGeom>
          <a:solidFill>
            <a:schemeClr val="accent2"/>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圆角矩形 40"/>
          <p:cNvSpPr/>
          <p:nvPr/>
        </p:nvSpPr>
        <p:spPr>
          <a:xfrm>
            <a:off x="6383020" y="2078990"/>
            <a:ext cx="2115820" cy="3178175"/>
          </a:xfrm>
          <a:prstGeom prst="roundRect">
            <a:avLst/>
          </a:prstGeom>
          <a:noFill/>
          <a:ln>
            <a:solidFill>
              <a:srgbClr val="40D096"/>
            </a:solidFill>
            <a:prstDash val="sysDash"/>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文本框 43"/>
          <p:cNvSpPr txBox="1"/>
          <p:nvPr/>
        </p:nvSpPr>
        <p:spPr>
          <a:xfrm>
            <a:off x="8822690" y="3527425"/>
            <a:ext cx="2945765" cy="460375"/>
          </a:xfrm>
          <a:prstGeom prst="rect">
            <a:avLst/>
          </a:prstGeom>
          <a:solidFill>
            <a:srgbClr val="2CBEBB"/>
          </a:solidFill>
        </p:spPr>
        <p:txBody>
          <a:bodyPr wrap="square" rtlCol="0">
            <a:spAutoFit/>
          </a:bodyPr>
          <a:lstStyle/>
          <a:p>
            <a:pPr lvl="0" indent="0" algn="l"/>
            <a:r>
              <a:rPr lang="zh-CN" sz="2400" b="1" dirty="0">
                <a:solidFill>
                  <a:schemeClr val="bg1"/>
                </a:solidFill>
                <a:latin typeface="微软雅黑" panose="020B0503020204020204" pitchFamily="34" charset="-122"/>
                <a:ea typeface="微软雅黑" panose="020B0503020204020204" pitchFamily="34" charset="-122"/>
                <a:sym typeface="+mn-ea"/>
              </a:rPr>
              <a:t>研究型协同学习平台</a:t>
            </a:r>
            <a:endParaRPr lang="zh-CN" altLang="en-US" sz="2400" b="1" dirty="0" smtClean="0">
              <a:solidFill>
                <a:schemeClr val="bg1"/>
              </a:solidFill>
              <a:latin typeface="微软雅黑" panose="020B0503020204020204" pitchFamily="34" charset="-122"/>
              <a:ea typeface="微软雅黑" panose="020B0503020204020204" pitchFamily="34" charset="-122"/>
              <a:sym typeface="+mn-ea"/>
            </a:endParaRPr>
          </a:p>
        </p:txBody>
      </p:sp>
      <p:cxnSp>
        <p:nvCxnSpPr>
          <p:cNvPr id="45" name="直接连接符 44"/>
          <p:cNvCxnSpPr/>
          <p:nvPr/>
        </p:nvCxnSpPr>
        <p:spPr>
          <a:xfrm>
            <a:off x="2013585" y="4088130"/>
            <a:ext cx="2883535" cy="0"/>
          </a:xfrm>
          <a:prstGeom prst="line">
            <a:avLst/>
          </a:prstGeom>
          <a:ln w="28575">
            <a:solidFill>
              <a:srgbClr val="2CBEBB"/>
            </a:solidFill>
            <a:prstDash val="sysDot"/>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par>
                                <p:cTn id="7" presetID="12" presetClass="entr" presetSubtype="8" fill="hold" nodeType="withEffect">
                                  <p:stCondLst>
                                    <p:cond delay="0"/>
                                  </p:stCondLst>
                                  <p:childTnLst>
                                    <p:set>
                                      <p:cBhvr>
                                        <p:cTn id="8" dur="1" fill="hold">
                                          <p:stCondLst>
                                            <p:cond delay="0"/>
                                          </p:stCondLst>
                                        </p:cTn>
                                        <p:tgtEl>
                                          <p:spTgt spid="45"/>
                                        </p:tgtEl>
                                        <p:attrNameLst>
                                          <p:attrName>style.visibility</p:attrName>
                                        </p:attrNameLst>
                                      </p:cBhvr>
                                      <p:to>
                                        <p:strVal val="visible"/>
                                      </p:to>
                                    </p:set>
                                    <p:anim calcmode="lin" valueType="num">
                                      <p:cBhvr additive="base">
                                        <p:cTn id="9" dur="500"/>
                                        <p:tgtEl>
                                          <p:spTgt spid="45"/>
                                        </p:tgtEl>
                                        <p:attrNameLst>
                                          <p:attrName>ppt_x</p:attrName>
                                        </p:attrNameLst>
                                      </p:cBhvr>
                                      <p:tavLst>
                                        <p:tav tm="0">
                                          <p:val>
                                            <p:strVal val="#ppt_x-#ppt_w*1.125000"/>
                                          </p:val>
                                        </p:tav>
                                        <p:tav tm="100000">
                                          <p:val>
                                            <p:strVal val="#ppt_x"/>
                                          </p:val>
                                        </p:tav>
                                      </p:tavLst>
                                    </p:anim>
                                    <p:animEffect transition="in" filter="wipe(right)">
                                      <p:cBhvr>
                                        <p:cTn id="10"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bldLvl="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1082040" y="1468120"/>
            <a:ext cx="10744200" cy="5241290"/>
          </a:xfrm>
          <a:prstGeom prst="rect">
            <a:avLst/>
          </a:prstGeom>
        </p:spPr>
      </p:pic>
      <p:sp>
        <p:nvSpPr>
          <p:cNvPr id="5" name="矩形 4"/>
          <p:cNvSpPr/>
          <p:nvPr/>
        </p:nvSpPr>
        <p:spPr>
          <a:xfrm flipV="1">
            <a:off x="4333240" y="4734560"/>
            <a:ext cx="1355090" cy="370205"/>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8194" name="标题 1"/>
          <p:cNvSpPr/>
          <p:nvPr/>
        </p:nvSpPr>
        <p:spPr>
          <a:xfrm>
            <a:off x="706438" y="177800"/>
            <a:ext cx="10771187" cy="490538"/>
          </a:xfrm>
          <a:prstGeom prst="rect">
            <a:avLst/>
          </a:prstGeom>
          <a:noFill/>
          <a:ln w="9525">
            <a:noFill/>
          </a:ln>
        </p:spPr>
        <p:txBody>
          <a:bodyPr/>
          <a:lstStyle/>
          <a:p>
            <a:pPr eaLnBrk="0" hangingPunct="0">
              <a:lnSpc>
                <a:spcPct val="90000"/>
              </a:lnSpc>
            </a:pPr>
            <a:r>
              <a:rPr lang="zh-CN" sz="3500" b="1" dirty="0">
                <a:solidFill>
                  <a:schemeClr val="bg1"/>
                </a:solidFill>
                <a:latin typeface="微软雅黑" panose="020B0503020204020204" pitchFamily="34" charset="-122"/>
                <a:ea typeface="微软雅黑" panose="020B0503020204020204" pitchFamily="34" charset="-122"/>
                <a:sym typeface="+mn-ea"/>
              </a:rPr>
              <a:t>研究型协同学习平台</a:t>
            </a:r>
            <a:r>
              <a:rPr lang="zh-CN" altLang="en-US" sz="3500" dirty="0">
                <a:solidFill>
                  <a:schemeClr val="bg1"/>
                </a:solidFill>
                <a:latin typeface="微软雅黑" panose="020B0503020204020204" pitchFamily="34" charset="-122"/>
                <a:ea typeface="微软雅黑" panose="020B0503020204020204" pitchFamily="34" charset="-122"/>
              </a:rPr>
              <a:t>                   </a:t>
            </a:r>
            <a:r>
              <a:rPr lang="en-US" altLang="zh-CN" sz="3500" b="1" dirty="0">
                <a:solidFill>
                  <a:schemeClr val="bg1"/>
                </a:solidFill>
                <a:latin typeface="微软雅黑" panose="020B0503020204020204" pitchFamily="34" charset="-122"/>
                <a:ea typeface="微软雅黑" panose="020B0503020204020204" pitchFamily="34" charset="-122"/>
                <a:cs typeface="+mn-ea"/>
              </a:rPr>
              <a:t>x</a:t>
            </a:r>
            <a:r>
              <a:rPr lang="en-US" altLang="zh-CN" sz="3500" b="1" dirty="0">
                <a:solidFill>
                  <a:schemeClr val="bg1"/>
                </a:solidFill>
                <a:latin typeface="微软雅黑" panose="020B0503020204020204" pitchFamily="34" charset="-122"/>
                <a:ea typeface="微软雅黑" panose="020B0503020204020204" pitchFamily="34" charset="-122"/>
              </a:rPr>
              <a:t>.cnki.net</a:t>
            </a:r>
          </a:p>
        </p:txBody>
      </p:sp>
      <p:sp>
        <p:nvSpPr>
          <p:cNvPr id="16" name="文本框 15"/>
          <p:cNvSpPr txBox="1"/>
          <p:nvPr/>
        </p:nvSpPr>
        <p:spPr>
          <a:xfrm>
            <a:off x="1082040" y="701040"/>
            <a:ext cx="10020300" cy="737235"/>
          </a:xfrm>
          <a:prstGeom prst="rect">
            <a:avLst/>
          </a:prstGeom>
          <a:noFill/>
        </p:spPr>
        <p:txBody>
          <a:bodyPr wrap="square" rtlCol="0">
            <a:spAutoFit/>
          </a:bodyPr>
          <a:lstStyle/>
          <a:p>
            <a:pPr>
              <a:lnSpc>
                <a:spcPct val="150000"/>
              </a:lnSpc>
            </a:pPr>
            <a:r>
              <a:rPr lang="zh-CN" altLang="en-US" sz="2800" dirty="0" smtClean="0">
                <a:solidFill>
                  <a:schemeClr val="tx1"/>
                </a:solidFill>
                <a:latin typeface="微软雅黑" panose="020B0503020204020204" pitchFamily="34" charset="-122"/>
                <a:ea typeface="微软雅黑" panose="020B0503020204020204" pitchFamily="34" charset="-122"/>
              </a:rPr>
              <a:t>登录方式</a:t>
            </a:r>
          </a:p>
        </p:txBody>
      </p:sp>
      <p:pic>
        <p:nvPicPr>
          <p:cNvPr id="4" name="图片 3"/>
          <p:cNvPicPr>
            <a:picLocks noChangeAspect="1"/>
          </p:cNvPicPr>
          <p:nvPr/>
        </p:nvPicPr>
        <p:blipFill>
          <a:blip r:embed="rId3"/>
          <a:stretch>
            <a:fillRect/>
          </a:stretch>
        </p:blipFill>
        <p:spPr>
          <a:xfrm>
            <a:off x="1082040" y="1468755"/>
            <a:ext cx="10396220" cy="4871085"/>
          </a:xfrm>
          <a:prstGeom prst="rect">
            <a:avLst/>
          </a:prstGeom>
        </p:spPr>
      </p:pic>
      <p:sp>
        <p:nvSpPr>
          <p:cNvPr id="3" name="圆角矩形 2"/>
          <p:cNvSpPr/>
          <p:nvPr/>
        </p:nvSpPr>
        <p:spPr>
          <a:xfrm>
            <a:off x="4333875" y="4525645"/>
            <a:ext cx="1220470" cy="278130"/>
          </a:xfrm>
          <a:prstGeom prst="roundRect">
            <a:avLst/>
          </a:prstGeom>
          <a:noFill/>
          <a:ln w="28575">
            <a:solidFill>
              <a:srgbClr val="FF0000"/>
            </a:solidFill>
            <a:prstDash val="solid"/>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p:nvPicPr>
        <p:blipFill>
          <a:blip r:embed="rId4"/>
          <a:stretch>
            <a:fillRect/>
          </a:stretch>
        </p:blipFill>
        <p:spPr>
          <a:xfrm>
            <a:off x="1082040" y="1468755"/>
            <a:ext cx="10696575" cy="5240655"/>
          </a:xfrm>
          <a:prstGeom prst="rect">
            <a:avLst/>
          </a:prstGeom>
        </p:spPr>
      </p:pic>
      <p:sp>
        <p:nvSpPr>
          <p:cNvPr id="8" name="圆角矩形 7"/>
          <p:cNvSpPr/>
          <p:nvPr/>
        </p:nvSpPr>
        <p:spPr>
          <a:xfrm>
            <a:off x="8708390" y="2756535"/>
            <a:ext cx="484505" cy="278130"/>
          </a:xfrm>
          <a:prstGeom prst="roundRect">
            <a:avLst/>
          </a:prstGeom>
          <a:noFill/>
          <a:ln w="28575">
            <a:solidFill>
              <a:srgbClr val="FF0000"/>
            </a:solidFill>
            <a:prstDash val="solid"/>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9192895" y="2649855"/>
            <a:ext cx="1597025" cy="829945"/>
          </a:xfrm>
          <a:prstGeom prst="rect">
            <a:avLst/>
          </a:prstGeom>
          <a:solidFill>
            <a:srgbClr val="FFC000"/>
          </a:solidFill>
          <a:ln w="19050">
            <a:noFill/>
          </a:ln>
        </p:spPr>
        <p:txBody>
          <a:bodyPr wrap="square">
            <a:spAutoFit/>
          </a:bodyPr>
          <a:lstStyle/>
          <a:p>
            <a:pPr fontAlgn="base"/>
            <a:r>
              <a:rPr lang="zh-CN" altLang="en-US" sz="2400" strike="noStrike" noProof="1">
                <a:latin typeface="微软雅黑" panose="020B0503020204020204" pitchFamily="34" charset="-122"/>
                <a:ea typeface="微软雅黑" panose="020B0503020204020204" pitchFamily="34" charset="-122"/>
              </a:rPr>
              <a:t>手机号、邮箱注册</a:t>
            </a:r>
          </a:p>
        </p:txBody>
      </p:sp>
      <p:pic>
        <p:nvPicPr>
          <p:cNvPr id="10" name="图片 9"/>
          <p:cNvPicPr>
            <a:picLocks noChangeAspect="1"/>
          </p:cNvPicPr>
          <p:nvPr/>
        </p:nvPicPr>
        <p:blipFill>
          <a:blip r:embed="rId5"/>
          <a:stretch>
            <a:fillRect/>
          </a:stretch>
        </p:blipFill>
        <p:spPr>
          <a:xfrm>
            <a:off x="1082675" y="1466850"/>
            <a:ext cx="10743565" cy="5244465"/>
          </a:xfrm>
          <a:prstGeom prst="rect">
            <a:avLst/>
          </a:prstGeom>
        </p:spPr>
      </p:pic>
      <p:sp>
        <p:nvSpPr>
          <p:cNvPr id="11" name="矩形 10"/>
          <p:cNvSpPr/>
          <p:nvPr/>
        </p:nvSpPr>
        <p:spPr>
          <a:xfrm>
            <a:off x="7637780" y="1468755"/>
            <a:ext cx="935355" cy="380365"/>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2" name="矩形 11"/>
          <p:cNvSpPr/>
          <p:nvPr/>
        </p:nvSpPr>
        <p:spPr>
          <a:xfrm>
            <a:off x="6887210" y="3837305"/>
            <a:ext cx="1092200" cy="318135"/>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Tree>
  </p:cSld>
  <p:clrMapOvr>
    <a:masterClrMapping/>
  </p:clrMapOvr>
  <p:transition spd="slow" advClick="0" advTm="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500" fill="hold">
                                          <p:stCondLst>
                                            <p:cond delay="0"/>
                                          </p:stCondLst>
                                        </p:cTn>
                                        <p:tgtEl>
                                          <p:spTgt spid="5"/>
                                        </p:tgtEl>
                                        <p:attrNameLst>
                                          <p:attrName>style.visibility</p:attrName>
                                        </p:attrNameLst>
                                      </p:cBhvr>
                                      <p:to>
                                        <p:strVal val="visible"/>
                                      </p:to>
                                    </p:set>
                                    <p:animEffect transition="in" filter="wheel(1)">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21" presetClass="entr" presetSubtype="1" fill="hold" grpId="0" nodeType="afterEffect">
                                  <p:stCondLst>
                                    <p:cond delay="0"/>
                                  </p:stCondLst>
                                  <p:childTnLst>
                                    <p:set>
                                      <p:cBhvr>
                                        <p:cTn id="16" dur="1000" fill="hold">
                                          <p:stCondLst>
                                            <p:cond delay="0"/>
                                          </p:stCondLst>
                                        </p:cTn>
                                        <p:tgtEl>
                                          <p:spTgt spid="8"/>
                                        </p:tgtEl>
                                        <p:attrNameLst>
                                          <p:attrName>style.visibility</p:attrName>
                                        </p:attrNameLst>
                                      </p:cBhvr>
                                      <p:to>
                                        <p:strVal val="visible"/>
                                      </p:to>
                                    </p:set>
                                    <p:animEffect transition="in" filter="wheel(1)">
                                      <p:cBhvr>
                                        <p:cTn id="17" dur="1000"/>
                                        <p:tgtEl>
                                          <p:spTgt spid="8"/>
                                        </p:tgtEl>
                                      </p:cBhvr>
                                    </p:animEffect>
                                  </p:childTnLst>
                                </p:cTn>
                              </p:par>
                            </p:childTnLst>
                          </p:cTn>
                        </p:par>
                        <p:par>
                          <p:cTn id="18" fill="hold">
                            <p:stCondLst>
                              <p:cond delay="1500"/>
                            </p:stCondLst>
                            <p:childTnLst>
                              <p:par>
                                <p:cTn id="19" presetID="22" presetClass="entr" presetSubtype="1"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up)">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additive="base">
                                        <p:cTn id="26" dur="500" fill="hold"/>
                                        <p:tgtEl>
                                          <p:spTgt spid="10"/>
                                        </p:tgtEl>
                                        <p:attrNameLst>
                                          <p:attrName>ppt_x</p:attrName>
                                        </p:attrNameLst>
                                      </p:cBhvr>
                                      <p:tavLst>
                                        <p:tav tm="0">
                                          <p:val>
                                            <p:strVal val="#ppt_x"/>
                                          </p:val>
                                        </p:tav>
                                        <p:tav tm="100000">
                                          <p:val>
                                            <p:strVal val="#ppt_x"/>
                                          </p:val>
                                        </p:tav>
                                      </p:tavLst>
                                    </p:anim>
                                    <p:anim calcmode="lin" valueType="num">
                                      <p:cBhvr additive="base">
                                        <p:cTn id="27" dur="500" fill="hold"/>
                                        <p:tgtEl>
                                          <p:spTgt spid="10"/>
                                        </p:tgtEl>
                                        <p:attrNameLst>
                                          <p:attrName>ppt_y</p:attrName>
                                        </p:attrNameLst>
                                      </p:cBhvr>
                                      <p:tavLst>
                                        <p:tav tm="0">
                                          <p:val>
                                            <p:strVal val="1+#ppt_h/2"/>
                                          </p:val>
                                        </p:tav>
                                        <p:tav tm="100000">
                                          <p:val>
                                            <p:strVal val="#ppt_y"/>
                                          </p:val>
                                        </p:tav>
                                      </p:tavLst>
                                    </p:anim>
                                  </p:childTnLst>
                                </p:cTn>
                              </p:par>
                            </p:childTnLst>
                          </p:cTn>
                        </p:par>
                        <p:par>
                          <p:cTn id="28" fill="hold">
                            <p:stCondLst>
                              <p:cond delay="500"/>
                            </p:stCondLst>
                            <p:childTnLst>
                              <p:par>
                                <p:cTn id="29" presetID="1" presetClass="entr" presetSubtype="0" fill="hold" grpId="1" nodeType="after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par>
                          <p:cTn id="31" fill="hold">
                            <p:stCondLst>
                              <p:cond delay="500"/>
                            </p:stCondLst>
                            <p:childTnLst>
                              <p:par>
                                <p:cTn id="32" presetID="21" presetClass="entr" presetSubtype="1" fill="hold" grpId="1" nodeType="afterEffect">
                                  <p:stCondLst>
                                    <p:cond delay="0"/>
                                  </p:stCondLst>
                                  <p:childTnLst>
                                    <p:set>
                                      <p:cBhvr>
                                        <p:cTn id="33" dur="1000" fill="hold">
                                          <p:stCondLst>
                                            <p:cond delay="0"/>
                                          </p:stCondLst>
                                        </p:cTn>
                                        <p:tgtEl>
                                          <p:spTgt spid="12"/>
                                        </p:tgtEl>
                                        <p:attrNameLst>
                                          <p:attrName>style.visibility</p:attrName>
                                        </p:attrNameLst>
                                      </p:cBhvr>
                                      <p:to>
                                        <p:strVal val="visible"/>
                                      </p:to>
                                    </p:set>
                                    <p:animEffect transition="in" filter="wheel(1)">
                                      <p:cBhvr>
                                        <p:cTn id="34"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8" grpId="0" animBg="1"/>
      <p:bldP spid="9" grpId="0" bldLvl="0" animBg="1"/>
      <p:bldP spid="11" grpId="1" animBg="1"/>
      <p:bldP spid="12" grpId="1" bldLvl="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p:nvPr/>
        </p:nvSpPr>
        <p:spPr>
          <a:xfrm>
            <a:off x="706438" y="177800"/>
            <a:ext cx="10771187" cy="490538"/>
          </a:xfrm>
          <a:prstGeom prst="rect">
            <a:avLst/>
          </a:prstGeom>
          <a:noFill/>
          <a:ln w="9525">
            <a:noFill/>
          </a:ln>
        </p:spPr>
        <p:txBody>
          <a:bodyPr anchor="t"/>
          <a:lstStyle/>
          <a:p>
            <a:pPr lvl="0" indent="0" eaLnBrk="0" hangingPunct="0">
              <a:lnSpc>
                <a:spcPct val="90000"/>
              </a:lnSpc>
            </a:pPr>
            <a:r>
              <a:rPr lang="zh-CN" sz="3200" dirty="0">
                <a:solidFill>
                  <a:schemeClr val="bg1"/>
                </a:solidFill>
                <a:latin typeface="微软雅黑" panose="020B0503020204020204" pitchFamily="34" charset="-122"/>
                <a:ea typeface="微软雅黑" panose="020B0503020204020204" pitchFamily="34" charset="-122"/>
              </a:rPr>
              <a:t>研学平台</a:t>
            </a:r>
            <a:r>
              <a:rPr lang="en-US" altLang="zh-CN" sz="3200" dirty="0">
                <a:solidFill>
                  <a:schemeClr val="bg1"/>
                </a:solidFill>
                <a:latin typeface="微软雅黑" panose="020B0503020204020204" pitchFamily="34" charset="-122"/>
                <a:ea typeface="微软雅黑" panose="020B0503020204020204" pitchFamily="34" charset="-122"/>
              </a:rPr>
              <a:t>——</a:t>
            </a:r>
            <a:r>
              <a:rPr lang="zh-CN" sz="3200" dirty="0">
                <a:solidFill>
                  <a:schemeClr val="bg1"/>
                </a:solidFill>
                <a:latin typeface="微软雅黑" panose="020B0503020204020204" pitchFamily="34" charset="-122"/>
                <a:ea typeface="微软雅黑" panose="020B0503020204020204" pitchFamily="34" charset="-122"/>
              </a:rPr>
              <a:t>收集资料</a:t>
            </a:r>
            <a:r>
              <a:rPr sz="3200" dirty="0">
                <a:solidFill>
                  <a:schemeClr val="bg1"/>
                </a:solidFill>
                <a:latin typeface="微软雅黑" panose="020B0503020204020204" pitchFamily="34" charset="-122"/>
                <a:ea typeface="微软雅黑" panose="020B0503020204020204" pitchFamily="34" charset="-122"/>
              </a:rPr>
              <a:t> </a:t>
            </a:r>
          </a:p>
        </p:txBody>
      </p:sp>
      <p:grpSp>
        <p:nvGrpSpPr>
          <p:cNvPr id="10" name="Group 4"/>
          <p:cNvGrpSpPr/>
          <p:nvPr/>
        </p:nvGrpSpPr>
        <p:grpSpPr bwMode="auto">
          <a:xfrm>
            <a:off x="99060" y="955632"/>
            <a:ext cx="1655445" cy="619125"/>
            <a:chOff x="404" y="1936"/>
            <a:chExt cx="1326" cy="298"/>
          </a:xfrm>
          <a:solidFill>
            <a:schemeClr val="accent1">
              <a:lumMod val="75000"/>
            </a:schemeClr>
          </a:solidFill>
        </p:grpSpPr>
        <p:sp>
          <p:nvSpPr>
            <p:cNvPr id="11" name="Rectangle 5"/>
            <p:cNvSpPr>
              <a:spLocks noChangeArrowheads="1"/>
            </p:cNvSpPr>
            <p:nvPr/>
          </p:nvSpPr>
          <p:spPr bwMode="invGray">
            <a:xfrm>
              <a:off x="404" y="1936"/>
              <a:ext cx="1205" cy="298"/>
            </a:xfrm>
            <a:prstGeom prst="rect">
              <a:avLst/>
            </a:prstGeom>
          </p:spPr>
          <p:style>
            <a:lnRef idx="1">
              <a:schemeClr val="accent3"/>
            </a:lnRef>
            <a:fillRef idx="2">
              <a:schemeClr val="accent3"/>
            </a:fillRef>
            <a:effectRef idx="1">
              <a:schemeClr val="accent3"/>
            </a:effectRef>
            <a:fontRef idx="minor">
              <a:schemeClr val="dk1"/>
            </a:fontRef>
          </p:style>
          <p:txBody>
            <a:bodyPr wrap="none" anchor="ctr"/>
            <a:lstStyle/>
            <a:p>
              <a:pPr algn="ctr" fontAlgn="auto">
                <a:defRPr/>
              </a:pPr>
              <a:r>
                <a:rPr lang="zh-CN" altLang="en-US" sz="1600" b="1" noProof="1">
                  <a:solidFill>
                    <a:schemeClr val="tx1"/>
                  </a:solidFill>
                  <a:latin typeface="宋体" panose="02010600030101010101" pitchFamily="2" charset="-122"/>
                  <a:ea typeface="宋体" panose="02010600030101010101" pitchFamily="2" charset="-122"/>
                  <a:sym typeface="+mn-ea"/>
                </a:rPr>
                <a:t>收集资料</a:t>
              </a:r>
            </a:p>
          </p:txBody>
        </p:sp>
        <p:sp>
          <p:nvSpPr>
            <p:cNvPr id="12" name="AutoShape 6"/>
            <p:cNvSpPr>
              <a:spLocks noChangeArrowheads="1"/>
            </p:cNvSpPr>
            <p:nvPr/>
          </p:nvSpPr>
          <p:spPr bwMode="invGray">
            <a:xfrm rot="5400000">
              <a:off x="1600" y="2025"/>
              <a:ext cx="139" cy="120"/>
            </a:xfrm>
            <a:prstGeom prst="triangle">
              <a:avLst>
                <a:gd name="adj" fmla="val 50000"/>
              </a:avLst>
            </a:prstGeom>
            <a:solidFill>
              <a:schemeClr val="accent3">
                <a:lumMod val="40000"/>
                <a:lumOff val="60000"/>
              </a:schemeClr>
            </a:solidFill>
            <a:ln>
              <a:noFill/>
            </a:ln>
          </p:spPr>
          <p:style>
            <a:lnRef idx="1">
              <a:schemeClr val="accent1"/>
            </a:lnRef>
            <a:fillRef idx="2">
              <a:schemeClr val="accent1"/>
            </a:fillRef>
            <a:effectRef idx="1">
              <a:schemeClr val="accent1"/>
            </a:effectRef>
            <a:fontRef idx="minor">
              <a:schemeClr val="dk1"/>
            </a:fontRef>
          </p:style>
          <p:txBody>
            <a:bodyPr wrap="none" anchor="ctr"/>
            <a:lstStyle/>
            <a:p>
              <a:pPr fontAlgn="auto">
                <a:defRPr/>
              </a:pPr>
              <a:endParaRPr lang="zh-CN" altLang="zh-CN" sz="1600" noProof="1">
                <a:solidFill>
                  <a:schemeClr val="bg1"/>
                </a:solidFill>
                <a:latin typeface="微软雅黑" panose="020B0503020204020204" pitchFamily="34" charset="-122"/>
                <a:ea typeface="微软雅黑" panose="020B0503020204020204" pitchFamily="34" charset="-122"/>
              </a:endParaRPr>
            </a:p>
          </p:txBody>
        </p:sp>
      </p:grpSp>
      <p:pic>
        <p:nvPicPr>
          <p:cNvPr id="9" name="图片 8"/>
          <p:cNvPicPr>
            <a:picLocks noChangeAspect="1"/>
          </p:cNvPicPr>
          <p:nvPr/>
        </p:nvPicPr>
        <p:blipFill>
          <a:blip r:embed="rId3"/>
          <a:stretch>
            <a:fillRect/>
          </a:stretch>
        </p:blipFill>
        <p:spPr>
          <a:xfrm>
            <a:off x="1773555" y="812800"/>
            <a:ext cx="10384155" cy="5808980"/>
          </a:xfrm>
          <a:prstGeom prst="rect">
            <a:avLst/>
          </a:prstGeom>
        </p:spPr>
      </p:pic>
      <p:pic>
        <p:nvPicPr>
          <p:cNvPr id="14" name="图片 13"/>
          <p:cNvPicPr>
            <a:picLocks noChangeAspect="1"/>
          </p:cNvPicPr>
          <p:nvPr/>
        </p:nvPicPr>
        <p:blipFill>
          <a:blip r:embed="rId4"/>
          <a:stretch>
            <a:fillRect/>
          </a:stretch>
        </p:blipFill>
        <p:spPr>
          <a:xfrm>
            <a:off x="2199005" y="1363980"/>
            <a:ext cx="9959340" cy="5257800"/>
          </a:xfrm>
          <a:prstGeom prst="rect">
            <a:avLst/>
          </a:prstGeom>
        </p:spPr>
      </p:pic>
      <p:sp>
        <p:nvSpPr>
          <p:cNvPr id="13" name="矩形 12"/>
          <p:cNvSpPr/>
          <p:nvPr/>
        </p:nvSpPr>
        <p:spPr>
          <a:xfrm>
            <a:off x="1774190" y="2041525"/>
            <a:ext cx="424180" cy="76390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615" noProof="1"/>
          </a:p>
        </p:txBody>
      </p:sp>
      <p:grpSp>
        <p:nvGrpSpPr>
          <p:cNvPr id="15" name="组合 14"/>
          <p:cNvGrpSpPr/>
          <p:nvPr/>
        </p:nvGrpSpPr>
        <p:grpSpPr>
          <a:xfrm>
            <a:off x="3621089" y="2711432"/>
            <a:ext cx="4506596" cy="2134474"/>
            <a:chOff x="4475" y="2792"/>
            <a:chExt cx="7097" cy="3362"/>
          </a:xfrm>
        </p:grpSpPr>
        <p:sp>
          <p:nvSpPr>
            <p:cNvPr id="16" name="矩形 15"/>
            <p:cNvSpPr/>
            <p:nvPr/>
          </p:nvSpPr>
          <p:spPr>
            <a:xfrm>
              <a:off x="4475" y="2792"/>
              <a:ext cx="899" cy="60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615" noProof="1"/>
            </a:p>
          </p:txBody>
        </p:sp>
        <p:pic>
          <p:nvPicPr>
            <p:cNvPr id="17" name="图片 34" descr="C:\Users\yue\Desktop\火狐截图_2018-11-20T06-22-17.632Z.png火狐截图_2018-11-20T06-22-17.632Z"/>
            <p:cNvPicPr>
              <a:picLocks noChangeAspect="1"/>
            </p:cNvPicPr>
            <p:nvPr/>
          </p:nvPicPr>
          <p:blipFill>
            <a:blip r:embed="rId5"/>
            <a:srcRect/>
            <a:stretch>
              <a:fillRect/>
            </a:stretch>
          </p:blipFill>
          <p:spPr>
            <a:xfrm>
              <a:off x="4766" y="3466"/>
              <a:ext cx="6806" cy="2688"/>
            </a:xfrm>
            <a:prstGeom prst="rect">
              <a:avLst/>
            </a:prstGeom>
            <a:noFill/>
            <a:ln w="9525">
              <a:noFill/>
            </a:ln>
          </p:spPr>
        </p:pic>
      </p:grpSp>
      <p:pic>
        <p:nvPicPr>
          <p:cNvPr id="18" name="图片 17"/>
          <p:cNvPicPr>
            <a:picLocks noChangeAspect="1"/>
          </p:cNvPicPr>
          <p:nvPr/>
        </p:nvPicPr>
        <p:blipFill>
          <a:blip r:embed="rId6"/>
          <a:stretch>
            <a:fillRect/>
          </a:stretch>
        </p:blipFill>
        <p:spPr>
          <a:xfrm>
            <a:off x="2229485" y="3114040"/>
            <a:ext cx="2005330" cy="2204720"/>
          </a:xfrm>
          <a:prstGeom prst="rect">
            <a:avLst/>
          </a:prstGeom>
        </p:spPr>
      </p:pic>
      <p:sp>
        <p:nvSpPr>
          <p:cNvPr id="19" name="直接连接符 6"/>
          <p:cNvSpPr/>
          <p:nvPr/>
        </p:nvSpPr>
        <p:spPr>
          <a:xfrm rot="15120000" flipV="1">
            <a:off x="3997325" y="4540534"/>
            <a:ext cx="665163" cy="398463"/>
          </a:xfrm>
          <a:prstGeom prst="line">
            <a:avLst/>
          </a:prstGeom>
          <a:ln w="6350" cap="flat" cmpd="sng">
            <a:solidFill>
              <a:srgbClr val="00B050"/>
            </a:solidFill>
            <a:prstDash val="solid"/>
            <a:round/>
            <a:headEnd type="none" w="med" len="med"/>
            <a:tailEnd type="oval" w="med" len="med"/>
          </a:ln>
        </p:spPr>
        <p:txBody>
          <a:bodyPr anchor="t"/>
          <a:lstStyle/>
          <a:p>
            <a:pPr fontAlgn="auto"/>
            <a:endParaRPr lang="zh-CN" altLang="en-US" sz="1705" noProof="1"/>
          </a:p>
        </p:txBody>
      </p:sp>
      <p:sp>
        <p:nvSpPr>
          <p:cNvPr id="20" name="矩形 19"/>
          <p:cNvSpPr/>
          <p:nvPr/>
        </p:nvSpPr>
        <p:spPr>
          <a:xfrm>
            <a:off x="3463925" y="4996146"/>
            <a:ext cx="3157539" cy="514351"/>
          </a:xfrm>
          <a:prstGeom prst="rect">
            <a:avLst/>
          </a:prstGeom>
          <a:solidFill>
            <a:srgbClr val="00B050"/>
          </a:solidFill>
          <a:ln w="9525">
            <a:noFill/>
          </a:ln>
        </p:spPr>
        <p:txBody>
          <a:bodyPr anchor="ctr"/>
          <a:lstStyle/>
          <a:p>
            <a:pPr algn="ctr" fontAlgn="auto"/>
            <a:r>
              <a:rPr lang="zh-CN" altLang="en-US" sz="1705" noProof="1">
                <a:latin typeface="微软雅黑" panose="020B0503020204020204" pitchFamily="34" charset="-122"/>
                <a:ea typeface="微软雅黑" panose="020B0503020204020204" pitchFamily="34" charset="-122"/>
                <a:cs typeface="+mn-cs"/>
              </a:rPr>
              <a:t>快速形成学习专题与子专题</a:t>
            </a:r>
            <a:endParaRPr lang="zh-CN" altLang="en-US" sz="1705" noProof="1">
              <a:latin typeface="微软雅黑" panose="020B0503020204020204" pitchFamily="34" charset="-122"/>
              <a:ea typeface="微软雅黑" panose="020B0503020204020204" pitchFamily="34" charset="-122"/>
            </a:endParaRPr>
          </a:p>
        </p:txBody>
      </p:sp>
      <p:sp>
        <p:nvSpPr>
          <p:cNvPr id="22" name="矩形 21"/>
          <p:cNvSpPr/>
          <p:nvPr/>
        </p:nvSpPr>
        <p:spPr>
          <a:xfrm>
            <a:off x="2229485" y="3093085"/>
            <a:ext cx="1962785" cy="158242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615" noProof="1"/>
          </a:p>
        </p:txBody>
      </p:sp>
      <p:sp>
        <p:nvSpPr>
          <p:cNvPr id="23" name="矩形 22"/>
          <p:cNvSpPr/>
          <p:nvPr/>
        </p:nvSpPr>
        <p:spPr>
          <a:xfrm>
            <a:off x="2497455" y="3782695"/>
            <a:ext cx="1694815" cy="42037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615" noProof="1"/>
          </a:p>
        </p:txBody>
      </p:sp>
      <p:pic>
        <p:nvPicPr>
          <p:cNvPr id="24" name="图片 23"/>
          <p:cNvPicPr>
            <a:picLocks noChangeAspect="1"/>
          </p:cNvPicPr>
          <p:nvPr/>
        </p:nvPicPr>
        <p:blipFill>
          <a:blip r:embed="rId7"/>
          <a:stretch>
            <a:fillRect/>
          </a:stretch>
        </p:blipFill>
        <p:spPr>
          <a:xfrm>
            <a:off x="4342130" y="1410335"/>
            <a:ext cx="7816215" cy="5210810"/>
          </a:xfrm>
          <a:prstGeom prst="rect">
            <a:avLst/>
          </a:prstGeom>
        </p:spPr>
      </p:pic>
      <p:sp>
        <p:nvSpPr>
          <p:cNvPr id="25" name="矩形 24"/>
          <p:cNvSpPr/>
          <p:nvPr/>
        </p:nvSpPr>
        <p:spPr>
          <a:xfrm>
            <a:off x="5492115" y="2135505"/>
            <a:ext cx="629285" cy="32639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615" noProof="1"/>
          </a:p>
        </p:txBody>
      </p:sp>
      <p:pic>
        <p:nvPicPr>
          <p:cNvPr id="26" name="图片 25"/>
          <p:cNvPicPr>
            <a:picLocks noChangeAspect="1"/>
          </p:cNvPicPr>
          <p:nvPr/>
        </p:nvPicPr>
        <p:blipFill>
          <a:blip r:embed="rId8"/>
          <a:stretch>
            <a:fillRect/>
          </a:stretch>
        </p:blipFill>
        <p:spPr>
          <a:xfrm>
            <a:off x="1773555" y="812800"/>
            <a:ext cx="10384155" cy="5808980"/>
          </a:xfrm>
          <a:prstGeom prst="rect">
            <a:avLst/>
          </a:prstGeom>
        </p:spPr>
      </p:pic>
      <p:sp>
        <p:nvSpPr>
          <p:cNvPr id="27" name="矩形 26"/>
          <p:cNvSpPr/>
          <p:nvPr/>
        </p:nvSpPr>
        <p:spPr>
          <a:xfrm>
            <a:off x="10128250" y="1974850"/>
            <a:ext cx="1743075" cy="73723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z="2400" noProof="1">
              <a:solidFill>
                <a:prstClr val="white"/>
              </a:solidFill>
            </a:endParaRPr>
          </a:p>
        </p:txBody>
      </p:sp>
      <p:sp>
        <p:nvSpPr>
          <p:cNvPr id="28" name="矩形 27"/>
          <p:cNvSpPr/>
          <p:nvPr/>
        </p:nvSpPr>
        <p:spPr>
          <a:xfrm>
            <a:off x="10128250" y="2805430"/>
            <a:ext cx="1743075" cy="166497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z="2400" noProof="1">
              <a:solidFill>
                <a:prstClr val="white"/>
              </a:solidFill>
            </a:endParaRPr>
          </a:p>
        </p:txBody>
      </p:sp>
      <p:sp>
        <p:nvSpPr>
          <p:cNvPr id="29" name="矩形 28"/>
          <p:cNvSpPr/>
          <p:nvPr/>
        </p:nvSpPr>
        <p:spPr>
          <a:xfrm>
            <a:off x="10128250" y="4675505"/>
            <a:ext cx="1743075" cy="147510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z="2400" noProof="1">
              <a:solidFill>
                <a:prstClr val="white"/>
              </a:solidFill>
            </a:endParaRPr>
          </a:p>
        </p:txBody>
      </p:sp>
      <p:sp>
        <p:nvSpPr>
          <p:cNvPr id="30" name="矩形 29"/>
          <p:cNvSpPr/>
          <p:nvPr/>
        </p:nvSpPr>
        <p:spPr>
          <a:xfrm>
            <a:off x="2198370" y="1930400"/>
            <a:ext cx="3685540" cy="73723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z="2400" noProof="1">
              <a:solidFill>
                <a:prstClr val="white"/>
              </a:solidFill>
            </a:endParaRPr>
          </a:p>
        </p:txBody>
      </p:sp>
      <p:sp>
        <p:nvSpPr>
          <p:cNvPr id="33" name="矩形 15"/>
          <p:cNvSpPr/>
          <p:nvPr/>
        </p:nvSpPr>
        <p:spPr>
          <a:xfrm>
            <a:off x="2900680" y="4065270"/>
            <a:ext cx="7048500" cy="1743075"/>
          </a:xfrm>
          <a:prstGeom prst="rect">
            <a:avLst/>
          </a:prstGeom>
          <a:solidFill>
            <a:srgbClr val="F79123"/>
          </a:solidFill>
          <a:ln w="9525">
            <a:noFill/>
          </a:ln>
        </p:spPr>
        <p:txBody>
          <a:bodyPr anchor="ctr"/>
          <a:lstStyle/>
          <a:p>
            <a:pPr algn="ctr">
              <a:buFont typeface="Arial" panose="020B0604020202020204" pitchFamily="34" charset="0"/>
              <a:buNone/>
            </a:pPr>
            <a:r>
              <a:rPr lang="zh-CN" altLang="zh-CN" sz="2400" dirty="0">
                <a:latin typeface="微软雅黑" panose="020B0503020204020204" pitchFamily="34" charset="-122"/>
                <a:ea typeface="微软雅黑" panose="020B0503020204020204" pitchFamily="34" charset="-122"/>
              </a:rPr>
              <a:t>提供学科、发表年度、研究层次、作者、机构、基金信息、资源类型、来源刊物、关键词等一系列分组、筛选渠道，帮助用户快速定位自己想要的文献。</a:t>
            </a:r>
          </a:p>
        </p:txBody>
      </p:sp>
      <p:sp>
        <p:nvSpPr>
          <p:cNvPr id="35" name="矩形 34"/>
          <p:cNvSpPr/>
          <p:nvPr/>
        </p:nvSpPr>
        <p:spPr>
          <a:xfrm>
            <a:off x="2497455" y="2805430"/>
            <a:ext cx="1977390" cy="43942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z="2400" noProof="1">
              <a:solidFill>
                <a:prstClr val="white"/>
              </a:solidFill>
            </a:endParaRPr>
          </a:p>
        </p:txBody>
      </p:sp>
      <p:sp>
        <p:nvSpPr>
          <p:cNvPr id="37" name="矩形 15"/>
          <p:cNvSpPr/>
          <p:nvPr/>
        </p:nvSpPr>
        <p:spPr>
          <a:xfrm>
            <a:off x="3079750" y="3253105"/>
            <a:ext cx="6390640" cy="651510"/>
          </a:xfrm>
          <a:prstGeom prst="rect">
            <a:avLst/>
          </a:prstGeom>
          <a:solidFill>
            <a:srgbClr val="F79123"/>
          </a:solidFill>
          <a:ln w="9525">
            <a:noFill/>
          </a:ln>
        </p:spPr>
        <p:txBody>
          <a:bodyPr anchor="ctr"/>
          <a:lstStyle/>
          <a:p>
            <a:pPr algn="ctr">
              <a:buFont typeface="Arial" panose="020B0604020202020204" pitchFamily="34" charset="0"/>
              <a:buNone/>
            </a:pPr>
            <a:r>
              <a:rPr lang="zh-CN" altLang="zh-CN" sz="2400" dirty="0">
                <a:latin typeface="微软雅黑" panose="020B0503020204020204" pitchFamily="34" charset="-122"/>
                <a:ea typeface="微软雅黑" panose="020B0503020204020204" pitchFamily="34" charset="-122"/>
              </a:rPr>
              <a:t>按主题、发表时间、被引频次、下载频次排序。</a:t>
            </a:r>
          </a:p>
        </p:txBody>
      </p:sp>
      <p:sp>
        <p:nvSpPr>
          <p:cNvPr id="38" name="矩形 37"/>
          <p:cNvSpPr/>
          <p:nvPr/>
        </p:nvSpPr>
        <p:spPr>
          <a:xfrm>
            <a:off x="2343785" y="3271169"/>
            <a:ext cx="2001839" cy="31591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z="2400" noProof="1">
              <a:solidFill>
                <a:prstClr val="white"/>
              </a:solidFill>
            </a:endParaRPr>
          </a:p>
        </p:txBody>
      </p:sp>
      <p:sp>
        <p:nvSpPr>
          <p:cNvPr id="39" name="矩形 15"/>
          <p:cNvSpPr/>
          <p:nvPr/>
        </p:nvSpPr>
        <p:spPr>
          <a:xfrm>
            <a:off x="2149476" y="4642768"/>
            <a:ext cx="3516313" cy="709613"/>
          </a:xfrm>
          <a:prstGeom prst="rect">
            <a:avLst/>
          </a:prstGeom>
          <a:solidFill>
            <a:srgbClr val="00B050"/>
          </a:solidFill>
          <a:ln w="9525">
            <a:noFill/>
          </a:ln>
        </p:spPr>
        <p:txBody>
          <a:bodyPr anchor="ctr"/>
          <a:lstStyle/>
          <a:p>
            <a:pPr algn="ctr" fontAlgn="auto"/>
            <a:r>
              <a:rPr lang="zh-CN" altLang="zh-CN" sz="2400" noProof="1">
                <a:latin typeface="微软雅黑" panose="020B0503020204020204" pitchFamily="34" charset="-122"/>
                <a:ea typeface="微软雅黑" panose="020B0503020204020204" pitchFamily="34" charset="-122"/>
                <a:cs typeface="+mn-ea"/>
              </a:rPr>
              <a:t>选中的文献，一键收藏到相应学习专题</a:t>
            </a:r>
            <a:endParaRPr lang="zh-CN" altLang="en-US" sz="1515" noProof="1">
              <a:latin typeface="微软雅黑" panose="020B0503020204020204" pitchFamily="34" charset="-122"/>
              <a:ea typeface="微软雅黑" panose="020B0503020204020204" pitchFamily="34" charset="-122"/>
            </a:endParaRPr>
          </a:p>
        </p:txBody>
      </p:sp>
      <p:sp>
        <p:nvSpPr>
          <p:cNvPr id="40" name="直接连接符 6"/>
          <p:cNvSpPr>
            <a:spLocks noChangeShapeType="1"/>
          </p:cNvSpPr>
          <p:nvPr/>
        </p:nvSpPr>
        <p:spPr bwMode="auto">
          <a:xfrm flipH="1" flipV="1">
            <a:off x="3465514" y="3647405"/>
            <a:ext cx="1588" cy="995363"/>
          </a:xfrm>
          <a:prstGeom prst="line">
            <a:avLst/>
          </a:prstGeom>
          <a:noFill/>
          <a:ln w="6350">
            <a:solidFill>
              <a:srgbClr val="00B050"/>
            </a:solidFill>
            <a:rou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endParaRPr lang="zh-CN" altLang="en-US" sz="1615" noProof="1"/>
          </a:p>
        </p:txBody>
      </p:sp>
      <p:pic>
        <p:nvPicPr>
          <p:cNvPr id="41" name="图片 40"/>
          <p:cNvPicPr>
            <a:picLocks noChangeAspect="1"/>
          </p:cNvPicPr>
          <p:nvPr/>
        </p:nvPicPr>
        <p:blipFill>
          <a:blip r:embed="rId9"/>
          <a:stretch>
            <a:fillRect/>
          </a:stretch>
        </p:blipFill>
        <p:spPr>
          <a:xfrm>
            <a:off x="6121400" y="2805430"/>
            <a:ext cx="1028700" cy="466725"/>
          </a:xfrm>
          <a:prstGeom prst="rect">
            <a:avLst/>
          </a:prstGeom>
        </p:spPr>
      </p:pic>
      <p:pic>
        <p:nvPicPr>
          <p:cNvPr id="48" name="图片 47"/>
          <p:cNvPicPr>
            <a:picLocks noChangeAspect="1"/>
          </p:cNvPicPr>
          <p:nvPr/>
        </p:nvPicPr>
        <p:blipFill>
          <a:blip r:embed="rId10"/>
          <a:stretch>
            <a:fillRect/>
          </a:stretch>
        </p:blipFill>
        <p:spPr>
          <a:xfrm>
            <a:off x="1774190" y="955675"/>
            <a:ext cx="10383520" cy="5812155"/>
          </a:xfrm>
          <a:prstGeom prst="rect">
            <a:avLst/>
          </a:prstGeom>
        </p:spPr>
      </p:pic>
      <p:sp>
        <p:nvSpPr>
          <p:cNvPr id="46" name="矩形 45"/>
          <p:cNvSpPr/>
          <p:nvPr/>
        </p:nvSpPr>
        <p:spPr>
          <a:xfrm>
            <a:off x="2251075" y="4065270"/>
            <a:ext cx="1962785" cy="4413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z="2400" noProof="1">
              <a:solidFill>
                <a:prstClr val="white"/>
              </a:solidFill>
            </a:endParaRPr>
          </a:p>
        </p:txBody>
      </p:sp>
      <p:sp>
        <p:nvSpPr>
          <p:cNvPr id="47" name="矩形 46"/>
          <p:cNvSpPr/>
          <p:nvPr/>
        </p:nvSpPr>
        <p:spPr>
          <a:xfrm>
            <a:off x="4549775" y="3068320"/>
            <a:ext cx="7462520" cy="355219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z="2400" noProof="1">
              <a:solidFill>
                <a:prstClr val="white"/>
              </a:solidFill>
            </a:endParaRPr>
          </a:p>
        </p:txBody>
      </p:sp>
      <p:sp>
        <p:nvSpPr>
          <p:cNvPr id="49" name="矩形 48"/>
          <p:cNvSpPr/>
          <p:nvPr/>
        </p:nvSpPr>
        <p:spPr>
          <a:xfrm>
            <a:off x="7026594" y="2258343"/>
            <a:ext cx="839788" cy="36036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z="2400" noProof="1">
              <a:solidFill>
                <a:prstClr val="white"/>
              </a:solidFill>
            </a:endParaRPr>
          </a:p>
        </p:txBody>
      </p:sp>
      <p:sp>
        <p:nvSpPr>
          <p:cNvPr id="50" name="矩形标注 49"/>
          <p:cNvSpPr/>
          <p:nvPr/>
        </p:nvSpPr>
        <p:spPr>
          <a:xfrm>
            <a:off x="7742555" y="874043"/>
            <a:ext cx="3394075" cy="1036639"/>
          </a:xfrm>
          <a:prstGeom prst="wedgeRectCallout">
            <a:avLst>
              <a:gd name="adj1" fmla="val -45650"/>
              <a:gd name="adj2" fmla="val 80613"/>
            </a:avLst>
          </a:prstGeom>
          <a:ln>
            <a:solidFill>
              <a:srgbClr val="00B050"/>
            </a:solidFill>
          </a:ln>
        </p:spPr>
        <p:style>
          <a:lnRef idx="2">
            <a:schemeClr val="dk1"/>
          </a:lnRef>
          <a:fillRef idx="1">
            <a:schemeClr val="lt1"/>
          </a:fillRef>
          <a:effectRef idx="0">
            <a:schemeClr val="dk1"/>
          </a:effectRef>
          <a:fontRef idx="minor">
            <a:schemeClr val="dk1"/>
          </a:fontRef>
        </p:style>
        <p:txBody>
          <a:bodyPr rtlCol="0" anchor="ctr"/>
          <a:lstStyle/>
          <a:p>
            <a:pPr algn="ctr" fontAlgn="auto"/>
            <a:r>
              <a:rPr lang="zh-CN" altLang="en-US" sz="1865" noProof="1">
                <a:solidFill>
                  <a:srgbClr val="FF0000"/>
                </a:solidFill>
                <a:ea typeface="微软雅黑" panose="020B0503020204020204" pitchFamily="34" charset="-122"/>
              </a:rPr>
              <a:t>系统会根据学习主题自动推荐相关文献，点击即可查看，亦可批量添加。</a:t>
            </a:r>
            <a:endParaRPr lang="en-US" altLang="zh-CN" sz="1865" noProof="1">
              <a:solidFill>
                <a:srgbClr val="FF0000"/>
              </a:solidFill>
              <a:ea typeface="微软雅黑" panose="020B0503020204020204" pitchFamily="34" charset="-122"/>
            </a:endParaRPr>
          </a:p>
        </p:txBody>
      </p:sp>
      <p:pic>
        <p:nvPicPr>
          <p:cNvPr id="57" name="图片 56"/>
          <p:cNvPicPr>
            <a:picLocks noChangeAspect="1"/>
          </p:cNvPicPr>
          <p:nvPr/>
        </p:nvPicPr>
        <p:blipFill>
          <a:blip r:embed="rId11"/>
          <a:stretch>
            <a:fillRect/>
          </a:stretch>
        </p:blipFill>
        <p:spPr>
          <a:xfrm>
            <a:off x="4622165" y="2712085"/>
            <a:ext cx="6855460" cy="3910330"/>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ppt_x</p:attrName>
                                        </p:attrNameLst>
                                      </p:cBhvr>
                                      <p:tavLst>
                                        <p:tav tm="0">
                                          <p:val>
                                            <p:strVal val="#ppt_x"/>
                                          </p:val>
                                        </p:tav>
                                        <p:tav tm="100000">
                                          <p:val>
                                            <p:strVal val="#ppt_x"/>
                                          </p:val>
                                        </p:tav>
                                      </p:tavLst>
                                    </p:anim>
                                    <p:anim calcmode="lin" valueType="num">
                                      <p:cBhvr>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500" fill="hold"/>
                                        <p:tgtEl>
                                          <p:spTgt spid="13"/>
                                        </p:tgtEl>
                                        <p:attrNameLst>
                                          <p:attrName>ppt_w</p:attrName>
                                        </p:attrNameLst>
                                      </p:cBhvr>
                                      <p:tavLst>
                                        <p:tav tm="0">
                                          <p:val>
                                            <p:fltVal val="0"/>
                                          </p:val>
                                        </p:tav>
                                        <p:tav tm="100000">
                                          <p:val>
                                            <p:strVal val="#ppt_w"/>
                                          </p:val>
                                        </p:tav>
                                      </p:tavLst>
                                    </p:anim>
                                    <p:anim calcmode="lin" valueType="num">
                                      <p:cBhvr>
                                        <p:cTn id="14" dur="500" fill="hold"/>
                                        <p:tgtEl>
                                          <p:spTgt spid="13"/>
                                        </p:tgtEl>
                                        <p:attrNameLst>
                                          <p:attrName>ppt_h</p:attrName>
                                        </p:attrNameLst>
                                      </p:cBhvr>
                                      <p:tavLst>
                                        <p:tav tm="0">
                                          <p:val>
                                            <p:strVal val="#ppt_h"/>
                                          </p:val>
                                        </p:tav>
                                        <p:tav tm="100000">
                                          <p:val>
                                            <p:strVal val="#ppt_h"/>
                                          </p:val>
                                        </p:tav>
                                      </p:tavLst>
                                    </p:anim>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13"/>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15"/>
                                        </p:tgtEl>
                                        <p:attrNameLst>
                                          <p:attrName>style.visibility</p:attrName>
                                        </p:attrNameLst>
                                      </p:cBhvr>
                                      <p:to>
                                        <p:strVal val="hidden"/>
                                      </p:to>
                                    </p:set>
                                  </p:childTnLst>
                                </p:cTn>
                              </p:par>
                              <p:par>
                                <p:cTn id="27" presetID="1" presetClass="entr" presetSubtype="0"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par>
                                <p:cTn id="29" presetID="2" presetClass="entr" presetSubtype="4"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p:cTn id="31" dur="500" fill="hold"/>
                                        <p:tgtEl>
                                          <p:spTgt spid="19"/>
                                        </p:tgtEl>
                                        <p:attrNameLst>
                                          <p:attrName>ppt_x</p:attrName>
                                        </p:attrNameLst>
                                      </p:cBhvr>
                                      <p:tavLst>
                                        <p:tav tm="0">
                                          <p:val>
                                            <p:strVal val="#ppt_x"/>
                                          </p:val>
                                        </p:tav>
                                        <p:tav tm="100000">
                                          <p:val>
                                            <p:strVal val="#ppt_x"/>
                                          </p:val>
                                        </p:tav>
                                      </p:tavLst>
                                    </p:anim>
                                    <p:anim calcmode="lin" valueType="num">
                                      <p:cBhvr>
                                        <p:cTn id="32" dur="500" fill="hold"/>
                                        <p:tgtEl>
                                          <p:spTgt spid="19"/>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p:cTn id="35" dur="500" fill="hold"/>
                                        <p:tgtEl>
                                          <p:spTgt spid="20"/>
                                        </p:tgtEl>
                                        <p:attrNameLst>
                                          <p:attrName>ppt_x</p:attrName>
                                        </p:attrNameLst>
                                      </p:cBhvr>
                                      <p:tavLst>
                                        <p:tav tm="0">
                                          <p:val>
                                            <p:strVal val="#ppt_x"/>
                                          </p:val>
                                        </p:tav>
                                        <p:tav tm="100000">
                                          <p:val>
                                            <p:strVal val="#ppt_x"/>
                                          </p:val>
                                        </p:tav>
                                      </p:tavLst>
                                    </p:anim>
                                    <p:anim calcmode="lin" valueType="num">
                                      <p:cBhvr>
                                        <p:cTn id="36" dur="500" fill="hold"/>
                                        <p:tgtEl>
                                          <p:spTgt spid="20"/>
                                        </p:tgtEl>
                                        <p:attrNameLst>
                                          <p:attrName>ppt_y</p:attrName>
                                        </p:attrNameLst>
                                      </p:cBhvr>
                                      <p:tavLst>
                                        <p:tav tm="0">
                                          <p:val>
                                            <p:strVal val="1+#ppt_h/2"/>
                                          </p:val>
                                        </p:tav>
                                        <p:tav tm="100000">
                                          <p:val>
                                            <p:strVal val="#ppt_y"/>
                                          </p:val>
                                        </p:tav>
                                      </p:tavLst>
                                    </p:anim>
                                  </p:childTnLst>
                                </p:cTn>
                              </p:par>
                              <p:par>
                                <p:cTn id="37" presetID="17" presetClass="entr" presetSubtype="10"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anim calcmode="lin" valueType="num">
                                      <p:cBhvr>
                                        <p:cTn id="39" dur="500" fill="hold"/>
                                        <p:tgtEl>
                                          <p:spTgt spid="22"/>
                                        </p:tgtEl>
                                        <p:attrNameLst>
                                          <p:attrName>ppt_w</p:attrName>
                                        </p:attrNameLst>
                                      </p:cBhvr>
                                      <p:tavLst>
                                        <p:tav tm="0">
                                          <p:val>
                                            <p:fltVal val="0"/>
                                          </p:val>
                                        </p:tav>
                                        <p:tav tm="100000">
                                          <p:val>
                                            <p:strVal val="#ppt_w"/>
                                          </p:val>
                                        </p:tav>
                                      </p:tavLst>
                                    </p:anim>
                                    <p:anim calcmode="lin" valueType="num">
                                      <p:cBhvr>
                                        <p:cTn id="40" dur="500" fill="hold"/>
                                        <p:tgtEl>
                                          <p:spTgt spid="22"/>
                                        </p:tgtEl>
                                        <p:attrNameLst>
                                          <p:attrName>ppt_h</p:attrName>
                                        </p:attrNameLst>
                                      </p:cBhvr>
                                      <p:tavLst>
                                        <p:tav tm="0">
                                          <p:val>
                                            <p:strVal val="#ppt_h"/>
                                          </p:val>
                                        </p:tav>
                                        <p:tav tm="100000">
                                          <p:val>
                                            <p:strVal val="#ppt_h"/>
                                          </p:val>
                                        </p:tav>
                                      </p:tavLst>
                                    </p:anim>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1" nodeType="clickEffect">
                                  <p:stCondLst>
                                    <p:cond delay="0"/>
                                  </p:stCondLst>
                                  <p:childTnLst>
                                    <p:set>
                                      <p:cBhvr>
                                        <p:cTn id="44" dur="1" fill="hold">
                                          <p:stCondLst>
                                            <p:cond delay="0"/>
                                          </p:stCondLst>
                                        </p:cTn>
                                        <p:tgtEl>
                                          <p:spTgt spid="22"/>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0"/>
                                          </p:stCondLst>
                                        </p:cTn>
                                        <p:tgtEl>
                                          <p:spTgt spid="19"/>
                                        </p:tgtEl>
                                        <p:attrNameLst>
                                          <p:attrName>style.visibility</p:attrName>
                                        </p:attrNameLst>
                                      </p:cBhvr>
                                      <p:to>
                                        <p:strVal val="hidden"/>
                                      </p:to>
                                    </p:set>
                                  </p:childTnLst>
                                </p:cTn>
                              </p:par>
                              <p:par>
                                <p:cTn id="47" presetID="1" presetClass="exit" presetSubtype="0" fill="hold" grpId="1" nodeType="withEffect">
                                  <p:stCondLst>
                                    <p:cond delay="0"/>
                                  </p:stCondLst>
                                  <p:childTnLst>
                                    <p:set>
                                      <p:cBhvr>
                                        <p:cTn id="48" dur="1" fill="hold">
                                          <p:stCondLst>
                                            <p:cond delay="0"/>
                                          </p:stCondLst>
                                        </p:cTn>
                                        <p:tgtEl>
                                          <p:spTgt spid="20"/>
                                        </p:tgtEl>
                                        <p:attrNameLst>
                                          <p:attrName>style.visibility</p:attrName>
                                        </p:attrNameLst>
                                      </p:cBhvr>
                                      <p:to>
                                        <p:strVal val="hidden"/>
                                      </p:to>
                                    </p:set>
                                  </p:childTnLst>
                                </p:cTn>
                              </p:par>
                              <p:par>
                                <p:cTn id="49" presetID="17" presetClass="entr" presetSubtype="10" fill="hold" grpId="0" nodeType="withEffect">
                                  <p:stCondLst>
                                    <p:cond delay="0"/>
                                  </p:stCondLst>
                                  <p:childTnLst>
                                    <p:set>
                                      <p:cBhvr>
                                        <p:cTn id="50" dur="1" fill="hold">
                                          <p:stCondLst>
                                            <p:cond delay="0"/>
                                          </p:stCondLst>
                                        </p:cTn>
                                        <p:tgtEl>
                                          <p:spTgt spid="23"/>
                                        </p:tgtEl>
                                        <p:attrNameLst>
                                          <p:attrName>style.visibility</p:attrName>
                                        </p:attrNameLst>
                                      </p:cBhvr>
                                      <p:to>
                                        <p:strVal val="visible"/>
                                      </p:to>
                                    </p:set>
                                    <p:anim calcmode="lin" valueType="num">
                                      <p:cBhvr>
                                        <p:cTn id="51" dur="500" fill="hold"/>
                                        <p:tgtEl>
                                          <p:spTgt spid="23"/>
                                        </p:tgtEl>
                                        <p:attrNameLst>
                                          <p:attrName>ppt_w</p:attrName>
                                        </p:attrNameLst>
                                      </p:cBhvr>
                                      <p:tavLst>
                                        <p:tav tm="0">
                                          <p:val>
                                            <p:fltVal val="0"/>
                                          </p:val>
                                        </p:tav>
                                        <p:tav tm="100000">
                                          <p:val>
                                            <p:strVal val="#ppt_w"/>
                                          </p:val>
                                        </p:tav>
                                      </p:tavLst>
                                    </p:anim>
                                    <p:anim calcmode="lin" valueType="num">
                                      <p:cBhvr>
                                        <p:cTn id="52" dur="500" fill="hold"/>
                                        <p:tgtEl>
                                          <p:spTgt spid="23"/>
                                        </p:tgtEl>
                                        <p:attrNameLst>
                                          <p:attrName>ppt_h</p:attrName>
                                        </p:attrNameLst>
                                      </p:cBhvr>
                                      <p:tavLst>
                                        <p:tav tm="0">
                                          <p:val>
                                            <p:strVal val="#ppt_h"/>
                                          </p:val>
                                        </p:tav>
                                        <p:tav tm="100000">
                                          <p:val>
                                            <p:strVal val="#ppt_h"/>
                                          </p:val>
                                        </p:tav>
                                      </p:tavLst>
                                    </p:anim>
                                  </p:childTnLst>
                                </p:cTn>
                              </p:par>
                              <p:par>
                                <p:cTn id="53" presetID="1" presetClass="entr" presetSubtype="0" fill="hold" nodeType="withEffect">
                                  <p:stCondLst>
                                    <p:cond delay="0"/>
                                  </p:stCondLst>
                                  <p:childTnLst>
                                    <p:set>
                                      <p:cBhvr>
                                        <p:cTn id="54" dur="1" fill="hold">
                                          <p:stCondLst>
                                            <p:cond delay="0"/>
                                          </p:stCondLst>
                                        </p:cTn>
                                        <p:tgtEl>
                                          <p:spTgt spid="24"/>
                                        </p:tgtEl>
                                        <p:attrNameLst>
                                          <p:attrName>style.visibility</p:attrName>
                                        </p:attrNameLst>
                                      </p:cBhvr>
                                      <p:to>
                                        <p:strVal val="visible"/>
                                      </p:to>
                                    </p:set>
                                  </p:childTnLst>
                                </p:cTn>
                              </p:par>
                            </p:childTnLst>
                          </p:cTn>
                        </p:par>
                        <p:par>
                          <p:cTn id="55" fill="hold">
                            <p:stCondLst>
                              <p:cond delay="0"/>
                            </p:stCondLst>
                            <p:childTnLst>
                              <p:par>
                                <p:cTn id="56" presetID="17" presetClass="entr" presetSubtype="10" fill="hold" grpId="0" nodeType="afterEffect">
                                  <p:stCondLst>
                                    <p:cond delay="0"/>
                                  </p:stCondLst>
                                  <p:childTnLst>
                                    <p:set>
                                      <p:cBhvr>
                                        <p:cTn id="57" dur="1" fill="hold">
                                          <p:stCondLst>
                                            <p:cond delay="0"/>
                                          </p:stCondLst>
                                        </p:cTn>
                                        <p:tgtEl>
                                          <p:spTgt spid="25"/>
                                        </p:tgtEl>
                                        <p:attrNameLst>
                                          <p:attrName>style.visibility</p:attrName>
                                        </p:attrNameLst>
                                      </p:cBhvr>
                                      <p:to>
                                        <p:strVal val="visible"/>
                                      </p:to>
                                    </p:set>
                                    <p:anim calcmode="lin" valueType="num">
                                      <p:cBhvr>
                                        <p:cTn id="58" dur="500" fill="hold"/>
                                        <p:tgtEl>
                                          <p:spTgt spid="25"/>
                                        </p:tgtEl>
                                        <p:attrNameLst>
                                          <p:attrName>ppt_w</p:attrName>
                                        </p:attrNameLst>
                                      </p:cBhvr>
                                      <p:tavLst>
                                        <p:tav tm="0">
                                          <p:val>
                                            <p:fltVal val="0"/>
                                          </p:val>
                                        </p:tav>
                                        <p:tav tm="100000">
                                          <p:val>
                                            <p:strVal val="#ppt_w"/>
                                          </p:val>
                                        </p:tav>
                                      </p:tavLst>
                                    </p:anim>
                                    <p:anim calcmode="lin" valueType="num">
                                      <p:cBhvr>
                                        <p:cTn id="59" dur="500" fill="hold"/>
                                        <p:tgtEl>
                                          <p:spTgt spid="25"/>
                                        </p:tgtEl>
                                        <p:attrNameLst>
                                          <p:attrName>ppt_h</p:attrName>
                                        </p:attrNameLst>
                                      </p:cBhvr>
                                      <p:tavLst>
                                        <p:tav tm="0">
                                          <p:val>
                                            <p:strVal val="#ppt_h"/>
                                          </p:val>
                                        </p:tav>
                                        <p:tav tm="100000">
                                          <p:val>
                                            <p:strVal val="#ppt_h"/>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nodeType="clickEffect">
                                  <p:stCondLst>
                                    <p:cond delay="0"/>
                                  </p:stCondLst>
                                  <p:childTnLst>
                                    <p:set>
                                      <p:cBhvr>
                                        <p:cTn id="63" dur="1" fill="hold">
                                          <p:stCondLst>
                                            <p:cond delay="0"/>
                                          </p:stCondLst>
                                        </p:cTn>
                                        <p:tgtEl>
                                          <p:spTgt spid="26"/>
                                        </p:tgtEl>
                                        <p:attrNameLst>
                                          <p:attrName>style.visibility</p:attrName>
                                        </p:attrNameLst>
                                      </p:cBhvr>
                                      <p:to>
                                        <p:strVal val="visible"/>
                                      </p:to>
                                    </p:set>
                                    <p:anim calcmode="lin" valueType="num">
                                      <p:cBhvr additive="base">
                                        <p:cTn id="64" dur="500" fill="hold"/>
                                        <p:tgtEl>
                                          <p:spTgt spid="26"/>
                                        </p:tgtEl>
                                        <p:attrNameLst>
                                          <p:attrName>ppt_x</p:attrName>
                                        </p:attrNameLst>
                                      </p:cBhvr>
                                      <p:tavLst>
                                        <p:tav tm="0">
                                          <p:val>
                                            <p:strVal val="#ppt_x"/>
                                          </p:val>
                                        </p:tav>
                                        <p:tav tm="100000">
                                          <p:val>
                                            <p:strVal val="#ppt_x"/>
                                          </p:val>
                                        </p:tav>
                                      </p:tavLst>
                                    </p:anim>
                                    <p:anim calcmode="lin" valueType="num">
                                      <p:cBhvr additive="base">
                                        <p:cTn id="65"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17" presetClass="entr" presetSubtype="10" fill="hold" grpId="0" nodeType="clickEffect">
                                  <p:stCondLst>
                                    <p:cond delay="0"/>
                                  </p:stCondLst>
                                  <p:childTnLst>
                                    <p:set>
                                      <p:cBhvr>
                                        <p:cTn id="69" dur="1" fill="hold">
                                          <p:stCondLst>
                                            <p:cond delay="0"/>
                                          </p:stCondLst>
                                        </p:cTn>
                                        <p:tgtEl>
                                          <p:spTgt spid="27"/>
                                        </p:tgtEl>
                                        <p:attrNameLst>
                                          <p:attrName>style.visibility</p:attrName>
                                        </p:attrNameLst>
                                      </p:cBhvr>
                                      <p:to>
                                        <p:strVal val="visible"/>
                                      </p:to>
                                    </p:set>
                                    <p:anim calcmode="lin" valueType="num">
                                      <p:cBhvr>
                                        <p:cTn id="70" dur="500" fill="hold"/>
                                        <p:tgtEl>
                                          <p:spTgt spid="27"/>
                                        </p:tgtEl>
                                        <p:attrNameLst>
                                          <p:attrName>ppt_w</p:attrName>
                                        </p:attrNameLst>
                                      </p:cBhvr>
                                      <p:tavLst>
                                        <p:tav tm="0">
                                          <p:val>
                                            <p:fltVal val="0"/>
                                          </p:val>
                                        </p:tav>
                                        <p:tav tm="100000">
                                          <p:val>
                                            <p:strVal val="#ppt_w"/>
                                          </p:val>
                                        </p:tav>
                                      </p:tavLst>
                                    </p:anim>
                                    <p:anim calcmode="lin" valueType="num">
                                      <p:cBhvr>
                                        <p:cTn id="71" dur="500" fill="hold"/>
                                        <p:tgtEl>
                                          <p:spTgt spid="27"/>
                                        </p:tgtEl>
                                        <p:attrNameLst>
                                          <p:attrName>ppt_h</p:attrName>
                                        </p:attrNameLst>
                                      </p:cBhvr>
                                      <p:tavLst>
                                        <p:tav tm="0">
                                          <p:val>
                                            <p:strVal val="#ppt_h"/>
                                          </p:val>
                                        </p:tav>
                                        <p:tav tm="100000">
                                          <p:val>
                                            <p:strVal val="#ppt_h"/>
                                          </p:val>
                                        </p:tav>
                                      </p:tavLst>
                                    </p:anim>
                                  </p:childTnLst>
                                </p:cTn>
                              </p:par>
                              <p:par>
                                <p:cTn id="72" presetID="17" presetClass="entr" presetSubtype="10" fill="hold" grpId="0" nodeType="withEffect">
                                  <p:stCondLst>
                                    <p:cond delay="0"/>
                                  </p:stCondLst>
                                  <p:childTnLst>
                                    <p:set>
                                      <p:cBhvr>
                                        <p:cTn id="73" dur="1" fill="hold">
                                          <p:stCondLst>
                                            <p:cond delay="0"/>
                                          </p:stCondLst>
                                        </p:cTn>
                                        <p:tgtEl>
                                          <p:spTgt spid="28"/>
                                        </p:tgtEl>
                                        <p:attrNameLst>
                                          <p:attrName>style.visibility</p:attrName>
                                        </p:attrNameLst>
                                      </p:cBhvr>
                                      <p:to>
                                        <p:strVal val="visible"/>
                                      </p:to>
                                    </p:set>
                                    <p:anim calcmode="lin" valueType="num">
                                      <p:cBhvr>
                                        <p:cTn id="74" dur="500" fill="hold"/>
                                        <p:tgtEl>
                                          <p:spTgt spid="28"/>
                                        </p:tgtEl>
                                        <p:attrNameLst>
                                          <p:attrName>ppt_w</p:attrName>
                                        </p:attrNameLst>
                                      </p:cBhvr>
                                      <p:tavLst>
                                        <p:tav tm="0">
                                          <p:val>
                                            <p:fltVal val="0"/>
                                          </p:val>
                                        </p:tav>
                                        <p:tav tm="100000">
                                          <p:val>
                                            <p:strVal val="#ppt_w"/>
                                          </p:val>
                                        </p:tav>
                                      </p:tavLst>
                                    </p:anim>
                                    <p:anim calcmode="lin" valueType="num">
                                      <p:cBhvr>
                                        <p:cTn id="75" dur="500" fill="hold"/>
                                        <p:tgtEl>
                                          <p:spTgt spid="28"/>
                                        </p:tgtEl>
                                        <p:attrNameLst>
                                          <p:attrName>ppt_h</p:attrName>
                                        </p:attrNameLst>
                                      </p:cBhvr>
                                      <p:tavLst>
                                        <p:tav tm="0">
                                          <p:val>
                                            <p:strVal val="#ppt_h"/>
                                          </p:val>
                                        </p:tav>
                                        <p:tav tm="100000">
                                          <p:val>
                                            <p:strVal val="#ppt_h"/>
                                          </p:val>
                                        </p:tav>
                                      </p:tavLst>
                                    </p:anim>
                                  </p:childTnLst>
                                </p:cTn>
                              </p:par>
                              <p:par>
                                <p:cTn id="76" presetID="17" presetClass="entr" presetSubtype="10" fill="hold" grpId="0" nodeType="withEffect">
                                  <p:stCondLst>
                                    <p:cond delay="0"/>
                                  </p:stCondLst>
                                  <p:childTnLst>
                                    <p:set>
                                      <p:cBhvr>
                                        <p:cTn id="77" dur="1" fill="hold">
                                          <p:stCondLst>
                                            <p:cond delay="0"/>
                                          </p:stCondLst>
                                        </p:cTn>
                                        <p:tgtEl>
                                          <p:spTgt spid="29"/>
                                        </p:tgtEl>
                                        <p:attrNameLst>
                                          <p:attrName>style.visibility</p:attrName>
                                        </p:attrNameLst>
                                      </p:cBhvr>
                                      <p:to>
                                        <p:strVal val="visible"/>
                                      </p:to>
                                    </p:set>
                                    <p:anim calcmode="lin" valueType="num">
                                      <p:cBhvr>
                                        <p:cTn id="78" dur="500" fill="hold"/>
                                        <p:tgtEl>
                                          <p:spTgt spid="29"/>
                                        </p:tgtEl>
                                        <p:attrNameLst>
                                          <p:attrName>ppt_w</p:attrName>
                                        </p:attrNameLst>
                                      </p:cBhvr>
                                      <p:tavLst>
                                        <p:tav tm="0">
                                          <p:val>
                                            <p:fltVal val="0"/>
                                          </p:val>
                                        </p:tav>
                                        <p:tav tm="100000">
                                          <p:val>
                                            <p:strVal val="#ppt_w"/>
                                          </p:val>
                                        </p:tav>
                                      </p:tavLst>
                                    </p:anim>
                                    <p:anim calcmode="lin" valueType="num">
                                      <p:cBhvr>
                                        <p:cTn id="79" dur="500" fill="hold"/>
                                        <p:tgtEl>
                                          <p:spTgt spid="29"/>
                                        </p:tgtEl>
                                        <p:attrNameLst>
                                          <p:attrName>ppt_h</p:attrName>
                                        </p:attrNameLst>
                                      </p:cBhvr>
                                      <p:tavLst>
                                        <p:tav tm="0">
                                          <p:val>
                                            <p:strVal val="#ppt_h"/>
                                          </p:val>
                                        </p:tav>
                                        <p:tav tm="100000">
                                          <p:val>
                                            <p:strVal val="#ppt_h"/>
                                          </p:val>
                                        </p:tav>
                                      </p:tavLst>
                                    </p:anim>
                                  </p:childTnLst>
                                </p:cTn>
                              </p:par>
                              <p:par>
                                <p:cTn id="80" presetID="17" presetClass="entr" presetSubtype="10" fill="hold" grpId="0" nodeType="withEffect">
                                  <p:stCondLst>
                                    <p:cond delay="0"/>
                                  </p:stCondLst>
                                  <p:childTnLst>
                                    <p:set>
                                      <p:cBhvr>
                                        <p:cTn id="81" dur="1" fill="hold">
                                          <p:stCondLst>
                                            <p:cond delay="0"/>
                                          </p:stCondLst>
                                        </p:cTn>
                                        <p:tgtEl>
                                          <p:spTgt spid="30"/>
                                        </p:tgtEl>
                                        <p:attrNameLst>
                                          <p:attrName>style.visibility</p:attrName>
                                        </p:attrNameLst>
                                      </p:cBhvr>
                                      <p:to>
                                        <p:strVal val="visible"/>
                                      </p:to>
                                    </p:set>
                                    <p:anim calcmode="lin" valueType="num">
                                      <p:cBhvr>
                                        <p:cTn id="82" dur="500" fill="hold"/>
                                        <p:tgtEl>
                                          <p:spTgt spid="30"/>
                                        </p:tgtEl>
                                        <p:attrNameLst>
                                          <p:attrName>ppt_w</p:attrName>
                                        </p:attrNameLst>
                                      </p:cBhvr>
                                      <p:tavLst>
                                        <p:tav tm="0">
                                          <p:val>
                                            <p:fltVal val="0"/>
                                          </p:val>
                                        </p:tav>
                                        <p:tav tm="100000">
                                          <p:val>
                                            <p:strVal val="#ppt_w"/>
                                          </p:val>
                                        </p:tav>
                                      </p:tavLst>
                                    </p:anim>
                                    <p:anim calcmode="lin" valueType="num">
                                      <p:cBhvr>
                                        <p:cTn id="83" dur="500" fill="hold"/>
                                        <p:tgtEl>
                                          <p:spTgt spid="30"/>
                                        </p:tgtEl>
                                        <p:attrNameLst>
                                          <p:attrName>ppt_h</p:attrName>
                                        </p:attrNameLst>
                                      </p:cBhvr>
                                      <p:tavLst>
                                        <p:tav tm="0">
                                          <p:val>
                                            <p:strVal val="#ppt_h"/>
                                          </p:val>
                                        </p:tav>
                                        <p:tav tm="100000">
                                          <p:val>
                                            <p:strVal val="#ppt_h"/>
                                          </p:val>
                                        </p:tav>
                                      </p:tavLst>
                                    </p:anim>
                                  </p:childTnLst>
                                </p:cTn>
                              </p:par>
                            </p:childTnLst>
                          </p:cTn>
                        </p:par>
                        <p:par>
                          <p:cTn id="84" fill="hold">
                            <p:stCondLst>
                              <p:cond delay="500"/>
                            </p:stCondLst>
                            <p:childTnLst>
                              <p:par>
                                <p:cTn id="85" presetID="53" presetClass="entr" presetSubtype="16" fill="hold" grpId="0" nodeType="afterEffect">
                                  <p:stCondLst>
                                    <p:cond delay="0"/>
                                  </p:stCondLst>
                                  <p:childTnLst>
                                    <p:set>
                                      <p:cBhvr>
                                        <p:cTn id="86" dur="1" fill="hold">
                                          <p:stCondLst>
                                            <p:cond delay="0"/>
                                          </p:stCondLst>
                                        </p:cTn>
                                        <p:tgtEl>
                                          <p:spTgt spid="33"/>
                                        </p:tgtEl>
                                        <p:attrNameLst>
                                          <p:attrName>style.visibility</p:attrName>
                                        </p:attrNameLst>
                                      </p:cBhvr>
                                      <p:to>
                                        <p:strVal val="visible"/>
                                      </p:to>
                                    </p:set>
                                    <p:anim calcmode="lin" valueType="num">
                                      <p:cBhvr>
                                        <p:cTn id="87" dur="500" fill="hold"/>
                                        <p:tgtEl>
                                          <p:spTgt spid="33"/>
                                        </p:tgtEl>
                                        <p:attrNameLst>
                                          <p:attrName>ppt_w</p:attrName>
                                        </p:attrNameLst>
                                      </p:cBhvr>
                                      <p:tavLst>
                                        <p:tav tm="0">
                                          <p:val>
                                            <p:fltVal val="0"/>
                                          </p:val>
                                        </p:tav>
                                        <p:tav tm="100000">
                                          <p:val>
                                            <p:strVal val="#ppt_w"/>
                                          </p:val>
                                        </p:tav>
                                      </p:tavLst>
                                    </p:anim>
                                    <p:anim calcmode="lin" valueType="num">
                                      <p:cBhvr>
                                        <p:cTn id="88" dur="500" fill="hold"/>
                                        <p:tgtEl>
                                          <p:spTgt spid="33"/>
                                        </p:tgtEl>
                                        <p:attrNameLst>
                                          <p:attrName>ppt_h</p:attrName>
                                        </p:attrNameLst>
                                      </p:cBhvr>
                                      <p:tavLst>
                                        <p:tav tm="0">
                                          <p:val>
                                            <p:fltVal val="0"/>
                                          </p:val>
                                        </p:tav>
                                        <p:tav tm="100000">
                                          <p:val>
                                            <p:strVal val="#ppt_h"/>
                                          </p:val>
                                        </p:tav>
                                      </p:tavLst>
                                    </p:anim>
                                    <p:animEffect transition="in" filter="fade">
                                      <p:cBhvr>
                                        <p:cTn id="89" dur="500"/>
                                        <p:tgtEl>
                                          <p:spTgt spid="33"/>
                                        </p:tgtEl>
                                      </p:cBhvr>
                                    </p:animEffect>
                                  </p:childTnLst>
                                </p:cTn>
                              </p:par>
                            </p:childTnLst>
                          </p:cTn>
                        </p:par>
                      </p:childTnLst>
                    </p:cTn>
                  </p:par>
                  <p:par>
                    <p:cTn id="90" fill="hold">
                      <p:stCondLst>
                        <p:cond delay="indefinite"/>
                      </p:stCondLst>
                      <p:childTnLst>
                        <p:par>
                          <p:cTn id="91" fill="hold">
                            <p:stCondLst>
                              <p:cond delay="0"/>
                            </p:stCondLst>
                            <p:childTnLst>
                              <p:par>
                                <p:cTn id="92" presetID="17" presetClass="entr" presetSubtype="10" fill="hold" grpId="0" nodeType="clickEffect">
                                  <p:stCondLst>
                                    <p:cond delay="0"/>
                                  </p:stCondLst>
                                  <p:childTnLst>
                                    <p:set>
                                      <p:cBhvr>
                                        <p:cTn id="93" dur="1" fill="hold">
                                          <p:stCondLst>
                                            <p:cond delay="0"/>
                                          </p:stCondLst>
                                        </p:cTn>
                                        <p:tgtEl>
                                          <p:spTgt spid="35"/>
                                        </p:tgtEl>
                                        <p:attrNameLst>
                                          <p:attrName>style.visibility</p:attrName>
                                        </p:attrNameLst>
                                      </p:cBhvr>
                                      <p:to>
                                        <p:strVal val="visible"/>
                                      </p:to>
                                    </p:set>
                                    <p:anim calcmode="lin" valueType="num">
                                      <p:cBhvr>
                                        <p:cTn id="94" dur="500" fill="hold"/>
                                        <p:tgtEl>
                                          <p:spTgt spid="35"/>
                                        </p:tgtEl>
                                        <p:attrNameLst>
                                          <p:attrName>ppt_w</p:attrName>
                                        </p:attrNameLst>
                                      </p:cBhvr>
                                      <p:tavLst>
                                        <p:tav tm="0">
                                          <p:val>
                                            <p:fltVal val="0"/>
                                          </p:val>
                                        </p:tav>
                                        <p:tav tm="100000">
                                          <p:val>
                                            <p:strVal val="#ppt_w"/>
                                          </p:val>
                                        </p:tav>
                                      </p:tavLst>
                                    </p:anim>
                                    <p:anim calcmode="lin" valueType="num">
                                      <p:cBhvr>
                                        <p:cTn id="95" dur="500" fill="hold"/>
                                        <p:tgtEl>
                                          <p:spTgt spid="35"/>
                                        </p:tgtEl>
                                        <p:attrNameLst>
                                          <p:attrName>ppt_h</p:attrName>
                                        </p:attrNameLst>
                                      </p:cBhvr>
                                      <p:tavLst>
                                        <p:tav tm="0">
                                          <p:val>
                                            <p:strVal val="#ppt_h"/>
                                          </p:val>
                                        </p:tav>
                                        <p:tav tm="100000">
                                          <p:val>
                                            <p:strVal val="#ppt_h"/>
                                          </p:val>
                                        </p:tav>
                                      </p:tavLst>
                                    </p:anim>
                                  </p:childTnLst>
                                </p:cTn>
                              </p:par>
                              <p:par>
                                <p:cTn id="96" presetID="1" presetClass="exit" presetSubtype="0" fill="hold" grpId="1" nodeType="withEffect">
                                  <p:stCondLst>
                                    <p:cond delay="0"/>
                                  </p:stCondLst>
                                  <p:childTnLst>
                                    <p:set>
                                      <p:cBhvr>
                                        <p:cTn id="97" dur="1" fill="hold">
                                          <p:stCondLst>
                                            <p:cond delay="0"/>
                                          </p:stCondLst>
                                        </p:cTn>
                                        <p:tgtEl>
                                          <p:spTgt spid="30"/>
                                        </p:tgtEl>
                                        <p:attrNameLst>
                                          <p:attrName>style.visibility</p:attrName>
                                        </p:attrNameLst>
                                      </p:cBhvr>
                                      <p:to>
                                        <p:strVal val="hidden"/>
                                      </p:to>
                                    </p:set>
                                  </p:childTnLst>
                                </p:cTn>
                              </p:par>
                              <p:par>
                                <p:cTn id="98" presetID="1" presetClass="exit" presetSubtype="0" fill="hold" grpId="1" nodeType="withEffect">
                                  <p:stCondLst>
                                    <p:cond delay="0"/>
                                  </p:stCondLst>
                                  <p:childTnLst>
                                    <p:set>
                                      <p:cBhvr>
                                        <p:cTn id="99" dur="1" fill="hold">
                                          <p:stCondLst>
                                            <p:cond delay="0"/>
                                          </p:stCondLst>
                                        </p:cTn>
                                        <p:tgtEl>
                                          <p:spTgt spid="27"/>
                                        </p:tgtEl>
                                        <p:attrNameLst>
                                          <p:attrName>style.visibility</p:attrName>
                                        </p:attrNameLst>
                                      </p:cBhvr>
                                      <p:to>
                                        <p:strVal val="hidden"/>
                                      </p:to>
                                    </p:set>
                                  </p:childTnLst>
                                </p:cTn>
                              </p:par>
                              <p:par>
                                <p:cTn id="100" presetID="1" presetClass="exit" presetSubtype="0" fill="hold" grpId="1" nodeType="withEffect">
                                  <p:stCondLst>
                                    <p:cond delay="0"/>
                                  </p:stCondLst>
                                  <p:childTnLst>
                                    <p:set>
                                      <p:cBhvr>
                                        <p:cTn id="101" dur="1" fill="hold">
                                          <p:stCondLst>
                                            <p:cond delay="0"/>
                                          </p:stCondLst>
                                        </p:cTn>
                                        <p:tgtEl>
                                          <p:spTgt spid="28"/>
                                        </p:tgtEl>
                                        <p:attrNameLst>
                                          <p:attrName>style.visibility</p:attrName>
                                        </p:attrNameLst>
                                      </p:cBhvr>
                                      <p:to>
                                        <p:strVal val="hidden"/>
                                      </p:to>
                                    </p:set>
                                  </p:childTnLst>
                                </p:cTn>
                              </p:par>
                              <p:par>
                                <p:cTn id="102" presetID="1" presetClass="exit" presetSubtype="0" fill="hold" grpId="1" nodeType="withEffect">
                                  <p:stCondLst>
                                    <p:cond delay="0"/>
                                  </p:stCondLst>
                                  <p:childTnLst>
                                    <p:set>
                                      <p:cBhvr>
                                        <p:cTn id="103" dur="1" fill="hold">
                                          <p:stCondLst>
                                            <p:cond delay="0"/>
                                          </p:stCondLst>
                                        </p:cTn>
                                        <p:tgtEl>
                                          <p:spTgt spid="29"/>
                                        </p:tgtEl>
                                        <p:attrNameLst>
                                          <p:attrName>style.visibility</p:attrName>
                                        </p:attrNameLst>
                                      </p:cBhvr>
                                      <p:to>
                                        <p:strVal val="hidden"/>
                                      </p:to>
                                    </p:set>
                                  </p:childTnLst>
                                </p:cTn>
                              </p:par>
                              <p:par>
                                <p:cTn id="104" presetID="1" presetClass="exit" presetSubtype="0" fill="hold" grpId="1" nodeType="withEffect">
                                  <p:stCondLst>
                                    <p:cond delay="0"/>
                                  </p:stCondLst>
                                  <p:childTnLst>
                                    <p:set>
                                      <p:cBhvr>
                                        <p:cTn id="105" dur="1" fill="hold">
                                          <p:stCondLst>
                                            <p:cond delay="0"/>
                                          </p:stCondLst>
                                        </p:cTn>
                                        <p:tgtEl>
                                          <p:spTgt spid="33"/>
                                        </p:tgtEl>
                                        <p:attrNameLst>
                                          <p:attrName>style.visibility</p:attrName>
                                        </p:attrNameLst>
                                      </p:cBhvr>
                                      <p:to>
                                        <p:strVal val="hidden"/>
                                      </p:to>
                                    </p:set>
                                  </p:childTnLst>
                                </p:cTn>
                              </p:par>
                            </p:childTnLst>
                          </p:cTn>
                        </p:par>
                        <p:par>
                          <p:cTn id="106" fill="hold">
                            <p:stCondLst>
                              <p:cond delay="500"/>
                            </p:stCondLst>
                            <p:childTnLst>
                              <p:par>
                                <p:cTn id="107" presetID="53" presetClass="entr" presetSubtype="16" fill="hold" grpId="0" nodeType="afterEffect">
                                  <p:stCondLst>
                                    <p:cond delay="0"/>
                                  </p:stCondLst>
                                  <p:childTnLst>
                                    <p:set>
                                      <p:cBhvr>
                                        <p:cTn id="108" dur="1" fill="hold">
                                          <p:stCondLst>
                                            <p:cond delay="0"/>
                                          </p:stCondLst>
                                        </p:cTn>
                                        <p:tgtEl>
                                          <p:spTgt spid="37"/>
                                        </p:tgtEl>
                                        <p:attrNameLst>
                                          <p:attrName>style.visibility</p:attrName>
                                        </p:attrNameLst>
                                      </p:cBhvr>
                                      <p:to>
                                        <p:strVal val="visible"/>
                                      </p:to>
                                    </p:set>
                                    <p:anim calcmode="lin" valueType="num">
                                      <p:cBhvr>
                                        <p:cTn id="109" dur="500" fill="hold"/>
                                        <p:tgtEl>
                                          <p:spTgt spid="37"/>
                                        </p:tgtEl>
                                        <p:attrNameLst>
                                          <p:attrName>ppt_w</p:attrName>
                                        </p:attrNameLst>
                                      </p:cBhvr>
                                      <p:tavLst>
                                        <p:tav tm="0">
                                          <p:val>
                                            <p:fltVal val="0"/>
                                          </p:val>
                                        </p:tav>
                                        <p:tav tm="100000">
                                          <p:val>
                                            <p:strVal val="#ppt_w"/>
                                          </p:val>
                                        </p:tav>
                                      </p:tavLst>
                                    </p:anim>
                                    <p:anim calcmode="lin" valueType="num">
                                      <p:cBhvr>
                                        <p:cTn id="110" dur="500" fill="hold"/>
                                        <p:tgtEl>
                                          <p:spTgt spid="37"/>
                                        </p:tgtEl>
                                        <p:attrNameLst>
                                          <p:attrName>ppt_h</p:attrName>
                                        </p:attrNameLst>
                                      </p:cBhvr>
                                      <p:tavLst>
                                        <p:tav tm="0">
                                          <p:val>
                                            <p:fltVal val="0"/>
                                          </p:val>
                                        </p:tav>
                                        <p:tav tm="100000">
                                          <p:val>
                                            <p:strVal val="#ppt_h"/>
                                          </p:val>
                                        </p:tav>
                                      </p:tavLst>
                                    </p:anim>
                                    <p:animEffect transition="in" filter="fade">
                                      <p:cBhvr>
                                        <p:cTn id="111" dur="500"/>
                                        <p:tgtEl>
                                          <p:spTgt spid="37"/>
                                        </p:tgtEl>
                                      </p:cBhvr>
                                    </p:animEffect>
                                  </p:childTnLst>
                                </p:cTn>
                              </p:par>
                            </p:childTnLst>
                          </p:cTn>
                        </p:par>
                      </p:childTnLst>
                    </p:cTn>
                  </p:par>
                  <p:par>
                    <p:cTn id="112" fill="hold">
                      <p:stCondLst>
                        <p:cond delay="indefinite"/>
                      </p:stCondLst>
                      <p:childTnLst>
                        <p:par>
                          <p:cTn id="113" fill="hold">
                            <p:stCondLst>
                              <p:cond delay="0"/>
                            </p:stCondLst>
                            <p:childTnLst>
                              <p:par>
                                <p:cTn id="114" presetID="17" presetClass="entr" presetSubtype="10" fill="hold" grpId="0" nodeType="clickEffect">
                                  <p:stCondLst>
                                    <p:cond delay="0"/>
                                  </p:stCondLst>
                                  <p:childTnLst>
                                    <p:set>
                                      <p:cBhvr>
                                        <p:cTn id="115" dur="1" fill="hold">
                                          <p:stCondLst>
                                            <p:cond delay="0"/>
                                          </p:stCondLst>
                                        </p:cTn>
                                        <p:tgtEl>
                                          <p:spTgt spid="38"/>
                                        </p:tgtEl>
                                        <p:attrNameLst>
                                          <p:attrName>style.visibility</p:attrName>
                                        </p:attrNameLst>
                                      </p:cBhvr>
                                      <p:to>
                                        <p:strVal val="visible"/>
                                      </p:to>
                                    </p:set>
                                    <p:anim calcmode="lin" valueType="num">
                                      <p:cBhvr>
                                        <p:cTn id="116" dur="500" fill="hold"/>
                                        <p:tgtEl>
                                          <p:spTgt spid="38"/>
                                        </p:tgtEl>
                                        <p:attrNameLst>
                                          <p:attrName>ppt_w</p:attrName>
                                        </p:attrNameLst>
                                      </p:cBhvr>
                                      <p:tavLst>
                                        <p:tav tm="0">
                                          <p:val>
                                            <p:fltVal val="0"/>
                                          </p:val>
                                        </p:tav>
                                        <p:tav tm="100000">
                                          <p:val>
                                            <p:strVal val="#ppt_w"/>
                                          </p:val>
                                        </p:tav>
                                      </p:tavLst>
                                    </p:anim>
                                    <p:anim calcmode="lin" valueType="num">
                                      <p:cBhvr>
                                        <p:cTn id="117" dur="500" fill="hold"/>
                                        <p:tgtEl>
                                          <p:spTgt spid="38"/>
                                        </p:tgtEl>
                                        <p:attrNameLst>
                                          <p:attrName>ppt_h</p:attrName>
                                        </p:attrNameLst>
                                      </p:cBhvr>
                                      <p:tavLst>
                                        <p:tav tm="0">
                                          <p:val>
                                            <p:strVal val="#ppt_h"/>
                                          </p:val>
                                        </p:tav>
                                        <p:tav tm="100000">
                                          <p:val>
                                            <p:strVal val="#ppt_h"/>
                                          </p:val>
                                        </p:tav>
                                      </p:tavLst>
                                    </p:anim>
                                  </p:childTnLst>
                                </p:cTn>
                              </p:par>
                              <p:par>
                                <p:cTn id="118" presetID="1" presetClass="exit" presetSubtype="0" fill="hold" grpId="1" nodeType="withEffect">
                                  <p:stCondLst>
                                    <p:cond delay="0"/>
                                  </p:stCondLst>
                                  <p:childTnLst>
                                    <p:set>
                                      <p:cBhvr>
                                        <p:cTn id="119" dur="1" fill="hold">
                                          <p:stCondLst>
                                            <p:cond delay="0"/>
                                          </p:stCondLst>
                                        </p:cTn>
                                        <p:tgtEl>
                                          <p:spTgt spid="35"/>
                                        </p:tgtEl>
                                        <p:attrNameLst>
                                          <p:attrName>style.visibility</p:attrName>
                                        </p:attrNameLst>
                                      </p:cBhvr>
                                      <p:to>
                                        <p:strVal val="hidden"/>
                                      </p:to>
                                    </p:set>
                                  </p:childTnLst>
                                </p:cTn>
                              </p:par>
                              <p:par>
                                <p:cTn id="120" presetID="1" presetClass="exit" presetSubtype="0" fill="hold" grpId="1" nodeType="withEffect">
                                  <p:stCondLst>
                                    <p:cond delay="0"/>
                                  </p:stCondLst>
                                  <p:childTnLst>
                                    <p:set>
                                      <p:cBhvr>
                                        <p:cTn id="121" dur="1" fill="hold">
                                          <p:stCondLst>
                                            <p:cond delay="0"/>
                                          </p:stCondLst>
                                        </p:cTn>
                                        <p:tgtEl>
                                          <p:spTgt spid="37"/>
                                        </p:tgtEl>
                                        <p:attrNameLst>
                                          <p:attrName>style.visibility</p:attrName>
                                        </p:attrNameLst>
                                      </p:cBhvr>
                                      <p:to>
                                        <p:strVal val="hidden"/>
                                      </p:to>
                                    </p:set>
                                  </p:childTnLst>
                                </p:cTn>
                              </p:par>
                              <p:par>
                                <p:cTn id="122" presetID="50" presetClass="entr" presetSubtype="0" decel="100000" fill="hold" grpId="0" nodeType="withEffect">
                                  <p:stCondLst>
                                    <p:cond delay="0"/>
                                  </p:stCondLst>
                                  <p:childTnLst>
                                    <p:set>
                                      <p:cBhvr>
                                        <p:cTn id="123" dur="1" fill="hold">
                                          <p:stCondLst>
                                            <p:cond delay="0"/>
                                          </p:stCondLst>
                                        </p:cTn>
                                        <p:tgtEl>
                                          <p:spTgt spid="40"/>
                                        </p:tgtEl>
                                        <p:attrNameLst>
                                          <p:attrName>style.visibility</p:attrName>
                                        </p:attrNameLst>
                                      </p:cBhvr>
                                      <p:to>
                                        <p:strVal val="visible"/>
                                      </p:to>
                                    </p:set>
                                    <p:anim calcmode="lin" valueType="num">
                                      <p:cBhvr>
                                        <p:cTn id="124" dur="1000" fill="hold"/>
                                        <p:tgtEl>
                                          <p:spTgt spid="40"/>
                                        </p:tgtEl>
                                        <p:attrNameLst>
                                          <p:attrName>ppt_w</p:attrName>
                                        </p:attrNameLst>
                                      </p:cBhvr>
                                      <p:tavLst>
                                        <p:tav tm="0">
                                          <p:val>
                                            <p:strVal val="#ppt_w+.3"/>
                                          </p:val>
                                        </p:tav>
                                        <p:tav tm="100000">
                                          <p:val>
                                            <p:strVal val="#ppt_w"/>
                                          </p:val>
                                        </p:tav>
                                      </p:tavLst>
                                    </p:anim>
                                    <p:anim calcmode="lin" valueType="num">
                                      <p:cBhvr>
                                        <p:cTn id="125" dur="1000" fill="hold"/>
                                        <p:tgtEl>
                                          <p:spTgt spid="40"/>
                                        </p:tgtEl>
                                        <p:attrNameLst>
                                          <p:attrName>ppt_h</p:attrName>
                                        </p:attrNameLst>
                                      </p:cBhvr>
                                      <p:tavLst>
                                        <p:tav tm="0">
                                          <p:val>
                                            <p:strVal val="#ppt_h"/>
                                          </p:val>
                                        </p:tav>
                                        <p:tav tm="100000">
                                          <p:val>
                                            <p:strVal val="#ppt_h"/>
                                          </p:val>
                                        </p:tav>
                                      </p:tavLst>
                                    </p:anim>
                                    <p:animEffect transition="in" filter="fade">
                                      <p:cBhvr>
                                        <p:cTn id="126" dur="1000"/>
                                        <p:tgtEl>
                                          <p:spTgt spid="40"/>
                                        </p:tgtEl>
                                      </p:cBhvr>
                                    </p:animEffect>
                                  </p:childTnLst>
                                </p:cTn>
                              </p:par>
                              <p:par>
                                <p:cTn id="127" presetID="50" presetClass="entr" presetSubtype="0" decel="100000" fill="hold" grpId="0" nodeType="withEffect">
                                  <p:stCondLst>
                                    <p:cond delay="0"/>
                                  </p:stCondLst>
                                  <p:childTnLst>
                                    <p:set>
                                      <p:cBhvr>
                                        <p:cTn id="128" dur="1" fill="hold">
                                          <p:stCondLst>
                                            <p:cond delay="0"/>
                                          </p:stCondLst>
                                        </p:cTn>
                                        <p:tgtEl>
                                          <p:spTgt spid="39"/>
                                        </p:tgtEl>
                                        <p:attrNameLst>
                                          <p:attrName>style.visibility</p:attrName>
                                        </p:attrNameLst>
                                      </p:cBhvr>
                                      <p:to>
                                        <p:strVal val="visible"/>
                                      </p:to>
                                    </p:set>
                                    <p:anim calcmode="lin" valueType="num">
                                      <p:cBhvr>
                                        <p:cTn id="129" dur="1000" fill="hold"/>
                                        <p:tgtEl>
                                          <p:spTgt spid="39"/>
                                        </p:tgtEl>
                                        <p:attrNameLst>
                                          <p:attrName>ppt_w</p:attrName>
                                        </p:attrNameLst>
                                      </p:cBhvr>
                                      <p:tavLst>
                                        <p:tav tm="0">
                                          <p:val>
                                            <p:strVal val="#ppt_w+.3"/>
                                          </p:val>
                                        </p:tav>
                                        <p:tav tm="100000">
                                          <p:val>
                                            <p:strVal val="#ppt_w"/>
                                          </p:val>
                                        </p:tav>
                                      </p:tavLst>
                                    </p:anim>
                                    <p:anim calcmode="lin" valueType="num">
                                      <p:cBhvr>
                                        <p:cTn id="130" dur="1000" fill="hold"/>
                                        <p:tgtEl>
                                          <p:spTgt spid="39"/>
                                        </p:tgtEl>
                                        <p:attrNameLst>
                                          <p:attrName>ppt_h</p:attrName>
                                        </p:attrNameLst>
                                      </p:cBhvr>
                                      <p:tavLst>
                                        <p:tav tm="0">
                                          <p:val>
                                            <p:strVal val="#ppt_h"/>
                                          </p:val>
                                        </p:tav>
                                        <p:tav tm="100000">
                                          <p:val>
                                            <p:strVal val="#ppt_h"/>
                                          </p:val>
                                        </p:tav>
                                      </p:tavLst>
                                    </p:anim>
                                    <p:animEffect transition="in" filter="fade">
                                      <p:cBhvr>
                                        <p:cTn id="131" dur="1000"/>
                                        <p:tgtEl>
                                          <p:spTgt spid="39"/>
                                        </p:tgtEl>
                                      </p:cBhvr>
                                    </p:animEffect>
                                  </p:childTnLst>
                                </p:cTn>
                              </p:par>
                            </p:childTnLst>
                          </p:cTn>
                        </p:par>
                        <p:par>
                          <p:cTn id="132" fill="hold">
                            <p:stCondLst>
                              <p:cond delay="500"/>
                            </p:stCondLst>
                            <p:childTnLst>
                              <p:par>
                                <p:cTn id="133" presetID="55" presetClass="entr" presetSubtype="0" fill="hold" nodeType="afterEffect">
                                  <p:stCondLst>
                                    <p:cond delay="0"/>
                                  </p:stCondLst>
                                  <p:childTnLst>
                                    <p:set>
                                      <p:cBhvr>
                                        <p:cTn id="134" dur="1" fill="hold">
                                          <p:stCondLst>
                                            <p:cond delay="0"/>
                                          </p:stCondLst>
                                        </p:cTn>
                                        <p:tgtEl>
                                          <p:spTgt spid="41"/>
                                        </p:tgtEl>
                                        <p:attrNameLst>
                                          <p:attrName>style.visibility</p:attrName>
                                        </p:attrNameLst>
                                      </p:cBhvr>
                                      <p:to>
                                        <p:strVal val="visible"/>
                                      </p:to>
                                    </p:set>
                                    <p:anim calcmode="lin" valueType="num">
                                      <p:cBhvr>
                                        <p:cTn id="135" dur="1000" fill="hold"/>
                                        <p:tgtEl>
                                          <p:spTgt spid="41"/>
                                        </p:tgtEl>
                                        <p:attrNameLst>
                                          <p:attrName>ppt_w</p:attrName>
                                        </p:attrNameLst>
                                      </p:cBhvr>
                                      <p:tavLst>
                                        <p:tav tm="0">
                                          <p:val>
                                            <p:strVal val="#ppt_w*0.70"/>
                                          </p:val>
                                        </p:tav>
                                        <p:tav tm="100000">
                                          <p:val>
                                            <p:strVal val="#ppt_w"/>
                                          </p:val>
                                        </p:tav>
                                      </p:tavLst>
                                    </p:anim>
                                    <p:anim calcmode="lin" valueType="num">
                                      <p:cBhvr>
                                        <p:cTn id="136" dur="1000" fill="hold"/>
                                        <p:tgtEl>
                                          <p:spTgt spid="41"/>
                                        </p:tgtEl>
                                        <p:attrNameLst>
                                          <p:attrName>ppt_h</p:attrName>
                                        </p:attrNameLst>
                                      </p:cBhvr>
                                      <p:tavLst>
                                        <p:tav tm="0">
                                          <p:val>
                                            <p:strVal val="#ppt_h"/>
                                          </p:val>
                                        </p:tav>
                                        <p:tav tm="100000">
                                          <p:val>
                                            <p:strVal val="#ppt_h"/>
                                          </p:val>
                                        </p:tav>
                                      </p:tavLst>
                                    </p:anim>
                                    <p:animEffect transition="in" filter="fade">
                                      <p:cBhvr>
                                        <p:cTn id="137" dur="1000"/>
                                        <p:tgtEl>
                                          <p:spTgt spid="41"/>
                                        </p:tgtEl>
                                      </p:cBhvr>
                                    </p:animEffect>
                                  </p:childTnLst>
                                </p:cTn>
                              </p:par>
                            </p:childTnLst>
                          </p:cTn>
                        </p:par>
                      </p:childTnLst>
                    </p:cTn>
                  </p:par>
                  <p:par>
                    <p:cTn id="138" fill="hold">
                      <p:stCondLst>
                        <p:cond delay="indefinite"/>
                      </p:stCondLst>
                      <p:childTnLst>
                        <p:par>
                          <p:cTn id="139" fill="hold">
                            <p:stCondLst>
                              <p:cond delay="0"/>
                            </p:stCondLst>
                            <p:childTnLst>
                              <p:par>
                                <p:cTn id="140" presetID="3" presetClass="entr" presetSubtype="10" fill="hold" nodeType="clickEffect">
                                  <p:stCondLst>
                                    <p:cond delay="0"/>
                                  </p:stCondLst>
                                  <p:childTnLst>
                                    <p:set>
                                      <p:cBhvr>
                                        <p:cTn id="141" dur="1" fill="hold">
                                          <p:stCondLst>
                                            <p:cond delay="0"/>
                                          </p:stCondLst>
                                        </p:cTn>
                                        <p:tgtEl>
                                          <p:spTgt spid="48"/>
                                        </p:tgtEl>
                                        <p:attrNameLst>
                                          <p:attrName>style.visibility</p:attrName>
                                        </p:attrNameLst>
                                      </p:cBhvr>
                                      <p:to>
                                        <p:strVal val="visible"/>
                                      </p:to>
                                    </p:set>
                                    <p:animEffect transition="in" filter="blinds(horizontal)">
                                      <p:cBhvr>
                                        <p:cTn id="142" dur="500"/>
                                        <p:tgtEl>
                                          <p:spTgt spid="48"/>
                                        </p:tgtEl>
                                      </p:cBhvr>
                                    </p:animEffect>
                                  </p:childTnLst>
                                </p:cTn>
                              </p:par>
                            </p:childTnLst>
                          </p:cTn>
                        </p:par>
                        <p:par>
                          <p:cTn id="143" fill="hold">
                            <p:stCondLst>
                              <p:cond delay="500"/>
                            </p:stCondLst>
                            <p:childTnLst>
                              <p:par>
                                <p:cTn id="144" presetID="17" presetClass="entr" presetSubtype="10" fill="hold" grpId="0" nodeType="afterEffect">
                                  <p:stCondLst>
                                    <p:cond delay="0"/>
                                  </p:stCondLst>
                                  <p:childTnLst>
                                    <p:set>
                                      <p:cBhvr>
                                        <p:cTn id="145" dur="1" fill="hold">
                                          <p:stCondLst>
                                            <p:cond delay="0"/>
                                          </p:stCondLst>
                                        </p:cTn>
                                        <p:tgtEl>
                                          <p:spTgt spid="46"/>
                                        </p:tgtEl>
                                        <p:attrNameLst>
                                          <p:attrName>style.visibility</p:attrName>
                                        </p:attrNameLst>
                                      </p:cBhvr>
                                      <p:to>
                                        <p:strVal val="visible"/>
                                      </p:to>
                                    </p:set>
                                    <p:anim calcmode="lin" valueType="num">
                                      <p:cBhvr>
                                        <p:cTn id="146" dur="500" fill="hold"/>
                                        <p:tgtEl>
                                          <p:spTgt spid="46"/>
                                        </p:tgtEl>
                                        <p:attrNameLst>
                                          <p:attrName>ppt_w</p:attrName>
                                        </p:attrNameLst>
                                      </p:cBhvr>
                                      <p:tavLst>
                                        <p:tav tm="0">
                                          <p:val>
                                            <p:fltVal val="0"/>
                                          </p:val>
                                        </p:tav>
                                        <p:tav tm="100000">
                                          <p:val>
                                            <p:strVal val="#ppt_w"/>
                                          </p:val>
                                        </p:tav>
                                      </p:tavLst>
                                    </p:anim>
                                    <p:anim calcmode="lin" valueType="num">
                                      <p:cBhvr>
                                        <p:cTn id="147" dur="500" fill="hold"/>
                                        <p:tgtEl>
                                          <p:spTgt spid="46"/>
                                        </p:tgtEl>
                                        <p:attrNameLst>
                                          <p:attrName>ppt_h</p:attrName>
                                        </p:attrNameLst>
                                      </p:cBhvr>
                                      <p:tavLst>
                                        <p:tav tm="0">
                                          <p:val>
                                            <p:strVal val="#ppt_h"/>
                                          </p:val>
                                        </p:tav>
                                        <p:tav tm="100000">
                                          <p:val>
                                            <p:strVal val="#ppt_h"/>
                                          </p:val>
                                        </p:tav>
                                      </p:tavLst>
                                    </p:anim>
                                  </p:childTnLst>
                                </p:cTn>
                              </p:par>
                              <p:par>
                                <p:cTn id="148" presetID="17" presetClass="entr" presetSubtype="10" fill="hold" grpId="0" nodeType="withEffect">
                                  <p:stCondLst>
                                    <p:cond delay="0"/>
                                  </p:stCondLst>
                                  <p:childTnLst>
                                    <p:set>
                                      <p:cBhvr>
                                        <p:cTn id="149" dur="1" fill="hold">
                                          <p:stCondLst>
                                            <p:cond delay="0"/>
                                          </p:stCondLst>
                                        </p:cTn>
                                        <p:tgtEl>
                                          <p:spTgt spid="47"/>
                                        </p:tgtEl>
                                        <p:attrNameLst>
                                          <p:attrName>style.visibility</p:attrName>
                                        </p:attrNameLst>
                                      </p:cBhvr>
                                      <p:to>
                                        <p:strVal val="visible"/>
                                      </p:to>
                                    </p:set>
                                    <p:anim calcmode="lin" valueType="num">
                                      <p:cBhvr>
                                        <p:cTn id="150" dur="500" fill="hold"/>
                                        <p:tgtEl>
                                          <p:spTgt spid="47"/>
                                        </p:tgtEl>
                                        <p:attrNameLst>
                                          <p:attrName>ppt_w</p:attrName>
                                        </p:attrNameLst>
                                      </p:cBhvr>
                                      <p:tavLst>
                                        <p:tav tm="0">
                                          <p:val>
                                            <p:fltVal val="0"/>
                                          </p:val>
                                        </p:tav>
                                        <p:tav tm="100000">
                                          <p:val>
                                            <p:strVal val="#ppt_w"/>
                                          </p:val>
                                        </p:tav>
                                      </p:tavLst>
                                    </p:anim>
                                    <p:anim calcmode="lin" valueType="num">
                                      <p:cBhvr>
                                        <p:cTn id="151" dur="500" fill="hold"/>
                                        <p:tgtEl>
                                          <p:spTgt spid="47"/>
                                        </p:tgtEl>
                                        <p:attrNameLst>
                                          <p:attrName>ppt_h</p:attrName>
                                        </p:attrNameLst>
                                      </p:cBhvr>
                                      <p:tavLst>
                                        <p:tav tm="0">
                                          <p:val>
                                            <p:strVal val="#ppt_h"/>
                                          </p:val>
                                        </p:tav>
                                        <p:tav tm="100000">
                                          <p:val>
                                            <p:strVal val="#ppt_h"/>
                                          </p:val>
                                        </p:tav>
                                      </p:tavLst>
                                    </p:anim>
                                  </p:childTnLst>
                                </p:cTn>
                              </p:par>
                            </p:childTnLst>
                          </p:cTn>
                        </p:par>
                      </p:childTnLst>
                    </p:cTn>
                  </p:par>
                  <p:par>
                    <p:cTn id="152" fill="hold">
                      <p:stCondLst>
                        <p:cond delay="indefinite"/>
                      </p:stCondLst>
                      <p:childTnLst>
                        <p:par>
                          <p:cTn id="153" fill="hold">
                            <p:stCondLst>
                              <p:cond delay="0"/>
                            </p:stCondLst>
                            <p:childTnLst>
                              <p:par>
                                <p:cTn id="154" presetID="1" presetClass="exit" presetSubtype="0" fill="hold" grpId="1" nodeType="clickEffect">
                                  <p:stCondLst>
                                    <p:cond delay="0"/>
                                  </p:stCondLst>
                                  <p:childTnLst>
                                    <p:set>
                                      <p:cBhvr>
                                        <p:cTn id="155" dur="1" fill="hold">
                                          <p:stCondLst>
                                            <p:cond delay="0"/>
                                          </p:stCondLst>
                                        </p:cTn>
                                        <p:tgtEl>
                                          <p:spTgt spid="46"/>
                                        </p:tgtEl>
                                        <p:attrNameLst>
                                          <p:attrName>style.visibility</p:attrName>
                                        </p:attrNameLst>
                                      </p:cBhvr>
                                      <p:to>
                                        <p:strVal val="hidden"/>
                                      </p:to>
                                    </p:set>
                                  </p:childTnLst>
                                </p:cTn>
                              </p:par>
                              <p:par>
                                <p:cTn id="156" presetID="1" presetClass="exit" presetSubtype="0" fill="hold" grpId="1" nodeType="withEffect">
                                  <p:stCondLst>
                                    <p:cond delay="0"/>
                                  </p:stCondLst>
                                  <p:childTnLst>
                                    <p:set>
                                      <p:cBhvr>
                                        <p:cTn id="157" dur="1" fill="hold">
                                          <p:stCondLst>
                                            <p:cond delay="0"/>
                                          </p:stCondLst>
                                        </p:cTn>
                                        <p:tgtEl>
                                          <p:spTgt spid="47"/>
                                        </p:tgtEl>
                                        <p:attrNameLst>
                                          <p:attrName>style.visibility</p:attrName>
                                        </p:attrNameLst>
                                      </p:cBhvr>
                                      <p:to>
                                        <p:strVal val="hidden"/>
                                      </p:to>
                                    </p:set>
                                  </p:childTnLst>
                                </p:cTn>
                              </p:par>
                              <p:par>
                                <p:cTn id="158" presetID="17" presetClass="entr" presetSubtype="10" fill="hold" grpId="0" nodeType="withEffect">
                                  <p:stCondLst>
                                    <p:cond delay="0"/>
                                  </p:stCondLst>
                                  <p:childTnLst>
                                    <p:set>
                                      <p:cBhvr>
                                        <p:cTn id="159" dur="1" fill="hold">
                                          <p:stCondLst>
                                            <p:cond delay="0"/>
                                          </p:stCondLst>
                                        </p:cTn>
                                        <p:tgtEl>
                                          <p:spTgt spid="49"/>
                                        </p:tgtEl>
                                        <p:attrNameLst>
                                          <p:attrName>style.visibility</p:attrName>
                                        </p:attrNameLst>
                                      </p:cBhvr>
                                      <p:to>
                                        <p:strVal val="visible"/>
                                      </p:to>
                                    </p:set>
                                    <p:anim calcmode="lin" valueType="num">
                                      <p:cBhvr>
                                        <p:cTn id="160" dur="500" fill="hold"/>
                                        <p:tgtEl>
                                          <p:spTgt spid="49"/>
                                        </p:tgtEl>
                                        <p:attrNameLst>
                                          <p:attrName>ppt_w</p:attrName>
                                        </p:attrNameLst>
                                      </p:cBhvr>
                                      <p:tavLst>
                                        <p:tav tm="0">
                                          <p:val>
                                            <p:fltVal val="0"/>
                                          </p:val>
                                        </p:tav>
                                        <p:tav tm="100000">
                                          <p:val>
                                            <p:strVal val="#ppt_w"/>
                                          </p:val>
                                        </p:tav>
                                      </p:tavLst>
                                    </p:anim>
                                    <p:anim calcmode="lin" valueType="num">
                                      <p:cBhvr>
                                        <p:cTn id="161" dur="500" fill="hold"/>
                                        <p:tgtEl>
                                          <p:spTgt spid="49"/>
                                        </p:tgtEl>
                                        <p:attrNameLst>
                                          <p:attrName>ppt_h</p:attrName>
                                        </p:attrNameLst>
                                      </p:cBhvr>
                                      <p:tavLst>
                                        <p:tav tm="0">
                                          <p:val>
                                            <p:strVal val="#ppt_h"/>
                                          </p:val>
                                        </p:tav>
                                        <p:tav tm="100000">
                                          <p:val>
                                            <p:strVal val="#ppt_h"/>
                                          </p:val>
                                        </p:tav>
                                      </p:tavLst>
                                    </p:anim>
                                  </p:childTnLst>
                                </p:cTn>
                              </p:par>
                              <p:par>
                                <p:cTn id="162" presetID="53" presetClass="entr" presetSubtype="16" fill="hold" grpId="0" nodeType="withEffect">
                                  <p:stCondLst>
                                    <p:cond delay="0"/>
                                  </p:stCondLst>
                                  <p:childTnLst>
                                    <p:set>
                                      <p:cBhvr>
                                        <p:cTn id="163" dur="1" fill="hold">
                                          <p:stCondLst>
                                            <p:cond delay="0"/>
                                          </p:stCondLst>
                                        </p:cTn>
                                        <p:tgtEl>
                                          <p:spTgt spid="50"/>
                                        </p:tgtEl>
                                        <p:attrNameLst>
                                          <p:attrName>style.visibility</p:attrName>
                                        </p:attrNameLst>
                                      </p:cBhvr>
                                      <p:to>
                                        <p:strVal val="visible"/>
                                      </p:to>
                                    </p:set>
                                    <p:anim calcmode="lin" valueType="num">
                                      <p:cBhvr>
                                        <p:cTn id="164" dur="500" fill="hold"/>
                                        <p:tgtEl>
                                          <p:spTgt spid="50"/>
                                        </p:tgtEl>
                                        <p:attrNameLst>
                                          <p:attrName>ppt_w</p:attrName>
                                        </p:attrNameLst>
                                      </p:cBhvr>
                                      <p:tavLst>
                                        <p:tav tm="0">
                                          <p:val>
                                            <p:fltVal val="0"/>
                                          </p:val>
                                        </p:tav>
                                        <p:tav tm="100000">
                                          <p:val>
                                            <p:strVal val="#ppt_w"/>
                                          </p:val>
                                        </p:tav>
                                      </p:tavLst>
                                    </p:anim>
                                    <p:anim calcmode="lin" valueType="num">
                                      <p:cBhvr>
                                        <p:cTn id="165" dur="500" fill="hold"/>
                                        <p:tgtEl>
                                          <p:spTgt spid="50"/>
                                        </p:tgtEl>
                                        <p:attrNameLst>
                                          <p:attrName>ppt_h</p:attrName>
                                        </p:attrNameLst>
                                      </p:cBhvr>
                                      <p:tavLst>
                                        <p:tav tm="0">
                                          <p:val>
                                            <p:fltVal val="0"/>
                                          </p:val>
                                        </p:tav>
                                        <p:tav tm="100000">
                                          <p:val>
                                            <p:strVal val="#ppt_h"/>
                                          </p:val>
                                        </p:tav>
                                      </p:tavLst>
                                    </p:anim>
                                    <p:animEffect transition="in" filter="fade">
                                      <p:cBhvr>
                                        <p:cTn id="166" dur="500"/>
                                        <p:tgtEl>
                                          <p:spTgt spid="50"/>
                                        </p:tgtEl>
                                      </p:cBhvr>
                                    </p:animEffect>
                                  </p:childTnLst>
                                </p:cTn>
                              </p:par>
                              <p:par>
                                <p:cTn id="167" presetID="2" presetClass="entr" presetSubtype="4" fill="hold" nodeType="withEffect">
                                  <p:stCondLst>
                                    <p:cond delay="0"/>
                                  </p:stCondLst>
                                  <p:childTnLst>
                                    <p:set>
                                      <p:cBhvr>
                                        <p:cTn id="168" dur="1" fill="hold">
                                          <p:stCondLst>
                                            <p:cond delay="0"/>
                                          </p:stCondLst>
                                        </p:cTn>
                                        <p:tgtEl>
                                          <p:spTgt spid="57"/>
                                        </p:tgtEl>
                                        <p:attrNameLst>
                                          <p:attrName>style.visibility</p:attrName>
                                        </p:attrNameLst>
                                      </p:cBhvr>
                                      <p:to>
                                        <p:strVal val="visible"/>
                                      </p:to>
                                    </p:set>
                                    <p:anim calcmode="lin" valueType="num">
                                      <p:cBhvr additive="base">
                                        <p:cTn id="169" dur="500" fill="hold"/>
                                        <p:tgtEl>
                                          <p:spTgt spid="57"/>
                                        </p:tgtEl>
                                        <p:attrNameLst>
                                          <p:attrName>ppt_x</p:attrName>
                                        </p:attrNameLst>
                                      </p:cBhvr>
                                      <p:tavLst>
                                        <p:tav tm="0">
                                          <p:val>
                                            <p:strVal val="#ppt_x"/>
                                          </p:val>
                                        </p:tav>
                                        <p:tav tm="100000">
                                          <p:val>
                                            <p:strVal val="#ppt_x"/>
                                          </p:val>
                                        </p:tav>
                                      </p:tavLst>
                                    </p:anim>
                                    <p:anim calcmode="lin" valueType="num">
                                      <p:cBhvr additive="base">
                                        <p:cTn id="170" dur="500" fill="hold"/>
                                        <p:tgtEl>
                                          <p:spTgt spid="5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ldLvl="0" animBg="1"/>
      <p:bldP spid="13" grpId="1" animBg="1"/>
      <p:bldP spid="20" grpId="0" bldLvl="0" animBg="1"/>
      <p:bldP spid="20" grpId="1" animBg="1"/>
      <p:bldP spid="22" grpId="0" bldLvl="0" animBg="1"/>
      <p:bldP spid="22" grpId="1" animBg="1"/>
      <p:bldP spid="23" grpId="0" bldLvl="0" animBg="1"/>
      <p:bldP spid="25" grpId="0" bldLvl="0" animBg="1"/>
      <p:bldP spid="27" grpId="0" bldLvl="0" animBg="1"/>
      <p:bldP spid="27" grpId="1" animBg="1"/>
      <p:bldP spid="28" grpId="0" bldLvl="0" animBg="1"/>
      <p:bldP spid="28" grpId="1" animBg="1"/>
      <p:bldP spid="29" grpId="0" bldLvl="0" animBg="1"/>
      <p:bldP spid="29" grpId="1" animBg="1"/>
      <p:bldP spid="30" grpId="0" bldLvl="0" animBg="1"/>
      <p:bldP spid="30" grpId="1" animBg="1"/>
      <p:bldP spid="33" grpId="0" bldLvl="0" animBg="1"/>
      <p:bldP spid="33" grpId="1" animBg="1"/>
      <p:bldP spid="35" grpId="0" bldLvl="0" animBg="1"/>
      <p:bldP spid="35" grpId="1" animBg="1"/>
      <p:bldP spid="37" grpId="0" bldLvl="0" animBg="1"/>
      <p:bldP spid="37" grpId="1" animBg="1"/>
      <p:bldP spid="38" grpId="0" bldLvl="0" animBg="1"/>
      <p:bldP spid="39" grpId="0" bldLvl="0" animBg="1"/>
      <p:bldP spid="40" grpId="0" bldLvl="0" animBg="1"/>
      <p:bldP spid="46" grpId="0" bldLvl="0" animBg="1"/>
      <p:bldP spid="46" grpId="1" animBg="1"/>
      <p:bldP spid="47" grpId="0" bldLvl="0" animBg="1"/>
      <p:bldP spid="47" grpId="1" animBg="1"/>
      <p:bldP spid="49" grpId="0" bldLvl="0" animBg="1"/>
      <p:bldP spid="50" grpId="0" bldLvl="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p:nvPr/>
        </p:nvSpPr>
        <p:spPr>
          <a:xfrm>
            <a:off x="706438" y="177800"/>
            <a:ext cx="10771187" cy="490538"/>
          </a:xfrm>
          <a:prstGeom prst="rect">
            <a:avLst/>
          </a:prstGeom>
          <a:noFill/>
          <a:ln w="9525">
            <a:noFill/>
          </a:ln>
        </p:spPr>
        <p:txBody>
          <a:bodyPr anchor="t"/>
          <a:lstStyle/>
          <a:p>
            <a:pPr lvl="0" indent="0" eaLnBrk="0" hangingPunct="0">
              <a:lnSpc>
                <a:spcPct val="90000"/>
              </a:lnSpc>
            </a:pPr>
            <a:r>
              <a:rPr lang="zh-CN" sz="3200" dirty="0">
                <a:solidFill>
                  <a:schemeClr val="bg1"/>
                </a:solidFill>
                <a:latin typeface="微软雅黑" panose="020B0503020204020204" pitchFamily="34" charset="-122"/>
                <a:ea typeface="微软雅黑" panose="020B0503020204020204" pitchFamily="34" charset="-122"/>
                <a:sym typeface="+mn-ea"/>
              </a:rPr>
              <a:t>研学平台</a:t>
            </a:r>
            <a:r>
              <a:rPr lang="en-US" altLang="zh-CN" sz="3200" dirty="0">
                <a:solidFill>
                  <a:schemeClr val="bg1"/>
                </a:solidFill>
                <a:latin typeface="微软雅黑" panose="020B0503020204020204" pitchFamily="34" charset="-122"/>
                <a:ea typeface="微软雅黑" panose="020B0503020204020204" pitchFamily="34" charset="-122"/>
                <a:sym typeface="+mn-ea"/>
              </a:rPr>
              <a:t>——</a:t>
            </a:r>
            <a:r>
              <a:rPr lang="zh-CN" sz="3200" dirty="0">
                <a:solidFill>
                  <a:schemeClr val="bg1"/>
                </a:solidFill>
                <a:latin typeface="微软雅黑" panose="020B0503020204020204" pitchFamily="34" charset="-122"/>
                <a:ea typeface="微软雅黑" panose="020B0503020204020204" pitchFamily="34" charset="-122"/>
                <a:sym typeface="+mn-ea"/>
              </a:rPr>
              <a:t>资料研读</a:t>
            </a:r>
            <a:r>
              <a:rPr sz="3200" dirty="0">
                <a:solidFill>
                  <a:schemeClr val="bg1"/>
                </a:solidFill>
                <a:latin typeface="微软雅黑" panose="020B0503020204020204" pitchFamily="34" charset="-122"/>
                <a:ea typeface="微软雅黑" panose="020B0503020204020204" pitchFamily="34" charset="-122"/>
              </a:rPr>
              <a:t> </a:t>
            </a:r>
          </a:p>
        </p:txBody>
      </p:sp>
      <p:grpSp>
        <p:nvGrpSpPr>
          <p:cNvPr id="10" name="Group 4"/>
          <p:cNvGrpSpPr/>
          <p:nvPr/>
        </p:nvGrpSpPr>
        <p:grpSpPr bwMode="auto">
          <a:xfrm>
            <a:off x="271780" y="925787"/>
            <a:ext cx="1655445" cy="619125"/>
            <a:chOff x="404" y="1936"/>
            <a:chExt cx="1326" cy="298"/>
          </a:xfrm>
          <a:solidFill>
            <a:schemeClr val="accent1">
              <a:lumMod val="75000"/>
            </a:schemeClr>
          </a:solidFill>
        </p:grpSpPr>
        <p:sp>
          <p:nvSpPr>
            <p:cNvPr id="11" name="Rectangle 5"/>
            <p:cNvSpPr>
              <a:spLocks noChangeArrowheads="1"/>
            </p:cNvSpPr>
            <p:nvPr/>
          </p:nvSpPr>
          <p:spPr bwMode="invGray">
            <a:xfrm>
              <a:off x="404" y="1936"/>
              <a:ext cx="1205" cy="298"/>
            </a:xfrm>
            <a:prstGeom prst="rect">
              <a:avLst/>
            </a:prstGeom>
          </p:spPr>
          <p:style>
            <a:lnRef idx="1">
              <a:schemeClr val="accent3"/>
            </a:lnRef>
            <a:fillRef idx="2">
              <a:schemeClr val="accent3"/>
            </a:fillRef>
            <a:effectRef idx="1">
              <a:schemeClr val="accent3"/>
            </a:effectRef>
            <a:fontRef idx="minor">
              <a:schemeClr val="dk1"/>
            </a:fontRef>
          </p:style>
          <p:txBody>
            <a:bodyPr wrap="none" anchor="ctr"/>
            <a:lstStyle/>
            <a:p>
              <a:pPr algn="ctr" fontAlgn="auto">
                <a:defRPr/>
              </a:pPr>
              <a:r>
                <a:rPr lang="zh-CN" altLang="en-US" sz="1600" noProof="1">
                  <a:solidFill>
                    <a:schemeClr val="tx1"/>
                  </a:solidFill>
                  <a:latin typeface="宋体" panose="02010600030101010101" pitchFamily="2" charset="-122"/>
                  <a:ea typeface="宋体" panose="02010600030101010101" pitchFamily="2" charset="-122"/>
                  <a:sym typeface="+mn-ea"/>
                </a:rPr>
                <a:t>收集资料</a:t>
              </a:r>
            </a:p>
          </p:txBody>
        </p:sp>
        <p:sp>
          <p:nvSpPr>
            <p:cNvPr id="12" name="AutoShape 6"/>
            <p:cNvSpPr>
              <a:spLocks noChangeArrowheads="1"/>
            </p:cNvSpPr>
            <p:nvPr/>
          </p:nvSpPr>
          <p:spPr bwMode="invGray">
            <a:xfrm rot="5400000">
              <a:off x="1600" y="2025"/>
              <a:ext cx="139" cy="120"/>
            </a:xfrm>
            <a:prstGeom prst="triangle">
              <a:avLst>
                <a:gd name="adj" fmla="val 50000"/>
              </a:avLst>
            </a:prstGeom>
            <a:solidFill>
              <a:schemeClr val="accent3">
                <a:lumMod val="40000"/>
                <a:lumOff val="60000"/>
              </a:schemeClr>
            </a:solidFill>
            <a:ln>
              <a:noFill/>
            </a:ln>
          </p:spPr>
          <p:style>
            <a:lnRef idx="1">
              <a:schemeClr val="accent1"/>
            </a:lnRef>
            <a:fillRef idx="2">
              <a:schemeClr val="accent1"/>
            </a:fillRef>
            <a:effectRef idx="1">
              <a:schemeClr val="accent1"/>
            </a:effectRef>
            <a:fontRef idx="minor">
              <a:schemeClr val="dk1"/>
            </a:fontRef>
          </p:style>
          <p:txBody>
            <a:bodyPr wrap="none" anchor="ctr"/>
            <a:lstStyle/>
            <a:p>
              <a:pPr fontAlgn="auto">
                <a:defRPr/>
              </a:pPr>
              <a:endParaRPr lang="zh-CN" altLang="zh-CN" sz="1600" noProof="1">
                <a:solidFill>
                  <a:schemeClr val="bg1"/>
                </a:solidFill>
                <a:latin typeface="微软雅黑" panose="020B0503020204020204" pitchFamily="34" charset="-122"/>
                <a:ea typeface="微软雅黑" panose="020B0503020204020204" pitchFamily="34" charset="-122"/>
              </a:endParaRPr>
            </a:p>
          </p:txBody>
        </p:sp>
      </p:grpSp>
      <p:grpSp>
        <p:nvGrpSpPr>
          <p:cNvPr id="59" name="Group 4"/>
          <p:cNvGrpSpPr/>
          <p:nvPr/>
        </p:nvGrpSpPr>
        <p:grpSpPr bwMode="auto">
          <a:xfrm>
            <a:off x="271772" y="1762718"/>
            <a:ext cx="1655445" cy="619125"/>
            <a:chOff x="404" y="1936"/>
            <a:chExt cx="1326" cy="298"/>
          </a:xfrm>
          <a:solidFill>
            <a:schemeClr val="accent1">
              <a:lumMod val="75000"/>
            </a:schemeClr>
          </a:solidFill>
        </p:grpSpPr>
        <p:sp>
          <p:nvSpPr>
            <p:cNvPr id="62" name="Rectangle 5"/>
            <p:cNvSpPr>
              <a:spLocks noChangeArrowheads="1"/>
            </p:cNvSpPr>
            <p:nvPr/>
          </p:nvSpPr>
          <p:spPr bwMode="invGray">
            <a:xfrm>
              <a:off x="404" y="1936"/>
              <a:ext cx="1205" cy="298"/>
            </a:xfrm>
            <a:prstGeom prst="rect">
              <a:avLst/>
            </a:prstGeom>
          </p:spPr>
          <p:style>
            <a:lnRef idx="3">
              <a:schemeClr val="lt1"/>
            </a:lnRef>
            <a:fillRef idx="1">
              <a:schemeClr val="accent3"/>
            </a:fillRef>
            <a:effectRef idx="1">
              <a:schemeClr val="accent3"/>
            </a:effectRef>
            <a:fontRef idx="minor">
              <a:schemeClr val="lt1"/>
            </a:fontRef>
          </p:style>
          <p:txBody>
            <a:bodyPr wrap="none" anchor="ctr"/>
            <a:lstStyle/>
            <a:p>
              <a:pPr algn="ctr" fontAlgn="auto">
                <a:defRPr/>
              </a:pPr>
              <a:r>
                <a:rPr lang="zh-CN" altLang="en-US" sz="1600" b="1" noProof="1">
                  <a:solidFill>
                    <a:schemeClr val="tx1"/>
                  </a:solidFill>
                  <a:sym typeface="+mn-ea"/>
                </a:rPr>
                <a:t>资料研读</a:t>
              </a:r>
              <a:endParaRPr lang="zh-CN" altLang="en-US" sz="1600" b="1" noProof="1">
                <a:solidFill>
                  <a:schemeClr val="tx1"/>
                </a:solidFill>
                <a:latin typeface="宋体" panose="02010600030101010101" pitchFamily="2" charset="-122"/>
                <a:ea typeface="宋体" panose="02010600030101010101" pitchFamily="2" charset="-122"/>
                <a:sym typeface="+mn-ea"/>
              </a:endParaRPr>
            </a:p>
          </p:txBody>
        </p:sp>
        <p:sp>
          <p:nvSpPr>
            <p:cNvPr id="63" name="AutoShape 6"/>
            <p:cNvSpPr>
              <a:spLocks noChangeArrowheads="1"/>
            </p:cNvSpPr>
            <p:nvPr/>
          </p:nvSpPr>
          <p:spPr bwMode="invGray">
            <a:xfrm rot="5400000">
              <a:off x="1600" y="2025"/>
              <a:ext cx="139" cy="120"/>
            </a:xfrm>
            <a:prstGeom prst="triangle">
              <a:avLst>
                <a:gd name="adj" fmla="val 50000"/>
              </a:avLst>
            </a:prstGeom>
          </p:spPr>
          <p:style>
            <a:lnRef idx="3">
              <a:schemeClr val="lt1"/>
            </a:lnRef>
            <a:fillRef idx="1">
              <a:schemeClr val="accent3"/>
            </a:fillRef>
            <a:effectRef idx="1">
              <a:schemeClr val="accent3"/>
            </a:effectRef>
            <a:fontRef idx="minor">
              <a:schemeClr val="lt1"/>
            </a:fontRef>
          </p:style>
          <p:txBody>
            <a:bodyPr wrap="none" anchor="ctr"/>
            <a:lstStyle/>
            <a:p>
              <a:pPr fontAlgn="auto">
                <a:defRPr/>
              </a:pPr>
              <a:endParaRPr lang="zh-CN" altLang="zh-CN" sz="1600" noProof="1">
                <a:solidFill>
                  <a:schemeClr val="bg1"/>
                </a:solidFill>
                <a:latin typeface="微软雅黑" panose="020B0503020204020204" pitchFamily="34" charset="-122"/>
                <a:ea typeface="微软雅黑" panose="020B0503020204020204" pitchFamily="34" charset="-122"/>
              </a:endParaRPr>
            </a:p>
          </p:txBody>
        </p:sp>
      </p:grpSp>
      <p:sp>
        <p:nvSpPr>
          <p:cNvPr id="7" name="矩形 15"/>
          <p:cNvSpPr>
            <a:spLocks noChangeArrowheads="1"/>
          </p:cNvSpPr>
          <p:nvPr/>
        </p:nvSpPr>
        <p:spPr bwMode="auto">
          <a:xfrm>
            <a:off x="468313" y="2751421"/>
            <a:ext cx="1111251" cy="1022351"/>
          </a:xfrm>
          <a:prstGeom prst="rect">
            <a:avLst/>
          </a:prstGeom>
          <a:solidFill>
            <a:schemeClr val="accent6">
              <a:lumMod val="40000"/>
              <a:lumOff val="60000"/>
            </a:scheme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lnSpc>
                <a:spcPct val="90000"/>
              </a:lnSpc>
              <a:spcBef>
                <a:spcPct val="30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ct val="300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ct val="300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fontAlgn="auto" hangingPunct="1">
              <a:lnSpc>
                <a:spcPct val="100000"/>
              </a:lnSpc>
              <a:spcBef>
                <a:spcPct val="0"/>
              </a:spcBef>
              <a:buFont typeface="Arial" panose="020B0604020202020204" pitchFamily="34" charset="0"/>
              <a:buNone/>
            </a:pPr>
            <a:r>
              <a:rPr lang="zh-CN" altLang="en-US" sz="1875" noProof="1">
                <a:latin typeface="微软雅黑" panose="020B0503020204020204" pitchFamily="34" charset="-122"/>
                <a:ea typeface="微软雅黑" panose="020B0503020204020204" pitchFamily="34" charset="-122"/>
                <a:cs typeface="微软雅黑" panose="020B0503020204020204" pitchFamily="34" charset="-122"/>
              </a:rPr>
              <a:t>（</a:t>
            </a:r>
            <a:r>
              <a:rPr lang="en-US" altLang="zh-CN" sz="1875" noProof="1">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1875" noProof="1">
                <a:latin typeface="微软雅黑" panose="020B0503020204020204" pitchFamily="34" charset="-122"/>
                <a:ea typeface="微软雅黑" panose="020B0503020204020204" pitchFamily="34" charset="-122"/>
                <a:cs typeface="微软雅黑" panose="020B0503020204020204" pitchFamily="34" charset="-122"/>
              </a:rPr>
              <a:t>）</a:t>
            </a:r>
          </a:p>
          <a:p>
            <a:pPr algn="ctr" eaLnBrk="1" fontAlgn="auto" hangingPunct="1">
              <a:lnSpc>
                <a:spcPct val="100000"/>
              </a:lnSpc>
              <a:spcBef>
                <a:spcPct val="0"/>
              </a:spcBef>
              <a:buFont typeface="Arial" panose="020B0604020202020204" pitchFamily="34" charset="0"/>
              <a:buNone/>
            </a:pPr>
            <a:r>
              <a:rPr lang="zh-CN" altLang="en-US" sz="1875" noProof="1">
                <a:latin typeface="微软雅黑" panose="020B0503020204020204" pitchFamily="34" charset="-122"/>
                <a:ea typeface="微软雅黑" panose="020B0503020204020204" pitchFamily="34" charset="-122"/>
                <a:cs typeface="微软雅黑" panose="020B0503020204020204" pitchFamily="34" charset="-122"/>
              </a:rPr>
              <a:t>框架式粗读</a:t>
            </a:r>
          </a:p>
        </p:txBody>
      </p:sp>
      <p:sp>
        <p:nvSpPr>
          <p:cNvPr id="4" name="矩形 3"/>
          <p:cNvSpPr/>
          <p:nvPr/>
        </p:nvSpPr>
        <p:spPr>
          <a:xfrm>
            <a:off x="2403475" y="4128101"/>
            <a:ext cx="1600200" cy="34766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z="2400" noProof="1">
              <a:solidFill>
                <a:prstClr val="white"/>
              </a:solidFill>
            </a:endParaRPr>
          </a:p>
        </p:txBody>
      </p:sp>
      <p:pic>
        <p:nvPicPr>
          <p:cNvPr id="8" name="图片 7"/>
          <p:cNvPicPr>
            <a:picLocks noChangeAspect="1"/>
          </p:cNvPicPr>
          <p:nvPr/>
        </p:nvPicPr>
        <p:blipFill>
          <a:blip r:embed="rId2"/>
          <a:stretch>
            <a:fillRect/>
          </a:stretch>
        </p:blipFill>
        <p:spPr>
          <a:xfrm>
            <a:off x="1926590" y="831850"/>
            <a:ext cx="10086975" cy="5459095"/>
          </a:xfrm>
          <a:prstGeom prst="rect">
            <a:avLst/>
          </a:prstGeom>
        </p:spPr>
      </p:pic>
      <p:sp>
        <p:nvSpPr>
          <p:cNvPr id="9" name="矩形标注 8"/>
          <p:cNvSpPr/>
          <p:nvPr/>
        </p:nvSpPr>
        <p:spPr>
          <a:xfrm>
            <a:off x="3115945" y="1395730"/>
            <a:ext cx="3457575" cy="367030"/>
          </a:xfrm>
          <a:prstGeom prst="wedgeRectCallout">
            <a:avLst>
              <a:gd name="adj1" fmla="val -67909"/>
              <a:gd name="adj2" fmla="val 47754"/>
            </a:avLst>
          </a:prstGeom>
          <a:ln>
            <a:solidFill>
              <a:srgbClr val="00B050"/>
            </a:solidFill>
          </a:ln>
        </p:spPr>
        <p:style>
          <a:lnRef idx="2">
            <a:schemeClr val="dk1"/>
          </a:lnRef>
          <a:fillRef idx="1">
            <a:schemeClr val="lt1"/>
          </a:fillRef>
          <a:effectRef idx="0">
            <a:schemeClr val="dk1"/>
          </a:effectRef>
          <a:fontRef idx="minor">
            <a:schemeClr val="dk1"/>
          </a:fontRef>
        </p:style>
        <p:txBody>
          <a:bodyPr rtlCol="0" anchor="ctr"/>
          <a:lstStyle/>
          <a:p>
            <a:pPr algn="ctr" fontAlgn="auto"/>
            <a:r>
              <a:rPr lang="zh-CN" altLang="en-US" sz="1865" noProof="1">
                <a:solidFill>
                  <a:srgbClr val="FF0000"/>
                </a:solidFill>
                <a:ea typeface="微软雅黑" panose="020B0503020204020204" pitchFamily="34" charset="-122"/>
              </a:rPr>
              <a:t>快速了解文献的大纲目录结构</a:t>
            </a:r>
          </a:p>
        </p:txBody>
      </p:sp>
      <p:sp>
        <p:nvSpPr>
          <p:cNvPr id="13" name="矩形 12"/>
          <p:cNvSpPr/>
          <p:nvPr/>
        </p:nvSpPr>
        <p:spPr>
          <a:xfrm>
            <a:off x="1888490" y="1715770"/>
            <a:ext cx="1709420" cy="446468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z="2400" noProof="1">
              <a:solidFill>
                <a:prstClr val="white"/>
              </a:solidFill>
            </a:endParaRPr>
          </a:p>
        </p:txBody>
      </p:sp>
      <p:sp>
        <p:nvSpPr>
          <p:cNvPr id="14" name="矩形 13"/>
          <p:cNvSpPr/>
          <p:nvPr/>
        </p:nvSpPr>
        <p:spPr>
          <a:xfrm>
            <a:off x="3697924" y="1763679"/>
            <a:ext cx="5815013" cy="452755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z="2400" noProof="1">
              <a:solidFill>
                <a:prstClr val="white"/>
              </a:solidFill>
            </a:endParaRPr>
          </a:p>
        </p:txBody>
      </p:sp>
      <p:sp>
        <p:nvSpPr>
          <p:cNvPr id="15" name="矩形标注 14"/>
          <p:cNvSpPr/>
          <p:nvPr/>
        </p:nvSpPr>
        <p:spPr>
          <a:xfrm>
            <a:off x="9660890" y="2752725"/>
            <a:ext cx="2260600" cy="1006475"/>
          </a:xfrm>
          <a:prstGeom prst="wedgeRectCallout">
            <a:avLst>
              <a:gd name="adj1" fmla="val -67909"/>
              <a:gd name="adj2" fmla="val 47754"/>
            </a:avLst>
          </a:prstGeom>
          <a:ln>
            <a:solidFill>
              <a:srgbClr val="00B050"/>
            </a:solidFill>
          </a:ln>
        </p:spPr>
        <p:style>
          <a:lnRef idx="2">
            <a:schemeClr val="dk1"/>
          </a:lnRef>
          <a:fillRef idx="1">
            <a:schemeClr val="lt1"/>
          </a:fillRef>
          <a:effectRef idx="0">
            <a:schemeClr val="dk1"/>
          </a:effectRef>
          <a:fontRef idx="minor">
            <a:schemeClr val="dk1"/>
          </a:fontRef>
        </p:style>
        <p:txBody>
          <a:bodyPr rtlCol="0" anchor="ctr"/>
          <a:lstStyle/>
          <a:p>
            <a:pPr algn="ctr" fontAlgn="auto"/>
            <a:r>
              <a:rPr lang="zh-CN" altLang="en-US" sz="1865" noProof="1">
                <a:solidFill>
                  <a:srgbClr val="FF0000"/>
                </a:solidFill>
                <a:ea typeface="微软雅黑" panose="020B0503020204020204" pitchFamily="34" charset="-122"/>
              </a:rPr>
              <a:t>作者、机构、关键词、基金等信息内容的快速获取。</a:t>
            </a:r>
          </a:p>
        </p:txBody>
      </p:sp>
      <p:sp>
        <p:nvSpPr>
          <p:cNvPr id="21" name="矩形 15"/>
          <p:cNvSpPr>
            <a:spLocks noChangeArrowheads="1"/>
          </p:cNvSpPr>
          <p:nvPr/>
        </p:nvSpPr>
        <p:spPr bwMode="auto">
          <a:xfrm>
            <a:off x="2314575" y="4261449"/>
            <a:ext cx="9101139" cy="1258888"/>
          </a:xfrm>
          <a:prstGeom prst="rect">
            <a:avLst/>
          </a:prstGeom>
          <a:solidFill>
            <a:schemeClr val="accent2"/>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lnSpc>
                <a:spcPct val="90000"/>
              </a:lnSpc>
              <a:spcBef>
                <a:spcPct val="30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ct val="300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ct val="300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fontAlgn="auto" hangingPunct="1">
              <a:lnSpc>
                <a:spcPct val="100000"/>
              </a:lnSpc>
              <a:spcBef>
                <a:spcPct val="0"/>
              </a:spcBef>
              <a:buFont typeface="Arial" panose="020B0604020202020204" pitchFamily="34" charset="0"/>
              <a:buNone/>
            </a:pPr>
            <a:r>
              <a:rPr lang="zh-CN" altLang="en-US" sz="2400" noProof="1">
                <a:cs typeface="+mn-cs"/>
              </a:rPr>
              <a:t>通过阅览目录章节、摘要、关键词等文献精要内容，有效满足读者对一篇文献前期 框架式粗读的需求。</a:t>
            </a:r>
            <a:endParaRPr lang="zh-CN" altLang="en-US" sz="2400" noProof="1"/>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
                                          </p:val>
                                        </p:tav>
                                        <p:tav tm="100000">
                                          <p:val>
                                            <p:strVal val="#ppt_x"/>
                                          </p:val>
                                        </p:tav>
                                      </p:tavLst>
                                    </p:anim>
                                    <p:anim calcmode="lin" valueType="num">
                                      <p:cBhvr>
                                        <p:cTn id="8" dur="500" fill="hold"/>
                                        <p:tgtEl>
                                          <p:spTgt spid="7"/>
                                        </p:tgtEl>
                                        <p:attrNameLst>
                                          <p:attrName>ppt_y</p:attrName>
                                        </p:attrNameLst>
                                      </p:cBhvr>
                                      <p:tavLst>
                                        <p:tav tm="0">
                                          <p:val>
                                            <p:strVal val="1+#ppt_h/2"/>
                                          </p:val>
                                        </p:tav>
                                        <p:tav tm="100000">
                                          <p:val>
                                            <p:strVal val="#ppt_y"/>
                                          </p:val>
                                        </p:tav>
                                      </p:tavLst>
                                    </p:anim>
                                  </p:childTnLst>
                                </p:cTn>
                              </p:par>
                              <p:par>
                                <p:cTn id="9" presetID="17" presetClass="entr" presetSubtype="1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par>
                                <p:cTn id="20" presetID="17" presetClass="entr" presetSubtype="1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strVal val="#ppt_h"/>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xit" presetSubtype="4" fill="hold" grpId="1" nodeType="clickEffect">
                                  <p:stCondLst>
                                    <p:cond delay="0"/>
                                  </p:stCondLst>
                                  <p:childTnLst>
                                    <p:animEffect transition="out" filter="wipe(down)">
                                      <p:cBhvr>
                                        <p:cTn id="27" dur="500"/>
                                        <p:tgtEl>
                                          <p:spTgt spid="13"/>
                                        </p:tgtEl>
                                      </p:cBhvr>
                                    </p:animEffect>
                                    <p:set>
                                      <p:cBhvr>
                                        <p:cTn id="28" dur="1" fill="hold">
                                          <p:stCondLst>
                                            <p:cond delay="499"/>
                                          </p:stCondLst>
                                        </p:cTn>
                                        <p:tgtEl>
                                          <p:spTgt spid="13"/>
                                        </p:tgtEl>
                                        <p:attrNameLst>
                                          <p:attrName>style.visibility</p:attrName>
                                        </p:attrNameLst>
                                      </p:cBhvr>
                                      <p:to>
                                        <p:strVal val="hidden"/>
                                      </p:to>
                                    </p:set>
                                  </p:childTnLst>
                                </p:cTn>
                              </p:par>
                              <p:par>
                                <p:cTn id="29" presetID="22" presetClass="exit" presetSubtype="4" fill="hold" grpId="1" nodeType="withEffect">
                                  <p:stCondLst>
                                    <p:cond delay="0"/>
                                  </p:stCondLst>
                                  <p:childTnLst>
                                    <p:animEffect transition="out" filter="wipe(down)">
                                      <p:cBhvr>
                                        <p:cTn id="30" dur="500"/>
                                        <p:tgtEl>
                                          <p:spTgt spid="9"/>
                                        </p:tgtEl>
                                      </p:cBhvr>
                                    </p:animEffect>
                                    <p:set>
                                      <p:cBhvr>
                                        <p:cTn id="31" dur="1" fill="hold">
                                          <p:stCondLst>
                                            <p:cond delay="499"/>
                                          </p:stCondLst>
                                        </p:cTn>
                                        <p:tgtEl>
                                          <p:spTgt spid="9"/>
                                        </p:tgtEl>
                                        <p:attrNameLst>
                                          <p:attrName>style.visibility</p:attrName>
                                        </p:attrNameLst>
                                      </p:cBhvr>
                                      <p:to>
                                        <p:strVal val="hidden"/>
                                      </p:to>
                                    </p:set>
                                  </p:childTnLst>
                                </p:cTn>
                              </p:par>
                              <p:par>
                                <p:cTn id="32" presetID="17" presetClass="entr" presetSubtype="10"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 calcmode="lin" valueType="num">
                                      <p:cBhvr>
                                        <p:cTn id="34" dur="500" fill="hold"/>
                                        <p:tgtEl>
                                          <p:spTgt spid="14"/>
                                        </p:tgtEl>
                                        <p:attrNameLst>
                                          <p:attrName>ppt_w</p:attrName>
                                        </p:attrNameLst>
                                      </p:cBhvr>
                                      <p:tavLst>
                                        <p:tav tm="0">
                                          <p:val>
                                            <p:fltVal val="0"/>
                                          </p:val>
                                        </p:tav>
                                        <p:tav tm="100000">
                                          <p:val>
                                            <p:strVal val="#ppt_w"/>
                                          </p:val>
                                        </p:tav>
                                      </p:tavLst>
                                    </p:anim>
                                    <p:anim calcmode="lin" valueType="num">
                                      <p:cBhvr>
                                        <p:cTn id="35" dur="500" fill="hold"/>
                                        <p:tgtEl>
                                          <p:spTgt spid="14"/>
                                        </p:tgtEl>
                                        <p:attrNameLst>
                                          <p:attrName>ppt_h</p:attrName>
                                        </p:attrNameLst>
                                      </p:cBhvr>
                                      <p:tavLst>
                                        <p:tav tm="0">
                                          <p:val>
                                            <p:strVal val="#ppt_h"/>
                                          </p:val>
                                        </p:tav>
                                        <p:tav tm="100000">
                                          <p:val>
                                            <p:strVal val="#ppt_h"/>
                                          </p:val>
                                        </p:tav>
                                      </p:tavLst>
                                    </p:anim>
                                  </p:childTnLst>
                                </p:cTn>
                              </p:par>
                              <p:par>
                                <p:cTn id="36" presetID="53" presetClass="entr" presetSubtype="16" fill="hold" grpId="0" nodeType="withEffect">
                                  <p:stCondLst>
                                    <p:cond delay="0"/>
                                  </p:stCondLst>
                                  <p:childTnLst>
                                    <p:set>
                                      <p:cBhvr>
                                        <p:cTn id="37" dur="1" fill="hold">
                                          <p:stCondLst>
                                            <p:cond delay="0"/>
                                          </p:stCondLst>
                                        </p:cTn>
                                        <p:tgtEl>
                                          <p:spTgt spid="15"/>
                                        </p:tgtEl>
                                        <p:attrNameLst>
                                          <p:attrName>style.visibility</p:attrName>
                                        </p:attrNameLst>
                                      </p:cBhvr>
                                      <p:to>
                                        <p:strVal val="visible"/>
                                      </p:to>
                                    </p:set>
                                    <p:anim calcmode="lin" valueType="num">
                                      <p:cBhvr>
                                        <p:cTn id="38" dur="500" fill="hold"/>
                                        <p:tgtEl>
                                          <p:spTgt spid="15"/>
                                        </p:tgtEl>
                                        <p:attrNameLst>
                                          <p:attrName>ppt_w</p:attrName>
                                        </p:attrNameLst>
                                      </p:cBhvr>
                                      <p:tavLst>
                                        <p:tav tm="0">
                                          <p:val>
                                            <p:fltVal val="0"/>
                                          </p:val>
                                        </p:tav>
                                        <p:tav tm="100000">
                                          <p:val>
                                            <p:strVal val="#ppt_w"/>
                                          </p:val>
                                        </p:tav>
                                      </p:tavLst>
                                    </p:anim>
                                    <p:anim calcmode="lin" valueType="num">
                                      <p:cBhvr>
                                        <p:cTn id="39" dur="500" fill="hold"/>
                                        <p:tgtEl>
                                          <p:spTgt spid="15"/>
                                        </p:tgtEl>
                                        <p:attrNameLst>
                                          <p:attrName>ppt_h</p:attrName>
                                        </p:attrNameLst>
                                      </p:cBhvr>
                                      <p:tavLst>
                                        <p:tav tm="0">
                                          <p:val>
                                            <p:fltVal val="0"/>
                                          </p:val>
                                        </p:tav>
                                        <p:tav tm="100000">
                                          <p:val>
                                            <p:strVal val="#ppt_h"/>
                                          </p:val>
                                        </p:tav>
                                      </p:tavLst>
                                    </p:anim>
                                    <p:animEffect transition="in" filter="fade">
                                      <p:cBhvr>
                                        <p:cTn id="40" dur="500"/>
                                        <p:tgtEl>
                                          <p:spTgt spid="15"/>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xit" presetSubtype="4" fill="hold" grpId="1" nodeType="clickEffect">
                                  <p:stCondLst>
                                    <p:cond delay="0"/>
                                  </p:stCondLst>
                                  <p:childTnLst>
                                    <p:animEffect transition="out" filter="wipe(down)">
                                      <p:cBhvr>
                                        <p:cTn id="44" dur="500"/>
                                        <p:tgtEl>
                                          <p:spTgt spid="14"/>
                                        </p:tgtEl>
                                      </p:cBhvr>
                                    </p:animEffect>
                                    <p:set>
                                      <p:cBhvr>
                                        <p:cTn id="45" dur="1" fill="hold">
                                          <p:stCondLst>
                                            <p:cond delay="499"/>
                                          </p:stCondLst>
                                        </p:cTn>
                                        <p:tgtEl>
                                          <p:spTgt spid="14"/>
                                        </p:tgtEl>
                                        <p:attrNameLst>
                                          <p:attrName>style.visibility</p:attrName>
                                        </p:attrNameLst>
                                      </p:cBhvr>
                                      <p:to>
                                        <p:strVal val="hidden"/>
                                      </p:to>
                                    </p:set>
                                  </p:childTnLst>
                                </p:cTn>
                              </p:par>
                              <p:par>
                                <p:cTn id="46" presetID="22" presetClass="exit" presetSubtype="4" fill="hold" grpId="1" nodeType="withEffect">
                                  <p:stCondLst>
                                    <p:cond delay="0"/>
                                  </p:stCondLst>
                                  <p:childTnLst>
                                    <p:animEffect transition="out" filter="wipe(down)">
                                      <p:cBhvr>
                                        <p:cTn id="47" dur="500"/>
                                        <p:tgtEl>
                                          <p:spTgt spid="15"/>
                                        </p:tgtEl>
                                      </p:cBhvr>
                                    </p:animEffect>
                                    <p:set>
                                      <p:cBhvr>
                                        <p:cTn id="48" dur="1" fill="hold">
                                          <p:stCondLst>
                                            <p:cond delay="499"/>
                                          </p:stCondLst>
                                        </p:cTn>
                                        <p:tgtEl>
                                          <p:spTgt spid="15"/>
                                        </p:tgtEl>
                                        <p:attrNameLst>
                                          <p:attrName>style.visibility</p:attrName>
                                        </p:attrNameLst>
                                      </p:cBhvr>
                                      <p:to>
                                        <p:strVal val="hidden"/>
                                      </p:to>
                                    </p:set>
                                  </p:childTnLst>
                                </p:cTn>
                              </p:par>
                              <p:par>
                                <p:cTn id="49" presetID="2" presetClass="entr" presetSubtype="4" fill="hold" grpId="0" nodeType="withEffect">
                                  <p:stCondLst>
                                    <p:cond delay="0"/>
                                  </p:stCondLst>
                                  <p:childTnLst>
                                    <p:set>
                                      <p:cBhvr>
                                        <p:cTn id="50" dur="1" fill="hold">
                                          <p:stCondLst>
                                            <p:cond delay="0"/>
                                          </p:stCondLst>
                                        </p:cTn>
                                        <p:tgtEl>
                                          <p:spTgt spid="21"/>
                                        </p:tgtEl>
                                        <p:attrNameLst>
                                          <p:attrName>style.visibility</p:attrName>
                                        </p:attrNameLst>
                                      </p:cBhvr>
                                      <p:to>
                                        <p:strVal val="visible"/>
                                      </p:to>
                                    </p:set>
                                    <p:anim calcmode="lin" valueType="num">
                                      <p:cBhvr>
                                        <p:cTn id="51" dur="500" fill="hold"/>
                                        <p:tgtEl>
                                          <p:spTgt spid="21"/>
                                        </p:tgtEl>
                                        <p:attrNameLst>
                                          <p:attrName>ppt_x</p:attrName>
                                        </p:attrNameLst>
                                      </p:cBhvr>
                                      <p:tavLst>
                                        <p:tav tm="0">
                                          <p:val>
                                            <p:strVal val="#ppt_x"/>
                                          </p:val>
                                        </p:tav>
                                        <p:tav tm="100000">
                                          <p:val>
                                            <p:strVal val="#ppt_x"/>
                                          </p:val>
                                        </p:tav>
                                      </p:tavLst>
                                    </p:anim>
                                    <p:anim calcmode="lin" valueType="num">
                                      <p:cBhvr>
                                        <p:cTn id="5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4" grpId="0" bldLvl="0" animBg="1"/>
      <p:bldP spid="9" grpId="0" bldLvl="0" animBg="1"/>
      <p:bldP spid="9" grpId="1" bldLvl="0" animBg="1"/>
      <p:bldP spid="13" grpId="0" bldLvl="0" animBg="1"/>
      <p:bldP spid="13" grpId="1" bldLvl="0" animBg="1"/>
      <p:bldP spid="14" grpId="0" bldLvl="0" animBg="1"/>
      <p:bldP spid="14" grpId="1" bldLvl="0" animBg="1"/>
      <p:bldP spid="15" grpId="0" bldLvl="0" animBg="1"/>
      <p:bldP spid="15" grpId="1" bldLvl="0" animBg="1"/>
      <p:bldP spid="21" grpId="0" bldLvl="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p:nvPr/>
        </p:nvSpPr>
        <p:spPr>
          <a:xfrm>
            <a:off x="706438" y="177800"/>
            <a:ext cx="10771187" cy="490538"/>
          </a:xfrm>
          <a:prstGeom prst="rect">
            <a:avLst/>
          </a:prstGeom>
          <a:noFill/>
          <a:ln w="9525">
            <a:noFill/>
          </a:ln>
        </p:spPr>
        <p:txBody>
          <a:bodyPr anchor="t"/>
          <a:lstStyle/>
          <a:p>
            <a:pPr lvl="0" indent="0" eaLnBrk="0" hangingPunct="0">
              <a:lnSpc>
                <a:spcPct val="90000"/>
              </a:lnSpc>
            </a:pPr>
            <a:r>
              <a:rPr lang="zh-CN" sz="3200" dirty="0">
                <a:solidFill>
                  <a:schemeClr val="bg1"/>
                </a:solidFill>
                <a:latin typeface="微软雅黑" panose="020B0503020204020204" pitchFamily="34" charset="-122"/>
                <a:ea typeface="微软雅黑" panose="020B0503020204020204" pitchFamily="34" charset="-122"/>
                <a:sym typeface="+mn-ea"/>
              </a:rPr>
              <a:t>研学平台</a:t>
            </a:r>
            <a:r>
              <a:rPr lang="en-US" altLang="zh-CN" sz="3200" dirty="0">
                <a:solidFill>
                  <a:schemeClr val="bg1"/>
                </a:solidFill>
                <a:latin typeface="微软雅黑" panose="020B0503020204020204" pitchFamily="34" charset="-122"/>
                <a:ea typeface="微软雅黑" panose="020B0503020204020204" pitchFamily="34" charset="-122"/>
                <a:sym typeface="+mn-ea"/>
              </a:rPr>
              <a:t>——</a:t>
            </a:r>
            <a:r>
              <a:rPr lang="zh-CN" sz="3200" dirty="0">
                <a:solidFill>
                  <a:schemeClr val="bg1"/>
                </a:solidFill>
                <a:latin typeface="微软雅黑" panose="020B0503020204020204" pitchFamily="34" charset="-122"/>
                <a:ea typeface="微软雅黑" panose="020B0503020204020204" pitchFamily="34" charset="-122"/>
                <a:sym typeface="+mn-ea"/>
              </a:rPr>
              <a:t>资料研读</a:t>
            </a:r>
            <a:r>
              <a:rPr sz="3200" dirty="0">
                <a:solidFill>
                  <a:schemeClr val="bg1"/>
                </a:solidFill>
                <a:latin typeface="微软雅黑" panose="020B0503020204020204" pitchFamily="34" charset="-122"/>
                <a:ea typeface="微软雅黑" panose="020B0503020204020204" pitchFamily="34" charset="-122"/>
                <a:sym typeface="+mn-ea"/>
              </a:rPr>
              <a:t> </a:t>
            </a:r>
            <a:endParaRPr sz="3200" dirty="0">
              <a:solidFill>
                <a:schemeClr val="bg1"/>
              </a:solidFill>
              <a:latin typeface="微软雅黑" panose="020B0503020204020204" pitchFamily="34" charset="-122"/>
              <a:ea typeface="微软雅黑" panose="020B0503020204020204" pitchFamily="34" charset="-122"/>
            </a:endParaRPr>
          </a:p>
        </p:txBody>
      </p:sp>
      <p:grpSp>
        <p:nvGrpSpPr>
          <p:cNvPr id="10" name="Group 4"/>
          <p:cNvGrpSpPr/>
          <p:nvPr/>
        </p:nvGrpSpPr>
        <p:grpSpPr bwMode="auto">
          <a:xfrm>
            <a:off x="271780" y="971507"/>
            <a:ext cx="1655445" cy="619125"/>
            <a:chOff x="404" y="1936"/>
            <a:chExt cx="1326" cy="298"/>
          </a:xfrm>
          <a:solidFill>
            <a:schemeClr val="accent1">
              <a:lumMod val="75000"/>
            </a:schemeClr>
          </a:solidFill>
        </p:grpSpPr>
        <p:sp>
          <p:nvSpPr>
            <p:cNvPr id="11" name="Rectangle 5"/>
            <p:cNvSpPr>
              <a:spLocks noChangeArrowheads="1"/>
            </p:cNvSpPr>
            <p:nvPr/>
          </p:nvSpPr>
          <p:spPr bwMode="invGray">
            <a:xfrm>
              <a:off x="404" y="1936"/>
              <a:ext cx="1205" cy="298"/>
            </a:xfrm>
            <a:prstGeom prst="rect">
              <a:avLst/>
            </a:prstGeom>
          </p:spPr>
          <p:style>
            <a:lnRef idx="1">
              <a:schemeClr val="accent3"/>
            </a:lnRef>
            <a:fillRef idx="2">
              <a:schemeClr val="accent3"/>
            </a:fillRef>
            <a:effectRef idx="1">
              <a:schemeClr val="accent3"/>
            </a:effectRef>
            <a:fontRef idx="minor">
              <a:schemeClr val="dk1"/>
            </a:fontRef>
          </p:style>
          <p:txBody>
            <a:bodyPr wrap="none" anchor="ctr"/>
            <a:lstStyle/>
            <a:p>
              <a:pPr algn="ctr" fontAlgn="auto">
                <a:defRPr/>
              </a:pPr>
              <a:r>
                <a:rPr lang="zh-CN" altLang="en-US" sz="1600" noProof="1">
                  <a:solidFill>
                    <a:schemeClr val="tx1"/>
                  </a:solidFill>
                  <a:latin typeface="宋体" panose="02010600030101010101" pitchFamily="2" charset="-122"/>
                  <a:ea typeface="宋体" panose="02010600030101010101" pitchFamily="2" charset="-122"/>
                  <a:sym typeface="+mn-ea"/>
                </a:rPr>
                <a:t>收集资料</a:t>
              </a:r>
            </a:p>
          </p:txBody>
        </p:sp>
        <p:sp>
          <p:nvSpPr>
            <p:cNvPr id="12" name="AutoShape 6"/>
            <p:cNvSpPr>
              <a:spLocks noChangeArrowheads="1"/>
            </p:cNvSpPr>
            <p:nvPr/>
          </p:nvSpPr>
          <p:spPr bwMode="invGray">
            <a:xfrm rot="5400000">
              <a:off x="1600" y="2025"/>
              <a:ext cx="139" cy="120"/>
            </a:xfrm>
            <a:prstGeom prst="triangle">
              <a:avLst>
                <a:gd name="adj" fmla="val 50000"/>
              </a:avLst>
            </a:prstGeom>
            <a:solidFill>
              <a:schemeClr val="accent3">
                <a:lumMod val="40000"/>
                <a:lumOff val="60000"/>
              </a:schemeClr>
            </a:solidFill>
            <a:ln>
              <a:noFill/>
            </a:ln>
          </p:spPr>
          <p:style>
            <a:lnRef idx="1">
              <a:schemeClr val="accent1"/>
            </a:lnRef>
            <a:fillRef idx="2">
              <a:schemeClr val="accent1"/>
            </a:fillRef>
            <a:effectRef idx="1">
              <a:schemeClr val="accent1"/>
            </a:effectRef>
            <a:fontRef idx="minor">
              <a:schemeClr val="dk1"/>
            </a:fontRef>
          </p:style>
          <p:txBody>
            <a:bodyPr wrap="none" anchor="ctr"/>
            <a:lstStyle/>
            <a:p>
              <a:pPr fontAlgn="auto">
                <a:defRPr/>
              </a:pPr>
              <a:endParaRPr lang="zh-CN" altLang="zh-CN" sz="1600" noProof="1">
                <a:solidFill>
                  <a:schemeClr val="bg1"/>
                </a:solidFill>
                <a:latin typeface="微软雅黑" panose="020B0503020204020204" pitchFamily="34" charset="-122"/>
                <a:ea typeface="微软雅黑" panose="020B0503020204020204" pitchFamily="34" charset="-122"/>
              </a:endParaRPr>
            </a:p>
          </p:txBody>
        </p:sp>
      </p:grpSp>
      <p:grpSp>
        <p:nvGrpSpPr>
          <p:cNvPr id="59" name="Group 4"/>
          <p:cNvGrpSpPr/>
          <p:nvPr/>
        </p:nvGrpSpPr>
        <p:grpSpPr bwMode="auto">
          <a:xfrm>
            <a:off x="271772" y="1808438"/>
            <a:ext cx="1655445" cy="619125"/>
            <a:chOff x="404" y="1936"/>
            <a:chExt cx="1326" cy="298"/>
          </a:xfrm>
          <a:solidFill>
            <a:schemeClr val="accent1">
              <a:lumMod val="75000"/>
            </a:schemeClr>
          </a:solidFill>
        </p:grpSpPr>
        <p:sp>
          <p:nvSpPr>
            <p:cNvPr id="62" name="Rectangle 5"/>
            <p:cNvSpPr>
              <a:spLocks noChangeArrowheads="1"/>
            </p:cNvSpPr>
            <p:nvPr/>
          </p:nvSpPr>
          <p:spPr bwMode="invGray">
            <a:xfrm>
              <a:off x="404" y="1936"/>
              <a:ext cx="1205" cy="298"/>
            </a:xfrm>
            <a:prstGeom prst="rect">
              <a:avLst/>
            </a:prstGeom>
          </p:spPr>
          <p:style>
            <a:lnRef idx="3">
              <a:schemeClr val="lt1"/>
            </a:lnRef>
            <a:fillRef idx="1">
              <a:schemeClr val="accent3"/>
            </a:fillRef>
            <a:effectRef idx="1">
              <a:schemeClr val="accent3"/>
            </a:effectRef>
            <a:fontRef idx="minor">
              <a:schemeClr val="lt1"/>
            </a:fontRef>
          </p:style>
          <p:txBody>
            <a:bodyPr wrap="none" anchor="ctr"/>
            <a:lstStyle/>
            <a:p>
              <a:pPr algn="ctr" fontAlgn="auto">
                <a:defRPr/>
              </a:pPr>
              <a:r>
                <a:rPr lang="zh-CN" altLang="en-US" sz="1600" b="1" noProof="1">
                  <a:solidFill>
                    <a:schemeClr val="tx1"/>
                  </a:solidFill>
                  <a:sym typeface="+mn-ea"/>
                </a:rPr>
                <a:t>资料研读</a:t>
              </a:r>
              <a:endParaRPr lang="zh-CN" altLang="en-US" sz="1600" b="1" noProof="1">
                <a:solidFill>
                  <a:schemeClr val="tx1"/>
                </a:solidFill>
                <a:latin typeface="宋体" panose="02010600030101010101" pitchFamily="2" charset="-122"/>
                <a:ea typeface="宋体" panose="02010600030101010101" pitchFamily="2" charset="-122"/>
                <a:sym typeface="+mn-ea"/>
              </a:endParaRPr>
            </a:p>
          </p:txBody>
        </p:sp>
        <p:sp>
          <p:nvSpPr>
            <p:cNvPr id="63" name="AutoShape 6"/>
            <p:cNvSpPr>
              <a:spLocks noChangeArrowheads="1"/>
            </p:cNvSpPr>
            <p:nvPr/>
          </p:nvSpPr>
          <p:spPr bwMode="invGray">
            <a:xfrm rot="5400000">
              <a:off x="1600" y="2025"/>
              <a:ext cx="139" cy="120"/>
            </a:xfrm>
            <a:prstGeom prst="triangle">
              <a:avLst>
                <a:gd name="adj" fmla="val 50000"/>
              </a:avLst>
            </a:prstGeom>
          </p:spPr>
          <p:style>
            <a:lnRef idx="3">
              <a:schemeClr val="lt1"/>
            </a:lnRef>
            <a:fillRef idx="1">
              <a:schemeClr val="accent3"/>
            </a:fillRef>
            <a:effectRef idx="1">
              <a:schemeClr val="accent3"/>
            </a:effectRef>
            <a:fontRef idx="minor">
              <a:schemeClr val="lt1"/>
            </a:fontRef>
          </p:style>
          <p:txBody>
            <a:bodyPr wrap="none" anchor="ctr"/>
            <a:lstStyle/>
            <a:p>
              <a:pPr fontAlgn="auto">
                <a:defRPr/>
              </a:pPr>
              <a:endParaRPr lang="zh-CN" altLang="zh-CN" sz="1600" noProof="1">
                <a:solidFill>
                  <a:schemeClr val="bg1"/>
                </a:solidFill>
                <a:latin typeface="微软雅黑" panose="020B0503020204020204" pitchFamily="34" charset="-122"/>
                <a:ea typeface="微软雅黑" panose="020B0503020204020204" pitchFamily="34" charset="-122"/>
              </a:endParaRPr>
            </a:p>
          </p:txBody>
        </p:sp>
      </p:grpSp>
      <p:sp>
        <p:nvSpPr>
          <p:cNvPr id="9" name="矩形 15"/>
          <p:cNvSpPr>
            <a:spLocks noChangeArrowheads="1"/>
          </p:cNvSpPr>
          <p:nvPr/>
        </p:nvSpPr>
        <p:spPr bwMode="auto">
          <a:xfrm>
            <a:off x="388939" y="2920965"/>
            <a:ext cx="1111251" cy="1258888"/>
          </a:xfrm>
          <a:prstGeom prst="rect">
            <a:avLst/>
          </a:prstGeom>
          <a:solidFill>
            <a:schemeClr val="accent4">
              <a:lumMod val="40000"/>
              <a:lumOff val="60000"/>
            </a:scheme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lnSpc>
                <a:spcPct val="90000"/>
              </a:lnSpc>
              <a:spcBef>
                <a:spcPct val="30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ct val="300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ct val="300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fontAlgn="auto" hangingPunct="1">
              <a:lnSpc>
                <a:spcPct val="100000"/>
              </a:lnSpc>
              <a:spcBef>
                <a:spcPct val="0"/>
              </a:spcBef>
              <a:buFont typeface="Arial" panose="020B0604020202020204" pitchFamily="34" charset="0"/>
              <a:buNone/>
            </a:pPr>
            <a:r>
              <a:rPr lang="zh-CN" altLang="en-US" sz="1875" noProof="1">
                <a:latin typeface="微软雅黑" panose="020B0503020204020204" pitchFamily="34" charset="-122"/>
                <a:ea typeface="微软雅黑" panose="020B0503020204020204" pitchFamily="34" charset="-122"/>
                <a:cs typeface="微软雅黑" panose="020B0503020204020204" pitchFamily="34" charset="-122"/>
              </a:rPr>
              <a:t>（</a:t>
            </a:r>
            <a:r>
              <a:rPr lang="en-US" altLang="zh-CN" sz="1875" noProof="1">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1875" noProof="1">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875" dirty="0">
                <a:latin typeface="微软雅黑" panose="020B0503020204020204" pitchFamily="34" charset="-122"/>
                <a:ea typeface="微软雅黑" panose="020B0503020204020204" pitchFamily="34" charset="-122"/>
                <a:cs typeface="微软雅黑" panose="020B0503020204020204" pitchFamily="34" charset="-122"/>
              </a:rPr>
              <a:t/>
            </a:r>
            <a:br>
              <a:rPr lang="zh-CN" altLang="en-US" sz="1875" dirty="0">
                <a:latin typeface="微软雅黑" panose="020B0503020204020204" pitchFamily="34" charset="-122"/>
                <a:ea typeface="微软雅黑" panose="020B0503020204020204" pitchFamily="34" charset="-122"/>
                <a:cs typeface="微软雅黑" panose="020B0503020204020204" pitchFamily="34" charset="-122"/>
              </a:rPr>
            </a:br>
            <a:r>
              <a:rPr lang="zh-CN" altLang="en-US" sz="1875" noProof="1">
                <a:latin typeface="微软雅黑" panose="020B0503020204020204" pitchFamily="34" charset="-122"/>
                <a:ea typeface="微软雅黑" panose="020B0503020204020204" pitchFamily="34" charset="-122"/>
                <a:cs typeface="微软雅黑" panose="020B0503020204020204" pitchFamily="34" charset="-122"/>
              </a:rPr>
              <a:t>分章节段落的精读</a:t>
            </a:r>
          </a:p>
        </p:txBody>
      </p:sp>
      <p:pic>
        <p:nvPicPr>
          <p:cNvPr id="13" name="图片 12" descr="C:\Users\yue\Desktop\火狐截图_2018-11-20T07-36-44.376Z.png火狐截图_2018-11-20T07-36-44.376Z"/>
          <p:cNvPicPr>
            <a:picLocks noChangeAspect="1"/>
          </p:cNvPicPr>
          <p:nvPr/>
        </p:nvPicPr>
        <p:blipFill>
          <a:blip r:embed="rId2"/>
          <a:srcRect/>
          <a:stretch>
            <a:fillRect/>
          </a:stretch>
        </p:blipFill>
        <p:spPr>
          <a:xfrm>
            <a:off x="2024380" y="971550"/>
            <a:ext cx="10134600" cy="5349240"/>
          </a:xfrm>
          <a:prstGeom prst="rect">
            <a:avLst/>
          </a:prstGeom>
          <a:noFill/>
          <a:ln w="9525">
            <a:noFill/>
          </a:ln>
        </p:spPr>
      </p:pic>
      <p:sp>
        <p:nvSpPr>
          <p:cNvPr id="14" name="矩形 13"/>
          <p:cNvSpPr/>
          <p:nvPr/>
        </p:nvSpPr>
        <p:spPr>
          <a:xfrm>
            <a:off x="3740785" y="1856105"/>
            <a:ext cx="5905500" cy="446468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z="2400" noProof="1">
              <a:solidFill>
                <a:prstClr val="white"/>
              </a:solidFill>
            </a:endParaRPr>
          </a:p>
        </p:txBody>
      </p:sp>
      <p:sp>
        <p:nvSpPr>
          <p:cNvPr id="23" name="矩形 22"/>
          <p:cNvSpPr/>
          <p:nvPr/>
        </p:nvSpPr>
        <p:spPr>
          <a:xfrm>
            <a:off x="2085023" y="2921283"/>
            <a:ext cx="1652588" cy="29368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z="2400" noProof="1">
              <a:solidFill>
                <a:prstClr val="white"/>
              </a:solidFill>
            </a:endParaRPr>
          </a:p>
        </p:txBody>
      </p:sp>
      <p:pic>
        <p:nvPicPr>
          <p:cNvPr id="3" name="图片 2"/>
          <p:cNvPicPr>
            <a:picLocks noChangeAspect="1"/>
          </p:cNvPicPr>
          <p:nvPr/>
        </p:nvPicPr>
        <p:blipFill>
          <a:blip r:embed="rId3"/>
          <a:stretch>
            <a:fillRect/>
          </a:stretch>
        </p:blipFill>
        <p:spPr>
          <a:xfrm>
            <a:off x="3756025" y="1884680"/>
            <a:ext cx="5779770" cy="4328795"/>
          </a:xfrm>
          <a:prstGeom prst="rect">
            <a:avLst/>
          </a:prstGeom>
        </p:spPr>
      </p:pic>
      <p:sp>
        <p:nvSpPr>
          <p:cNvPr id="4" name="矩形 3"/>
          <p:cNvSpPr/>
          <p:nvPr/>
        </p:nvSpPr>
        <p:spPr>
          <a:xfrm>
            <a:off x="2087880" y="3941445"/>
            <a:ext cx="1652905" cy="29400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z="2400" noProof="1">
              <a:solidFill>
                <a:prstClr val="white"/>
              </a:solidFill>
            </a:endParaRPr>
          </a:p>
        </p:txBody>
      </p:sp>
      <p:sp>
        <p:nvSpPr>
          <p:cNvPr id="5" name="矩形标注 4"/>
          <p:cNvSpPr/>
          <p:nvPr/>
        </p:nvSpPr>
        <p:spPr>
          <a:xfrm>
            <a:off x="7800975" y="1091214"/>
            <a:ext cx="2214563" cy="666751"/>
          </a:xfrm>
          <a:prstGeom prst="wedgeRectCallout">
            <a:avLst>
              <a:gd name="adj1" fmla="val -45650"/>
              <a:gd name="adj2" fmla="val 80613"/>
            </a:avLst>
          </a:prstGeom>
          <a:ln>
            <a:solidFill>
              <a:srgbClr val="00B050"/>
            </a:solidFill>
          </a:ln>
        </p:spPr>
        <p:style>
          <a:lnRef idx="2">
            <a:schemeClr val="dk1"/>
          </a:lnRef>
          <a:fillRef idx="1">
            <a:schemeClr val="lt1"/>
          </a:fillRef>
          <a:effectRef idx="0">
            <a:schemeClr val="dk1"/>
          </a:effectRef>
          <a:fontRef idx="minor">
            <a:schemeClr val="dk1"/>
          </a:fontRef>
        </p:style>
        <p:txBody>
          <a:bodyPr rtlCol="0" anchor="ctr"/>
          <a:lstStyle/>
          <a:p>
            <a:pPr algn="ctr" fontAlgn="auto"/>
            <a:r>
              <a:rPr lang="zh-CN" altLang="en-US" sz="1865" noProof="1">
                <a:solidFill>
                  <a:srgbClr val="FF0000"/>
                </a:solidFill>
                <a:ea typeface="微软雅黑" panose="020B0503020204020204" pitchFamily="34" charset="-122"/>
              </a:rPr>
              <a:t>按章节段落进行每块内容的精读</a:t>
            </a:r>
          </a:p>
        </p:txBody>
      </p:sp>
      <p:sp>
        <p:nvSpPr>
          <p:cNvPr id="6" name="矩形 5"/>
          <p:cNvSpPr/>
          <p:nvPr/>
        </p:nvSpPr>
        <p:spPr>
          <a:xfrm>
            <a:off x="2214880" y="4235450"/>
            <a:ext cx="1523365" cy="11328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z="2400" noProof="1">
              <a:solidFill>
                <a:prstClr val="white"/>
              </a:solidFill>
            </a:endParaRPr>
          </a:p>
        </p:txBody>
      </p:sp>
      <p:pic>
        <p:nvPicPr>
          <p:cNvPr id="8" name="图片 7"/>
          <p:cNvPicPr>
            <a:picLocks noChangeAspect="1"/>
          </p:cNvPicPr>
          <p:nvPr/>
        </p:nvPicPr>
        <p:blipFill>
          <a:blip r:embed="rId4"/>
          <a:stretch>
            <a:fillRect/>
          </a:stretch>
        </p:blipFill>
        <p:spPr>
          <a:xfrm>
            <a:off x="3813810" y="1884680"/>
            <a:ext cx="5798185" cy="4328795"/>
          </a:xfrm>
          <a:prstGeom prst="rect">
            <a:avLst/>
          </a:prstGeom>
        </p:spPr>
      </p:pic>
      <p:sp>
        <p:nvSpPr>
          <p:cNvPr id="15" name="右箭头 14"/>
          <p:cNvSpPr/>
          <p:nvPr/>
        </p:nvSpPr>
        <p:spPr>
          <a:xfrm>
            <a:off x="1277620" y="4078888"/>
            <a:ext cx="2700339" cy="1446213"/>
          </a:xfrm>
          <a:prstGeom prst="rightArrow">
            <a:avLst/>
          </a:prstGeom>
          <a:solidFill>
            <a:schemeClr val="accent6">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fontAlgn="auto"/>
            <a:r>
              <a:rPr lang="zh-CN" altLang="en-US" sz="1865" noProof="1">
                <a:latin typeface="微软雅黑" panose="020B0503020204020204" pitchFamily="34" charset="-122"/>
                <a:ea typeface="微软雅黑" panose="020B0503020204020204" pitchFamily="34" charset="-122"/>
              </a:rPr>
              <a:t>支持文中图片对应高清大图的浏览</a:t>
            </a:r>
          </a:p>
        </p:txBody>
      </p:sp>
      <p:sp>
        <p:nvSpPr>
          <p:cNvPr id="18" name="矩形 17"/>
          <p:cNvSpPr/>
          <p:nvPr/>
        </p:nvSpPr>
        <p:spPr>
          <a:xfrm>
            <a:off x="4206875" y="3941445"/>
            <a:ext cx="4892040" cy="158305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z="2400" noProof="1">
              <a:solidFill>
                <a:prstClr val="white"/>
              </a:solidFill>
            </a:endParaRPr>
          </a:p>
        </p:txBody>
      </p:sp>
      <p:pic>
        <p:nvPicPr>
          <p:cNvPr id="16" name="Picture 2" descr="C:\Users\yue\Desktop\火狐截图_2018-11-20T08-28-39.903Z.png火狐截图_2018-11-20T08-28-39.903Z"/>
          <p:cNvPicPr>
            <a:picLocks noChangeAspect="1"/>
          </p:cNvPicPr>
          <p:nvPr/>
        </p:nvPicPr>
        <p:blipFill>
          <a:blip r:embed="rId5"/>
          <a:srcRect/>
          <a:stretch>
            <a:fillRect/>
          </a:stretch>
        </p:blipFill>
        <p:spPr>
          <a:xfrm>
            <a:off x="4088130" y="2615565"/>
            <a:ext cx="7292975" cy="3597910"/>
          </a:xfrm>
          <a:prstGeom prst="rect">
            <a:avLst/>
          </a:prstGeom>
          <a:noFill/>
          <a:ln w="28575" cap="flat" cmpd="sng">
            <a:solidFill>
              <a:srgbClr val="222A35"/>
            </a:solidFill>
            <a:prstDash val="solid"/>
            <a:round/>
            <a:headEnd type="none" w="med" len="med"/>
            <a:tailEnd type="none" w="med" len="med"/>
          </a:ln>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ppt_x</p:attrName>
                                        </p:attrNameLst>
                                      </p:cBhvr>
                                      <p:tavLst>
                                        <p:tav tm="0">
                                          <p:val>
                                            <p:strVal val="#ppt_x"/>
                                          </p:val>
                                        </p:tav>
                                        <p:tav tm="100000">
                                          <p:val>
                                            <p:strVal val="#ppt_x"/>
                                          </p:val>
                                        </p:tav>
                                      </p:tavLst>
                                    </p:anim>
                                    <p:anim calcmode="lin" valueType="num">
                                      <p:cBhvr>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ppt_x</p:attrName>
                                        </p:attrNameLst>
                                      </p:cBhvr>
                                      <p:tavLst>
                                        <p:tav tm="0">
                                          <p:val>
                                            <p:strVal val="#ppt_x"/>
                                          </p:val>
                                        </p:tav>
                                        <p:tav tm="100000">
                                          <p:val>
                                            <p:strVal val="#ppt_x"/>
                                          </p:val>
                                        </p:tav>
                                      </p:tavLst>
                                    </p:anim>
                                    <p:anim calcmode="lin" valueType="num">
                                      <p:cBhvr>
                                        <p:cTn id="13" dur="500" fill="hold"/>
                                        <p:tgtEl>
                                          <p:spTgt spid="13"/>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17" presetClass="entr" presetSubtype="10" fill="hold" grpId="0" nodeType="after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p:cTn id="17" dur="500" fill="hold"/>
                                        <p:tgtEl>
                                          <p:spTgt spid="23"/>
                                        </p:tgtEl>
                                        <p:attrNameLst>
                                          <p:attrName>ppt_w</p:attrName>
                                        </p:attrNameLst>
                                      </p:cBhvr>
                                      <p:tavLst>
                                        <p:tav tm="0">
                                          <p:val>
                                            <p:fltVal val="0"/>
                                          </p:val>
                                        </p:tav>
                                        <p:tav tm="100000">
                                          <p:val>
                                            <p:strVal val="#ppt_w"/>
                                          </p:val>
                                        </p:tav>
                                      </p:tavLst>
                                    </p:anim>
                                    <p:anim calcmode="lin" valueType="num">
                                      <p:cBhvr>
                                        <p:cTn id="18" dur="500" fill="hold"/>
                                        <p:tgtEl>
                                          <p:spTgt spid="23"/>
                                        </p:tgtEl>
                                        <p:attrNameLst>
                                          <p:attrName>ppt_h</p:attrName>
                                        </p:attrNameLst>
                                      </p:cBhvr>
                                      <p:tavLst>
                                        <p:tav tm="0">
                                          <p:val>
                                            <p:strVal val="#ppt_h"/>
                                          </p:val>
                                        </p:tav>
                                        <p:tav tm="100000">
                                          <p:val>
                                            <p:strVal val="#ppt_h"/>
                                          </p:val>
                                        </p:tav>
                                      </p:tavLst>
                                    </p:anim>
                                  </p:childTnLst>
                                </p:cTn>
                              </p:par>
                            </p:childTnLst>
                          </p:cTn>
                        </p:par>
                        <p:par>
                          <p:cTn id="19" fill="hold">
                            <p:stCondLst>
                              <p:cond delay="1500"/>
                            </p:stCondLst>
                            <p:childTnLst>
                              <p:par>
                                <p:cTn id="20" presetID="17" presetClass="entr" presetSubtype="10" fill="hold" grpId="0" nodeType="after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p:cTn id="22" dur="500" fill="hold"/>
                                        <p:tgtEl>
                                          <p:spTgt spid="14"/>
                                        </p:tgtEl>
                                        <p:attrNameLst>
                                          <p:attrName>ppt_w</p:attrName>
                                        </p:attrNameLst>
                                      </p:cBhvr>
                                      <p:tavLst>
                                        <p:tav tm="0">
                                          <p:val>
                                            <p:fltVal val="0"/>
                                          </p:val>
                                        </p:tav>
                                        <p:tav tm="100000">
                                          <p:val>
                                            <p:strVal val="#ppt_w"/>
                                          </p:val>
                                        </p:tav>
                                      </p:tavLst>
                                    </p:anim>
                                    <p:anim calcmode="lin" valueType="num">
                                      <p:cBhvr>
                                        <p:cTn id="23" dur="500" fill="hold"/>
                                        <p:tgtEl>
                                          <p:spTgt spid="14"/>
                                        </p:tgtEl>
                                        <p:attrNameLst>
                                          <p:attrName>ppt_h</p:attrName>
                                        </p:attrNameLst>
                                      </p:cBhvr>
                                      <p:tavLst>
                                        <p:tav tm="0">
                                          <p:val>
                                            <p:strVal val="#ppt_h"/>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1" presetClass="exit" presetSubtype="0" fill="hold" grpId="1" nodeType="clickEffect">
                                  <p:stCondLst>
                                    <p:cond delay="0"/>
                                  </p:stCondLst>
                                  <p:childTnLst>
                                    <p:set>
                                      <p:cBhvr>
                                        <p:cTn id="27" dur="1" fill="hold">
                                          <p:stCondLst>
                                            <p:cond delay="0"/>
                                          </p:stCondLst>
                                        </p:cTn>
                                        <p:tgtEl>
                                          <p:spTgt spid="23"/>
                                        </p:tgtEl>
                                        <p:attrNameLst>
                                          <p:attrName>style.visibility</p:attrName>
                                        </p:attrNameLst>
                                      </p:cBhvr>
                                      <p:to>
                                        <p:strVal val="hidden"/>
                                      </p:to>
                                    </p:set>
                                  </p:childTnLst>
                                </p:cTn>
                              </p:par>
                              <p:par>
                                <p:cTn id="28" presetID="1" presetClass="exit" presetSubtype="0" fill="hold" grpId="1" nodeType="withEffect">
                                  <p:stCondLst>
                                    <p:cond delay="0"/>
                                  </p:stCondLst>
                                  <p:childTnLst>
                                    <p:set>
                                      <p:cBhvr>
                                        <p:cTn id="29" dur="1" fill="hold">
                                          <p:stCondLst>
                                            <p:cond delay="0"/>
                                          </p:stCondLst>
                                        </p:cTn>
                                        <p:tgtEl>
                                          <p:spTgt spid="14"/>
                                        </p:tgtEl>
                                        <p:attrNameLst>
                                          <p:attrName>style.visibility</p:attrName>
                                        </p:attrNameLst>
                                      </p:cBhvr>
                                      <p:to>
                                        <p:strVal val="hidden"/>
                                      </p:to>
                                    </p:set>
                                  </p:childTnLst>
                                </p:cTn>
                              </p:par>
                            </p:childTnLst>
                          </p:cTn>
                        </p:par>
                        <p:par>
                          <p:cTn id="30" fill="hold">
                            <p:stCondLst>
                              <p:cond delay="0"/>
                            </p:stCondLst>
                            <p:childTnLst>
                              <p:par>
                                <p:cTn id="31" presetID="17" presetClass="entr" presetSubtype="10" fill="hold" grpId="0" nodeType="afterEffect">
                                  <p:stCondLst>
                                    <p:cond delay="0"/>
                                  </p:stCondLst>
                                  <p:childTnLst>
                                    <p:set>
                                      <p:cBhvr>
                                        <p:cTn id="32" dur="1" fill="hold">
                                          <p:stCondLst>
                                            <p:cond delay="0"/>
                                          </p:stCondLst>
                                        </p:cTn>
                                        <p:tgtEl>
                                          <p:spTgt spid="4"/>
                                        </p:tgtEl>
                                        <p:attrNameLst>
                                          <p:attrName>style.visibility</p:attrName>
                                        </p:attrNameLst>
                                      </p:cBhvr>
                                      <p:to>
                                        <p:strVal val="visible"/>
                                      </p:to>
                                    </p:set>
                                    <p:anim calcmode="lin" valueType="num">
                                      <p:cBhvr>
                                        <p:cTn id="33" dur="500" fill="hold"/>
                                        <p:tgtEl>
                                          <p:spTgt spid="4"/>
                                        </p:tgtEl>
                                        <p:attrNameLst>
                                          <p:attrName>ppt_w</p:attrName>
                                        </p:attrNameLst>
                                      </p:cBhvr>
                                      <p:tavLst>
                                        <p:tav tm="0">
                                          <p:val>
                                            <p:fltVal val="0"/>
                                          </p:val>
                                        </p:tav>
                                        <p:tav tm="100000">
                                          <p:val>
                                            <p:strVal val="#ppt_w"/>
                                          </p:val>
                                        </p:tav>
                                      </p:tavLst>
                                    </p:anim>
                                    <p:anim calcmode="lin" valueType="num">
                                      <p:cBhvr>
                                        <p:cTn id="34" dur="500" fill="hold"/>
                                        <p:tgtEl>
                                          <p:spTgt spid="4"/>
                                        </p:tgtEl>
                                        <p:attrNameLst>
                                          <p:attrName>ppt_h</p:attrName>
                                        </p:attrNameLst>
                                      </p:cBhvr>
                                      <p:tavLst>
                                        <p:tav tm="0">
                                          <p:val>
                                            <p:strVal val="#ppt_h"/>
                                          </p:val>
                                        </p:tav>
                                        <p:tav tm="100000">
                                          <p:val>
                                            <p:strVal val="#ppt_h"/>
                                          </p:val>
                                        </p:tav>
                                      </p:tavLst>
                                    </p:anim>
                                  </p:childTnLst>
                                </p:cTn>
                              </p:par>
                            </p:childTnLst>
                          </p:cTn>
                        </p:par>
                        <p:par>
                          <p:cTn id="35" fill="hold">
                            <p:stCondLst>
                              <p:cond delay="500"/>
                            </p:stCondLst>
                            <p:childTnLst>
                              <p:par>
                                <p:cTn id="36" presetID="12" presetClass="entr" presetSubtype="4" fill="hold" nodeType="afterEffect">
                                  <p:stCondLst>
                                    <p:cond delay="0"/>
                                  </p:stCondLst>
                                  <p:childTnLst>
                                    <p:set>
                                      <p:cBhvr>
                                        <p:cTn id="37" dur="1" fill="hold">
                                          <p:stCondLst>
                                            <p:cond delay="0"/>
                                          </p:stCondLst>
                                        </p:cTn>
                                        <p:tgtEl>
                                          <p:spTgt spid="3"/>
                                        </p:tgtEl>
                                        <p:attrNameLst>
                                          <p:attrName>style.visibility</p:attrName>
                                        </p:attrNameLst>
                                      </p:cBhvr>
                                      <p:to>
                                        <p:strVal val="visible"/>
                                      </p:to>
                                    </p:set>
                                    <p:anim calcmode="lin" valueType="num">
                                      <p:cBhvr additive="base">
                                        <p:cTn id="38" dur="500"/>
                                        <p:tgtEl>
                                          <p:spTgt spid="3"/>
                                        </p:tgtEl>
                                        <p:attrNameLst>
                                          <p:attrName>ppt_y</p:attrName>
                                        </p:attrNameLst>
                                      </p:cBhvr>
                                      <p:tavLst>
                                        <p:tav tm="0">
                                          <p:val>
                                            <p:strVal val="#ppt_y+#ppt_h*1.125000"/>
                                          </p:val>
                                        </p:tav>
                                        <p:tav tm="100000">
                                          <p:val>
                                            <p:strVal val="#ppt_y"/>
                                          </p:val>
                                        </p:tav>
                                      </p:tavLst>
                                    </p:anim>
                                    <p:animEffect transition="in" filter="wipe(up)">
                                      <p:cBhvr>
                                        <p:cTn id="39" dur="500"/>
                                        <p:tgtEl>
                                          <p:spTgt spid="3"/>
                                        </p:tgtEl>
                                      </p:cBhvr>
                                    </p:animEffect>
                                  </p:childTnLst>
                                </p:cTn>
                              </p:par>
                            </p:childTnLst>
                          </p:cTn>
                        </p:par>
                        <p:par>
                          <p:cTn id="40" fill="hold">
                            <p:stCondLst>
                              <p:cond delay="1000"/>
                            </p:stCondLst>
                            <p:childTnLst>
                              <p:par>
                                <p:cTn id="41" presetID="53" presetClass="entr" presetSubtype="16" fill="hold" grpId="0" nodeType="afterEffect">
                                  <p:stCondLst>
                                    <p:cond delay="0"/>
                                  </p:stCondLst>
                                  <p:childTnLst>
                                    <p:set>
                                      <p:cBhvr>
                                        <p:cTn id="42" dur="1" fill="hold">
                                          <p:stCondLst>
                                            <p:cond delay="0"/>
                                          </p:stCondLst>
                                        </p:cTn>
                                        <p:tgtEl>
                                          <p:spTgt spid="5"/>
                                        </p:tgtEl>
                                        <p:attrNameLst>
                                          <p:attrName>style.visibility</p:attrName>
                                        </p:attrNameLst>
                                      </p:cBhvr>
                                      <p:to>
                                        <p:strVal val="visible"/>
                                      </p:to>
                                    </p:set>
                                    <p:anim calcmode="lin" valueType="num">
                                      <p:cBhvr>
                                        <p:cTn id="43" dur="500" fill="hold"/>
                                        <p:tgtEl>
                                          <p:spTgt spid="5"/>
                                        </p:tgtEl>
                                        <p:attrNameLst>
                                          <p:attrName>ppt_w</p:attrName>
                                        </p:attrNameLst>
                                      </p:cBhvr>
                                      <p:tavLst>
                                        <p:tav tm="0">
                                          <p:val>
                                            <p:fltVal val="0"/>
                                          </p:val>
                                        </p:tav>
                                        <p:tav tm="100000">
                                          <p:val>
                                            <p:strVal val="#ppt_w"/>
                                          </p:val>
                                        </p:tav>
                                      </p:tavLst>
                                    </p:anim>
                                    <p:anim calcmode="lin" valueType="num">
                                      <p:cBhvr>
                                        <p:cTn id="44" dur="500" fill="hold"/>
                                        <p:tgtEl>
                                          <p:spTgt spid="5"/>
                                        </p:tgtEl>
                                        <p:attrNameLst>
                                          <p:attrName>ppt_h</p:attrName>
                                        </p:attrNameLst>
                                      </p:cBhvr>
                                      <p:tavLst>
                                        <p:tav tm="0">
                                          <p:val>
                                            <p:fltVal val="0"/>
                                          </p:val>
                                        </p:tav>
                                        <p:tav tm="100000">
                                          <p:val>
                                            <p:strVal val="#ppt_h"/>
                                          </p:val>
                                        </p:tav>
                                      </p:tavLst>
                                    </p:anim>
                                    <p:animEffect transition="in" filter="fade">
                                      <p:cBhvr>
                                        <p:cTn id="45" dur="500"/>
                                        <p:tgtEl>
                                          <p:spTgt spid="5"/>
                                        </p:tgtEl>
                                      </p:cBhvr>
                                    </p:animEffect>
                                  </p:childTnLst>
                                </p:cTn>
                              </p:par>
                            </p:childTnLst>
                          </p:cTn>
                        </p:par>
                      </p:childTnLst>
                    </p:cTn>
                  </p:par>
                  <p:par>
                    <p:cTn id="46" fill="hold">
                      <p:stCondLst>
                        <p:cond delay="indefinite"/>
                      </p:stCondLst>
                      <p:childTnLst>
                        <p:par>
                          <p:cTn id="47" fill="hold">
                            <p:stCondLst>
                              <p:cond delay="0"/>
                            </p:stCondLst>
                            <p:childTnLst>
                              <p:par>
                                <p:cTn id="48" presetID="17" presetClass="entr" presetSubtype="10" fill="hold" grpId="0" nodeType="clickEffect">
                                  <p:stCondLst>
                                    <p:cond delay="0"/>
                                  </p:stCondLst>
                                  <p:childTnLst>
                                    <p:set>
                                      <p:cBhvr>
                                        <p:cTn id="49" dur="1" fill="hold">
                                          <p:stCondLst>
                                            <p:cond delay="0"/>
                                          </p:stCondLst>
                                        </p:cTn>
                                        <p:tgtEl>
                                          <p:spTgt spid="6"/>
                                        </p:tgtEl>
                                        <p:attrNameLst>
                                          <p:attrName>style.visibility</p:attrName>
                                        </p:attrNameLst>
                                      </p:cBhvr>
                                      <p:to>
                                        <p:strVal val="visible"/>
                                      </p:to>
                                    </p:set>
                                    <p:anim calcmode="lin" valueType="num">
                                      <p:cBhvr>
                                        <p:cTn id="50" dur="500" fill="hold"/>
                                        <p:tgtEl>
                                          <p:spTgt spid="6"/>
                                        </p:tgtEl>
                                        <p:attrNameLst>
                                          <p:attrName>ppt_w</p:attrName>
                                        </p:attrNameLst>
                                      </p:cBhvr>
                                      <p:tavLst>
                                        <p:tav tm="0">
                                          <p:val>
                                            <p:fltVal val="0"/>
                                          </p:val>
                                        </p:tav>
                                        <p:tav tm="100000">
                                          <p:val>
                                            <p:strVal val="#ppt_w"/>
                                          </p:val>
                                        </p:tav>
                                      </p:tavLst>
                                    </p:anim>
                                    <p:anim calcmode="lin" valueType="num">
                                      <p:cBhvr>
                                        <p:cTn id="51" dur="500" fill="hold"/>
                                        <p:tgtEl>
                                          <p:spTgt spid="6"/>
                                        </p:tgtEl>
                                        <p:attrNameLst>
                                          <p:attrName>ppt_h</p:attrName>
                                        </p:attrNameLst>
                                      </p:cBhvr>
                                      <p:tavLst>
                                        <p:tav tm="0">
                                          <p:val>
                                            <p:strVal val="#ppt_h"/>
                                          </p:val>
                                        </p:tav>
                                        <p:tav tm="100000">
                                          <p:val>
                                            <p:strVal val="#ppt_h"/>
                                          </p:val>
                                        </p:tav>
                                      </p:tavLst>
                                    </p:anim>
                                  </p:childTnLst>
                                </p:cTn>
                              </p:par>
                              <p:par>
                                <p:cTn id="52" presetID="1" presetClass="exit" presetSubtype="0" fill="hold" grpId="1" nodeType="withEffect">
                                  <p:stCondLst>
                                    <p:cond delay="0"/>
                                  </p:stCondLst>
                                  <p:childTnLst>
                                    <p:set>
                                      <p:cBhvr>
                                        <p:cTn id="53" dur="1" fill="hold">
                                          <p:stCondLst>
                                            <p:cond delay="0"/>
                                          </p:stCondLst>
                                        </p:cTn>
                                        <p:tgtEl>
                                          <p:spTgt spid="4"/>
                                        </p:tgtEl>
                                        <p:attrNameLst>
                                          <p:attrName>style.visibility</p:attrName>
                                        </p:attrNameLst>
                                      </p:cBhvr>
                                      <p:to>
                                        <p:strVal val="hidden"/>
                                      </p:to>
                                    </p:set>
                                  </p:childTnLst>
                                </p:cTn>
                              </p:par>
                              <p:par>
                                <p:cTn id="54" presetID="1" presetClass="exit" presetSubtype="0" fill="hold" grpId="1" nodeType="withEffect">
                                  <p:stCondLst>
                                    <p:cond delay="0"/>
                                  </p:stCondLst>
                                  <p:childTnLst>
                                    <p:set>
                                      <p:cBhvr>
                                        <p:cTn id="55" dur="1" fill="hold">
                                          <p:stCondLst>
                                            <p:cond delay="0"/>
                                          </p:stCondLst>
                                        </p:cTn>
                                        <p:tgtEl>
                                          <p:spTgt spid="5"/>
                                        </p:tgtEl>
                                        <p:attrNameLst>
                                          <p:attrName>style.visibility</p:attrName>
                                        </p:attrNameLst>
                                      </p:cBhvr>
                                      <p:to>
                                        <p:strVal val="hidden"/>
                                      </p:to>
                                    </p:set>
                                  </p:childTnLst>
                                </p:cTn>
                              </p:par>
                            </p:childTnLst>
                          </p:cTn>
                        </p:par>
                        <p:par>
                          <p:cTn id="56" fill="hold">
                            <p:stCondLst>
                              <p:cond delay="500"/>
                            </p:stCondLst>
                            <p:childTnLst>
                              <p:par>
                                <p:cTn id="57" presetID="12" presetClass="entr" presetSubtype="4" fill="hold" nodeType="afterEffect">
                                  <p:stCondLst>
                                    <p:cond delay="0"/>
                                  </p:stCondLst>
                                  <p:childTnLst>
                                    <p:set>
                                      <p:cBhvr>
                                        <p:cTn id="58" dur="1" fill="hold">
                                          <p:stCondLst>
                                            <p:cond delay="0"/>
                                          </p:stCondLst>
                                        </p:cTn>
                                        <p:tgtEl>
                                          <p:spTgt spid="8"/>
                                        </p:tgtEl>
                                        <p:attrNameLst>
                                          <p:attrName>style.visibility</p:attrName>
                                        </p:attrNameLst>
                                      </p:cBhvr>
                                      <p:to>
                                        <p:strVal val="visible"/>
                                      </p:to>
                                    </p:set>
                                    <p:anim calcmode="lin" valueType="num">
                                      <p:cBhvr additive="base">
                                        <p:cTn id="59" dur="500"/>
                                        <p:tgtEl>
                                          <p:spTgt spid="8"/>
                                        </p:tgtEl>
                                        <p:attrNameLst>
                                          <p:attrName>ppt_y</p:attrName>
                                        </p:attrNameLst>
                                      </p:cBhvr>
                                      <p:tavLst>
                                        <p:tav tm="0">
                                          <p:val>
                                            <p:strVal val="#ppt_y+#ppt_h*1.125000"/>
                                          </p:val>
                                        </p:tav>
                                        <p:tav tm="100000">
                                          <p:val>
                                            <p:strVal val="#ppt_y"/>
                                          </p:val>
                                        </p:tav>
                                      </p:tavLst>
                                    </p:anim>
                                    <p:animEffect transition="in" filter="wipe(up)">
                                      <p:cBhvr>
                                        <p:cTn id="60" dur="500"/>
                                        <p:tgtEl>
                                          <p:spTgt spid="8"/>
                                        </p:tgtEl>
                                      </p:cBhvr>
                                    </p:animEffect>
                                  </p:childTnLst>
                                </p:cTn>
                              </p:par>
                            </p:childTnLst>
                          </p:cTn>
                        </p:par>
                      </p:childTnLst>
                    </p:cTn>
                  </p:par>
                  <p:par>
                    <p:cTn id="61" fill="hold">
                      <p:stCondLst>
                        <p:cond delay="indefinite"/>
                      </p:stCondLst>
                      <p:childTnLst>
                        <p:par>
                          <p:cTn id="62" fill="hold">
                            <p:stCondLst>
                              <p:cond delay="0"/>
                            </p:stCondLst>
                            <p:childTnLst>
                              <p:par>
                                <p:cTn id="63" presetID="17" presetClass="entr" presetSubtype="10" fill="hold" grpId="0" nodeType="clickEffect">
                                  <p:stCondLst>
                                    <p:cond delay="0"/>
                                  </p:stCondLst>
                                  <p:childTnLst>
                                    <p:set>
                                      <p:cBhvr>
                                        <p:cTn id="64" dur="1" fill="hold">
                                          <p:stCondLst>
                                            <p:cond delay="0"/>
                                          </p:stCondLst>
                                        </p:cTn>
                                        <p:tgtEl>
                                          <p:spTgt spid="18"/>
                                        </p:tgtEl>
                                        <p:attrNameLst>
                                          <p:attrName>style.visibility</p:attrName>
                                        </p:attrNameLst>
                                      </p:cBhvr>
                                      <p:to>
                                        <p:strVal val="visible"/>
                                      </p:to>
                                    </p:set>
                                    <p:anim calcmode="lin" valueType="num">
                                      <p:cBhvr>
                                        <p:cTn id="65" dur="500" fill="hold"/>
                                        <p:tgtEl>
                                          <p:spTgt spid="18"/>
                                        </p:tgtEl>
                                        <p:attrNameLst>
                                          <p:attrName>ppt_w</p:attrName>
                                        </p:attrNameLst>
                                      </p:cBhvr>
                                      <p:tavLst>
                                        <p:tav tm="0">
                                          <p:val>
                                            <p:fltVal val="0"/>
                                          </p:val>
                                        </p:tav>
                                        <p:tav tm="100000">
                                          <p:val>
                                            <p:strVal val="#ppt_w"/>
                                          </p:val>
                                        </p:tav>
                                      </p:tavLst>
                                    </p:anim>
                                    <p:anim calcmode="lin" valueType="num">
                                      <p:cBhvr>
                                        <p:cTn id="66" dur="500" fill="hold"/>
                                        <p:tgtEl>
                                          <p:spTgt spid="18"/>
                                        </p:tgtEl>
                                        <p:attrNameLst>
                                          <p:attrName>ppt_h</p:attrName>
                                        </p:attrNameLst>
                                      </p:cBhvr>
                                      <p:tavLst>
                                        <p:tav tm="0">
                                          <p:val>
                                            <p:strVal val="#ppt_h"/>
                                          </p:val>
                                        </p:tav>
                                        <p:tav tm="100000">
                                          <p:val>
                                            <p:strVal val="#ppt_h"/>
                                          </p:val>
                                        </p:tav>
                                      </p:tavLst>
                                    </p:anim>
                                  </p:childTnLst>
                                </p:cTn>
                              </p:par>
                              <p:par>
                                <p:cTn id="67" presetID="1" presetClass="exit" presetSubtype="0" fill="hold" grpId="1" nodeType="withEffect">
                                  <p:stCondLst>
                                    <p:cond delay="0"/>
                                  </p:stCondLst>
                                  <p:childTnLst>
                                    <p:set>
                                      <p:cBhvr>
                                        <p:cTn id="68" dur="1" fill="hold">
                                          <p:stCondLst>
                                            <p:cond delay="0"/>
                                          </p:stCondLst>
                                        </p:cTn>
                                        <p:tgtEl>
                                          <p:spTgt spid="6"/>
                                        </p:tgtEl>
                                        <p:attrNameLst>
                                          <p:attrName>style.visibility</p:attrName>
                                        </p:attrNameLst>
                                      </p:cBhvr>
                                      <p:to>
                                        <p:strVal val="hidden"/>
                                      </p:to>
                                    </p:set>
                                  </p:childTnLst>
                                </p:cTn>
                              </p:par>
                            </p:childTnLst>
                          </p:cTn>
                        </p:par>
                        <p:par>
                          <p:cTn id="69" fill="hold">
                            <p:stCondLst>
                              <p:cond delay="500"/>
                            </p:stCondLst>
                            <p:childTnLst>
                              <p:par>
                                <p:cTn id="70" presetID="12" presetClass="entr" presetSubtype="8" fill="hold" grpId="0" nodeType="afterEffect">
                                  <p:stCondLst>
                                    <p:cond delay="0"/>
                                  </p:stCondLst>
                                  <p:childTnLst>
                                    <p:set>
                                      <p:cBhvr>
                                        <p:cTn id="71" dur="1" fill="hold">
                                          <p:stCondLst>
                                            <p:cond delay="0"/>
                                          </p:stCondLst>
                                        </p:cTn>
                                        <p:tgtEl>
                                          <p:spTgt spid="15"/>
                                        </p:tgtEl>
                                        <p:attrNameLst>
                                          <p:attrName>style.visibility</p:attrName>
                                        </p:attrNameLst>
                                      </p:cBhvr>
                                      <p:to>
                                        <p:strVal val="visible"/>
                                      </p:to>
                                    </p:set>
                                    <p:anim calcmode="lin" valueType="num">
                                      <p:cBhvr>
                                        <p:cTn id="72" dur="500"/>
                                        <p:tgtEl>
                                          <p:spTgt spid="15"/>
                                        </p:tgtEl>
                                        <p:attrNameLst>
                                          <p:attrName>ppt_x</p:attrName>
                                        </p:attrNameLst>
                                      </p:cBhvr>
                                      <p:tavLst>
                                        <p:tav tm="0">
                                          <p:val>
                                            <p:strVal val="#ppt_x-#ppt_w*1.125000"/>
                                          </p:val>
                                        </p:tav>
                                        <p:tav tm="100000">
                                          <p:val>
                                            <p:strVal val="#ppt_x"/>
                                          </p:val>
                                        </p:tav>
                                      </p:tavLst>
                                    </p:anim>
                                    <p:animEffect transition="in" filter="wipe(right)">
                                      <p:cBhvr>
                                        <p:cTn id="73" dur="500"/>
                                        <p:tgtEl>
                                          <p:spTgt spid="15"/>
                                        </p:tgtEl>
                                      </p:cBhvr>
                                    </p:animEffect>
                                  </p:childTnLst>
                                </p:cTn>
                              </p:par>
                            </p:childTnLst>
                          </p:cTn>
                        </p:par>
                      </p:childTnLst>
                    </p:cTn>
                  </p:par>
                  <p:par>
                    <p:cTn id="74" fill="hold">
                      <p:stCondLst>
                        <p:cond delay="indefinite"/>
                      </p:stCondLst>
                      <p:childTnLst>
                        <p:par>
                          <p:cTn id="75" fill="hold">
                            <p:stCondLst>
                              <p:cond delay="0"/>
                            </p:stCondLst>
                            <p:childTnLst>
                              <p:par>
                                <p:cTn id="76" presetID="55" presetClass="entr" presetSubtype="0" fill="hold" nodeType="clickEffect">
                                  <p:stCondLst>
                                    <p:cond delay="0"/>
                                  </p:stCondLst>
                                  <p:childTnLst>
                                    <p:set>
                                      <p:cBhvr>
                                        <p:cTn id="77" dur="1" fill="hold">
                                          <p:stCondLst>
                                            <p:cond delay="0"/>
                                          </p:stCondLst>
                                        </p:cTn>
                                        <p:tgtEl>
                                          <p:spTgt spid="16"/>
                                        </p:tgtEl>
                                        <p:attrNameLst>
                                          <p:attrName>style.visibility</p:attrName>
                                        </p:attrNameLst>
                                      </p:cBhvr>
                                      <p:to>
                                        <p:strVal val="visible"/>
                                      </p:to>
                                    </p:set>
                                    <p:anim calcmode="lin" valueType="num">
                                      <p:cBhvr>
                                        <p:cTn id="78" dur="1000" fill="hold"/>
                                        <p:tgtEl>
                                          <p:spTgt spid="16"/>
                                        </p:tgtEl>
                                        <p:attrNameLst>
                                          <p:attrName>ppt_w</p:attrName>
                                        </p:attrNameLst>
                                      </p:cBhvr>
                                      <p:tavLst>
                                        <p:tav tm="0">
                                          <p:val>
                                            <p:strVal val="#ppt_w*0.70"/>
                                          </p:val>
                                        </p:tav>
                                        <p:tav tm="100000">
                                          <p:val>
                                            <p:strVal val="#ppt_w"/>
                                          </p:val>
                                        </p:tav>
                                      </p:tavLst>
                                    </p:anim>
                                    <p:anim calcmode="lin" valueType="num">
                                      <p:cBhvr>
                                        <p:cTn id="79" dur="1000" fill="hold"/>
                                        <p:tgtEl>
                                          <p:spTgt spid="16"/>
                                        </p:tgtEl>
                                        <p:attrNameLst>
                                          <p:attrName>ppt_h</p:attrName>
                                        </p:attrNameLst>
                                      </p:cBhvr>
                                      <p:tavLst>
                                        <p:tav tm="0">
                                          <p:val>
                                            <p:strVal val="#ppt_h"/>
                                          </p:val>
                                        </p:tav>
                                        <p:tav tm="100000">
                                          <p:val>
                                            <p:strVal val="#ppt_h"/>
                                          </p:val>
                                        </p:tav>
                                      </p:tavLst>
                                    </p:anim>
                                    <p:animEffect transition="in" filter="fade">
                                      <p:cBhvr>
                                        <p:cTn id="80" dur="1000"/>
                                        <p:tgtEl>
                                          <p:spTgt spid="16"/>
                                        </p:tgtEl>
                                      </p:cBhvr>
                                    </p:animEffect>
                                  </p:childTnLst>
                                </p:cTn>
                              </p:par>
                              <p:par>
                                <p:cTn id="81" presetID="1" presetClass="exit" presetSubtype="0" fill="hold" grpId="1" nodeType="withEffect">
                                  <p:stCondLst>
                                    <p:cond delay="0"/>
                                  </p:stCondLst>
                                  <p:childTnLst>
                                    <p:set>
                                      <p:cBhvr>
                                        <p:cTn id="82" dur="1" fill="hold">
                                          <p:stCondLst>
                                            <p:cond delay="0"/>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14" grpId="0" bldLvl="0" animBg="1"/>
      <p:bldP spid="14" grpId="1" animBg="1"/>
      <p:bldP spid="23" grpId="0" bldLvl="0" animBg="1"/>
      <p:bldP spid="23" grpId="1" animBg="1"/>
      <p:bldP spid="4" grpId="0" bldLvl="0" animBg="1"/>
      <p:bldP spid="4" grpId="1" animBg="1"/>
      <p:bldP spid="5" grpId="0" bldLvl="0" animBg="1"/>
      <p:bldP spid="5" grpId="1" animBg="1"/>
      <p:bldP spid="6" grpId="0" bldLvl="0" animBg="1"/>
      <p:bldP spid="6" grpId="1" animBg="1"/>
      <p:bldP spid="15" grpId="0" bldLvl="0" animBg="1"/>
      <p:bldP spid="18" grpId="0" bldLvl="0" animBg="1"/>
      <p:bldP spid="18" grpId="1"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p:nvPr/>
        </p:nvSpPr>
        <p:spPr>
          <a:xfrm>
            <a:off x="706438" y="177800"/>
            <a:ext cx="10771187" cy="490538"/>
          </a:xfrm>
          <a:prstGeom prst="rect">
            <a:avLst/>
          </a:prstGeom>
          <a:noFill/>
          <a:ln w="9525">
            <a:noFill/>
          </a:ln>
        </p:spPr>
        <p:txBody>
          <a:bodyPr anchor="t"/>
          <a:lstStyle/>
          <a:p>
            <a:pPr lvl="0" indent="0" eaLnBrk="0" hangingPunct="0">
              <a:lnSpc>
                <a:spcPct val="90000"/>
              </a:lnSpc>
            </a:pPr>
            <a:r>
              <a:rPr lang="zh-CN" sz="3200" dirty="0">
                <a:solidFill>
                  <a:schemeClr val="bg1"/>
                </a:solidFill>
                <a:latin typeface="微软雅黑" panose="020B0503020204020204" pitchFamily="34" charset="-122"/>
                <a:ea typeface="微软雅黑" panose="020B0503020204020204" pitchFamily="34" charset="-122"/>
                <a:sym typeface="+mn-ea"/>
              </a:rPr>
              <a:t>研学平台</a:t>
            </a:r>
            <a:r>
              <a:rPr lang="en-US" altLang="zh-CN" sz="3200" dirty="0">
                <a:solidFill>
                  <a:schemeClr val="bg1"/>
                </a:solidFill>
                <a:latin typeface="微软雅黑" panose="020B0503020204020204" pitchFamily="34" charset="-122"/>
                <a:ea typeface="微软雅黑" panose="020B0503020204020204" pitchFamily="34" charset="-122"/>
                <a:sym typeface="+mn-ea"/>
              </a:rPr>
              <a:t>——</a:t>
            </a:r>
            <a:r>
              <a:rPr lang="zh-CN" sz="3200" dirty="0">
                <a:solidFill>
                  <a:schemeClr val="bg1"/>
                </a:solidFill>
                <a:latin typeface="微软雅黑" panose="020B0503020204020204" pitchFamily="34" charset="-122"/>
                <a:ea typeface="微软雅黑" panose="020B0503020204020204" pitchFamily="34" charset="-122"/>
                <a:sym typeface="+mn-ea"/>
              </a:rPr>
              <a:t>资料研读</a:t>
            </a:r>
            <a:r>
              <a:rPr sz="3200" dirty="0">
                <a:solidFill>
                  <a:schemeClr val="bg1"/>
                </a:solidFill>
                <a:latin typeface="微软雅黑" panose="020B0503020204020204" pitchFamily="34" charset="-122"/>
                <a:ea typeface="微软雅黑" panose="020B0503020204020204" pitchFamily="34" charset="-122"/>
              </a:rPr>
              <a:t> </a:t>
            </a:r>
          </a:p>
        </p:txBody>
      </p:sp>
      <p:grpSp>
        <p:nvGrpSpPr>
          <p:cNvPr id="10" name="Group 4"/>
          <p:cNvGrpSpPr/>
          <p:nvPr/>
        </p:nvGrpSpPr>
        <p:grpSpPr bwMode="auto">
          <a:xfrm>
            <a:off x="271780" y="941027"/>
            <a:ext cx="1655445" cy="619125"/>
            <a:chOff x="404" y="1936"/>
            <a:chExt cx="1326" cy="298"/>
          </a:xfrm>
          <a:solidFill>
            <a:schemeClr val="accent1">
              <a:lumMod val="75000"/>
            </a:schemeClr>
          </a:solidFill>
        </p:grpSpPr>
        <p:sp>
          <p:nvSpPr>
            <p:cNvPr id="11" name="Rectangle 5"/>
            <p:cNvSpPr>
              <a:spLocks noChangeArrowheads="1"/>
            </p:cNvSpPr>
            <p:nvPr/>
          </p:nvSpPr>
          <p:spPr bwMode="invGray">
            <a:xfrm>
              <a:off x="404" y="1936"/>
              <a:ext cx="1205" cy="298"/>
            </a:xfrm>
            <a:prstGeom prst="rect">
              <a:avLst/>
            </a:prstGeom>
          </p:spPr>
          <p:style>
            <a:lnRef idx="1">
              <a:schemeClr val="accent3"/>
            </a:lnRef>
            <a:fillRef idx="2">
              <a:schemeClr val="accent3"/>
            </a:fillRef>
            <a:effectRef idx="1">
              <a:schemeClr val="accent3"/>
            </a:effectRef>
            <a:fontRef idx="minor">
              <a:schemeClr val="dk1"/>
            </a:fontRef>
          </p:style>
          <p:txBody>
            <a:bodyPr wrap="none" anchor="ctr"/>
            <a:lstStyle/>
            <a:p>
              <a:pPr algn="ctr" fontAlgn="auto">
                <a:defRPr/>
              </a:pPr>
              <a:r>
                <a:rPr lang="zh-CN" altLang="en-US" sz="1600" noProof="1">
                  <a:solidFill>
                    <a:schemeClr val="tx1"/>
                  </a:solidFill>
                  <a:latin typeface="宋体" panose="02010600030101010101" pitchFamily="2" charset="-122"/>
                  <a:ea typeface="宋体" panose="02010600030101010101" pitchFamily="2" charset="-122"/>
                  <a:sym typeface="+mn-ea"/>
                </a:rPr>
                <a:t>收集资料</a:t>
              </a:r>
            </a:p>
          </p:txBody>
        </p:sp>
        <p:sp>
          <p:nvSpPr>
            <p:cNvPr id="12" name="AutoShape 6"/>
            <p:cNvSpPr>
              <a:spLocks noChangeArrowheads="1"/>
            </p:cNvSpPr>
            <p:nvPr/>
          </p:nvSpPr>
          <p:spPr bwMode="invGray">
            <a:xfrm rot="5400000">
              <a:off x="1600" y="2025"/>
              <a:ext cx="139" cy="120"/>
            </a:xfrm>
            <a:prstGeom prst="triangle">
              <a:avLst>
                <a:gd name="adj" fmla="val 50000"/>
              </a:avLst>
            </a:prstGeom>
            <a:solidFill>
              <a:schemeClr val="accent3">
                <a:lumMod val="40000"/>
                <a:lumOff val="60000"/>
              </a:schemeClr>
            </a:solidFill>
            <a:ln>
              <a:noFill/>
            </a:ln>
          </p:spPr>
          <p:style>
            <a:lnRef idx="1">
              <a:schemeClr val="accent1"/>
            </a:lnRef>
            <a:fillRef idx="2">
              <a:schemeClr val="accent1"/>
            </a:fillRef>
            <a:effectRef idx="1">
              <a:schemeClr val="accent1"/>
            </a:effectRef>
            <a:fontRef idx="minor">
              <a:schemeClr val="dk1"/>
            </a:fontRef>
          </p:style>
          <p:txBody>
            <a:bodyPr wrap="none" anchor="ctr"/>
            <a:lstStyle/>
            <a:p>
              <a:pPr fontAlgn="auto">
                <a:defRPr/>
              </a:pPr>
              <a:endParaRPr lang="zh-CN" altLang="zh-CN" sz="1600" noProof="1">
                <a:solidFill>
                  <a:schemeClr val="bg1"/>
                </a:solidFill>
                <a:latin typeface="微软雅黑" panose="020B0503020204020204" pitchFamily="34" charset="-122"/>
                <a:ea typeface="微软雅黑" panose="020B0503020204020204" pitchFamily="34" charset="-122"/>
              </a:endParaRPr>
            </a:p>
          </p:txBody>
        </p:sp>
      </p:grpSp>
      <p:grpSp>
        <p:nvGrpSpPr>
          <p:cNvPr id="59" name="Group 4"/>
          <p:cNvGrpSpPr/>
          <p:nvPr/>
        </p:nvGrpSpPr>
        <p:grpSpPr bwMode="auto">
          <a:xfrm>
            <a:off x="271772" y="1777958"/>
            <a:ext cx="1655445" cy="619125"/>
            <a:chOff x="404" y="1936"/>
            <a:chExt cx="1326" cy="298"/>
          </a:xfrm>
          <a:solidFill>
            <a:schemeClr val="accent1">
              <a:lumMod val="75000"/>
            </a:schemeClr>
          </a:solidFill>
        </p:grpSpPr>
        <p:sp>
          <p:nvSpPr>
            <p:cNvPr id="62" name="Rectangle 5"/>
            <p:cNvSpPr>
              <a:spLocks noChangeArrowheads="1"/>
            </p:cNvSpPr>
            <p:nvPr/>
          </p:nvSpPr>
          <p:spPr bwMode="invGray">
            <a:xfrm>
              <a:off x="404" y="1936"/>
              <a:ext cx="1205" cy="298"/>
            </a:xfrm>
            <a:prstGeom prst="rect">
              <a:avLst/>
            </a:prstGeom>
          </p:spPr>
          <p:style>
            <a:lnRef idx="3">
              <a:schemeClr val="lt1"/>
            </a:lnRef>
            <a:fillRef idx="1">
              <a:schemeClr val="accent3"/>
            </a:fillRef>
            <a:effectRef idx="1">
              <a:schemeClr val="accent3"/>
            </a:effectRef>
            <a:fontRef idx="minor">
              <a:schemeClr val="lt1"/>
            </a:fontRef>
          </p:style>
          <p:txBody>
            <a:bodyPr wrap="none" anchor="ctr"/>
            <a:lstStyle/>
            <a:p>
              <a:pPr algn="ctr" fontAlgn="auto">
                <a:defRPr/>
              </a:pPr>
              <a:r>
                <a:rPr lang="zh-CN" altLang="en-US" sz="1600" b="1" noProof="1">
                  <a:solidFill>
                    <a:schemeClr val="tx1"/>
                  </a:solidFill>
                  <a:sym typeface="+mn-ea"/>
                </a:rPr>
                <a:t>资料研学</a:t>
              </a:r>
              <a:endParaRPr lang="zh-CN" altLang="en-US" sz="1600" b="1" noProof="1">
                <a:solidFill>
                  <a:schemeClr val="tx1"/>
                </a:solidFill>
                <a:latin typeface="宋体" panose="02010600030101010101" pitchFamily="2" charset="-122"/>
                <a:ea typeface="宋体" panose="02010600030101010101" pitchFamily="2" charset="-122"/>
                <a:sym typeface="+mn-ea"/>
              </a:endParaRPr>
            </a:p>
          </p:txBody>
        </p:sp>
        <p:sp>
          <p:nvSpPr>
            <p:cNvPr id="63" name="AutoShape 6"/>
            <p:cNvSpPr>
              <a:spLocks noChangeArrowheads="1"/>
            </p:cNvSpPr>
            <p:nvPr/>
          </p:nvSpPr>
          <p:spPr bwMode="invGray">
            <a:xfrm rot="5400000">
              <a:off x="1600" y="2025"/>
              <a:ext cx="139" cy="120"/>
            </a:xfrm>
            <a:prstGeom prst="triangle">
              <a:avLst>
                <a:gd name="adj" fmla="val 50000"/>
              </a:avLst>
            </a:prstGeom>
          </p:spPr>
          <p:style>
            <a:lnRef idx="3">
              <a:schemeClr val="lt1"/>
            </a:lnRef>
            <a:fillRef idx="1">
              <a:schemeClr val="accent3"/>
            </a:fillRef>
            <a:effectRef idx="1">
              <a:schemeClr val="accent3"/>
            </a:effectRef>
            <a:fontRef idx="minor">
              <a:schemeClr val="lt1"/>
            </a:fontRef>
          </p:style>
          <p:txBody>
            <a:bodyPr wrap="none" anchor="ctr"/>
            <a:lstStyle/>
            <a:p>
              <a:pPr fontAlgn="auto">
                <a:defRPr/>
              </a:pPr>
              <a:endParaRPr lang="zh-CN" altLang="zh-CN" sz="1600" noProof="1">
                <a:solidFill>
                  <a:schemeClr val="bg1"/>
                </a:solidFill>
                <a:latin typeface="微软雅黑" panose="020B0503020204020204" pitchFamily="34" charset="-122"/>
                <a:ea typeface="微软雅黑" panose="020B0503020204020204" pitchFamily="34" charset="-122"/>
              </a:endParaRPr>
            </a:p>
          </p:txBody>
        </p:sp>
      </p:grpSp>
      <p:sp>
        <p:nvSpPr>
          <p:cNvPr id="34" name="矩形 15"/>
          <p:cNvSpPr>
            <a:spLocks noChangeArrowheads="1"/>
          </p:cNvSpPr>
          <p:nvPr/>
        </p:nvSpPr>
        <p:spPr bwMode="auto">
          <a:xfrm>
            <a:off x="436881" y="2598069"/>
            <a:ext cx="1274763" cy="1392239"/>
          </a:xfrm>
          <a:prstGeom prst="rect">
            <a:avLst/>
          </a:prstGeom>
          <a:solidFill>
            <a:schemeClr val="accent5">
              <a:lumMod val="40000"/>
              <a:lumOff val="60000"/>
            </a:scheme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lnSpc>
                <a:spcPct val="90000"/>
              </a:lnSpc>
              <a:spcBef>
                <a:spcPct val="30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ct val="300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ct val="300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fontAlgn="auto" hangingPunct="1">
              <a:lnSpc>
                <a:spcPct val="100000"/>
              </a:lnSpc>
              <a:spcBef>
                <a:spcPct val="0"/>
              </a:spcBef>
              <a:buFont typeface="Arial" panose="020B0604020202020204" pitchFamily="34" charset="0"/>
              <a:buNone/>
            </a:pPr>
            <a:r>
              <a:rPr lang="zh-CN" altLang="en-US" sz="1875" noProof="1">
                <a:latin typeface="微软雅黑" panose="020B0503020204020204" pitchFamily="34" charset="-122"/>
                <a:ea typeface="微软雅黑" panose="020B0503020204020204" pitchFamily="34" charset="-122"/>
                <a:cs typeface="微软雅黑" panose="020B0503020204020204" pitchFamily="34" charset="-122"/>
              </a:rPr>
              <a:t>（</a:t>
            </a:r>
            <a:r>
              <a:rPr lang="en-US" altLang="zh-CN" sz="1875" noProof="1">
                <a:latin typeface="微软雅黑" panose="020B0503020204020204" pitchFamily="34" charset="-122"/>
                <a:ea typeface="微软雅黑" panose="020B0503020204020204" pitchFamily="34" charset="-122"/>
                <a:cs typeface="微软雅黑" panose="020B0503020204020204" pitchFamily="34" charset="-122"/>
              </a:rPr>
              <a:t>3</a:t>
            </a:r>
            <a:r>
              <a:rPr lang="zh-CN" altLang="en-US" sz="1875" noProof="1">
                <a:latin typeface="微软雅黑" panose="020B0503020204020204" pitchFamily="34" charset="-122"/>
                <a:ea typeface="微软雅黑" panose="020B0503020204020204" pitchFamily="34" charset="-122"/>
                <a:cs typeface="微软雅黑" panose="020B0503020204020204" pitchFamily="34" charset="-122"/>
              </a:rPr>
              <a:t>）</a:t>
            </a:r>
          </a:p>
          <a:p>
            <a:pPr algn="ctr" eaLnBrk="1" fontAlgn="auto" hangingPunct="1">
              <a:lnSpc>
                <a:spcPct val="100000"/>
              </a:lnSpc>
              <a:spcBef>
                <a:spcPct val="0"/>
              </a:spcBef>
              <a:buFont typeface="Arial" panose="020B0604020202020204" pitchFamily="34" charset="0"/>
              <a:buNone/>
            </a:pPr>
            <a:r>
              <a:rPr lang="zh-CN" altLang="en-US" sz="1875" noProof="1">
                <a:latin typeface="微软雅黑" panose="020B0503020204020204" pitchFamily="34" charset="-122"/>
                <a:ea typeface="微软雅黑" panose="020B0503020204020204" pitchFamily="34" charset="-122"/>
                <a:cs typeface="微软雅黑" panose="020B0503020204020204" pitchFamily="34" charset="-122"/>
                <a:sym typeface="+mn-ea"/>
              </a:rPr>
              <a:t>关联知识内容的拓展获取与学习</a:t>
            </a:r>
            <a:endParaRPr lang="zh-CN" altLang="en-US" sz="1875" noProof="1">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30729" name="图片 2" descr="C:\Users\yue\Desktop\火狐截图_2018-11-20T07-54-08.583Z.png火狐截图_2018-11-20T07-54-08.583Z"/>
          <p:cNvPicPr>
            <a:picLocks noChangeAspect="1"/>
          </p:cNvPicPr>
          <p:nvPr/>
        </p:nvPicPr>
        <p:blipFill>
          <a:blip r:embed="rId3"/>
          <a:srcRect/>
          <a:stretch>
            <a:fillRect/>
          </a:stretch>
        </p:blipFill>
        <p:spPr>
          <a:xfrm>
            <a:off x="2146300" y="941070"/>
            <a:ext cx="9792335" cy="5351145"/>
          </a:xfrm>
          <a:prstGeom prst="rect">
            <a:avLst/>
          </a:prstGeom>
          <a:noFill/>
          <a:ln w="9525">
            <a:noFill/>
          </a:ln>
        </p:spPr>
      </p:pic>
      <p:sp>
        <p:nvSpPr>
          <p:cNvPr id="7" name="矩形 6"/>
          <p:cNvSpPr/>
          <p:nvPr/>
        </p:nvSpPr>
        <p:spPr>
          <a:xfrm>
            <a:off x="4040188" y="6591900"/>
            <a:ext cx="268288" cy="177800"/>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z="2400" noProof="1">
              <a:solidFill>
                <a:prstClr val="white"/>
              </a:solidFill>
            </a:endParaRPr>
          </a:p>
        </p:txBody>
      </p:sp>
      <p:sp>
        <p:nvSpPr>
          <p:cNvPr id="8" name="矩形 7"/>
          <p:cNvSpPr/>
          <p:nvPr/>
        </p:nvSpPr>
        <p:spPr>
          <a:xfrm>
            <a:off x="9683115" y="3183255"/>
            <a:ext cx="2255520" cy="616585"/>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z="2400" noProof="1">
              <a:solidFill>
                <a:prstClr val="white"/>
              </a:solidFill>
            </a:endParaRPr>
          </a:p>
        </p:txBody>
      </p:sp>
      <p:cxnSp>
        <p:nvCxnSpPr>
          <p:cNvPr id="17" name="曲线连接符 16"/>
          <p:cNvCxnSpPr/>
          <p:nvPr/>
        </p:nvCxnSpPr>
        <p:spPr>
          <a:xfrm flipV="1">
            <a:off x="6166485" y="3374390"/>
            <a:ext cx="3479165" cy="987425"/>
          </a:xfrm>
          <a:prstGeom prst="curvedConnector3">
            <a:avLst>
              <a:gd name="adj1" fmla="val 50009"/>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23" name="矩形 22"/>
          <p:cNvSpPr/>
          <p:nvPr/>
        </p:nvSpPr>
        <p:spPr>
          <a:xfrm>
            <a:off x="10410826" y="1870675"/>
            <a:ext cx="1127125" cy="2921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z="2400" noProof="1">
              <a:solidFill>
                <a:prstClr val="white"/>
              </a:solidFill>
            </a:endParaRPr>
          </a:p>
        </p:txBody>
      </p:sp>
      <p:sp>
        <p:nvSpPr>
          <p:cNvPr id="3" name="矩形 2"/>
          <p:cNvSpPr/>
          <p:nvPr/>
        </p:nvSpPr>
        <p:spPr>
          <a:xfrm>
            <a:off x="5909310" y="4270375"/>
            <a:ext cx="304165" cy="255270"/>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z="2400" noProof="1">
              <a:solidFill>
                <a:prstClr val="white"/>
              </a:solidFill>
            </a:endParaRPr>
          </a:p>
        </p:txBody>
      </p:sp>
      <p:sp>
        <p:nvSpPr>
          <p:cNvPr id="22" name="矩形标注 21"/>
          <p:cNvSpPr/>
          <p:nvPr/>
        </p:nvSpPr>
        <p:spPr>
          <a:xfrm>
            <a:off x="5408614" y="917223"/>
            <a:ext cx="5002213" cy="862013"/>
          </a:xfrm>
          <a:prstGeom prst="wedgeRectCallout">
            <a:avLst>
              <a:gd name="adj1" fmla="val 61082"/>
              <a:gd name="adj2" fmla="val 52582"/>
            </a:avLst>
          </a:prstGeom>
          <a:ln>
            <a:solidFill>
              <a:srgbClr val="00B050"/>
            </a:solidFill>
          </a:ln>
        </p:spPr>
        <p:style>
          <a:lnRef idx="2">
            <a:schemeClr val="dk1"/>
          </a:lnRef>
          <a:fillRef idx="1">
            <a:schemeClr val="lt1"/>
          </a:fillRef>
          <a:effectRef idx="0">
            <a:schemeClr val="dk1"/>
          </a:effectRef>
          <a:fontRef idx="minor">
            <a:schemeClr val="dk1"/>
          </a:fontRef>
        </p:style>
        <p:txBody>
          <a:bodyPr rtlCol="0" anchor="ctr"/>
          <a:lstStyle/>
          <a:p>
            <a:pPr algn="ctr" fontAlgn="auto"/>
            <a:r>
              <a:rPr lang="zh-CN" altLang="en-US" sz="1865" noProof="1">
                <a:solidFill>
                  <a:srgbClr val="FF0000"/>
                </a:solidFill>
                <a:ea typeface="微软雅黑" panose="020B0503020204020204" pitchFamily="34" charset="-122"/>
              </a:rPr>
              <a:t>与该文有知识关联的参考文献与引证文献，在对应段落的右侧，便于查看与获取，</a:t>
            </a:r>
            <a:r>
              <a:rPr lang="zh-CN" altLang="en-US" sz="1860" noProof="1">
                <a:solidFill>
                  <a:srgbClr val="FF0000"/>
                </a:solidFill>
                <a:latin typeface="微软雅黑" panose="020B0503020204020204" pitchFamily="34" charset="-122"/>
                <a:ea typeface="微软雅黑" panose="020B0503020204020204" pitchFamily="34" charset="-122"/>
                <a:sym typeface="+mn-ea"/>
              </a:rPr>
              <a:t>不需再翻到文后查看。</a:t>
            </a:r>
          </a:p>
        </p:txBody>
      </p:sp>
      <p:pic>
        <p:nvPicPr>
          <p:cNvPr id="4" name="图片 3"/>
          <p:cNvPicPr>
            <a:picLocks noChangeAspect="1"/>
          </p:cNvPicPr>
          <p:nvPr/>
        </p:nvPicPr>
        <p:blipFill>
          <a:blip r:embed="rId4"/>
          <a:stretch>
            <a:fillRect/>
          </a:stretch>
        </p:blipFill>
        <p:spPr>
          <a:xfrm>
            <a:off x="3806825" y="1824990"/>
            <a:ext cx="5781040" cy="4514215"/>
          </a:xfrm>
          <a:prstGeom prst="rect">
            <a:avLst/>
          </a:prstGeom>
        </p:spPr>
      </p:pic>
      <p:sp>
        <p:nvSpPr>
          <p:cNvPr id="26" name="右箭头 25"/>
          <p:cNvSpPr/>
          <p:nvPr/>
        </p:nvSpPr>
        <p:spPr>
          <a:xfrm>
            <a:off x="706120" y="3678555"/>
            <a:ext cx="3100705" cy="2913380"/>
          </a:xfrm>
          <a:prstGeom prst="rightArrow">
            <a:avLst/>
          </a:prstGeom>
        </p:spPr>
        <p:style>
          <a:lnRef idx="1">
            <a:schemeClr val="accent6"/>
          </a:lnRef>
          <a:fillRef idx="3">
            <a:schemeClr val="accent6"/>
          </a:fillRef>
          <a:effectRef idx="2">
            <a:schemeClr val="accent6"/>
          </a:effectRef>
          <a:fontRef idx="minor">
            <a:schemeClr val="lt1"/>
          </a:fontRef>
        </p:style>
        <p:txBody>
          <a:bodyPr rtlCol="0" anchor="ctr"/>
          <a:lstStyle/>
          <a:p>
            <a:pPr fontAlgn="auto"/>
            <a:r>
              <a:rPr lang="zh-CN" altLang="en-US" sz="1600" b="1" noProof="1"/>
              <a:t>点击任一参考文献或引证文献，对应的原文直接以浮框遮罩的方式弹出，便于与当前文献做关联拓展阅读。</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ppt_x</p:attrName>
                                        </p:attrNameLst>
                                      </p:cBhvr>
                                      <p:tavLst>
                                        <p:tav tm="0">
                                          <p:val>
                                            <p:strVal val="#ppt_x"/>
                                          </p:val>
                                        </p:tav>
                                        <p:tav tm="100000">
                                          <p:val>
                                            <p:strVal val="#ppt_x"/>
                                          </p:val>
                                        </p:tav>
                                      </p:tavLst>
                                    </p:anim>
                                    <p:anim calcmode="lin" valueType="num">
                                      <p:cBhvr>
                                        <p:cTn id="8" dur="500" fill="hold"/>
                                        <p:tgtEl>
                                          <p:spTgt spid="3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7" presetClass="entr" presetSubtype="10"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strVal val="#ppt_h"/>
                                          </p:val>
                                        </p:tav>
                                        <p:tav tm="100000">
                                          <p:val>
                                            <p:strVal val="#ppt_h"/>
                                          </p:val>
                                        </p:tav>
                                      </p:tavLst>
                                    </p:anim>
                                  </p:childTnLst>
                                </p:cTn>
                              </p:par>
                              <p:par>
                                <p:cTn id="14" presetID="17" presetClass="entr" presetSubtype="10"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p:cTn id="16" dur="500" fill="hold"/>
                                        <p:tgtEl>
                                          <p:spTgt spid="17"/>
                                        </p:tgtEl>
                                        <p:attrNameLst>
                                          <p:attrName>ppt_w</p:attrName>
                                        </p:attrNameLst>
                                      </p:cBhvr>
                                      <p:tavLst>
                                        <p:tav tm="0">
                                          <p:val>
                                            <p:fltVal val="0"/>
                                          </p:val>
                                        </p:tav>
                                        <p:tav tm="100000">
                                          <p:val>
                                            <p:strVal val="#ppt_w"/>
                                          </p:val>
                                        </p:tav>
                                      </p:tavLst>
                                    </p:anim>
                                    <p:anim calcmode="lin" valueType="num">
                                      <p:cBhvr>
                                        <p:cTn id="17" dur="500" fill="hold"/>
                                        <p:tgtEl>
                                          <p:spTgt spid="17"/>
                                        </p:tgtEl>
                                        <p:attrNameLst>
                                          <p:attrName>ppt_h</p:attrName>
                                        </p:attrNameLst>
                                      </p:cBhvr>
                                      <p:tavLst>
                                        <p:tav tm="0">
                                          <p:val>
                                            <p:strVal val="#ppt_h"/>
                                          </p:val>
                                        </p:tav>
                                        <p:tav tm="100000">
                                          <p:val>
                                            <p:strVal val="#ppt_h"/>
                                          </p:val>
                                        </p:tav>
                                      </p:tavLst>
                                    </p:anim>
                                  </p:childTnLst>
                                </p:cTn>
                              </p:par>
                              <p:par>
                                <p:cTn id="18" presetID="17" presetClass="entr" presetSubtype="1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p:cTn id="20" dur="500" fill="hold"/>
                                        <p:tgtEl>
                                          <p:spTgt spid="8"/>
                                        </p:tgtEl>
                                        <p:attrNameLst>
                                          <p:attrName>ppt_w</p:attrName>
                                        </p:attrNameLst>
                                      </p:cBhvr>
                                      <p:tavLst>
                                        <p:tav tm="0">
                                          <p:val>
                                            <p:fltVal val="0"/>
                                          </p:val>
                                        </p:tav>
                                        <p:tav tm="100000">
                                          <p:val>
                                            <p:strVal val="#ppt_w"/>
                                          </p:val>
                                        </p:tav>
                                      </p:tavLst>
                                    </p:anim>
                                    <p:anim calcmode="lin" valueType="num">
                                      <p:cBhvr>
                                        <p:cTn id="21" dur="500" fill="hold"/>
                                        <p:tgtEl>
                                          <p:spTgt spid="8"/>
                                        </p:tgtEl>
                                        <p:attrNameLst>
                                          <p:attrName>ppt_h</p:attrName>
                                        </p:attrNameLst>
                                      </p:cBhvr>
                                      <p:tavLst>
                                        <p:tav tm="0">
                                          <p:val>
                                            <p:strVal val="#ppt_h"/>
                                          </p:val>
                                        </p:tav>
                                        <p:tav tm="100000">
                                          <p:val>
                                            <p:strVal val="#ppt_h"/>
                                          </p:val>
                                        </p:tav>
                                      </p:tavLst>
                                    </p:anim>
                                  </p:childTnLst>
                                </p:cTn>
                              </p:par>
                              <p:par>
                                <p:cTn id="22" presetID="17" presetClass="entr" presetSubtype="10" fill="hold" grpId="0" nodeType="with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p:cTn id="24" dur="500" fill="hold"/>
                                        <p:tgtEl>
                                          <p:spTgt spid="3"/>
                                        </p:tgtEl>
                                        <p:attrNameLst>
                                          <p:attrName>ppt_w</p:attrName>
                                        </p:attrNameLst>
                                      </p:cBhvr>
                                      <p:tavLst>
                                        <p:tav tm="0">
                                          <p:val>
                                            <p:fltVal val="0"/>
                                          </p:val>
                                        </p:tav>
                                        <p:tav tm="100000">
                                          <p:val>
                                            <p:strVal val="#ppt_w"/>
                                          </p:val>
                                        </p:tav>
                                      </p:tavLst>
                                    </p:anim>
                                    <p:anim calcmode="lin" valueType="num">
                                      <p:cBhvr>
                                        <p:cTn id="25" dur="5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ID="17" presetClass="entr" presetSubtype="10" fill="hold" grpId="0" nodeType="click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p:cTn id="30" dur="500" fill="hold"/>
                                        <p:tgtEl>
                                          <p:spTgt spid="23"/>
                                        </p:tgtEl>
                                        <p:attrNameLst>
                                          <p:attrName>ppt_w</p:attrName>
                                        </p:attrNameLst>
                                      </p:cBhvr>
                                      <p:tavLst>
                                        <p:tav tm="0">
                                          <p:val>
                                            <p:fltVal val="0"/>
                                          </p:val>
                                        </p:tav>
                                        <p:tav tm="100000">
                                          <p:val>
                                            <p:strVal val="#ppt_w"/>
                                          </p:val>
                                        </p:tav>
                                      </p:tavLst>
                                    </p:anim>
                                    <p:anim calcmode="lin" valueType="num">
                                      <p:cBhvr>
                                        <p:cTn id="31" dur="500" fill="hold"/>
                                        <p:tgtEl>
                                          <p:spTgt spid="23"/>
                                        </p:tgtEl>
                                        <p:attrNameLst>
                                          <p:attrName>ppt_h</p:attrName>
                                        </p:attrNameLst>
                                      </p:cBhvr>
                                      <p:tavLst>
                                        <p:tav tm="0">
                                          <p:val>
                                            <p:strVal val="#ppt_h"/>
                                          </p:val>
                                        </p:tav>
                                        <p:tav tm="100000">
                                          <p:val>
                                            <p:strVal val="#ppt_h"/>
                                          </p:val>
                                        </p:tav>
                                      </p:tavLst>
                                    </p:anim>
                                  </p:childTnLst>
                                </p:cTn>
                              </p:par>
                              <p:par>
                                <p:cTn id="32" presetID="53" presetClass="entr" presetSubtype="16" fill="hold" grpId="0" nodeType="withEffect">
                                  <p:stCondLst>
                                    <p:cond delay="0"/>
                                  </p:stCondLst>
                                  <p:childTnLst>
                                    <p:set>
                                      <p:cBhvr>
                                        <p:cTn id="33" dur="1" fill="hold">
                                          <p:stCondLst>
                                            <p:cond delay="0"/>
                                          </p:stCondLst>
                                        </p:cTn>
                                        <p:tgtEl>
                                          <p:spTgt spid="22"/>
                                        </p:tgtEl>
                                        <p:attrNameLst>
                                          <p:attrName>style.visibility</p:attrName>
                                        </p:attrNameLst>
                                      </p:cBhvr>
                                      <p:to>
                                        <p:strVal val="visible"/>
                                      </p:to>
                                    </p:set>
                                    <p:anim calcmode="lin" valueType="num">
                                      <p:cBhvr>
                                        <p:cTn id="34" dur="500" fill="hold"/>
                                        <p:tgtEl>
                                          <p:spTgt spid="22"/>
                                        </p:tgtEl>
                                        <p:attrNameLst>
                                          <p:attrName>ppt_w</p:attrName>
                                        </p:attrNameLst>
                                      </p:cBhvr>
                                      <p:tavLst>
                                        <p:tav tm="0">
                                          <p:val>
                                            <p:fltVal val="0"/>
                                          </p:val>
                                        </p:tav>
                                        <p:tav tm="100000">
                                          <p:val>
                                            <p:strVal val="#ppt_w"/>
                                          </p:val>
                                        </p:tav>
                                      </p:tavLst>
                                    </p:anim>
                                    <p:anim calcmode="lin" valueType="num">
                                      <p:cBhvr>
                                        <p:cTn id="35" dur="500" fill="hold"/>
                                        <p:tgtEl>
                                          <p:spTgt spid="22"/>
                                        </p:tgtEl>
                                        <p:attrNameLst>
                                          <p:attrName>ppt_h</p:attrName>
                                        </p:attrNameLst>
                                      </p:cBhvr>
                                      <p:tavLst>
                                        <p:tav tm="0">
                                          <p:val>
                                            <p:fltVal val="0"/>
                                          </p:val>
                                        </p:tav>
                                        <p:tav tm="100000">
                                          <p:val>
                                            <p:strVal val="#ppt_h"/>
                                          </p:val>
                                        </p:tav>
                                      </p:tavLst>
                                    </p:anim>
                                    <p:animEffect transition="in" filter="fade">
                                      <p:cBhvr>
                                        <p:cTn id="36" dur="500"/>
                                        <p:tgtEl>
                                          <p:spTgt spid="22"/>
                                        </p:tgtEl>
                                      </p:cBhvr>
                                    </p:animEffect>
                                  </p:childTnLst>
                                </p:cTn>
                              </p:par>
                              <p:par>
                                <p:cTn id="37" presetID="1" presetClass="exit" presetSubtype="0" fill="hold" grpId="1" nodeType="withEffect">
                                  <p:stCondLst>
                                    <p:cond delay="0"/>
                                  </p:stCondLst>
                                  <p:childTnLst>
                                    <p:set>
                                      <p:cBhvr>
                                        <p:cTn id="38" dur="1" fill="hold">
                                          <p:stCondLst>
                                            <p:cond delay="0"/>
                                          </p:stCondLst>
                                        </p:cTn>
                                        <p:tgtEl>
                                          <p:spTgt spid="8"/>
                                        </p:tgtEl>
                                        <p:attrNameLst>
                                          <p:attrName>style.visibility</p:attrName>
                                        </p:attrNameLst>
                                      </p:cBhvr>
                                      <p:to>
                                        <p:strVal val="hidden"/>
                                      </p:to>
                                    </p:set>
                                  </p:childTnLst>
                                </p:cTn>
                              </p:par>
                              <p:par>
                                <p:cTn id="39" presetID="1" presetClass="exit" presetSubtype="0" fill="hold" nodeType="withEffect">
                                  <p:stCondLst>
                                    <p:cond delay="0"/>
                                  </p:stCondLst>
                                  <p:childTnLst>
                                    <p:set>
                                      <p:cBhvr>
                                        <p:cTn id="40" dur="1" fill="hold">
                                          <p:stCondLst>
                                            <p:cond delay="0"/>
                                          </p:stCondLst>
                                        </p:cTn>
                                        <p:tgtEl>
                                          <p:spTgt spid="17"/>
                                        </p:tgtEl>
                                        <p:attrNameLst>
                                          <p:attrName>style.visibility</p:attrName>
                                        </p:attrNameLst>
                                      </p:cBhvr>
                                      <p:to>
                                        <p:strVal val="hidden"/>
                                      </p:to>
                                    </p:set>
                                  </p:childTnLst>
                                </p:cTn>
                              </p:par>
                              <p:par>
                                <p:cTn id="41" presetID="1" presetClass="exit" presetSubtype="0" fill="hold" grpId="1" nodeType="withEffect">
                                  <p:stCondLst>
                                    <p:cond delay="0"/>
                                  </p:stCondLst>
                                  <p:childTnLst>
                                    <p:set>
                                      <p:cBhvr>
                                        <p:cTn id="42" dur="1" fill="hold">
                                          <p:stCondLst>
                                            <p:cond delay="0"/>
                                          </p:stCondLst>
                                        </p:cTn>
                                        <p:tgtEl>
                                          <p:spTgt spid="3"/>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4"/>
                                        </p:tgtEl>
                                        <p:attrNameLst>
                                          <p:attrName>style.visibility</p:attrName>
                                        </p:attrNameLst>
                                      </p:cBhvr>
                                      <p:to>
                                        <p:strVal val="visible"/>
                                      </p:to>
                                    </p:set>
                                    <p:anim calcmode="lin" valueType="num">
                                      <p:cBhvr additive="base">
                                        <p:cTn id="47" dur="500" fill="hold"/>
                                        <p:tgtEl>
                                          <p:spTgt spid="4"/>
                                        </p:tgtEl>
                                        <p:attrNameLst>
                                          <p:attrName>ppt_x</p:attrName>
                                        </p:attrNameLst>
                                      </p:cBhvr>
                                      <p:tavLst>
                                        <p:tav tm="0">
                                          <p:val>
                                            <p:strVal val="#ppt_x"/>
                                          </p:val>
                                        </p:tav>
                                        <p:tav tm="100000">
                                          <p:val>
                                            <p:strVal val="#ppt_x"/>
                                          </p:val>
                                        </p:tav>
                                      </p:tavLst>
                                    </p:anim>
                                    <p:anim calcmode="lin" valueType="num">
                                      <p:cBhvr additive="base">
                                        <p:cTn id="48" dur="500" fill="hold"/>
                                        <p:tgtEl>
                                          <p:spTgt spid="4"/>
                                        </p:tgtEl>
                                        <p:attrNameLst>
                                          <p:attrName>ppt_y</p:attrName>
                                        </p:attrNameLst>
                                      </p:cBhvr>
                                      <p:tavLst>
                                        <p:tav tm="0">
                                          <p:val>
                                            <p:strVal val="1+#ppt_h/2"/>
                                          </p:val>
                                        </p:tav>
                                        <p:tav tm="100000">
                                          <p:val>
                                            <p:strVal val="#ppt_y"/>
                                          </p:val>
                                        </p:tav>
                                      </p:tavLst>
                                    </p:anim>
                                  </p:childTnLst>
                                </p:cTn>
                              </p:par>
                            </p:childTnLst>
                          </p:cTn>
                        </p:par>
                        <p:par>
                          <p:cTn id="49" fill="hold">
                            <p:stCondLst>
                              <p:cond delay="500"/>
                            </p:stCondLst>
                            <p:childTnLst>
                              <p:par>
                                <p:cTn id="50" presetID="2" presetClass="entr" presetSubtype="8" fill="hold" grpId="0" nodeType="afterEffect">
                                  <p:stCondLst>
                                    <p:cond delay="0"/>
                                  </p:stCondLst>
                                  <p:childTnLst>
                                    <p:set>
                                      <p:cBhvr>
                                        <p:cTn id="51" dur="1" fill="hold">
                                          <p:stCondLst>
                                            <p:cond delay="0"/>
                                          </p:stCondLst>
                                        </p:cTn>
                                        <p:tgtEl>
                                          <p:spTgt spid="26"/>
                                        </p:tgtEl>
                                        <p:attrNameLst>
                                          <p:attrName>style.visibility</p:attrName>
                                        </p:attrNameLst>
                                      </p:cBhvr>
                                      <p:to>
                                        <p:strVal val="visible"/>
                                      </p:to>
                                    </p:set>
                                    <p:anim calcmode="lin" valueType="num">
                                      <p:cBhvr additive="base">
                                        <p:cTn id="52" dur="500" fill="hold"/>
                                        <p:tgtEl>
                                          <p:spTgt spid="26"/>
                                        </p:tgtEl>
                                        <p:attrNameLst>
                                          <p:attrName>ppt_x</p:attrName>
                                        </p:attrNameLst>
                                      </p:cBhvr>
                                      <p:tavLst>
                                        <p:tav tm="0">
                                          <p:val>
                                            <p:strVal val="0-#ppt_w/2"/>
                                          </p:val>
                                        </p:tav>
                                        <p:tav tm="100000">
                                          <p:val>
                                            <p:strVal val="#ppt_x"/>
                                          </p:val>
                                        </p:tav>
                                      </p:tavLst>
                                    </p:anim>
                                    <p:anim calcmode="lin" valueType="num">
                                      <p:cBhvr additive="base">
                                        <p:cTn id="53" dur="5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bldLvl="0" animBg="1"/>
      <p:bldP spid="7" grpId="0" bldLvl="0" animBg="1"/>
      <p:bldP spid="8" grpId="0" bldLvl="0" animBg="1"/>
      <p:bldP spid="8" grpId="1" animBg="1"/>
      <p:bldP spid="23" grpId="0" bldLvl="0" animBg="1"/>
      <p:bldP spid="3" grpId="0" bldLvl="0" animBg="1"/>
      <p:bldP spid="3" grpId="1" animBg="1"/>
      <p:bldP spid="22" grpId="0" bldLvl="0" animBg="1"/>
      <p:bldP spid="26" grpId="0" bldLvl="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p:nvPr/>
        </p:nvSpPr>
        <p:spPr>
          <a:xfrm>
            <a:off x="706438" y="177800"/>
            <a:ext cx="10771187" cy="490538"/>
          </a:xfrm>
          <a:prstGeom prst="rect">
            <a:avLst/>
          </a:prstGeom>
          <a:noFill/>
          <a:ln w="9525">
            <a:noFill/>
          </a:ln>
        </p:spPr>
        <p:txBody>
          <a:bodyPr anchor="t"/>
          <a:lstStyle/>
          <a:p>
            <a:pPr lvl="0" indent="0" eaLnBrk="0" hangingPunct="0">
              <a:lnSpc>
                <a:spcPct val="90000"/>
              </a:lnSpc>
            </a:pPr>
            <a:r>
              <a:rPr lang="zh-CN" sz="3200" dirty="0">
                <a:solidFill>
                  <a:schemeClr val="bg1"/>
                </a:solidFill>
                <a:latin typeface="微软雅黑" panose="020B0503020204020204" pitchFamily="34" charset="-122"/>
                <a:ea typeface="微软雅黑" panose="020B0503020204020204" pitchFamily="34" charset="-122"/>
                <a:sym typeface="+mn-ea"/>
              </a:rPr>
              <a:t>研学平台</a:t>
            </a:r>
            <a:r>
              <a:rPr lang="en-US" altLang="zh-CN" sz="3200" dirty="0">
                <a:solidFill>
                  <a:schemeClr val="bg1"/>
                </a:solidFill>
                <a:latin typeface="微软雅黑" panose="020B0503020204020204" pitchFamily="34" charset="-122"/>
                <a:ea typeface="微软雅黑" panose="020B0503020204020204" pitchFamily="34" charset="-122"/>
                <a:sym typeface="+mn-ea"/>
              </a:rPr>
              <a:t>——</a:t>
            </a:r>
            <a:r>
              <a:rPr lang="zh-CN" sz="3200" dirty="0">
                <a:solidFill>
                  <a:schemeClr val="bg1"/>
                </a:solidFill>
                <a:latin typeface="微软雅黑" panose="020B0503020204020204" pitchFamily="34" charset="-122"/>
                <a:ea typeface="微软雅黑" panose="020B0503020204020204" pitchFamily="34" charset="-122"/>
                <a:sym typeface="+mn-ea"/>
              </a:rPr>
              <a:t>资料研读</a:t>
            </a:r>
            <a:r>
              <a:rPr sz="3200" dirty="0">
                <a:solidFill>
                  <a:schemeClr val="bg1"/>
                </a:solidFill>
                <a:latin typeface="微软雅黑" panose="020B0503020204020204" pitchFamily="34" charset="-122"/>
                <a:ea typeface="微软雅黑" panose="020B0503020204020204" pitchFamily="34" charset="-122"/>
              </a:rPr>
              <a:t> </a:t>
            </a:r>
          </a:p>
        </p:txBody>
      </p:sp>
      <p:grpSp>
        <p:nvGrpSpPr>
          <p:cNvPr id="10" name="Group 4"/>
          <p:cNvGrpSpPr/>
          <p:nvPr/>
        </p:nvGrpSpPr>
        <p:grpSpPr bwMode="auto">
          <a:xfrm>
            <a:off x="271780" y="1001987"/>
            <a:ext cx="1655445" cy="619125"/>
            <a:chOff x="404" y="1936"/>
            <a:chExt cx="1326" cy="298"/>
          </a:xfrm>
          <a:solidFill>
            <a:schemeClr val="accent1">
              <a:lumMod val="75000"/>
            </a:schemeClr>
          </a:solidFill>
        </p:grpSpPr>
        <p:sp>
          <p:nvSpPr>
            <p:cNvPr id="11" name="Rectangle 5"/>
            <p:cNvSpPr>
              <a:spLocks noChangeArrowheads="1"/>
            </p:cNvSpPr>
            <p:nvPr/>
          </p:nvSpPr>
          <p:spPr bwMode="invGray">
            <a:xfrm>
              <a:off x="404" y="1936"/>
              <a:ext cx="1205" cy="298"/>
            </a:xfrm>
            <a:prstGeom prst="rect">
              <a:avLst/>
            </a:prstGeom>
          </p:spPr>
          <p:style>
            <a:lnRef idx="1">
              <a:schemeClr val="accent3"/>
            </a:lnRef>
            <a:fillRef idx="2">
              <a:schemeClr val="accent3"/>
            </a:fillRef>
            <a:effectRef idx="1">
              <a:schemeClr val="accent3"/>
            </a:effectRef>
            <a:fontRef idx="minor">
              <a:schemeClr val="dk1"/>
            </a:fontRef>
          </p:style>
          <p:txBody>
            <a:bodyPr wrap="none" anchor="ctr"/>
            <a:lstStyle/>
            <a:p>
              <a:pPr algn="ctr" fontAlgn="auto">
                <a:defRPr/>
              </a:pPr>
              <a:r>
                <a:rPr lang="zh-CN" altLang="en-US" sz="1600" b="1" noProof="1">
                  <a:solidFill>
                    <a:schemeClr val="tx1"/>
                  </a:solidFill>
                  <a:latin typeface="宋体" panose="02010600030101010101" pitchFamily="2" charset="-122"/>
                  <a:ea typeface="宋体" panose="02010600030101010101" pitchFamily="2" charset="-122"/>
                  <a:sym typeface="+mn-ea"/>
                </a:rPr>
                <a:t>收集资料</a:t>
              </a:r>
            </a:p>
          </p:txBody>
        </p:sp>
        <p:sp>
          <p:nvSpPr>
            <p:cNvPr id="12" name="AutoShape 6"/>
            <p:cNvSpPr>
              <a:spLocks noChangeArrowheads="1"/>
            </p:cNvSpPr>
            <p:nvPr/>
          </p:nvSpPr>
          <p:spPr bwMode="invGray">
            <a:xfrm rot="5400000">
              <a:off x="1600" y="2025"/>
              <a:ext cx="139" cy="120"/>
            </a:xfrm>
            <a:prstGeom prst="triangle">
              <a:avLst>
                <a:gd name="adj" fmla="val 50000"/>
              </a:avLst>
            </a:prstGeom>
            <a:solidFill>
              <a:schemeClr val="accent3">
                <a:lumMod val="40000"/>
                <a:lumOff val="60000"/>
              </a:schemeClr>
            </a:solidFill>
            <a:ln>
              <a:noFill/>
            </a:ln>
          </p:spPr>
          <p:style>
            <a:lnRef idx="1">
              <a:schemeClr val="accent1"/>
            </a:lnRef>
            <a:fillRef idx="2">
              <a:schemeClr val="accent1"/>
            </a:fillRef>
            <a:effectRef idx="1">
              <a:schemeClr val="accent1"/>
            </a:effectRef>
            <a:fontRef idx="minor">
              <a:schemeClr val="dk1"/>
            </a:fontRef>
          </p:style>
          <p:txBody>
            <a:bodyPr wrap="none" anchor="ctr"/>
            <a:lstStyle/>
            <a:p>
              <a:pPr fontAlgn="auto">
                <a:defRPr/>
              </a:pPr>
              <a:endParaRPr lang="zh-CN" altLang="zh-CN" sz="1600" noProof="1">
                <a:solidFill>
                  <a:schemeClr val="bg1"/>
                </a:solidFill>
                <a:latin typeface="微软雅黑" panose="020B0503020204020204" pitchFamily="34" charset="-122"/>
                <a:ea typeface="微软雅黑" panose="020B0503020204020204" pitchFamily="34" charset="-122"/>
              </a:endParaRPr>
            </a:p>
          </p:txBody>
        </p:sp>
      </p:grpSp>
      <p:grpSp>
        <p:nvGrpSpPr>
          <p:cNvPr id="59" name="Group 4"/>
          <p:cNvGrpSpPr/>
          <p:nvPr/>
        </p:nvGrpSpPr>
        <p:grpSpPr bwMode="auto">
          <a:xfrm>
            <a:off x="271772" y="1838918"/>
            <a:ext cx="1655445" cy="619125"/>
            <a:chOff x="404" y="1936"/>
            <a:chExt cx="1326" cy="298"/>
          </a:xfrm>
          <a:solidFill>
            <a:schemeClr val="accent1">
              <a:lumMod val="75000"/>
            </a:schemeClr>
          </a:solidFill>
        </p:grpSpPr>
        <p:sp>
          <p:nvSpPr>
            <p:cNvPr id="62" name="Rectangle 5"/>
            <p:cNvSpPr>
              <a:spLocks noChangeArrowheads="1"/>
            </p:cNvSpPr>
            <p:nvPr/>
          </p:nvSpPr>
          <p:spPr bwMode="invGray">
            <a:xfrm>
              <a:off x="404" y="1936"/>
              <a:ext cx="1205" cy="298"/>
            </a:xfrm>
            <a:prstGeom prst="rect">
              <a:avLst/>
            </a:prstGeom>
          </p:spPr>
          <p:style>
            <a:lnRef idx="3">
              <a:schemeClr val="lt1"/>
            </a:lnRef>
            <a:fillRef idx="1">
              <a:schemeClr val="accent3"/>
            </a:fillRef>
            <a:effectRef idx="1">
              <a:schemeClr val="accent3"/>
            </a:effectRef>
            <a:fontRef idx="minor">
              <a:schemeClr val="lt1"/>
            </a:fontRef>
          </p:style>
          <p:txBody>
            <a:bodyPr wrap="none" anchor="ctr"/>
            <a:lstStyle/>
            <a:p>
              <a:pPr algn="ctr" fontAlgn="auto">
                <a:defRPr/>
              </a:pPr>
              <a:r>
                <a:rPr lang="zh-CN" altLang="en-US" sz="1600" noProof="1">
                  <a:solidFill>
                    <a:schemeClr val="tx1"/>
                  </a:solidFill>
                  <a:sym typeface="+mn-ea"/>
                </a:rPr>
                <a:t>资料研学</a:t>
              </a:r>
              <a:endParaRPr lang="zh-CN" altLang="en-US" sz="1600" b="1" noProof="1">
                <a:solidFill>
                  <a:schemeClr val="tx1"/>
                </a:solidFill>
                <a:latin typeface="宋体" panose="02010600030101010101" pitchFamily="2" charset="-122"/>
                <a:ea typeface="宋体" panose="02010600030101010101" pitchFamily="2" charset="-122"/>
                <a:sym typeface="+mn-ea"/>
              </a:endParaRPr>
            </a:p>
          </p:txBody>
        </p:sp>
        <p:sp>
          <p:nvSpPr>
            <p:cNvPr id="63" name="AutoShape 6"/>
            <p:cNvSpPr>
              <a:spLocks noChangeArrowheads="1"/>
            </p:cNvSpPr>
            <p:nvPr/>
          </p:nvSpPr>
          <p:spPr bwMode="invGray">
            <a:xfrm rot="5400000">
              <a:off x="1600" y="2025"/>
              <a:ext cx="139" cy="120"/>
            </a:xfrm>
            <a:prstGeom prst="triangle">
              <a:avLst>
                <a:gd name="adj" fmla="val 50000"/>
              </a:avLst>
            </a:prstGeom>
          </p:spPr>
          <p:style>
            <a:lnRef idx="3">
              <a:schemeClr val="lt1"/>
            </a:lnRef>
            <a:fillRef idx="1">
              <a:schemeClr val="accent3"/>
            </a:fillRef>
            <a:effectRef idx="1">
              <a:schemeClr val="accent3"/>
            </a:effectRef>
            <a:fontRef idx="minor">
              <a:schemeClr val="lt1"/>
            </a:fontRef>
          </p:style>
          <p:txBody>
            <a:bodyPr wrap="none" anchor="ctr"/>
            <a:lstStyle/>
            <a:p>
              <a:pPr fontAlgn="auto">
                <a:defRPr/>
              </a:pPr>
              <a:endParaRPr lang="zh-CN" altLang="zh-CN" sz="1600" noProof="1">
                <a:solidFill>
                  <a:schemeClr val="bg1"/>
                </a:solidFill>
                <a:latin typeface="微软雅黑" panose="020B0503020204020204" pitchFamily="34" charset="-122"/>
                <a:ea typeface="微软雅黑" panose="020B0503020204020204" pitchFamily="34" charset="-122"/>
              </a:endParaRPr>
            </a:p>
          </p:txBody>
        </p:sp>
      </p:grpSp>
      <p:sp>
        <p:nvSpPr>
          <p:cNvPr id="34" name="矩形 15"/>
          <p:cNvSpPr>
            <a:spLocks noChangeArrowheads="1"/>
          </p:cNvSpPr>
          <p:nvPr/>
        </p:nvSpPr>
        <p:spPr bwMode="auto">
          <a:xfrm>
            <a:off x="387351" y="2753009"/>
            <a:ext cx="1274763" cy="1392239"/>
          </a:xfrm>
          <a:prstGeom prst="rect">
            <a:avLst/>
          </a:prstGeom>
          <a:solidFill>
            <a:schemeClr val="accent5">
              <a:lumMod val="40000"/>
              <a:lumOff val="60000"/>
            </a:scheme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lnSpc>
                <a:spcPct val="90000"/>
              </a:lnSpc>
              <a:spcBef>
                <a:spcPct val="30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ct val="300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ct val="300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fontAlgn="auto" hangingPunct="1">
              <a:lnSpc>
                <a:spcPct val="100000"/>
              </a:lnSpc>
              <a:spcBef>
                <a:spcPct val="0"/>
              </a:spcBef>
              <a:buFont typeface="Arial" panose="020B0604020202020204" pitchFamily="34" charset="0"/>
              <a:buNone/>
            </a:pPr>
            <a:r>
              <a:rPr lang="zh-CN" altLang="en-US" sz="1875" noProof="1">
                <a:cs typeface="+mn-cs"/>
              </a:rPr>
              <a:t>（</a:t>
            </a:r>
            <a:r>
              <a:rPr lang="en-US" altLang="zh-CN" sz="1875" noProof="1">
                <a:cs typeface="+mn-cs"/>
              </a:rPr>
              <a:t>3</a:t>
            </a:r>
            <a:r>
              <a:rPr lang="zh-CN" altLang="en-US" sz="1875" noProof="1">
                <a:cs typeface="+mn-cs"/>
              </a:rPr>
              <a:t>）</a:t>
            </a:r>
            <a:endParaRPr lang="zh-CN" altLang="en-US" sz="1875" noProof="1"/>
          </a:p>
          <a:p>
            <a:pPr algn="ctr" eaLnBrk="1" fontAlgn="auto" hangingPunct="1">
              <a:lnSpc>
                <a:spcPct val="100000"/>
              </a:lnSpc>
              <a:spcBef>
                <a:spcPct val="0"/>
              </a:spcBef>
              <a:buFont typeface="Arial" panose="020B0604020202020204" pitchFamily="34" charset="0"/>
              <a:buNone/>
            </a:pPr>
            <a:r>
              <a:rPr lang="zh-CN" altLang="en-US" sz="1875" noProof="1">
                <a:cs typeface="+mn-cs"/>
                <a:sym typeface="+mn-ea"/>
              </a:rPr>
              <a:t>关联知识内容的拓展获取与学习</a:t>
            </a:r>
            <a:endParaRPr lang="zh-CN" altLang="en-US" sz="1875" noProof="1"/>
          </a:p>
        </p:txBody>
      </p:sp>
      <p:grpSp>
        <p:nvGrpSpPr>
          <p:cNvPr id="6" name="组合 5"/>
          <p:cNvGrpSpPr/>
          <p:nvPr/>
        </p:nvGrpSpPr>
        <p:grpSpPr>
          <a:xfrm>
            <a:off x="1927225" y="945335"/>
            <a:ext cx="10167939" cy="5366213"/>
            <a:chOff x="3034" y="2989"/>
            <a:chExt cx="16014" cy="7608"/>
          </a:xfrm>
        </p:grpSpPr>
        <p:pic>
          <p:nvPicPr>
            <p:cNvPr id="32777" name="图片 2" descr="C:\Users\yue\Desktop\火狐截图_2018-11-20T07-54-08.583Z.png火狐截图_2018-11-20T07-54-08.583Z"/>
            <p:cNvPicPr>
              <a:picLocks noChangeAspect="1"/>
            </p:cNvPicPr>
            <p:nvPr/>
          </p:nvPicPr>
          <p:blipFill>
            <a:blip r:embed="rId2"/>
            <a:srcRect/>
            <a:stretch>
              <a:fillRect/>
            </a:stretch>
          </p:blipFill>
          <p:spPr>
            <a:xfrm>
              <a:off x="3034" y="2989"/>
              <a:ext cx="16014" cy="6590"/>
            </a:xfrm>
            <a:prstGeom prst="rect">
              <a:avLst/>
            </a:prstGeom>
            <a:noFill/>
            <a:ln w="9525">
              <a:noFill/>
            </a:ln>
          </p:spPr>
        </p:pic>
        <p:pic>
          <p:nvPicPr>
            <p:cNvPr id="32778" name="图片 4"/>
            <p:cNvPicPr>
              <a:picLocks noChangeAspect="1"/>
            </p:cNvPicPr>
            <p:nvPr/>
          </p:nvPicPr>
          <p:blipFill>
            <a:blip r:embed="rId3"/>
            <a:stretch>
              <a:fillRect/>
            </a:stretch>
          </p:blipFill>
          <p:spPr>
            <a:xfrm>
              <a:off x="6401" y="10237"/>
              <a:ext cx="384" cy="360"/>
            </a:xfrm>
            <a:prstGeom prst="rect">
              <a:avLst/>
            </a:prstGeom>
            <a:noFill/>
            <a:ln w="9525">
              <a:noFill/>
            </a:ln>
          </p:spPr>
        </p:pic>
      </p:grpSp>
      <p:sp>
        <p:nvSpPr>
          <p:cNvPr id="7" name="矩形 6"/>
          <p:cNvSpPr/>
          <p:nvPr/>
        </p:nvSpPr>
        <p:spPr>
          <a:xfrm>
            <a:off x="4040188" y="6180420"/>
            <a:ext cx="268288" cy="177800"/>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z="2400" noProof="1">
              <a:solidFill>
                <a:prstClr val="white"/>
              </a:solidFill>
            </a:endParaRPr>
          </a:p>
        </p:txBody>
      </p:sp>
      <p:sp>
        <p:nvSpPr>
          <p:cNvPr id="4" name="矩形 3"/>
          <p:cNvSpPr/>
          <p:nvPr/>
        </p:nvSpPr>
        <p:spPr>
          <a:xfrm>
            <a:off x="9577705" y="1346835"/>
            <a:ext cx="467360" cy="49212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z="2400" noProof="1">
              <a:solidFill>
                <a:prstClr val="white"/>
              </a:solidFill>
            </a:endParaRPr>
          </a:p>
        </p:txBody>
      </p:sp>
      <p:pic>
        <p:nvPicPr>
          <p:cNvPr id="15" name="图片 14" descr="C:\Users\yue\Desktop\火狐截图_2018-11-20T08-19-43.727Z.png火狐截图_2018-11-20T08-19-43.727Z"/>
          <p:cNvPicPr>
            <a:picLocks noChangeAspect="1"/>
          </p:cNvPicPr>
          <p:nvPr/>
        </p:nvPicPr>
        <p:blipFill>
          <a:blip r:embed="rId4"/>
          <a:srcRect/>
          <a:stretch>
            <a:fillRect/>
          </a:stretch>
        </p:blipFill>
        <p:spPr>
          <a:xfrm>
            <a:off x="1926590" y="1670685"/>
            <a:ext cx="7915275" cy="4172585"/>
          </a:xfrm>
          <a:prstGeom prst="rect">
            <a:avLst/>
          </a:prstGeom>
          <a:noFill/>
          <a:ln w="9525">
            <a:noFill/>
          </a:ln>
        </p:spPr>
      </p:pic>
      <p:sp>
        <p:nvSpPr>
          <p:cNvPr id="18" name="矩形 17"/>
          <p:cNvSpPr/>
          <p:nvPr/>
        </p:nvSpPr>
        <p:spPr>
          <a:xfrm>
            <a:off x="1989455" y="3521710"/>
            <a:ext cx="1453515" cy="174815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z="2400" noProof="1">
              <a:solidFill>
                <a:prstClr val="white"/>
              </a:solidFill>
            </a:endParaRPr>
          </a:p>
        </p:txBody>
      </p:sp>
      <p:sp>
        <p:nvSpPr>
          <p:cNvPr id="28" name="矩形标注 27"/>
          <p:cNvSpPr/>
          <p:nvPr/>
        </p:nvSpPr>
        <p:spPr>
          <a:xfrm>
            <a:off x="4598989" y="3521676"/>
            <a:ext cx="4167188" cy="1062039"/>
          </a:xfrm>
          <a:prstGeom prst="wedgeRectCallout">
            <a:avLst>
              <a:gd name="adj1" fmla="val -75729"/>
              <a:gd name="adj2" fmla="val -12268"/>
            </a:avLst>
          </a:prstGeom>
          <a:ln>
            <a:solidFill>
              <a:srgbClr val="00B050"/>
            </a:solidFill>
          </a:ln>
        </p:spPr>
        <p:style>
          <a:lnRef idx="2">
            <a:schemeClr val="dk1"/>
          </a:lnRef>
          <a:fillRef idx="1">
            <a:schemeClr val="lt1"/>
          </a:fillRef>
          <a:effectRef idx="0">
            <a:schemeClr val="dk1"/>
          </a:effectRef>
          <a:fontRef idx="minor">
            <a:schemeClr val="dk1"/>
          </a:fontRef>
        </p:style>
        <p:txBody>
          <a:bodyPr rtlCol="0" anchor="ctr"/>
          <a:lstStyle/>
          <a:p>
            <a:pPr algn="ctr" fontAlgn="auto"/>
            <a:r>
              <a:rPr lang="zh-CN" altLang="en-US" sz="1865" noProof="1">
                <a:solidFill>
                  <a:srgbClr val="FF0000"/>
                </a:solidFill>
                <a:ea typeface="微软雅黑" panose="020B0503020204020204" pitchFamily="34" charset="-122"/>
              </a:rPr>
              <a:t>通过知网节进一步拓展除引文关系外的其他关联作者、相似文献、读者推荐文献与相关基金文献</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500" fill="hold"/>
                                        <p:tgtEl>
                                          <p:spTgt spid="15"/>
                                        </p:tgtEl>
                                        <p:attrNameLst>
                                          <p:attrName>ppt_x</p:attrName>
                                        </p:attrNameLst>
                                      </p:cBhvr>
                                      <p:tavLst>
                                        <p:tav tm="0">
                                          <p:val>
                                            <p:strVal val="#ppt_x"/>
                                          </p:val>
                                        </p:tav>
                                        <p:tav tm="100000">
                                          <p:val>
                                            <p:strVal val="#ppt_x"/>
                                          </p:val>
                                        </p:tav>
                                      </p:tavLst>
                                    </p:anim>
                                    <p:anim calcmode="lin" valueType="num">
                                      <p:cBhvr>
                                        <p:cTn id="14" dur="500" fill="hold"/>
                                        <p:tgtEl>
                                          <p:spTgt spid="15"/>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17" presetClass="entr" presetSubtype="10" fill="hold" grpId="0" nodeType="afterEffect">
                                  <p:stCondLst>
                                    <p:cond delay="0"/>
                                  </p:stCondLst>
                                  <p:childTnLst>
                                    <p:set>
                                      <p:cBhvr>
                                        <p:cTn id="17" dur="1" fill="hold">
                                          <p:stCondLst>
                                            <p:cond delay="0"/>
                                          </p:stCondLst>
                                        </p:cTn>
                                        <p:tgtEl>
                                          <p:spTgt spid="18"/>
                                        </p:tgtEl>
                                        <p:attrNameLst>
                                          <p:attrName>style.visibility</p:attrName>
                                        </p:attrNameLst>
                                      </p:cBhvr>
                                      <p:to>
                                        <p:strVal val="visible"/>
                                      </p:to>
                                    </p:set>
                                    <p:anim calcmode="lin" valueType="num">
                                      <p:cBhvr>
                                        <p:cTn id="18" dur="500" fill="hold"/>
                                        <p:tgtEl>
                                          <p:spTgt spid="18"/>
                                        </p:tgtEl>
                                        <p:attrNameLst>
                                          <p:attrName>ppt_w</p:attrName>
                                        </p:attrNameLst>
                                      </p:cBhvr>
                                      <p:tavLst>
                                        <p:tav tm="0">
                                          <p:val>
                                            <p:fltVal val="0"/>
                                          </p:val>
                                        </p:tav>
                                        <p:tav tm="100000">
                                          <p:val>
                                            <p:strVal val="#ppt_w"/>
                                          </p:val>
                                        </p:tav>
                                      </p:tavLst>
                                    </p:anim>
                                    <p:anim calcmode="lin" valueType="num">
                                      <p:cBhvr>
                                        <p:cTn id="19" dur="500" fill="hold"/>
                                        <p:tgtEl>
                                          <p:spTgt spid="18"/>
                                        </p:tgtEl>
                                        <p:attrNameLst>
                                          <p:attrName>ppt_h</p:attrName>
                                        </p:attrNameLst>
                                      </p:cBhvr>
                                      <p:tavLst>
                                        <p:tav tm="0">
                                          <p:val>
                                            <p:strVal val="#ppt_h"/>
                                          </p:val>
                                        </p:tav>
                                        <p:tav tm="100000">
                                          <p:val>
                                            <p:strVal val="#ppt_h"/>
                                          </p:val>
                                        </p:tav>
                                      </p:tavLst>
                                    </p:anim>
                                  </p:childTnLst>
                                </p:cTn>
                              </p:par>
                            </p:childTnLst>
                          </p:cTn>
                        </p:par>
                        <p:par>
                          <p:cTn id="20" fill="hold">
                            <p:stCondLst>
                              <p:cond delay="1000"/>
                            </p:stCondLst>
                            <p:childTnLst>
                              <p:par>
                                <p:cTn id="21" presetID="53" presetClass="entr" presetSubtype="16" fill="hold" grpId="0" nodeType="afterEffect">
                                  <p:stCondLst>
                                    <p:cond delay="0"/>
                                  </p:stCondLst>
                                  <p:childTnLst>
                                    <p:set>
                                      <p:cBhvr>
                                        <p:cTn id="22" dur="1" fill="hold">
                                          <p:stCondLst>
                                            <p:cond delay="0"/>
                                          </p:stCondLst>
                                        </p:cTn>
                                        <p:tgtEl>
                                          <p:spTgt spid="28"/>
                                        </p:tgtEl>
                                        <p:attrNameLst>
                                          <p:attrName>style.visibility</p:attrName>
                                        </p:attrNameLst>
                                      </p:cBhvr>
                                      <p:to>
                                        <p:strVal val="visible"/>
                                      </p:to>
                                    </p:set>
                                    <p:anim calcmode="lin" valueType="num">
                                      <p:cBhvr>
                                        <p:cTn id="23" dur="500" fill="hold"/>
                                        <p:tgtEl>
                                          <p:spTgt spid="28"/>
                                        </p:tgtEl>
                                        <p:attrNameLst>
                                          <p:attrName>ppt_w</p:attrName>
                                        </p:attrNameLst>
                                      </p:cBhvr>
                                      <p:tavLst>
                                        <p:tav tm="0">
                                          <p:val>
                                            <p:fltVal val="0"/>
                                          </p:val>
                                        </p:tav>
                                        <p:tav tm="100000">
                                          <p:val>
                                            <p:strVal val="#ppt_w"/>
                                          </p:val>
                                        </p:tav>
                                      </p:tavLst>
                                    </p:anim>
                                    <p:anim calcmode="lin" valueType="num">
                                      <p:cBhvr>
                                        <p:cTn id="24" dur="500" fill="hold"/>
                                        <p:tgtEl>
                                          <p:spTgt spid="28"/>
                                        </p:tgtEl>
                                        <p:attrNameLst>
                                          <p:attrName>ppt_h</p:attrName>
                                        </p:attrNameLst>
                                      </p:cBhvr>
                                      <p:tavLst>
                                        <p:tav tm="0">
                                          <p:val>
                                            <p:fltVal val="0"/>
                                          </p:val>
                                        </p:tav>
                                        <p:tav tm="100000">
                                          <p:val>
                                            <p:strVal val="#ppt_h"/>
                                          </p:val>
                                        </p:tav>
                                      </p:tavLst>
                                    </p:anim>
                                    <p:animEffect transition="in" filter="fade">
                                      <p:cBhvr>
                                        <p:cTn id="2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18" grpId="0" bldLvl="0" animBg="1"/>
      <p:bldP spid="28" grpId="0" bldLvl="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p:nvPr/>
        </p:nvSpPr>
        <p:spPr>
          <a:xfrm>
            <a:off x="706438" y="177800"/>
            <a:ext cx="10771187" cy="490538"/>
          </a:xfrm>
          <a:prstGeom prst="rect">
            <a:avLst/>
          </a:prstGeom>
          <a:noFill/>
          <a:ln w="9525">
            <a:noFill/>
          </a:ln>
        </p:spPr>
        <p:txBody>
          <a:bodyPr anchor="t"/>
          <a:lstStyle/>
          <a:p>
            <a:pPr lvl="0" indent="0" eaLnBrk="0" hangingPunct="0">
              <a:lnSpc>
                <a:spcPct val="90000"/>
              </a:lnSpc>
            </a:pPr>
            <a:r>
              <a:rPr lang="zh-CN" sz="3200" dirty="0">
                <a:solidFill>
                  <a:schemeClr val="bg1"/>
                </a:solidFill>
                <a:latin typeface="微软雅黑" panose="020B0503020204020204" pitchFamily="34" charset="-122"/>
                <a:ea typeface="微软雅黑" panose="020B0503020204020204" pitchFamily="34" charset="-122"/>
                <a:sym typeface="+mn-ea"/>
              </a:rPr>
              <a:t>研学平台</a:t>
            </a:r>
            <a:r>
              <a:rPr lang="en-US" altLang="zh-CN" sz="3200" dirty="0">
                <a:solidFill>
                  <a:schemeClr val="bg1"/>
                </a:solidFill>
                <a:latin typeface="微软雅黑" panose="020B0503020204020204" pitchFamily="34" charset="-122"/>
                <a:ea typeface="微软雅黑" panose="020B0503020204020204" pitchFamily="34" charset="-122"/>
                <a:sym typeface="+mn-ea"/>
              </a:rPr>
              <a:t>——</a:t>
            </a:r>
            <a:r>
              <a:rPr lang="zh-CN" sz="3200" dirty="0">
                <a:solidFill>
                  <a:schemeClr val="bg1"/>
                </a:solidFill>
                <a:latin typeface="微软雅黑" panose="020B0503020204020204" pitchFamily="34" charset="-122"/>
                <a:ea typeface="微软雅黑" panose="020B0503020204020204" pitchFamily="34" charset="-122"/>
                <a:sym typeface="+mn-ea"/>
              </a:rPr>
              <a:t>资料研读</a:t>
            </a:r>
            <a:r>
              <a:rPr sz="3200" dirty="0">
                <a:solidFill>
                  <a:schemeClr val="bg1"/>
                </a:solidFill>
                <a:latin typeface="微软雅黑" panose="020B0503020204020204" pitchFamily="34" charset="-122"/>
                <a:ea typeface="微软雅黑" panose="020B0503020204020204" pitchFamily="34" charset="-122"/>
              </a:rPr>
              <a:t> </a:t>
            </a:r>
          </a:p>
        </p:txBody>
      </p:sp>
      <p:grpSp>
        <p:nvGrpSpPr>
          <p:cNvPr id="10" name="Group 4"/>
          <p:cNvGrpSpPr/>
          <p:nvPr/>
        </p:nvGrpSpPr>
        <p:grpSpPr bwMode="auto">
          <a:xfrm>
            <a:off x="271780" y="895307"/>
            <a:ext cx="1655445" cy="619125"/>
            <a:chOff x="404" y="1936"/>
            <a:chExt cx="1326" cy="298"/>
          </a:xfrm>
          <a:solidFill>
            <a:schemeClr val="accent1">
              <a:lumMod val="75000"/>
            </a:schemeClr>
          </a:solidFill>
        </p:grpSpPr>
        <p:sp>
          <p:nvSpPr>
            <p:cNvPr id="11" name="Rectangle 5"/>
            <p:cNvSpPr>
              <a:spLocks noChangeArrowheads="1"/>
            </p:cNvSpPr>
            <p:nvPr/>
          </p:nvSpPr>
          <p:spPr bwMode="invGray">
            <a:xfrm>
              <a:off x="404" y="1936"/>
              <a:ext cx="1205" cy="298"/>
            </a:xfrm>
            <a:prstGeom prst="rect">
              <a:avLst/>
            </a:prstGeom>
          </p:spPr>
          <p:style>
            <a:lnRef idx="1">
              <a:schemeClr val="accent3"/>
            </a:lnRef>
            <a:fillRef idx="2">
              <a:schemeClr val="accent3"/>
            </a:fillRef>
            <a:effectRef idx="1">
              <a:schemeClr val="accent3"/>
            </a:effectRef>
            <a:fontRef idx="minor">
              <a:schemeClr val="dk1"/>
            </a:fontRef>
          </p:style>
          <p:txBody>
            <a:bodyPr wrap="none" anchor="ctr"/>
            <a:lstStyle/>
            <a:p>
              <a:pPr algn="ctr" fontAlgn="auto">
                <a:defRPr/>
              </a:pPr>
              <a:r>
                <a:rPr lang="zh-CN" altLang="en-US" sz="1600" noProof="1">
                  <a:solidFill>
                    <a:schemeClr val="tx1"/>
                  </a:solidFill>
                  <a:latin typeface="宋体" panose="02010600030101010101" pitchFamily="2" charset="-122"/>
                  <a:ea typeface="宋体" panose="02010600030101010101" pitchFamily="2" charset="-122"/>
                  <a:sym typeface="+mn-ea"/>
                </a:rPr>
                <a:t>收集资料</a:t>
              </a:r>
            </a:p>
          </p:txBody>
        </p:sp>
        <p:sp>
          <p:nvSpPr>
            <p:cNvPr id="12" name="AutoShape 6"/>
            <p:cNvSpPr>
              <a:spLocks noChangeArrowheads="1"/>
            </p:cNvSpPr>
            <p:nvPr/>
          </p:nvSpPr>
          <p:spPr bwMode="invGray">
            <a:xfrm rot="5400000">
              <a:off x="1600" y="2025"/>
              <a:ext cx="139" cy="120"/>
            </a:xfrm>
            <a:prstGeom prst="triangle">
              <a:avLst>
                <a:gd name="adj" fmla="val 50000"/>
              </a:avLst>
            </a:prstGeom>
            <a:solidFill>
              <a:schemeClr val="accent3">
                <a:lumMod val="40000"/>
                <a:lumOff val="60000"/>
              </a:schemeClr>
            </a:solidFill>
            <a:ln>
              <a:noFill/>
            </a:ln>
          </p:spPr>
          <p:style>
            <a:lnRef idx="1">
              <a:schemeClr val="accent1"/>
            </a:lnRef>
            <a:fillRef idx="2">
              <a:schemeClr val="accent1"/>
            </a:fillRef>
            <a:effectRef idx="1">
              <a:schemeClr val="accent1"/>
            </a:effectRef>
            <a:fontRef idx="minor">
              <a:schemeClr val="dk1"/>
            </a:fontRef>
          </p:style>
          <p:txBody>
            <a:bodyPr wrap="none" anchor="ctr"/>
            <a:lstStyle/>
            <a:p>
              <a:pPr fontAlgn="auto">
                <a:defRPr/>
              </a:pPr>
              <a:endParaRPr lang="zh-CN" altLang="zh-CN" sz="1600" noProof="1">
                <a:solidFill>
                  <a:schemeClr val="bg1"/>
                </a:solidFill>
                <a:latin typeface="微软雅黑" panose="020B0503020204020204" pitchFamily="34" charset="-122"/>
                <a:ea typeface="微软雅黑" panose="020B0503020204020204" pitchFamily="34" charset="-122"/>
              </a:endParaRPr>
            </a:p>
          </p:txBody>
        </p:sp>
      </p:grpSp>
      <p:grpSp>
        <p:nvGrpSpPr>
          <p:cNvPr id="59" name="Group 4"/>
          <p:cNvGrpSpPr/>
          <p:nvPr/>
        </p:nvGrpSpPr>
        <p:grpSpPr bwMode="auto">
          <a:xfrm>
            <a:off x="271772" y="1732238"/>
            <a:ext cx="1655445" cy="619125"/>
            <a:chOff x="404" y="1936"/>
            <a:chExt cx="1326" cy="298"/>
          </a:xfrm>
          <a:solidFill>
            <a:schemeClr val="accent1">
              <a:lumMod val="75000"/>
            </a:schemeClr>
          </a:solidFill>
        </p:grpSpPr>
        <p:sp>
          <p:nvSpPr>
            <p:cNvPr id="62" name="Rectangle 5"/>
            <p:cNvSpPr>
              <a:spLocks noChangeArrowheads="1"/>
            </p:cNvSpPr>
            <p:nvPr/>
          </p:nvSpPr>
          <p:spPr bwMode="invGray">
            <a:xfrm>
              <a:off x="404" y="1936"/>
              <a:ext cx="1205" cy="298"/>
            </a:xfrm>
            <a:prstGeom prst="rect">
              <a:avLst/>
            </a:prstGeom>
          </p:spPr>
          <p:style>
            <a:lnRef idx="3">
              <a:schemeClr val="lt1"/>
            </a:lnRef>
            <a:fillRef idx="1">
              <a:schemeClr val="accent3"/>
            </a:fillRef>
            <a:effectRef idx="1">
              <a:schemeClr val="accent3"/>
            </a:effectRef>
            <a:fontRef idx="minor">
              <a:schemeClr val="lt1"/>
            </a:fontRef>
          </p:style>
          <p:txBody>
            <a:bodyPr wrap="none" anchor="ctr"/>
            <a:lstStyle/>
            <a:p>
              <a:pPr algn="ctr" fontAlgn="auto">
                <a:defRPr/>
              </a:pPr>
              <a:r>
                <a:rPr lang="zh-CN" altLang="en-US" sz="1600" b="1" noProof="1">
                  <a:solidFill>
                    <a:schemeClr val="tx1"/>
                  </a:solidFill>
                  <a:sym typeface="+mn-ea"/>
                </a:rPr>
                <a:t>资料研学</a:t>
              </a:r>
              <a:endParaRPr lang="zh-CN" altLang="en-US" sz="1600" b="1" noProof="1">
                <a:solidFill>
                  <a:schemeClr val="tx1"/>
                </a:solidFill>
                <a:latin typeface="宋体" panose="02010600030101010101" pitchFamily="2" charset="-122"/>
                <a:ea typeface="宋体" panose="02010600030101010101" pitchFamily="2" charset="-122"/>
                <a:sym typeface="+mn-ea"/>
              </a:endParaRPr>
            </a:p>
          </p:txBody>
        </p:sp>
        <p:sp>
          <p:nvSpPr>
            <p:cNvPr id="63" name="AutoShape 6"/>
            <p:cNvSpPr>
              <a:spLocks noChangeArrowheads="1"/>
            </p:cNvSpPr>
            <p:nvPr/>
          </p:nvSpPr>
          <p:spPr bwMode="invGray">
            <a:xfrm rot="5400000">
              <a:off x="1600" y="2025"/>
              <a:ext cx="139" cy="120"/>
            </a:xfrm>
            <a:prstGeom prst="triangle">
              <a:avLst>
                <a:gd name="adj" fmla="val 50000"/>
              </a:avLst>
            </a:prstGeom>
          </p:spPr>
          <p:style>
            <a:lnRef idx="3">
              <a:schemeClr val="lt1"/>
            </a:lnRef>
            <a:fillRef idx="1">
              <a:schemeClr val="accent3"/>
            </a:fillRef>
            <a:effectRef idx="1">
              <a:schemeClr val="accent3"/>
            </a:effectRef>
            <a:fontRef idx="minor">
              <a:schemeClr val="lt1"/>
            </a:fontRef>
          </p:style>
          <p:txBody>
            <a:bodyPr wrap="none" anchor="ctr"/>
            <a:lstStyle/>
            <a:p>
              <a:pPr fontAlgn="auto">
                <a:defRPr/>
              </a:pPr>
              <a:endParaRPr lang="zh-CN" altLang="zh-CN" sz="1600" noProof="1">
                <a:solidFill>
                  <a:schemeClr val="bg1"/>
                </a:solidFill>
                <a:latin typeface="微软雅黑" panose="020B0503020204020204" pitchFamily="34" charset="-122"/>
                <a:ea typeface="微软雅黑" panose="020B0503020204020204" pitchFamily="34" charset="-122"/>
              </a:endParaRPr>
            </a:p>
          </p:txBody>
        </p:sp>
      </p:grpSp>
      <p:sp>
        <p:nvSpPr>
          <p:cNvPr id="33" name="矩形 15"/>
          <p:cNvSpPr>
            <a:spLocks noChangeArrowheads="1"/>
          </p:cNvSpPr>
          <p:nvPr/>
        </p:nvSpPr>
        <p:spPr bwMode="auto">
          <a:xfrm>
            <a:off x="304800" y="2689190"/>
            <a:ext cx="1438275" cy="1773239"/>
          </a:xfrm>
          <a:prstGeom prst="rect">
            <a:avLst/>
          </a:prstGeom>
          <a:solidFill>
            <a:schemeClr val="accent2">
              <a:lumMod val="60000"/>
              <a:lumOff val="40000"/>
            </a:scheme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lnSpc>
                <a:spcPct val="90000"/>
              </a:lnSpc>
              <a:spcBef>
                <a:spcPct val="30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ct val="300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ct val="300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fontAlgn="auto" hangingPunct="1">
              <a:lnSpc>
                <a:spcPct val="100000"/>
              </a:lnSpc>
              <a:spcBef>
                <a:spcPct val="0"/>
              </a:spcBef>
              <a:buFont typeface="Arial" panose="020B0604020202020204" pitchFamily="34" charset="0"/>
              <a:buNone/>
            </a:pPr>
            <a:r>
              <a:rPr lang="zh-CN" altLang="en-US" sz="1875" noProof="1">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1875" noProof="1">
                <a:latin typeface="微软雅黑" panose="020B0503020204020204" pitchFamily="34" charset="-122"/>
                <a:ea typeface="微软雅黑" panose="020B0503020204020204" pitchFamily="34" charset="-122"/>
                <a:cs typeface="微软雅黑" panose="020B0503020204020204" pitchFamily="34" charset="-122"/>
                <a:sym typeface="+mn-ea"/>
              </a:rPr>
              <a:t>4</a:t>
            </a:r>
            <a:r>
              <a:rPr lang="zh-CN" altLang="en-US" sz="1875" noProof="1">
                <a:latin typeface="微软雅黑" panose="020B0503020204020204" pitchFamily="34" charset="-122"/>
                <a:ea typeface="微软雅黑" panose="020B0503020204020204" pitchFamily="34" charset="-122"/>
                <a:cs typeface="微软雅黑" panose="020B0503020204020204" pitchFamily="34" charset="-122"/>
                <a:sym typeface="+mn-ea"/>
              </a:rPr>
              <a:t>）</a:t>
            </a:r>
          </a:p>
          <a:p>
            <a:pPr algn="ctr" eaLnBrk="1" fontAlgn="auto" hangingPunct="1">
              <a:lnSpc>
                <a:spcPct val="100000"/>
              </a:lnSpc>
              <a:spcBef>
                <a:spcPct val="0"/>
              </a:spcBef>
              <a:buFont typeface="Arial" panose="020B0604020202020204" pitchFamily="34" charset="0"/>
              <a:buNone/>
            </a:pPr>
            <a:r>
              <a:rPr lang="zh-CN" altLang="en-US" sz="1875" noProof="1">
                <a:latin typeface="微软雅黑" panose="020B0503020204020204" pitchFamily="34" charset="-122"/>
                <a:ea typeface="微软雅黑" panose="020B0503020204020204" pitchFamily="34" charset="-122"/>
                <a:cs typeface="微软雅黑" panose="020B0503020204020204" pitchFamily="34" charset="-122"/>
                <a:sym typeface="+mn-ea"/>
              </a:rPr>
              <a:t>记学习笔记、文摘，形成自己的学习成果</a:t>
            </a:r>
            <a:endParaRPr lang="zh-CN" altLang="en-US" sz="1875" noProof="1">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9" name="图片 8"/>
          <p:cNvPicPr>
            <a:picLocks noChangeAspect="1"/>
          </p:cNvPicPr>
          <p:nvPr/>
        </p:nvPicPr>
        <p:blipFill>
          <a:blip r:embed="rId2"/>
          <a:stretch>
            <a:fillRect/>
          </a:stretch>
        </p:blipFill>
        <p:spPr>
          <a:xfrm>
            <a:off x="1972310" y="837565"/>
            <a:ext cx="10093325" cy="5476875"/>
          </a:xfrm>
          <a:prstGeom prst="rect">
            <a:avLst/>
          </a:prstGeom>
        </p:spPr>
      </p:pic>
      <p:sp>
        <p:nvSpPr>
          <p:cNvPr id="13" name="矩形 12"/>
          <p:cNvSpPr/>
          <p:nvPr/>
        </p:nvSpPr>
        <p:spPr>
          <a:xfrm>
            <a:off x="4058920" y="3729355"/>
            <a:ext cx="389890" cy="44132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z="135" noProof="1"/>
          </a:p>
        </p:txBody>
      </p:sp>
      <p:pic>
        <p:nvPicPr>
          <p:cNvPr id="14" name="图片 13"/>
          <p:cNvPicPr>
            <a:picLocks noChangeAspect="1"/>
          </p:cNvPicPr>
          <p:nvPr/>
        </p:nvPicPr>
        <p:blipFill>
          <a:blip r:embed="rId3"/>
          <a:stretch>
            <a:fillRect/>
          </a:stretch>
        </p:blipFill>
        <p:spPr>
          <a:xfrm>
            <a:off x="5588635" y="2186940"/>
            <a:ext cx="3989705" cy="4128135"/>
          </a:xfrm>
          <a:prstGeom prst="rect">
            <a:avLst/>
          </a:prstGeom>
        </p:spPr>
      </p:pic>
      <p:sp>
        <p:nvSpPr>
          <p:cNvPr id="23" name="右箭头 22"/>
          <p:cNvSpPr/>
          <p:nvPr/>
        </p:nvSpPr>
        <p:spPr>
          <a:xfrm>
            <a:off x="2677795" y="4462780"/>
            <a:ext cx="2910840" cy="1614170"/>
          </a:xfrm>
          <a:prstGeom prst="rightArrow">
            <a:avLst/>
          </a:prstGeom>
        </p:spPr>
        <p:style>
          <a:lnRef idx="1">
            <a:schemeClr val="accent6"/>
          </a:lnRef>
          <a:fillRef idx="3">
            <a:schemeClr val="accent6"/>
          </a:fillRef>
          <a:effectRef idx="2">
            <a:schemeClr val="accent6"/>
          </a:effectRef>
          <a:fontRef idx="minor">
            <a:schemeClr val="lt1"/>
          </a:fontRef>
        </p:style>
        <p:txBody>
          <a:bodyPr rtlCol="0" anchor="ctr"/>
          <a:lstStyle/>
          <a:p>
            <a:pPr fontAlgn="auto"/>
            <a:r>
              <a:rPr lang="zh-CN" altLang="en-US" sz="1600" b="1" noProof="1"/>
              <a:t>在学习的过程中，支持随时在</a:t>
            </a:r>
            <a:r>
              <a:rPr lang="en-US" altLang="zh-CN" sz="1600" b="1" noProof="1"/>
              <a:t>XML</a:t>
            </a:r>
            <a:r>
              <a:rPr lang="zh-CN" altLang="en-US" sz="1600" b="1" noProof="1"/>
              <a:t>碎片化内容上进行笔记的记录</a:t>
            </a:r>
          </a:p>
        </p:txBody>
      </p:sp>
      <p:pic>
        <p:nvPicPr>
          <p:cNvPr id="24" name="图片 23"/>
          <p:cNvPicPr>
            <a:picLocks noChangeAspect="1"/>
          </p:cNvPicPr>
          <p:nvPr/>
        </p:nvPicPr>
        <p:blipFill>
          <a:blip r:embed="rId4"/>
          <a:stretch>
            <a:fillRect/>
          </a:stretch>
        </p:blipFill>
        <p:spPr>
          <a:xfrm>
            <a:off x="1972310" y="849630"/>
            <a:ext cx="10093325" cy="5465445"/>
          </a:xfrm>
          <a:prstGeom prst="rect">
            <a:avLst/>
          </a:prstGeom>
        </p:spPr>
      </p:pic>
      <p:sp>
        <p:nvSpPr>
          <p:cNvPr id="27" name="矩形 26"/>
          <p:cNvSpPr/>
          <p:nvPr/>
        </p:nvSpPr>
        <p:spPr>
          <a:xfrm>
            <a:off x="4183380" y="3729990"/>
            <a:ext cx="5178425" cy="112331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615" noProof="1"/>
          </a:p>
        </p:txBody>
      </p:sp>
      <p:sp>
        <p:nvSpPr>
          <p:cNvPr id="28" name="矩形 15"/>
          <p:cNvSpPr/>
          <p:nvPr/>
        </p:nvSpPr>
        <p:spPr>
          <a:xfrm>
            <a:off x="6125210" y="1339850"/>
            <a:ext cx="2602865" cy="1011555"/>
          </a:xfrm>
          <a:prstGeom prst="rect">
            <a:avLst/>
          </a:prstGeom>
          <a:solidFill>
            <a:srgbClr val="00B050"/>
          </a:solidFill>
          <a:ln w="9525">
            <a:noFill/>
          </a:ln>
        </p:spPr>
        <p:txBody>
          <a:bodyPr anchor="ctr"/>
          <a:lstStyle/>
          <a:p>
            <a:pPr algn="ctr" fontAlgn="auto"/>
            <a:r>
              <a:rPr lang="zh-CN" altLang="en-US" sz="2000" noProof="1">
                <a:latin typeface="微软雅黑" panose="020B0503020204020204" pitchFamily="34" charset="-122"/>
                <a:ea typeface="微软雅黑" panose="020B0503020204020204" pitchFamily="34" charset="-122"/>
                <a:cs typeface="+mn-cs"/>
              </a:rPr>
              <a:t>相关学习笔记，可自动插入原文对应模块</a:t>
            </a:r>
            <a:endParaRPr lang="zh-CN" altLang="en-US" sz="2000" noProof="1">
              <a:latin typeface="微软雅黑" panose="020B0503020204020204" pitchFamily="34" charset="-122"/>
              <a:ea typeface="微软雅黑" panose="020B0503020204020204" pitchFamily="34" charset="-122"/>
            </a:endParaRPr>
          </a:p>
        </p:txBody>
      </p:sp>
      <p:sp>
        <p:nvSpPr>
          <p:cNvPr id="29" name="直接连接符 6"/>
          <p:cNvSpPr>
            <a:spLocks noChangeShapeType="1"/>
          </p:cNvSpPr>
          <p:nvPr/>
        </p:nvSpPr>
        <p:spPr bwMode="auto">
          <a:xfrm flipV="1">
            <a:off x="7307580" y="2352040"/>
            <a:ext cx="8890" cy="1377950"/>
          </a:xfrm>
          <a:prstGeom prst="line">
            <a:avLst/>
          </a:prstGeom>
          <a:noFill/>
          <a:ln w="6350">
            <a:solidFill>
              <a:srgbClr val="00B050"/>
            </a:solidFill>
            <a:rou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endParaRPr lang="zh-CN" altLang="en-US" sz="1615" noProof="1"/>
          </a:p>
        </p:txBody>
      </p:sp>
      <p:sp>
        <p:nvSpPr>
          <p:cNvPr id="30" name="矩形 29"/>
          <p:cNvSpPr/>
          <p:nvPr/>
        </p:nvSpPr>
        <p:spPr>
          <a:xfrm>
            <a:off x="9749155" y="1732280"/>
            <a:ext cx="762000" cy="45402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615" noProof="1"/>
          </a:p>
        </p:txBody>
      </p:sp>
      <p:sp>
        <p:nvSpPr>
          <p:cNvPr id="31" name="直接连接符 6"/>
          <p:cNvSpPr>
            <a:spLocks noChangeShapeType="1"/>
          </p:cNvSpPr>
          <p:nvPr/>
        </p:nvSpPr>
        <p:spPr bwMode="auto">
          <a:xfrm flipH="1" flipV="1">
            <a:off x="10129520" y="1209675"/>
            <a:ext cx="16510" cy="435610"/>
          </a:xfrm>
          <a:prstGeom prst="line">
            <a:avLst/>
          </a:prstGeom>
          <a:noFill/>
          <a:ln w="6350">
            <a:solidFill>
              <a:srgbClr val="00B050"/>
            </a:solidFill>
            <a:rou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endParaRPr lang="zh-CN" altLang="en-US" sz="1615" noProof="1"/>
          </a:p>
        </p:txBody>
      </p:sp>
      <p:sp>
        <p:nvSpPr>
          <p:cNvPr id="32" name="矩形 15"/>
          <p:cNvSpPr/>
          <p:nvPr/>
        </p:nvSpPr>
        <p:spPr>
          <a:xfrm>
            <a:off x="9361805" y="583565"/>
            <a:ext cx="2287905" cy="626110"/>
          </a:xfrm>
          <a:prstGeom prst="rect">
            <a:avLst/>
          </a:prstGeom>
          <a:solidFill>
            <a:srgbClr val="00B050"/>
          </a:solidFill>
          <a:ln w="9525">
            <a:noFill/>
          </a:ln>
        </p:spPr>
        <p:txBody>
          <a:bodyPr anchor="ctr"/>
          <a:lstStyle/>
          <a:p>
            <a:pPr algn="ctr" fontAlgn="auto"/>
            <a:r>
              <a:rPr lang="zh-CN" altLang="en-US" sz="2000" noProof="1">
                <a:latin typeface="微软雅黑" panose="020B0503020204020204" pitchFamily="34" charset="-122"/>
                <a:ea typeface="微软雅黑" panose="020B0503020204020204" pitchFamily="34" charset="-122"/>
                <a:cs typeface="+mn-cs"/>
              </a:rPr>
              <a:t>汇总呈现该篇文献的所有笔记内容</a:t>
            </a:r>
          </a:p>
        </p:txBody>
      </p:sp>
      <p:sp>
        <p:nvSpPr>
          <p:cNvPr id="34" name="矩形 33"/>
          <p:cNvSpPr/>
          <p:nvPr/>
        </p:nvSpPr>
        <p:spPr>
          <a:xfrm>
            <a:off x="9658350" y="2186940"/>
            <a:ext cx="2465705" cy="41275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615" noProof="1"/>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500" fill="hold"/>
                                        <p:tgtEl>
                                          <p:spTgt spid="33"/>
                                        </p:tgtEl>
                                        <p:attrNameLst>
                                          <p:attrName>ppt_x</p:attrName>
                                        </p:attrNameLst>
                                      </p:cBhvr>
                                      <p:tavLst>
                                        <p:tav tm="0">
                                          <p:val>
                                            <p:strVal val="#ppt_x"/>
                                          </p:val>
                                        </p:tav>
                                        <p:tav tm="100000">
                                          <p:val>
                                            <p:strVal val="#ppt_x"/>
                                          </p:val>
                                        </p:tav>
                                      </p:tavLst>
                                    </p:anim>
                                    <p:anim calcmode="lin" valueType="num">
                                      <p:cBhvr>
                                        <p:cTn id="8"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grpId="0" nodeType="clickEffect">
                                  <p:stCondLst>
                                    <p:cond delay="0"/>
                                  </p:stCondLst>
                                  <p:childTnLst>
                                    <p:set>
                                      <p:cBhvr>
                                        <p:cTn id="12" dur="1000" fill="hold">
                                          <p:stCondLst>
                                            <p:cond delay="0"/>
                                          </p:stCondLst>
                                        </p:cTn>
                                        <p:tgtEl>
                                          <p:spTgt spid="13"/>
                                        </p:tgtEl>
                                        <p:attrNameLst>
                                          <p:attrName>style.visibility</p:attrName>
                                        </p:attrNameLst>
                                      </p:cBhvr>
                                      <p:to>
                                        <p:strVal val="visible"/>
                                      </p:to>
                                    </p:set>
                                    <p:animEffect transition="in" filter="wheel(1)">
                                      <p:cBhvr>
                                        <p:cTn id="13" dur="10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linds(horizontal)">
                                      <p:cBhvr>
                                        <p:cTn id="18" dur="500"/>
                                        <p:tgtEl>
                                          <p:spTgt spid="14"/>
                                        </p:tgtEl>
                                      </p:cBhvr>
                                    </p:animEffect>
                                  </p:childTnLst>
                                </p:cTn>
                              </p:par>
                              <p:par>
                                <p:cTn id="19" presetID="50" presetClass="entr" presetSubtype="0" decel="10000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anim calcmode="lin" valueType="num">
                                      <p:cBhvr>
                                        <p:cTn id="21" dur="1000" fill="hold"/>
                                        <p:tgtEl>
                                          <p:spTgt spid="23"/>
                                        </p:tgtEl>
                                        <p:attrNameLst>
                                          <p:attrName>ppt_w</p:attrName>
                                        </p:attrNameLst>
                                      </p:cBhvr>
                                      <p:tavLst>
                                        <p:tav tm="0">
                                          <p:val>
                                            <p:strVal val="#ppt_w+.3"/>
                                          </p:val>
                                        </p:tav>
                                        <p:tav tm="100000">
                                          <p:val>
                                            <p:strVal val="#ppt_w"/>
                                          </p:val>
                                        </p:tav>
                                      </p:tavLst>
                                    </p:anim>
                                    <p:anim calcmode="lin" valueType="num">
                                      <p:cBhvr>
                                        <p:cTn id="22" dur="1000" fill="hold"/>
                                        <p:tgtEl>
                                          <p:spTgt spid="23"/>
                                        </p:tgtEl>
                                        <p:attrNameLst>
                                          <p:attrName>ppt_h</p:attrName>
                                        </p:attrNameLst>
                                      </p:cBhvr>
                                      <p:tavLst>
                                        <p:tav tm="0">
                                          <p:val>
                                            <p:strVal val="#ppt_h"/>
                                          </p:val>
                                        </p:tav>
                                        <p:tav tm="100000">
                                          <p:val>
                                            <p:strVal val="#ppt_h"/>
                                          </p:val>
                                        </p:tav>
                                      </p:tavLst>
                                    </p:anim>
                                    <p:animEffect transition="in" filter="fade">
                                      <p:cBhvr>
                                        <p:cTn id="23" dur="100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4"/>
                                        </p:tgtEl>
                                        <p:attrNameLst>
                                          <p:attrName>style.visibility</p:attrName>
                                        </p:attrNameLst>
                                      </p:cBhvr>
                                      <p:to>
                                        <p:strVal val="visible"/>
                                      </p:to>
                                    </p:set>
                                  </p:childTnLst>
                                </p:cTn>
                              </p:par>
                            </p:childTnLst>
                          </p:cTn>
                        </p:par>
                        <p:par>
                          <p:cTn id="28" fill="hold">
                            <p:stCondLst>
                              <p:cond delay="0"/>
                            </p:stCondLst>
                            <p:childTnLst>
                              <p:par>
                                <p:cTn id="29" presetID="50" presetClass="entr" presetSubtype="0" decel="100000" fill="hold" grpId="0" nodeType="afterEffect">
                                  <p:stCondLst>
                                    <p:cond delay="0"/>
                                  </p:stCondLst>
                                  <p:childTnLst>
                                    <p:set>
                                      <p:cBhvr>
                                        <p:cTn id="30" dur="1" fill="hold">
                                          <p:stCondLst>
                                            <p:cond delay="0"/>
                                          </p:stCondLst>
                                        </p:cTn>
                                        <p:tgtEl>
                                          <p:spTgt spid="27"/>
                                        </p:tgtEl>
                                        <p:attrNameLst>
                                          <p:attrName>style.visibility</p:attrName>
                                        </p:attrNameLst>
                                      </p:cBhvr>
                                      <p:to>
                                        <p:strVal val="visible"/>
                                      </p:to>
                                    </p:set>
                                    <p:anim calcmode="lin" valueType="num">
                                      <p:cBhvr>
                                        <p:cTn id="31" dur="1000" fill="hold"/>
                                        <p:tgtEl>
                                          <p:spTgt spid="27"/>
                                        </p:tgtEl>
                                        <p:attrNameLst>
                                          <p:attrName>ppt_w</p:attrName>
                                        </p:attrNameLst>
                                      </p:cBhvr>
                                      <p:tavLst>
                                        <p:tav tm="0">
                                          <p:val>
                                            <p:strVal val="#ppt_w+.3"/>
                                          </p:val>
                                        </p:tav>
                                        <p:tav tm="100000">
                                          <p:val>
                                            <p:strVal val="#ppt_w"/>
                                          </p:val>
                                        </p:tav>
                                      </p:tavLst>
                                    </p:anim>
                                    <p:anim calcmode="lin" valueType="num">
                                      <p:cBhvr>
                                        <p:cTn id="32" dur="1000" fill="hold"/>
                                        <p:tgtEl>
                                          <p:spTgt spid="27"/>
                                        </p:tgtEl>
                                        <p:attrNameLst>
                                          <p:attrName>ppt_h</p:attrName>
                                        </p:attrNameLst>
                                      </p:cBhvr>
                                      <p:tavLst>
                                        <p:tav tm="0">
                                          <p:val>
                                            <p:strVal val="#ppt_h"/>
                                          </p:val>
                                        </p:tav>
                                        <p:tav tm="100000">
                                          <p:val>
                                            <p:strVal val="#ppt_h"/>
                                          </p:val>
                                        </p:tav>
                                      </p:tavLst>
                                    </p:anim>
                                    <p:animEffect transition="in" filter="fade">
                                      <p:cBhvr>
                                        <p:cTn id="33" dur="1000"/>
                                        <p:tgtEl>
                                          <p:spTgt spid="27"/>
                                        </p:tgtEl>
                                      </p:cBhvr>
                                    </p:animEffect>
                                  </p:childTnLst>
                                </p:cTn>
                              </p:par>
                              <p:par>
                                <p:cTn id="34" presetID="50" presetClass="entr" presetSubtype="0" decel="100000" fill="hold" grpId="0" nodeType="withEffect">
                                  <p:stCondLst>
                                    <p:cond delay="0"/>
                                  </p:stCondLst>
                                  <p:childTnLst>
                                    <p:set>
                                      <p:cBhvr>
                                        <p:cTn id="35" dur="1" fill="hold">
                                          <p:stCondLst>
                                            <p:cond delay="0"/>
                                          </p:stCondLst>
                                        </p:cTn>
                                        <p:tgtEl>
                                          <p:spTgt spid="28"/>
                                        </p:tgtEl>
                                        <p:attrNameLst>
                                          <p:attrName>style.visibility</p:attrName>
                                        </p:attrNameLst>
                                      </p:cBhvr>
                                      <p:to>
                                        <p:strVal val="visible"/>
                                      </p:to>
                                    </p:set>
                                    <p:anim calcmode="lin" valueType="num">
                                      <p:cBhvr>
                                        <p:cTn id="36" dur="1000" fill="hold"/>
                                        <p:tgtEl>
                                          <p:spTgt spid="28"/>
                                        </p:tgtEl>
                                        <p:attrNameLst>
                                          <p:attrName>ppt_w</p:attrName>
                                        </p:attrNameLst>
                                      </p:cBhvr>
                                      <p:tavLst>
                                        <p:tav tm="0">
                                          <p:val>
                                            <p:strVal val="#ppt_w+.3"/>
                                          </p:val>
                                        </p:tav>
                                        <p:tav tm="100000">
                                          <p:val>
                                            <p:strVal val="#ppt_w"/>
                                          </p:val>
                                        </p:tav>
                                      </p:tavLst>
                                    </p:anim>
                                    <p:anim calcmode="lin" valueType="num">
                                      <p:cBhvr>
                                        <p:cTn id="37" dur="1000" fill="hold"/>
                                        <p:tgtEl>
                                          <p:spTgt spid="28"/>
                                        </p:tgtEl>
                                        <p:attrNameLst>
                                          <p:attrName>ppt_h</p:attrName>
                                        </p:attrNameLst>
                                      </p:cBhvr>
                                      <p:tavLst>
                                        <p:tav tm="0">
                                          <p:val>
                                            <p:strVal val="#ppt_h"/>
                                          </p:val>
                                        </p:tav>
                                        <p:tav tm="100000">
                                          <p:val>
                                            <p:strVal val="#ppt_h"/>
                                          </p:val>
                                        </p:tav>
                                      </p:tavLst>
                                    </p:anim>
                                    <p:animEffect transition="in" filter="fade">
                                      <p:cBhvr>
                                        <p:cTn id="38" dur="1000"/>
                                        <p:tgtEl>
                                          <p:spTgt spid="28"/>
                                        </p:tgtEl>
                                      </p:cBhvr>
                                    </p:animEffect>
                                  </p:childTnLst>
                                </p:cTn>
                              </p:par>
                              <p:par>
                                <p:cTn id="39" presetID="50" presetClass="entr" presetSubtype="0" decel="100000" fill="hold" grpId="0" nodeType="withEffect">
                                  <p:stCondLst>
                                    <p:cond delay="0"/>
                                  </p:stCondLst>
                                  <p:childTnLst>
                                    <p:set>
                                      <p:cBhvr>
                                        <p:cTn id="40" dur="1" fill="hold">
                                          <p:stCondLst>
                                            <p:cond delay="0"/>
                                          </p:stCondLst>
                                        </p:cTn>
                                        <p:tgtEl>
                                          <p:spTgt spid="29"/>
                                        </p:tgtEl>
                                        <p:attrNameLst>
                                          <p:attrName>style.visibility</p:attrName>
                                        </p:attrNameLst>
                                      </p:cBhvr>
                                      <p:to>
                                        <p:strVal val="visible"/>
                                      </p:to>
                                    </p:set>
                                    <p:anim calcmode="lin" valueType="num">
                                      <p:cBhvr>
                                        <p:cTn id="41" dur="1000" fill="hold"/>
                                        <p:tgtEl>
                                          <p:spTgt spid="29"/>
                                        </p:tgtEl>
                                        <p:attrNameLst>
                                          <p:attrName>ppt_w</p:attrName>
                                        </p:attrNameLst>
                                      </p:cBhvr>
                                      <p:tavLst>
                                        <p:tav tm="0">
                                          <p:val>
                                            <p:strVal val="#ppt_w+.3"/>
                                          </p:val>
                                        </p:tav>
                                        <p:tav tm="100000">
                                          <p:val>
                                            <p:strVal val="#ppt_w"/>
                                          </p:val>
                                        </p:tav>
                                      </p:tavLst>
                                    </p:anim>
                                    <p:anim calcmode="lin" valueType="num">
                                      <p:cBhvr>
                                        <p:cTn id="42" dur="1000" fill="hold"/>
                                        <p:tgtEl>
                                          <p:spTgt spid="29"/>
                                        </p:tgtEl>
                                        <p:attrNameLst>
                                          <p:attrName>ppt_h</p:attrName>
                                        </p:attrNameLst>
                                      </p:cBhvr>
                                      <p:tavLst>
                                        <p:tav tm="0">
                                          <p:val>
                                            <p:strVal val="#ppt_h"/>
                                          </p:val>
                                        </p:tav>
                                        <p:tav tm="100000">
                                          <p:val>
                                            <p:strVal val="#ppt_h"/>
                                          </p:val>
                                        </p:tav>
                                      </p:tavLst>
                                    </p:anim>
                                    <p:animEffect transition="in" filter="fade">
                                      <p:cBhvr>
                                        <p:cTn id="43" dur="1000"/>
                                        <p:tgtEl>
                                          <p:spTgt spid="29"/>
                                        </p:tgtEl>
                                      </p:cBhvr>
                                    </p:animEffect>
                                  </p:childTnLst>
                                </p:cTn>
                              </p:par>
                            </p:childTnLst>
                          </p:cTn>
                        </p:par>
                      </p:childTnLst>
                    </p:cTn>
                  </p:par>
                  <p:par>
                    <p:cTn id="44" fill="hold">
                      <p:stCondLst>
                        <p:cond delay="indefinite"/>
                      </p:stCondLst>
                      <p:childTnLst>
                        <p:par>
                          <p:cTn id="45" fill="hold">
                            <p:stCondLst>
                              <p:cond delay="0"/>
                            </p:stCondLst>
                            <p:childTnLst>
                              <p:par>
                                <p:cTn id="46" presetID="50" presetClass="entr" presetSubtype="0" decel="100000" fill="hold" grpId="0" nodeType="clickEffect">
                                  <p:stCondLst>
                                    <p:cond delay="0"/>
                                  </p:stCondLst>
                                  <p:childTnLst>
                                    <p:set>
                                      <p:cBhvr>
                                        <p:cTn id="47" dur="1" fill="hold">
                                          <p:stCondLst>
                                            <p:cond delay="0"/>
                                          </p:stCondLst>
                                        </p:cTn>
                                        <p:tgtEl>
                                          <p:spTgt spid="30"/>
                                        </p:tgtEl>
                                        <p:attrNameLst>
                                          <p:attrName>style.visibility</p:attrName>
                                        </p:attrNameLst>
                                      </p:cBhvr>
                                      <p:to>
                                        <p:strVal val="visible"/>
                                      </p:to>
                                    </p:set>
                                    <p:anim calcmode="lin" valueType="num">
                                      <p:cBhvr>
                                        <p:cTn id="48" dur="1000" fill="hold"/>
                                        <p:tgtEl>
                                          <p:spTgt spid="30"/>
                                        </p:tgtEl>
                                        <p:attrNameLst>
                                          <p:attrName>ppt_w</p:attrName>
                                        </p:attrNameLst>
                                      </p:cBhvr>
                                      <p:tavLst>
                                        <p:tav tm="0">
                                          <p:val>
                                            <p:strVal val="#ppt_w+.3"/>
                                          </p:val>
                                        </p:tav>
                                        <p:tav tm="100000">
                                          <p:val>
                                            <p:strVal val="#ppt_w"/>
                                          </p:val>
                                        </p:tav>
                                      </p:tavLst>
                                    </p:anim>
                                    <p:anim calcmode="lin" valueType="num">
                                      <p:cBhvr>
                                        <p:cTn id="49" dur="1000" fill="hold"/>
                                        <p:tgtEl>
                                          <p:spTgt spid="30"/>
                                        </p:tgtEl>
                                        <p:attrNameLst>
                                          <p:attrName>ppt_h</p:attrName>
                                        </p:attrNameLst>
                                      </p:cBhvr>
                                      <p:tavLst>
                                        <p:tav tm="0">
                                          <p:val>
                                            <p:strVal val="#ppt_h"/>
                                          </p:val>
                                        </p:tav>
                                        <p:tav tm="100000">
                                          <p:val>
                                            <p:strVal val="#ppt_h"/>
                                          </p:val>
                                        </p:tav>
                                      </p:tavLst>
                                    </p:anim>
                                    <p:animEffect transition="in" filter="fade">
                                      <p:cBhvr>
                                        <p:cTn id="50" dur="1000"/>
                                        <p:tgtEl>
                                          <p:spTgt spid="30"/>
                                        </p:tgtEl>
                                      </p:cBhvr>
                                    </p:animEffect>
                                  </p:childTnLst>
                                </p:cTn>
                              </p:par>
                              <p:par>
                                <p:cTn id="51" presetID="50" presetClass="entr" presetSubtype="0" decel="100000" fill="hold" grpId="0" nodeType="withEffect">
                                  <p:stCondLst>
                                    <p:cond delay="0"/>
                                  </p:stCondLst>
                                  <p:childTnLst>
                                    <p:set>
                                      <p:cBhvr>
                                        <p:cTn id="52" dur="1" fill="hold">
                                          <p:stCondLst>
                                            <p:cond delay="0"/>
                                          </p:stCondLst>
                                        </p:cTn>
                                        <p:tgtEl>
                                          <p:spTgt spid="31"/>
                                        </p:tgtEl>
                                        <p:attrNameLst>
                                          <p:attrName>style.visibility</p:attrName>
                                        </p:attrNameLst>
                                      </p:cBhvr>
                                      <p:to>
                                        <p:strVal val="visible"/>
                                      </p:to>
                                    </p:set>
                                    <p:anim calcmode="lin" valueType="num">
                                      <p:cBhvr>
                                        <p:cTn id="53" dur="1000" fill="hold"/>
                                        <p:tgtEl>
                                          <p:spTgt spid="31"/>
                                        </p:tgtEl>
                                        <p:attrNameLst>
                                          <p:attrName>ppt_w</p:attrName>
                                        </p:attrNameLst>
                                      </p:cBhvr>
                                      <p:tavLst>
                                        <p:tav tm="0">
                                          <p:val>
                                            <p:strVal val="#ppt_w+.3"/>
                                          </p:val>
                                        </p:tav>
                                        <p:tav tm="100000">
                                          <p:val>
                                            <p:strVal val="#ppt_w"/>
                                          </p:val>
                                        </p:tav>
                                      </p:tavLst>
                                    </p:anim>
                                    <p:anim calcmode="lin" valueType="num">
                                      <p:cBhvr>
                                        <p:cTn id="54" dur="1000" fill="hold"/>
                                        <p:tgtEl>
                                          <p:spTgt spid="31"/>
                                        </p:tgtEl>
                                        <p:attrNameLst>
                                          <p:attrName>ppt_h</p:attrName>
                                        </p:attrNameLst>
                                      </p:cBhvr>
                                      <p:tavLst>
                                        <p:tav tm="0">
                                          <p:val>
                                            <p:strVal val="#ppt_h"/>
                                          </p:val>
                                        </p:tav>
                                        <p:tav tm="100000">
                                          <p:val>
                                            <p:strVal val="#ppt_h"/>
                                          </p:val>
                                        </p:tav>
                                      </p:tavLst>
                                    </p:anim>
                                    <p:animEffect transition="in" filter="fade">
                                      <p:cBhvr>
                                        <p:cTn id="55" dur="1000"/>
                                        <p:tgtEl>
                                          <p:spTgt spid="31"/>
                                        </p:tgtEl>
                                      </p:cBhvr>
                                    </p:animEffect>
                                  </p:childTnLst>
                                </p:cTn>
                              </p:par>
                              <p:par>
                                <p:cTn id="56" presetID="50" presetClass="entr" presetSubtype="0" decel="100000" fill="hold" grpId="0" nodeType="withEffect">
                                  <p:stCondLst>
                                    <p:cond delay="0"/>
                                  </p:stCondLst>
                                  <p:childTnLst>
                                    <p:set>
                                      <p:cBhvr>
                                        <p:cTn id="57" dur="1" fill="hold">
                                          <p:stCondLst>
                                            <p:cond delay="0"/>
                                          </p:stCondLst>
                                        </p:cTn>
                                        <p:tgtEl>
                                          <p:spTgt spid="32"/>
                                        </p:tgtEl>
                                        <p:attrNameLst>
                                          <p:attrName>style.visibility</p:attrName>
                                        </p:attrNameLst>
                                      </p:cBhvr>
                                      <p:to>
                                        <p:strVal val="visible"/>
                                      </p:to>
                                    </p:set>
                                    <p:anim calcmode="lin" valueType="num">
                                      <p:cBhvr>
                                        <p:cTn id="58" dur="1000" fill="hold"/>
                                        <p:tgtEl>
                                          <p:spTgt spid="32"/>
                                        </p:tgtEl>
                                        <p:attrNameLst>
                                          <p:attrName>ppt_w</p:attrName>
                                        </p:attrNameLst>
                                      </p:cBhvr>
                                      <p:tavLst>
                                        <p:tav tm="0">
                                          <p:val>
                                            <p:strVal val="#ppt_w+.3"/>
                                          </p:val>
                                        </p:tav>
                                        <p:tav tm="100000">
                                          <p:val>
                                            <p:strVal val="#ppt_w"/>
                                          </p:val>
                                        </p:tav>
                                      </p:tavLst>
                                    </p:anim>
                                    <p:anim calcmode="lin" valueType="num">
                                      <p:cBhvr>
                                        <p:cTn id="59" dur="1000" fill="hold"/>
                                        <p:tgtEl>
                                          <p:spTgt spid="32"/>
                                        </p:tgtEl>
                                        <p:attrNameLst>
                                          <p:attrName>ppt_h</p:attrName>
                                        </p:attrNameLst>
                                      </p:cBhvr>
                                      <p:tavLst>
                                        <p:tav tm="0">
                                          <p:val>
                                            <p:strVal val="#ppt_h"/>
                                          </p:val>
                                        </p:tav>
                                        <p:tav tm="100000">
                                          <p:val>
                                            <p:strVal val="#ppt_h"/>
                                          </p:val>
                                        </p:tav>
                                      </p:tavLst>
                                    </p:anim>
                                    <p:animEffect transition="in" filter="fade">
                                      <p:cBhvr>
                                        <p:cTn id="60" dur="1000"/>
                                        <p:tgtEl>
                                          <p:spTgt spid="32"/>
                                        </p:tgtEl>
                                      </p:cBhvr>
                                    </p:animEffect>
                                  </p:childTnLst>
                                </p:cTn>
                              </p:par>
                              <p:par>
                                <p:cTn id="61" presetID="50" presetClass="entr" presetSubtype="0" decel="100000" fill="hold" grpId="0" nodeType="withEffect">
                                  <p:stCondLst>
                                    <p:cond delay="0"/>
                                  </p:stCondLst>
                                  <p:childTnLst>
                                    <p:set>
                                      <p:cBhvr>
                                        <p:cTn id="62" dur="1" fill="hold">
                                          <p:stCondLst>
                                            <p:cond delay="0"/>
                                          </p:stCondLst>
                                        </p:cTn>
                                        <p:tgtEl>
                                          <p:spTgt spid="34"/>
                                        </p:tgtEl>
                                        <p:attrNameLst>
                                          <p:attrName>style.visibility</p:attrName>
                                        </p:attrNameLst>
                                      </p:cBhvr>
                                      <p:to>
                                        <p:strVal val="visible"/>
                                      </p:to>
                                    </p:set>
                                    <p:anim calcmode="lin" valueType="num">
                                      <p:cBhvr>
                                        <p:cTn id="63" dur="1000" fill="hold"/>
                                        <p:tgtEl>
                                          <p:spTgt spid="34"/>
                                        </p:tgtEl>
                                        <p:attrNameLst>
                                          <p:attrName>ppt_w</p:attrName>
                                        </p:attrNameLst>
                                      </p:cBhvr>
                                      <p:tavLst>
                                        <p:tav tm="0">
                                          <p:val>
                                            <p:strVal val="#ppt_w+.3"/>
                                          </p:val>
                                        </p:tav>
                                        <p:tav tm="100000">
                                          <p:val>
                                            <p:strVal val="#ppt_w"/>
                                          </p:val>
                                        </p:tav>
                                      </p:tavLst>
                                    </p:anim>
                                    <p:anim calcmode="lin" valueType="num">
                                      <p:cBhvr>
                                        <p:cTn id="64" dur="1000" fill="hold"/>
                                        <p:tgtEl>
                                          <p:spTgt spid="34"/>
                                        </p:tgtEl>
                                        <p:attrNameLst>
                                          <p:attrName>ppt_h</p:attrName>
                                        </p:attrNameLst>
                                      </p:cBhvr>
                                      <p:tavLst>
                                        <p:tav tm="0">
                                          <p:val>
                                            <p:strVal val="#ppt_h"/>
                                          </p:val>
                                        </p:tav>
                                        <p:tav tm="100000">
                                          <p:val>
                                            <p:strVal val="#ppt_h"/>
                                          </p:val>
                                        </p:tav>
                                      </p:tavLst>
                                    </p:anim>
                                    <p:animEffect transition="in" filter="fade">
                                      <p:cBhvr>
                                        <p:cTn id="65" dur="1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bldLvl="0" animBg="1"/>
      <p:bldP spid="13" grpId="0" bldLvl="0" animBg="1"/>
      <p:bldP spid="23" grpId="0" bldLvl="0" animBg="1"/>
      <p:bldP spid="27" grpId="0" bldLvl="0" animBg="1"/>
      <p:bldP spid="28" grpId="0" bldLvl="0" animBg="1"/>
      <p:bldP spid="29" grpId="0" bldLvl="0" animBg="1"/>
      <p:bldP spid="30" grpId="0" bldLvl="0" animBg="1"/>
      <p:bldP spid="31" grpId="0" bldLvl="0" animBg="1"/>
      <p:bldP spid="32" grpId="0" bldLvl="0" animBg="1"/>
      <p:bldP spid="34" grpId="0" bldLvl="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a:stretch>
            <a:fillRect/>
          </a:stretch>
        </p:blipFill>
        <p:spPr>
          <a:xfrm>
            <a:off x="1926590" y="910590"/>
            <a:ext cx="10168890" cy="5376545"/>
          </a:xfrm>
          <a:prstGeom prst="rect">
            <a:avLst/>
          </a:prstGeom>
        </p:spPr>
      </p:pic>
      <p:sp>
        <p:nvSpPr>
          <p:cNvPr id="2" name="标题 1"/>
          <p:cNvSpPr/>
          <p:nvPr/>
        </p:nvSpPr>
        <p:spPr>
          <a:xfrm>
            <a:off x="706438" y="177800"/>
            <a:ext cx="10771187" cy="490538"/>
          </a:xfrm>
          <a:prstGeom prst="rect">
            <a:avLst/>
          </a:prstGeom>
          <a:noFill/>
          <a:ln w="9525">
            <a:noFill/>
          </a:ln>
        </p:spPr>
        <p:txBody>
          <a:bodyPr anchor="t"/>
          <a:lstStyle/>
          <a:p>
            <a:pPr lvl="0" indent="0" eaLnBrk="0" hangingPunct="0">
              <a:lnSpc>
                <a:spcPct val="90000"/>
              </a:lnSpc>
            </a:pPr>
            <a:r>
              <a:rPr lang="zh-CN" sz="3200" dirty="0">
                <a:solidFill>
                  <a:schemeClr val="bg1"/>
                </a:solidFill>
                <a:latin typeface="微软雅黑" panose="020B0503020204020204" pitchFamily="34" charset="-122"/>
                <a:ea typeface="微软雅黑" panose="020B0503020204020204" pitchFamily="34" charset="-122"/>
                <a:sym typeface="+mn-ea"/>
              </a:rPr>
              <a:t>研学平台</a:t>
            </a:r>
            <a:r>
              <a:rPr lang="en-US" altLang="zh-CN" sz="3200" dirty="0">
                <a:solidFill>
                  <a:schemeClr val="bg1"/>
                </a:solidFill>
                <a:latin typeface="微软雅黑" panose="020B0503020204020204" pitchFamily="34" charset="-122"/>
                <a:ea typeface="微软雅黑" panose="020B0503020204020204" pitchFamily="34" charset="-122"/>
                <a:sym typeface="+mn-ea"/>
              </a:rPr>
              <a:t>——</a:t>
            </a:r>
            <a:r>
              <a:rPr lang="zh-CN" sz="3200" dirty="0">
                <a:solidFill>
                  <a:schemeClr val="bg1"/>
                </a:solidFill>
                <a:latin typeface="微软雅黑" panose="020B0503020204020204" pitchFamily="34" charset="-122"/>
                <a:ea typeface="微软雅黑" panose="020B0503020204020204" pitchFamily="34" charset="-122"/>
                <a:sym typeface="+mn-ea"/>
              </a:rPr>
              <a:t>资料研读</a:t>
            </a:r>
            <a:r>
              <a:rPr sz="3200" dirty="0">
                <a:solidFill>
                  <a:schemeClr val="bg1"/>
                </a:solidFill>
                <a:latin typeface="微软雅黑" panose="020B0503020204020204" pitchFamily="34" charset="-122"/>
                <a:ea typeface="微软雅黑" panose="020B0503020204020204" pitchFamily="34" charset="-122"/>
                <a:sym typeface="+mn-ea"/>
              </a:rPr>
              <a:t> </a:t>
            </a:r>
            <a:endParaRPr sz="3200" dirty="0">
              <a:solidFill>
                <a:schemeClr val="bg1"/>
              </a:solidFill>
              <a:latin typeface="微软雅黑" panose="020B0503020204020204" pitchFamily="34" charset="-122"/>
              <a:ea typeface="微软雅黑" panose="020B0503020204020204" pitchFamily="34" charset="-122"/>
            </a:endParaRPr>
          </a:p>
        </p:txBody>
      </p:sp>
      <p:grpSp>
        <p:nvGrpSpPr>
          <p:cNvPr id="10" name="Group 4"/>
          <p:cNvGrpSpPr/>
          <p:nvPr/>
        </p:nvGrpSpPr>
        <p:grpSpPr bwMode="auto">
          <a:xfrm>
            <a:off x="271780" y="910547"/>
            <a:ext cx="1655445" cy="619125"/>
            <a:chOff x="404" y="1936"/>
            <a:chExt cx="1326" cy="298"/>
          </a:xfrm>
          <a:solidFill>
            <a:schemeClr val="accent1">
              <a:lumMod val="75000"/>
            </a:schemeClr>
          </a:solidFill>
        </p:grpSpPr>
        <p:sp>
          <p:nvSpPr>
            <p:cNvPr id="11" name="Rectangle 5"/>
            <p:cNvSpPr>
              <a:spLocks noChangeArrowheads="1"/>
            </p:cNvSpPr>
            <p:nvPr/>
          </p:nvSpPr>
          <p:spPr bwMode="invGray">
            <a:xfrm>
              <a:off x="404" y="1936"/>
              <a:ext cx="1205" cy="298"/>
            </a:xfrm>
            <a:prstGeom prst="rect">
              <a:avLst/>
            </a:prstGeom>
          </p:spPr>
          <p:style>
            <a:lnRef idx="1">
              <a:schemeClr val="accent3"/>
            </a:lnRef>
            <a:fillRef idx="2">
              <a:schemeClr val="accent3"/>
            </a:fillRef>
            <a:effectRef idx="1">
              <a:schemeClr val="accent3"/>
            </a:effectRef>
            <a:fontRef idx="minor">
              <a:schemeClr val="dk1"/>
            </a:fontRef>
          </p:style>
          <p:txBody>
            <a:bodyPr wrap="none" anchor="ctr"/>
            <a:lstStyle/>
            <a:p>
              <a:pPr algn="ctr" fontAlgn="auto">
                <a:defRPr/>
              </a:pPr>
              <a:r>
                <a:rPr lang="zh-CN" altLang="en-US" sz="1600" noProof="1">
                  <a:solidFill>
                    <a:schemeClr val="tx1"/>
                  </a:solidFill>
                  <a:latin typeface="宋体" panose="02010600030101010101" pitchFamily="2" charset="-122"/>
                  <a:ea typeface="宋体" panose="02010600030101010101" pitchFamily="2" charset="-122"/>
                  <a:sym typeface="+mn-ea"/>
                </a:rPr>
                <a:t>收集资料</a:t>
              </a:r>
            </a:p>
          </p:txBody>
        </p:sp>
        <p:sp>
          <p:nvSpPr>
            <p:cNvPr id="12" name="AutoShape 6"/>
            <p:cNvSpPr>
              <a:spLocks noChangeArrowheads="1"/>
            </p:cNvSpPr>
            <p:nvPr/>
          </p:nvSpPr>
          <p:spPr bwMode="invGray">
            <a:xfrm rot="5400000">
              <a:off x="1600" y="2025"/>
              <a:ext cx="139" cy="120"/>
            </a:xfrm>
            <a:prstGeom prst="triangle">
              <a:avLst>
                <a:gd name="adj" fmla="val 50000"/>
              </a:avLst>
            </a:prstGeom>
            <a:solidFill>
              <a:schemeClr val="accent3">
                <a:lumMod val="40000"/>
                <a:lumOff val="60000"/>
              </a:schemeClr>
            </a:solidFill>
            <a:ln>
              <a:noFill/>
            </a:ln>
          </p:spPr>
          <p:style>
            <a:lnRef idx="1">
              <a:schemeClr val="accent1"/>
            </a:lnRef>
            <a:fillRef idx="2">
              <a:schemeClr val="accent1"/>
            </a:fillRef>
            <a:effectRef idx="1">
              <a:schemeClr val="accent1"/>
            </a:effectRef>
            <a:fontRef idx="minor">
              <a:schemeClr val="dk1"/>
            </a:fontRef>
          </p:style>
          <p:txBody>
            <a:bodyPr wrap="none" anchor="ctr"/>
            <a:lstStyle/>
            <a:p>
              <a:pPr fontAlgn="auto">
                <a:defRPr/>
              </a:pPr>
              <a:endParaRPr lang="zh-CN" altLang="zh-CN" sz="1600" noProof="1">
                <a:solidFill>
                  <a:schemeClr val="bg1"/>
                </a:solidFill>
                <a:latin typeface="微软雅黑" panose="020B0503020204020204" pitchFamily="34" charset="-122"/>
                <a:ea typeface="微软雅黑" panose="020B0503020204020204" pitchFamily="34" charset="-122"/>
              </a:endParaRPr>
            </a:p>
          </p:txBody>
        </p:sp>
      </p:grpSp>
      <p:grpSp>
        <p:nvGrpSpPr>
          <p:cNvPr id="59" name="Group 4"/>
          <p:cNvGrpSpPr/>
          <p:nvPr/>
        </p:nvGrpSpPr>
        <p:grpSpPr bwMode="auto">
          <a:xfrm>
            <a:off x="271772" y="1747478"/>
            <a:ext cx="1655445" cy="619125"/>
            <a:chOff x="404" y="1936"/>
            <a:chExt cx="1326" cy="298"/>
          </a:xfrm>
          <a:solidFill>
            <a:schemeClr val="accent1">
              <a:lumMod val="75000"/>
            </a:schemeClr>
          </a:solidFill>
        </p:grpSpPr>
        <p:sp>
          <p:nvSpPr>
            <p:cNvPr id="62" name="Rectangle 5"/>
            <p:cNvSpPr>
              <a:spLocks noChangeArrowheads="1"/>
            </p:cNvSpPr>
            <p:nvPr/>
          </p:nvSpPr>
          <p:spPr bwMode="invGray">
            <a:xfrm>
              <a:off x="404" y="1936"/>
              <a:ext cx="1205" cy="298"/>
            </a:xfrm>
            <a:prstGeom prst="rect">
              <a:avLst/>
            </a:prstGeom>
          </p:spPr>
          <p:style>
            <a:lnRef idx="3">
              <a:schemeClr val="lt1"/>
            </a:lnRef>
            <a:fillRef idx="1">
              <a:schemeClr val="accent3"/>
            </a:fillRef>
            <a:effectRef idx="1">
              <a:schemeClr val="accent3"/>
            </a:effectRef>
            <a:fontRef idx="minor">
              <a:schemeClr val="lt1"/>
            </a:fontRef>
          </p:style>
          <p:txBody>
            <a:bodyPr wrap="none" anchor="ctr"/>
            <a:lstStyle/>
            <a:p>
              <a:pPr algn="ctr" fontAlgn="auto">
                <a:defRPr/>
              </a:pPr>
              <a:r>
                <a:rPr lang="zh-CN" altLang="en-US" sz="1600" b="1" noProof="1">
                  <a:solidFill>
                    <a:schemeClr val="tx1"/>
                  </a:solidFill>
                  <a:sym typeface="+mn-ea"/>
                </a:rPr>
                <a:t>资料研读</a:t>
              </a:r>
              <a:endParaRPr lang="zh-CN" altLang="en-US" sz="1600" b="1" noProof="1">
                <a:solidFill>
                  <a:schemeClr val="tx1"/>
                </a:solidFill>
                <a:latin typeface="宋体" panose="02010600030101010101" pitchFamily="2" charset="-122"/>
                <a:ea typeface="宋体" panose="02010600030101010101" pitchFamily="2" charset="-122"/>
                <a:sym typeface="+mn-ea"/>
              </a:endParaRPr>
            </a:p>
          </p:txBody>
        </p:sp>
        <p:sp>
          <p:nvSpPr>
            <p:cNvPr id="63" name="AutoShape 6"/>
            <p:cNvSpPr>
              <a:spLocks noChangeArrowheads="1"/>
            </p:cNvSpPr>
            <p:nvPr/>
          </p:nvSpPr>
          <p:spPr bwMode="invGray">
            <a:xfrm rot="5400000">
              <a:off x="1600" y="2025"/>
              <a:ext cx="139" cy="120"/>
            </a:xfrm>
            <a:prstGeom prst="triangle">
              <a:avLst>
                <a:gd name="adj" fmla="val 50000"/>
              </a:avLst>
            </a:prstGeom>
          </p:spPr>
          <p:style>
            <a:lnRef idx="3">
              <a:schemeClr val="lt1"/>
            </a:lnRef>
            <a:fillRef idx="1">
              <a:schemeClr val="accent3"/>
            </a:fillRef>
            <a:effectRef idx="1">
              <a:schemeClr val="accent3"/>
            </a:effectRef>
            <a:fontRef idx="minor">
              <a:schemeClr val="lt1"/>
            </a:fontRef>
          </p:style>
          <p:txBody>
            <a:bodyPr wrap="none" anchor="ctr"/>
            <a:lstStyle/>
            <a:p>
              <a:pPr fontAlgn="auto">
                <a:defRPr/>
              </a:pPr>
              <a:endParaRPr lang="zh-CN" altLang="zh-CN" sz="1600" noProof="1">
                <a:solidFill>
                  <a:schemeClr val="bg1"/>
                </a:solidFill>
                <a:latin typeface="微软雅黑" panose="020B0503020204020204" pitchFamily="34" charset="-122"/>
                <a:ea typeface="微软雅黑" panose="020B0503020204020204" pitchFamily="34" charset="-122"/>
              </a:endParaRPr>
            </a:p>
          </p:txBody>
        </p:sp>
      </p:grpSp>
      <p:sp>
        <p:nvSpPr>
          <p:cNvPr id="33" name="矩形 15"/>
          <p:cNvSpPr>
            <a:spLocks noChangeArrowheads="1"/>
          </p:cNvSpPr>
          <p:nvPr/>
        </p:nvSpPr>
        <p:spPr bwMode="auto">
          <a:xfrm>
            <a:off x="304800" y="2704430"/>
            <a:ext cx="1438275" cy="1773239"/>
          </a:xfrm>
          <a:prstGeom prst="rect">
            <a:avLst/>
          </a:prstGeom>
          <a:solidFill>
            <a:schemeClr val="accent2">
              <a:lumMod val="60000"/>
              <a:lumOff val="40000"/>
            </a:scheme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lnSpc>
                <a:spcPct val="90000"/>
              </a:lnSpc>
              <a:spcBef>
                <a:spcPct val="30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ct val="300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ct val="300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fontAlgn="auto" hangingPunct="1">
              <a:lnSpc>
                <a:spcPct val="100000"/>
              </a:lnSpc>
              <a:spcBef>
                <a:spcPct val="0"/>
              </a:spcBef>
              <a:buFont typeface="Arial" panose="020B0604020202020204" pitchFamily="34" charset="0"/>
              <a:buNone/>
            </a:pPr>
            <a:r>
              <a:rPr lang="zh-CN" altLang="en-US" sz="1875" noProof="1">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1875" noProof="1">
                <a:latin typeface="微软雅黑" panose="020B0503020204020204" pitchFamily="34" charset="-122"/>
                <a:ea typeface="微软雅黑" panose="020B0503020204020204" pitchFamily="34" charset="-122"/>
                <a:cs typeface="微软雅黑" panose="020B0503020204020204" pitchFamily="34" charset="-122"/>
                <a:sym typeface="+mn-ea"/>
              </a:rPr>
              <a:t>4</a:t>
            </a:r>
            <a:r>
              <a:rPr lang="zh-CN" altLang="en-US" sz="1875" noProof="1">
                <a:latin typeface="微软雅黑" panose="020B0503020204020204" pitchFamily="34" charset="-122"/>
                <a:ea typeface="微软雅黑" panose="020B0503020204020204" pitchFamily="34" charset="-122"/>
                <a:cs typeface="微软雅黑" panose="020B0503020204020204" pitchFamily="34" charset="-122"/>
                <a:sym typeface="+mn-ea"/>
              </a:rPr>
              <a:t>）</a:t>
            </a:r>
          </a:p>
          <a:p>
            <a:pPr algn="ctr" eaLnBrk="1" fontAlgn="auto" hangingPunct="1">
              <a:lnSpc>
                <a:spcPct val="100000"/>
              </a:lnSpc>
              <a:spcBef>
                <a:spcPct val="0"/>
              </a:spcBef>
              <a:buFont typeface="Arial" panose="020B0604020202020204" pitchFamily="34" charset="0"/>
              <a:buNone/>
            </a:pPr>
            <a:r>
              <a:rPr lang="zh-CN" altLang="en-US" sz="1875" noProof="1">
                <a:latin typeface="微软雅黑" panose="020B0503020204020204" pitchFamily="34" charset="-122"/>
                <a:ea typeface="微软雅黑" panose="020B0503020204020204" pitchFamily="34" charset="-122"/>
                <a:cs typeface="微软雅黑" panose="020B0503020204020204" pitchFamily="34" charset="-122"/>
                <a:sym typeface="+mn-ea"/>
              </a:rPr>
              <a:t>记学习笔记、文摘，形成自己的学习成果</a:t>
            </a:r>
            <a:endParaRPr lang="zh-CN" altLang="en-US" sz="1875" noProof="1">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3" name="矩形 15"/>
          <p:cNvSpPr/>
          <p:nvPr/>
        </p:nvSpPr>
        <p:spPr>
          <a:xfrm>
            <a:off x="4304665" y="1121410"/>
            <a:ext cx="4453255" cy="1005205"/>
          </a:xfrm>
          <a:prstGeom prst="rect">
            <a:avLst/>
          </a:prstGeom>
          <a:solidFill>
            <a:srgbClr val="00B050"/>
          </a:solidFill>
          <a:ln w="9525">
            <a:noFill/>
          </a:ln>
        </p:spPr>
        <p:txBody>
          <a:bodyPr anchor="ctr"/>
          <a:lstStyle/>
          <a:p>
            <a:pPr algn="ctr" fontAlgn="auto"/>
            <a:r>
              <a:rPr lang="zh-CN" altLang="en-US" sz="2000" noProof="1">
                <a:latin typeface="微软雅黑" panose="020B0503020204020204" pitchFamily="34" charset="-122"/>
                <a:ea typeface="微软雅黑" panose="020B0503020204020204" pitchFamily="34" charset="-122"/>
                <a:cs typeface="+mn-cs"/>
              </a:rPr>
              <a:t>对于在学习过程中，觉得比较重要的文字，一键加入文摘，后期进行学习成果梳理或创作时均可一键插入。</a:t>
            </a:r>
            <a:endParaRPr lang="zh-CN" altLang="en-US" sz="2000" noProof="1">
              <a:latin typeface="微软雅黑" panose="020B0503020204020204" pitchFamily="34" charset="-122"/>
              <a:ea typeface="微软雅黑" panose="020B0503020204020204" pitchFamily="34" charset="-122"/>
            </a:endParaRPr>
          </a:p>
        </p:txBody>
      </p:sp>
      <p:sp>
        <p:nvSpPr>
          <p:cNvPr id="14" name="直接连接符 6"/>
          <p:cNvSpPr>
            <a:spLocks noChangeShapeType="1"/>
          </p:cNvSpPr>
          <p:nvPr/>
        </p:nvSpPr>
        <p:spPr bwMode="auto">
          <a:xfrm flipH="1" flipV="1">
            <a:off x="6423025" y="1599529"/>
            <a:ext cx="1588" cy="995363"/>
          </a:xfrm>
          <a:prstGeom prst="line">
            <a:avLst/>
          </a:prstGeom>
          <a:noFill/>
          <a:ln w="6350">
            <a:solidFill>
              <a:srgbClr val="00B050"/>
            </a:solidFill>
            <a:rou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endParaRPr lang="zh-CN" altLang="en-US" sz="1615" noProof="1"/>
          </a:p>
        </p:txBody>
      </p:sp>
      <p:sp>
        <p:nvSpPr>
          <p:cNvPr id="24" name="矩形 23"/>
          <p:cNvSpPr/>
          <p:nvPr/>
        </p:nvSpPr>
        <p:spPr>
          <a:xfrm>
            <a:off x="11845925" y="3596640"/>
            <a:ext cx="292100" cy="35750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615" noProof="1"/>
          </a:p>
        </p:txBody>
      </p:sp>
      <p:sp>
        <p:nvSpPr>
          <p:cNvPr id="30" name="矩形 29"/>
          <p:cNvSpPr/>
          <p:nvPr/>
        </p:nvSpPr>
        <p:spPr>
          <a:xfrm>
            <a:off x="6191885" y="2595245"/>
            <a:ext cx="464185" cy="37592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615" noProof="1"/>
          </a:p>
        </p:txBody>
      </p:sp>
      <p:grpSp>
        <p:nvGrpSpPr>
          <p:cNvPr id="6" name="组合 5"/>
          <p:cNvGrpSpPr/>
          <p:nvPr/>
        </p:nvGrpSpPr>
        <p:grpSpPr>
          <a:xfrm>
            <a:off x="8363585" y="1747520"/>
            <a:ext cx="3746500" cy="4540250"/>
            <a:chOff x="13171" y="2752"/>
            <a:chExt cx="5900" cy="7150"/>
          </a:xfrm>
        </p:grpSpPr>
        <p:pic>
          <p:nvPicPr>
            <p:cNvPr id="4" name="图片 3"/>
            <p:cNvPicPr>
              <a:picLocks noChangeAspect="1"/>
            </p:cNvPicPr>
            <p:nvPr/>
          </p:nvPicPr>
          <p:blipFill>
            <a:blip r:embed="rId3"/>
            <a:stretch>
              <a:fillRect/>
            </a:stretch>
          </p:blipFill>
          <p:spPr>
            <a:xfrm>
              <a:off x="14371" y="2752"/>
              <a:ext cx="4701" cy="7150"/>
            </a:xfrm>
            <a:prstGeom prst="rect">
              <a:avLst/>
            </a:prstGeom>
          </p:spPr>
        </p:pic>
        <p:pic>
          <p:nvPicPr>
            <p:cNvPr id="5" name="图片 4"/>
            <p:cNvPicPr>
              <a:picLocks noChangeAspect="1"/>
            </p:cNvPicPr>
            <p:nvPr/>
          </p:nvPicPr>
          <p:blipFill>
            <a:blip r:embed="rId4"/>
            <a:stretch>
              <a:fillRect/>
            </a:stretch>
          </p:blipFill>
          <p:spPr>
            <a:xfrm>
              <a:off x="13171" y="6227"/>
              <a:ext cx="1200" cy="630"/>
            </a:xfrm>
            <a:prstGeom prst="rect">
              <a:avLst/>
            </a:prstGeom>
          </p:spPr>
        </p:pic>
      </p:gr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000" fill="hold">
                                          <p:stCondLst>
                                            <p:cond delay="0"/>
                                          </p:stCondLst>
                                        </p:cTn>
                                        <p:tgtEl>
                                          <p:spTgt spid="30"/>
                                        </p:tgtEl>
                                        <p:attrNameLst>
                                          <p:attrName>style.visibility</p:attrName>
                                        </p:attrNameLst>
                                      </p:cBhvr>
                                      <p:to>
                                        <p:strVal val="visible"/>
                                      </p:to>
                                    </p:set>
                                    <p:animEffect transition="in" filter="wheel(1)">
                                      <p:cBhvr>
                                        <p:cTn id="7" dur="1000"/>
                                        <p:tgtEl>
                                          <p:spTgt spid="30"/>
                                        </p:tgtEl>
                                      </p:cBhvr>
                                    </p:animEffect>
                                  </p:childTnLst>
                                </p:cTn>
                              </p:par>
                            </p:childTnLst>
                          </p:cTn>
                        </p:par>
                        <p:par>
                          <p:cTn id="8" fill="hold">
                            <p:stCondLst>
                              <p:cond delay="1000"/>
                            </p:stCondLst>
                            <p:childTnLst>
                              <p:par>
                                <p:cTn id="9" presetID="50" presetClass="entr" presetSubtype="0" decel="10000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p:cTn id="11" dur="1000" fill="hold"/>
                                        <p:tgtEl>
                                          <p:spTgt spid="14"/>
                                        </p:tgtEl>
                                        <p:attrNameLst>
                                          <p:attrName>ppt_w</p:attrName>
                                        </p:attrNameLst>
                                      </p:cBhvr>
                                      <p:tavLst>
                                        <p:tav tm="0">
                                          <p:val>
                                            <p:strVal val="#ppt_w+.3"/>
                                          </p:val>
                                        </p:tav>
                                        <p:tav tm="100000">
                                          <p:val>
                                            <p:strVal val="#ppt_w"/>
                                          </p:val>
                                        </p:tav>
                                      </p:tavLst>
                                    </p:anim>
                                    <p:anim calcmode="lin" valueType="num">
                                      <p:cBhvr>
                                        <p:cTn id="12" dur="1000" fill="hold"/>
                                        <p:tgtEl>
                                          <p:spTgt spid="14"/>
                                        </p:tgtEl>
                                        <p:attrNameLst>
                                          <p:attrName>ppt_h</p:attrName>
                                        </p:attrNameLst>
                                      </p:cBhvr>
                                      <p:tavLst>
                                        <p:tav tm="0">
                                          <p:val>
                                            <p:strVal val="#ppt_h"/>
                                          </p:val>
                                        </p:tav>
                                        <p:tav tm="100000">
                                          <p:val>
                                            <p:strVal val="#ppt_h"/>
                                          </p:val>
                                        </p:tav>
                                      </p:tavLst>
                                    </p:anim>
                                    <p:animEffect transition="in" filter="fade">
                                      <p:cBhvr>
                                        <p:cTn id="13" dur="1000"/>
                                        <p:tgtEl>
                                          <p:spTgt spid="14"/>
                                        </p:tgtEl>
                                      </p:cBhvr>
                                    </p:animEffect>
                                  </p:childTnLst>
                                </p:cTn>
                              </p:par>
                              <p:par>
                                <p:cTn id="14" presetID="50" presetClass="entr" presetSubtype="0" decel="10000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p:cTn id="16" dur="1000" fill="hold"/>
                                        <p:tgtEl>
                                          <p:spTgt spid="13"/>
                                        </p:tgtEl>
                                        <p:attrNameLst>
                                          <p:attrName>ppt_w</p:attrName>
                                        </p:attrNameLst>
                                      </p:cBhvr>
                                      <p:tavLst>
                                        <p:tav tm="0">
                                          <p:val>
                                            <p:strVal val="#ppt_w+.3"/>
                                          </p:val>
                                        </p:tav>
                                        <p:tav tm="100000">
                                          <p:val>
                                            <p:strVal val="#ppt_w"/>
                                          </p:val>
                                        </p:tav>
                                      </p:tavLst>
                                    </p:anim>
                                    <p:anim calcmode="lin" valueType="num">
                                      <p:cBhvr>
                                        <p:cTn id="17" dur="1000" fill="hold"/>
                                        <p:tgtEl>
                                          <p:spTgt spid="13"/>
                                        </p:tgtEl>
                                        <p:attrNameLst>
                                          <p:attrName>ppt_h</p:attrName>
                                        </p:attrNameLst>
                                      </p:cBhvr>
                                      <p:tavLst>
                                        <p:tav tm="0">
                                          <p:val>
                                            <p:strVal val="#ppt_h"/>
                                          </p:val>
                                        </p:tav>
                                        <p:tav tm="100000">
                                          <p:val>
                                            <p:strVal val="#ppt_h"/>
                                          </p:val>
                                        </p:tav>
                                      </p:tavLst>
                                    </p:anim>
                                    <p:animEffect transition="in" filter="fade">
                                      <p:cBhvr>
                                        <p:cTn id="18" dur="10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50" presetClass="entr" presetSubtype="0" decel="100000" fill="hold" grpId="0" nodeType="clickEffect">
                                  <p:stCondLst>
                                    <p:cond delay="0"/>
                                  </p:stCondLst>
                                  <p:childTnLst>
                                    <p:set>
                                      <p:cBhvr>
                                        <p:cTn id="22" dur="500" fill="hold">
                                          <p:stCondLst>
                                            <p:cond delay="0"/>
                                          </p:stCondLst>
                                        </p:cTn>
                                        <p:tgtEl>
                                          <p:spTgt spid="24"/>
                                        </p:tgtEl>
                                        <p:attrNameLst>
                                          <p:attrName>style.visibility</p:attrName>
                                        </p:attrNameLst>
                                      </p:cBhvr>
                                      <p:to>
                                        <p:strVal val="visible"/>
                                      </p:to>
                                    </p:set>
                                    <p:anim calcmode="lin" valueType="num">
                                      <p:cBhvr>
                                        <p:cTn id="23" dur="500" fill="hold"/>
                                        <p:tgtEl>
                                          <p:spTgt spid="24"/>
                                        </p:tgtEl>
                                        <p:attrNameLst>
                                          <p:attrName>ppt_w</p:attrName>
                                        </p:attrNameLst>
                                      </p:cBhvr>
                                      <p:tavLst>
                                        <p:tav tm="0">
                                          <p:val>
                                            <p:strVal val="#ppt_w+.3"/>
                                          </p:val>
                                        </p:tav>
                                        <p:tav tm="100000">
                                          <p:val>
                                            <p:strVal val="#ppt_w"/>
                                          </p:val>
                                        </p:tav>
                                      </p:tavLst>
                                    </p:anim>
                                    <p:anim calcmode="lin" valueType="num">
                                      <p:cBhvr>
                                        <p:cTn id="24" dur="500" fill="hold"/>
                                        <p:tgtEl>
                                          <p:spTgt spid="24"/>
                                        </p:tgtEl>
                                        <p:attrNameLst>
                                          <p:attrName>ppt_h</p:attrName>
                                        </p:attrNameLst>
                                      </p:cBhvr>
                                      <p:tavLst>
                                        <p:tav tm="0">
                                          <p:val>
                                            <p:strVal val="#ppt_h"/>
                                          </p:val>
                                        </p:tav>
                                        <p:tav tm="100000">
                                          <p:val>
                                            <p:strVal val="#ppt_h"/>
                                          </p:val>
                                        </p:tav>
                                      </p:tavLst>
                                    </p:anim>
                                    <p:animEffect transition="in" filter="fade">
                                      <p:cBhvr>
                                        <p:cTn id="25" dur="500"/>
                                        <p:tgtEl>
                                          <p:spTgt spid="24"/>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xit" presetSubtype="0" fill="hold" grpId="1" nodeType="clickEffect">
                                  <p:stCondLst>
                                    <p:cond delay="0"/>
                                  </p:stCondLst>
                                  <p:childTnLst>
                                    <p:set>
                                      <p:cBhvr>
                                        <p:cTn id="29" dur="1" fill="hold">
                                          <p:stCondLst>
                                            <p:cond delay="0"/>
                                          </p:stCondLst>
                                        </p:cTn>
                                        <p:tgtEl>
                                          <p:spTgt spid="24"/>
                                        </p:tgtEl>
                                        <p:attrNameLst>
                                          <p:attrName>style.visibility</p:attrName>
                                        </p:attrNameLst>
                                      </p:cBhvr>
                                      <p:to>
                                        <p:strVal val="hidden"/>
                                      </p:to>
                                    </p:set>
                                  </p:childTnLst>
                                </p:cTn>
                              </p:par>
                              <p:par>
                                <p:cTn id="30" presetID="12" presetClass="entr" presetSubtype="2" fill="hold" nodeType="with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additive="base">
                                        <p:cTn id="32" dur="500"/>
                                        <p:tgtEl>
                                          <p:spTgt spid="6"/>
                                        </p:tgtEl>
                                        <p:attrNameLst>
                                          <p:attrName>ppt_x</p:attrName>
                                        </p:attrNameLst>
                                      </p:cBhvr>
                                      <p:tavLst>
                                        <p:tav tm="0">
                                          <p:val>
                                            <p:strVal val="#ppt_x+#ppt_w*1.125000"/>
                                          </p:val>
                                        </p:tav>
                                        <p:tav tm="100000">
                                          <p:val>
                                            <p:strVal val="#ppt_x"/>
                                          </p:val>
                                        </p:tav>
                                      </p:tavLst>
                                    </p:anim>
                                    <p:animEffect transition="in" filter="wipe(left)">
                                      <p:cBhvr>
                                        <p:cTn id="3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ldLvl="0" animBg="1"/>
      <p:bldP spid="14" grpId="0" bldLvl="0" animBg="1"/>
      <p:bldP spid="24" grpId="0" bldLvl="0" animBg="1"/>
      <p:bldP spid="24" grpId="1" bldLvl="0" animBg="1"/>
      <p:bldP spid="30"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标题 1"/>
          <p:cNvSpPr/>
          <p:nvPr/>
        </p:nvSpPr>
        <p:spPr>
          <a:xfrm>
            <a:off x="706755" y="177800"/>
            <a:ext cx="3736975" cy="490855"/>
          </a:xfrm>
          <a:prstGeom prst="rect">
            <a:avLst/>
          </a:prstGeom>
          <a:noFill/>
          <a:ln w="9525">
            <a:noFill/>
          </a:ln>
        </p:spPr>
        <p:txBody>
          <a:bodyPr anchor="t"/>
          <a:lstStyle/>
          <a:p>
            <a:pPr lvl="0" indent="0" eaLnBrk="0" hangingPunct="0">
              <a:lnSpc>
                <a:spcPct val="90000"/>
              </a:lnSpc>
            </a:pPr>
            <a:r>
              <a:rPr lang="zh-CN" altLang="en-US" sz="3500" b="1" dirty="0">
                <a:solidFill>
                  <a:schemeClr val="bg1"/>
                </a:solidFill>
                <a:latin typeface="微软雅黑" panose="020B0503020204020204" pitchFamily="34" charset="-122"/>
                <a:ea typeface="微软雅黑" panose="020B0503020204020204" pitchFamily="34" charset="-122"/>
              </a:rPr>
              <a:t>学位论文</a:t>
            </a:r>
            <a:r>
              <a:rPr lang="zh-CN" sz="3500" b="1" dirty="0">
                <a:solidFill>
                  <a:schemeClr val="bg1"/>
                </a:solidFill>
                <a:latin typeface="微软雅黑" panose="020B0503020204020204" pitchFamily="34" charset="-122"/>
                <a:ea typeface="微软雅黑" panose="020B0503020204020204" pitchFamily="34" charset="-122"/>
              </a:rPr>
              <a:t>结构</a:t>
            </a:r>
            <a:r>
              <a:rPr lang="en-US" altLang="zh-CN" sz="3500" b="1" dirty="0">
                <a:solidFill>
                  <a:schemeClr val="bg1"/>
                </a:solidFill>
                <a:latin typeface="微软雅黑" panose="020B0503020204020204" pitchFamily="34" charset="-122"/>
                <a:ea typeface="微软雅黑" panose="020B0503020204020204" pitchFamily="34" charset="-122"/>
              </a:rPr>
              <a:t>                                    </a:t>
            </a:r>
          </a:p>
        </p:txBody>
      </p:sp>
      <p:sp>
        <p:nvSpPr>
          <p:cNvPr id="2" name="文本框 1"/>
          <p:cNvSpPr txBox="1"/>
          <p:nvPr/>
        </p:nvSpPr>
        <p:spPr>
          <a:xfrm>
            <a:off x="955675" y="1273175"/>
            <a:ext cx="4902835" cy="3969385"/>
          </a:xfrm>
          <a:prstGeom prst="rect">
            <a:avLst/>
          </a:prstGeom>
          <a:noFill/>
        </p:spPr>
        <p:txBody>
          <a:bodyPr wrap="square" rtlCol="0">
            <a:spAutoFit/>
          </a:bodyPr>
          <a:lstStyle/>
          <a:p>
            <a:r>
              <a:rPr lang="zh-CN" altLang="en-US" sz="2800" dirty="0" smtClean="0">
                <a:solidFill>
                  <a:schemeClr val="tx1"/>
                </a:solidFill>
                <a:latin typeface="微软雅黑" panose="020B0503020204020204" pitchFamily="34" charset="-122"/>
                <a:ea typeface="微软雅黑" panose="020B0503020204020204" pitchFamily="34" charset="-122"/>
              </a:rPr>
              <a:t>（</a:t>
            </a:r>
            <a:r>
              <a:rPr lang="en-US" altLang="zh-CN" sz="2800" dirty="0" smtClean="0">
                <a:solidFill>
                  <a:schemeClr val="tx1"/>
                </a:solidFill>
                <a:latin typeface="微软雅黑" panose="020B0503020204020204" pitchFamily="34" charset="-122"/>
                <a:ea typeface="微软雅黑" panose="020B0503020204020204" pitchFamily="34" charset="-122"/>
              </a:rPr>
              <a:t>1</a:t>
            </a:r>
            <a:r>
              <a:rPr lang="zh-CN" altLang="en-US" sz="2800" dirty="0" smtClean="0">
                <a:solidFill>
                  <a:schemeClr val="tx1"/>
                </a:solidFill>
                <a:latin typeface="微软雅黑" panose="020B0503020204020204" pitchFamily="34" charset="-122"/>
                <a:ea typeface="微软雅黑" panose="020B0503020204020204" pitchFamily="34" charset="-122"/>
              </a:rPr>
              <a:t>）封面（题目、作者等）（</a:t>
            </a:r>
            <a:r>
              <a:rPr lang="en-US" altLang="zh-CN" sz="2800" dirty="0" smtClean="0">
                <a:solidFill>
                  <a:schemeClr val="tx1"/>
                </a:solidFill>
                <a:latin typeface="微软雅黑" panose="020B0503020204020204" pitchFamily="34" charset="-122"/>
                <a:ea typeface="微软雅黑" panose="020B0503020204020204" pitchFamily="34" charset="-122"/>
              </a:rPr>
              <a:t>2</a:t>
            </a:r>
            <a:r>
              <a:rPr lang="zh-CN" altLang="en-US" sz="2800" dirty="0" smtClean="0">
                <a:solidFill>
                  <a:schemeClr val="tx1"/>
                </a:solidFill>
                <a:latin typeface="微软雅黑" panose="020B0503020204020204" pitchFamily="34" charset="-122"/>
                <a:ea typeface="微软雅黑" panose="020B0503020204020204" pitchFamily="34" charset="-122"/>
              </a:rPr>
              <a:t>）中外文摘要、关键词</a:t>
            </a:r>
          </a:p>
          <a:p>
            <a:r>
              <a:rPr lang="zh-CN" altLang="en-US" sz="2800" dirty="0" smtClean="0">
                <a:solidFill>
                  <a:schemeClr val="tx1"/>
                </a:solidFill>
                <a:latin typeface="微软雅黑" panose="020B0503020204020204" pitchFamily="34" charset="-122"/>
                <a:ea typeface="微软雅黑" panose="020B0503020204020204" pitchFamily="34" charset="-122"/>
              </a:rPr>
              <a:t>（</a:t>
            </a:r>
            <a:r>
              <a:rPr lang="en-US" altLang="zh-CN" sz="2800" dirty="0" smtClean="0">
                <a:solidFill>
                  <a:schemeClr val="tx1"/>
                </a:solidFill>
                <a:latin typeface="微软雅黑" panose="020B0503020204020204" pitchFamily="34" charset="-122"/>
                <a:ea typeface="微软雅黑" panose="020B0503020204020204" pitchFamily="34" charset="-122"/>
              </a:rPr>
              <a:t>3</a:t>
            </a:r>
            <a:r>
              <a:rPr lang="zh-CN" altLang="en-US" sz="2800" dirty="0" smtClean="0">
                <a:solidFill>
                  <a:schemeClr val="tx1"/>
                </a:solidFill>
                <a:latin typeface="微软雅黑" panose="020B0503020204020204" pitchFamily="34" charset="-122"/>
                <a:ea typeface="微软雅黑" panose="020B0503020204020204" pitchFamily="34" charset="-122"/>
              </a:rPr>
              <a:t>）目录</a:t>
            </a:r>
          </a:p>
          <a:p>
            <a:r>
              <a:rPr lang="zh-CN" altLang="en-US" sz="2800" dirty="0" smtClean="0">
                <a:solidFill>
                  <a:schemeClr val="tx1"/>
                </a:solidFill>
                <a:latin typeface="微软雅黑" panose="020B0503020204020204" pitchFamily="34" charset="-122"/>
                <a:ea typeface="微软雅黑" panose="020B0503020204020204" pitchFamily="34" charset="-122"/>
              </a:rPr>
              <a:t>（</a:t>
            </a:r>
            <a:r>
              <a:rPr lang="en-US" altLang="zh-CN" sz="2800" dirty="0" smtClean="0">
                <a:solidFill>
                  <a:schemeClr val="tx1"/>
                </a:solidFill>
                <a:latin typeface="微软雅黑" panose="020B0503020204020204" pitchFamily="34" charset="-122"/>
                <a:ea typeface="微软雅黑" panose="020B0503020204020204" pitchFamily="34" charset="-122"/>
              </a:rPr>
              <a:t>4</a:t>
            </a:r>
            <a:r>
              <a:rPr lang="zh-CN" altLang="en-US" sz="2800" dirty="0" smtClean="0">
                <a:solidFill>
                  <a:schemeClr val="tx1"/>
                </a:solidFill>
                <a:latin typeface="微软雅黑" panose="020B0503020204020204" pitchFamily="34" charset="-122"/>
                <a:ea typeface="微软雅黑" panose="020B0503020204020204" pitchFamily="34" charset="-122"/>
              </a:rPr>
              <a:t>）引言</a:t>
            </a:r>
          </a:p>
          <a:p>
            <a:r>
              <a:rPr lang="zh-CN" altLang="en-US" sz="2800" dirty="0" smtClean="0">
                <a:solidFill>
                  <a:schemeClr val="tx1"/>
                </a:solidFill>
                <a:latin typeface="微软雅黑" panose="020B0503020204020204" pitchFamily="34" charset="-122"/>
                <a:ea typeface="微软雅黑" panose="020B0503020204020204" pitchFamily="34" charset="-122"/>
              </a:rPr>
              <a:t>（</a:t>
            </a:r>
            <a:r>
              <a:rPr lang="en-US" altLang="zh-CN" sz="2800" dirty="0" smtClean="0">
                <a:solidFill>
                  <a:schemeClr val="tx1"/>
                </a:solidFill>
                <a:latin typeface="微软雅黑" panose="020B0503020204020204" pitchFamily="34" charset="-122"/>
                <a:ea typeface="微软雅黑" panose="020B0503020204020204" pitchFamily="34" charset="-122"/>
              </a:rPr>
              <a:t>5</a:t>
            </a:r>
            <a:r>
              <a:rPr lang="zh-CN" altLang="en-US" sz="2800" dirty="0" smtClean="0">
                <a:solidFill>
                  <a:schemeClr val="tx1"/>
                </a:solidFill>
                <a:latin typeface="微软雅黑" panose="020B0503020204020204" pitchFamily="34" charset="-122"/>
                <a:ea typeface="微软雅黑" panose="020B0503020204020204" pitchFamily="34" charset="-122"/>
              </a:rPr>
              <a:t>）正文</a:t>
            </a:r>
          </a:p>
          <a:p>
            <a:r>
              <a:rPr lang="zh-CN" altLang="en-US" sz="2800" dirty="0" smtClean="0">
                <a:solidFill>
                  <a:schemeClr val="tx1"/>
                </a:solidFill>
                <a:latin typeface="微软雅黑" panose="020B0503020204020204" pitchFamily="34" charset="-122"/>
                <a:ea typeface="微软雅黑" panose="020B0503020204020204" pitchFamily="34" charset="-122"/>
              </a:rPr>
              <a:t>（</a:t>
            </a:r>
            <a:r>
              <a:rPr lang="en-US" altLang="zh-CN" sz="2800" dirty="0" smtClean="0">
                <a:solidFill>
                  <a:schemeClr val="tx1"/>
                </a:solidFill>
                <a:latin typeface="微软雅黑" panose="020B0503020204020204" pitchFamily="34" charset="-122"/>
                <a:ea typeface="微软雅黑" panose="020B0503020204020204" pitchFamily="34" charset="-122"/>
              </a:rPr>
              <a:t>6</a:t>
            </a:r>
            <a:r>
              <a:rPr lang="zh-CN" altLang="en-US" sz="2800" dirty="0" smtClean="0">
                <a:solidFill>
                  <a:schemeClr val="tx1"/>
                </a:solidFill>
                <a:latin typeface="微软雅黑" panose="020B0503020204020204" pitchFamily="34" charset="-122"/>
                <a:ea typeface="微软雅黑" panose="020B0503020204020204" pitchFamily="34" charset="-122"/>
              </a:rPr>
              <a:t>）结论</a:t>
            </a:r>
          </a:p>
          <a:p>
            <a:r>
              <a:rPr lang="zh-CN" altLang="en-US" sz="2800" dirty="0" smtClean="0">
                <a:solidFill>
                  <a:schemeClr val="tx1"/>
                </a:solidFill>
                <a:latin typeface="微软雅黑" panose="020B0503020204020204" pitchFamily="34" charset="-122"/>
                <a:ea typeface="微软雅黑" panose="020B0503020204020204" pitchFamily="34" charset="-122"/>
              </a:rPr>
              <a:t>（</a:t>
            </a:r>
            <a:r>
              <a:rPr lang="en-US" altLang="zh-CN" sz="2800" dirty="0" smtClean="0">
                <a:solidFill>
                  <a:schemeClr val="tx1"/>
                </a:solidFill>
                <a:latin typeface="微软雅黑" panose="020B0503020204020204" pitchFamily="34" charset="-122"/>
                <a:ea typeface="微软雅黑" panose="020B0503020204020204" pitchFamily="34" charset="-122"/>
              </a:rPr>
              <a:t>7</a:t>
            </a:r>
            <a:r>
              <a:rPr lang="zh-CN" altLang="en-US" sz="2800" dirty="0" smtClean="0">
                <a:solidFill>
                  <a:schemeClr val="tx1"/>
                </a:solidFill>
                <a:latin typeface="微软雅黑" panose="020B0503020204020204" pitchFamily="34" charset="-122"/>
                <a:ea typeface="微软雅黑" panose="020B0503020204020204" pitchFamily="34" charset="-122"/>
              </a:rPr>
              <a:t>）致谢语</a:t>
            </a:r>
          </a:p>
          <a:p>
            <a:r>
              <a:rPr lang="zh-CN" altLang="en-US" sz="2800" dirty="0" smtClean="0">
                <a:solidFill>
                  <a:schemeClr val="tx1"/>
                </a:solidFill>
                <a:latin typeface="微软雅黑" panose="020B0503020204020204" pitchFamily="34" charset="-122"/>
                <a:ea typeface="微软雅黑" panose="020B0503020204020204" pitchFamily="34" charset="-122"/>
              </a:rPr>
              <a:t>（</a:t>
            </a:r>
            <a:r>
              <a:rPr lang="en-US" altLang="zh-CN" sz="2800" dirty="0" smtClean="0">
                <a:solidFill>
                  <a:schemeClr val="tx1"/>
                </a:solidFill>
                <a:latin typeface="微软雅黑" panose="020B0503020204020204" pitchFamily="34" charset="-122"/>
                <a:ea typeface="微软雅黑" panose="020B0503020204020204" pitchFamily="34" charset="-122"/>
              </a:rPr>
              <a:t>8</a:t>
            </a:r>
            <a:r>
              <a:rPr lang="zh-CN" altLang="en-US" sz="2800" dirty="0" smtClean="0">
                <a:solidFill>
                  <a:schemeClr val="tx1"/>
                </a:solidFill>
                <a:latin typeface="微软雅黑" panose="020B0503020204020204" pitchFamily="34" charset="-122"/>
                <a:ea typeface="微软雅黑" panose="020B0503020204020204" pitchFamily="34" charset="-122"/>
              </a:rPr>
              <a:t>）参考文献</a:t>
            </a:r>
          </a:p>
          <a:p>
            <a:r>
              <a:rPr lang="zh-CN" altLang="en-US" sz="2800" dirty="0" smtClean="0">
                <a:solidFill>
                  <a:schemeClr val="tx1"/>
                </a:solidFill>
                <a:latin typeface="微软雅黑" panose="020B0503020204020204" pitchFamily="34" charset="-122"/>
                <a:ea typeface="微软雅黑" panose="020B0503020204020204" pitchFamily="34" charset="-122"/>
              </a:rPr>
              <a:t>（</a:t>
            </a:r>
            <a:r>
              <a:rPr lang="en-US" altLang="zh-CN" sz="2800" dirty="0" smtClean="0">
                <a:solidFill>
                  <a:schemeClr val="tx1"/>
                </a:solidFill>
                <a:latin typeface="微软雅黑" panose="020B0503020204020204" pitchFamily="34" charset="-122"/>
                <a:ea typeface="微软雅黑" panose="020B0503020204020204" pitchFamily="34" charset="-122"/>
              </a:rPr>
              <a:t>9</a:t>
            </a:r>
            <a:r>
              <a:rPr lang="zh-CN" altLang="en-US" sz="2800" dirty="0" smtClean="0">
                <a:solidFill>
                  <a:schemeClr val="tx1"/>
                </a:solidFill>
                <a:latin typeface="微软雅黑" panose="020B0503020204020204" pitchFamily="34" charset="-122"/>
                <a:ea typeface="微软雅黑" panose="020B0503020204020204" pitchFamily="34" charset="-122"/>
              </a:rPr>
              <a:t>）附录</a:t>
            </a:r>
          </a:p>
        </p:txBody>
      </p:sp>
      <p:pic>
        <p:nvPicPr>
          <p:cNvPr id="16" name="图片 15"/>
          <p:cNvPicPr>
            <a:picLocks noChangeAspect="1"/>
          </p:cNvPicPr>
          <p:nvPr/>
        </p:nvPicPr>
        <p:blipFill>
          <a:blip r:embed="rId2"/>
          <a:stretch>
            <a:fillRect/>
          </a:stretch>
        </p:blipFill>
        <p:spPr>
          <a:xfrm>
            <a:off x="6819900" y="999490"/>
            <a:ext cx="3961765" cy="517461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p:nvPr/>
        </p:nvSpPr>
        <p:spPr>
          <a:xfrm>
            <a:off x="706438" y="177800"/>
            <a:ext cx="10771187" cy="490538"/>
          </a:xfrm>
          <a:prstGeom prst="rect">
            <a:avLst/>
          </a:prstGeom>
          <a:noFill/>
          <a:ln w="9525">
            <a:noFill/>
          </a:ln>
        </p:spPr>
        <p:txBody>
          <a:bodyPr anchor="t"/>
          <a:lstStyle/>
          <a:p>
            <a:pPr lvl="0" indent="0" eaLnBrk="0" hangingPunct="0">
              <a:lnSpc>
                <a:spcPct val="90000"/>
              </a:lnSpc>
            </a:pPr>
            <a:r>
              <a:rPr lang="zh-CN" sz="3200" dirty="0">
                <a:solidFill>
                  <a:schemeClr val="bg1"/>
                </a:solidFill>
                <a:latin typeface="微软雅黑" panose="020B0503020204020204" pitchFamily="34" charset="-122"/>
                <a:ea typeface="微软雅黑" panose="020B0503020204020204" pitchFamily="34" charset="-122"/>
                <a:sym typeface="+mn-ea"/>
              </a:rPr>
              <a:t>研学平台</a:t>
            </a:r>
            <a:r>
              <a:rPr lang="en-US" altLang="zh-CN" sz="3200" dirty="0">
                <a:solidFill>
                  <a:schemeClr val="bg1"/>
                </a:solidFill>
                <a:latin typeface="微软雅黑" panose="020B0503020204020204" pitchFamily="34" charset="-122"/>
                <a:ea typeface="微软雅黑" panose="020B0503020204020204" pitchFamily="34" charset="-122"/>
                <a:sym typeface="+mn-ea"/>
              </a:rPr>
              <a:t>——</a:t>
            </a:r>
            <a:r>
              <a:rPr lang="zh-CN" sz="3200" dirty="0">
                <a:solidFill>
                  <a:schemeClr val="bg1"/>
                </a:solidFill>
                <a:latin typeface="微软雅黑" panose="020B0503020204020204" pitchFamily="34" charset="-122"/>
                <a:ea typeface="微软雅黑" panose="020B0503020204020204" pitchFamily="34" charset="-122"/>
                <a:sym typeface="+mn-ea"/>
              </a:rPr>
              <a:t>资料研读</a:t>
            </a:r>
            <a:r>
              <a:rPr sz="3200" dirty="0">
                <a:solidFill>
                  <a:schemeClr val="bg1"/>
                </a:solidFill>
                <a:latin typeface="微软雅黑" panose="020B0503020204020204" pitchFamily="34" charset="-122"/>
                <a:ea typeface="微软雅黑" panose="020B0503020204020204" pitchFamily="34" charset="-122"/>
                <a:sym typeface="+mn-ea"/>
              </a:rPr>
              <a:t> </a:t>
            </a:r>
            <a:r>
              <a:rPr sz="3200" dirty="0">
                <a:solidFill>
                  <a:schemeClr val="bg1"/>
                </a:solidFill>
                <a:latin typeface="微软雅黑" panose="020B0503020204020204" pitchFamily="34" charset="-122"/>
                <a:ea typeface="微软雅黑" panose="020B0503020204020204" pitchFamily="34" charset="-122"/>
              </a:rPr>
              <a:t> </a:t>
            </a:r>
          </a:p>
        </p:txBody>
      </p:sp>
      <p:grpSp>
        <p:nvGrpSpPr>
          <p:cNvPr id="10" name="Group 4"/>
          <p:cNvGrpSpPr/>
          <p:nvPr/>
        </p:nvGrpSpPr>
        <p:grpSpPr bwMode="auto">
          <a:xfrm>
            <a:off x="271780" y="864827"/>
            <a:ext cx="1655445" cy="619125"/>
            <a:chOff x="404" y="1936"/>
            <a:chExt cx="1326" cy="298"/>
          </a:xfrm>
          <a:solidFill>
            <a:schemeClr val="accent1">
              <a:lumMod val="75000"/>
            </a:schemeClr>
          </a:solidFill>
        </p:grpSpPr>
        <p:sp>
          <p:nvSpPr>
            <p:cNvPr id="11" name="Rectangle 5"/>
            <p:cNvSpPr>
              <a:spLocks noChangeArrowheads="1"/>
            </p:cNvSpPr>
            <p:nvPr/>
          </p:nvSpPr>
          <p:spPr bwMode="invGray">
            <a:xfrm>
              <a:off x="404" y="1936"/>
              <a:ext cx="1205" cy="298"/>
            </a:xfrm>
            <a:prstGeom prst="rect">
              <a:avLst/>
            </a:prstGeom>
          </p:spPr>
          <p:style>
            <a:lnRef idx="1">
              <a:schemeClr val="accent3"/>
            </a:lnRef>
            <a:fillRef idx="2">
              <a:schemeClr val="accent3"/>
            </a:fillRef>
            <a:effectRef idx="1">
              <a:schemeClr val="accent3"/>
            </a:effectRef>
            <a:fontRef idx="minor">
              <a:schemeClr val="dk1"/>
            </a:fontRef>
          </p:style>
          <p:txBody>
            <a:bodyPr wrap="none" anchor="ctr"/>
            <a:lstStyle/>
            <a:p>
              <a:pPr algn="ctr" fontAlgn="auto">
                <a:defRPr/>
              </a:pPr>
              <a:r>
                <a:rPr lang="zh-CN" altLang="en-US" sz="1600" noProof="1">
                  <a:solidFill>
                    <a:schemeClr val="tx1"/>
                  </a:solidFill>
                  <a:latin typeface="宋体" panose="02010600030101010101" pitchFamily="2" charset="-122"/>
                  <a:ea typeface="宋体" panose="02010600030101010101" pitchFamily="2" charset="-122"/>
                  <a:sym typeface="+mn-ea"/>
                </a:rPr>
                <a:t>收集资料</a:t>
              </a:r>
            </a:p>
          </p:txBody>
        </p:sp>
        <p:sp>
          <p:nvSpPr>
            <p:cNvPr id="12" name="AutoShape 6"/>
            <p:cNvSpPr>
              <a:spLocks noChangeArrowheads="1"/>
            </p:cNvSpPr>
            <p:nvPr/>
          </p:nvSpPr>
          <p:spPr bwMode="invGray">
            <a:xfrm rot="5400000">
              <a:off x="1600" y="2025"/>
              <a:ext cx="139" cy="120"/>
            </a:xfrm>
            <a:prstGeom prst="triangle">
              <a:avLst>
                <a:gd name="adj" fmla="val 50000"/>
              </a:avLst>
            </a:prstGeom>
            <a:solidFill>
              <a:schemeClr val="accent3">
                <a:lumMod val="40000"/>
                <a:lumOff val="60000"/>
              </a:schemeClr>
            </a:solidFill>
            <a:ln>
              <a:noFill/>
            </a:ln>
          </p:spPr>
          <p:style>
            <a:lnRef idx="1">
              <a:schemeClr val="accent1"/>
            </a:lnRef>
            <a:fillRef idx="2">
              <a:schemeClr val="accent1"/>
            </a:fillRef>
            <a:effectRef idx="1">
              <a:schemeClr val="accent1"/>
            </a:effectRef>
            <a:fontRef idx="minor">
              <a:schemeClr val="dk1"/>
            </a:fontRef>
          </p:style>
          <p:txBody>
            <a:bodyPr wrap="none" anchor="ctr"/>
            <a:lstStyle/>
            <a:p>
              <a:pPr fontAlgn="auto">
                <a:defRPr/>
              </a:pPr>
              <a:endParaRPr lang="zh-CN" altLang="zh-CN" sz="1600" noProof="1">
                <a:solidFill>
                  <a:schemeClr val="bg1"/>
                </a:solidFill>
                <a:latin typeface="微软雅黑" panose="020B0503020204020204" pitchFamily="34" charset="-122"/>
                <a:ea typeface="微软雅黑" panose="020B0503020204020204" pitchFamily="34" charset="-122"/>
              </a:endParaRPr>
            </a:p>
          </p:txBody>
        </p:sp>
      </p:grpSp>
      <p:grpSp>
        <p:nvGrpSpPr>
          <p:cNvPr id="59" name="Group 4"/>
          <p:cNvGrpSpPr/>
          <p:nvPr/>
        </p:nvGrpSpPr>
        <p:grpSpPr bwMode="auto">
          <a:xfrm>
            <a:off x="271772" y="1701758"/>
            <a:ext cx="1655445" cy="619125"/>
            <a:chOff x="404" y="1936"/>
            <a:chExt cx="1326" cy="298"/>
          </a:xfrm>
          <a:solidFill>
            <a:schemeClr val="accent1">
              <a:lumMod val="75000"/>
            </a:schemeClr>
          </a:solidFill>
        </p:grpSpPr>
        <p:sp>
          <p:nvSpPr>
            <p:cNvPr id="62" name="Rectangle 5"/>
            <p:cNvSpPr>
              <a:spLocks noChangeArrowheads="1"/>
            </p:cNvSpPr>
            <p:nvPr/>
          </p:nvSpPr>
          <p:spPr bwMode="invGray">
            <a:xfrm>
              <a:off x="404" y="1936"/>
              <a:ext cx="1205" cy="298"/>
            </a:xfrm>
            <a:prstGeom prst="rect">
              <a:avLst/>
            </a:prstGeom>
          </p:spPr>
          <p:style>
            <a:lnRef idx="3">
              <a:schemeClr val="lt1"/>
            </a:lnRef>
            <a:fillRef idx="1">
              <a:schemeClr val="accent3"/>
            </a:fillRef>
            <a:effectRef idx="1">
              <a:schemeClr val="accent3"/>
            </a:effectRef>
            <a:fontRef idx="minor">
              <a:schemeClr val="lt1"/>
            </a:fontRef>
          </p:style>
          <p:txBody>
            <a:bodyPr wrap="none" anchor="ctr"/>
            <a:lstStyle/>
            <a:p>
              <a:pPr algn="ctr" fontAlgn="auto">
                <a:defRPr/>
              </a:pPr>
              <a:r>
                <a:rPr lang="zh-CN" altLang="en-US" sz="1600" b="1" noProof="1">
                  <a:solidFill>
                    <a:schemeClr val="tx1"/>
                  </a:solidFill>
                  <a:sym typeface="+mn-ea"/>
                </a:rPr>
                <a:t>资料研读</a:t>
              </a:r>
              <a:endParaRPr lang="zh-CN" altLang="en-US" sz="1600" b="1" noProof="1">
                <a:solidFill>
                  <a:schemeClr val="tx1"/>
                </a:solidFill>
                <a:latin typeface="宋体" panose="02010600030101010101" pitchFamily="2" charset="-122"/>
                <a:ea typeface="宋体" panose="02010600030101010101" pitchFamily="2" charset="-122"/>
                <a:sym typeface="+mn-ea"/>
              </a:endParaRPr>
            </a:p>
          </p:txBody>
        </p:sp>
        <p:sp>
          <p:nvSpPr>
            <p:cNvPr id="63" name="AutoShape 6"/>
            <p:cNvSpPr>
              <a:spLocks noChangeArrowheads="1"/>
            </p:cNvSpPr>
            <p:nvPr/>
          </p:nvSpPr>
          <p:spPr bwMode="invGray">
            <a:xfrm rot="5400000">
              <a:off x="1600" y="2025"/>
              <a:ext cx="139" cy="120"/>
            </a:xfrm>
            <a:prstGeom prst="triangle">
              <a:avLst>
                <a:gd name="adj" fmla="val 50000"/>
              </a:avLst>
            </a:prstGeom>
          </p:spPr>
          <p:style>
            <a:lnRef idx="3">
              <a:schemeClr val="lt1"/>
            </a:lnRef>
            <a:fillRef idx="1">
              <a:schemeClr val="accent3"/>
            </a:fillRef>
            <a:effectRef idx="1">
              <a:schemeClr val="accent3"/>
            </a:effectRef>
            <a:fontRef idx="minor">
              <a:schemeClr val="lt1"/>
            </a:fontRef>
          </p:style>
          <p:txBody>
            <a:bodyPr wrap="none" anchor="ctr"/>
            <a:lstStyle/>
            <a:p>
              <a:pPr fontAlgn="auto">
                <a:defRPr/>
              </a:pPr>
              <a:endParaRPr lang="zh-CN" altLang="zh-CN" sz="1600" noProof="1">
                <a:solidFill>
                  <a:schemeClr val="bg1"/>
                </a:solidFill>
                <a:latin typeface="微软雅黑" panose="020B0503020204020204" pitchFamily="34" charset="-122"/>
                <a:ea typeface="微软雅黑" panose="020B0503020204020204" pitchFamily="34" charset="-122"/>
              </a:endParaRPr>
            </a:p>
          </p:txBody>
        </p:sp>
      </p:grpSp>
      <p:sp>
        <p:nvSpPr>
          <p:cNvPr id="33" name="矩形 15"/>
          <p:cNvSpPr>
            <a:spLocks noChangeArrowheads="1"/>
          </p:cNvSpPr>
          <p:nvPr/>
        </p:nvSpPr>
        <p:spPr bwMode="auto">
          <a:xfrm>
            <a:off x="304800" y="2658710"/>
            <a:ext cx="1438275" cy="1773239"/>
          </a:xfrm>
          <a:prstGeom prst="rect">
            <a:avLst/>
          </a:prstGeom>
          <a:solidFill>
            <a:schemeClr val="accent2">
              <a:lumMod val="60000"/>
              <a:lumOff val="40000"/>
            </a:scheme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lnSpc>
                <a:spcPct val="90000"/>
              </a:lnSpc>
              <a:spcBef>
                <a:spcPct val="30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ct val="300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ct val="300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fontAlgn="auto" hangingPunct="1">
              <a:lnSpc>
                <a:spcPct val="100000"/>
              </a:lnSpc>
              <a:spcBef>
                <a:spcPct val="0"/>
              </a:spcBef>
              <a:buFont typeface="Arial" panose="020B0604020202020204" pitchFamily="34" charset="0"/>
              <a:buNone/>
            </a:pPr>
            <a:r>
              <a:rPr lang="zh-CN" altLang="en-US" sz="1875" noProof="1">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1875" noProof="1">
                <a:latin typeface="微软雅黑" panose="020B0503020204020204" pitchFamily="34" charset="-122"/>
                <a:ea typeface="微软雅黑" panose="020B0503020204020204" pitchFamily="34" charset="-122"/>
                <a:cs typeface="微软雅黑" panose="020B0503020204020204" pitchFamily="34" charset="-122"/>
                <a:sym typeface="+mn-ea"/>
              </a:rPr>
              <a:t>4</a:t>
            </a:r>
            <a:r>
              <a:rPr lang="zh-CN" altLang="en-US" sz="1875" noProof="1">
                <a:latin typeface="微软雅黑" panose="020B0503020204020204" pitchFamily="34" charset="-122"/>
                <a:ea typeface="微软雅黑" panose="020B0503020204020204" pitchFamily="34" charset="-122"/>
                <a:cs typeface="微软雅黑" panose="020B0503020204020204" pitchFamily="34" charset="-122"/>
                <a:sym typeface="+mn-ea"/>
              </a:rPr>
              <a:t>）</a:t>
            </a:r>
          </a:p>
          <a:p>
            <a:pPr algn="ctr" eaLnBrk="1" fontAlgn="auto" hangingPunct="1">
              <a:lnSpc>
                <a:spcPct val="100000"/>
              </a:lnSpc>
              <a:spcBef>
                <a:spcPct val="0"/>
              </a:spcBef>
              <a:buFont typeface="Arial" panose="020B0604020202020204" pitchFamily="34" charset="0"/>
              <a:buNone/>
            </a:pPr>
            <a:r>
              <a:rPr lang="zh-CN" altLang="en-US" sz="1875" noProof="1">
                <a:latin typeface="微软雅黑" panose="020B0503020204020204" pitchFamily="34" charset="-122"/>
                <a:ea typeface="微软雅黑" panose="020B0503020204020204" pitchFamily="34" charset="-122"/>
                <a:cs typeface="微软雅黑" panose="020B0503020204020204" pitchFamily="34" charset="-122"/>
                <a:sym typeface="+mn-ea"/>
              </a:rPr>
              <a:t>记学习笔记、文摘，形成自己的学习成果</a:t>
            </a:r>
            <a:endParaRPr lang="zh-CN" altLang="en-US" sz="1875" noProof="1">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3" name="图片 2" descr="C:\Users\yue\Desktop\火狐截图_2018-11-20T09-19-59.510Z.png火狐截图_2018-11-20T09-19-59.510Z"/>
          <p:cNvPicPr>
            <a:picLocks noChangeAspect="1"/>
          </p:cNvPicPr>
          <p:nvPr/>
        </p:nvPicPr>
        <p:blipFill>
          <a:blip r:embed="rId2"/>
          <a:srcRect/>
          <a:stretch>
            <a:fillRect/>
          </a:stretch>
        </p:blipFill>
        <p:spPr>
          <a:xfrm>
            <a:off x="1947545" y="849630"/>
            <a:ext cx="10120630" cy="4878070"/>
          </a:xfrm>
          <a:prstGeom prst="rect">
            <a:avLst/>
          </a:prstGeom>
          <a:noFill/>
          <a:ln w="9525">
            <a:noFill/>
          </a:ln>
        </p:spPr>
      </p:pic>
      <p:sp>
        <p:nvSpPr>
          <p:cNvPr id="4" name="矩形 3"/>
          <p:cNvSpPr/>
          <p:nvPr/>
        </p:nvSpPr>
        <p:spPr>
          <a:xfrm>
            <a:off x="1947545" y="1607820"/>
            <a:ext cx="1728470" cy="406336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615" noProof="1"/>
          </a:p>
        </p:txBody>
      </p:sp>
      <p:sp>
        <p:nvSpPr>
          <p:cNvPr id="7" name="矩形 15"/>
          <p:cNvSpPr/>
          <p:nvPr/>
        </p:nvSpPr>
        <p:spPr>
          <a:xfrm>
            <a:off x="3867151" y="2625373"/>
            <a:ext cx="3355975" cy="896939"/>
          </a:xfrm>
          <a:prstGeom prst="rect">
            <a:avLst/>
          </a:prstGeom>
          <a:solidFill>
            <a:srgbClr val="F79123"/>
          </a:solidFill>
          <a:ln w="9525">
            <a:noFill/>
          </a:ln>
        </p:spPr>
        <p:txBody>
          <a:bodyPr anchor="ctr"/>
          <a:lstStyle/>
          <a:p>
            <a:pPr algn="ctr" fontAlgn="auto"/>
            <a:r>
              <a:rPr lang="zh-CN" altLang="en-US" sz="1705" noProof="1">
                <a:latin typeface="微软雅黑" panose="020B0503020204020204" pitchFamily="34" charset="-122"/>
                <a:ea typeface="微软雅黑" panose="020B0503020204020204" pitchFamily="34" charset="-122"/>
                <a:cs typeface="+mn-cs"/>
              </a:rPr>
              <a:t>支持对目录的重新编改、可新建、删改章节目录内容</a:t>
            </a:r>
            <a:endParaRPr lang="zh-CN" altLang="en-US" sz="1705" noProof="1">
              <a:latin typeface="微软雅黑" panose="020B0503020204020204" pitchFamily="34" charset="-122"/>
              <a:ea typeface="微软雅黑" panose="020B0503020204020204" pitchFamily="34" charset="-122"/>
            </a:endParaRPr>
          </a:p>
        </p:txBody>
      </p:sp>
      <p:sp>
        <p:nvSpPr>
          <p:cNvPr id="5" name="矩形 4"/>
          <p:cNvSpPr/>
          <p:nvPr/>
        </p:nvSpPr>
        <p:spPr>
          <a:xfrm>
            <a:off x="2410460" y="2904490"/>
            <a:ext cx="1016000" cy="28575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615" noProof="1"/>
          </a:p>
        </p:txBody>
      </p:sp>
      <p:sp>
        <p:nvSpPr>
          <p:cNvPr id="6" name="直接连接符 6"/>
          <p:cNvSpPr>
            <a:spLocks noChangeShapeType="1"/>
          </p:cNvSpPr>
          <p:nvPr/>
        </p:nvSpPr>
        <p:spPr bwMode="auto">
          <a:xfrm flipH="1" flipV="1">
            <a:off x="3303905" y="3051810"/>
            <a:ext cx="859155" cy="11430"/>
          </a:xfrm>
          <a:prstGeom prst="line">
            <a:avLst/>
          </a:prstGeom>
          <a:noFill/>
          <a:ln w="6350">
            <a:solidFill>
              <a:srgbClr val="FF6600"/>
            </a:solidFill>
            <a:rou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endParaRPr lang="zh-CN" altLang="en-US" sz="1615" noProof="1"/>
          </a:p>
        </p:txBody>
      </p:sp>
      <p:pic>
        <p:nvPicPr>
          <p:cNvPr id="8" name="图片 7"/>
          <p:cNvPicPr>
            <a:picLocks noChangeAspect="1"/>
          </p:cNvPicPr>
          <p:nvPr/>
        </p:nvPicPr>
        <p:blipFill>
          <a:blip r:embed="rId3"/>
          <a:stretch>
            <a:fillRect/>
          </a:stretch>
        </p:blipFill>
        <p:spPr>
          <a:xfrm>
            <a:off x="3721101" y="1752883"/>
            <a:ext cx="5637213" cy="4084637"/>
          </a:xfrm>
          <a:prstGeom prst="rect">
            <a:avLst/>
          </a:prstGeom>
          <a:noFill/>
          <a:ln w="9525">
            <a:noFill/>
          </a:ln>
        </p:spPr>
      </p:pic>
      <p:sp>
        <p:nvSpPr>
          <p:cNvPr id="26" name="矩形 25"/>
          <p:cNvSpPr/>
          <p:nvPr/>
        </p:nvSpPr>
        <p:spPr>
          <a:xfrm>
            <a:off x="2425700" y="3189605"/>
            <a:ext cx="1000760" cy="19431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615" noProof="1"/>
          </a:p>
        </p:txBody>
      </p:sp>
      <p:sp>
        <p:nvSpPr>
          <p:cNvPr id="28" name="矩形 15"/>
          <p:cNvSpPr/>
          <p:nvPr/>
        </p:nvSpPr>
        <p:spPr>
          <a:xfrm>
            <a:off x="7537451" y="2777774"/>
            <a:ext cx="1820863" cy="1042988"/>
          </a:xfrm>
          <a:prstGeom prst="rect">
            <a:avLst/>
          </a:prstGeom>
          <a:solidFill>
            <a:srgbClr val="00B050"/>
          </a:solidFill>
          <a:ln w="9525">
            <a:noFill/>
          </a:ln>
        </p:spPr>
        <p:txBody>
          <a:bodyPr anchor="ctr"/>
          <a:lstStyle/>
          <a:p>
            <a:pPr algn="ctr" fontAlgn="auto"/>
            <a:r>
              <a:rPr lang="zh-CN" altLang="en-US" sz="1705" noProof="1">
                <a:latin typeface="微软雅黑" panose="020B0503020204020204" pitchFamily="34" charset="-122"/>
                <a:ea typeface="微软雅黑" panose="020B0503020204020204" pitchFamily="34" charset="-122"/>
                <a:cs typeface="+mn-cs"/>
              </a:rPr>
              <a:t>既可以插入文摘、也可以插入图片、表格等相关内容</a:t>
            </a:r>
            <a:endParaRPr lang="en-US" altLang="zh-CN" sz="1705" noProof="1">
              <a:latin typeface="微软雅黑" panose="020B0503020204020204" pitchFamily="34" charset="-122"/>
              <a:ea typeface="微软雅黑" panose="020B0503020204020204" pitchFamily="34" charset="-122"/>
            </a:endParaRPr>
          </a:p>
        </p:txBody>
      </p:sp>
      <p:sp>
        <p:nvSpPr>
          <p:cNvPr id="31" name="直接连接符 6"/>
          <p:cNvSpPr/>
          <p:nvPr/>
        </p:nvSpPr>
        <p:spPr>
          <a:xfrm rot="15120000">
            <a:off x="8646319" y="2776980"/>
            <a:ext cx="715963" cy="174625"/>
          </a:xfrm>
          <a:prstGeom prst="line">
            <a:avLst/>
          </a:prstGeom>
          <a:ln w="6350" cap="flat" cmpd="sng">
            <a:solidFill>
              <a:srgbClr val="00B050"/>
            </a:solidFill>
            <a:prstDash val="solid"/>
            <a:round/>
            <a:headEnd type="none" w="med" len="med"/>
            <a:tailEnd type="oval" w="med" len="med"/>
          </a:ln>
        </p:spPr>
        <p:txBody>
          <a:bodyPr anchor="t"/>
          <a:lstStyle/>
          <a:p>
            <a:pPr fontAlgn="auto"/>
            <a:endParaRPr lang="zh-CN" altLang="en-US" sz="1705" noProof="1"/>
          </a:p>
        </p:txBody>
      </p:sp>
      <p:pic>
        <p:nvPicPr>
          <p:cNvPr id="21" name="图片 20" descr="C:\Users\yue\Desktop\火狐截图_2018-11-20T09-39-03.637Z.png火狐截图_2018-11-20T09-39-03.637Z"/>
          <p:cNvPicPr>
            <a:picLocks noChangeAspect="1"/>
          </p:cNvPicPr>
          <p:nvPr/>
        </p:nvPicPr>
        <p:blipFill>
          <a:blip r:embed="rId4"/>
          <a:srcRect/>
          <a:stretch>
            <a:fillRect/>
          </a:stretch>
        </p:blipFill>
        <p:spPr>
          <a:xfrm>
            <a:off x="3721100" y="1867535"/>
            <a:ext cx="5002530" cy="3552825"/>
          </a:xfrm>
          <a:prstGeom prst="rect">
            <a:avLst/>
          </a:prstGeom>
          <a:noFill/>
          <a:ln w="9525">
            <a:noFill/>
          </a:ln>
        </p:spPr>
      </p:pic>
      <p:sp>
        <p:nvSpPr>
          <p:cNvPr id="22" name="矩形 21"/>
          <p:cNvSpPr/>
          <p:nvPr/>
        </p:nvSpPr>
        <p:spPr>
          <a:xfrm>
            <a:off x="2410460" y="3402965"/>
            <a:ext cx="1016635" cy="20891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615" noProof="1"/>
          </a:p>
        </p:txBody>
      </p:sp>
      <p:sp>
        <p:nvSpPr>
          <p:cNvPr id="23" name="矩形 15"/>
          <p:cNvSpPr/>
          <p:nvPr/>
        </p:nvSpPr>
        <p:spPr>
          <a:xfrm>
            <a:off x="8810625" y="2797175"/>
            <a:ext cx="2700655" cy="1639570"/>
          </a:xfrm>
          <a:prstGeom prst="rect">
            <a:avLst/>
          </a:prstGeom>
          <a:solidFill>
            <a:srgbClr val="00B050"/>
          </a:solidFill>
          <a:ln w="9525">
            <a:noFill/>
          </a:ln>
        </p:spPr>
        <p:txBody>
          <a:bodyPr anchor="ctr"/>
          <a:lstStyle/>
          <a:p>
            <a:pPr algn="ctr" fontAlgn="auto"/>
            <a:r>
              <a:rPr lang="zh-CN" altLang="en-US" sz="2000" noProof="1">
                <a:latin typeface="微软雅黑" panose="020B0503020204020204" pitchFamily="34" charset="-122"/>
                <a:ea typeface="微软雅黑" panose="020B0503020204020204" pitchFamily="34" charset="-122"/>
                <a:cs typeface="+mn-cs"/>
              </a:rPr>
              <a:t>既可以插入该专题下其他文献的相关章节目录内容，也可以插入该文献参考文献的相关章节内容</a:t>
            </a:r>
            <a:endParaRPr lang="zh-CN" altLang="en-US" sz="2000" noProof="1">
              <a:latin typeface="微软雅黑" panose="020B0503020204020204" pitchFamily="34" charset="-122"/>
              <a:ea typeface="微软雅黑" panose="020B0503020204020204" pitchFamily="34" charset="-122"/>
            </a:endParaRPr>
          </a:p>
        </p:txBody>
      </p:sp>
      <p:sp>
        <p:nvSpPr>
          <p:cNvPr id="35" name="矩形 34"/>
          <p:cNvSpPr/>
          <p:nvPr/>
        </p:nvSpPr>
        <p:spPr>
          <a:xfrm>
            <a:off x="10039985" y="1318895"/>
            <a:ext cx="913765" cy="28892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615" noProof="1"/>
          </a:p>
        </p:txBody>
      </p:sp>
      <p:sp>
        <p:nvSpPr>
          <p:cNvPr id="36" name="矩形 15"/>
          <p:cNvSpPr/>
          <p:nvPr/>
        </p:nvSpPr>
        <p:spPr>
          <a:xfrm>
            <a:off x="8723314" y="50130"/>
            <a:ext cx="3405188" cy="709613"/>
          </a:xfrm>
          <a:prstGeom prst="rect">
            <a:avLst/>
          </a:prstGeom>
          <a:solidFill>
            <a:srgbClr val="F79123"/>
          </a:solidFill>
          <a:ln w="9525">
            <a:noFill/>
          </a:ln>
        </p:spPr>
        <p:txBody>
          <a:bodyPr anchor="ctr"/>
          <a:lstStyle/>
          <a:p>
            <a:pPr algn="ctr" fontAlgn="auto"/>
            <a:r>
              <a:rPr lang="zh-CN" altLang="en-US" sz="1705" noProof="1">
                <a:latin typeface="微软雅黑" panose="020B0503020204020204" pitchFamily="34" charset="-122"/>
                <a:ea typeface="微软雅黑" panose="020B0503020204020204" pitchFamily="34" charset="-122"/>
                <a:cs typeface="+mn-cs"/>
              </a:rPr>
              <a:t>为该学习成果标注自己的重要度</a:t>
            </a:r>
            <a:endParaRPr lang="zh-CN" altLang="en-US" sz="1705" noProof="1">
              <a:latin typeface="微软雅黑" panose="020B0503020204020204" pitchFamily="34" charset="-122"/>
              <a:ea typeface="微软雅黑" panose="020B0503020204020204" pitchFamily="34" charset="-122"/>
            </a:endParaRPr>
          </a:p>
        </p:txBody>
      </p:sp>
      <p:sp>
        <p:nvSpPr>
          <p:cNvPr id="37" name="直接连接符 6"/>
          <p:cNvSpPr>
            <a:spLocks noChangeShapeType="1"/>
          </p:cNvSpPr>
          <p:nvPr/>
        </p:nvSpPr>
        <p:spPr bwMode="auto">
          <a:xfrm flipH="1">
            <a:off x="10618788" y="742281"/>
            <a:ext cx="25400" cy="511175"/>
          </a:xfrm>
          <a:prstGeom prst="line">
            <a:avLst/>
          </a:prstGeom>
          <a:noFill/>
          <a:ln w="6350">
            <a:solidFill>
              <a:srgbClr val="FF6600"/>
            </a:solidFill>
            <a:rou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endParaRPr lang="zh-CN" altLang="en-US" sz="1615" noProof="1"/>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strVal val="#ppt_h"/>
                                          </p:val>
                                        </p:tav>
                                        <p:tav tm="100000">
                                          <p:val>
                                            <p:strVal val="#ppt_h"/>
                                          </p:val>
                                        </p:tav>
                                      </p:tavLst>
                                    </p:anim>
                                  </p:childTnLst>
                                </p:cTn>
                              </p:par>
                              <p:par>
                                <p:cTn id="9" presetID="17" presetClass="entr" presetSubtype="1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strVal val="#ppt_h"/>
                                          </p:val>
                                        </p:tav>
                                        <p:tav tm="100000">
                                          <p:val>
                                            <p:strVal val="#ppt_h"/>
                                          </p:val>
                                        </p:tav>
                                      </p:tavLst>
                                    </p:anim>
                                  </p:childTnLst>
                                </p:cTn>
                              </p:par>
                              <p:par>
                                <p:cTn id="13" presetID="50" presetClass="entr" presetSubtype="0" decel="10000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strVal val="#ppt_w+.3"/>
                                          </p:val>
                                        </p:tav>
                                        <p:tav tm="100000">
                                          <p:val>
                                            <p:strVal val="#ppt_w"/>
                                          </p:val>
                                        </p:tav>
                                      </p:tavLst>
                                    </p:anim>
                                    <p:anim calcmode="lin" valueType="num">
                                      <p:cBhvr>
                                        <p:cTn id="16" dur="1000" fill="hold"/>
                                        <p:tgtEl>
                                          <p:spTgt spid="5"/>
                                        </p:tgtEl>
                                        <p:attrNameLst>
                                          <p:attrName>ppt_h</p:attrName>
                                        </p:attrNameLst>
                                      </p:cBhvr>
                                      <p:tavLst>
                                        <p:tav tm="0">
                                          <p:val>
                                            <p:strVal val="#ppt_h"/>
                                          </p:val>
                                        </p:tav>
                                        <p:tav tm="100000">
                                          <p:val>
                                            <p:strVal val="#ppt_h"/>
                                          </p:val>
                                        </p:tav>
                                      </p:tavLst>
                                    </p:anim>
                                    <p:animEffect transition="in" filter="fade">
                                      <p:cBhvr>
                                        <p:cTn id="17" dur="1000"/>
                                        <p:tgtEl>
                                          <p:spTgt spid="5"/>
                                        </p:tgtEl>
                                      </p:cBhvr>
                                    </p:animEffect>
                                  </p:childTnLst>
                                </p:cTn>
                              </p:par>
                              <p:par>
                                <p:cTn id="18" presetID="17" presetClass="entr" presetSubtype="10"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p:cTn id="20" dur="500" fill="hold"/>
                                        <p:tgtEl>
                                          <p:spTgt spid="6"/>
                                        </p:tgtEl>
                                        <p:attrNameLst>
                                          <p:attrName>ppt_w</p:attrName>
                                        </p:attrNameLst>
                                      </p:cBhvr>
                                      <p:tavLst>
                                        <p:tav tm="0">
                                          <p:val>
                                            <p:fltVal val="0"/>
                                          </p:val>
                                        </p:tav>
                                        <p:tav tm="100000">
                                          <p:val>
                                            <p:strVal val="#ppt_w"/>
                                          </p:val>
                                        </p:tav>
                                      </p:tavLst>
                                    </p:anim>
                                    <p:anim calcmode="lin" valueType="num">
                                      <p:cBhvr>
                                        <p:cTn id="21" dur="5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xit" presetSubtype="4" fill="hold" grpId="1" nodeType="clickEffect">
                                  <p:stCondLst>
                                    <p:cond delay="0"/>
                                  </p:stCondLst>
                                  <p:childTnLst>
                                    <p:animEffect transition="out" filter="wipe(down)">
                                      <p:cBhvr>
                                        <p:cTn id="25" dur="500"/>
                                        <p:tgtEl>
                                          <p:spTgt spid="5"/>
                                        </p:tgtEl>
                                      </p:cBhvr>
                                    </p:animEffect>
                                    <p:set>
                                      <p:cBhvr>
                                        <p:cTn id="26" dur="1" fill="hold">
                                          <p:stCondLst>
                                            <p:cond delay="499"/>
                                          </p:stCondLst>
                                        </p:cTn>
                                        <p:tgtEl>
                                          <p:spTgt spid="5"/>
                                        </p:tgtEl>
                                        <p:attrNameLst>
                                          <p:attrName>style.visibility</p:attrName>
                                        </p:attrNameLst>
                                      </p:cBhvr>
                                      <p:to>
                                        <p:strVal val="hidden"/>
                                      </p:to>
                                    </p:set>
                                  </p:childTnLst>
                                </p:cTn>
                              </p:par>
                              <p:par>
                                <p:cTn id="27" presetID="22" presetClass="exit" presetSubtype="4" fill="hold" nodeType="withEffect">
                                  <p:stCondLst>
                                    <p:cond delay="0"/>
                                  </p:stCondLst>
                                  <p:childTnLst>
                                    <p:animEffect transition="out" filter="wipe(down)">
                                      <p:cBhvr>
                                        <p:cTn id="28" dur="500"/>
                                        <p:tgtEl>
                                          <p:spTgt spid="6"/>
                                        </p:tgtEl>
                                      </p:cBhvr>
                                    </p:animEffect>
                                    <p:set>
                                      <p:cBhvr>
                                        <p:cTn id="29" dur="1" fill="hold">
                                          <p:stCondLst>
                                            <p:cond delay="499"/>
                                          </p:stCondLst>
                                        </p:cTn>
                                        <p:tgtEl>
                                          <p:spTgt spid="6"/>
                                        </p:tgtEl>
                                        <p:attrNameLst>
                                          <p:attrName>style.visibility</p:attrName>
                                        </p:attrNameLst>
                                      </p:cBhvr>
                                      <p:to>
                                        <p:strVal val="hidden"/>
                                      </p:to>
                                    </p:set>
                                  </p:childTnLst>
                                </p:cTn>
                              </p:par>
                              <p:par>
                                <p:cTn id="30" presetID="22" presetClass="exit" presetSubtype="4" fill="hold" grpId="1" nodeType="withEffect">
                                  <p:stCondLst>
                                    <p:cond delay="0"/>
                                  </p:stCondLst>
                                  <p:childTnLst>
                                    <p:animEffect transition="out" filter="wipe(down)">
                                      <p:cBhvr>
                                        <p:cTn id="31" dur="500"/>
                                        <p:tgtEl>
                                          <p:spTgt spid="7"/>
                                        </p:tgtEl>
                                      </p:cBhvr>
                                    </p:animEffect>
                                    <p:set>
                                      <p:cBhvr>
                                        <p:cTn id="32" dur="1" fill="hold">
                                          <p:stCondLst>
                                            <p:cond delay="499"/>
                                          </p:stCondLst>
                                        </p:cTn>
                                        <p:tgtEl>
                                          <p:spTgt spid="7"/>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4"/>
                                        </p:tgtEl>
                                        <p:attrNameLst>
                                          <p:attrName>style.visibility</p:attrName>
                                        </p:attrNameLst>
                                      </p:cBhvr>
                                      <p:to>
                                        <p:strVal val="hidden"/>
                                      </p:to>
                                    </p:set>
                                  </p:childTnLst>
                                </p:cTn>
                              </p:par>
                              <p:par>
                                <p:cTn id="35" presetID="50" presetClass="entr" presetSubtype="0" decel="100000" fill="hold" grpId="0" nodeType="withEffect">
                                  <p:stCondLst>
                                    <p:cond delay="0"/>
                                  </p:stCondLst>
                                  <p:childTnLst>
                                    <p:set>
                                      <p:cBhvr>
                                        <p:cTn id="36" dur="1" fill="hold">
                                          <p:stCondLst>
                                            <p:cond delay="0"/>
                                          </p:stCondLst>
                                        </p:cTn>
                                        <p:tgtEl>
                                          <p:spTgt spid="26"/>
                                        </p:tgtEl>
                                        <p:attrNameLst>
                                          <p:attrName>style.visibility</p:attrName>
                                        </p:attrNameLst>
                                      </p:cBhvr>
                                      <p:to>
                                        <p:strVal val="visible"/>
                                      </p:to>
                                    </p:set>
                                    <p:anim calcmode="lin" valueType="num">
                                      <p:cBhvr>
                                        <p:cTn id="37" dur="1000" fill="hold"/>
                                        <p:tgtEl>
                                          <p:spTgt spid="26"/>
                                        </p:tgtEl>
                                        <p:attrNameLst>
                                          <p:attrName>ppt_w</p:attrName>
                                        </p:attrNameLst>
                                      </p:cBhvr>
                                      <p:tavLst>
                                        <p:tav tm="0">
                                          <p:val>
                                            <p:strVal val="#ppt_w+.3"/>
                                          </p:val>
                                        </p:tav>
                                        <p:tav tm="100000">
                                          <p:val>
                                            <p:strVal val="#ppt_w"/>
                                          </p:val>
                                        </p:tav>
                                      </p:tavLst>
                                    </p:anim>
                                    <p:anim calcmode="lin" valueType="num">
                                      <p:cBhvr>
                                        <p:cTn id="38" dur="1000" fill="hold"/>
                                        <p:tgtEl>
                                          <p:spTgt spid="26"/>
                                        </p:tgtEl>
                                        <p:attrNameLst>
                                          <p:attrName>ppt_h</p:attrName>
                                        </p:attrNameLst>
                                      </p:cBhvr>
                                      <p:tavLst>
                                        <p:tav tm="0">
                                          <p:val>
                                            <p:strVal val="#ppt_h"/>
                                          </p:val>
                                        </p:tav>
                                        <p:tav tm="100000">
                                          <p:val>
                                            <p:strVal val="#ppt_h"/>
                                          </p:val>
                                        </p:tav>
                                      </p:tavLst>
                                    </p:anim>
                                    <p:animEffect transition="in" filter="fade">
                                      <p:cBhvr>
                                        <p:cTn id="39" dur="1000"/>
                                        <p:tgtEl>
                                          <p:spTgt spid="26"/>
                                        </p:tgtEl>
                                      </p:cBhvr>
                                    </p:animEffect>
                                  </p:childTnLst>
                                </p:cTn>
                              </p:par>
                            </p:childTnLst>
                          </p:cTn>
                        </p:par>
                        <p:par>
                          <p:cTn id="40" fill="hold">
                            <p:stCondLst>
                              <p:cond delay="500"/>
                            </p:stCondLst>
                            <p:childTnLst>
                              <p:par>
                                <p:cTn id="41" presetID="2" presetClass="entr" presetSubtype="2" fill="hold" nodeType="after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p:cTn id="43" dur="500" fill="hold"/>
                                        <p:tgtEl>
                                          <p:spTgt spid="8"/>
                                        </p:tgtEl>
                                        <p:attrNameLst>
                                          <p:attrName>ppt_x</p:attrName>
                                        </p:attrNameLst>
                                      </p:cBhvr>
                                      <p:tavLst>
                                        <p:tav tm="0">
                                          <p:val>
                                            <p:strVal val="1+#ppt_w/2"/>
                                          </p:val>
                                        </p:tav>
                                        <p:tav tm="100000">
                                          <p:val>
                                            <p:strVal val="#ppt_x"/>
                                          </p:val>
                                        </p:tav>
                                      </p:tavLst>
                                    </p:anim>
                                    <p:anim calcmode="lin" valueType="num">
                                      <p:cBhvr>
                                        <p:cTn id="44" dur="500" fill="hold"/>
                                        <p:tgtEl>
                                          <p:spTgt spid="8"/>
                                        </p:tgtEl>
                                        <p:attrNameLst>
                                          <p:attrName>ppt_y</p:attrName>
                                        </p:attrNameLst>
                                      </p:cBhvr>
                                      <p:tavLst>
                                        <p:tav tm="0">
                                          <p:val>
                                            <p:strVal val="#ppt_y"/>
                                          </p:val>
                                        </p:tav>
                                        <p:tav tm="100000">
                                          <p:val>
                                            <p:strVal val="#ppt_y"/>
                                          </p:val>
                                        </p:tav>
                                      </p:tavLst>
                                    </p:anim>
                                  </p:childTnLst>
                                </p:cTn>
                              </p:par>
                              <p:par>
                                <p:cTn id="45" presetID="2" presetClass="entr" presetSubtype="2" fill="hold" grpId="0" nodeType="withEffect">
                                  <p:stCondLst>
                                    <p:cond delay="0"/>
                                  </p:stCondLst>
                                  <p:childTnLst>
                                    <p:set>
                                      <p:cBhvr>
                                        <p:cTn id="46" dur="1" fill="hold">
                                          <p:stCondLst>
                                            <p:cond delay="0"/>
                                          </p:stCondLst>
                                        </p:cTn>
                                        <p:tgtEl>
                                          <p:spTgt spid="28"/>
                                        </p:tgtEl>
                                        <p:attrNameLst>
                                          <p:attrName>style.visibility</p:attrName>
                                        </p:attrNameLst>
                                      </p:cBhvr>
                                      <p:to>
                                        <p:strVal val="visible"/>
                                      </p:to>
                                    </p:set>
                                    <p:anim calcmode="lin" valueType="num">
                                      <p:cBhvr>
                                        <p:cTn id="47" dur="500" fill="hold"/>
                                        <p:tgtEl>
                                          <p:spTgt spid="28"/>
                                        </p:tgtEl>
                                        <p:attrNameLst>
                                          <p:attrName>ppt_x</p:attrName>
                                        </p:attrNameLst>
                                      </p:cBhvr>
                                      <p:tavLst>
                                        <p:tav tm="0">
                                          <p:val>
                                            <p:strVal val="1+#ppt_w/2"/>
                                          </p:val>
                                        </p:tav>
                                        <p:tav tm="100000">
                                          <p:val>
                                            <p:strVal val="#ppt_x"/>
                                          </p:val>
                                        </p:tav>
                                      </p:tavLst>
                                    </p:anim>
                                    <p:anim calcmode="lin" valueType="num">
                                      <p:cBhvr>
                                        <p:cTn id="48" dur="500" fill="hold"/>
                                        <p:tgtEl>
                                          <p:spTgt spid="28"/>
                                        </p:tgtEl>
                                        <p:attrNameLst>
                                          <p:attrName>ppt_y</p:attrName>
                                        </p:attrNameLst>
                                      </p:cBhvr>
                                      <p:tavLst>
                                        <p:tav tm="0">
                                          <p:val>
                                            <p:strVal val="#ppt_y"/>
                                          </p:val>
                                        </p:tav>
                                        <p:tav tm="100000">
                                          <p:val>
                                            <p:strVal val="#ppt_y"/>
                                          </p:val>
                                        </p:tav>
                                      </p:tavLst>
                                    </p:anim>
                                  </p:childTnLst>
                                </p:cTn>
                              </p:par>
                              <p:par>
                                <p:cTn id="49" presetID="2" presetClass="entr" presetSubtype="2" fill="hold" nodeType="withEffect">
                                  <p:stCondLst>
                                    <p:cond delay="0"/>
                                  </p:stCondLst>
                                  <p:childTnLst>
                                    <p:set>
                                      <p:cBhvr>
                                        <p:cTn id="50" dur="1" fill="hold">
                                          <p:stCondLst>
                                            <p:cond delay="0"/>
                                          </p:stCondLst>
                                        </p:cTn>
                                        <p:tgtEl>
                                          <p:spTgt spid="31"/>
                                        </p:tgtEl>
                                        <p:attrNameLst>
                                          <p:attrName>style.visibility</p:attrName>
                                        </p:attrNameLst>
                                      </p:cBhvr>
                                      <p:to>
                                        <p:strVal val="visible"/>
                                      </p:to>
                                    </p:set>
                                    <p:anim calcmode="lin" valueType="num">
                                      <p:cBhvr>
                                        <p:cTn id="51" dur="500" fill="hold"/>
                                        <p:tgtEl>
                                          <p:spTgt spid="31"/>
                                        </p:tgtEl>
                                        <p:attrNameLst>
                                          <p:attrName>ppt_x</p:attrName>
                                        </p:attrNameLst>
                                      </p:cBhvr>
                                      <p:tavLst>
                                        <p:tav tm="0">
                                          <p:val>
                                            <p:strVal val="1+#ppt_w/2"/>
                                          </p:val>
                                        </p:tav>
                                        <p:tav tm="100000">
                                          <p:val>
                                            <p:strVal val="#ppt_x"/>
                                          </p:val>
                                        </p:tav>
                                      </p:tavLst>
                                    </p:anim>
                                    <p:anim calcmode="lin" valueType="num">
                                      <p:cBhvr>
                                        <p:cTn id="52" dur="500" fill="hold"/>
                                        <p:tgtEl>
                                          <p:spTgt spid="31"/>
                                        </p:tgtEl>
                                        <p:attrNameLst>
                                          <p:attrName>ppt_y</p:attrName>
                                        </p:attrNameLst>
                                      </p:cBhvr>
                                      <p:tavLst>
                                        <p:tav tm="0">
                                          <p:val>
                                            <p:strVal val="#ppt_y"/>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2" presetClass="exit" presetSubtype="4" fill="hold" nodeType="clickEffect">
                                  <p:stCondLst>
                                    <p:cond delay="0"/>
                                  </p:stCondLst>
                                  <p:childTnLst>
                                    <p:animEffect transition="out" filter="wipe(down)">
                                      <p:cBhvr>
                                        <p:cTn id="56" dur="500"/>
                                        <p:tgtEl>
                                          <p:spTgt spid="8"/>
                                        </p:tgtEl>
                                      </p:cBhvr>
                                    </p:animEffect>
                                    <p:set>
                                      <p:cBhvr>
                                        <p:cTn id="57" dur="1" fill="hold">
                                          <p:stCondLst>
                                            <p:cond delay="499"/>
                                          </p:stCondLst>
                                        </p:cTn>
                                        <p:tgtEl>
                                          <p:spTgt spid="8"/>
                                        </p:tgtEl>
                                        <p:attrNameLst>
                                          <p:attrName>style.visibility</p:attrName>
                                        </p:attrNameLst>
                                      </p:cBhvr>
                                      <p:to>
                                        <p:strVal val="hidden"/>
                                      </p:to>
                                    </p:set>
                                  </p:childTnLst>
                                </p:cTn>
                              </p:par>
                              <p:par>
                                <p:cTn id="58" presetID="22" presetClass="exit" presetSubtype="4" fill="hold" nodeType="withEffect">
                                  <p:stCondLst>
                                    <p:cond delay="0"/>
                                  </p:stCondLst>
                                  <p:childTnLst>
                                    <p:animEffect transition="out" filter="wipe(down)">
                                      <p:cBhvr>
                                        <p:cTn id="59" dur="500"/>
                                        <p:tgtEl>
                                          <p:spTgt spid="31"/>
                                        </p:tgtEl>
                                      </p:cBhvr>
                                    </p:animEffect>
                                    <p:set>
                                      <p:cBhvr>
                                        <p:cTn id="60" dur="1" fill="hold">
                                          <p:stCondLst>
                                            <p:cond delay="499"/>
                                          </p:stCondLst>
                                        </p:cTn>
                                        <p:tgtEl>
                                          <p:spTgt spid="31"/>
                                        </p:tgtEl>
                                        <p:attrNameLst>
                                          <p:attrName>style.visibility</p:attrName>
                                        </p:attrNameLst>
                                      </p:cBhvr>
                                      <p:to>
                                        <p:strVal val="hidden"/>
                                      </p:to>
                                    </p:set>
                                  </p:childTnLst>
                                </p:cTn>
                              </p:par>
                              <p:par>
                                <p:cTn id="61" presetID="22" presetClass="exit" presetSubtype="4" fill="hold" grpId="1" nodeType="withEffect">
                                  <p:stCondLst>
                                    <p:cond delay="0"/>
                                  </p:stCondLst>
                                  <p:childTnLst>
                                    <p:animEffect transition="out" filter="wipe(down)">
                                      <p:cBhvr>
                                        <p:cTn id="62" dur="500"/>
                                        <p:tgtEl>
                                          <p:spTgt spid="28"/>
                                        </p:tgtEl>
                                      </p:cBhvr>
                                    </p:animEffect>
                                    <p:set>
                                      <p:cBhvr>
                                        <p:cTn id="63" dur="1" fill="hold">
                                          <p:stCondLst>
                                            <p:cond delay="499"/>
                                          </p:stCondLst>
                                        </p:cTn>
                                        <p:tgtEl>
                                          <p:spTgt spid="28"/>
                                        </p:tgtEl>
                                        <p:attrNameLst>
                                          <p:attrName>style.visibility</p:attrName>
                                        </p:attrNameLst>
                                      </p:cBhvr>
                                      <p:to>
                                        <p:strVal val="hidden"/>
                                      </p:to>
                                    </p:set>
                                  </p:childTnLst>
                                </p:cTn>
                              </p:par>
                              <p:par>
                                <p:cTn id="64" presetID="1" presetClass="exit" presetSubtype="0" fill="hold" grpId="1" nodeType="withEffect">
                                  <p:stCondLst>
                                    <p:cond delay="0"/>
                                  </p:stCondLst>
                                  <p:childTnLst>
                                    <p:set>
                                      <p:cBhvr>
                                        <p:cTn id="65" dur="1" fill="hold">
                                          <p:stCondLst>
                                            <p:cond delay="0"/>
                                          </p:stCondLst>
                                        </p:cTn>
                                        <p:tgtEl>
                                          <p:spTgt spid="26"/>
                                        </p:tgtEl>
                                        <p:attrNameLst>
                                          <p:attrName>style.visibility</p:attrName>
                                        </p:attrNameLst>
                                      </p:cBhvr>
                                      <p:to>
                                        <p:strVal val="hidden"/>
                                      </p:to>
                                    </p:set>
                                  </p:childTnLst>
                                </p:cTn>
                              </p:par>
                              <p:par>
                                <p:cTn id="66" presetID="50" presetClass="entr" presetSubtype="0" decel="100000" fill="hold" grpId="0" nodeType="withEffect">
                                  <p:stCondLst>
                                    <p:cond delay="0"/>
                                  </p:stCondLst>
                                  <p:childTnLst>
                                    <p:set>
                                      <p:cBhvr>
                                        <p:cTn id="67" dur="1" fill="hold">
                                          <p:stCondLst>
                                            <p:cond delay="0"/>
                                          </p:stCondLst>
                                        </p:cTn>
                                        <p:tgtEl>
                                          <p:spTgt spid="22"/>
                                        </p:tgtEl>
                                        <p:attrNameLst>
                                          <p:attrName>style.visibility</p:attrName>
                                        </p:attrNameLst>
                                      </p:cBhvr>
                                      <p:to>
                                        <p:strVal val="visible"/>
                                      </p:to>
                                    </p:set>
                                    <p:anim calcmode="lin" valueType="num">
                                      <p:cBhvr>
                                        <p:cTn id="68" dur="1000" fill="hold"/>
                                        <p:tgtEl>
                                          <p:spTgt spid="22"/>
                                        </p:tgtEl>
                                        <p:attrNameLst>
                                          <p:attrName>ppt_w</p:attrName>
                                        </p:attrNameLst>
                                      </p:cBhvr>
                                      <p:tavLst>
                                        <p:tav tm="0">
                                          <p:val>
                                            <p:strVal val="#ppt_w+.3"/>
                                          </p:val>
                                        </p:tav>
                                        <p:tav tm="100000">
                                          <p:val>
                                            <p:strVal val="#ppt_w"/>
                                          </p:val>
                                        </p:tav>
                                      </p:tavLst>
                                    </p:anim>
                                    <p:anim calcmode="lin" valueType="num">
                                      <p:cBhvr>
                                        <p:cTn id="69" dur="1000" fill="hold"/>
                                        <p:tgtEl>
                                          <p:spTgt spid="22"/>
                                        </p:tgtEl>
                                        <p:attrNameLst>
                                          <p:attrName>ppt_h</p:attrName>
                                        </p:attrNameLst>
                                      </p:cBhvr>
                                      <p:tavLst>
                                        <p:tav tm="0">
                                          <p:val>
                                            <p:strVal val="#ppt_h"/>
                                          </p:val>
                                        </p:tav>
                                        <p:tav tm="100000">
                                          <p:val>
                                            <p:strVal val="#ppt_h"/>
                                          </p:val>
                                        </p:tav>
                                      </p:tavLst>
                                    </p:anim>
                                    <p:animEffect transition="in" filter="fade">
                                      <p:cBhvr>
                                        <p:cTn id="70" dur="1000"/>
                                        <p:tgtEl>
                                          <p:spTgt spid="22"/>
                                        </p:tgtEl>
                                      </p:cBhvr>
                                    </p:animEffect>
                                  </p:childTnLst>
                                </p:cTn>
                              </p:par>
                            </p:childTnLst>
                          </p:cTn>
                        </p:par>
                        <p:par>
                          <p:cTn id="71" fill="hold">
                            <p:stCondLst>
                              <p:cond delay="500"/>
                            </p:stCondLst>
                            <p:childTnLst>
                              <p:par>
                                <p:cTn id="72" presetID="2" presetClass="entr" presetSubtype="2" fill="hold" nodeType="afterEffect">
                                  <p:stCondLst>
                                    <p:cond delay="0"/>
                                  </p:stCondLst>
                                  <p:childTnLst>
                                    <p:set>
                                      <p:cBhvr>
                                        <p:cTn id="73" dur="1" fill="hold">
                                          <p:stCondLst>
                                            <p:cond delay="0"/>
                                          </p:stCondLst>
                                        </p:cTn>
                                        <p:tgtEl>
                                          <p:spTgt spid="21"/>
                                        </p:tgtEl>
                                        <p:attrNameLst>
                                          <p:attrName>style.visibility</p:attrName>
                                        </p:attrNameLst>
                                      </p:cBhvr>
                                      <p:to>
                                        <p:strVal val="visible"/>
                                      </p:to>
                                    </p:set>
                                    <p:anim calcmode="lin" valueType="num">
                                      <p:cBhvr additive="base">
                                        <p:cTn id="74" dur="500" fill="hold"/>
                                        <p:tgtEl>
                                          <p:spTgt spid="21"/>
                                        </p:tgtEl>
                                        <p:attrNameLst>
                                          <p:attrName>ppt_x</p:attrName>
                                        </p:attrNameLst>
                                      </p:cBhvr>
                                      <p:tavLst>
                                        <p:tav tm="0">
                                          <p:val>
                                            <p:strVal val="1+#ppt_w/2"/>
                                          </p:val>
                                        </p:tav>
                                        <p:tav tm="100000">
                                          <p:val>
                                            <p:strVal val="#ppt_x"/>
                                          </p:val>
                                        </p:tav>
                                      </p:tavLst>
                                    </p:anim>
                                    <p:anim calcmode="lin" valueType="num">
                                      <p:cBhvr additive="base">
                                        <p:cTn id="75" dur="500" fill="hold"/>
                                        <p:tgtEl>
                                          <p:spTgt spid="21"/>
                                        </p:tgtEl>
                                        <p:attrNameLst>
                                          <p:attrName>ppt_y</p:attrName>
                                        </p:attrNameLst>
                                      </p:cBhvr>
                                      <p:tavLst>
                                        <p:tav tm="0">
                                          <p:val>
                                            <p:strVal val="#ppt_y"/>
                                          </p:val>
                                        </p:tav>
                                        <p:tav tm="100000">
                                          <p:val>
                                            <p:strVal val="#ppt_y"/>
                                          </p:val>
                                        </p:tav>
                                      </p:tavLst>
                                    </p:anim>
                                  </p:childTnLst>
                                </p:cTn>
                              </p:par>
                            </p:childTnLst>
                          </p:cTn>
                        </p:par>
                        <p:par>
                          <p:cTn id="76" fill="hold">
                            <p:stCondLst>
                              <p:cond delay="1000"/>
                            </p:stCondLst>
                            <p:childTnLst>
                              <p:par>
                                <p:cTn id="77" presetID="1" presetClass="entr" presetSubtype="0" fill="hold" grpId="0" nodeType="afterEffect">
                                  <p:stCondLst>
                                    <p:cond delay="0"/>
                                  </p:stCondLst>
                                  <p:childTnLst>
                                    <p:set>
                                      <p:cBhvr>
                                        <p:cTn id="78" dur="1" fill="hold">
                                          <p:stCondLst>
                                            <p:cond delay="0"/>
                                          </p:stCondLst>
                                        </p:cTn>
                                        <p:tgtEl>
                                          <p:spTgt spid="23"/>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50" presetClass="entr" presetSubtype="0" decel="100000" fill="hold" grpId="0" nodeType="clickEffect">
                                  <p:stCondLst>
                                    <p:cond delay="0"/>
                                  </p:stCondLst>
                                  <p:childTnLst>
                                    <p:set>
                                      <p:cBhvr>
                                        <p:cTn id="82" dur="1" fill="hold">
                                          <p:stCondLst>
                                            <p:cond delay="0"/>
                                          </p:stCondLst>
                                        </p:cTn>
                                        <p:tgtEl>
                                          <p:spTgt spid="35"/>
                                        </p:tgtEl>
                                        <p:attrNameLst>
                                          <p:attrName>style.visibility</p:attrName>
                                        </p:attrNameLst>
                                      </p:cBhvr>
                                      <p:to>
                                        <p:strVal val="visible"/>
                                      </p:to>
                                    </p:set>
                                    <p:anim calcmode="lin" valueType="num">
                                      <p:cBhvr>
                                        <p:cTn id="83" dur="1000" fill="hold"/>
                                        <p:tgtEl>
                                          <p:spTgt spid="35"/>
                                        </p:tgtEl>
                                        <p:attrNameLst>
                                          <p:attrName>ppt_w</p:attrName>
                                        </p:attrNameLst>
                                      </p:cBhvr>
                                      <p:tavLst>
                                        <p:tav tm="0">
                                          <p:val>
                                            <p:strVal val="#ppt_w+.3"/>
                                          </p:val>
                                        </p:tav>
                                        <p:tav tm="100000">
                                          <p:val>
                                            <p:strVal val="#ppt_w"/>
                                          </p:val>
                                        </p:tav>
                                      </p:tavLst>
                                    </p:anim>
                                    <p:anim calcmode="lin" valueType="num">
                                      <p:cBhvr>
                                        <p:cTn id="84" dur="1000" fill="hold"/>
                                        <p:tgtEl>
                                          <p:spTgt spid="35"/>
                                        </p:tgtEl>
                                        <p:attrNameLst>
                                          <p:attrName>ppt_h</p:attrName>
                                        </p:attrNameLst>
                                      </p:cBhvr>
                                      <p:tavLst>
                                        <p:tav tm="0">
                                          <p:val>
                                            <p:strVal val="#ppt_h"/>
                                          </p:val>
                                        </p:tav>
                                        <p:tav tm="100000">
                                          <p:val>
                                            <p:strVal val="#ppt_h"/>
                                          </p:val>
                                        </p:tav>
                                      </p:tavLst>
                                    </p:anim>
                                    <p:animEffect transition="in" filter="fade">
                                      <p:cBhvr>
                                        <p:cTn id="85" dur="1000"/>
                                        <p:tgtEl>
                                          <p:spTgt spid="35"/>
                                        </p:tgtEl>
                                      </p:cBhvr>
                                    </p:animEffect>
                                  </p:childTnLst>
                                </p:cTn>
                              </p:par>
                              <p:par>
                                <p:cTn id="86" presetID="16" presetClass="entr" presetSubtype="21" fill="hold" grpId="0" nodeType="withEffect">
                                  <p:stCondLst>
                                    <p:cond delay="0"/>
                                  </p:stCondLst>
                                  <p:childTnLst>
                                    <p:set>
                                      <p:cBhvr>
                                        <p:cTn id="87" dur="1" fill="hold">
                                          <p:stCondLst>
                                            <p:cond delay="0"/>
                                          </p:stCondLst>
                                        </p:cTn>
                                        <p:tgtEl>
                                          <p:spTgt spid="36"/>
                                        </p:tgtEl>
                                        <p:attrNameLst>
                                          <p:attrName>style.visibility</p:attrName>
                                        </p:attrNameLst>
                                      </p:cBhvr>
                                      <p:to>
                                        <p:strVal val="visible"/>
                                      </p:to>
                                    </p:set>
                                    <p:animEffect transition="in" filter="barn(inVertical)">
                                      <p:cBhvr>
                                        <p:cTn id="88" dur="500"/>
                                        <p:tgtEl>
                                          <p:spTgt spid="36"/>
                                        </p:tgtEl>
                                      </p:cBhvr>
                                    </p:animEffect>
                                  </p:childTnLst>
                                </p:cTn>
                              </p:par>
                              <p:par>
                                <p:cTn id="89" presetID="53" presetClass="entr" presetSubtype="16" fill="hold" nodeType="withEffect">
                                  <p:stCondLst>
                                    <p:cond delay="0"/>
                                  </p:stCondLst>
                                  <p:childTnLst>
                                    <p:set>
                                      <p:cBhvr>
                                        <p:cTn id="90" dur="1" fill="hold">
                                          <p:stCondLst>
                                            <p:cond delay="0"/>
                                          </p:stCondLst>
                                        </p:cTn>
                                        <p:tgtEl>
                                          <p:spTgt spid="37"/>
                                        </p:tgtEl>
                                        <p:attrNameLst>
                                          <p:attrName>style.visibility</p:attrName>
                                        </p:attrNameLst>
                                      </p:cBhvr>
                                      <p:to>
                                        <p:strVal val="visible"/>
                                      </p:to>
                                    </p:set>
                                    <p:anim calcmode="lin" valueType="num">
                                      <p:cBhvr>
                                        <p:cTn id="91" dur="500" fill="hold"/>
                                        <p:tgtEl>
                                          <p:spTgt spid="37"/>
                                        </p:tgtEl>
                                        <p:attrNameLst>
                                          <p:attrName>ppt_w</p:attrName>
                                        </p:attrNameLst>
                                      </p:cBhvr>
                                      <p:tavLst>
                                        <p:tav tm="0">
                                          <p:val>
                                            <p:fltVal val="0"/>
                                          </p:val>
                                        </p:tav>
                                        <p:tav tm="100000">
                                          <p:val>
                                            <p:strVal val="#ppt_w"/>
                                          </p:val>
                                        </p:tav>
                                      </p:tavLst>
                                    </p:anim>
                                    <p:anim calcmode="lin" valueType="num">
                                      <p:cBhvr>
                                        <p:cTn id="92" dur="500" fill="hold"/>
                                        <p:tgtEl>
                                          <p:spTgt spid="37"/>
                                        </p:tgtEl>
                                        <p:attrNameLst>
                                          <p:attrName>ppt_h</p:attrName>
                                        </p:attrNameLst>
                                      </p:cBhvr>
                                      <p:tavLst>
                                        <p:tav tm="0">
                                          <p:val>
                                            <p:fltVal val="0"/>
                                          </p:val>
                                        </p:tav>
                                        <p:tav tm="100000">
                                          <p:val>
                                            <p:strVal val="#ppt_h"/>
                                          </p:val>
                                        </p:tav>
                                      </p:tavLst>
                                    </p:anim>
                                    <p:animEffect transition="in" filter="fade">
                                      <p:cBhvr>
                                        <p:cTn id="93"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animBg="1"/>
      <p:bldP spid="7" grpId="0" bldLvl="0" animBg="1"/>
      <p:bldP spid="7" grpId="1" bldLvl="0" animBg="1"/>
      <p:bldP spid="5" grpId="0" bldLvl="0" animBg="1"/>
      <p:bldP spid="5" grpId="1" bldLvl="0" animBg="1"/>
      <p:bldP spid="6" grpId="0" bldLvl="0" animBg="1"/>
      <p:bldP spid="26" grpId="0" bldLvl="0" animBg="1"/>
      <p:bldP spid="26" grpId="1" animBg="1"/>
      <p:bldP spid="28" grpId="0" bldLvl="0" animBg="1"/>
      <p:bldP spid="28" grpId="1" bldLvl="0" animBg="1"/>
      <p:bldP spid="22" grpId="0" bldLvl="0" animBg="1"/>
      <p:bldP spid="23" grpId="0" bldLvl="0" animBg="1"/>
      <p:bldP spid="35" grpId="0" bldLvl="0" animBg="1"/>
      <p:bldP spid="36" grpId="0" bldLvl="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p:nvPr/>
        </p:nvSpPr>
        <p:spPr>
          <a:xfrm>
            <a:off x="706438" y="177800"/>
            <a:ext cx="10771187" cy="490538"/>
          </a:xfrm>
          <a:prstGeom prst="rect">
            <a:avLst/>
          </a:prstGeom>
          <a:noFill/>
          <a:ln w="9525">
            <a:noFill/>
          </a:ln>
        </p:spPr>
        <p:txBody>
          <a:bodyPr anchor="t"/>
          <a:lstStyle/>
          <a:p>
            <a:pPr lvl="0" indent="0" eaLnBrk="0" hangingPunct="0">
              <a:lnSpc>
                <a:spcPct val="90000"/>
              </a:lnSpc>
            </a:pPr>
            <a:r>
              <a:rPr lang="zh-CN" sz="3200" dirty="0">
                <a:solidFill>
                  <a:schemeClr val="bg1"/>
                </a:solidFill>
                <a:latin typeface="微软雅黑" panose="020B0503020204020204" pitchFamily="34" charset="-122"/>
                <a:ea typeface="微软雅黑" panose="020B0503020204020204" pitchFamily="34" charset="-122"/>
                <a:sym typeface="+mn-ea"/>
              </a:rPr>
              <a:t>研学平台</a:t>
            </a:r>
            <a:r>
              <a:rPr lang="en-US" altLang="zh-CN" sz="3200" dirty="0">
                <a:solidFill>
                  <a:schemeClr val="bg1"/>
                </a:solidFill>
                <a:latin typeface="微软雅黑" panose="020B0503020204020204" pitchFamily="34" charset="-122"/>
                <a:ea typeface="微软雅黑" panose="020B0503020204020204" pitchFamily="34" charset="-122"/>
                <a:sym typeface="+mn-ea"/>
              </a:rPr>
              <a:t>——</a:t>
            </a:r>
            <a:r>
              <a:rPr lang="zh-CN" sz="3200" dirty="0">
                <a:solidFill>
                  <a:schemeClr val="bg1"/>
                </a:solidFill>
                <a:latin typeface="微软雅黑" panose="020B0503020204020204" pitchFamily="34" charset="-122"/>
                <a:ea typeface="微软雅黑" panose="020B0503020204020204" pitchFamily="34" charset="-122"/>
                <a:sym typeface="+mn-ea"/>
              </a:rPr>
              <a:t>资料与数据梳理</a:t>
            </a:r>
            <a:endParaRPr sz="3200" dirty="0">
              <a:solidFill>
                <a:schemeClr val="bg1"/>
              </a:solidFill>
              <a:latin typeface="微软雅黑" panose="020B0503020204020204" pitchFamily="34" charset="-122"/>
              <a:ea typeface="微软雅黑" panose="020B0503020204020204" pitchFamily="34" charset="-122"/>
            </a:endParaRPr>
          </a:p>
        </p:txBody>
      </p:sp>
      <p:grpSp>
        <p:nvGrpSpPr>
          <p:cNvPr id="10" name="Group 4"/>
          <p:cNvGrpSpPr/>
          <p:nvPr/>
        </p:nvGrpSpPr>
        <p:grpSpPr bwMode="auto">
          <a:xfrm>
            <a:off x="271780" y="1001988"/>
            <a:ext cx="1655445" cy="619125"/>
            <a:chOff x="404" y="1936"/>
            <a:chExt cx="1326" cy="298"/>
          </a:xfrm>
          <a:solidFill>
            <a:schemeClr val="accent1">
              <a:lumMod val="75000"/>
            </a:schemeClr>
          </a:solidFill>
        </p:grpSpPr>
        <p:sp>
          <p:nvSpPr>
            <p:cNvPr id="11" name="Rectangle 5"/>
            <p:cNvSpPr>
              <a:spLocks noChangeArrowheads="1"/>
            </p:cNvSpPr>
            <p:nvPr/>
          </p:nvSpPr>
          <p:spPr bwMode="invGray">
            <a:xfrm>
              <a:off x="404" y="1936"/>
              <a:ext cx="1205" cy="298"/>
            </a:xfrm>
            <a:prstGeom prst="rect">
              <a:avLst/>
            </a:prstGeom>
          </p:spPr>
          <p:style>
            <a:lnRef idx="1">
              <a:schemeClr val="accent3"/>
            </a:lnRef>
            <a:fillRef idx="2">
              <a:schemeClr val="accent3"/>
            </a:fillRef>
            <a:effectRef idx="1">
              <a:schemeClr val="accent3"/>
            </a:effectRef>
            <a:fontRef idx="minor">
              <a:schemeClr val="dk1"/>
            </a:fontRef>
          </p:style>
          <p:txBody>
            <a:bodyPr wrap="none" anchor="ctr"/>
            <a:lstStyle/>
            <a:p>
              <a:pPr algn="ctr" fontAlgn="auto">
                <a:defRPr/>
              </a:pPr>
              <a:r>
                <a:rPr lang="zh-CN" altLang="en-US" sz="1600" noProof="1">
                  <a:solidFill>
                    <a:schemeClr val="tx1"/>
                  </a:solidFill>
                  <a:latin typeface="宋体" panose="02010600030101010101" pitchFamily="2" charset="-122"/>
                  <a:ea typeface="宋体" panose="02010600030101010101" pitchFamily="2" charset="-122"/>
                  <a:sym typeface="+mn-ea"/>
                </a:rPr>
                <a:t>收集资料</a:t>
              </a:r>
            </a:p>
          </p:txBody>
        </p:sp>
        <p:sp>
          <p:nvSpPr>
            <p:cNvPr id="12" name="AutoShape 6"/>
            <p:cNvSpPr>
              <a:spLocks noChangeArrowheads="1"/>
            </p:cNvSpPr>
            <p:nvPr/>
          </p:nvSpPr>
          <p:spPr bwMode="invGray">
            <a:xfrm rot="5400000">
              <a:off x="1600" y="2025"/>
              <a:ext cx="139" cy="120"/>
            </a:xfrm>
            <a:prstGeom prst="triangle">
              <a:avLst>
                <a:gd name="adj" fmla="val 50000"/>
              </a:avLst>
            </a:prstGeom>
            <a:solidFill>
              <a:schemeClr val="accent3">
                <a:lumMod val="40000"/>
                <a:lumOff val="60000"/>
              </a:schemeClr>
            </a:solidFill>
            <a:ln>
              <a:noFill/>
            </a:ln>
          </p:spPr>
          <p:style>
            <a:lnRef idx="1">
              <a:schemeClr val="accent1"/>
            </a:lnRef>
            <a:fillRef idx="2">
              <a:schemeClr val="accent1"/>
            </a:fillRef>
            <a:effectRef idx="1">
              <a:schemeClr val="accent1"/>
            </a:effectRef>
            <a:fontRef idx="minor">
              <a:schemeClr val="dk1"/>
            </a:fontRef>
          </p:style>
          <p:txBody>
            <a:bodyPr wrap="none" anchor="ctr"/>
            <a:lstStyle/>
            <a:p>
              <a:pPr fontAlgn="auto">
                <a:defRPr/>
              </a:pPr>
              <a:endParaRPr lang="zh-CN" altLang="zh-CN" sz="1600" noProof="1">
                <a:solidFill>
                  <a:schemeClr val="bg1"/>
                </a:solidFill>
                <a:latin typeface="微软雅黑" panose="020B0503020204020204" pitchFamily="34" charset="-122"/>
                <a:ea typeface="微软雅黑" panose="020B0503020204020204" pitchFamily="34" charset="-122"/>
              </a:endParaRPr>
            </a:p>
          </p:txBody>
        </p:sp>
      </p:grpSp>
      <p:grpSp>
        <p:nvGrpSpPr>
          <p:cNvPr id="59" name="Group 4"/>
          <p:cNvGrpSpPr/>
          <p:nvPr/>
        </p:nvGrpSpPr>
        <p:grpSpPr bwMode="auto">
          <a:xfrm>
            <a:off x="271774" y="1838918"/>
            <a:ext cx="1655445" cy="619125"/>
            <a:chOff x="404" y="1936"/>
            <a:chExt cx="1326" cy="298"/>
          </a:xfrm>
          <a:solidFill>
            <a:schemeClr val="accent1">
              <a:lumMod val="75000"/>
            </a:schemeClr>
          </a:solidFill>
        </p:grpSpPr>
        <p:sp>
          <p:nvSpPr>
            <p:cNvPr id="62" name="Rectangle 5"/>
            <p:cNvSpPr>
              <a:spLocks noChangeArrowheads="1"/>
            </p:cNvSpPr>
            <p:nvPr/>
          </p:nvSpPr>
          <p:spPr bwMode="invGray">
            <a:xfrm>
              <a:off x="404" y="1936"/>
              <a:ext cx="1205" cy="298"/>
            </a:xfrm>
            <a:prstGeom prst="rect">
              <a:avLst/>
            </a:prstGeom>
          </p:spPr>
          <p:style>
            <a:lnRef idx="3">
              <a:schemeClr val="lt1"/>
            </a:lnRef>
            <a:fillRef idx="1">
              <a:schemeClr val="accent3"/>
            </a:fillRef>
            <a:effectRef idx="1">
              <a:schemeClr val="accent3"/>
            </a:effectRef>
            <a:fontRef idx="minor">
              <a:schemeClr val="lt1"/>
            </a:fontRef>
          </p:style>
          <p:txBody>
            <a:bodyPr wrap="none" anchor="ctr"/>
            <a:lstStyle/>
            <a:p>
              <a:pPr algn="ctr" fontAlgn="auto">
                <a:defRPr/>
              </a:pPr>
              <a:r>
                <a:rPr lang="zh-CN" altLang="en-US" sz="1600" noProof="1">
                  <a:solidFill>
                    <a:schemeClr val="tx1"/>
                  </a:solidFill>
                  <a:sym typeface="+mn-ea"/>
                </a:rPr>
                <a:t>资料研学</a:t>
              </a:r>
              <a:endParaRPr lang="zh-CN" altLang="en-US" sz="1600" b="1" noProof="1">
                <a:solidFill>
                  <a:schemeClr val="tx1"/>
                </a:solidFill>
                <a:latin typeface="宋体" panose="02010600030101010101" pitchFamily="2" charset="-122"/>
                <a:ea typeface="宋体" panose="02010600030101010101" pitchFamily="2" charset="-122"/>
                <a:sym typeface="+mn-ea"/>
              </a:endParaRPr>
            </a:p>
          </p:txBody>
        </p:sp>
        <p:sp>
          <p:nvSpPr>
            <p:cNvPr id="63" name="AutoShape 6"/>
            <p:cNvSpPr>
              <a:spLocks noChangeArrowheads="1"/>
            </p:cNvSpPr>
            <p:nvPr/>
          </p:nvSpPr>
          <p:spPr bwMode="invGray">
            <a:xfrm rot="5400000">
              <a:off x="1600" y="2025"/>
              <a:ext cx="139" cy="120"/>
            </a:xfrm>
            <a:prstGeom prst="triangle">
              <a:avLst>
                <a:gd name="adj" fmla="val 50000"/>
              </a:avLst>
            </a:prstGeom>
          </p:spPr>
          <p:style>
            <a:lnRef idx="3">
              <a:schemeClr val="lt1"/>
            </a:lnRef>
            <a:fillRef idx="1">
              <a:schemeClr val="accent3"/>
            </a:fillRef>
            <a:effectRef idx="1">
              <a:schemeClr val="accent3"/>
            </a:effectRef>
            <a:fontRef idx="minor">
              <a:schemeClr val="lt1"/>
            </a:fontRef>
          </p:style>
          <p:txBody>
            <a:bodyPr wrap="none" anchor="ctr"/>
            <a:lstStyle/>
            <a:p>
              <a:pPr fontAlgn="auto">
                <a:defRPr/>
              </a:pPr>
              <a:endParaRPr lang="zh-CN" altLang="zh-CN" sz="1600" noProof="1">
                <a:solidFill>
                  <a:schemeClr val="bg1"/>
                </a:solidFill>
                <a:latin typeface="微软雅黑" panose="020B0503020204020204" pitchFamily="34" charset="-122"/>
                <a:ea typeface="微软雅黑" panose="020B0503020204020204" pitchFamily="34" charset="-122"/>
              </a:endParaRPr>
            </a:p>
          </p:txBody>
        </p:sp>
      </p:grpSp>
      <p:pic>
        <p:nvPicPr>
          <p:cNvPr id="3" name="图片 2" descr="C:\Users\yue\Desktop\1542764212(1).png1542764212(1)"/>
          <p:cNvPicPr>
            <a:picLocks noChangeAspect="1"/>
          </p:cNvPicPr>
          <p:nvPr/>
        </p:nvPicPr>
        <p:blipFill>
          <a:blip r:embed="rId3"/>
          <a:srcRect/>
          <a:stretch>
            <a:fillRect/>
          </a:stretch>
        </p:blipFill>
        <p:spPr>
          <a:xfrm>
            <a:off x="1926590" y="1002030"/>
            <a:ext cx="10145395" cy="5591175"/>
          </a:xfrm>
          <a:prstGeom prst="rect">
            <a:avLst/>
          </a:prstGeom>
          <a:noFill/>
          <a:ln w="9525">
            <a:noFill/>
          </a:ln>
        </p:spPr>
      </p:pic>
      <p:sp>
        <p:nvSpPr>
          <p:cNvPr id="5" name="矩形 4"/>
          <p:cNvSpPr/>
          <p:nvPr/>
        </p:nvSpPr>
        <p:spPr>
          <a:xfrm>
            <a:off x="6735445" y="2004060"/>
            <a:ext cx="764540" cy="23177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615" noProof="1"/>
          </a:p>
        </p:txBody>
      </p:sp>
      <p:sp>
        <p:nvSpPr>
          <p:cNvPr id="6" name="矩形 15"/>
          <p:cNvSpPr/>
          <p:nvPr/>
        </p:nvSpPr>
        <p:spPr>
          <a:xfrm>
            <a:off x="7736205" y="1002030"/>
            <a:ext cx="3582035" cy="1069975"/>
          </a:xfrm>
          <a:prstGeom prst="rect">
            <a:avLst/>
          </a:prstGeom>
          <a:solidFill>
            <a:srgbClr val="F79123"/>
          </a:solidFill>
          <a:ln w="9525">
            <a:noFill/>
          </a:ln>
        </p:spPr>
        <p:txBody>
          <a:bodyPr anchor="ctr"/>
          <a:lstStyle/>
          <a:p>
            <a:pPr algn="ctr" fontAlgn="auto"/>
            <a:r>
              <a:rPr lang="zh-CN" altLang="en-US" sz="2000" noProof="1">
                <a:latin typeface="微软雅黑" panose="020B0503020204020204" pitchFamily="34" charset="-122"/>
                <a:ea typeface="微软雅黑" panose="020B0503020204020204" pitchFamily="34" charset="-122"/>
                <a:cs typeface="+mn-cs"/>
              </a:rPr>
              <a:t>单篇文献的所有学习笔记，会在全部笔记 模块下呈现，系统提供了三种笔记呈现方式</a:t>
            </a:r>
            <a:endParaRPr lang="zh-CN" altLang="en-US" sz="2000" noProof="1">
              <a:latin typeface="微软雅黑" panose="020B0503020204020204" pitchFamily="34" charset="-122"/>
              <a:ea typeface="微软雅黑" panose="020B0503020204020204" pitchFamily="34" charset="-122"/>
            </a:endParaRPr>
          </a:p>
        </p:txBody>
      </p:sp>
      <p:sp>
        <p:nvSpPr>
          <p:cNvPr id="7" name="直接连接符 6"/>
          <p:cNvSpPr>
            <a:spLocks noChangeShapeType="1"/>
          </p:cNvSpPr>
          <p:nvPr/>
        </p:nvSpPr>
        <p:spPr bwMode="auto">
          <a:xfrm flipH="1">
            <a:off x="7277420" y="1646521"/>
            <a:ext cx="479425" cy="317500"/>
          </a:xfrm>
          <a:prstGeom prst="line">
            <a:avLst/>
          </a:prstGeom>
          <a:noFill/>
          <a:ln w="6350">
            <a:solidFill>
              <a:srgbClr val="FF6600"/>
            </a:solidFill>
            <a:rou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endParaRPr lang="zh-CN" altLang="en-US" sz="1615" noProof="1"/>
          </a:p>
        </p:txBody>
      </p:sp>
      <p:sp>
        <p:nvSpPr>
          <p:cNvPr id="8" name="矩形 7"/>
          <p:cNvSpPr/>
          <p:nvPr/>
        </p:nvSpPr>
        <p:spPr>
          <a:xfrm>
            <a:off x="4129405" y="2842260"/>
            <a:ext cx="5254625" cy="369887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615" noProof="1"/>
          </a:p>
        </p:txBody>
      </p:sp>
      <p:sp>
        <p:nvSpPr>
          <p:cNvPr id="9" name="矩形 8"/>
          <p:cNvSpPr/>
          <p:nvPr/>
        </p:nvSpPr>
        <p:spPr>
          <a:xfrm>
            <a:off x="6595745" y="2235835"/>
            <a:ext cx="1214755" cy="46609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615" noProof="1"/>
          </a:p>
        </p:txBody>
      </p:sp>
      <p:grpSp>
        <p:nvGrpSpPr>
          <p:cNvPr id="15" name="Group 4"/>
          <p:cNvGrpSpPr/>
          <p:nvPr/>
        </p:nvGrpSpPr>
        <p:grpSpPr bwMode="auto">
          <a:xfrm>
            <a:off x="271774" y="2708233"/>
            <a:ext cx="1655445" cy="619125"/>
            <a:chOff x="404" y="1936"/>
            <a:chExt cx="1326" cy="298"/>
          </a:xfrm>
          <a:solidFill>
            <a:schemeClr val="accent1">
              <a:lumMod val="75000"/>
            </a:schemeClr>
          </a:solidFill>
        </p:grpSpPr>
        <p:sp>
          <p:nvSpPr>
            <p:cNvPr id="16" name="Rectangle 5"/>
            <p:cNvSpPr>
              <a:spLocks noChangeArrowheads="1"/>
            </p:cNvSpPr>
            <p:nvPr/>
          </p:nvSpPr>
          <p:spPr bwMode="invGray">
            <a:xfrm>
              <a:off x="404" y="1936"/>
              <a:ext cx="1205" cy="298"/>
            </a:xfrm>
            <a:prstGeom prst="rect">
              <a:avLst/>
            </a:prstGeom>
          </p:spPr>
          <p:style>
            <a:lnRef idx="3">
              <a:schemeClr val="lt1"/>
            </a:lnRef>
            <a:fillRef idx="1">
              <a:schemeClr val="accent3"/>
            </a:fillRef>
            <a:effectRef idx="1">
              <a:schemeClr val="accent3"/>
            </a:effectRef>
            <a:fontRef idx="minor">
              <a:schemeClr val="lt1"/>
            </a:fontRef>
          </p:style>
          <p:txBody>
            <a:bodyPr wrap="none" anchor="ctr"/>
            <a:lstStyle/>
            <a:p>
              <a:pPr algn="ctr" fontAlgn="auto">
                <a:defRPr/>
              </a:pPr>
              <a:r>
                <a:rPr lang="zh-CN" altLang="en-US" sz="1600" b="1" noProof="1">
                  <a:solidFill>
                    <a:schemeClr val="tx1"/>
                  </a:solidFill>
                  <a:sym typeface="+mn-ea"/>
                </a:rPr>
                <a:t>资料与数据梳理</a:t>
              </a:r>
              <a:endParaRPr lang="zh-CN" altLang="en-US" sz="1600" b="1" noProof="1">
                <a:solidFill>
                  <a:schemeClr val="tx1"/>
                </a:solidFill>
                <a:latin typeface="宋体" panose="02010600030101010101" pitchFamily="2" charset="-122"/>
                <a:ea typeface="宋体" panose="02010600030101010101" pitchFamily="2" charset="-122"/>
                <a:sym typeface="+mn-ea"/>
              </a:endParaRPr>
            </a:p>
          </p:txBody>
        </p:sp>
        <p:sp>
          <p:nvSpPr>
            <p:cNvPr id="17" name="AutoShape 6"/>
            <p:cNvSpPr>
              <a:spLocks noChangeArrowheads="1"/>
            </p:cNvSpPr>
            <p:nvPr/>
          </p:nvSpPr>
          <p:spPr bwMode="invGray">
            <a:xfrm rot="5400000">
              <a:off x="1600" y="2025"/>
              <a:ext cx="139" cy="120"/>
            </a:xfrm>
            <a:prstGeom prst="triangle">
              <a:avLst>
                <a:gd name="adj" fmla="val 50000"/>
              </a:avLst>
            </a:prstGeom>
          </p:spPr>
          <p:style>
            <a:lnRef idx="3">
              <a:schemeClr val="lt1"/>
            </a:lnRef>
            <a:fillRef idx="1">
              <a:schemeClr val="accent3"/>
            </a:fillRef>
            <a:effectRef idx="1">
              <a:schemeClr val="accent3"/>
            </a:effectRef>
            <a:fontRef idx="minor">
              <a:schemeClr val="lt1"/>
            </a:fontRef>
          </p:style>
          <p:txBody>
            <a:bodyPr wrap="none" anchor="ctr"/>
            <a:lstStyle/>
            <a:p>
              <a:pPr fontAlgn="auto">
                <a:defRPr/>
              </a:pPr>
              <a:endParaRPr lang="zh-CN" altLang="zh-CN" sz="1600" noProof="1">
                <a:solidFill>
                  <a:schemeClr val="bg1"/>
                </a:solidFill>
                <a:latin typeface="微软雅黑" panose="020B0503020204020204" pitchFamily="34" charset="-122"/>
                <a:ea typeface="微软雅黑" panose="020B0503020204020204" pitchFamily="34" charset="-122"/>
              </a:endParaRPr>
            </a:p>
          </p:txBody>
        </p:sp>
      </p:grpSp>
      <p:sp>
        <p:nvSpPr>
          <p:cNvPr id="4" name="矩形 3"/>
          <p:cNvSpPr/>
          <p:nvPr/>
        </p:nvSpPr>
        <p:spPr>
          <a:xfrm>
            <a:off x="7054850" y="2292985"/>
            <a:ext cx="296545" cy="40894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615" noProof="1"/>
          </a:p>
        </p:txBody>
      </p:sp>
      <p:pic>
        <p:nvPicPr>
          <p:cNvPr id="19" name="图片 18"/>
          <p:cNvPicPr>
            <a:picLocks noChangeAspect="1"/>
          </p:cNvPicPr>
          <p:nvPr/>
        </p:nvPicPr>
        <p:blipFill>
          <a:blip r:embed="rId4"/>
          <a:stretch>
            <a:fillRect/>
          </a:stretch>
        </p:blipFill>
        <p:spPr>
          <a:xfrm>
            <a:off x="4065905" y="2842260"/>
            <a:ext cx="5380990" cy="3510915"/>
          </a:xfrm>
          <a:prstGeom prst="rect">
            <a:avLst/>
          </a:prstGeom>
        </p:spPr>
      </p:pic>
      <p:pic>
        <p:nvPicPr>
          <p:cNvPr id="14" name="图片 13"/>
          <p:cNvPicPr>
            <a:picLocks noChangeAspect="1"/>
          </p:cNvPicPr>
          <p:nvPr/>
        </p:nvPicPr>
        <p:blipFill>
          <a:blip r:embed="rId5"/>
          <a:stretch>
            <a:fillRect/>
          </a:stretch>
        </p:blipFill>
        <p:spPr>
          <a:xfrm>
            <a:off x="4129405" y="2766695"/>
            <a:ext cx="5053965" cy="3586480"/>
          </a:xfrm>
          <a:prstGeom prst="rect">
            <a:avLst/>
          </a:prstGeom>
          <a:noFill/>
          <a:ln w="9525">
            <a:noFill/>
          </a:ln>
        </p:spPr>
      </p:pic>
      <p:sp>
        <p:nvSpPr>
          <p:cNvPr id="20" name="矩形 19"/>
          <p:cNvSpPr/>
          <p:nvPr/>
        </p:nvSpPr>
        <p:spPr>
          <a:xfrm>
            <a:off x="7277735" y="2299335"/>
            <a:ext cx="340360" cy="40894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615" noProof="1"/>
          </a:p>
        </p:txBody>
      </p:sp>
      <p:sp>
        <p:nvSpPr>
          <p:cNvPr id="21" name="矩形 20"/>
          <p:cNvSpPr/>
          <p:nvPr/>
        </p:nvSpPr>
        <p:spPr>
          <a:xfrm>
            <a:off x="10928350" y="1505585"/>
            <a:ext cx="340360" cy="40894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615" noProof="1"/>
          </a:p>
        </p:txBody>
      </p:sp>
      <p:sp>
        <p:nvSpPr>
          <p:cNvPr id="22" name="矩形 15"/>
          <p:cNvSpPr/>
          <p:nvPr/>
        </p:nvSpPr>
        <p:spPr>
          <a:xfrm>
            <a:off x="9840595" y="668655"/>
            <a:ext cx="2231390" cy="527050"/>
          </a:xfrm>
          <a:prstGeom prst="rect">
            <a:avLst/>
          </a:prstGeom>
          <a:solidFill>
            <a:srgbClr val="F79123"/>
          </a:solidFill>
          <a:ln w="9525">
            <a:noFill/>
          </a:ln>
        </p:spPr>
        <p:txBody>
          <a:bodyPr anchor="ctr"/>
          <a:lstStyle/>
          <a:p>
            <a:pPr algn="ctr" fontAlgn="auto"/>
            <a:r>
              <a:rPr lang="zh-CN" altLang="en-US" sz="2000" noProof="1">
                <a:latin typeface="微软雅黑" panose="020B0503020204020204" pitchFamily="34" charset="-122"/>
                <a:ea typeface="微软雅黑" panose="020B0503020204020204" pitchFamily="34" charset="-122"/>
              </a:rPr>
              <a:t>单篇文献笔记汇编</a:t>
            </a:r>
          </a:p>
        </p:txBody>
      </p:sp>
      <p:sp>
        <p:nvSpPr>
          <p:cNvPr id="23" name="直接连接符 6"/>
          <p:cNvSpPr>
            <a:spLocks noChangeShapeType="1"/>
          </p:cNvSpPr>
          <p:nvPr/>
        </p:nvSpPr>
        <p:spPr bwMode="auto">
          <a:xfrm rot="10800000" flipH="1" flipV="1">
            <a:off x="11094720" y="1024890"/>
            <a:ext cx="6985" cy="574040"/>
          </a:xfrm>
          <a:prstGeom prst="line">
            <a:avLst/>
          </a:prstGeom>
          <a:ln>
            <a:tailEnd type="oval" w="med" len="med"/>
          </a:ln>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style>
          <a:lnRef idx="3">
            <a:schemeClr val="accent2"/>
          </a:lnRef>
          <a:fillRef idx="0">
            <a:schemeClr val="accent2"/>
          </a:fillRef>
          <a:effectRef idx="2">
            <a:schemeClr val="accent2"/>
          </a:effectRef>
          <a:fontRef idx="minor">
            <a:schemeClr val="tx1"/>
          </a:fontRef>
        </p:style>
        <p:txBody>
          <a:bodyPr/>
          <a:lstStyle/>
          <a:p>
            <a:pPr fontAlgn="base"/>
            <a:endParaRPr lang="zh-CN" altLang="en-US" sz="1615" noProof="1"/>
          </a:p>
        </p:txBody>
      </p:sp>
      <p:pic>
        <p:nvPicPr>
          <p:cNvPr id="24" name="图片 23"/>
          <p:cNvPicPr>
            <a:picLocks noChangeAspect="1"/>
          </p:cNvPicPr>
          <p:nvPr/>
        </p:nvPicPr>
        <p:blipFill>
          <a:blip r:embed="rId6"/>
          <a:stretch>
            <a:fillRect/>
          </a:stretch>
        </p:blipFill>
        <p:spPr>
          <a:xfrm>
            <a:off x="1926590" y="1001395"/>
            <a:ext cx="10146030" cy="5690235"/>
          </a:xfrm>
          <a:prstGeom prst="rect">
            <a:avLst/>
          </a:prstGeom>
        </p:spPr>
      </p:pic>
      <p:sp>
        <p:nvSpPr>
          <p:cNvPr id="33" name="右箭头 32"/>
          <p:cNvSpPr/>
          <p:nvPr/>
        </p:nvSpPr>
        <p:spPr>
          <a:xfrm>
            <a:off x="1959611" y="3463255"/>
            <a:ext cx="2627313" cy="2192339"/>
          </a:xfrm>
          <a:prstGeom prst="rightArrow">
            <a:avLst/>
          </a:prstGeom>
        </p:spPr>
        <p:style>
          <a:lnRef idx="1">
            <a:schemeClr val="accent6"/>
          </a:lnRef>
          <a:fillRef idx="3">
            <a:schemeClr val="accent6"/>
          </a:fillRef>
          <a:effectRef idx="2">
            <a:schemeClr val="accent6"/>
          </a:effectRef>
          <a:fontRef idx="minor">
            <a:schemeClr val="lt1"/>
          </a:fontRef>
        </p:style>
        <p:txBody>
          <a:bodyPr rtlCol="0" anchor="ctr"/>
          <a:lstStyle/>
          <a:p>
            <a:pPr fontAlgn="auto"/>
            <a:r>
              <a:rPr lang="zh-CN" altLang="en-US" sz="2000" b="1" noProof="1"/>
              <a:t>自动汇编所有的笔记文档</a:t>
            </a:r>
          </a:p>
        </p:txBody>
      </p:sp>
      <p:sp>
        <p:nvSpPr>
          <p:cNvPr id="34" name="矩形 33"/>
          <p:cNvSpPr/>
          <p:nvPr/>
        </p:nvSpPr>
        <p:spPr>
          <a:xfrm>
            <a:off x="3050858" y="917224"/>
            <a:ext cx="441325" cy="34766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600" noProof="1"/>
          </a:p>
        </p:txBody>
      </p:sp>
      <p:pic>
        <p:nvPicPr>
          <p:cNvPr id="35" name="图片 34"/>
          <p:cNvPicPr>
            <a:picLocks noChangeAspect="1"/>
          </p:cNvPicPr>
          <p:nvPr/>
        </p:nvPicPr>
        <p:blipFill>
          <a:blip r:embed="rId7"/>
          <a:stretch>
            <a:fillRect/>
          </a:stretch>
        </p:blipFill>
        <p:spPr>
          <a:xfrm>
            <a:off x="3061970" y="1295400"/>
            <a:ext cx="4945380" cy="619760"/>
          </a:xfrm>
          <a:prstGeom prst="rect">
            <a:avLst/>
          </a:prstGeom>
          <a:noFill/>
          <a:ln w="9525">
            <a:noFill/>
          </a:ln>
        </p:spPr>
      </p:pic>
      <p:sp>
        <p:nvSpPr>
          <p:cNvPr id="36" name="矩形 35"/>
          <p:cNvSpPr/>
          <p:nvPr/>
        </p:nvSpPr>
        <p:spPr>
          <a:xfrm>
            <a:off x="6019165" y="1327150"/>
            <a:ext cx="571500" cy="56134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600" noProof="1"/>
          </a:p>
        </p:txBody>
      </p:sp>
      <p:pic>
        <p:nvPicPr>
          <p:cNvPr id="25" name="图片 24"/>
          <p:cNvPicPr>
            <a:picLocks noChangeAspect="1"/>
          </p:cNvPicPr>
          <p:nvPr/>
        </p:nvPicPr>
        <p:blipFill>
          <a:blip r:embed="rId8"/>
          <a:stretch>
            <a:fillRect/>
          </a:stretch>
        </p:blipFill>
        <p:spPr>
          <a:xfrm>
            <a:off x="1926590" y="1888490"/>
            <a:ext cx="10144760" cy="4914900"/>
          </a:xfrm>
          <a:prstGeom prst="rect">
            <a:avLst/>
          </a:prstGeom>
        </p:spPr>
      </p:pic>
      <p:sp>
        <p:nvSpPr>
          <p:cNvPr id="38" name="矩形 37"/>
          <p:cNvSpPr/>
          <p:nvPr/>
        </p:nvSpPr>
        <p:spPr>
          <a:xfrm>
            <a:off x="8200390" y="2236470"/>
            <a:ext cx="3771265" cy="43053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600" noProof="1"/>
          </a:p>
        </p:txBody>
      </p:sp>
      <p:sp>
        <p:nvSpPr>
          <p:cNvPr id="26" name="矩形 15"/>
          <p:cNvSpPr/>
          <p:nvPr/>
        </p:nvSpPr>
        <p:spPr>
          <a:xfrm>
            <a:off x="8007350" y="729615"/>
            <a:ext cx="3820160" cy="1109345"/>
          </a:xfrm>
          <a:prstGeom prst="rect">
            <a:avLst/>
          </a:prstGeom>
          <a:solidFill>
            <a:srgbClr val="F79123"/>
          </a:solidFill>
          <a:ln w="9525">
            <a:noFill/>
          </a:ln>
        </p:spPr>
        <p:txBody>
          <a:bodyPr anchor="ctr"/>
          <a:lstStyle/>
          <a:p>
            <a:pPr algn="ctr" fontAlgn="auto"/>
            <a:r>
              <a:rPr lang="zh-CN" altLang="en-US" sz="2000" noProof="1">
                <a:latin typeface="微软雅黑" panose="020B0503020204020204" pitchFamily="34" charset="-122"/>
                <a:ea typeface="微软雅黑" panose="020B0503020204020204" pitchFamily="34" charset="-122"/>
                <a:cs typeface="+mn-cs"/>
              </a:rPr>
              <a:t>前期学习过程中形成的所有文摘、笔记、笔记汇编、创作、个人网盘及</a:t>
            </a:r>
            <a:r>
              <a:rPr lang="en-US" altLang="zh-CN" sz="2000" noProof="1">
                <a:latin typeface="微软雅黑" panose="020B0503020204020204" pitchFamily="34" charset="-122"/>
                <a:ea typeface="微软雅黑" panose="020B0503020204020204" pitchFamily="34" charset="-122"/>
                <a:cs typeface="+mn-cs"/>
              </a:rPr>
              <a:t>cnki</a:t>
            </a:r>
            <a:r>
              <a:rPr lang="zh-CN" altLang="en-US" sz="2000" noProof="1">
                <a:latin typeface="微软雅黑" panose="020B0503020204020204" pitchFamily="34" charset="-122"/>
                <a:ea typeface="微软雅黑" panose="020B0503020204020204" pitchFamily="34" charset="-122"/>
                <a:cs typeface="+mn-cs"/>
              </a:rPr>
              <a:t>文献均可检索插入。</a:t>
            </a:r>
            <a:endParaRPr lang="zh-CN" altLang="en-US" sz="2000" noProof="1">
              <a:latin typeface="微软雅黑" panose="020B0503020204020204" pitchFamily="34" charset="-122"/>
              <a:ea typeface="微软雅黑" panose="020B0503020204020204" pitchFamily="34" charset="-122"/>
            </a:endParaRPr>
          </a:p>
        </p:txBody>
      </p:sp>
      <p:sp>
        <p:nvSpPr>
          <p:cNvPr id="27" name="直接连接符 6"/>
          <p:cNvSpPr>
            <a:spLocks noChangeShapeType="1"/>
          </p:cNvSpPr>
          <p:nvPr/>
        </p:nvSpPr>
        <p:spPr bwMode="auto">
          <a:xfrm flipH="1">
            <a:off x="10028239" y="1670334"/>
            <a:ext cx="26988" cy="560388"/>
          </a:xfrm>
          <a:prstGeom prst="line">
            <a:avLst/>
          </a:prstGeom>
          <a:noFill/>
          <a:ln w="6350">
            <a:solidFill>
              <a:srgbClr val="FF6600"/>
            </a:solidFill>
            <a:rou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endParaRPr lang="zh-CN" altLang="en-US" sz="1615" noProof="1"/>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0" presetClass="entr" presetSubtype="0" decel="10000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strVal val="#ppt_w+.3"/>
                                          </p:val>
                                        </p:tav>
                                        <p:tav tm="100000">
                                          <p:val>
                                            <p:strVal val="#ppt_w"/>
                                          </p:val>
                                        </p:tav>
                                      </p:tavLst>
                                    </p:anim>
                                    <p:anim calcmode="lin" valueType="num">
                                      <p:cBhvr>
                                        <p:cTn id="14" dur="1000" fill="hold"/>
                                        <p:tgtEl>
                                          <p:spTgt spid="5"/>
                                        </p:tgtEl>
                                        <p:attrNameLst>
                                          <p:attrName>ppt_h</p:attrName>
                                        </p:attrNameLst>
                                      </p:cBhvr>
                                      <p:tavLst>
                                        <p:tav tm="0">
                                          <p:val>
                                            <p:strVal val="#ppt_h"/>
                                          </p:val>
                                        </p:tav>
                                        <p:tav tm="100000">
                                          <p:val>
                                            <p:strVal val="#ppt_h"/>
                                          </p:val>
                                        </p:tav>
                                      </p:tavLst>
                                    </p:anim>
                                    <p:animEffect transition="in" filter="fade">
                                      <p:cBhvr>
                                        <p:cTn id="15" dur="1000"/>
                                        <p:tgtEl>
                                          <p:spTgt spid="5"/>
                                        </p:tgtEl>
                                      </p:cBhvr>
                                    </p:animEffect>
                                  </p:childTnLst>
                                </p:cTn>
                              </p:par>
                              <p:par>
                                <p:cTn id="16" presetID="50" presetClass="entr" presetSubtype="0" decel="10000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1000" fill="hold"/>
                                        <p:tgtEl>
                                          <p:spTgt spid="9"/>
                                        </p:tgtEl>
                                        <p:attrNameLst>
                                          <p:attrName>ppt_w</p:attrName>
                                        </p:attrNameLst>
                                      </p:cBhvr>
                                      <p:tavLst>
                                        <p:tav tm="0">
                                          <p:val>
                                            <p:strVal val="#ppt_w+.3"/>
                                          </p:val>
                                        </p:tav>
                                        <p:tav tm="100000">
                                          <p:val>
                                            <p:strVal val="#ppt_w"/>
                                          </p:val>
                                        </p:tav>
                                      </p:tavLst>
                                    </p:anim>
                                    <p:anim calcmode="lin" valueType="num">
                                      <p:cBhvr>
                                        <p:cTn id="19" dur="1000" fill="hold"/>
                                        <p:tgtEl>
                                          <p:spTgt spid="9"/>
                                        </p:tgtEl>
                                        <p:attrNameLst>
                                          <p:attrName>ppt_h</p:attrName>
                                        </p:attrNameLst>
                                      </p:cBhvr>
                                      <p:tavLst>
                                        <p:tav tm="0">
                                          <p:val>
                                            <p:strVal val="#ppt_h"/>
                                          </p:val>
                                        </p:tav>
                                        <p:tav tm="100000">
                                          <p:val>
                                            <p:strVal val="#ppt_h"/>
                                          </p:val>
                                        </p:tav>
                                      </p:tavLst>
                                    </p:anim>
                                    <p:animEffect transition="in" filter="fade">
                                      <p:cBhvr>
                                        <p:cTn id="20" dur="1000"/>
                                        <p:tgtEl>
                                          <p:spTgt spid="9"/>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par>
                                <p:cTn id="24" presetID="53" presetClass="entr" presetSubtype="16"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p:cTn id="26" dur="500" fill="hold"/>
                                        <p:tgtEl>
                                          <p:spTgt spid="7"/>
                                        </p:tgtEl>
                                        <p:attrNameLst>
                                          <p:attrName>ppt_w</p:attrName>
                                        </p:attrNameLst>
                                      </p:cBhvr>
                                      <p:tavLst>
                                        <p:tav tm="0">
                                          <p:val>
                                            <p:fltVal val="0"/>
                                          </p:val>
                                        </p:tav>
                                        <p:tav tm="100000">
                                          <p:val>
                                            <p:strVal val="#ppt_w"/>
                                          </p:val>
                                        </p:tav>
                                      </p:tavLst>
                                    </p:anim>
                                    <p:anim calcmode="lin" valueType="num">
                                      <p:cBhvr>
                                        <p:cTn id="27" dur="500" fill="hold"/>
                                        <p:tgtEl>
                                          <p:spTgt spid="7"/>
                                        </p:tgtEl>
                                        <p:attrNameLst>
                                          <p:attrName>ppt_h</p:attrName>
                                        </p:attrNameLst>
                                      </p:cBhvr>
                                      <p:tavLst>
                                        <p:tav tm="0">
                                          <p:val>
                                            <p:fltVal val="0"/>
                                          </p:val>
                                        </p:tav>
                                        <p:tav tm="100000">
                                          <p:val>
                                            <p:strVal val="#ppt_h"/>
                                          </p:val>
                                        </p:tav>
                                      </p:tavLst>
                                    </p:anim>
                                    <p:animEffect transition="in" filter="fade">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50" presetClass="entr" presetSubtype="0" decel="10000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p:cTn id="33" dur="1000" fill="hold"/>
                                        <p:tgtEl>
                                          <p:spTgt spid="8"/>
                                        </p:tgtEl>
                                        <p:attrNameLst>
                                          <p:attrName>ppt_w</p:attrName>
                                        </p:attrNameLst>
                                      </p:cBhvr>
                                      <p:tavLst>
                                        <p:tav tm="0">
                                          <p:val>
                                            <p:strVal val="#ppt_w+.3"/>
                                          </p:val>
                                        </p:tav>
                                        <p:tav tm="100000">
                                          <p:val>
                                            <p:strVal val="#ppt_w"/>
                                          </p:val>
                                        </p:tav>
                                      </p:tavLst>
                                    </p:anim>
                                    <p:anim calcmode="lin" valueType="num">
                                      <p:cBhvr>
                                        <p:cTn id="34" dur="1000" fill="hold"/>
                                        <p:tgtEl>
                                          <p:spTgt spid="8"/>
                                        </p:tgtEl>
                                        <p:attrNameLst>
                                          <p:attrName>ppt_h</p:attrName>
                                        </p:attrNameLst>
                                      </p:cBhvr>
                                      <p:tavLst>
                                        <p:tav tm="0">
                                          <p:val>
                                            <p:strVal val="#ppt_h"/>
                                          </p:val>
                                        </p:tav>
                                        <p:tav tm="100000">
                                          <p:val>
                                            <p:strVal val="#ppt_h"/>
                                          </p:val>
                                        </p:tav>
                                      </p:tavLst>
                                    </p:anim>
                                    <p:animEffect transition="in" filter="fade">
                                      <p:cBhvr>
                                        <p:cTn id="35" dur="1000"/>
                                        <p:tgtEl>
                                          <p:spTgt spid="8"/>
                                        </p:tgtEl>
                                      </p:cBhvr>
                                    </p:animEffect>
                                  </p:childTnLst>
                                </p:cTn>
                              </p:par>
                            </p:childTnLst>
                          </p:cTn>
                        </p:par>
                      </p:childTnLst>
                    </p:cTn>
                  </p:par>
                  <p:par>
                    <p:cTn id="36" fill="hold">
                      <p:stCondLst>
                        <p:cond delay="indefinite"/>
                      </p:stCondLst>
                      <p:childTnLst>
                        <p:par>
                          <p:cTn id="37" fill="hold">
                            <p:stCondLst>
                              <p:cond delay="0"/>
                            </p:stCondLst>
                            <p:childTnLst>
                              <p:par>
                                <p:cTn id="38" presetID="21" presetClass="entr" presetSubtype="1" fill="hold" grpId="0" nodeType="clickEffect">
                                  <p:stCondLst>
                                    <p:cond delay="0"/>
                                  </p:stCondLst>
                                  <p:childTnLst>
                                    <p:set>
                                      <p:cBhvr>
                                        <p:cTn id="39" dur="1000" fill="hold">
                                          <p:stCondLst>
                                            <p:cond delay="0"/>
                                          </p:stCondLst>
                                        </p:cTn>
                                        <p:tgtEl>
                                          <p:spTgt spid="4"/>
                                        </p:tgtEl>
                                        <p:attrNameLst>
                                          <p:attrName>style.visibility</p:attrName>
                                        </p:attrNameLst>
                                      </p:cBhvr>
                                      <p:to>
                                        <p:strVal val="visible"/>
                                      </p:to>
                                    </p:set>
                                    <p:animEffect transition="in" filter="wheel(1)">
                                      <p:cBhvr>
                                        <p:cTn id="40" dur="1000"/>
                                        <p:tgtEl>
                                          <p:spTgt spid="4"/>
                                        </p:tgtEl>
                                      </p:cBhvr>
                                    </p:animEffect>
                                  </p:childTnLst>
                                </p:cTn>
                              </p:par>
                              <p:par>
                                <p:cTn id="41" presetID="1" presetClass="exit" presetSubtype="0" fill="hold" grpId="1" nodeType="withEffect">
                                  <p:stCondLst>
                                    <p:cond delay="0"/>
                                  </p:stCondLst>
                                  <p:childTnLst>
                                    <p:set>
                                      <p:cBhvr>
                                        <p:cTn id="42" dur="1" fill="hold">
                                          <p:stCondLst>
                                            <p:cond delay="0"/>
                                          </p:stCondLst>
                                        </p:cTn>
                                        <p:tgtEl>
                                          <p:spTgt spid="5"/>
                                        </p:tgtEl>
                                        <p:attrNameLst>
                                          <p:attrName>style.visibility</p:attrName>
                                        </p:attrNameLst>
                                      </p:cBhvr>
                                      <p:to>
                                        <p:strVal val="hidden"/>
                                      </p:to>
                                    </p:set>
                                  </p:childTnLst>
                                </p:cTn>
                              </p:par>
                              <p:par>
                                <p:cTn id="43" presetID="1" presetClass="exit" presetSubtype="0" fill="hold" grpId="1" nodeType="withEffect">
                                  <p:stCondLst>
                                    <p:cond delay="0"/>
                                  </p:stCondLst>
                                  <p:childTnLst>
                                    <p:set>
                                      <p:cBhvr>
                                        <p:cTn id="44" dur="1" fill="hold">
                                          <p:stCondLst>
                                            <p:cond delay="0"/>
                                          </p:stCondLst>
                                        </p:cTn>
                                        <p:tgtEl>
                                          <p:spTgt spid="9"/>
                                        </p:tgtEl>
                                        <p:attrNameLst>
                                          <p:attrName>style.visibility</p:attrName>
                                        </p:attrNameLst>
                                      </p:cBhvr>
                                      <p:to>
                                        <p:strVal val="hidden"/>
                                      </p:to>
                                    </p:set>
                                  </p:childTnLst>
                                </p:cTn>
                              </p:par>
                              <p:par>
                                <p:cTn id="45" presetID="1" presetClass="exit" presetSubtype="0" fill="hold" grpId="1" nodeType="withEffect">
                                  <p:stCondLst>
                                    <p:cond delay="0"/>
                                  </p:stCondLst>
                                  <p:childTnLst>
                                    <p:set>
                                      <p:cBhvr>
                                        <p:cTn id="46" dur="1" fill="hold">
                                          <p:stCondLst>
                                            <p:cond delay="0"/>
                                          </p:stCondLst>
                                        </p:cTn>
                                        <p:tgtEl>
                                          <p:spTgt spid="8"/>
                                        </p:tgtEl>
                                        <p:attrNameLst>
                                          <p:attrName>style.visibility</p:attrName>
                                        </p:attrNameLst>
                                      </p:cBhvr>
                                      <p:to>
                                        <p:strVal val="hidden"/>
                                      </p:to>
                                    </p:set>
                                  </p:childTnLst>
                                </p:cTn>
                              </p:par>
                            </p:childTnLst>
                          </p:cTn>
                        </p:par>
                        <p:par>
                          <p:cTn id="47" fill="hold">
                            <p:stCondLst>
                              <p:cond delay="1000"/>
                            </p:stCondLst>
                            <p:childTnLst>
                              <p:par>
                                <p:cTn id="48" presetID="12" presetClass="entr" presetSubtype="2" fill="hold" nodeType="afterEffect">
                                  <p:stCondLst>
                                    <p:cond delay="0"/>
                                  </p:stCondLst>
                                  <p:childTnLst>
                                    <p:set>
                                      <p:cBhvr>
                                        <p:cTn id="49" dur="1" fill="hold">
                                          <p:stCondLst>
                                            <p:cond delay="0"/>
                                          </p:stCondLst>
                                        </p:cTn>
                                        <p:tgtEl>
                                          <p:spTgt spid="19"/>
                                        </p:tgtEl>
                                        <p:attrNameLst>
                                          <p:attrName>style.visibility</p:attrName>
                                        </p:attrNameLst>
                                      </p:cBhvr>
                                      <p:to>
                                        <p:strVal val="visible"/>
                                      </p:to>
                                    </p:set>
                                    <p:anim calcmode="lin" valueType="num">
                                      <p:cBhvr additive="base">
                                        <p:cTn id="50" dur="500"/>
                                        <p:tgtEl>
                                          <p:spTgt spid="19"/>
                                        </p:tgtEl>
                                        <p:attrNameLst>
                                          <p:attrName>ppt_x</p:attrName>
                                        </p:attrNameLst>
                                      </p:cBhvr>
                                      <p:tavLst>
                                        <p:tav tm="0">
                                          <p:val>
                                            <p:strVal val="#ppt_x+#ppt_w*1.125000"/>
                                          </p:val>
                                        </p:tav>
                                        <p:tav tm="100000">
                                          <p:val>
                                            <p:strVal val="#ppt_x"/>
                                          </p:val>
                                        </p:tav>
                                      </p:tavLst>
                                    </p:anim>
                                    <p:animEffect transition="in" filter="wipe(left)">
                                      <p:cBhvr>
                                        <p:cTn id="51" dur="500"/>
                                        <p:tgtEl>
                                          <p:spTgt spid="19"/>
                                        </p:tgtEl>
                                      </p:cBhvr>
                                    </p:animEffect>
                                  </p:childTnLst>
                                </p:cTn>
                              </p:par>
                            </p:childTnLst>
                          </p:cTn>
                        </p:par>
                      </p:childTnLst>
                    </p:cTn>
                  </p:par>
                  <p:par>
                    <p:cTn id="52" fill="hold">
                      <p:stCondLst>
                        <p:cond delay="indefinite"/>
                      </p:stCondLst>
                      <p:childTnLst>
                        <p:par>
                          <p:cTn id="53" fill="hold">
                            <p:stCondLst>
                              <p:cond delay="0"/>
                            </p:stCondLst>
                            <p:childTnLst>
                              <p:par>
                                <p:cTn id="54" presetID="21" presetClass="entr" presetSubtype="1" fill="hold" grpId="0" nodeType="clickEffect">
                                  <p:stCondLst>
                                    <p:cond delay="0"/>
                                  </p:stCondLst>
                                  <p:childTnLst>
                                    <p:set>
                                      <p:cBhvr>
                                        <p:cTn id="55" dur="1000" fill="hold">
                                          <p:stCondLst>
                                            <p:cond delay="0"/>
                                          </p:stCondLst>
                                        </p:cTn>
                                        <p:tgtEl>
                                          <p:spTgt spid="20"/>
                                        </p:tgtEl>
                                        <p:attrNameLst>
                                          <p:attrName>style.visibility</p:attrName>
                                        </p:attrNameLst>
                                      </p:cBhvr>
                                      <p:to>
                                        <p:strVal val="visible"/>
                                      </p:to>
                                    </p:set>
                                    <p:animEffect transition="in" filter="wheel(1)">
                                      <p:cBhvr>
                                        <p:cTn id="56" dur="1000"/>
                                        <p:tgtEl>
                                          <p:spTgt spid="20"/>
                                        </p:tgtEl>
                                      </p:cBhvr>
                                    </p:animEffect>
                                  </p:childTnLst>
                                </p:cTn>
                              </p:par>
                              <p:par>
                                <p:cTn id="57" presetID="1" presetClass="exit" presetSubtype="0" fill="hold" grpId="1" nodeType="withEffect">
                                  <p:stCondLst>
                                    <p:cond delay="0"/>
                                  </p:stCondLst>
                                  <p:childTnLst>
                                    <p:set>
                                      <p:cBhvr>
                                        <p:cTn id="58" dur="1" fill="hold">
                                          <p:stCondLst>
                                            <p:cond delay="0"/>
                                          </p:stCondLst>
                                        </p:cTn>
                                        <p:tgtEl>
                                          <p:spTgt spid="4"/>
                                        </p:tgtEl>
                                        <p:attrNameLst>
                                          <p:attrName>style.visibility</p:attrName>
                                        </p:attrNameLst>
                                      </p:cBhvr>
                                      <p:to>
                                        <p:strVal val="hidden"/>
                                      </p:to>
                                    </p:set>
                                  </p:childTnLst>
                                </p:cTn>
                              </p:par>
                            </p:childTnLst>
                          </p:cTn>
                        </p:par>
                        <p:par>
                          <p:cTn id="59" fill="hold">
                            <p:stCondLst>
                              <p:cond delay="1000"/>
                            </p:stCondLst>
                            <p:childTnLst>
                              <p:par>
                                <p:cTn id="60" presetID="12" presetClass="entr" presetSubtype="2" fill="hold" nodeType="afterEffect">
                                  <p:stCondLst>
                                    <p:cond delay="0"/>
                                  </p:stCondLst>
                                  <p:childTnLst>
                                    <p:set>
                                      <p:cBhvr>
                                        <p:cTn id="61" dur="1" fill="hold">
                                          <p:stCondLst>
                                            <p:cond delay="0"/>
                                          </p:stCondLst>
                                        </p:cTn>
                                        <p:tgtEl>
                                          <p:spTgt spid="14"/>
                                        </p:tgtEl>
                                        <p:attrNameLst>
                                          <p:attrName>style.visibility</p:attrName>
                                        </p:attrNameLst>
                                      </p:cBhvr>
                                      <p:to>
                                        <p:strVal val="visible"/>
                                      </p:to>
                                    </p:set>
                                    <p:anim calcmode="lin" valueType="num">
                                      <p:cBhvr additive="base">
                                        <p:cTn id="62" dur="500"/>
                                        <p:tgtEl>
                                          <p:spTgt spid="14"/>
                                        </p:tgtEl>
                                        <p:attrNameLst>
                                          <p:attrName>ppt_x</p:attrName>
                                        </p:attrNameLst>
                                      </p:cBhvr>
                                      <p:tavLst>
                                        <p:tav tm="0">
                                          <p:val>
                                            <p:strVal val="#ppt_x+#ppt_w*1.125000"/>
                                          </p:val>
                                        </p:tav>
                                        <p:tav tm="100000">
                                          <p:val>
                                            <p:strVal val="#ppt_x"/>
                                          </p:val>
                                        </p:tav>
                                      </p:tavLst>
                                    </p:anim>
                                    <p:animEffect transition="in" filter="wipe(left)">
                                      <p:cBhvr>
                                        <p:cTn id="63" dur="500"/>
                                        <p:tgtEl>
                                          <p:spTgt spid="14"/>
                                        </p:tgtEl>
                                      </p:cBhvr>
                                    </p:animEffect>
                                  </p:childTnLst>
                                </p:cTn>
                              </p:par>
                            </p:childTnLst>
                          </p:cTn>
                        </p:par>
                      </p:childTnLst>
                    </p:cTn>
                  </p:par>
                  <p:par>
                    <p:cTn id="64" fill="hold">
                      <p:stCondLst>
                        <p:cond delay="indefinite"/>
                      </p:stCondLst>
                      <p:childTnLst>
                        <p:par>
                          <p:cTn id="65" fill="hold">
                            <p:stCondLst>
                              <p:cond delay="0"/>
                            </p:stCondLst>
                            <p:childTnLst>
                              <p:par>
                                <p:cTn id="66" presetID="21" presetClass="entr" presetSubtype="1" fill="hold" grpId="0" nodeType="clickEffect">
                                  <p:stCondLst>
                                    <p:cond delay="0"/>
                                  </p:stCondLst>
                                  <p:childTnLst>
                                    <p:set>
                                      <p:cBhvr>
                                        <p:cTn id="67" dur="1000" fill="hold">
                                          <p:stCondLst>
                                            <p:cond delay="0"/>
                                          </p:stCondLst>
                                        </p:cTn>
                                        <p:tgtEl>
                                          <p:spTgt spid="21"/>
                                        </p:tgtEl>
                                        <p:attrNameLst>
                                          <p:attrName>style.visibility</p:attrName>
                                        </p:attrNameLst>
                                      </p:cBhvr>
                                      <p:to>
                                        <p:strVal val="visible"/>
                                      </p:to>
                                    </p:set>
                                    <p:animEffect transition="in" filter="wheel(1)">
                                      <p:cBhvr>
                                        <p:cTn id="68" dur="1000"/>
                                        <p:tgtEl>
                                          <p:spTgt spid="21"/>
                                        </p:tgtEl>
                                      </p:cBhvr>
                                    </p:animEffect>
                                  </p:childTnLst>
                                </p:cTn>
                              </p:par>
                              <p:par>
                                <p:cTn id="69" presetID="1" presetClass="exit" presetSubtype="0" fill="hold" nodeType="withEffect">
                                  <p:stCondLst>
                                    <p:cond delay="0"/>
                                  </p:stCondLst>
                                  <p:childTnLst>
                                    <p:set>
                                      <p:cBhvr>
                                        <p:cTn id="70" dur="1" fill="hold">
                                          <p:stCondLst>
                                            <p:cond delay="0"/>
                                          </p:stCondLst>
                                        </p:cTn>
                                        <p:tgtEl>
                                          <p:spTgt spid="7"/>
                                        </p:tgtEl>
                                        <p:attrNameLst>
                                          <p:attrName>style.visibility</p:attrName>
                                        </p:attrNameLst>
                                      </p:cBhvr>
                                      <p:to>
                                        <p:strVal val="hidden"/>
                                      </p:to>
                                    </p:set>
                                  </p:childTnLst>
                                </p:cTn>
                              </p:par>
                              <p:par>
                                <p:cTn id="71" presetID="1" presetClass="exit" presetSubtype="0" fill="hold" grpId="1" nodeType="withEffect">
                                  <p:stCondLst>
                                    <p:cond delay="0"/>
                                  </p:stCondLst>
                                  <p:childTnLst>
                                    <p:set>
                                      <p:cBhvr>
                                        <p:cTn id="72" dur="1" fill="hold">
                                          <p:stCondLst>
                                            <p:cond delay="0"/>
                                          </p:stCondLst>
                                        </p:cTn>
                                        <p:tgtEl>
                                          <p:spTgt spid="20"/>
                                        </p:tgtEl>
                                        <p:attrNameLst>
                                          <p:attrName>style.visibility</p:attrName>
                                        </p:attrNameLst>
                                      </p:cBhvr>
                                      <p:to>
                                        <p:strVal val="hidden"/>
                                      </p:to>
                                    </p:set>
                                  </p:childTnLst>
                                </p:cTn>
                              </p:par>
                              <p:par>
                                <p:cTn id="73" presetID="1" presetClass="exit" presetSubtype="0" fill="hold" grpId="1" nodeType="withEffect">
                                  <p:stCondLst>
                                    <p:cond delay="0"/>
                                  </p:stCondLst>
                                  <p:childTnLst>
                                    <p:set>
                                      <p:cBhvr>
                                        <p:cTn id="74" dur="1" fill="hold">
                                          <p:stCondLst>
                                            <p:cond delay="0"/>
                                          </p:stCondLst>
                                        </p:cTn>
                                        <p:tgtEl>
                                          <p:spTgt spid="6"/>
                                        </p:tgtEl>
                                        <p:attrNameLst>
                                          <p:attrName>style.visibility</p:attrName>
                                        </p:attrNameLst>
                                      </p:cBhvr>
                                      <p:to>
                                        <p:strVal val="hidden"/>
                                      </p:to>
                                    </p:set>
                                  </p:childTnLst>
                                </p:cTn>
                              </p:par>
                            </p:childTnLst>
                          </p:cTn>
                        </p:par>
                        <p:par>
                          <p:cTn id="75" fill="hold">
                            <p:stCondLst>
                              <p:cond delay="1000"/>
                            </p:stCondLst>
                            <p:childTnLst>
                              <p:par>
                                <p:cTn id="76" presetID="50" presetClass="entr" presetSubtype="0" decel="100000" fill="hold" grpId="0" nodeType="afterEffect">
                                  <p:stCondLst>
                                    <p:cond delay="0"/>
                                  </p:stCondLst>
                                  <p:childTnLst>
                                    <p:set>
                                      <p:cBhvr>
                                        <p:cTn id="77" dur="1" fill="hold">
                                          <p:stCondLst>
                                            <p:cond delay="0"/>
                                          </p:stCondLst>
                                        </p:cTn>
                                        <p:tgtEl>
                                          <p:spTgt spid="23"/>
                                        </p:tgtEl>
                                        <p:attrNameLst>
                                          <p:attrName>style.visibility</p:attrName>
                                        </p:attrNameLst>
                                      </p:cBhvr>
                                      <p:to>
                                        <p:strVal val="visible"/>
                                      </p:to>
                                    </p:set>
                                    <p:anim calcmode="lin" valueType="num">
                                      <p:cBhvr>
                                        <p:cTn id="78" dur="1000" fill="hold"/>
                                        <p:tgtEl>
                                          <p:spTgt spid="23"/>
                                        </p:tgtEl>
                                        <p:attrNameLst>
                                          <p:attrName>ppt_w</p:attrName>
                                        </p:attrNameLst>
                                      </p:cBhvr>
                                      <p:tavLst>
                                        <p:tav tm="0">
                                          <p:val>
                                            <p:strVal val="#ppt_w+.3"/>
                                          </p:val>
                                        </p:tav>
                                        <p:tav tm="100000">
                                          <p:val>
                                            <p:strVal val="#ppt_w"/>
                                          </p:val>
                                        </p:tav>
                                      </p:tavLst>
                                    </p:anim>
                                    <p:anim calcmode="lin" valueType="num">
                                      <p:cBhvr>
                                        <p:cTn id="79" dur="1000" fill="hold"/>
                                        <p:tgtEl>
                                          <p:spTgt spid="23"/>
                                        </p:tgtEl>
                                        <p:attrNameLst>
                                          <p:attrName>ppt_h</p:attrName>
                                        </p:attrNameLst>
                                      </p:cBhvr>
                                      <p:tavLst>
                                        <p:tav tm="0">
                                          <p:val>
                                            <p:strVal val="#ppt_h"/>
                                          </p:val>
                                        </p:tav>
                                        <p:tav tm="100000">
                                          <p:val>
                                            <p:strVal val="#ppt_h"/>
                                          </p:val>
                                        </p:tav>
                                      </p:tavLst>
                                    </p:anim>
                                    <p:animEffect transition="in" filter="fade">
                                      <p:cBhvr>
                                        <p:cTn id="80" dur="1000"/>
                                        <p:tgtEl>
                                          <p:spTgt spid="23"/>
                                        </p:tgtEl>
                                      </p:cBhvr>
                                    </p:animEffect>
                                  </p:childTnLst>
                                </p:cTn>
                              </p:par>
                              <p:par>
                                <p:cTn id="81" presetID="50" presetClass="entr" presetSubtype="0" decel="100000" fill="hold" grpId="0" nodeType="withEffect">
                                  <p:stCondLst>
                                    <p:cond delay="0"/>
                                  </p:stCondLst>
                                  <p:childTnLst>
                                    <p:set>
                                      <p:cBhvr>
                                        <p:cTn id="82" dur="1" fill="hold">
                                          <p:stCondLst>
                                            <p:cond delay="0"/>
                                          </p:stCondLst>
                                        </p:cTn>
                                        <p:tgtEl>
                                          <p:spTgt spid="22"/>
                                        </p:tgtEl>
                                        <p:attrNameLst>
                                          <p:attrName>style.visibility</p:attrName>
                                        </p:attrNameLst>
                                      </p:cBhvr>
                                      <p:to>
                                        <p:strVal val="visible"/>
                                      </p:to>
                                    </p:set>
                                    <p:anim calcmode="lin" valueType="num">
                                      <p:cBhvr>
                                        <p:cTn id="83" dur="1000" fill="hold"/>
                                        <p:tgtEl>
                                          <p:spTgt spid="22"/>
                                        </p:tgtEl>
                                        <p:attrNameLst>
                                          <p:attrName>ppt_w</p:attrName>
                                        </p:attrNameLst>
                                      </p:cBhvr>
                                      <p:tavLst>
                                        <p:tav tm="0">
                                          <p:val>
                                            <p:strVal val="#ppt_w+.3"/>
                                          </p:val>
                                        </p:tav>
                                        <p:tav tm="100000">
                                          <p:val>
                                            <p:strVal val="#ppt_w"/>
                                          </p:val>
                                        </p:tav>
                                      </p:tavLst>
                                    </p:anim>
                                    <p:anim calcmode="lin" valueType="num">
                                      <p:cBhvr>
                                        <p:cTn id="84" dur="1000" fill="hold"/>
                                        <p:tgtEl>
                                          <p:spTgt spid="22"/>
                                        </p:tgtEl>
                                        <p:attrNameLst>
                                          <p:attrName>ppt_h</p:attrName>
                                        </p:attrNameLst>
                                      </p:cBhvr>
                                      <p:tavLst>
                                        <p:tav tm="0">
                                          <p:val>
                                            <p:strVal val="#ppt_h"/>
                                          </p:val>
                                        </p:tav>
                                        <p:tav tm="100000">
                                          <p:val>
                                            <p:strVal val="#ppt_h"/>
                                          </p:val>
                                        </p:tav>
                                      </p:tavLst>
                                    </p:anim>
                                    <p:animEffect transition="in" filter="fade">
                                      <p:cBhvr>
                                        <p:cTn id="85" dur="1000"/>
                                        <p:tgtEl>
                                          <p:spTgt spid="22"/>
                                        </p:tgtEl>
                                      </p:cBhvr>
                                    </p:animEffect>
                                  </p:childTnLst>
                                </p:cTn>
                              </p:par>
                            </p:childTnLst>
                          </p:cTn>
                        </p:par>
                      </p:childTnLst>
                    </p:cTn>
                  </p:par>
                  <p:par>
                    <p:cTn id="86" fill="hold">
                      <p:stCondLst>
                        <p:cond delay="indefinite"/>
                      </p:stCondLst>
                      <p:childTnLst>
                        <p:par>
                          <p:cTn id="87" fill="hold">
                            <p:stCondLst>
                              <p:cond delay="0"/>
                            </p:stCondLst>
                            <p:childTnLst>
                              <p:par>
                                <p:cTn id="88" presetID="1" presetClass="exit" presetSubtype="0" fill="hold" nodeType="clickEffect">
                                  <p:stCondLst>
                                    <p:cond delay="0"/>
                                  </p:stCondLst>
                                  <p:childTnLst>
                                    <p:set>
                                      <p:cBhvr>
                                        <p:cTn id="89" dur="1" fill="hold">
                                          <p:stCondLst>
                                            <p:cond delay="0"/>
                                          </p:stCondLst>
                                        </p:cTn>
                                        <p:tgtEl>
                                          <p:spTgt spid="23"/>
                                        </p:tgtEl>
                                        <p:attrNameLst>
                                          <p:attrName>style.visibility</p:attrName>
                                        </p:attrNameLst>
                                      </p:cBhvr>
                                      <p:to>
                                        <p:strVal val="hidden"/>
                                      </p:to>
                                    </p:set>
                                  </p:childTnLst>
                                </p:cTn>
                              </p:par>
                              <p:par>
                                <p:cTn id="90" presetID="1" presetClass="exit" presetSubtype="0" fill="hold" grpId="1" nodeType="withEffect">
                                  <p:stCondLst>
                                    <p:cond delay="0"/>
                                  </p:stCondLst>
                                  <p:childTnLst>
                                    <p:set>
                                      <p:cBhvr>
                                        <p:cTn id="91" dur="1" fill="hold">
                                          <p:stCondLst>
                                            <p:cond delay="0"/>
                                          </p:stCondLst>
                                        </p:cTn>
                                        <p:tgtEl>
                                          <p:spTgt spid="22"/>
                                        </p:tgtEl>
                                        <p:attrNameLst>
                                          <p:attrName>style.visibility</p:attrName>
                                        </p:attrNameLst>
                                      </p:cBhvr>
                                      <p:to>
                                        <p:strVal val="hidden"/>
                                      </p:to>
                                    </p:set>
                                  </p:childTnLst>
                                </p:cTn>
                              </p:par>
                              <p:par>
                                <p:cTn id="92" presetID="1" presetClass="exit" presetSubtype="0" fill="hold" grpId="1" nodeType="withEffect">
                                  <p:stCondLst>
                                    <p:cond delay="0"/>
                                  </p:stCondLst>
                                  <p:childTnLst>
                                    <p:set>
                                      <p:cBhvr>
                                        <p:cTn id="93" dur="1" fill="hold">
                                          <p:stCondLst>
                                            <p:cond delay="0"/>
                                          </p:stCondLst>
                                        </p:cTn>
                                        <p:tgtEl>
                                          <p:spTgt spid="21"/>
                                        </p:tgtEl>
                                        <p:attrNameLst>
                                          <p:attrName>style.visibility</p:attrName>
                                        </p:attrNameLst>
                                      </p:cBhvr>
                                      <p:to>
                                        <p:strVal val="hidden"/>
                                      </p:to>
                                    </p:set>
                                  </p:childTnLst>
                                </p:cTn>
                              </p:par>
                              <p:par>
                                <p:cTn id="94" presetID="2" presetClass="entr" presetSubtype="4" fill="hold" nodeType="withEffect">
                                  <p:stCondLst>
                                    <p:cond delay="0"/>
                                  </p:stCondLst>
                                  <p:childTnLst>
                                    <p:set>
                                      <p:cBhvr>
                                        <p:cTn id="95" dur="1" fill="hold">
                                          <p:stCondLst>
                                            <p:cond delay="0"/>
                                          </p:stCondLst>
                                        </p:cTn>
                                        <p:tgtEl>
                                          <p:spTgt spid="24"/>
                                        </p:tgtEl>
                                        <p:attrNameLst>
                                          <p:attrName>style.visibility</p:attrName>
                                        </p:attrNameLst>
                                      </p:cBhvr>
                                      <p:to>
                                        <p:strVal val="visible"/>
                                      </p:to>
                                    </p:set>
                                    <p:anim calcmode="lin" valueType="num">
                                      <p:cBhvr additive="base">
                                        <p:cTn id="96" dur="500" fill="hold"/>
                                        <p:tgtEl>
                                          <p:spTgt spid="24"/>
                                        </p:tgtEl>
                                        <p:attrNameLst>
                                          <p:attrName>ppt_x</p:attrName>
                                        </p:attrNameLst>
                                      </p:cBhvr>
                                      <p:tavLst>
                                        <p:tav tm="0">
                                          <p:val>
                                            <p:strVal val="#ppt_x"/>
                                          </p:val>
                                        </p:tav>
                                        <p:tav tm="100000">
                                          <p:val>
                                            <p:strVal val="#ppt_x"/>
                                          </p:val>
                                        </p:tav>
                                      </p:tavLst>
                                    </p:anim>
                                    <p:anim calcmode="lin" valueType="num">
                                      <p:cBhvr additive="base">
                                        <p:cTn id="97" dur="500" fill="hold"/>
                                        <p:tgtEl>
                                          <p:spTgt spid="24"/>
                                        </p:tgtEl>
                                        <p:attrNameLst>
                                          <p:attrName>ppt_y</p:attrName>
                                        </p:attrNameLst>
                                      </p:cBhvr>
                                      <p:tavLst>
                                        <p:tav tm="0">
                                          <p:val>
                                            <p:strVal val="1+#ppt_h/2"/>
                                          </p:val>
                                        </p:tav>
                                        <p:tav tm="100000">
                                          <p:val>
                                            <p:strVal val="#ppt_y"/>
                                          </p:val>
                                        </p:tav>
                                      </p:tavLst>
                                    </p:anim>
                                  </p:childTnLst>
                                </p:cTn>
                              </p:par>
                              <p:par>
                                <p:cTn id="98" presetID="2" presetClass="entr" presetSubtype="4" fill="hold" grpId="0" nodeType="withEffect">
                                  <p:stCondLst>
                                    <p:cond delay="0"/>
                                  </p:stCondLst>
                                  <p:childTnLst>
                                    <p:set>
                                      <p:cBhvr>
                                        <p:cTn id="99" dur="1" fill="hold">
                                          <p:stCondLst>
                                            <p:cond delay="0"/>
                                          </p:stCondLst>
                                        </p:cTn>
                                        <p:tgtEl>
                                          <p:spTgt spid="33"/>
                                        </p:tgtEl>
                                        <p:attrNameLst>
                                          <p:attrName>style.visibility</p:attrName>
                                        </p:attrNameLst>
                                      </p:cBhvr>
                                      <p:to>
                                        <p:strVal val="visible"/>
                                      </p:to>
                                    </p:set>
                                    <p:anim calcmode="lin" valueType="num">
                                      <p:cBhvr additive="base">
                                        <p:cTn id="100" dur="500" fill="hold"/>
                                        <p:tgtEl>
                                          <p:spTgt spid="33"/>
                                        </p:tgtEl>
                                        <p:attrNameLst>
                                          <p:attrName>ppt_x</p:attrName>
                                        </p:attrNameLst>
                                      </p:cBhvr>
                                      <p:tavLst>
                                        <p:tav tm="0">
                                          <p:val>
                                            <p:strVal val="#ppt_x"/>
                                          </p:val>
                                        </p:tav>
                                        <p:tav tm="100000">
                                          <p:val>
                                            <p:strVal val="#ppt_x"/>
                                          </p:val>
                                        </p:tav>
                                      </p:tavLst>
                                    </p:anim>
                                    <p:anim calcmode="lin" valueType="num">
                                      <p:cBhvr additive="base">
                                        <p:cTn id="101"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102" fill="hold">
                      <p:stCondLst>
                        <p:cond delay="indefinite"/>
                      </p:stCondLst>
                      <p:childTnLst>
                        <p:par>
                          <p:cTn id="103" fill="hold">
                            <p:stCondLst>
                              <p:cond delay="0"/>
                            </p:stCondLst>
                            <p:childTnLst>
                              <p:par>
                                <p:cTn id="104" presetID="50" presetClass="entr" presetSubtype="0" decel="100000" fill="hold" grpId="0" nodeType="clickEffect">
                                  <p:stCondLst>
                                    <p:cond delay="0"/>
                                  </p:stCondLst>
                                  <p:childTnLst>
                                    <p:set>
                                      <p:cBhvr>
                                        <p:cTn id="105" dur="1" fill="hold">
                                          <p:stCondLst>
                                            <p:cond delay="0"/>
                                          </p:stCondLst>
                                        </p:cTn>
                                        <p:tgtEl>
                                          <p:spTgt spid="34"/>
                                        </p:tgtEl>
                                        <p:attrNameLst>
                                          <p:attrName>style.visibility</p:attrName>
                                        </p:attrNameLst>
                                      </p:cBhvr>
                                      <p:to>
                                        <p:strVal val="visible"/>
                                      </p:to>
                                    </p:set>
                                    <p:anim calcmode="lin" valueType="num">
                                      <p:cBhvr>
                                        <p:cTn id="106" dur="1000" fill="hold"/>
                                        <p:tgtEl>
                                          <p:spTgt spid="34"/>
                                        </p:tgtEl>
                                        <p:attrNameLst>
                                          <p:attrName>ppt_w</p:attrName>
                                        </p:attrNameLst>
                                      </p:cBhvr>
                                      <p:tavLst>
                                        <p:tav tm="0">
                                          <p:val>
                                            <p:strVal val="#ppt_w+.3"/>
                                          </p:val>
                                        </p:tav>
                                        <p:tav tm="100000">
                                          <p:val>
                                            <p:strVal val="#ppt_w"/>
                                          </p:val>
                                        </p:tav>
                                      </p:tavLst>
                                    </p:anim>
                                    <p:anim calcmode="lin" valueType="num">
                                      <p:cBhvr>
                                        <p:cTn id="107" dur="1000" fill="hold"/>
                                        <p:tgtEl>
                                          <p:spTgt spid="34"/>
                                        </p:tgtEl>
                                        <p:attrNameLst>
                                          <p:attrName>ppt_h</p:attrName>
                                        </p:attrNameLst>
                                      </p:cBhvr>
                                      <p:tavLst>
                                        <p:tav tm="0">
                                          <p:val>
                                            <p:strVal val="#ppt_h"/>
                                          </p:val>
                                        </p:tav>
                                        <p:tav tm="100000">
                                          <p:val>
                                            <p:strVal val="#ppt_h"/>
                                          </p:val>
                                        </p:tav>
                                      </p:tavLst>
                                    </p:anim>
                                    <p:animEffect transition="in" filter="fade">
                                      <p:cBhvr>
                                        <p:cTn id="108" dur="1000"/>
                                        <p:tgtEl>
                                          <p:spTgt spid="34"/>
                                        </p:tgtEl>
                                      </p:cBhvr>
                                    </p:animEffect>
                                  </p:childTnLst>
                                </p:cTn>
                              </p:par>
                              <p:par>
                                <p:cTn id="109" presetID="1" presetClass="exit" presetSubtype="0" fill="hold" grpId="1" nodeType="withEffect">
                                  <p:stCondLst>
                                    <p:cond delay="0"/>
                                  </p:stCondLst>
                                  <p:childTnLst>
                                    <p:set>
                                      <p:cBhvr>
                                        <p:cTn id="110" dur="1" fill="hold">
                                          <p:stCondLst>
                                            <p:cond delay="0"/>
                                          </p:stCondLst>
                                        </p:cTn>
                                        <p:tgtEl>
                                          <p:spTgt spid="33"/>
                                        </p:tgtEl>
                                        <p:attrNameLst>
                                          <p:attrName>style.visibility</p:attrName>
                                        </p:attrNameLst>
                                      </p:cBhvr>
                                      <p:to>
                                        <p:strVal val="hidden"/>
                                      </p:to>
                                    </p:set>
                                  </p:childTnLst>
                                </p:cTn>
                              </p:par>
                            </p:childTnLst>
                          </p:cTn>
                        </p:par>
                        <p:par>
                          <p:cTn id="111" fill="hold">
                            <p:stCondLst>
                              <p:cond delay="1000"/>
                            </p:stCondLst>
                            <p:childTnLst>
                              <p:par>
                                <p:cTn id="112" presetID="12" presetClass="entr" presetSubtype="8" fill="hold" nodeType="afterEffect">
                                  <p:stCondLst>
                                    <p:cond delay="0"/>
                                  </p:stCondLst>
                                  <p:childTnLst>
                                    <p:set>
                                      <p:cBhvr>
                                        <p:cTn id="113" dur="1" fill="hold">
                                          <p:stCondLst>
                                            <p:cond delay="0"/>
                                          </p:stCondLst>
                                        </p:cTn>
                                        <p:tgtEl>
                                          <p:spTgt spid="35"/>
                                        </p:tgtEl>
                                        <p:attrNameLst>
                                          <p:attrName>style.visibility</p:attrName>
                                        </p:attrNameLst>
                                      </p:cBhvr>
                                      <p:to>
                                        <p:strVal val="visible"/>
                                      </p:to>
                                    </p:set>
                                    <p:anim calcmode="lin" valueType="num">
                                      <p:cBhvr additive="base">
                                        <p:cTn id="114" dur="500"/>
                                        <p:tgtEl>
                                          <p:spTgt spid="35"/>
                                        </p:tgtEl>
                                        <p:attrNameLst>
                                          <p:attrName>ppt_x</p:attrName>
                                        </p:attrNameLst>
                                      </p:cBhvr>
                                      <p:tavLst>
                                        <p:tav tm="0">
                                          <p:val>
                                            <p:strVal val="#ppt_x-#ppt_w*1.125000"/>
                                          </p:val>
                                        </p:tav>
                                        <p:tav tm="100000">
                                          <p:val>
                                            <p:strVal val="#ppt_x"/>
                                          </p:val>
                                        </p:tav>
                                      </p:tavLst>
                                    </p:anim>
                                    <p:animEffect transition="in" filter="wipe(right)">
                                      <p:cBhvr>
                                        <p:cTn id="115" dur="500"/>
                                        <p:tgtEl>
                                          <p:spTgt spid="35"/>
                                        </p:tgtEl>
                                      </p:cBhvr>
                                    </p:animEffect>
                                  </p:childTnLst>
                                </p:cTn>
                              </p:par>
                              <p:par>
                                <p:cTn id="116" presetID="12" presetClass="entr" presetSubtype="8" fill="hold" grpId="0" nodeType="withEffect">
                                  <p:stCondLst>
                                    <p:cond delay="0"/>
                                  </p:stCondLst>
                                  <p:childTnLst>
                                    <p:set>
                                      <p:cBhvr>
                                        <p:cTn id="117" dur="1" fill="hold">
                                          <p:stCondLst>
                                            <p:cond delay="0"/>
                                          </p:stCondLst>
                                        </p:cTn>
                                        <p:tgtEl>
                                          <p:spTgt spid="36"/>
                                        </p:tgtEl>
                                        <p:attrNameLst>
                                          <p:attrName>style.visibility</p:attrName>
                                        </p:attrNameLst>
                                      </p:cBhvr>
                                      <p:to>
                                        <p:strVal val="visible"/>
                                      </p:to>
                                    </p:set>
                                    <p:anim calcmode="lin" valueType="num">
                                      <p:cBhvr additive="base">
                                        <p:cTn id="118" dur="500"/>
                                        <p:tgtEl>
                                          <p:spTgt spid="36"/>
                                        </p:tgtEl>
                                        <p:attrNameLst>
                                          <p:attrName>ppt_x</p:attrName>
                                        </p:attrNameLst>
                                      </p:cBhvr>
                                      <p:tavLst>
                                        <p:tav tm="0">
                                          <p:val>
                                            <p:strVal val="#ppt_x-#ppt_w*1.125000"/>
                                          </p:val>
                                        </p:tav>
                                        <p:tav tm="100000">
                                          <p:val>
                                            <p:strVal val="#ppt_x"/>
                                          </p:val>
                                        </p:tav>
                                      </p:tavLst>
                                    </p:anim>
                                    <p:animEffect transition="in" filter="wipe(right)">
                                      <p:cBhvr>
                                        <p:cTn id="119" dur="500"/>
                                        <p:tgtEl>
                                          <p:spTgt spid="36"/>
                                        </p:tgtEl>
                                      </p:cBhvr>
                                    </p:animEffect>
                                  </p:childTnLst>
                                </p:cTn>
                              </p:par>
                            </p:childTnLst>
                          </p:cTn>
                        </p:par>
                      </p:childTnLst>
                    </p:cTn>
                  </p:par>
                  <p:par>
                    <p:cTn id="120" fill="hold">
                      <p:stCondLst>
                        <p:cond delay="indefinite"/>
                      </p:stCondLst>
                      <p:childTnLst>
                        <p:par>
                          <p:cTn id="121" fill="hold">
                            <p:stCondLst>
                              <p:cond delay="0"/>
                            </p:stCondLst>
                            <p:childTnLst>
                              <p:par>
                                <p:cTn id="122" presetID="12" presetClass="entr" presetSubtype="2" fill="hold" nodeType="clickEffect">
                                  <p:stCondLst>
                                    <p:cond delay="0"/>
                                  </p:stCondLst>
                                  <p:childTnLst>
                                    <p:set>
                                      <p:cBhvr>
                                        <p:cTn id="123" dur="1" fill="hold">
                                          <p:stCondLst>
                                            <p:cond delay="0"/>
                                          </p:stCondLst>
                                        </p:cTn>
                                        <p:tgtEl>
                                          <p:spTgt spid="25"/>
                                        </p:tgtEl>
                                        <p:attrNameLst>
                                          <p:attrName>style.visibility</p:attrName>
                                        </p:attrNameLst>
                                      </p:cBhvr>
                                      <p:to>
                                        <p:strVal val="visible"/>
                                      </p:to>
                                    </p:set>
                                    <p:anim calcmode="lin" valueType="num">
                                      <p:cBhvr additive="base">
                                        <p:cTn id="124" dur="500"/>
                                        <p:tgtEl>
                                          <p:spTgt spid="25"/>
                                        </p:tgtEl>
                                        <p:attrNameLst>
                                          <p:attrName>ppt_x</p:attrName>
                                        </p:attrNameLst>
                                      </p:cBhvr>
                                      <p:tavLst>
                                        <p:tav tm="0">
                                          <p:val>
                                            <p:strVal val="#ppt_x+#ppt_w*1.125000"/>
                                          </p:val>
                                        </p:tav>
                                        <p:tav tm="100000">
                                          <p:val>
                                            <p:strVal val="#ppt_x"/>
                                          </p:val>
                                        </p:tav>
                                      </p:tavLst>
                                    </p:anim>
                                    <p:animEffect transition="in" filter="wipe(left)">
                                      <p:cBhvr>
                                        <p:cTn id="125" dur="500"/>
                                        <p:tgtEl>
                                          <p:spTgt spid="25"/>
                                        </p:tgtEl>
                                      </p:cBhvr>
                                    </p:animEffect>
                                  </p:childTnLst>
                                </p:cTn>
                              </p:par>
                            </p:childTnLst>
                          </p:cTn>
                        </p:par>
                      </p:childTnLst>
                    </p:cTn>
                  </p:par>
                  <p:par>
                    <p:cTn id="126" fill="hold">
                      <p:stCondLst>
                        <p:cond delay="indefinite"/>
                      </p:stCondLst>
                      <p:childTnLst>
                        <p:par>
                          <p:cTn id="127" fill="hold">
                            <p:stCondLst>
                              <p:cond delay="0"/>
                            </p:stCondLst>
                            <p:childTnLst>
                              <p:par>
                                <p:cTn id="128" presetID="22" presetClass="exit" presetSubtype="4" fill="hold" grpId="1" nodeType="clickEffect">
                                  <p:stCondLst>
                                    <p:cond delay="0"/>
                                  </p:stCondLst>
                                  <p:childTnLst>
                                    <p:animEffect transition="out" filter="wipe(down)">
                                      <p:cBhvr>
                                        <p:cTn id="129" dur="500"/>
                                        <p:tgtEl>
                                          <p:spTgt spid="36"/>
                                        </p:tgtEl>
                                      </p:cBhvr>
                                    </p:animEffect>
                                    <p:set>
                                      <p:cBhvr>
                                        <p:cTn id="130" dur="1" fill="hold">
                                          <p:stCondLst>
                                            <p:cond delay="499"/>
                                          </p:stCondLst>
                                        </p:cTn>
                                        <p:tgtEl>
                                          <p:spTgt spid="36"/>
                                        </p:tgtEl>
                                        <p:attrNameLst>
                                          <p:attrName>style.visibility</p:attrName>
                                        </p:attrNameLst>
                                      </p:cBhvr>
                                      <p:to>
                                        <p:strVal val="hidden"/>
                                      </p:to>
                                    </p:set>
                                  </p:childTnLst>
                                </p:cTn>
                              </p:par>
                              <p:par>
                                <p:cTn id="131" presetID="22" presetClass="exit" presetSubtype="4" fill="hold" grpId="1" nodeType="withEffect">
                                  <p:stCondLst>
                                    <p:cond delay="0"/>
                                  </p:stCondLst>
                                  <p:childTnLst>
                                    <p:animEffect transition="out" filter="wipe(down)">
                                      <p:cBhvr>
                                        <p:cTn id="132" dur="500"/>
                                        <p:tgtEl>
                                          <p:spTgt spid="34"/>
                                        </p:tgtEl>
                                      </p:cBhvr>
                                    </p:animEffect>
                                    <p:set>
                                      <p:cBhvr>
                                        <p:cTn id="133" dur="1" fill="hold">
                                          <p:stCondLst>
                                            <p:cond delay="499"/>
                                          </p:stCondLst>
                                        </p:cTn>
                                        <p:tgtEl>
                                          <p:spTgt spid="34"/>
                                        </p:tgtEl>
                                        <p:attrNameLst>
                                          <p:attrName>style.visibility</p:attrName>
                                        </p:attrNameLst>
                                      </p:cBhvr>
                                      <p:to>
                                        <p:strVal val="hidden"/>
                                      </p:to>
                                    </p:set>
                                  </p:childTnLst>
                                </p:cTn>
                              </p:par>
                              <p:par>
                                <p:cTn id="134" presetID="22" presetClass="exit" presetSubtype="4" fill="hold" nodeType="withEffect">
                                  <p:stCondLst>
                                    <p:cond delay="0"/>
                                  </p:stCondLst>
                                  <p:childTnLst>
                                    <p:animEffect transition="out" filter="wipe(down)">
                                      <p:cBhvr>
                                        <p:cTn id="135" dur="500"/>
                                        <p:tgtEl>
                                          <p:spTgt spid="35"/>
                                        </p:tgtEl>
                                      </p:cBhvr>
                                    </p:animEffect>
                                    <p:set>
                                      <p:cBhvr>
                                        <p:cTn id="136" dur="1" fill="hold">
                                          <p:stCondLst>
                                            <p:cond delay="499"/>
                                          </p:stCondLst>
                                        </p:cTn>
                                        <p:tgtEl>
                                          <p:spTgt spid="35"/>
                                        </p:tgtEl>
                                        <p:attrNameLst>
                                          <p:attrName>style.visibility</p:attrName>
                                        </p:attrNameLst>
                                      </p:cBhvr>
                                      <p:to>
                                        <p:strVal val="hidden"/>
                                      </p:to>
                                    </p:set>
                                  </p:childTnLst>
                                </p:cTn>
                              </p:par>
                              <p:par>
                                <p:cTn id="137" presetID="50" presetClass="entr" presetSubtype="0" decel="100000" fill="hold" grpId="0" nodeType="withEffect">
                                  <p:stCondLst>
                                    <p:cond delay="0"/>
                                  </p:stCondLst>
                                  <p:childTnLst>
                                    <p:set>
                                      <p:cBhvr>
                                        <p:cTn id="138" dur="1" fill="hold">
                                          <p:stCondLst>
                                            <p:cond delay="0"/>
                                          </p:stCondLst>
                                        </p:cTn>
                                        <p:tgtEl>
                                          <p:spTgt spid="38"/>
                                        </p:tgtEl>
                                        <p:attrNameLst>
                                          <p:attrName>style.visibility</p:attrName>
                                        </p:attrNameLst>
                                      </p:cBhvr>
                                      <p:to>
                                        <p:strVal val="visible"/>
                                      </p:to>
                                    </p:set>
                                    <p:anim calcmode="lin" valueType="num">
                                      <p:cBhvr>
                                        <p:cTn id="139" dur="1000" fill="hold"/>
                                        <p:tgtEl>
                                          <p:spTgt spid="38"/>
                                        </p:tgtEl>
                                        <p:attrNameLst>
                                          <p:attrName>ppt_w</p:attrName>
                                        </p:attrNameLst>
                                      </p:cBhvr>
                                      <p:tavLst>
                                        <p:tav tm="0">
                                          <p:val>
                                            <p:strVal val="#ppt_w+.3"/>
                                          </p:val>
                                        </p:tav>
                                        <p:tav tm="100000">
                                          <p:val>
                                            <p:strVal val="#ppt_w"/>
                                          </p:val>
                                        </p:tav>
                                      </p:tavLst>
                                    </p:anim>
                                    <p:anim calcmode="lin" valueType="num">
                                      <p:cBhvr>
                                        <p:cTn id="140" dur="1000" fill="hold"/>
                                        <p:tgtEl>
                                          <p:spTgt spid="38"/>
                                        </p:tgtEl>
                                        <p:attrNameLst>
                                          <p:attrName>ppt_h</p:attrName>
                                        </p:attrNameLst>
                                      </p:cBhvr>
                                      <p:tavLst>
                                        <p:tav tm="0">
                                          <p:val>
                                            <p:strVal val="#ppt_h"/>
                                          </p:val>
                                        </p:tav>
                                        <p:tav tm="100000">
                                          <p:val>
                                            <p:strVal val="#ppt_h"/>
                                          </p:val>
                                        </p:tav>
                                      </p:tavLst>
                                    </p:anim>
                                    <p:animEffect transition="in" filter="fade">
                                      <p:cBhvr>
                                        <p:cTn id="141" dur="1000"/>
                                        <p:tgtEl>
                                          <p:spTgt spid="38"/>
                                        </p:tgtEl>
                                      </p:cBhvr>
                                    </p:animEffect>
                                  </p:childTnLst>
                                </p:cTn>
                              </p:par>
                              <p:par>
                                <p:cTn id="142" presetID="16" presetClass="entr" presetSubtype="21" fill="hold" grpId="0" nodeType="withEffect">
                                  <p:stCondLst>
                                    <p:cond delay="0"/>
                                  </p:stCondLst>
                                  <p:childTnLst>
                                    <p:set>
                                      <p:cBhvr>
                                        <p:cTn id="143" dur="1" fill="hold">
                                          <p:stCondLst>
                                            <p:cond delay="0"/>
                                          </p:stCondLst>
                                        </p:cTn>
                                        <p:tgtEl>
                                          <p:spTgt spid="26"/>
                                        </p:tgtEl>
                                        <p:attrNameLst>
                                          <p:attrName>style.visibility</p:attrName>
                                        </p:attrNameLst>
                                      </p:cBhvr>
                                      <p:to>
                                        <p:strVal val="visible"/>
                                      </p:to>
                                    </p:set>
                                    <p:animEffect transition="in" filter="barn(inVertical)">
                                      <p:cBhvr>
                                        <p:cTn id="144" dur="500"/>
                                        <p:tgtEl>
                                          <p:spTgt spid="26"/>
                                        </p:tgtEl>
                                      </p:cBhvr>
                                    </p:animEffect>
                                  </p:childTnLst>
                                </p:cTn>
                              </p:par>
                              <p:par>
                                <p:cTn id="145" presetID="53" presetClass="entr" presetSubtype="16" fill="hold" nodeType="withEffect">
                                  <p:stCondLst>
                                    <p:cond delay="0"/>
                                  </p:stCondLst>
                                  <p:childTnLst>
                                    <p:set>
                                      <p:cBhvr>
                                        <p:cTn id="146" dur="1" fill="hold">
                                          <p:stCondLst>
                                            <p:cond delay="0"/>
                                          </p:stCondLst>
                                        </p:cTn>
                                        <p:tgtEl>
                                          <p:spTgt spid="27"/>
                                        </p:tgtEl>
                                        <p:attrNameLst>
                                          <p:attrName>style.visibility</p:attrName>
                                        </p:attrNameLst>
                                      </p:cBhvr>
                                      <p:to>
                                        <p:strVal val="visible"/>
                                      </p:to>
                                    </p:set>
                                    <p:anim calcmode="lin" valueType="num">
                                      <p:cBhvr>
                                        <p:cTn id="147" dur="500" fill="hold"/>
                                        <p:tgtEl>
                                          <p:spTgt spid="27"/>
                                        </p:tgtEl>
                                        <p:attrNameLst>
                                          <p:attrName>ppt_w</p:attrName>
                                        </p:attrNameLst>
                                      </p:cBhvr>
                                      <p:tavLst>
                                        <p:tav tm="0">
                                          <p:val>
                                            <p:fltVal val="0"/>
                                          </p:val>
                                        </p:tav>
                                        <p:tav tm="100000">
                                          <p:val>
                                            <p:strVal val="#ppt_w"/>
                                          </p:val>
                                        </p:tav>
                                      </p:tavLst>
                                    </p:anim>
                                    <p:anim calcmode="lin" valueType="num">
                                      <p:cBhvr>
                                        <p:cTn id="148" dur="500" fill="hold"/>
                                        <p:tgtEl>
                                          <p:spTgt spid="27"/>
                                        </p:tgtEl>
                                        <p:attrNameLst>
                                          <p:attrName>ppt_h</p:attrName>
                                        </p:attrNameLst>
                                      </p:cBhvr>
                                      <p:tavLst>
                                        <p:tav tm="0">
                                          <p:val>
                                            <p:fltVal val="0"/>
                                          </p:val>
                                        </p:tav>
                                        <p:tav tm="100000">
                                          <p:val>
                                            <p:strVal val="#ppt_h"/>
                                          </p:val>
                                        </p:tav>
                                      </p:tavLst>
                                    </p:anim>
                                    <p:animEffect transition="in" filter="fade">
                                      <p:cBhvr>
                                        <p:cTn id="14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animBg="1"/>
      <p:bldP spid="6" grpId="0" bldLvl="0" animBg="1"/>
      <p:bldP spid="6" grpId="1" animBg="1"/>
      <p:bldP spid="8" grpId="0" bldLvl="0" animBg="1"/>
      <p:bldP spid="8" grpId="1" animBg="1"/>
      <p:bldP spid="9" grpId="0" bldLvl="0" animBg="1"/>
      <p:bldP spid="9" grpId="1" animBg="1"/>
      <p:bldP spid="4" grpId="0" bldLvl="0" animBg="1"/>
      <p:bldP spid="4" grpId="1" animBg="1"/>
      <p:bldP spid="20" grpId="0" bldLvl="0" animBg="1"/>
      <p:bldP spid="20" grpId="1" animBg="1"/>
      <p:bldP spid="21" grpId="0" bldLvl="0" animBg="1"/>
      <p:bldP spid="21" grpId="1" animBg="1"/>
      <p:bldP spid="22" grpId="0" bldLvl="0" animBg="1"/>
      <p:bldP spid="22" grpId="1" animBg="1"/>
      <p:bldP spid="23" grpId="0" bldLvl="0" animBg="1"/>
      <p:bldP spid="33" grpId="0" bldLvl="0" animBg="1"/>
      <p:bldP spid="33" grpId="1" animBg="1"/>
      <p:bldP spid="34" grpId="0" bldLvl="0" animBg="1"/>
      <p:bldP spid="34" grpId="1" bldLvl="0" animBg="1"/>
      <p:bldP spid="36" grpId="0" bldLvl="0" animBg="1"/>
      <p:bldP spid="36" grpId="1" bldLvl="0" animBg="1"/>
      <p:bldP spid="38" grpId="0" bldLvl="0" animBg="1"/>
      <p:bldP spid="26" grpId="0" bldLvl="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p:nvPr/>
        </p:nvSpPr>
        <p:spPr>
          <a:xfrm>
            <a:off x="706438" y="177800"/>
            <a:ext cx="10771187" cy="490538"/>
          </a:xfrm>
          <a:prstGeom prst="rect">
            <a:avLst/>
          </a:prstGeom>
          <a:noFill/>
          <a:ln w="9525">
            <a:noFill/>
          </a:ln>
        </p:spPr>
        <p:txBody>
          <a:bodyPr anchor="t"/>
          <a:lstStyle/>
          <a:p>
            <a:pPr lvl="0" indent="0" eaLnBrk="0" hangingPunct="0">
              <a:lnSpc>
                <a:spcPct val="90000"/>
              </a:lnSpc>
            </a:pPr>
            <a:r>
              <a:rPr lang="zh-CN" sz="3200" dirty="0">
                <a:solidFill>
                  <a:schemeClr val="bg1"/>
                </a:solidFill>
                <a:latin typeface="微软雅黑" panose="020B0503020204020204" pitchFamily="34" charset="-122"/>
                <a:ea typeface="微软雅黑" panose="020B0503020204020204" pitchFamily="34" charset="-122"/>
                <a:sym typeface="+mn-ea"/>
              </a:rPr>
              <a:t>研学平台</a:t>
            </a:r>
            <a:r>
              <a:rPr lang="en-US" altLang="zh-CN" sz="3200" dirty="0">
                <a:solidFill>
                  <a:schemeClr val="bg1"/>
                </a:solidFill>
                <a:latin typeface="微软雅黑" panose="020B0503020204020204" pitchFamily="34" charset="-122"/>
                <a:ea typeface="微软雅黑" panose="020B0503020204020204" pitchFamily="34" charset="-122"/>
                <a:sym typeface="+mn-ea"/>
              </a:rPr>
              <a:t>——</a:t>
            </a:r>
            <a:r>
              <a:rPr lang="zh-CN" sz="3200" dirty="0">
                <a:solidFill>
                  <a:schemeClr val="bg1"/>
                </a:solidFill>
                <a:latin typeface="微软雅黑" panose="020B0503020204020204" pitchFamily="34" charset="-122"/>
                <a:ea typeface="微软雅黑" panose="020B0503020204020204" pitchFamily="34" charset="-122"/>
                <a:sym typeface="+mn-ea"/>
              </a:rPr>
              <a:t>资料与数据梳理</a:t>
            </a:r>
            <a:endParaRPr sz="3200" dirty="0">
              <a:solidFill>
                <a:schemeClr val="bg1"/>
              </a:solidFill>
              <a:latin typeface="微软雅黑" panose="020B0503020204020204" pitchFamily="34" charset="-122"/>
              <a:ea typeface="微软雅黑" panose="020B0503020204020204" pitchFamily="34" charset="-122"/>
            </a:endParaRPr>
          </a:p>
          <a:p>
            <a:pPr lvl="0" indent="0" eaLnBrk="0" hangingPunct="0">
              <a:lnSpc>
                <a:spcPct val="90000"/>
              </a:lnSpc>
            </a:pPr>
            <a:endParaRPr sz="3200" dirty="0">
              <a:solidFill>
                <a:schemeClr val="bg1"/>
              </a:solidFill>
              <a:latin typeface="微软雅黑" panose="020B0503020204020204" pitchFamily="34" charset="-122"/>
              <a:ea typeface="微软雅黑" panose="020B0503020204020204" pitchFamily="34" charset="-122"/>
            </a:endParaRPr>
          </a:p>
        </p:txBody>
      </p:sp>
      <p:grpSp>
        <p:nvGrpSpPr>
          <p:cNvPr id="10" name="Group 4"/>
          <p:cNvGrpSpPr/>
          <p:nvPr/>
        </p:nvGrpSpPr>
        <p:grpSpPr bwMode="auto">
          <a:xfrm>
            <a:off x="271780" y="984208"/>
            <a:ext cx="1655445" cy="619125"/>
            <a:chOff x="404" y="1936"/>
            <a:chExt cx="1326" cy="298"/>
          </a:xfrm>
          <a:solidFill>
            <a:schemeClr val="accent1">
              <a:lumMod val="75000"/>
            </a:schemeClr>
          </a:solidFill>
        </p:grpSpPr>
        <p:sp>
          <p:nvSpPr>
            <p:cNvPr id="11" name="Rectangle 5"/>
            <p:cNvSpPr>
              <a:spLocks noChangeArrowheads="1"/>
            </p:cNvSpPr>
            <p:nvPr/>
          </p:nvSpPr>
          <p:spPr bwMode="invGray">
            <a:xfrm>
              <a:off x="404" y="1936"/>
              <a:ext cx="1205" cy="298"/>
            </a:xfrm>
            <a:prstGeom prst="rect">
              <a:avLst/>
            </a:prstGeom>
          </p:spPr>
          <p:style>
            <a:lnRef idx="1">
              <a:schemeClr val="accent3"/>
            </a:lnRef>
            <a:fillRef idx="2">
              <a:schemeClr val="accent3"/>
            </a:fillRef>
            <a:effectRef idx="1">
              <a:schemeClr val="accent3"/>
            </a:effectRef>
            <a:fontRef idx="minor">
              <a:schemeClr val="dk1"/>
            </a:fontRef>
          </p:style>
          <p:txBody>
            <a:bodyPr wrap="none" anchor="ctr"/>
            <a:lstStyle/>
            <a:p>
              <a:pPr algn="ctr" fontAlgn="auto">
                <a:defRPr/>
              </a:pPr>
              <a:r>
                <a:rPr lang="zh-CN" altLang="en-US" sz="1600" noProof="1">
                  <a:solidFill>
                    <a:schemeClr val="tx1"/>
                  </a:solidFill>
                  <a:latin typeface="宋体" panose="02010600030101010101" pitchFamily="2" charset="-122"/>
                  <a:ea typeface="宋体" panose="02010600030101010101" pitchFamily="2" charset="-122"/>
                  <a:sym typeface="+mn-ea"/>
                </a:rPr>
                <a:t>收集资料</a:t>
              </a:r>
            </a:p>
          </p:txBody>
        </p:sp>
        <p:sp>
          <p:nvSpPr>
            <p:cNvPr id="12" name="AutoShape 6"/>
            <p:cNvSpPr>
              <a:spLocks noChangeArrowheads="1"/>
            </p:cNvSpPr>
            <p:nvPr/>
          </p:nvSpPr>
          <p:spPr bwMode="invGray">
            <a:xfrm rot="5400000">
              <a:off x="1600" y="2025"/>
              <a:ext cx="139" cy="120"/>
            </a:xfrm>
            <a:prstGeom prst="triangle">
              <a:avLst>
                <a:gd name="adj" fmla="val 50000"/>
              </a:avLst>
            </a:prstGeom>
            <a:solidFill>
              <a:schemeClr val="accent3">
                <a:lumMod val="40000"/>
                <a:lumOff val="60000"/>
              </a:schemeClr>
            </a:solidFill>
            <a:ln>
              <a:noFill/>
            </a:ln>
          </p:spPr>
          <p:style>
            <a:lnRef idx="1">
              <a:schemeClr val="accent1"/>
            </a:lnRef>
            <a:fillRef idx="2">
              <a:schemeClr val="accent1"/>
            </a:fillRef>
            <a:effectRef idx="1">
              <a:schemeClr val="accent1"/>
            </a:effectRef>
            <a:fontRef idx="minor">
              <a:schemeClr val="dk1"/>
            </a:fontRef>
          </p:style>
          <p:txBody>
            <a:bodyPr wrap="none" anchor="ctr"/>
            <a:lstStyle/>
            <a:p>
              <a:pPr fontAlgn="auto">
                <a:defRPr/>
              </a:pPr>
              <a:endParaRPr lang="zh-CN" altLang="zh-CN" sz="1600" noProof="1">
                <a:solidFill>
                  <a:schemeClr val="bg1"/>
                </a:solidFill>
                <a:latin typeface="微软雅黑" panose="020B0503020204020204" pitchFamily="34" charset="-122"/>
                <a:ea typeface="微软雅黑" panose="020B0503020204020204" pitchFamily="34" charset="-122"/>
              </a:endParaRPr>
            </a:p>
          </p:txBody>
        </p:sp>
      </p:grpSp>
      <p:grpSp>
        <p:nvGrpSpPr>
          <p:cNvPr id="59" name="Group 4"/>
          <p:cNvGrpSpPr/>
          <p:nvPr/>
        </p:nvGrpSpPr>
        <p:grpSpPr bwMode="auto">
          <a:xfrm>
            <a:off x="271774" y="1821138"/>
            <a:ext cx="1655445" cy="619125"/>
            <a:chOff x="404" y="1936"/>
            <a:chExt cx="1326" cy="298"/>
          </a:xfrm>
          <a:solidFill>
            <a:schemeClr val="accent1">
              <a:lumMod val="75000"/>
            </a:schemeClr>
          </a:solidFill>
        </p:grpSpPr>
        <p:sp>
          <p:nvSpPr>
            <p:cNvPr id="62" name="Rectangle 5"/>
            <p:cNvSpPr>
              <a:spLocks noChangeArrowheads="1"/>
            </p:cNvSpPr>
            <p:nvPr/>
          </p:nvSpPr>
          <p:spPr bwMode="invGray">
            <a:xfrm>
              <a:off x="404" y="1936"/>
              <a:ext cx="1205" cy="298"/>
            </a:xfrm>
            <a:prstGeom prst="rect">
              <a:avLst/>
            </a:prstGeom>
          </p:spPr>
          <p:style>
            <a:lnRef idx="3">
              <a:schemeClr val="lt1"/>
            </a:lnRef>
            <a:fillRef idx="1">
              <a:schemeClr val="accent3"/>
            </a:fillRef>
            <a:effectRef idx="1">
              <a:schemeClr val="accent3"/>
            </a:effectRef>
            <a:fontRef idx="minor">
              <a:schemeClr val="lt1"/>
            </a:fontRef>
          </p:style>
          <p:txBody>
            <a:bodyPr wrap="none" anchor="ctr"/>
            <a:lstStyle/>
            <a:p>
              <a:pPr algn="ctr" fontAlgn="auto">
                <a:defRPr/>
              </a:pPr>
              <a:r>
                <a:rPr lang="zh-CN" altLang="en-US" sz="1600" noProof="1">
                  <a:solidFill>
                    <a:schemeClr val="tx1"/>
                  </a:solidFill>
                  <a:sym typeface="+mn-ea"/>
                </a:rPr>
                <a:t>资料研学</a:t>
              </a:r>
              <a:endParaRPr lang="zh-CN" altLang="en-US" sz="1600" b="1" noProof="1">
                <a:solidFill>
                  <a:schemeClr val="tx1"/>
                </a:solidFill>
                <a:latin typeface="宋体" panose="02010600030101010101" pitchFamily="2" charset="-122"/>
                <a:ea typeface="宋体" panose="02010600030101010101" pitchFamily="2" charset="-122"/>
                <a:sym typeface="+mn-ea"/>
              </a:endParaRPr>
            </a:p>
          </p:txBody>
        </p:sp>
        <p:sp>
          <p:nvSpPr>
            <p:cNvPr id="63" name="AutoShape 6"/>
            <p:cNvSpPr>
              <a:spLocks noChangeArrowheads="1"/>
            </p:cNvSpPr>
            <p:nvPr/>
          </p:nvSpPr>
          <p:spPr bwMode="invGray">
            <a:xfrm rot="5400000">
              <a:off x="1600" y="2025"/>
              <a:ext cx="139" cy="120"/>
            </a:xfrm>
            <a:prstGeom prst="triangle">
              <a:avLst>
                <a:gd name="adj" fmla="val 50000"/>
              </a:avLst>
            </a:prstGeom>
          </p:spPr>
          <p:style>
            <a:lnRef idx="3">
              <a:schemeClr val="lt1"/>
            </a:lnRef>
            <a:fillRef idx="1">
              <a:schemeClr val="accent3"/>
            </a:fillRef>
            <a:effectRef idx="1">
              <a:schemeClr val="accent3"/>
            </a:effectRef>
            <a:fontRef idx="minor">
              <a:schemeClr val="lt1"/>
            </a:fontRef>
          </p:style>
          <p:txBody>
            <a:bodyPr wrap="none" anchor="ctr"/>
            <a:lstStyle/>
            <a:p>
              <a:pPr fontAlgn="auto">
                <a:defRPr/>
              </a:pPr>
              <a:endParaRPr lang="zh-CN" altLang="zh-CN" sz="1600" noProof="1">
                <a:solidFill>
                  <a:schemeClr val="bg1"/>
                </a:solidFill>
                <a:latin typeface="微软雅黑" panose="020B0503020204020204" pitchFamily="34" charset="-122"/>
                <a:ea typeface="微软雅黑" panose="020B0503020204020204" pitchFamily="34" charset="-122"/>
              </a:endParaRPr>
            </a:p>
          </p:txBody>
        </p:sp>
      </p:grpSp>
      <p:pic>
        <p:nvPicPr>
          <p:cNvPr id="23" name="图片 22" descr="C:\Users\yue\Desktop\火狐截图_2018-11-21T02-21-55.001Z.png火狐截图_2018-11-21T02-21-55.001Z"/>
          <p:cNvPicPr>
            <a:picLocks noChangeAspect="1"/>
          </p:cNvPicPr>
          <p:nvPr/>
        </p:nvPicPr>
        <p:blipFill>
          <a:blip r:embed="rId3"/>
          <a:srcRect/>
          <a:stretch>
            <a:fillRect/>
          </a:stretch>
        </p:blipFill>
        <p:spPr>
          <a:xfrm>
            <a:off x="2105025" y="984250"/>
            <a:ext cx="9866630" cy="5314950"/>
          </a:xfrm>
          <a:prstGeom prst="rect">
            <a:avLst/>
          </a:prstGeom>
          <a:noFill/>
          <a:ln w="9525">
            <a:noFill/>
          </a:ln>
        </p:spPr>
      </p:pic>
      <p:sp>
        <p:nvSpPr>
          <p:cNvPr id="26" name="矩形 15"/>
          <p:cNvSpPr/>
          <p:nvPr/>
        </p:nvSpPr>
        <p:spPr>
          <a:xfrm>
            <a:off x="4770755" y="3427095"/>
            <a:ext cx="3841750" cy="1260475"/>
          </a:xfrm>
          <a:prstGeom prst="rect">
            <a:avLst/>
          </a:prstGeom>
          <a:solidFill>
            <a:srgbClr val="00B050"/>
          </a:solidFill>
          <a:ln w="9525">
            <a:noFill/>
          </a:ln>
        </p:spPr>
        <p:txBody>
          <a:bodyPr anchor="ctr"/>
          <a:lstStyle/>
          <a:p>
            <a:pPr algn="ctr">
              <a:buFont typeface="Arial" panose="020B0604020202020204" pitchFamily="34" charset="0"/>
              <a:buNone/>
            </a:pPr>
            <a:r>
              <a:rPr lang="zh-CN" altLang="en-US" sz="1600" b="1" dirty="0">
                <a:solidFill>
                  <a:srgbClr val="FFFFFF"/>
                </a:solidFill>
                <a:ea typeface="微软雅黑" panose="020B0503020204020204" pitchFamily="34" charset="-122"/>
              </a:rPr>
              <a:t>点击学习专题，即可查看自己学习该专题文献后形成的所有笔记及相关知识标签。</a:t>
            </a:r>
          </a:p>
        </p:txBody>
      </p:sp>
      <p:sp>
        <p:nvSpPr>
          <p:cNvPr id="27" name="直接连接符 26"/>
          <p:cNvSpPr/>
          <p:nvPr/>
        </p:nvSpPr>
        <p:spPr>
          <a:xfrm flipH="1">
            <a:off x="3930650" y="4043045"/>
            <a:ext cx="948055" cy="16510"/>
          </a:xfrm>
          <a:prstGeom prst="line">
            <a:avLst/>
          </a:prstGeom>
          <a:ln w="28575" cap="flat" cmpd="sng">
            <a:solidFill>
              <a:srgbClr val="00B050"/>
            </a:solidFill>
            <a:prstDash val="solid"/>
            <a:round/>
            <a:headEnd type="none" w="med" len="med"/>
            <a:tailEnd type="oval" w="med" len="med"/>
          </a:ln>
        </p:spPr>
        <p:txBody>
          <a:bodyPr anchor="t"/>
          <a:lstStyle/>
          <a:p>
            <a:endParaRPr lang="zh-CN" altLang="en-US" sz="135">
              <a:solidFill>
                <a:srgbClr val="000000"/>
              </a:solidFill>
              <a:latin typeface="Arial" panose="020B0604020202020204" pitchFamily="34" charset="0"/>
              <a:ea typeface="微软雅黑" panose="020B0503020204020204" pitchFamily="34" charset="-122"/>
            </a:endParaRPr>
          </a:p>
        </p:txBody>
      </p:sp>
      <p:sp>
        <p:nvSpPr>
          <p:cNvPr id="30" name="矩形 29"/>
          <p:cNvSpPr/>
          <p:nvPr/>
        </p:nvSpPr>
        <p:spPr>
          <a:xfrm>
            <a:off x="9804400" y="1438275"/>
            <a:ext cx="1167765" cy="54800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600" noProof="1"/>
          </a:p>
        </p:txBody>
      </p:sp>
      <p:pic>
        <p:nvPicPr>
          <p:cNvPr id="32" name="图片 31" descr="C:\Users\yue\Desktop\火狐截图_2018-11-21T02-29-31.302Z.png火狐截图_2018-11-21T02-29-31.302Z"/>
          <p:cNvPicPr>
            <a:picLocks noChangeAspect="1"/>
          </p:cNvPicPr>
          <p:nvPr/>
        </p:nvPicPr>
        <p:blipFill>
          <a:blip r:embed="rId4"/>
          <a:srcRect/>
          <a:stretch>
            <a:fillRect/>
          </a:stretch>
        </p:blipFill>
        <p:spPr>
          <a:xfrm>
            <a:off x="3027680" y="1986280"/>
            <a:ext cx="7944485" cy="4312920"/>
          </a:xfrm>
          <a:prstGeom prst="rect">
            <a:avLst/>
          </a:prstGeom>
          <a:noFill/>
          <a:ln w="9525">
            <a:noFill/>
          </a:ln>
        </p:spPr>
      </p:pic>
      <p:sp>
        <p:nvSpPr>
          <p:cNvPr id="33" name="右箭头 32"/>
          <p:cNvSpPr/>
          <p:nvPr/>
        </p:nvSpPr>
        <p:spPr>
          <a:xfrm>
            <a:off x="3027680" y="4075430"/>
            <a:ext cx="2273300" cy="1854835"/>
          </a:xfrm>
          <a:prstGeom prst="rightArrow">
            <a:avLst/>
          </a:prstGeom>
        </p:spPr>
        <p:style>
          <a:lnRef idx="1">
            <a:schemeClr val="accent6"/>
          </a:lnRef>
          <a:fillRef idx="3">
            <a:schemeClr val="accent6"/>
          </a:fillRef>
          <a:effectRef idx="2">
            <a:schemeClr val="accent6"/>
          </a:effectRef>
          <a:fontRef idx="minor">
            <a:schemeClr val="lt1"/>
          </a:fontRef>
        </p:style>
        <p:txBody>
          <a:bodyPr rtlCol="0" anchor="ctr"/>
          <a:lstStyle/>
          <a:p>
            <a:pPr fontAlgn="auto"/>
            <a:r>
              <a:rPr lang="zh-CN" altLang="en-US" sz="2000" b="1" noProof="1"/>
              <a:t>自动汇编所有的笔记文档</a:t>
            </a:r>
          </a:p>
        </p:txBody>
      </p:sp>
      <p:grpSp>
        <p:nvGrpSpPr>
          <p:cNvPr id="15" name="Group 4"/>
          <p:cNvGrpSpPr/>
          <p:nvPr/>
        </p:nvGrpSpPr>
        <p:grpSpPr bwMode="auto">
          <a:xfrm>
            <a:off x="271774" y="2658703"/>
            <a:ext cx="1655445" cy="619125"/>
            <a:chOff x="404" y="1936"/>
            <a:chExt cx="1326" cy="298"/>
          </a:xfrm>
          <a:solidFill>
            <a:schemeClr val="accent1">
              <a:lumMod val="75000"/>
            </a:schemeClr>
          </a:solidFill>
        </p:grpSpPr>
        <p:sp>
          <p:nvSpPr>
            <p:cNvPr id="16" name="Rectangle 5"/>
            <p:cNvSpPr>
              <a:spLocks noChangeArrowheads="1"/>
            </p:cNvSpPr>
            <p:nvPr/>
          </p:nvSpPr>
          <p:spPr bwMode="invGray">
            <a:xfrm>
              <a:off x="404" y="1936"/>
              <a:ext cx="1205" cy="298"/>
            </a:xfrm>
            <a:prstGeom prst="rect">
              <a:avLst/>
            </a:prstGeom>
          </p:spPr>
          <p:style>
            <a:lnRef idx="3">
              <a:schemeClr val="lt1"/>
            </a:lnRef>
            <a:fillRef idx="1">
              <a:schemeClr val="accent3"/>
            </a:fillRef>
            <a:effectRef idx="1">
              <a:schemeClr val="accent3"/>
            </a:effectRef>
            <a:fontRef idx="minor">
              <a:schemeClr val="lt1"/>
            </a:fontRef>
          </p:style>
          <p:txBody>
            <a:bodyPr wrap="none" anchor="ctr"/>
            <a:lstStyle/>
            <a:p>
              <a:pPr algn="ctr" fontAlgn="auto">
                <a:defRPr/>
              </a:pPr>
              <a:r>
                <a:rPr lang="zh-CN" altLang="en-US" sz="1600" b="1" noProof="1">
                  <a:solidFill>
                    <a:schemeClr val="tx1"/>
                  </a:solidFill>
                  <a:sym typeface="+mn-ea"/>
                </a:rPr>
                <a:t>资料与数据梳理</a:t>
              </a:r>
              <a:endParaRPr lang="zh-CN" altLang="en-US" sz="1600" b="1" noProof="1">
                <a:solidFill>
                  <a:schemeClr val="tx1"/>
                </a:solidFill>
                <a:latin typeface="宋体" panose="02010600030101010101" pitchFamily="2" charset="-122"/>
                <a:ea typeface="宋体" panose="02010600030101010101" pitchFamily="2" charset="-122"/>
                <a:sym typeface="+mn-ea"/>
              </a:endParaRPr>
            </a:p>
          </p:txBody>
        </p:sp>
        <p:sp>
          <p:nvSpPr>
            <p:cNvPr id="17" name="AutoShape 6"/>
            <p:cNvSpPr>
              <a:spLocks noChangeArrowheads="1"/>
            </p:cNvSpPr>
            <p:nvPr/>
          </p:nvSpPr>
          <p:spPr bwMode="invGray">
            <a:xfrm rot="5400000">
              <a:off x="1600" y="2025"/>
              <a:ext cx="139" cy="120"/>
            </a:xfrm>
            <a:prstGeom prst="triangle">
              <a:avLst>
                <a:gd name="adj" fmla="val 50000"/>
              </a:avLst>
            </a:prstGeom>
          </p:spPr>
          <p:style>
            <a:lnRef idx="3">
              <a:schemeClr val="lt1"/>
            </a:lnRef>
            <a:fillRef idx="1">
              <a:schemeClr val="accent3"/>
            </a:fillRef>
            <a:effectRef idx="1">
              <a:schemeClr val="accent3"/>
            </a:effectRef>
            <a:fontRef idx="minor">
              <a:schemeClr val="lt1"/>
            </a:fontRef>
          </p:style>
          <p:txBody>
            <a:bodyPr wrap="none" anchor="ctr"/>
            <a:lstStyle/>
            <a:p>
              <a:pPr fontAlgn="auto">
                <a:defRPr/>
              </a:pPr>
              <a:endParaRPr lang="zh-CN" altLang="zh-CN" sz="1600" noProof="1">
                <a:solidFill>
                  <a:schemeClr val="bg1"/>
                </a:solidFill>
                <a:latin typeface="微软雅黑" panose="020B0503020204020204" pitchFamily="34" charset="-122"/>
                <a:ea typeface="微软雅黑" panose="020B0503020204020204" pitchFamily="34" charset="-122"/>
              </a:endParaRPr>
            </a:p>
          </p:txBody>
        </p:sp>
      </p:grpSp>
      <p:grpSp>
        <p:nvGrpSpPr>
          <p:cNvPr id="28" name="Group 4"/>
          <p:cNvGrpSpPr/>
          <p:nvPr/>
        </p:nvGrpSpPr>
        <p:grpSpPr bwMode="auto">
          <a:xfrm>
            <a:off x="266694" y="3578183"/>
            <a:ext cx="1655445" cy="619125"/>
            <a:chOff x="404" y="1936"/>
            <a:chExt cx="1326" cy="298"/>
          </a:xfrm>
          <a:solidFill>
            <a:schemeClr val="tx1">
              <a:lumMod val="50000"/>
              <a:lumOff val="50000"/>
            </a:schemeClr>
          </a:solidFill>
        </p:grpSpPr>
        <p:sp>
          <p:nvSpPr>
            <p:cNvPr id="29" name="Rectangle 5"/>
            <p:cNvSpPr>
              <a:spLocks noChangeArrowheads="1"/>
            </p:cNvSpPr>
            <p:nvPr/>
          </p:nvSpPr>
          <p:spPr bwMode="invGray">
            <a:xfrm>
              <a:off x="404" y="1936"/>
              <a:ext cx="1205" cy="298"/>
            </a:xfrm>
            <a:prstGeom prst="rect">
              <a:avLst/>
            </a:prstGeom>
            <a:grpFill/>
          </p:spPr>
          <p:style>
            <a:lnRef idx="3">
              <a:schemeClr val="lt1"/>
            </a:lnRef>
            <a:fillRef idx="1">
              <a:schemeClr val="accent3"/>
            </a:fillRef>
            <a:effectRef idx="1">
              <a:schemeClr val="accent3"/>
            </a:effectRef>
            <a:fontRef idx="minor">
              <a:schemeClr val="lt1"/>
            </a:fontRef>
          </p:style>
          <p:txBody>
            <a:bodyPr wrap="none" anchor="ctr"/>
            <a:lstStyle/>
            <a:p>
              <a:pPr algn="ctr" fontAlgn="auto">
                <a:defRPr/>
              </a:pPr>
              <a:r>
                <a:rPr lang="zh-CN" altLang="en-US" sz="1600" b="1" noProof="1">
                  <a:solidFill>
                    <a:schemeClr val="bg1"/>
                  </a:solidFill>
                  <a:latin typeface="宋体" panose="02010600030101010101" pitchFamily="2" charset="-122"/>
                  <a:ea typeface="宋体" panose="02010600030101010101" pitchFamily="2" charset="-122"/>
                  <a:sym typeface="+mn-ea"/>
                </a:rPr>
                <a:t>整理结论</a:t>
              </a:r>
            </a:p>
          </p:txBody>
        </p:sp>
        <p:sp>
          <p:nvSpPr>
            <p:cNvPr id="3" name="AutoShape 6"/>
            <p:cNvSpPr>
              <a:spLocks noChangeArrowheads="1"/>
            </p:cNvSpPr>
            <p:nvPr/>
          </p:nvSpPr>
          <p:spPr bwMode="invGray">
            <a:xfrm rot="5400000">
              <a:off x="1600" y="2025"/>
              <a:ext cx="139" cy="120"/>
            </a:xfrm>
            <a:prstGeom prst="triangle">
              <a:avLst>
                <a:gd name="adj" fmla="val 50000"/>
              </a:avLst>
            </a:prstGeom>
            <a:grpFill/>
          </p:spPr>
          <p:style>
            <a:lnRef idx="3">
              <a:schemeClr val="lt1"/>
            </a:lnRef>
            <a:fillRef idx="1">
              <a:schemeClr val="accent3"/>
            </a:fillRef>
            <a:effectRef idx="1">
              <a:schemeClr val="accent3"/>
            </a:effectRef>
            <a:fontRef idx="minor">
              <a:schemeClr val="lt1"/>
            </a:fontRef>
          </p:style>
          <p:txBody>
            <a:bodyPr wrap="none" anchor="ctr"/>
            <a:lstStyle/>
            <a:p>
              <a:pPr fontAlgn="auto">
                <a:defRPr/>
              </a:pPr>
              <a:endParaRPr lang="zh-CN" altLang="zh-CN" sz="1600" noProof="1">
                <a:solidFill>
                  <a:schemeClr val="bg1"/>
                </a:solidFill>
                <a:latin typeface="微软雅黑" panose="020B0503020204020204" pitchFamily="34" charset="-122"/>
                <a:ea typeface="微软雅黑" panose="020B0503020204020204" pitchFamily="34" charset="-122"/>
              </a:endParaRPr>
            </a:p>
          </p:txBody>
        </p:sp>
      </p:gr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ppt_x</p:attrName>
                                        </p:attrNameLst>
                                      </p:cBhvr>
                                      <p:tavLst>
                                        <p:tav tm="0">
                                          <p:val>
                                            <p:strVal val="#ppt_x"/>
                                          </p:val>
                                        </p:tav>
                                        <p:tav tm="100000">
                                          <p:val>
                                            <p:strVal val="#ppt_x"/>
                                          </p:val>
                                        </p:tav>
                                      </p:tavLst>
                                    </p:anim>
                                    <p:anim calcmode="lin" valueType="num">
                                      <p:cBhvr>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grpId="0" nodeType="clickEffect">
                                  <p:stCondLst>
                                    <p:cond delay="0"/>
                                  </p:stCondLst>
                                  <p:childTnLst>
                                    <p:set>
                                      <p:cBhvr>
                                        <p:cTn id="12" dur="1000" fill="hold">
                                          <p:stCondLst>
                                            <p:cond delay="0"/>
                                          </p:stCondLst>
                                        </p:cTn>
                                        <p:tgtEl>
                                          <p:spTgt spid="30"/>
                                        </p:tgtEl>
                                        <p:attrNameLst>
                                          <p:attrName>style.visibility</p:attrName>
                                        </p:attrNameLst>
                                      </p:cBhvr>
                                      <p:to>
                                        <p:strVal val="visible"/>
                                      </p:to>
                                    </p:set>
                                    <p:animEffect transition="in" filter="wheel(1)">
                                      <p:cBhvr>
                                        <p:cTn id="13" dur="1000"/>
                                        <p:tgtEl>
                                          <p:spTgt spid="30"/>
                                        </p:tgtEl>
                                      </p:cBhvr>
                                    </p:animEffect>
                                  </p:childTnLst>
                                </p:cTn>
                              </p:par>
                            </p:childTnLst>
                          </p:cTn>
                        </p:par>
                        <p:par>
                          <p:cTn id="14" fill="hold">
                            <p:stCondLst>
                              <p:cond delay="1000"/>
                            </p:stCondLst>
                            <p:childTnLst>
                              <p:par>
                                <p:cTn id="15" presetID="12" presetClass="entr" presetSubtype="8" fill="hold" grpId="0" nodeType="after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p:cTn id="17" dur="500"/>
                                        <p:tgtEl>
                                          <p:spTgt spid="26"/>
                                        </p:tgtEl>
                                        <p:attrNameLst>
                                          <p:attrName>ppt_x</p:attrName>
                                        </p:attrNameLst>
                                      </p:cBhvr>
                                      <p:tavLst>
                                        <p:tav tm="0">
                                          <p:val>
                                            <p:strVal val="#ppt_x-#ppt_w*1.125000"/>
                                          </p:val>
                                        </p:tav>
                                        <p:tav tm="100000">
                                          <p:val>
                                            <p:strVal val="#ppt_x"/>
                                          </p:val>
                                        </p:tav>
                                      </p:tavLst>
                                    </p:anim>
                                    <p:animEffect transition="in" filter="wipe(right)">
                                      <p:cBhvr>
                                        <p:cTn id="18" dur="500"/>
                                        <p:tgtEl>
                                          <p:spTgt spid="26"/>
                                        </p:tgtEl>
                                      </p:cBhvr>
                                    </p:animEffect>
                                  </p:childTnLst>
                                </p:cTn>
                              </p:par>
                            </p:childTnLst>
                          </p:cTn>
                        </p:par>
                        <p:par>
                          <p:cTn id="19" fill="hold">
                            <p:stCondLst>
                              <p:cond delay="1500"/>
                            </p:stCondLst>
                            <p:childTnLst>
                              <p:par>
                                <p:cTn id="20" presetID="12" presetClass="entr" presetSubtype="8" fill="hold" grpId="0" nodeType="afterEffect">
                                  <p:stCondLst>
                                    <p:cond delay="0"/>
                                  </p:stCondLst>
                                  <p:childTnLst>
                                    <p:set>
                                      <p:cBhvr>
                                        <p:cTn id="21" dur="1" fill="hold">
                                          <p:stCondLst>
                                            <p:cond delay="0"/>
                                          </p:stCondLst>
                                        </p:cTn>
                                        <p:tgtEl>
                                          <p:spTgt spid="27"/>
                                        </p:tgtEl>
                                        <p:attrNameLst>
                                          <p:attrName>style.visibility</p:attrName>
                                        </p:attrNameLst>
                                      </p:cBhvr>
                                      <p:to>
                                        <p:strVal val="visible"/>
                                      </p:to>
                                    </p:set>
                                    <p:anim calcmode="lin" valueType="num">
                                      <p:cBhvr>
                                        <p:cTn id="22" dur="500"/>
                                        <p:tgtEl>
                                          <p:spTgt spid="27"/>
                                        </p:tgtEl>
                                        <p:attrNameLst>
                                          <p:attrName>ppt_x</p:attrName>
                                        </p:attrNameLst>
                                      </p:cBhvr>
                                      <p:tavLst>
                                        <p:tav tm="0">
                                          <p:val>
                                            <p:strVal val="#ppt_x-#ppt_w*1.125000"/>
                                          </p:val>
                                        </p:tav>
                                        <p:tav tm="100000">
                                          <p:val>
                                            <p:strVal val="#ppt_x"/>
                                          </p:val>
                                        </p:tav>
                                      </p:tavLst>
                                    </p:anim>
                                    <p:animEffect transition="in" filter="wipe(right)">
                                      <p:cBhvr>
                                        <p:cTn id="23" dur="500"/>
                                        <p:tgtEl>
                                          <p:spTgt spid="27"/>
                                        </p:tgtEl>
                                      </p:cBhvr>
                                    </p:animEffect>
                                  </p:childTnLst>
                                </p:cTn>
                              </p:par>
                            </p:childTnLst>
                          </p:cTn>
                        </p:par>
                      </p:childTnLst>
                    </p:cTn>
                  </p:par>
                  <p:par>
                    <p:cTn id="24" fill="hold">
                      <p:stCondLst>
                        <p:cond delay="indefinite"/>
                      </p:stCondLst>
                      <p:childTnLst>
                        <p:par>
                          <p:cTn id="25" fill="hold">
                            <p:stCondLst>
                              <p:cond delay="0"/>
                            </p:stCondLst>
                            <p:childTnLst>
                              <p:par>
                                <p:cTn id="26" presetID="12" presetClass="entr" presetSubtype="4" fill="hold" nodeType="clickEffect">
                                  <p:stCondLst>
                                    <p:cond delay="0"/>
                                  </p:stCondLst>
                                  <p:childTnLst>
                                    <p:set>
                                      <p:cBhvr>
                                        <p:cTn id="27" dur="1" fill="hold">
                                          <p:stCondLst>
                                            <p:cond delay="0"/>
                                          </p:stCondLst>
                                        </p:cTn>
                                        <p:tgtEl>
                                          <p:spTgt spid="28"/>
                                        </p:tgtEl>
                                        <p:attrNameLst>
                                          <p:attrName>style.visibility</p:attrName>
                                        </p:attrNameLst>
                                      </p:cBhvr>
                                      <p:to>
                                        <p:strVal val="visible"/>
                                      </p:to>
                                    </p:set>
                                    <p:anim calcmode="lin" valueType="num">
                                      <p:cBhvr additive="base">
                                        <p:cTn id="28" dur="500"/>
                                        <p:tgtEl>
                                          <p:spTgt spid="28"/>
                                        </p:tgtEl>
                                        <p:attrNameLst>
                                          <p:attrName>ppt_y</p:attrName>
                                        </p:attrNameLst>
                                      </p:cBhvr>
                                      <p:tavLst>
                                        <p:tav tm="0">
                                          <p:val>
                                            <p:strVal val="#ppt_y+#ppt_h*1.125000"/>
                                          </p:val>
                                        </p:tav>
                                        <p:tav tm="100000">
                                          <p:val>
                                            <p:strVal val="#ppt_y"/>
                                          </p:val>
                                        </p:tav>
                                      </p:tavLst>
                                    </p:anim>
                                    <p:animEffect transition="in" filter="wipe(up)">
                                      <p:cBhvr>
                                        <p:cTn id="29" dur="500"/>
                                        <p:tgtEl>
                                          <p:spTgt spid="28"/>
                                        </p:tgtEl>
                                      </p:cBhvr>
                                    </p:animEffect>
                                  </p:childTnLst>
                                </p:cTn>
                              </p:par>
                            </p:childTnLst>
                          </p:cTn>
                        </p:par>
                        <p:par>
                          <p:cTn id="30" fill="hold">
                            <p:stCondLst>
                              <p:cond delay="500"/>
                            </p:stCondLst>
                            <p:childTnLst>
                              <p:par>
                                <p:cTn id="31" presetID="2" presetClass="entr" presetSubtype="4" fill="hold" nodeType="afterEffect">
                                  <p:stCondLst>
                                    <p:cond delay="0"/>
                                  </p:stCondLst>
                                  <p:childTnLst>
                                    <p:set>
                                      <p:cBhvr>
                                        <p:cTn id="32" dur="1" fill="hold">
                                          <p:stCondLst>
                                            <p:cond delay="0"/>
                                          </p:stCondLst>
                                        </p:cTn>
                                        <p:tgtEl>
                                          <p:spTgt spid="32"/>
                                        </p:tgtEl>
                                        <p:attrNameLst>
                                          <p:attrName>style.visibility</p:attrName>
                                        </p:attrNameLst>
                                      </p:cBhvr>
                                      <p:to>
                                        <p:strVal val="visible"/>
                                      </p:to>
                                    </p:set>
                                    <p:anim calcmode="lin" valueType="num">
                                      <p:cBhvr>
                                        <p:cTn id="33" dur="500" fill="hold"/>
                                        <p:tgtEl>
                                          <p:spTgt spid="32"/>
                                        </p:tgtEl>
                                        <p:attrNameLst>
                                          <p:attrName>ppt_x</p:attrName>
                                        </p:attrNameLst>
                                      </p:cBhvr>
                                      <p:tavLst>
                                        <p:tav tm="0">
                                          <p:val>
                                            <p:strVal val="#ppt_x"/>
                                          </p:val>
                                        </p:tav>
                                        <p:tav tm="100000">
                                          <p:val>
                                            <p:strVal val="#ppt_x"/>
                                          </p:val>
                                        </p:tav>
                                      </p:tavLst>
                                    </p:anim>
                                    <p:anim calcmode="lin" valueType="num">
                                      <p:cBhvr>
                                        <p:cTn id="34" dur="500" fill="hold"/>
                                        <p:tgtEl>
                                          <p:spTgt spid="32"/>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33"/>
                                        </p:tgtEl>
                                        <p:attrNameLst>
                                          <p:attrName>style.visibility</p:attrName>
                                        </p:attrNameLst>
                                      </p:cBhvr>
                                      <p:to>
                                        <p:strVal val="visible"/>
                                      </p:to>
                                    </p:set>
                                    <p:anim calcmode="lin" valueType="num">
                                      <p:cBhvr>
                                        <p:cTn id="37" dur="500" fill="hold"/>
                                        <p:tgtEl>
                                          <p:spTgt spid="33"/>
                                        </p:tgtEl>
                                        <p:attrNameLst>
                                          <p:attrName>ppt_x</p:attrName>
                                        </p:attrNameLst>
                                      </p:cBhvr>
                                      <p:tavLst>
                                        <p:tav tm="0">
                                          <p:val>
                                            <p:strVal val="#ppt_x"/>
                                          </p:val>
                                        </p:tav>
                                        <p:tav tm="100000">
                                          <p:val>
                                            <p:strVal val="#ppt_x"/>
                                          </p:val>
                                        </p:tav>
                                      </p:tavLst>
                                    </p:anim>
                                    <p:anim calcmode="lin" valueType="num">
                                      <p:cBhvr>
                                        <p:cTn id="38"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ldLvl="0" animBg="1"/>
      <p:bldP spid="27" grpId="0" bldLvl="0" animBg="1"/>
      <p:bldP spid="30" grpId="0" bldLvl="0" animBg="1"/>
      <p:bldP spid="33" grpId="0" bldLvl="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标题 1"/>
          <p:cNvSpPr/>
          <p:nvPr/>
        </p:nvSpPr>
        <p:spPr>
          <a:xfrm>
            <a:off x="706755" y="177800"/>
            <a:ext cx="4661535" cy="490855"/>
          </a:xfrm>
          <a:prstGeom prst="rect">
            <a:avLst/>
          </a:prstGeom>
          <a:noFill/>
          <a:ln w="9525">
            <a:noFill/>
          </a:ln>
        </p:spPr>
        <p:txBody>
          <a:bodyPr anchor="t"/>
          <a:lstStyle/>
          <a:p>
            <a:pPr lvl="0" indent="0" eaLnBrk="0" hangingPunct="0">
              <a:lnSpc>
                <a:spcPct val="90000"/>
              </a:lnSpc>
            </a:pPr>
            <a:r>
              <a:rPr lang="zh-CN" altLang="en-US" sz="3500" b="1" dirty="0">
                <a:solidFill>
                  <a:schemeClr val="bg1"/>
                </a:solidFill>
                <a:latin typeface="微软雅黑" panose="020B0503020204020204" pitchFamily="34" charset="-122"/>
                <a:ea typeface="微软雅黑" panose="020B0503020204020204" pitchFamily="34" charset="-122"/>
              </a:rPr>
              <a:t>论文写作一般步骤</a:t>
            </a:r>
            <a:r>
              <a:rPr lang="en-US" altLang="zh-CN" sz="3500" b="1" dirty="0">
                <a:solidFill>
                  <a:schemeClr val="bg1"/>
                </a:solidFill>
                <a:latin typeface="微软雅黑" panose="020B0503020204020204" pitchFamily="34" charset="-122"/>
                <a:ea typeface="微软雅黑" panose="020B0503020204020204" pitchFamily="34" charset="-122"/>
              </a:rPr>
              <a:t>                                     </a:t>
            </a:r>
          </a:p>
        </p:txBody>
      </p:sp>
      <p:grpSp>
        <p:nvGrpSpPr>
          <p:cNvPr id="12" name="组合 11"/>
          <p:cNvGrpSpPr/>
          <p:nvPr/>
        </p:nvGrpSpPr>
        <p:grpSpPr>
          <a:xfrm>
            <a:off x="6574790" y="1413510"/>
            <a:ext cx="1720215" cy="4509770"/>
            <a:chOff x="9149" y="2055"/>
            <a:chExt cx="2709" cy="7102"/>
          </a:xfrm>
        </p:grpSpPr>
        <p:sp>
          <p:nvSpPr>
            <p:cNvPr id="74773" name="AutoShape 3"/>
            <p:cNvSpPr/>
            <p:nvPr/>
          </p:nvSpPr>
          <p:spPr>
            <a:xfrm>
              <a:off x="9168" y="2055"/>
              <a:ext cx="2690" cy="1048"/>
            </a:xfrm>
            <a:prstGeom prst="roundRect">
              <a:avLst>
                <a:gd name="adj" fmla="val 12727"/>
              </a:avLst>
            </a:prstGeom>
            <a:solidFill>
              <a:srgbClr val="FDCD5F"/>
            </a:solidFill>
            <a:ln w="9525">
              <a:noFill/>
            </a:ln>
          </p:spPr>
          <p:txBody>
            <a:bodyPr wrap="none" anchor="ctr"/>
            <a:lstStyle/>
            <a:p>
              <a:pPr algn="ctr"/>
              <a:r>
                <a:rPr lang="zh-CN" altLang="zh-CN" sz="1400" b="1" dirty="0">
                  <a:solidFill>
                    <a:srgbClr val="000000"/>
                  </a:solidFill>
                  <a:latin typeface="微软雅黑" panose="020B0503020204020204" pitchFamily="34" charset="-122"/>
                  <a:ea typeface="微软雅黑" panose="020B0503020204020204" pitchFamily="34" charset="-122"/>
                </a:rPr>
                <a:t>学术热点探究</a:t>
              </a:r>
            </a:p>
          </p:txBody>
        </p:sp>
        <p:sp>
          <p:nvSpPr>
            <p:cNvPr id="74775" name="AutoShape 3"/>
            <p:cNvSpPr/>
            <p:nvPr/>
          </p:nvSpPr>
          <p:spPr>
            <a:xfrm>
              <a:off x="9167" y="3273"/>
              <a:ext cx="2673" cy="1048"/>
            </a:xfrm>
            <a:prstGeom prst="roundRect">
              <a:avLst>
                <a:gd name="adj" fmla="val 12727"/>
              </a:avLst>
            </a:prstGeom>
            <a:solidFill>
              <a:srgbClr val="FDCD5F"/>
            </a:solidFill>
            <a:ln w="9525">
              <a:noFill/>
            </a:ln>
          </p:spPr>
          <p:txBody>
            <a:bodyPr wrap="none" anchor="ctr"/>
            <a:lstStyle/>
            <a:p>
              <a:pPr algn="ctr"/>
              <a:r>
                <a:rPr lang="zh-CN" altLang="en-US" sz="1400" b="1" dirty="0">
                  <a:solidFill>
                    <a:srgbClr val="000000"/>
                  </a:solidFill>
                  <a:latin typeface="微软雅黑" panose="020B0503020204020204" pitchFamily="34" charset="-122"/>
                  <a:ea typeface="微软雅黑" panose="020B0503020204020204" pitchFamily="34" charset="-122"/>
                </a:rPr>
                <a:t>收集资料</a:t>
              </a:r>
            </a:p>
          </p:txBody>
        </p:sp>
        <p:sp>
          <p:nvSpPr>
            <p:cNvPr id="74776" name="AutoShape 3"/>
            <p:cNvSpPr/>
            <p:nvPr/>
          </p:nvSpPr>
          <p:spPr>
            <a:xfrm>
              <a:off x="9168" y="4504"/>
              <a:ext cx="2690" cy="1048"/>
            </a:xfrm>
            <a:prstGeom prst="roundRect">
              <a:avLst>
                <a:gd name="adj" fmla="val 12727"/>
              </a:avLst>
            </a:prstGeom>
            <a:solidFill>
              <a:srgbClr val="FDCD5F"/>
            </a:solidFill>
            <a:ln w="9525">
              <a:noFill/>
            </a:ln>
          </p:spPr>
          <p:txBody>
            <a:bodyPr wrap="none" anchor="ctr"/>
            <a:lstStyle/>
            <a:p>
              <a:pPr algn="ctr"/>
              <a:r>
                <a:rPr lang="zh-CN" altLang="en-US" sz="1400" b="1" dirty="0">
                  <a:solidFill>
                    <a:srgbClr val="000000"/>
                  </a:solidFill>
                  <a:latin typeface="微软雅黑" panose="020B0503020204020204" pitchFamily="34" charset="-122"/>
                  <a:ea typeface="微软雅黑" panose="020B0503020204020204" pitchFamily="34" charset="-122"/>
                </a:rPr>
                <a:t>资料研读</a:t>
              </a:r>
            </a:p>
          </p:txBody>
        </p:sp>
        <p:sp>
          <p:nvSpPr>
            <p:cNvPr id="74777" name="AutoShape 3"/>
            <p:cNvSpPr/>
            <p:nvPr/>
          </p:nvSpPr>
          <p:spPr>
            <a:xfrm>
              <a:off x="9149" y="6931"/>
              <a:ext cx="2690" cy="1048"/>
            </a:xfrm>
            <a:prstGeom prst="roundRect">
              <a:avLst>
                <a:gd name="adj" fmla="val 12727"/>
              </a:avLst>
            </a:prstGeom>
            <a:solidFill>
              <a:srgbClr val="FDCD5F"/>
            </a:solidFill>
            <a:ln w="9525">
              <a:noFill/>
            </a:ln>
          </p:spPr>
          <p:txBody>
            <a:bodyPr wrap="none" anchor="ctr"/>
            <a:lstStyle/>
            <a:p>
              <a:pPr algn="ctr"/>
              <a:r>
                <a:rPr lang="zh-CN" altLang="en-US" sz="1400" b="1" dirty="0">
                  <a:solidFill>
                    <a:srgbClr val="000000"/>
                  </a:solidFill>
                  <a:latin typeface="微软雅黑" panose="020B0503020204020204" pitchFamily="34" charset="-122"/>
                  <a:ea typeface="微软雅黑" panose="020B0503020204020204" pitchFamily="34" charset="-122"/>
                </a:rPr>
                <a:t>整理结论</a:t>
              </a:r>
            </a:p>
          </p:txBody>
        </p:sp>
        <p:sp>
          <p:nvSpPr>
            <p:cNvPr id="74778" name="AutoShape 3"/>
            <p:cNvSpPr/>
            <p:nvPr/>
          </p:nvSpPr>
          <p:spPr>
            <a:xfrm>
              <a:off x="9149" y="5691"/>
              <a:ext cx="2690" cy="1048"/>
            </a:xfrm>
            <a:prstGeom prst="roundRect">
              <a:avLst>
                <a:gd name="adj" fmla="val 12727"/>
              </a:avLst>
            </a:prstGeom>
            <a:solidFill>
              <a:srgbClr val="FDCD5F"/>
            </a:solidFill>
            <a:ln w="9525">
              <a:noFill/>
            </a:ln>
          </p:spPr>
          <p:txBody>
            <a:bodyPr wrap="none" anchor="ctr"/>
            <a:lstStyle/>
            <a:p>
              <a:pPr algn="ctr"/>
              <a:r>
                <a:rPr lang="zh-CN" altLang="en-US" sz="1400" b="1" dirty="0">
                  <a:solidFill>
                    <a:srgbClr val="000000"/>
                  </a:solidFill>
                  <a:latin typeface="微软雅黑" panose="020B0503020204020204" pitchFamily="34" charset="-122"/>
                  <a:ea typeface="微软雅黑" panose="020B0503020204020204" pitchFamily="34" charset="-122"/>
                </a:rPr>
                <a:t>资料与数据梳理</a:t>
              </a:r>
            </a:p>
          </p:txBody>
        </p:sp>
        <p:sp>
          <p:nvSpPr>
            <p:cNvPr id="74779" name="AutoShape 3"/>
            <p:cNvSpPr/>
            <p:nvPr/>
          </p:nvSpPr>
          <p:spPr>
            <a:xfrm>
              <a:off x="9168" y="8109"/>
              <a:ext cx="2690" cy="1048"/>
            </a:xfrm>
            <a:prstGeom prst="roundRect">
              <a:avLst>
                <a:gd name="adj" fmla="val 12727"/>
              </a:avLst>
            </a:prstGeom>
            <a:solidFill>
              <a:srgbClr val="FDCD5F"/>
            </a:solidFill>
            <a:ln w="9525">
              <a:noFill/>
            </a:ln>
          </p:spPr>
          <p:txBody>
            <a:bodyPr wrap="none" anchor="ctr"/>
            <a:lstStyle/>
            <a:p>
              <a:pPr algn="ctr"/>
              <a:r>
                <a:rPr lang="zh-CN" altLang="en-US" sz="1400" b="1" dirty="0">
                  <a:solidFill>
                    <a:srgbClr val="000000"/>
                  </a:solidFill>
                  <a:latin typeface="微软雅黑" panose="020B0503020204020204" pitchFamily="34" charset="-122"/>
                  <a:ea typeface="微软雅黑" panose="020B0503020204020204" pitchFamily="34" charset="-122"/>
                </a:rPr>
                <a:t>成果创作</a:t>
              </a:r>
            </a:p>
          </p:txBody>
        </p:sp>
      </p:grpSp>
      <p:grpSp>
        <p:nvGrpSpPr>
          <p:cNvPr id="14" name="组合 13"/>
          <p:cNvGrpSpPr/>
          <p:nvPr>
            <p:custDataLst>
              <p:tags r:id="rId1"/>
            </p:custDataLst>
          </p:nvPr>
        </p:nvGrpSpPr>
        <p:grpSpPr>
          <a:xfrm>
            <a:off x="628229" y="1589006"/>
            <a:ext cx="3876675" cy="1120736"/>
            <a:chOff x="1736939" y="2896935"/>
            <a:chExt cx="3876675" cy="1120736"/>
          </a:xfrm>
        </p:grpSpPr>
        <p:grpSp>
          <p:nvGrpSpPr>
            <p:cNvPr id="15" name="组合 14"/>
            <p:cNvGrpSpPr/>
            <p:nvPr/>
          </p:nvGrpSpPr>
          <p:grpSpPr>
            <a:xfrm>
              <a:off x="1736939" y="2896935"/>
              <a:ext cx="1120736" cy="1120736"/>
              <a:chOff x="1736939" y="2896935"/>
              <a:chExt cx="1120736" cy="1120736"/>
            </a:xfrm>
          </p:grpSpPr>
          <p:sp>
            <p:nvSpPr>
              <p:cNvPr id="17" name="任意多边形 16"/>
              <p:cNvSpPr/>
              <p:nvPr>
                <p:custDataLst>
                  <p:tags r:id="rId17"/>
                </p:custDataLst>
              </p:nvPr>
            </p:nvSpPr>
            <p:spPr>
              <a:xfrm>
                <a:off x="1736939" y="2896935"/>
                <a:ext cx="1120736" cy="1120736"/>
              </a:xfrm>
              <a:custGeom>
                <a:avLst/>
                <a:gdLst>
                  <a:gd name="connsiteX0" fmla="*/ 560368 w 1120736"/>
                  <a:gd name="connsiteY0" fmla="*/ 0 h 1120736"/>
                  <a:gd name="connsiteX1" fmla="*/ 1120736 w 1120736"/>
                  <a:gd name="connsiteY1" fmla="*/ 560368 h 1120736"/>
                  <a:gd name="connsiteX2" fmla="*/ 560368 w 1120736"/>
                  <a:gd name="connsiteY2" fmla="*/ 1120736 h 1120736"/>
                  <a:gd name="connsiteX3" fmla="*/ 0 w 1120736"/>
                  <a:gd name="connsiteY3" fmla="*/ 560368 h 1120736"/>
                </a:gdLst>
                <a:ahLst/>
                <a:cxnLst>
                  <a:cxn ang="0">
                    <a:pos x="connsiteX0" y="connsiteY0"/>
                  </a:cxn>
                  <a:cxn ang="0">
                    <a:pos x="connsiteX1" y="connsiteY1"/>
                  </a:cxn>
                  <a:cxn ang="0">
                    <a:pos x="connsiteX2" y="connsiteY2"/>
                  </a:cxn>
                  <a:cxn ang="0">
                    <a:pos x="connsiteX3" y="connsiteY3"/>
                  </a:cxn>
                </a:cxnLst>
                <a:rect l="l" t="t" r="r" b="b"/>
                <a:pathLst>
                  <a:path w="1120736" h="1120736">
                    <a:moveTo>
                      <a:pt x="560368" y="0"/>
                    </a:moveTo>
                    <a:lnTo>
                      <a:pt x="1120736" y="560368"/>
                    </a:lnTo>
                    <a:lnTo>
                      <a:pt x="560368" y="1120736"/>
                    </a:lnTo>
                    <a:lnTo>
                      <a:pt x="0" y="560368"/>
                    </a:lnTo>
                    <a:close/>
                  </a:path>
                </a:pathLst>
              </a:custGeom>
              <a:ln>
                <a:noFill/>
              </a:ln>
            </p:spPr>
            <p:style>
              <a:lnRef idx="2">
                <a:srgbClr val="2CBEBB">
                  <a:shade val="50000"/>
                </a:srgbClr>
              </a:lnRef>
              <a:fillRef idx="1">
                <a:srgbClr val="2CBEBB"/>
              </a:fillRef>
              <a:effectRef idx="0">
                <a:srgbClr val="2CBEBB"/>
              </a:effectRef>
              <a:fontRef idx="minor">
                <a:srgbClr val="FFFFFF"/>
              </a:fontRef>
            </p:style>
            <p:txBody>
              <a:bodyPr rtlCol="0" anchor="ctr" anchorCtr="0">
                <a:normAutofit/>
              </a:bodyPr>
              <a:lstStyle/>
              <a:p>
                <a:pPr algn="ctr"/>
                <a:r>
                  <a:rPr lang="en-US" altLang="zh-CN" sz="3200" b="1" dirty="0">
                    <a:solidFill>
                      <a:srgbClr val="FFFFFF"/>
                    </a:solidFill>
                  </a:rPr>
                  <a:t>1</a:t>
                </a:r>
                <a:endParaRPr lang="zh-CN" altLang="en-US" sz="3200" b="1" dirty="0">
                  <a:solidFill>
                    <a:srgbClr val="FFFFFF"/>
                  </a:solidFill>
                </a:endParaRPr>
              </a:p>
            </p:txBody>
          </p:sp>
          <p:cxnSp>
            <p:nvCxnSpPr>
              <p:cNvPr id="18" name="直接连接符 17"/>
              <p:cNvCxnSpPr/>
              <p:nvPr>
                <p:custDataLst>
                  <p:tags r:id="rId18"/>
                </p:custDataLst>
              </p:nvPr>
            </p:nvCxnSpPr>
            <p:spPr>
              <a:xfrm flipV="1">
                <a:off x="2017123" y="2896935"/>
                <a:ext cx="264944" cy="280184"/>
              </a:xfrm>
              <a:prstGeom prst="line">
                <a:avLst/>
              </a:prstGeom>
              <a:ln w="28575">
                <a:solidFill>
                  <a:srgbClr val="2CBEBB">
                    <a:lumMod val="20000"/>
                    <a:lumOff val="80000"/>
                  </a:srgbClr>
                </a:solidFill>
              </a:ln>
            </p:spPr>
            <p:style>
              <a:lnRef idx="1">
                <a:srgbClr val="2CBEBB"/>
              </a:lnRef>
              <a:fillRef idx="0">
                <a:srgbClr val="2CBEBB"/>
              </a:fillRef>
              <a:effectRef idx="0">
                <a:srgbClr val="2CBEBB"/>
              </a:effectRef>
              <a:fontRef idx="minor">
                <a:srgbClr val="5F5F5F"/>
              </a:fontRef>
            </p:style>
          </p:cxnSp>
          <p:cxnSp>
            <p:nvCxnSpPr>
              <p:cNvPr id="19" name="直接连接符 18"/>
              <p:cNvCxnSpPr/>
              <p:nvPr>
                <p:custDataLst>
                  <p:tags r:id="rId19"/>
                </p:custDataLst>
              </p:nvPr>
            </p:nvCxnSpPr>
            <p:spPr>
              <a:xfrm flipV="1">
                <a:off x="2297307" y="3737487"/>
                <a:ext cx="264944" cy="280184"/>
              </a:xfrm>
              <a:prstGeom prst="line">
                <a:avLst/>
              </a:prstGeom>
              <a:ln w="28575">
                <a:solidFill>
                  <a:srgbClr val="2CBEBB">
                    <a:lumMod val="20000"/>
                    <a:lumOff val="80000"/>
                  </a:srgbClr>
                </a:solidFill>
              </a:ln>
            </p:spPr>
            <p:style>
              <a:lnRef idx="1">
                <a:srgbClr val="2CBEBB"/>
              </a:lnRef>
              <a:fillRef idx="0">
                <a:srgbClr val="2CBEBB"/>
              </a:fillRef>
              <a:effectRef idx="0">
                <a:srgbClr val="2CBEBB"/>
              </a:effectRef>
              <a:fontRef idx="minor">
                <a:srgbClr val="5F5F5F"/>
              </a:fontRef>
            </p:style>
          </p:cxnSp>
          <p:cxnSp>
            <p:nvCxnSpPr>
              <p:cNvPr id="20" name="直接连接符 19"/>
              <p:cNvCxnSpPr/>
              <p:nvPr>
                <p:custDataLst>
                  <p:tags r:id="rId20"/>
                </p:custDataLst>
              </p:nvPr>
            </p:nvCxnSpPr>
            <p:spPr>
              <a:xfrm rot="16200000" flipV="1">
                <a:off x="2585111" y="3169499"/>
                <a:ext cx="264944" cy="280184"/>
              </a:xfrm>
              <a:prstGeom prst="line">
                <a:avLst/>
              </a:prstGeom>
              <a:ln w="28575">
                <a:solidFill>
                  <a:srgbClr val="2CBEBB">
                    <a:lumMod val="20000"/>
                    <a:lumOff val="80000"/>
                  </a:srgbClr>
                </a:solidFill>
              </a:ln>
            </p:spPr>
            <p:style>
              <a:lnRef idx="1">
                <a:srgbClr val="2CBEBB"/>
              </a:lnRef>
              <a:fillRef idx="0">
                <a:srgbClr val="2CBEBB"/>
              </a:fillRef>
              <a:effectRef idx="0">
                <a:srgbClr val="2CBEBB"/>
              </a:effectRef>
              <a:fontRef idx="minor">
                <a:srgbClr val="5F5F5F"/>
              </a:fontRef>
            </p:style>
          </p:cxnSp>
          <p:cxnSp>
            <p:nvCxnSpPr>
              <p:cNvPr id="21" name="直接连接符 20"/>
              <p:cNvCxnSpPr/>
              <p:nvPr>
                <p:custDataLst>
                  <p:tags r:id="rId21"/>
                </p:custDataLst>
              </p:nvPr>
            </p:nvCxnSpPr>
            <p:spPr>
              <a:xfrm rot="16200000" flipV="1">
                <a:off x="1744559" y="3464923"/>
                <a:ext cx="264944" cy="280184"/>
              </a:xfrm>
              <a:prstGeom prst="line">
                <a:avLst/>
              </a:prstGeom>
              <a:ln w="28575">
                <a:solidFill>
                  <a:srgbClr val="2CBEBB">
                    <a:lumMod val="20000"/>
                    <a:lumOff val="80000"/>
                  </a:srgbClr>
                </a:solidFill>
              </a:ln>
            </p:spPr>
            <p:style>
              <a:lnRef idx="1">
                <a:srgbClr val="2CBEBB"/>
              </a:lnRef>
              <a:fillRef idx="0">
                <a:srgbClr val="2CBEBB"/>
              </a:fillRef>
              <a:effectRef idx="0">
                <a:srgbClr val="2CBEBB"/>
              </a:effectRef>
              <a:fontRef idx="minor">
                <a:srgbClr val="5F5F5F"/>
              </a:fontRef>
            </p:style>
          </p:cxnSp>
        </p:grpSp>
        <p:sp>
          <p:nvSpPr>
            <p:cNvPr id="22" name="文本框 21"/>
            <p:cNvSpPr txBox="1"/>
            <p:nvPr>
              <p:custDataLst>
                <p:tags r:id="rId16"/>
              </p:custDataLst>
            </p:nvPr>
          </p:nvSpPr>
          <p:spPr>
            <a:xfrm>
              <a:off x="3122509" y="2912810"/>
              <a:ext cx="2491105" cy="1089660"/>
            </a:xfrm>
            <a:prstGeom prst="rect">
              <a:avLst/>
            </a:prstGeom>
            <a:noFill/>
          </p:spPr>
          <p:txBody>
            <a:bodyPr wrap="square" rtlCol="0" anchor="ctr" anchorCtr="0">
              <a:normAutofit/>
            </a:bodyPr>
            <a:lstStyle/>
            <a:p>
              <a:pPr algn="l">
                <a:lnSpc>
                  <a:spcPts val="2300"/>
                </a:lnSpc>
              </a:pPr>
              <a:endParaRPr lang="en-US" altLang="zh-CN" sz="2800" b="1" smtClean="0">
                <a:latin typeface="微软雅黑" panose="020B0503020204020204" pitchFamily="34" charset="-122"/>
                <a:ea typeface="微软雅黑" panose="020B0503020204020204" pitchFamily="34" charset="-122"/>
                <a:cs typeface="+mn-ea"/>
                <a:sym typeface="Arial" panose="020B0604020202020204" pitchFamily="34" charset="0"/>
              </a:endParaRPr>
            </a:p>
            <a:p>
              <a:pPr algn="l">
                <a:lnSpc>
                  <a:spcPts val="2300"/>
                </a:lnSpc>
              </a:pPr>
              <a:r>
                <a:rPr lang="en-US" altLang="zh-CN" sz="2800" b="1" smtClean="0">
                  <a:latin typeface="微软雅黑" panose="020B0503020204020204" pitchFamily="34" charset="-122"/>
                  <a:ea typeface="微软雅黑" panose="020B0503020204020204" pitchFamily="34" charset="-122"/>
                  <a:cs typeface="+mn-ea"/>
                  <a:sym typeface="Arial" panose="020B0604020202020204" pitchFamily="34" charset="0"/>
                </a:rPr>
                <a:t>论文选题</a:t>
              </a:r>
              <a:endParaRPr lang="en-US" altLang="zh-CN" sz="2800" b="1" smtClean="0">
                <a:latin typeface="微软雅黑" panose="020B0503020204020204" pitchFamily="34" charset="-122"/>
                <a:ea typeface="微软雅黑" panose="020B0503020204020204" pitchFamily="34" charset="-122"/>
                <a:cs typeface="+mn-ea"/>
              </a:endParaRPr>
            </a:p>
          </p:txBody>
        </p:sp>
      </p:grpSp>
      <p:grpSp>
        <p:nvGrpSpPr>
          <p:cNvPr id="23" name="组合 22"/>
          <p:cNvGrpSpPr/>
          <p:nvPr>
            <p:custDataLst>
              <p:tags r:id="rId2"/>
            </p:custDataLst>
          </p:nvPr>
        </p:nvGrpSpPr>
        <p:grpSpPr>
          <a:xfrm>
            <a:off x="628229" y="2982378"/>
            <a:ext cx="4079875" cy="1120736"/>
            <a:chOff x="1736939" y="3123348"/>
            <a:chExt cx="4079875" cy="1120736"/>
          </a:xfrm>
        </p:grpSpPr>
        <p:sp>
          <p:nvSpPr>
            <p:cNvPr id="24" name="任意多边形 23"/>
            <p:cNvSpPr/>
            <p:nvPr>
              <p:custDataLst>
                <p:tags r:id="rId10"/>
              </p:custDataLst>
            </p:nvPr>
          </p:nvSpPr>
          <p:spPr>
            <a:xfrm>
              <a:off x="1736939" y="3123348"/>
              <a:ext cx="1120736" cy="1120736"/>
            </a:xfrm>
            <a:custGeom>
              <a:avLst/>
              <a:gdLst>
                <a:gd name="connsiteX0" fmla="*/ 560368 w 1120736"/>
                <a:gd name="connsiteY0" fmla="*/ 0 h 1120736"/>
                <a:gd name="connsiteX1" fmla="*/ 1120736 w 1120736"/>
                <a:gd name="connsiteY1" fmla="*/ 560368 h 1120736"/>
                <a:gd name="connsiteX2" fmla="*/ 560368 w 1120736"/>
                <a:gd name="connsiteY2" fmla="*/ 1120736 h 1120736"/>
                <a:gd name="connsiteX3" fmla="*/ 0 w 1120736"/>
                <a:gd name="connsiteY3" fmla="*/ 560368 h 1120736"/>
              </a:gdLst>
              <a:ahLst/>
              <a:cxnLst>
                <a:cxn ang="0">
                  <a:pos x="connsiteX0" y="connsiteY0"/>
                </a:cxn>
                <a:cxn ang="0">
                  <a:pos x="connsiteX1" y="connsiteY1"/>
                </a:cxn>
                <a:cxn ang="0">
                  <a:pos x="connsiteX2" y="connsiteY2"/>
                </a:cxn>
                <a:cxn ang="0">
                  <a:pos x="connsiteX3" y="connsiteY3"/>
                </a:cxn>
              </a:cxnLst>
              <a:rect l="l" t="t" r="r" b="b"/>
              <a:pathLst>
                <a:path w="1120736" h="1120736">
                  <a:moveTo>
                    <a:pt x="560368" y="0"/>
                  </a:moveTo>
                  <a:lnTo>
                    <a:pt x="1120736" y="560368"/>
                  </a:lnTo>
                  <a:lnTo>
                    <a:pt x="560368" y="1120736"/>
                  </a:lnTo>
                  <a:lnTo>
                    <a:pt x="0" y="560368"/>
                  </a:lnTo>
                  <a:close/>
                </a:path>
              </a:pathLst>
            </a:custGeom>
            <a:solidFill>
              <a:srgbClr val="40D096"/>
            </a:solidFill>
            <a:ln>
              <a:noFill/>
            </a:ln>
          </p:spPr>
          <p:style>
            <a:lnRef idx="2">
              <a:srgbClr val="2CBEBB">
                <a:shade val="50000"/>
              </a:srgbClr>
            </a:lnRef>
            <a:fillRef idx="1">
              <a:srgbClr val="2CBEBB"/>
            </a:fillRef>
            <a:effectRef idx="0">
              <a:srgbClr val="2CBEBB"/>
            </a:effectRef>
            <a:fontRef idx="minor">
              <a:srgbClr val="FFFFFF"/>
            </a:fontRef>
          </p:style>
          <p:txBody>
            <a:bodyPr rtlCol="0" anchor="ctr" anchorCtr="0">
              <a:normAutofit/>
            </a:bodyPr>
            <a:lstStyle/>
            <a:p>
              <a:pPr algn="ctr"/>
              <a:r>
                <a:rPr lang="en-US" altLang="zh-CN" sz="3200" b="1" dirty="0">
                  <a:solidFill>
                    <a:srgbClr val="FFFFFF"/>
                  </a:solidFill>
                </a:rPr>
                <a:t>2</a:t>
              </a:r>
              <a:endParaRPr lang="zh-CN" altLang="en-US" sz="3200" b="1" dirty="0">
                <a:solidFill>
                  <a:srgbClr val="FFFFFF"/>
                </a:solidFill>
              </a:endParaRPr>
            </a:p>
          </p:txBody>
        </p:sp>
        <p:cxnSp>
          <p:nvCxnSpPr>
            <p:cNvPr id="25" name="直接连接符 24"/>
            <p:cNvCxnSpPr/>
            <p:nvPr>
              <p:custDataLst>
                <p:tags r:id="rId11"/>
              </p:custDataLst>
            </p:nvPr>
          </p:nvCxnSpPr>
          <p:spPr>
            <a:xfrm flipV="1">
              <a:off x="2017123" y="3123348"/>
              <a:ext cx="264944" cy="280184"/>
            </a:xfrm>
            <a:prstGeom prst="line">
              <a:avLst/>
            </a:prstGeom>
            <a:ln w="28575">
              <a:solidFill>
                <a:srgbClr val="40D096">
                  <a:lumMod val="20000"/>
                  <a:lumOff val="80000"/>
                </a:srgbClr>
              </a:solidFill>
            </a:ln>
          </p:spPr>
          <p:style>
            <a:lnRef idx="1">
              <a:srgbClr val="2CBEBB"/>
            </a:lnRef>
            <a:fillRef idx="0">
              <a:srgbClr val="2CBEBB"/>
            </a:fillRef>
            <a:effectRef idx="0">
              <a:srgbClr val="2CBEBB"/>
            </a:effectRef>
            <a:fontRef idx="minor">
              <a:srgbClr val="5F5F5F"/>
            </a:fontRef>
          </p:style>
        </p:cxnSp>
        <p:cxnSp>
          <p:nvCxnSpPr>
            <p:cNvPr id="26" name="直接连接符 25"/>
            <p:cNvCxnSpPr/>
            <p:nvPr>
              <p:custDataLst>
                <p:tags r:id="rId12"/>
              </p:custDataLst>
            </p:nvPr>
          </p:nvCxnSpPr>
          <p:spPr>
            <a:xfrm flipV="1">
              <a:off x="2297307" y="3963900"/>
              <a:ext cx="264944" cy="280184"/>
            </a:xfrm>
            <a:prstGeom prst="line">
              <a:avLst/>
            </a:prstGeom>
            <a:ln w="28575">
              <a:solidFill>
                <a:srgbClr val="40D096">
                  <a:lumMod val="20000"/>
                  <a:lumOff val="80000"/>
                </a:srgbClr>
              </a:solidFill>
            </a:ln>
          </p:spPr>
          <p:style>
            <a:lnRef idx="1">
              <a:srgbClr val="2CBEBB"/>
            </a:lnRef>
            <a:fillRef idx="0">
              <a:srgbClr val="2CBEBB"/>
            </a:fillRef>
            <a:effectRef idx="0">
              <a:srgbClr val="2CBEBB"/>
            </a:effectRef>
            <a:fontRef idx="minor">
              <a:srgbClr val="5F5F5F"/>
            </a:fontRef>
          </p:style>
        </p:cxnSp>
        <p:cxnSp>
          <p:nvCxnSpPr>
            <p:cNvPr id="27" name="直接连接符 26"/>
            <p:cNvCxnSpPr/>
            <p:nvPr>
              <p:custDataLst>
                <p:tags r:id="rId13"/>
              </p:custDataLst>
            </p:nvPr>
          </p:nvCxnSpPr>
          <p:spPr>
            <a:xfrm rot="16200000" flipV="1">
              <a:off x="2585111" y="3395912"/>
              <a:ext cx="264944" cy="280184"/>
            </a:xfrm>
            <a:prstGeom prst="line">
              <a:avLst/>
            </a:prstGeom>
            <a:ln w="28575">
              <a:solidFill>
                <a:srgbClr val="40D096">
                  <a:lumMod val="20000"/>
                  <a:lumOff val="80000"/>
                </a:srgbClr>
              </a:solidFill>
            </a:ln>
          </p:spPr>
          <p:style>
            <a:lnRef idx="1">
              <a:srgbClr val="2CBEBB"/>
            </a:lnRef>
            <a:fillRef idx="0">
              <a:srgbClr val="2CBEBB"/>
            </a:fillRef>
            <a:effectRef idx="0">
              <a:srgbClr val="2CBEBB"/>
            </a:effectRef>
            <a:fontRef idx="minor">
              <a:srgbClr val="5F5F5F"/>
            </a:fontRef>
          </p:style>
        </p:cxnSp>
        <p:cxnSp>
          <p:nvCxnSpPr>
            <p:cNvPr id="28" name="直接连接符 27"/>
            <p:cNvCxnSpPr/>
            <p:nvPr>
              <p:custDataLst>
                <p:tags r:id="rId14"/>
              </p:custDataLst>
            </p:nvPr>
          </p:nvCxnSpPr>
          <p:spPr>
            <a:xfrm rot="16200000" flipV="1">
              <a:off x="1744559" y="3691336"/>
              <a:ext cx="264944" cy="280184"/>
            </a:xfrm>
            <a:prstGeom prst="line">
              <a:avLst/>
            </a:prstGeom>
            <a:ln w="28575">
              <a:solidFill>
                <a:srgbClr val="40D096">
                  <a:lumMod val="20000"/>
                  <a:lumOff val="80000"/>
                </a:srgbClr>
              </a:solidFill>
            </a:ln>
          </p:spPr>
          <p:style>
            <a:lnRef idx="1">
              <a:srgbClr val="2CBEBB"/>
            </a:lnRef>
            <a:fillRef idx="0">
              <a:srgbClr val="2CBEBB"/>
            </a:fillRef>
            <a:effectRef idx="0">
              <a:srgbClr val="2CBEBB"/>
            </a:effectRef>
            <a:fontRef idx="minor">
              <a:srgbClr val="5F5F5F"/>
            </a:fontRef>
          </p:style>
        </p:cxnSp>
        <p:sp>
          <p:nvSpPr>
            <p:cNvPr id="29" name="文本框 28"/>
            <p:cNvSpPr txBox="1"/>
            <p:nvPr>
              <p:custDataLst>
                <p:tags r:id="rId15"/>
              </p:custDataLst>
            </p:nvPr>
          </p:nvSpPr>
          <p:spPr>
            <a:xfrm>
              <a:off x="3122509" y="3139223"/>
              <a:ext cx="2694305" cy="1089660"/>
            </a:xfrm>
            <a:prstGeom prst="rect">
              <a:avLst/>
            </a:prstGeom>
            <a:noFill/>
          </p:spPr>
          <p:txBody>
            <a:bodyPr wrap="square" rtlCol="0" anchor="ctr" anchorCtr="0">
              <a:normAutofit/>
            </a:bodyPr>
            <a:lstStyle/>
            <a:p>
              <a:pPr>
                <a:lnSpc>
                  <a:spcPct val="120000"/>
                </a:lnSpc>
              </a:pPr>
              <a:r>
                <a:rPr lang="zh-CN" altLang="en-US" sz="2800" b="1" smtClean="0">
                  <a:latin typeface="微软雅黑" panose="020B0503020204020204" pitchFamily="34" charset="-122"/>
                  <a:ea typeface="微软雅黑" panose="020B0503020204020204" pitchFamily="34" charset="-122"/>
                  <a:sym typeface="Arial" panose="020B0604020202020204" pitchFamily="34" charset="0"/>
                </a:rPr>
                <a:t>资料</a:t>
              </a:r>
              <a:r>
                <a:rPr lang="en-US" altLang="zh-CN" sz="2800" b="1" smtClean="0">
                  <a:latin typeface="微软雅黑" panose="020B0503020204020204" pitchFamily="34" charset="-122"/>
                  <a:ea typeface="微软雅黑" panose="020B0503020204020204" pitchFamily="34" charset="-122"/>
                  <a:sym typeface="Arial" panose="020B0604020202020204" pitchFamily="34" charset="0"/>
                </a:rPr>
                <a:t>收集与整理</a:t>
              </a:r>
              <a:endParaRPr lang="en-US" altLang="zh-CN" sz="2800"/>
            </a:p>
          </p:txBody>
        </p:sp>
      </p:grpSp>
      <p:grpSp>
        <p:nvGrpSpPr>
          <p:cNvPr id="30" name="组合 29"/>
          <p:cNvGrpSpPr/>
          <p:nvPr>
            <p:custDataLst>
              <p:tags r:id="rId3"/>
            </p:custDataLst>
          </p:nvPr>
        </p:nvGrpSpPr>
        <p:grpSpPr>
          <a:xfrm>
            <a:off x="628229" y="4375750"/>
            <a:ext cx="3922395" cy="1120736"/>
            <a:chOff x="1736939" y="4516720"/>
            <a:chExt cx="3922395" cy="1120736"/>
          </a:xfrm>
        </p:grpSpPr>
        <p:sp>
          <p:nvSpPr>
            <p:cNvPr id="31" name="任意多边形 30"/>
            <p:cNvSpPr/>
            <p:nvPr>
              <p:custDataLst>
                <p:tags r:id="rId4"/>
              </p:custDataLst>
            </p:nvPr>
          </p:nvSpPr>
          <p:spPr>
            <a:xfrm>
              <a:off x="1736939" y="4516720"/>
              <a:ext cx="1120736" cy="1120736"/>
            </a:xfrm>
            <a:custGeom>
              <a:avLst/>
              <a:gdLst>
                <a:gd name="connsiteX0" fmla="*/ 560368 w 1120736"/>
                <a:gd name="connsiteY0" fmla="*/ 0 h 1120736"/>
                <a:gd name="connsiteX1" fmla="*/ 1120736 w 1120736"/>
                <a:gd name="connsiteY1" fmla="*/ 560368 h 1120736"/>
                <a:gd name="connsiteX2" fmla="*/ 560368 w 1120736"/>
                <a:gd name="connsiteY2" fmla="*/ 1120736 h 1120736"/>
                <a:gd name="connsiteX3" fmla="*/ 0 w 1120736"/>
                <a:gd name="connsiteY3" fmla="*/ 560368 h 1120736"/>
              </a:gdLst>
              <a:ahLst/>
              <a:cxnLst>
                <a:cxn ang="0">
                  <a:pos x="connsiteX0" y="connsiteY0"/>
                </a:cxn>
                <a:cxn ang="0">
                  <a:pos x="connsiteX1" y="connsiteY1"/>
                </a:cxn>
                <a:cxn ang="0">
                  <a:pos x="connsiteX2" y="connsiteY2"/>
                </a:cxn>
                <a:cxn ang="0">
                  <a:pos x="connsiteX3" y="connsiteY3"/>
                </a:cxn>
              </a:cxnLst>
              <a:rect l="l" t="t" r="r" b="b"/>
              <a:pathLst>
                <a:path w="1120736" h="1120736">
                  <a:moveTo>
                    <a:pt x="560368" y="0"/>
                  </a:moveTo>
                  <a:lnTo>
                    <a:pt x="1120736" y="560368"/>
                  </a:lnTo>
                  <a:lnTo>
                    <a:pt x="560368" y="1120736"/>
                  </a:lnTo>
                  <a:lnTo>
                    <a:pt x="0" y="560368"/>
                  </a:lnTo>
                  <a:close/>
                </a:path>
              </a:pathLst>
            </a:custGeom>
            <a:solidFill>
              <a:srgbClr val="CAD40A"/>
            </a:solidFill>
            <a:ln>
              <a:noFill/>
            </a:ln>
          </p:spPr>
          <p:style>
            <a:lnRef idx="2">
              <a:srgbClr val="2CBEBB">
                <a:shade val="50000"/>
              </a:srgbClr>
            </a:lnRef>
            <a:fillRef idx="1">
              <a:srgbClr val="2CBEBB"/>
            </a:fillRef>
            <a:effectRef idx="0">
              <a:srgbClr val="2CBEBB"/>
            </a:effectRef>
            <a:fontRef idx="minor">
              <a:srgbClr val="FFFFFF"/>
            </a:fontRef>
          </p:style>
          <p:txBody>
            <a:bodyPr rtlCol="0" anchor="ctr" anchorCtr="0">
              <a:normAutofit/>
            </a:bodyPr>
            <a:lstStyle/>
            <a:p>
              <a:pPr algn="ctr"/>
              <a:r>
                <a:rPr lang="en-US" altLang="zh-CN" sz="3200" b="1" dirty="0">
                  <a:solidFill>
                    <a:srgbClr val="FFFFFF"/>
                  </a:solidFill>
                </a:rPr>
                <a:t>3</a:t>
              </a:r>
              <a:endParaRPr lang="zh-CN" altLang="en-US" sz="3200" b="1" dirty="0">
                <a:solidFill>
                  <a:srgbClr val="FFFFFF"/>
                </a:solidFill>
              </a:endParaRPr>
            </a:p>
          </p:txBody>
        </p:sp>
        <p:cxnSp>
          <p:nvCxnSpPr>
            <p:cNvPr id="32" name="直接连接符 31"/>
            <p:cNvCxnSpPr/>
            <p:nvPr>
              <p:custDataLst>
                <p:tags r:id="rId5"/>
              </p:custDataLst>
            </p:nvPr>
          </p:nvCxnSpPr>
          <p:spPr>
            <a:xfrm flipV="1">
              <a:off x="2017123" y="4516720"/>
              <a:ext cx="264944" cy="280184"/>
            </a:xfrm>
            <a:prstGeom prst="line">
              <a:avLst/>
            </a:prstGeom>
            <a:ln w="28575">
              <a:solidFill>
                <a:srgbClr val="CAD40A">
                  <a:lumMod val="20000"/>
                  <a:lumOff val="80000"/>
                </a:srgbClr>
              </a:solidFill>
            </a:ln>
          </p:spPr>
          <p:style>
            <a:lnRef idx="1">
              <a:srgbClr val="2CBEBB"/>
            </a:lnRef>
            <a:fillRef idx="0">
              <a:srgbClr val="2CBEBB"/>
            </a:fillRef>
            <a:effectRef idx="0">
              <a:srgbClr val="2CBEBB"/>
            </a:effectRef>
            <a:fontRef idx="minor">
              <a:srgbClr val="5F5F5F"/>
            </a:fontRef>
          </p:style>
        </p:cxnSp>
        <p:cxnSp>
          <p:nvCxnSpPr>
            <p:cNvPr id="33" name="直接连接符 32"/>
            <p:cNvCxnSpPr/>
            <p:nvPr>
              <p:custDataLst>
                <p:tags r:id="rId6"/>
              </p:custDataLst>
            </p:nvPr>
          </p:nvCxnSpPr>
          <p:spPr>
            <a:xfrm flipV="1">
              <a:off x="2297307" y="5357272"/>
              <a:ext cx="264944" cy="280184"/>
            </a:xfrm>
            <a:prstGeom prst="line">
              <a:avLst/>
            </a:prstGeom>
            <a:ln w="28575">
              <a:solidFill>
                <a:srgbClr val="CAD40A">
                  <a:lumMod val="20000"/>
                  <a:lumOff val="80000"/>
                </a:srgbClr>
              </a:solidFill>
            </a:ln>
          </p:spPr>
          <p:style>
            <a:lnRef idx="1">
              <a:srgbClr val="2CBEBB"/>
            </a:lnRef>
            <a:fillRef idx="0">
              <a:srgbClr val="2CBEBB"/>
            </a:fillRef>
            <a:effectRef idx="0">
              <a:srgbClr val="2CBEBB"/>
            </a:effectRef>
            <a:fontRef idx="minor">
              <a:srgbClr val="5F5F5F"/>
            </a:fontRef>
          </p:style>
        </p:cxnSp>
        <p:cxnSp>
          <p:nvCxnSpPr>
            <p:cNvPr id="34" name="直接连接符 33"/>
            <p:cNvCxnSpPr/>
            <p:nvPr>
              <p:custDataLst>
                <p:tags r:id="rId7"/>
              </p:custDataLst>
            </p:nvPr>
          </p:nvCxnSpPr>
          <p:spPr>
            <a:xfrm rot="16200000" flipV="1">
              <a:off x="2585111" y="4789284"/>
              <a:ext cx="264944" cy="280184"/>
            </a:xfrm>
            <a:prstGeom prst="line">
              <a:avLst/>
            </a:prstGeom>
            <a:ln w="28575">
              <a:solidFill>
                <a:srgbClr val="CAD40A">
                  <a:lumMod val="20000"/>
                  <a:lumOff val="80000"/>
                </a:srgbClr>
              </a:solidFill>
            </a:ln>
          </p:spPr>
          <p:style>
            <a:lnRef idx="1">
              <a:srgbClr val="2CBEBB"/>
            </a:lnRef>
            <a:fillRef idx="0">
              <a:srgbClr val="2CBEBB"/>
            </a:fillRef>
            <a:effectRef idx="0">
              <a:srgbClr val="2CBEBB"/>
            </a:effectRef>
            <a:fontRef idx="minor">
              <a:srgbClr val="5F5F5F"/>
            </a:fontRef>
          </p:style>
        </p:cxnSp>
        <p:cxnSp>
          <p:nvCxnSpPr>
            <p:cNvPr id="35" name="直接连接符 34"/>
            <p:cNvCxnSpPr/>
            <p:nvPr>
              <p:custDataLst>
                <p:tags r:id="rId8"/>
              </p:custDataLst>
            </p:nvPr>
          </p:nvCxnSpPr>
          <p:spPr>
            <a:xfrm rot="16200000" flipV="1">
              <a:off x="1744559" y="5084708"/>
              <a:ext cx="264944" cy="280184"/>
            </a:xfrm>
            <a:prstGeom prst="line">
              <a:avLst/>
            </a:prstGeom>
            <a:ln w="28575">
              <a:solidFill>
                <a:srgbClr val="CAD40A">
                  <a:lumMod val="20000"/>
                  <a:lumOff val="80000"/>
                </a:srgbClr>
              </a:solidFill>
            </a:ln>
          </p:spPr>
          <p:style>
            <a:lnRef idx="1">
              <a:srgbClr val="2CBEBB"/>
            </a:lnRef>
            <a:fillRef idx="0">
              <a:srgbClr val="2CBEBB"/>
            </a:fillRef>
            <a:effectRef idx="0">
              <a:srgbClr val="2CBEBB"/>
            </a:effectRef>
            <a:fontRef idx="minor">
              <a:srgbClr val="5F5F5F"/>
            </a:fontRef>
          </p:style>
        </p:cxnSp>
        <p:sp>
          <p:nvSpPr>
            <p:cNvPr id="36" name="文本框 35"/>
            <p:cNvSpPr txBox="1"/>
            <p:nvPr>
              <p:custDataLst>
                <p:tags r:id="rId9"/>
              </p:custDataLst>
            </p:nvPr>
          </p:nvSpPr>
          <p:spPr>
            <a:xfrm>
              <a:off x="3122509" y="4532595"/>
              <a:ext cx="2536825" cy="1089660"/>
            </a:xfrm>
            <a:prstGeom prst="rect">
              <a:avLst/>
            </a:prstGeom>
            <a:noFill/>
          </p:spPr>
          <p:txBody>
            <a:bodyPr wrap="square" rtlCol="0" anchor="ctr" anchorCtr="0">
              <a:normAutofit/>
            </a:bodyPr>
            <a:lstStyle/>
            <a:p>
              <a:pPr>
                <a:lnSpc>
                  <a:spcPct val="120000"/>
                </a:lnSpc>
              </a:pPr>
              <a:r>
                <a:rPr lang="en-US" altLang="zh-CN" sz="2800" b="1" smtClean="0">
                  <a:latin typeface="微软雅黑" panose="020B0503020204020204" pitchFamily="34" charset="-122"/>
                  <a:ea typeface="微软雅黑" panose="020B0503020204020204" pitchFamily="34" charset="-122"/>
                  <a:sym typeface="Arial" panose="020B0604020202020204" pitchFamily="34" charset="0"/>
                </a:rPr>
                <a:t>撰写论文</a:t>
              </a:r>
              <a:endParaRPr lang="en-US" altLang="zh-CN" sz="2800"/>
            </a:p>
          </p:txBody>
        </p:sp>
      </p:grpSp>
      <p:sp>
        <p:nvSpPr>
          <p:cNvPr id="38" name="右箭头 37"/>
          <p:cNvSpPr/>
          <p:nvPr/>
        </p:nvSpPr>
        <p:spPr>
          <a:xfrm>
            <a:off x="5094605" y="3340100"/>
            <a:ext cx="1128395" cy="407035"/>
          </a:xfrm>
          <a:prstGeom prst="rightArrow">
            <a:avLst/>
          </a:prstGeom>
          <a:solidFill>
            <a:schemeClr val="accent2"/>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圆角矩形 40"/>
          <p:cNvSpPr/>
          <p:nvPr/>
        </p:nvSpPr>
        <p:spPr>
          <a:xfrm>
            <a:off x="6424930" y="5217160"/>
            <a:ext cx="2062480" cy="844550"/>
          </a:xfrm>
          <a:prstGeom prst="roundRect">
            <a:avLst/>
          </a:prstGeom>
          <a:noFill/>
          <a:ln>
            <a:solidFill>
              <a:srgbClr val="40D096"/>
            </a:solidFill>
            <a:prstDash val="sysDash"/>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文本框 43"/>
          <p:cNvSpPr txBox="1"/>
          <p:nvPr/>
        </p:nvSpPr>
        <p:spPr>
          <a:xfrm>
            <a:off x="8755380" y="5408930"/>
            <a:ext cx="2945765" cy="460375"/>
          </a:xfrm>
          <a:prstGeom prst="rect">
            <a:avLst/>
          </a:prstGeom>
          <a:solidFill>
            <a:srgbClr val="2CBEBB"/>
          </a:solidFill>
        </p:spPr>
        <p:txBody>
          <a:bodyPr wrap="square" rtlCol="0">
            <a:spAutoFit/>
          </a:bodyPr>
          <a:lstStyle/>
          <a:p>
            <a:pPr lvl="0" indent="0" algn="l"/>
            <a:r>
              <a:rPr lang="zh-CN" sz="2400" b="1" dirty="0">
                <a:solidFill>
                  <a:schemeClr val="bg1"/>
                </a:solidFill>
                <a:latin typeface="微软雅黑" panose="020B0503020204020204" pitchFamily="34" charset="-122"/>
                <a:ea typeface="微软雅黑" panose="020B0503020204020204" pitchFamily="34" charset="-122"/>
                <a:sym typeface="+mn-ea"/>
              </a:rPr>
              <a:t>研究型协同学习平台</a:t>
            </a:r>
            <a:endParaRPr lang="zh-CN" altLang="en-US" sz="2400" b="1" dirty="0" smtClean="0">
              <a:solidFill>
                <a:schemeClr val="bg1"/>
              </a:solidFill>
              <a:latin typeface="微软雅黑" panose="020B0503020204020204" pitchFamily="34" charset="-122"/>
              <a:ea typeface="微软雅黑" panose="020B0503020204020204" pitchFamily="34" charset="-122"/>
              <a:sym typeface="+mn-ea"/>
            </a:endParaRPr>
          </a:p>
        </p:txBody>
      </p:sp>
      <p:cxnSp>
        <p:nvCxnSpPr>
          <p:cNvPr id="45" name="直接连接符 44"/>
          <p:cNvCxnSpPr/>
          <p:nvPr/>
        </p:nvCxnSpPr>
        <p:spPr>
          <a:xfrm>
            <a:off x="1840230" y="5496560"/>
            <a:ext cx="2883535" cy="0"/>
          </a:xfrm>
          <a:prstGeom prst="line">
            <a:avLst/>
          </a:prstGeom>
          <a:ln w="28575">
            <a:solidFill>
              <a:srgbClr val="2CBEBB"/>
            </a:solidFill>
            <a:prstDash val="sysDot"/>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par>
                                <p:cTn id="7" presetID="12" presetClass="entr" presetSubtype="8" fill="hold" nodeType="withEffect">
                                  <p:stCondLst>
                                    <p:cond delay="0"/>
                                  </p:stCondLst>
                                  <p:childTnLst>
                                    <p:set>
                                      <p:cBhvr>
                                        <p:cTn id="8" dur="1" fill="hold">
                                          <p:stCondLst>
                                            <p:cond delay="0"/>
                                          </p:stCondLst>
                                        </p:cTn>
                                        <p:tgtEl>
                                          <p:spTgt spid="45"/>
                                        </p:tgtEl>
                                        <p:attrNameLst>
                                          <p:attrName>style.visibility</p:attrName>
                                        </p:attrNameLst>
                                      </p:cBhvr>
                                      <p:to>
                                        <p:strVal val="visible"/>
                                      </p:to>
                                    </p:set>
                                    <p:anim calcmode="lin" valueType="num">
                                      <p:cBhvr additive="base">
                                        <p:cTn id="9" dur="500"/>
                                        <p:tgtEl>
                                          <p:spTgt spid="45"/>
                                        </p:tgtEl>
                                        <p:attrNameLst>
                                          <p:attrName>ppt_x</p:attrName>
                                        </p:attrNameLst>
                                      </p:cBhvr>
                                      <p:tavLst>
                                        <p:tav tm="0">
                                          <p:val>
                                            <p:strVal val="#ppt_x-#ppt_w*1.125000"/>
                                          </p:val>
                                        </p:tav>
                                        <p:tav tm="100000">
                                          <p:val>
                                            <p:strVal val="#ppt_x"/>
                                          </p:val>
                                        </p:tav>
                                      </p:tavLst>
                                    </p:anim>
                                    <p:animEffect transition="in" filter="wipe(right)">
                                      <p:cBhvr>
                                        <p:cTn id="10"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bldLvl="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p:nvPr/>
        </p:nvSpPr>
        <p:spPr>
          <a:xfrm>
            <a:off x="706438" y="177800"/>
            <a:ext cx="10771187" cy="490538"/>
          </a:xfrm>
          <a:prstGeom prst="rect">
            <a:avLst/>
          </a:prstGeom>
          <a:noFill/>
          <a:ln w="9525">
            <a:noFill/>
          </a:ln>
        </p:spPr>
        <p:txBody>
          <a:bodyPr anchor="t"/>
          <a:lstStyle/>
          <a:p>
            <a:pPr lvl="0" indent="0" eaLnBrk="0" hangingPunct="0">
              <a:lnSpc>
                <a:spcPct val="90000"/>
              </a:lnSpc>
            </a:pPr>
            <a:r>
              <a:rPr lang="zh-CN" sz="3200" dirty="0">
                <a:solidFill>
                  <a:schemeClr val="bg1"/>
                </a:solidFill>
                <a:latin typeface="微软雅黑" panose="020B0503020204020204" pitchFamily="34" charset="-122"/>
                <a:ea typeface="微软雅黑" panose="020B0503020204020204" pitchFamily="34" charset="-122"/>
                <a:sym typeface="+mn-ea"/>
              </a:rPr>
              <a:t>研学平台</a:t>
            </a:r>
            <a:r>
              <a:rPr lang="en-US" altLang="zh-CN" sz="3200" dirty="0">
                <a:solidFill>
                  <a:schemeClr val="bg1"/>
                </a:solidFill>
                <a:latin typeface="微软雅黑" panose="020B0503020204020204" pitchFamily="34" charset="-122"/>
                <a:ea typeface="微软雅黑" panose="020B0503020204020204" pitchFamily="34" charset="-122"/>
                <a:sym typeface="+mn-ea"/>
              </a:rPr>
              <a:t>——</a:t>
            </a:r>
            <a:r>
              <a:rPr lang="zh-CN" sz="3200" dirty="0">
                <a:solidFill>
                  <a:schemeClr val="bg1"/>
                </a:solidFill>
                <a:latin typeface="微软雅黑" panose="020B0503020204020204" pitchFamily="34" charset="-122"/>
                <a:ea typeface="微软雅黑" panose="020B0503020204020204" pitchFamily="34" charset="-122"/>
                <a:sym typeface="+mn-ea"/>
              </a:rPr>
              <a:t>成果创作</a:t>
            </a:r>
            <a:endParaRPr sz="3200" dirty="0">
              <a:solidFill>
                <a:schemeClr val="bg1"/>
              </a:solidFill>
              <a:latin typeface="微软雅黑" panose="020B0503020204020204" pitchFamily="34" charset="-122"/>
              <a:ea typeface="微软雅黑" panose="020B0503020204020204" pitchFamily="34" charset="-122"/>
            </a:endParaRPr>
          </a:p>
        </p:txBody>
      </p:sp>
      <p:grpSp>
        <p:nvGrpSpPr>
          <p:cNvPr id="28" name="Group 4"/>
          <p:cNvGrpSpPr/>
          <p:nvPr/>
        </p:nvGrpSpPr>
        <p:grpSpPr bwMode="auto">
          <a:xfrm>
            <a:off x="217164" y="1217253"/>
            <a:ext cx="1655445" cy="619125"/>
            <a:chOff x="404" y="1936"/>
            <a:chExt cx="1326" cy="298"/>
          </a:xfrm>
          <a:gradFill>
            <a:gsLst>
              <a:gs pos="0">
                <a:srgbClr val="9EE256"/>
              </a:gs>
              <a:gs pos="100000">
                <a:srgbClr val="52762D"/>
              </a:gs>
            </a:gsLst>
            <a:lin ang="5400000" scaled="0"/>
          </a:gradFill>
        </p:grpSpPr>
        <p:sp>
          <p:nvSpPr>
            <p:cNvPr id="29" name="Rectangle 5"/>
            <p:cNvSpPr>
              <a:spLocks noChangeArrowheads="1"/>
            </p:cNvSpPr>
            <p:nvPr/>
          </p:nvSpPr>
          <p:spPr bwMode="invGray">
            <a:xfrm>
              <a:off x="404" y="1936"/>
              <a:ext cx="1205" cy="298"/>
            </a:xfrm>
            <a:prstGeom prst="rect">
              <a:avLst/>
            </a:prstGeom>
            <a:grpFill/>
          </p:spPr>
          <p:style>
            <a:lnRef idx="3">
              <a:schemeClr val="lt1"/>
            </a:lnRef>
            <a:fillRef idx="1">
              <a:schemeClr val="accent3"/>
            </a:fillRef>
            <a:effectRef idx="1">
              <a:schemeClr val="accent3"/>
            </a:effectRef>
            <a:fontRef idx="minor">
              <a:schemeClr val="lt1"/>
            </a:fontRef>
          </p:style>
          <p:txBody>
            <a:bodyPr wrap="none" anchor="ctr"/>
            <a:lstStyle/>
            <a:p>
              <a:pPr algn="ctr" fontAlgn="auto">
                <a:defRPr/>
              </a:pPr>
              <a:r>
                <a:rPr lang="zh-CN" altLang="en-US" sz="1600" b="1" noProof="1">
                  <a:solidFill>
                    <a:schemeClr val="tx1"/>
                  </a:solidFill>
                  <a:latin typeface="宋体" panose="02010600030101010101" pitchFamily="2" charset="-122"/>
                  <a:ea typeface="宋体" panose="02010600030101010101" pitchFamily="2" charset="-122"/>
                  <a:sym typeface="+mn-ea"/>
                </a:rPr>
                <a:t>成果创作</a:t>
              </a:r>
            </a:p>
          </p:txBody>
        </p:sp>
        <p:sp>
          <p:nvSpPr>
            <p:cNvPr id="9" name="AutoShape 6"/>
            <p:cNvSpPr>
              <a:spLocks noChangeArrowheads="1"/>
            </p:cNvSpPr>
            <p:nvPr/>
          </p:nvSpPr>
          <p:spPr bwMode="invGray">
            <a:xfrm rot="5400000">
              <a:off x="1600" y="2025"/>
              <a:ext cx="139" cy="120"/>
            </a:xfrm>
            <a:prstGeom prst="triangle">
              <a:avLst>
                <a:gd name="adj" fmla="val 50000"/>
              </a:avLst>
            </a:prstGeom>
            <a:grpFill/>
          </p:spPr>
          <p:style>
            <a:lnRef idx="3">
              <a:schemeClr val="lt1"/>
            </a:lnRef>
            <a:fillRef idx="1">
              <a:schemeClr val="accent3"/>
            </a:fillRef>
            <a:effectRef idx="1">
              <a:schemeClr val="accent3"/>
            </a:effectRef>
            <a:fontRef idx="minor">
              <a:schemeClr val="lt1"/>
            </a:fontRef>
          </p:style>
          <p:txBody>
            <a:bodyPr wrap="none" anchor="ctr"/>
            <a:lstStyle/>
            <a:p>
              <a:pPr fontAlgn="auto">
                <a:defRPr/>
              </a:pPr>
              <a:endParaRPr lang="zh-CN" altLang="zh-CN" sz="1600" noProof="1">
                <a:solidFill>
                  <a:schemeClr val="bg1"/>
                </a:solidFill>
                <a:latin typeface="微软雅黑" panose="020B0503020204020204" pitchFamily="34" charset="-122"/>
                <a:ea typeface="微软雅黑" panose="020B0503020204020204" pitchFamily="34" charset="-122"/>
              </a:endParaRPr>
            </a:p>
          </p:txBody>
        </p:sp>
      </p:grpSp>
      <p:pic>
        <p:nvPicPr>
          <p:cNvPr id="13" name="图片 12"/>
          <p:cNvPicPr>
            <a:picLocks noChangeAspect="1"/>
          </p:cNvPicPr>
          <p:nvPr/>
        </p:nvPicPr>
        <p:blipFill>
          <a:blip r:embed="rId3"/>
          <a:stretch>
            <a:fillRect/>
          </a:stretch>
        </p:blipFill>
        <p:spPr>
          <a:xfrm>
            <a:off x="1871980" y="998855"/>
            <a:ext cx="10215245" cy="5307965"/>
          </a:xfrm>
          <a:prstGeom prst="rect">
            <a:avLst/>
          </a:prstGeom>
        </p:spPr>
      </p:pic>
      <p:sp>
        <p:nvSpPr>
          <p:cNvPr id="17" name="矩形 16"/>
          <p:cNvSpPr/>
          <p:nvPr/>
        </p:nvSpPr>
        <p:spPr>
          <a:xfrm>
            <a:off x="1848485" y="2789555"/>
            <a:ext cx="424815" cy="64897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600" noProof="1"/>
          </a:p>
        </p:txBody>
      </p:sp>
      <p:sp>
        <p:nvSpPr>
          <p:cNvPr id="18" name="矩形 17"/>
          <p:cNvSpPr/>
          <p:nvPr/>
        </p:nvSpPr>
        <p:spPr>
          <a:xfrm>
            <a:off x="2828290" y="1505585"/>
            <a:ext cx="1167765" cy="33147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600" noProof="1"/>
          </a:p>
        </p:txBody>
      </p:sp>
      <p:pic>
        <p:nvPicPr>
          <p:cNvPr id="4" name="图片 3" descr="C:\Users\yue\Desktop\火狐截图_2018-11-21T02-48-58.194Z.png火狐截图_2018-11-21T02-48-58.194Z"/>
          <p:cNvPicPr>
            <a:picLocks noChangeAspect="1"/>
          </p:cNvPicPr>
          <p:nvPr/>
        </p:nvPicPr>
        <p:blipFill>
          <a:blip r:embed="rId4"/>
          <a:srcRect/>
          <a:stretch>
            <a:fillRect/>
          </a:stretch>
        </p:blipFill>
        <p:spPr>
          <a:xfrm>
            <a:off x="1864995" y="998220"/>
            <a:ext cx="10215245" cy="5308600"/>
          </a:xfrm>
          <a:prstGeom prst="rect">
            <a:avLst/>
          </a:prstGeom>
          <a:noFill/>
          <a:ln w="9525">
            <a:noFill/>
          </a:ln>
        </p:spPr>
      </p:pic>
      <p:pic>
        <p:nvPicPr>
          <p:cNvPr id="19" name="图片 18"/>
          <p:cNvPicPr>
            <a:picLocks noChangeAspect="1"/>
          </p:cNvPicPr>
          <p:nvPr/>
        </p:nvPicPr>
        <p:blipFill>
          <a:blip r:embed="rId5"/>
          <a:stretch>
            <a:fillRect/>
          </a:stretch>
        </p:blipFill>
        <p:spPr>
          <a:xfrm>
            <a:off x="1871980" y="998855"/>
            <a:ext cx="10215880" cy="5307965"/>
          </a:xfrm>
          <a:prstGeom prst="rect">
            <a:avLst/>
          </a:prstGeom>
        </p:spPr>
      </p:pic>
      <p:sp>
        <p:nvSpPr>
          <p:cNvPr id="20" name="矩形 19"/>
          <p:cNvSpPr/>
          <p:nvPr/>
        </p:nvSpPr>
        <p:spPr>
          <a:xfrm>
            <a:off x="2357755" y="3204845"/>
            <a:ext cx="1944370" cy="36449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600" noProof="1"/>
          </a:p>
        </p:txBody>
      </p:sp>
      <p:sp>
        <p:nvSpPr>
          <p:cNvPr id="25" name="矩形 15"/>
          <p:cNvSpPr/>
          <p:nvPr/>
        </p:nvSpPr>
        <p:spPr>
          <a:xfrm>
            <a:off x="8285799" y="998820"/>
            <a:ext cx="3443288" cy="709613"/>
          </a:xfrm>
          <a:prstGeom prst="rect">
            <a:avLst/>
          </a:prstGeom>
          <a:solidFill>
            <a:srgbClr val="F79123"/>
          </a:solidFill>
          <a:ln w="9525">
            <a:noFill/>
          </a:ln>
        </p:spPr>
        <p:txBody>
          <a:bodyPr anchor="ctr"/>
          <a:lstStyle/>
          <a:p>
            <a:pPr algn="ctr" fontAlgn="auto"/>
            <a:r>
              <a:rPr lang="zh-CN" altLang="en-US" sz="2000" noProof="1">
                <a:latin typeface="微软雅黑" panose="020B0503020204020204" pitchFamily="34" charset="-122"/>
                <a:ea typeface="微软雅黑" panose="020B0503020204020204" pitchFamily="34" charset="-122"/>
                <a:cs typeface="+mn-cs"/>
              </a:rPr>
              <a:t>可上传用户本地已有的各类文档作为模板</a:t>
            </a:r>
            <a:endParaRPr lang="zh-CN" altLang="en-US" sz="2000" noProof="1">
              <a:latin typeface="微软雅黑" panose="020B0503020204020204" pitchFamily="34" charset="-122"/>
              <a:ea typeface="微软雅黑" panose="020B0503020204020204" pitchFamily="34" charset="-122"/>
            </a:endParaRPr>
          </a:p>
        </p:txBody>
      </p:sp>
      <p:sp>
        <p:nvSpPr>
          <p:cNvPr id="26" name="直接连接符 25"/>
          <p:cNvSpPr>
            <a:spLocks noChangeShapeType="1"/>
          </p:cNvSpPr>
          <p:nvPr/>
        </p:nvSpPr>
        <p:spPr bwMode="auto">
          <a:xfrm rot="18900000" flipH="1">
            <a:off x="11173460" y="1750695"/>
            <a:ext cx="386715" cy="391795"/>
          </a:xfrm>
          <a:prstGeom prst="line">
            <a:avLst/>
          </a:prstGeom>
          <a:noFill/>
          <a:ln w="6350">
            <a:solidFill>
              <a:srgbClr val="FF6600"/>
            </a:solidFill>
            <a:rou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endParaRPr lang="zh-CN" altLang="en-US" sz="1615" noProof="1"/>
          </a:p>
        </p:txBody>
      </p:sp>
      <p:sp>
        <p:nvSpPr>
          <p:cNvPr id="27" name="矩形 26"/>
          <p:cNvSpPr/>
          <p:nvPr/>
        </p:nvSpPr>
        <p:spPr>
          <a:xfrm>
            <a:off x="4577715" y="3329305"/>
            <a:ext cx="1708785" cy="2292350"/>
          </a:xfrm>
          <a:prstGeom prst="rect">
            <a:avLst/>
          </a:prstGeom>
          <a:noFill/>
          <a:ln w="28575" cap="flat" cmpd="sng" algn="ctr">
            <a:solidFill>
              <a:srgbClr val="FF0000"/>
            </a:solidFill>
            <a:prstDash val="solid"/>
          </a:ln>
          <a:effectLst/>
        </p:spPr>
        <p:style>
          <a:lnRef idx="2">
            <a:srgbClr val="4F81BD">
              <a:shade val="50000"/>
            </a:srgbClr>
          </a:lnRef>
          <a:fillRef idx="1">
            <a:srgbClr val="4F81BD"/>
          </a:fillRef>
          <a:effectRef idx="0">
            <a:srgbClr val="4F81BD"/>
          </a:effectRef>
          <a:fontRef idx="minor">
            <a:sysClr val="window" lastClr="FFFFFF"/>
          </a:fontRef>
        </p:style>
        <p:txBody>
          <a:bodyPr rtlCol="0" anchor="ctr"/>
          <a:lstStyle/>
          <a:p>
            <a:pPr algn="ctr" fontAlgn="base"/>
            <a:endParaRPr lang="zh-CN" altLang="en-US" sz="1615" noProof="1"/>
          </a:p>
        </p:txBody>
      </p:sp>
      <p:sp>
        <p:nvSpPr>
          <p:cNvPr id="31" name="矩形 15"/>
          <p:cNvSpPr/>
          <p:nvPr/>
        </p:nvSpPr>
        <p:spPr>
          <a:xfrm>
            <a:off x="4372610" y="2109470"/>
            <a:ext cx="2200910" cy="709930"/>
          </a:xfrm>
          <a:prstGeom prst="rect">
            <a:avLst/>
          </a:prstGeom>
          <a:solidFill>
            <a:srgbClr val="F79123"/>
          </a:solidFill>
          <a:ln w="9525">
            <a:noFill/>
          </a:ln>
        </p:spPr>
        <p:txBody>
          <a:bodyPr anchor="ctr"/>
          <a:lstStyle/>
          <a:p>
            <a:pPr algn="ctr" fontAlgn="auto"/>
            <a:r>
              <a:rPr lang="zh-CN" altLang="en-US" sz="2000" noProof="1">
                <a:latin typeface="微软雅黑" panose="020B0503020204020204" pitchFamily="34" charset="-122"/>
                <a:ea typeface="微软雅黑" panose="020B0503020204020204" pitchFamily="34" charset="-122"/>
              </a:rPr>
              <a:t>创建空白文档</a:t>
            </a:r>
          </a:p>
        </p:txBody>
      </p:sp>
      <p:sp>
        <p:nvSpPr>
          <p:cNvPr id="32" name="直接连接符 31"/>
          <p:cNvSpPr>
            <a:spLocks noChangeShapeType="1"/>
          </p:cNvSpPr>
          <p:nvPr/>
        </p:nvSpPr>
        <p:spPr bwMode="auto">
          <a:xfrm>
            <a:off x="5484495" y="2819683"/>
            <a:ext cx="3175" cy="515939"/>
          </a:xfrm>
          <a:prstGeom prst="line">
            <a:avLst/>
          </a:prstGeom>
          <a:noFill/>
          <a:ln w="6350">
            <a:solidFill>
              <a:srgbClr val="FF6600"/>
            </a:solidFill>
            <a:rou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endParaRPr lang="zh-CN" altLang="en-US" sz="1615" noProof="1"/>
          </a:p>
        </p:txBody>
      </p:sp>
      <p:pic>
        <p:nvPicPr>
          <p:cNvPr id="43" name="图片 42"/>
          <p:cNvPicPr>
            <a:picLocks noChangeAspect="1"/>
          </p:cNvPicPr>
          <p:nvPr/>
        </p:nvPicPr>
        <p:blipFill>
          <a:blip r:embed="rId6"/>
          <a:stretch>
            <a:fillRect/>
          </a:stretch>
        </p:blipFill>
        <p:spPr>
          <a:xfrm>
            <a:off x="6573520" y="2311400"/>
            <a:ext cx="4168775" cy="3995420"/>
          </a:xfrm>
          <a:prstGeom prst="rect">
            <a:avLst/>
          </a:prstGeom>
        </p:spPr>
      </p:pic>
      <p:pic>
        <p:nvPicPr>
          <p:cNvPr id="24" name="图片 23"/>
          <p:cNvPicPr>
            <a:picLocks noChangeAspect="1"/>
          </p:cNvPicPr>
          <p:nvPr/>
        </p:nvPicPr>
        <p:blipFill>
          <a:blip r:embed="rId7"/>
          <a:stretch>
            <a:fillRect/>
          </a:stretch>
        </p:blipFill>
        <p:spPr>
          <a:xfrm>
            <a:off x="5045393" y="2789521"/>
            <a:ext cx="5103812" cy="3248025"/>
          </a:xfrm>
          <a:prstGeom prst="rect">
            <a:avLst/>
          </a:prstGeom>
          <a:noFill/>
          <a:ln w="9525">
            <a:noFill/>
          </a:ln>
        </p:spPr>
      </p:pic>
      <p:sp>
        <p:nvSpPr>
          <p:cNvPr id="23" name="矩形 22"/>
          <p:cNvSpPr/>
          <p:nvPr/>
        </p:nvSpPr>
        <p:spPr>
          <a:xfrm>
            <a:off x="8829675" y="2049745"/>
            <a:ext cx="3028951" cy="485775"/>
          </a:xfrm>
          <a:prstGeom prst="rect">
            <a:avLst/>
          </a:prstGeom>
          <a:noFill/>
          <a:ln w="28575" cap="flat" cmpd="sng" algn="ctr">
            <a:solidFill>
              <a:srgbClr val="FF0000"/>
            </a:solidFill>
            <a:prstDash val="solid"/>
          </a:ln>
          <a:effectLst/>
        </p:spPr>
        <p:style>
          <a:lnRef idx="2">
            <a:srgbClr val="4F81BD">
              <a:shade val="50000"/>
            </a:srgbClr>
          </a:lnRef>
          <a:fillRef idx="1">
            <a:srgbClr val="4F81BD"/>
          </a:fillRef>
          <a:effectRef idx="0">
            <a:srgbClr val="4F81BD"/>
          </a:effectRef>
          <a:fontRef idx="minor">
            <a:sysClr val="window" lastClr="FFFFFF"/>
          </a:fontRef>
        </p:style>
        <p:txBody>
          <a:bodyPr rtlCol="0" anchor="ctr"/>
          <a:lstStyle/>
          <a:p>
            <a:pPr algn="ctr" fontAlgn="base"/>
            <a:endParaRPr lang="zh-CN" altLang="en-US" sz="1615" noProof="1"/>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000" fill="hold">
                                          <p:stCondLst>
                                            <p:cond delay="0"/>
                                          </p:stCondLst>
                                        </p:cTn>
                                        <p:tgtEl>
                                          <p:spTgt spid="17"/>
                                        </p:tgtEl>
                                        <p:attrNameLst>
                                          <p:attrName>style.visibility</p:attrName>
                                        </p:attrNameLst>
                                      </p:cBhvr>
                                      <p:to>
                                        <p:strVal val="visible"/>
                                      </p:to>
                                    </p:set>
                                    <p:animEffect transition="in" filter="wheel(1)">
                                      <p:cBhvr>
                                        <p:cTn id="7" dur="1000"/>
                                        <p:tgtEl>
                                          <p:spTgt spid="17"/>
                                        </p:tgtEl>
                                      </p:cBhvr>
                                    </p:animEffect>
                                  </p:childTnLst>
                                </p:cTn>
                              </p:par>
                            </p:childTnLst>
                          </p:cTn>
                        </p:par>
                        <p:par>
                          <p:cTn id="8" fill="hold">
                            <p:stCondLst>
                              <p:cond delay="1000"/>
                            </p:stCondLst>
                            <p:childTnLst>
                              <p:par>
                                <p:cTn id="9" presetID="21" presetClass="entr" presetSubtype="1" fill="hold" grpId="0" nodeType="afterEffect">
                                  <p:stCondLst>
                                    <p:cond delay="0"/>
                                  </p:stCondLst>
                                  <p:childTnLst>
                                    <p:set>
                                      <p:cBhvr>
                                        <p:cTn id="10" dur="1000" fill="hold">
                                          <p:stCondLst>
                                            <p:cond delay="0"/>
                                          </p:stCondLst>
                                        </p:cTn>
                                        <p:tgtEl>
                                          <p:spTgt spid="18"/>
                                        </p:tgtEl>
                                        <p:attrNameLst>
                                          <p:attrName>style.visibility</p:attrName>
                                        </p:attrNameLst>
                                      </p:cBhvr>
                                      <p:to>
                                        <p:strVal val="visible"/>
                                      </p:to>
                                    </p:set>
                                    <p:animEffect transition="in" filter="wheel(1)">
                                      <p:cBhvr>
                                        <p:cTn id="11" dur="1000"/>
                                        <p:tgtEl>
                                          <p:spTgt spid="18"/>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childTnLst>
                                </p:cTn>
                              </p:par>
                              <p:par>
                                <p:cTn id="16" presetID="1" presetClass="exit" presetSubtype="0" fill="hold" grpId="1" nodeType="withEffect">
                                  <p:stCondLst>
                                    <p:cond delay="0"/>
                                  </p:stCondLst>
                                  <p:childTnLst>
                                    <p:set>
                                      <p:cBhvr>
                                        <p:cTn id="17" dur="1" fill="hold">
                                          <p:stCondLst>
                                            <p:cond delay="0"/>
                                          </p:stCondLst>
                                        </p:cTn>
                                        <p:tgtEl>
                                          <p:spTgt spid="17"/>
                                        </p:tgtEl>
                                        <p:attrNameLst>
                                          <p:attrName>style.visibility</p:attrName>
                                        </p:attrNameLst>
                                      </p:cBhvr>
                                      <p:to>
                                        <p:strVal val="hidden"/>
                                      </p:to>
                                    </p:set>
                                  </p:childTnLst>
                                </p:cTn>
                              </p:par>
                              <p:par>
                                <p:cTn id="18" presetID="1" presetClass="exit" presetSubtype="0" fill="hold" grpId="1" nodeType="withEffect">
                                  <p:stCondLst>
                                    <p:cond delay="0"/>
                                  </p:stCondLst>
                                  <p:childTnLst>
                                    <p:set>
                                      <p:cBhvr>
                                        <p:cTn id="19" dur="1" fill="hold">
                                          <p:stCondLst>
                                            <p:cond delay="0"/>
                                          </p:stCondLst>
                                        </p:cTn>
                                        <p:tgtEl>
                                          <p:spTgt spid="18"/>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9"/>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27"/>
                                        </p:tgtEl>
                                        <p:attrNameLst>
                                          <p:attrName>style.visibility</p:attrName>
                                        </p:attrNameLst>
                                      </p:cBhvr>
                                      <p:to>
                                        <p:strVal val="visible"/>
                                      </p:to>
                                    </p:set>
                                    <p:anim calcmode="lin" valueType="num">
                                      <p:cBhvr>
                                        <p:cTn id="30" dur="500" fill="hold"/>
                                        <p:tgtEl>
                                          <p:spTgt spid="27"/>
                                        </p:tgtEl>
                                        <p:attrNameLst>
                                          <p:attrName>ppt_w</p:attrName>
                                        </p:attrNameLst>
                                      </p:cBhvr>
                                      <p:tavLst>
                                        <p:tav tm="0">
                                          <p:val>
                                            <p:fltVal val="0"/>
                                          </p:val>
                                        </p:tav>
                                        <p:tav tm="100000">
                                          <p:val>
                                            <p:strVal val="#ppt_w"/>
                                          </p:val>
                                        </p:tav>
                                      </p:tavLst>
                                    </p:anim>
                                    <p:anim calcmode="lin" valueType="num">
                                      <p:cBhvr>
                                        <p:cTn id="31" dur="500" fill="hold"/>
                                        <p:tgtEl>
                                          <p:spTgt spid="27"/>
                                        </p:tgtEl>
                                        <p:attrNameLst>
                                          <p:attrName>ppt_h</p:attrName>
                                        </p:attrNameLst>
                                      </p:cBhvr>
                                      <p:tavLst>
                                        <p:tav tm="0">
                                          <p:val>
                                            <p:fltVal val="0"/>
                                          </p:val>
                                        </p:tav>
                                        <p:tav tm="100000">
                                          <p:val>
                                            <p:strVal val="#ppt_h"/>
                                          </p:val>
                                        </p:tav>
                                      </p:tavLst>
                                    </p:anim>
                                    <p:animEffect transition="in" filter="fade">
                                      <p:cBhvr>
                                        <p:cTn id="32" dur="500"/>
                                        <p:tgtEl>
                                          <p:spTgt spid="27"/>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barn(inVertical)">
                                      <p:cBhvr>
                                        <p:cTn id="35" dur="500"/>
                                        <p:tgtEl>
                                          <p:spTgt spid="31"/>
                                        </p:tgtEl>
                                      </p:cBhvr>
                                    </p:animEffect>
                                  </p:childTnLst>
                                </p:cTn>
                              </p:par>
                              <p:par>
                                <p:cTn id="36" presetID="53" presetClass="entr" presetSubtype="16" fill="hold" nodeType="withEffect">
                                  <p:stCondLst>
                                    <p:cond delay="0"/>
                                  </p:stCondLst>
                                  <p:childTnLst>
                                    <p:set>
                                      <p:cBhvr>
                                        <p:cTn id="37" dur="1" fill="hold">
                                          <p:stCondLst>
                                            <p:cond delay="0"/>
                                          </p:stCondLst>
                                        </p:cTn>
                                        <p:tgtEl>
                                          <p:spTgt spid="32"/>
                                        </p:tgtEl>
                                        <p:attrNameLst>
                                          <p:attrName>style.visibility</p:attrName>
                                        </p:attrNameLst>
                                      </p:cBhvr>
                                      <p:to>
                                        <p:strVal val="visible"/>
                                      </p:to>
                                    </p:set>
                                    <p:anim calcmode="lin" valueType="num">
                                      <p:cBhvr>
                                        <p:cTn id="38" dur="500" fill="hold"/>
                                        <p:tgtEl>
                                          <p:spTgt spid="32"/>
                                        </p:tgtEl>
                                        <p:attrNameLst>
                                          <p:attrName>ppt_w</p:attrName>
                                        </p:attrNameLst>
                                      </p:cBhvr>
                                      <p:tavLst>
                                        <p:tav tm="0">
                                          <p:val>
                                            <p:fltVal val="0"/>
                                          </p:val>
                                        </p:tav>
                                        <p:tav tm="100000">
                                          <p:val>
                                            <p:strVal val="#ppt_w"/>
                                          </p:val>
                                        </p:tav>
                                      </p:tavLst>
                                    </p:anim>
                                    <p:anim calcmode="lin" valueType="num">
                                      <p:cBhvr>
                                        <p:cTn id="39" dur="500" fill="hold"/>
                                        <p:tgtEl>
                                          <p:spTgt spid="32"/>
                                        </p:tgtEl>
                                        <p:attrNameLst>
                                          <p:attrName>ppt_h</p:attrName>
                                        </p:attrNameLst>
                                      </p:cBhvr>
                                      <p:tavLst>
                                        <p:tav tm="0">
                                          <p:val>
                                            <p:fltVal val="0"/>
                                          </p:val>
                                        </p:tav>
                                        <p:tav tm="100000">
                                          <p:val>
                                            <p:strVal val="#ppt_h"/>
                                          </p:val>
                                        </p:tav>
                                      </p:tavLst>
                                    </p:anim>
                                    <p:animEffect transition="in" filter="fade">
                                      <p:cBhvr>
                                        <p:cTn id="40" dur="500"/>
                                        <p:tgtEl>
                                          <p:spTgt spid="32"/>
                                        </p:tgtEl>
                                      </p:cBhvr>
                                    </p:animEffect>
                                  </p:childTnLst>
                                </p:cTn>
                              </p:par>
                            </p:childTnLst>
                          </p:cTn>
                        </p:par>
                        <p:par>
                          <p:cTn id="41" fill="hold">
                            <p:stCondLst>
                              <p:cond delay="500"/>
                            </p:stCondLst>
                            <p:childTnLst>
                              <p:par>
                                <p:cTn id="42" presetID="12" presetClass="entr" presetSubtype="8" fill="hold" nodeType="afterEffect">
                                  <p:stCondLst>
                                    <p:cond delay="0"/>
                                  </p:stCondLst>
                                  <p:childTnLst>
                                    <p:set>
                                      <p:cBhvr>
                                        <p:cTn id="43" dur="1" fill="hold">
                                          <p:stCondLst>
                                            <p:cond delay="0"/>
                                          </p:stCondLst>
                                        </p:cTn>
                                        <p:tgtEl>
                                          <p:spTgt spid="43"/>
                                        </p:tgtEl>
                                        <p:attrNameLst>
                                          <p:attrName>style.visibility</p:attrName>
                                        </p:attrNameLst>
                                      </p:cBhvr>
                                      <p:to>
                                        <p:strVal val="visible"/>
                                      </p:to>
                                    </p:set>
                                    <p:anim calcmode="lin" valueType="num">
                                      <p:cBhvr additive="base">
                                        <p:cTn id="44" dur="500"/>
                                        <p:tgtEl>
                                          <p:spTgt spid="43"/>
                                        </p:tgtEl>
                                        <p:attrNameLst>
                                          <p:attrName>ppt_x</p:attrName>
                                        </p:attrNameLst>
                                      </p:cBhvr>
                                      <p:tavLst>
                                        <p:tav tm="0">
                                          <p:val>
                                            <p:strVal val="#ppt_x-#ppt_w*1.125000"/>
                                          </p:val>
                                        </p:tav>
                                        <p:tav tm="100000">
                                          <p:val>
                                            <p:strVal val="#ppt_x"/>
                                          </p:val>
                                        </p:tav>
                                      </p:tavLst>
                                    </p:anim>
                                    <p:animEffect transition="in" filter="wipe(right)">
                                      <p:cBhvr>
                                        <p:cTn id="45" dur="500"/>
                                        <p:tgtEl>
                                          <p:spTgt spid="43"/>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xit" presetSubtype="0" fill="hold" grpId="1" nodeType="clickEffect">
                                  <p:stCondLst>
                                    <p:cond delay="0"/>
                                  </p:stCondLst>
                                  <p:childTnLst>
                                    <p:set>
                                      <p:cBhvr>
                                        <p:cTn id="49" dur="1" fill="hold">
                                          <p:stCondLst>
                                            <p:cond delay="0"/>
                                          </p:stCondLst>
                                        </p:cTn>
                                        <p:tgtEl>
                                          <p:spTgt spid="31"/>
                                        </p:tgtEl>
                                        <p:attrNameLst>
                                          <p:attrName>style.visibility</p:attrName>
                                        </p:attrNameLst>
                                      </p:cBhvr>
                                      <p:to>
                                        <p:strVal val="hidden"/>
                                      </p:to>
                                    </p:set>
                                  </p:childTnLst>
                                </p:cTn>
                              </p:par>
                              <p:par>
                                <p:cTn id="50" presetID="1" presetClass="exit" presetSubtype="0" fill="hold" nodeType="withEffect">
                                  <p:stCondLst>
                                    <p:cond delay="0"/>
                                  </p:stCondLst>
                                  <p:childTnLst>
                                    <p:set>
                                      <p:cBhvr>
                                        <p:cTn id="51" dur="1" fill="hold">
                                          <p:stCondLst>
                                            <p:cond delay="0"/>
                                          </p:stCondLst>
                                        </p:cTn>
                                        <p:tgtEl>
                                          <p:spTgt spid="32"/>
                                        </p:tgtEl>
                                        <p:attrNameLst>
                                          <p:attrName>style.visibility</p:attrName>
                                        </p:attrNameLst>
                                      </p:cBhvr>
                                      <p:to>
                                        <p:strVal val="hidden"/>
                                      </p:to>
                                    </p:set>
                                  </p:childTnLst>
                                </p:cTn>
                              </p:par>
                              <p:par>
                                <p:cTn id="52" presetID="1" presetClass="exit" presetSubtype="0" fill="hold" grpId="1" nodeType="withEffect">
                                  <p:stCondLst>
                                    <p:cond delay="0"/>
                                  </p:stCondLst>
                                  <p:childTnLst>
                                    <p:set>
                                      <p:cBhvr>
                                        <p:cTn id="53" dur="1" fill="hold">
                                          <p:stCondLst>
                                            <p:cond delay="0"/>
                                          </p:stCondLst>
                                        </p:cTn>
                                        <p:tgtEl>
                                          <p:spTgt spid="27"/>
                                        </p:tgtEl>
                                        <p:attrNameLst>
                                          <p:attrName>style.visibility</p:attrName>
                                        </p:attrNameLst>
                                      </p:cBhvr>
                                      <p:to>
                                        <p:strVal val="hidden"/>
                                      </p:to>
                                    </p:set>
                                  </p:childTnLst>
                                </p:cTn>
                              </p:par>
                              <p:par>
                                <p:cTn id="54" presetID="1" presetClass="exit" presetSubtype="0" fill="hold" nodeType="withEffect">
                                  <p:stCondLst>
                                    <p:cond delay="0"/>
                                  </p:stCondLst>
                                  <p:childTnLst>
                                    <p:set>
                                      <p:cBhvr>
                                        <p:cTn id="55" dur="1" fill="hold">
                                          <p:stCondLst>
                                            <p:cond delay="0"/>
                                          </p:stCondLst>
                                        </p:cTn>
                                        <p:tgtEl>
                                          <p:spTgt spid="43"/>
                                        </p:tgtEl>
                                        <p:attrNameLst>
                                          <p:attrName>style.visibility</p:attrName>
                                        </p:attrNameLst>
                                      </p:cBhvr>
                                      <p:to>
                                        <p:strVal val="hidden"/>
                                      </p:to>
                                    </p:set>
                                  </p:childTnLst>
                                </p:cTn>
                              </p:par>
                              <p:par>
                                <p:cTn id="56" presetID="53" presetClass="entr" presetSubtype="16" fill="hold" grpId="0" nodeType="withEffect">
                                  <p:stCondLst>
                                    <p:cond delay="0"/>
                                  </p:stCondLst>
                                  <p:childTnLst>
                                    <p:set>
                                      <p:cBhvr>
                                        <p:cTn id="57" dur="1" fill="hold">
                                          <p:stCondLst>
                                            <p:cond delay="0"/>
                                          </p:stCondLst>
                                        </p:cTn>
                                        <p:tgtEl>
                                          <p:spTgt spid="23"/>
                                        </p:tgtEl>
                                        <p:attrNameLst>
                                          <p:attrName>style.visibility</p:attrName>
                                        </p:attrNameLst>
                                      </p:cBhvr>
                                      <p:to>
                                        <p:strVal val="visible"/>
                                      </p:to>
                                    </p:set>
                                    <p:anim calcmode="lin" valueType="num">
                                      <p:cBhvr>
                                        <p:cTn id="58" dur="500" fill="hold"/>
                                        <p:tgtEl>
                                          <p:spTgt spid="23"/>
                                        </p:tgtEl>
                                        <p:attrNameLst>
                                          <p:attrName>ppt_w</p:attrName>
                                        </p:attrNameLst>
                                      </p:cBhvr>
                                      <p:tavLst>
                                        <p:tav tm="0">
                                          <p:val>
                                            <p:fltVal val="0"/>
                                          </p:val>
                                        </p:tav>
                                        <p:tav tm="100000">
                                          <p:val>
                                            <p:strVal val="#ppt_w"/>
                                          </p:val>
                                        </p:tav>
                                      </p:tavLst>
                                    </p:anim>
                                    <p:anim calcmode="lin" valueType="num">
                                      <p:cBhvr>
                                        <p:cTn id="59" dur="500" fill="hold"/>
                                        <p:tgtEl>
                                          <p:spTgt spid="23"/>
                                        </p:tgtEl>
                                        <p:attrNameLst>
                                          <p:attrName>ppt_h</p:attrName>
                                        </p:attrNameLst>
                                      </p:cBhvr>
                                      <p:tavLst>
                                        <p:tav tm="0">
                                          <p:val>
                                            <p:fltVal val="0"/>
                                          </p:val>
                                        </p:tav>
                                        <p:tav tm="100000">
                                          <p:val>
                                            <p:strVal val="#ppt_h"/>
                                          </p:val>
                                        </p:tav>
                                      </p:tavLst>
                                    </p:anim>
                                    <p:animEffect transition="in" filter="fade">
                                      <p:cBhvr>
                                        <p:cTn id="60" dur="500"/>
                                        <p:tgtEl>
                                          <p:spTgt spid="23"/>
                                        </p:tgtEl>
                                      </p:cBhvr>
                                    </p:animEffect>
                                  </p:childTnLst>
                                </p:cTn>
                              </p:par>
                              <p:par>
                                <p:cTn id="61" presetID="2" presetClass="entr" presetSubtype="4" fill="hold" nodeType="withEffect">
                                  <p:stCondLst>
                                    <p:cond delay="0"/>
                                  </p:stCondLst>
                                  <p:childTnLst>
                                    <p:set>
                                      <p:cBhvr>
                                        <p:cTn id="62" dur="1" fill="hold">
                                          <p:stCondLst>
                                            <p:cond delay="0"/>
                                          </p:stCondLst>
                                        </p:cTn>
                                        <p:tgtEl>
                                          <p:spTgt spid="24"/>
                                        </p:tgtEl>
                                        <p:attrNameLst>
                                          <p:attrName>style.visibility</p:attrName>
                                        </p:attrNameLst>
                                      </p:cBhvr>
                                      <p:to>
                                        <p:strVal val="visible"/>
                                      </p:to>
                                    </p:set>
                                    <p:anim calcmode="lin" valueType="num">
                                      <p:cBhvr>
                                        <p:cTn id="63" dur="500" fill="hold"/>
                                        <p:tgtEl>
                                          <p:spTgt spid="24"/>
                                        </p:tgtEl>
                                        <p:attrNameLst>
                                          <p:attrName>ppt_x</p:attrName>
                                        </p:attrNameLst>
                                      </p:cBhvr>
                                      <p:tavLst>
                                        <p:tav tm="0">
                                          <p:val>
                                            <p:strVal val="#ppt_x"/>
                                          </p:val>
                                        </p:tav>
                                        <p:tav tm="100000">
                                          <p:val>
                                            <p:strVal val="#ppt_x"/>
                                          </p:val>
                                        </p:tav>
                                      </p:tavLst>
                                    </p:anim>
                                    <p:anim calcmode="lin" valueType="num">
                                      <p:cBhvr>
                                        <p:cTn id="64" dur="500" fill="hold"/>
                                        <p:tgtEl>
                                          <p:spTgt spid="24"/>
                                        </p:tgtEl>
                                        <p:attrNameLst>
                                          <p:attrName>ppt_y</p:attrName>
                                        </p:attrNameLst>
                                      </p:cBhvr>
                                      <p:tavLst>
                                        <p:tav tm="0">
                                          <p:val>
                                            <p:strVal val="1+#ppt_h/2"/>
                                          </p:val>
                                        </p:tav>
                                        <p:tav tm="100000">
                                          <p:val>
                                            <p:strVal val="#ppt_y"/>
                                          </p:val>
                                        </p:tav>
                                      </p:tavLst>
                                    </p:anim>
                                  </p:childTnLst>
                                </p:cTn>
                              </p:par>
                              <p:par>
                                <p:cTn id="65" presetID="16" presetClass="entr" presetSubtype="21" fill="hold" grpId="0" nodeType="withEffect">
                                  <p:stCondLst>
                                    <p:cond delay="0"/>
                                  </p:stCondLst>
                                  <p:childTnLst>
                                    <p:set>
                                      <p:cBhvr>
                                        <p:cTn id="66" dur="1" fill="hold">
                                          <p:stCondLst>
                                            <p:cond delay="0"/>
                                          </p:stCondLst>
                                        </p:cTn>
                                        <p:tgtEl>
                                          <p:spTgt spid="25"/>
                                        </p:tgtEl>
                                        <p:attrNameLst>
                                          <p:attrName>style.visibility</p:attrName>
                                        </p:attrNameLst>
                                      </p:cBhvr>
                                      <p:to>
                                        <p:strVal val="visible"/>
                                      </p:to>
                                    </p:set>
                                    <p:animEffect transition="in" filter="barn(inVertical)">
                                      <p:cBhvr>
                                        <p:cTn id="67" dur="500"/>
                                        <p:tgtEl>
                                          <p:spTgt spid="25"/>
                                        </p:tgtEl>
                                      </p:cBhvr>
                                    </p:animEffect>
                                  </p:childTnLst>
                                </p:cTn>
                              </p:par>
                              <p:par>
                                <p:cTn id="68" presetID="53" presetClass="entr" presetSubtype="16" fill="hold" nodeType="withEffect">
                                  <p:stCondLst>
                                    <p:cond delay="0"/>
                                  </p:stCondLst>
                                  <p:childTnLst>
                                    <p:set>
                                      <p:cBhvr>
                                        <p:cTn id="69" dur="1" fill="hold">
                                          <p:stCondLst>
                                            <p:cond delay="0"/>
                                          </p:stCondLst>
                                        </p:cTn>
                                        <p:tgtEl>
                                          <p:spTgt spid="26"/>
                                        </p:tgtEl>
                                        <p:attrNameLst>
                                          <p:attrName>style.visibility</p:attrName>
                                        </p:attrNameLst>
                                      </p:cBhvr>
                                      <p:to>
                                        <p:strVal val="visible"/>
                                      </p:to>
                                    </p:set>
                                    <p:anim calcmode="lin" valueType="num">
                                      <p:cBhvr>
                                        <p:cTn id="70" dur="500" fill="hold"/>
                                        <p:tgtEl>
                                          <p:spTgt spid="26"/>
                                        </p:tgtEl>
                                        <p:attrNameLst>
                                          <p:attrName>ppt_w</p:attrName>
                                        </p:attrNameLst>
                                      </p:cBhvr>
                                      <p:tavLst>
                                        <p:tav tm="0">
                                          <p:val>
                                            <p:fltVal val="0"/>
                                          </p:val>
                                        </p:tav>
                                        <p:tav tm="100000">
                                          <p:val>
                                            <p:strVal val="#ppt_w"/>
                                          </p:val>
                                        </p:tav>
                                      </p:tavLst>
                                    </p:anim>
                                    <p:anim calcmode="lin" valueType="num">
                                      <p:cBhvr>
                                        <p:cTn id="71" dur="500" fill="hold"/>
                                        <p:tgtEl>
                                          <p:spTgt spid="26"/>
                                        </p:tgtEl>
                                        <p:attrNameLst>
                                          <p:attrName>ppt_h</p:attrName>
                                        </p:attrNameLst>
                                      </p:cBhvr>
                                      <p:tavLst>
                                        <p:tav tm="0">
                                          <p:val>
                                            <p:fltVal val="0"/>
                                          </p:val>
                                        </p:tav>
                                        <p:tav tm="100000">
                                          <p:val>
                                            <p:strVal val="#ppt_h"/>
                                          </p:val>
                                        </p:tav>
                                      </p:tavLst>
                                    </p:anim>
                                    <p:animEffect transition="in" filter="fade">
                                      <p:cBhvr>
                                        <p:cTn id="7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ldLvl="0" animBg="1"/>
      <p:bldP spid="17" grpId="1" animBg="1"/>
      <p:bldP spid="18" grpId="0" bldLvl="0" animBg="1"/>
      <p:bldP spid="18" grpId="1" animBg="1"/>
      <p:bldP spid="20" grpId="0" bldLvl="0" animBg="1"/>
      <p:bldP spid="25" grpId="0" bldLvl="0" animBg="1"/>
      <p:bldP spid="27" grpId="0" bldLvl="0" animBg="1"/>
      <p:bldP spid="27" grpId="1" animBg="1"/>
      <p:bldP spid="31" grpId="0" bldLvl="0" animBg="1"/>
      <p:bldP spid="31" grpId="1" animBg="1"/>
      <p:bldP spid="23" grpId="0" bldLvl="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p:nvPr/>
        </p:nvSpPr>
        <p:spPr>
          <a:xfrm>
            <a:off x="706438" y="177800"/>
            <a:ext cx="10771187" cy="490538"/>
          </a:xfrm>
          <a:prstGeom prst="rect">
            <a:avLst/>
          </a:prstGeom>
          <a:noFill/>
          <a:ln w="9525">
            <a:noFill/>
          </a:ln>
        </p:spPr>
        <p:txBody>
          <a:bodyPr anchor="t"/>
          <a:lstStyle/>
          <a:p>
            <a:pPr lvl="0" indent="0" eaLnBrk="0" hangingPunct="0">
              <a:lnSpc>
                <a:spcPct val="90000"/>
              </a:lnSpc>
            </a:pPr>
            <a:r>
              <a:rPr lang="zh-CN" sz="3200" dirty="0">
                <a:solidFill>
                  <a:schemeClr val="bg1"/>
                </a:solidFill>
                <a:latin typeface="微软雅黑" panose="020B0503020204020204" pitchFamily="34" charset="-122"/>
                <a:ea typeface="微软雅黑" panose="020B0503020204020204" pitchFamily="34" charset="-122"/>
                <a:sym typeface="+mn-ea"/>
              </a:rPr>
              <a:t>研学平台</a:t>
            </a:r>
            <a:r>
              <a:rPr lang="en-US" altLang="zh-CN" sz="3200" dirty="0">
                <a:solidFill>
                  <a:schemeClr val="bg1"/>
                </a:solidFill>
                <a:latin typeface="微软雅黑" panose="020B0503020204020204" pitchFamily="34" charset="-122"/>
                <a:ea typeface="微软雅黑" panose="020B0503020204020204" pitchFamily="34" charset="-122"/>
                <a:sym typeface="+mn-ea"/>
              </a:rPr>
              <a:t>——</a:t>
            </a:r>
            <a:r>
              <a:rPr lang="zh-CN" sz="3200" dirty="0">
                <a:solidFill>
                  <a:schemeClr val="bg1"/>
                </a:solidFill>
                <a:latin typeface="微软雅黑" panose="020B0503020204020204" pitchFamily="34" charset="-122"/>
                <a:ea typeface="微软雅黑" panose="020B0503020204020204" pitchFamily="34" charset="-122"/>
                <a:sym typeface="+mn-ea"/>
              </a:rPr>
              <a:t>成果创作</a:t>
            </a:r>
            <a:endParaRPr sz="3200" dirty="0">
              <a:solidFill>
                <a:schemeClr val="bg1"/>
              </a:solidFill>
              <a:latin typeface="微软雅黑" panose="020B0503020204020204" pitchFamily="34" charset="-122"/>
              <a:ea typeface="微软雅黑" panose="020B0503020204020204" pitchFamily="34" charset="-122"/>
            </a:endParaRPr>
          </a:p>
        </p:txBody>
      </p:sp>
      <p:grpSp>
        <p:nvGrpSpPr>
          <p:cNvPr id="28" name="Group 4"/>
          <p:cNvGrpSpPr/>
          <p:nvPr/>
        </p:nvGrpSpPr>
        <p:grpSpPr bwMode="auto">
          <a:xfrm>
            <a:off x="217164" y="1217253"/>
            <a:ext cx="1655445" cy="619125"/>
            <a:chOff x="404" y="1936"/>
            <a:chExt cx="1326" cy="298"/>
          </a:xfrm>
          <a:gradFill>
            <a:gsLst>
              <a:gs pos="0">
                <a:srgbClr val="9EE256"/>
              </a:gs>
              <a:gs pos="100000">
                <a:srgbClr val="52762D"/>
              </a:gs>
            </a:gsLst>
            <a:lin ang="5400000" scaled="0"/>
          </a:gradFill>
        </p:grpSpPr>
        <p:sp>
          <p:nvSpPr>
            <p:cNvPr id="29" name="Rectangle 5"/>
            <p:cNvSpPr>
              <a:spLocks noChangeArrowheads="1"/>
            </p:cNvSpPr>
            <p:nvPr/>
          </p:nvSpPr>
          <p:spPr bwMode="invGray">
            <a:xfrm>
              <a:off x="404" y="1936"/>
              <a:ext cx="1205" cy="298"/>
            </a:xfrm>
            <a:prstGeom prst="rect">
              <a:avLst/>
            </a:prstGeom>
            <a:grpFill/>
          </p:spPr>
          <p:style>
            <a:lnRef idx="3">
              <a:schemeClr val="lt1"/>
            </a:lnRef>
            <a:fillRef idx="1">
              <a:schemeClr val="accent3"/>
            </a:fillRef>
            <a:effectRef idx="1">
              <a:schemeClr val="accent3"/>
            </a:effectRef>
            <a:fontRef idx="minor">
              <a:schemeClr val="lt1"/>
            </a:fontRef>
          </p:style>
          <p:txBody>
            <a:bodyPr wrap="none" anchor="ctr"/>
            <a:lstStyle/>
            <a:p>
              <a:pPr algn="ctr" fontAlgn="auto">
                <a:defRPr/>
              </a:pPr>
              <a:r>
                <a:rPr lang="zh-CN" altLang="en-US" sz="1600" b="1" noProof="1">
                  <a:solidFill>
                    <a:schemeClr val="tx1"/>
                  </a:solidFill>
                  <a:latin typeface="宋体" panose="02010600030101010101" pitchFamily="2" charset="-122"/>
                  <a:ea typeface="宋体" panose="02010600030101010101" pitchFamily="2" charset="-122"/>
                  <a:sym typeface="+mn-ea"/>
                </a:rPr>
                <a:t>成果创作</a:t>
              </a:r>
            </a:p>
          </p:txBody>
        </p:sp>
        <p:sp>
          <p:nvSpPr>
            <p:cNvPr id="9" name="AutoShape 6"/>
            <p:cNvSpPr>
              <a:spLocks noChangeArrowheads="1"/>
            </p:cNvSpPr>
            <p:nvPr/>
          </p:nvSpPr>
          <p:spPr bwMode="invGray">
            <a:xfrm rot="5400000">
              <a:off x="1600" y="2025"/>
              <a:ext cx="139" cy="120"/>
            </a:xfrm>
            <a:prstGeom prst="triangle">
              <a:avLst>
                <a:gd name="adj" fmla="val 50000"/>
              </a:avLst>
            </a:prstGeom>
            <a:grpFill/>
          </p:spPr>
          <p:style>
            <a:lnRef idx="3">
              <a:schemeClr val="lt1"/>
            </a:lnRef>
            <a:fillRef idx="1">
              <a:schemeClr val="accent3"/>
            </a:fillRef>
            <a:effectRef idx="1">
              <a:schemeClr val="accent3"/>
            </a:effectRef>
            <a:fontRef idx="minor">
              <a:schemeClr val="lt1"/>
            </a:fontRef>
          </p:style>
          <p:txBody>
            <a:bodyPr wrap="none" anchor="ctr"/>
            <a:lstStyle/>
            <a:p>
              <a:pPr fontAlgn="auto">
                <a:defRPr/>
              </a:pPr>
              <a:endParaRPr lang="zh-CN" altLang="zh-CN" sz="1600" noProof="1">
                <a:solidFill>
                  <a:schemeClr val="bg1"/>
                </a:solidFill>
                <a:latin typeface="微软雅黑" panose="020B0503020204020204" pitchFamily="34" charset="-122"/>
                <a:ea typeface="微软雅黑" panose="020B0503020204020204" pitchFamily="34" charset="-122"/>
              </a:endParaRPr>
            </a:p>
          </p:txBody>
        </p:sp>
      </p:grpSp>
      <p:pic>
        <p:nvPicPr>
          <p:cNvPr id="3" name="图片 2"/>
          <p:cNvPicPr>
            <a:picLocks noChangeAspect="1"/>
          </p:cNvPicPr>
          <p:nvPr/>
        </p:nvPicPr>
        <p:blipFill>
          <a:blip r:embed="rId3"/>
          <a:stretch>
            <a:fillRect/>
          </a:stretch>
        </p:blipFill>
        <p:spPr>
          <a:xfrm>
            <a:off x="1871980" y="1002665"/>
            <a:ext cx="10215245" cy="5307965"/>
          </a:xfrm>
          <a:prstGeom prst="rect">
            <a:avLst/>
          </a:prstGeom>
        </p:spPr>
      </p:pic>
      <p:sp>
        <p:nvSpPr>
          <p:cNvPr id="34" name="矩形 33"/>
          <p:cNvSpPr/>
          <p:nvPr/>
        </p:nvSpPr>
        <p:spPr>
          <a:xfrm>
            <a:off x="3017838" y="917224"/>
            <a:ext cx="441325" cy="34766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600" noProof="1"/>
          </a:p>
        </p:txBody>
      </p:sp>
      <p:pic>
        <p:nvPicPr>
          <p:cNvPr id="35" name="图片 34"/>
          <p:cNvPicPr>
            <a:picLocks noChangeAspect="1"/>
          </p:cNvPicPr>
          <p:nvPr/>
        </p:nvPicPr>
        <p:blipFill>
          <a:blip r:embed="rId4"/>
          <a:stretch>
            <a:fillRect/>
          </a:stretch>
        </p:blipFill>
        <p:spPr>
          <a:xfrm>
            <a:off x="3028950" y="1295400"/>
            <a:ext cx="4945380" cy="619760"/>
          </a:xfrm>
          <a:prstGeom prst="rect">
            <a:avLst/>
          </a:prstGeom>
          <a:noFill/>
          <a:ln w="9525">
            <a:noFill/>
          </a:ln>
        </p:spPr>
      </p:pic>
      <p:sp>
        <p:nvSpPr>
          <p:cNvPr id="36" name="矩形 35"/>
          <p:cNvSpPr/>
          <p:nvPr/>
        </p:nvSpPr>
        <p:spPr>
          <a:xfrm>
            <a:off x="5986145" y="1327150"/>
            <a:ext cx="571500" cy="56134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600" noProof="1"/>
          </a:p>
        </p:txBody>
      </p:sp>
      <p:pic>
        <p:nvPicPr>
          <p:cNvPr id="7" name="图片 6"/>
          <p:cNvPicPr>
            <a:picLocks noChangeAspect="1"/>
          </p:cNvPicPr>
          <p:nvPr/>
        </p:nvPicPr>
        <p:blipFill>
          <a:blip r:embed="rId5"/>
          <a:stretch>
            <a:fillRect/>
          </a:stretch>
        </p:blipFill>
        <p:spPr>
          <a:xfrm>
            <a:off x="1871345" y="1002665"/>
            <a:ext cx="10215880" cy="5308600"/>
          </a:xfrm>
          <a:prstGeom prst="rect">
            <a:avLst/>
          </a:prstGeom>
        </p:spPr>
      </p:pic>
      <p:sp>
        <p:nvSpPr>
          <p:cNvPr id="10" name="直接连接符 9"/>
          <p:cNvSpPr/>
          <p:nvPr/>
        </p:nvSpPr>
        <p:spPr>
          <a:xfrm flipH="1">
            <a:off x="10066021" y="1715736"/>
            <a:ext cx="0" cy="620713"/>
          </a:xfrm>
          <a:prstGeom prst="line">
            <a:avLst/>
          </a:prstGeom>
          <a:ln w="19050" cap="flat" cmpd="sng">
            <a:solidFill>
              <a:srgbClr val="00B050"/>
            </a:solidFill>
            <a:prstDash val="solid"/>
            <a:round/>
            <a:headEnd type="none" w="med" len="med"/>
            <a:tailEnd type="oval" w="med" len="med"/>
          </a:ln>
        </p:spPr>
        <p:txBody>
          <a:bodyPr anchor="t"/>
          <a:lstStyle/>
          <a:p>
            <a:endParaRPr lang="zh-CN" altLang="en-US" sz="135">
              <a:solidFill>
                <a:srgbClr val="000000"/>
              </a:solidFill>
              <a:latin typeface="Arial" panose="020B0604020202020204" pitchFamily="34" charset="0"/>
              <a:ea typeface="微软雅黑" panose="020B0503020204020204" pitchFamily="34" charset="-122"/>
            </a:endParaRPr>
          </a:p>
        </p:txBody>
      </p:sp>
      <p:sp>
        <p:nvSpPr>
          <p:cNvPr id="11" name="矩形 15"/>
          <p:cNvSpPr>
            <a:spLocks noChangeArrowheads="1"/>
          </p:cNvSpPr>
          <p:nvPr/>
        </p:nvSpPr>
        <p:spPr bwMode="auto">
          <a:xfrm>
            <a:off x="8978900" y="1264285"/>
            <a:ext cx="2668905" cy="627380"/>
          </a:xfrm>
          <a:prstGeom prst="rect">
            <a:avLst/>
          </a:prstGeom>
          <a:solidFill>
            <a:srgbClr val="00B050"/>
          </a:solidFill>
          <a:ln>
            <a:noFill/>
          </a:ln>
          <a:effectLst/>
        </p:spPr>
        <p:txBody>
          <a:bodyPr anchor="ctr"/>
          <a:lstStyle>
            <a:lvl1pPr>
              <a:lnSpc>
                <a:spcPct val="90000"/>
              </a:lnSpc>
              <a:spcBef>
                <a:spcPct val="30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ct val="300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ct val="300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fontAlgn="auto">
              <a:lnSpc>
                <a:spcPct val="100000"/>
              </a:lnSpc>
              <a:spcBef>
                <a:spcPct val="0"/>
              </a:spcBef>
              <a:buFont typeface="Arial" panose="020B0604020202020204" pitchFamily="34" charset="0"/>
              <a:buNone/>
            </a:pPr>
            <a:r>
              <a:rPr lang="zh-CN" altLang="en-US" sz="2000" b="1" noProof="1">
                <a:solidFill>
                  <a:prstClr val="white"/>
                </a:solidFill>
                <a:ea typeface="微软雅黑" panose="020B0503020204020204" pitchFamily="34" charset="-122"/>
                <a:cs typeface="+mn-cs"/>
              </a:rPr>
              <a:t>笔记、摘录、碎片内容直接引用</a:t>
            </a:r>
            <a:endParaRPr lang="zh-CN" altLang="en-US" sz="2000" b="1" noProof="1">
              <a:solidFill>
                <a:prstClr val="white"/>
              </a:solidFill>
              <a:ea typeface="微软雅黑" panose="020B0503020204020204" pitchFamily="34" charset="-122"/>
            </a:endParaRPr>
          </a:p>
        </p:txBody>
      </p:sp>
      <p:sp>
        <p:nvSpPr>
          <p:cNvPr id="12" name="矩形 11"/>
          <p:cNvSpPr/>
          <p:nvPr/>
        </p:nvSpPr>
        <p:spPr>
          <a:xfrm>
            <a:off x="8829675" y="2379980"/>
            <a:ext cx="3028950" cy="671830"/>
          </a:xfrm>
          <a:prstGeom prst="rect">
            <a:avLst/>
          </a:prstGeom>
          <a:noFill/>
          <a:ln w="28575" cap="flat" cmpd="sng" algn="ctr">
            <a:solidFill>
              <a:srgbClr val="FF0000"/>
            </a:solidFill>
            <a:prstDash val="solid"/>
          </a:ln>
          <a:effectLst/>
        </p:spPr>
        <p:style>
          <a:lnRef idx="2">
            <a:srgbClr val="4F81BD">
              <a:shade val="50000"/>
            </a:srgbClr>
          </a:lnRef>
          <a:fillRef idx="1">
            <a:srgbClr val="4F81BD"/>
          </a:fillRef>
          <a:effectRef idx="0">
            <a:srgbClr val="4F81BD"/>
          </a:effectRef>
          <a:fontRef idx="minor">
            <a:sysClr val="window" lastClr="FFFFFF"/>
          </a:fontRef>
        </p:style>
        <p:txBody>
          <a:bodyPr rtlCol="0" anchor="ctr"/>
          <a:lstStyle/>
          <a:p>
            <a:pPr algn="ctr" fontAlgn="base"/>
            <a:endParaRPr lang="zh-CN" altLang="en-US" sz="1615" noProof="1"/>
          </a:p>
        </p:txBody>
      </p:sp>
      <p:sp>
        <p:nvSpPr>
          <p:cNvPr id="37" name="直接连接符 36"/>
          <p:cNvSpPr/>
          <p:nvPr/>
        </p:nvSpPr>
        <p:spPr>
          <a:xfrm rot="10800000" flipH="1" flipV="1">
            <a:off x="11697335" y="2858770"/>
            <a:ext cx="635" cy="725805"/>
          </a:xfrm>
          <a:prstGeom prst="line">
            <a:avLst/>
          </a:prstGeom>
          <a:ln w="19050" cap="flat" cmpd="sng">
            <a:solidFill>
              <a:srgbClr val="0070C0"/>
            </a:solidFill>
            <a:prstDash val="solid"/>
            <a:round/>
            <a:headEnd type="none" w="med" len="med"/>
            <a:tailEnd type="oval" w="med" len="med"/>
          </a:ln>
        </p:spPr>
        <p:txBody>
          <a:bodyPr anchor="t"/>
          <a:lstStyle/>
          <a:p>
            <a:endParaRPr lang="zh-CN" altLang="en-US" sz="135">
              <a:solidFill>
                <a:srgbClr val="000000"/>
              </a:solidFill>
              <a:latin typeface="Arial" panose="020B0604020202020204" pitchFamily="34" charset="0"/>
              <a:ea typeface="微软雅黑" panose="020B0503020204020204" pitchFamily="34" charset="-122"/>
            </a:endParaRPr>
          </a:p>
        </p:txBody>
      </p:sp>
      <p:sp>
        <p:nvSpPr>
          <p:cNvPr id="38" name="矩形 15"/>
          <p:cNvSpPr>
            <a:spLocks noChangeArrowheads="1"/>
          </p:cNvSpPr>
          <p:nvPr/>
        </p:nvSpPr>
        <p:spPr bwMode="auto">
          <a:xfrm>
            <a:off x="9789795" y="2545080"/>
            <a:ext cx="2297430" cy="549275"/>
          </a:xfrm>
          <a:prstGeom prst="rect">
            <a:avLst/>
          </a:prstGeom>
          <a:solidFill>
            <a:srgbClr val="0070C0"/>
          </a:solidFill>
          <a:ln>
            <a:noFill/>
          </a:ln>
          <a:effectLst/>
        </p:spPr>
        <p:txBody>
          <a:bodyPr anchor="ctr"/>
          <a:lstStyle>
            <a:lvl1pPr>
              <a:lnSpc>
                <a:spcPct val="90000"/>
              </a:lnSpc>
              <a:spcBef>
                <a:spcPct val="30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ct val="300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ct val="300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fontAlgn="auto">
              <a:lnSpc>
                <a:spcPct val="100000"/>
              </a:lnSpc>
              <a:spcBef>
                <a:spcPct val="0"/>
              </a:spcBef>
              <a:buFont typeface="Arial" panose="020B0604020202020204" pitchFamily="34" charset="0"/>
              <a:buNone/>
            </a:pPr>
            <a:r>
              <a:rPr lang="zh-CN" altLang="en-US" sz="2000" b="1" noProof="1">
                <a:solidFill>
                  <a:prstClr val="white"/>
                </a:solidFill>
                <a:ea typeface="微软雅黑" panose="020B0503020204020204" pitchFamily="34" charset="-122"/>
                <a:cs typeface="+mn-cs"/>
              </a:rPr>
              <a:t>点击添加到原文中</a:t>
            </a:r>
            <a:endParaRPr lang="zh-CN" altLang="en-US" sz="2000" b="1" noProof="1">
              <a:solidFill>
                <a:prstClr val="white"/>
              </a:solidFill>
              <a:ea typeface="微软雅黑" panose="020B0503020204020204" pitchFamily="34" charset="-122"/>
            </a:endParaRPr>
          </a:p>
        </p:txBody>
      </p:sp>
      <p:pic>
        <p:nvPicPr>
          <p:cNvPr id="14" name="图片 13"/>
          <p:cNvPicPr>
            <a:picLocks noChangeAspect="1"/>
          </p:cNvPicPr>
          <p:nvPr/>
        </p:nvPicPr>
        <p:blipFill>
          <a:blip r:embed="rId6"/>
          <a:stretch>
            <a:fillRect/>
          </a:stretch>
        </p:blipFill>
        <p:spPr>
          <a:xfrm>
            <a:off x="1871980" y="1019175"/>
            <a:ext cx="10216515" cy="5292090"/>
          </a:xfrm>
          <a:prstGeom prst="rect">
            <a:avLst/>
          </a:prstGeom>
        </p:spPr>
      </p:pic>
      <p:sp>
        <p:nvSpPr>
          <p:cNvPr id="39" name="矩形 38"/>
          <p:cNvSpPr/>
          <p:nvPr/>
        </p:nvSpPr>
        <p:spPr>
          <a:xfrm>
            <a:off x="4191000" y="4906645"/>
            <a:ext cx="298450" cy="255905"/>
          </a:xfrm>
          <a:prstGeom prst="rect">
            <a:avLst/>
          </a:prstGeom>
          <a:noFill/>
          <a:ln w="19050" cap="flat" cmpd="sng">
            <a:solidFill>
              <a:srgbClr val="E46C0A"/>
            </a:solidFill>
            <a:prstDash val="solid"/>
            <a:round/>
            <a:headEnd type="none" w="med" len="med"/>
            <a:tailEnd type="none" w="med" len="med"/>
          </a:ln>
        </p:spPr>
        <p:txBody>
          <a:bodyPr anchor="ctr"/>
          <a:lstStyle/>
          <a:p>
            <a:pPr algn="ctr" defTabSz="913765"/>
            <a:endParaRPr lang="zh-CN" altLang="en-US" sz="1600">
              <a:solidFill>
                <a:srgbClr val="000000"/>
              </a:solidFill>
              <a:latin typeface="Arial" panose="020B0604020202020204" pitchFamily="34" charset="0"/>
              <a:ea typeface="微软雅黑" panose="020B0503020204020204" pitchFamily="34" charset="-122"/>
            </a:endParaRPr>
          </a:p>
        </p:txBody>
      </p:sp>
      <p:sp>
        <p:nvSpPr>
          <p:cNvPr id="41" name="矩形 40"/>
          <p:cNvSpPr>
            <a:spLocks noChangeArrowheads="1"/>
          </p:cNvSpPr>
          <p:nvPr/>
        </p:nvSpPr>
        <p:spPr bwMode="auto">
          <a:xfrm>
            <a:off x="3043555" y="3865245"/>
            <a:ext cx="2668905" cy="556260"/>
          </a:xfrm>
          <a:prstGeom prst="rect">
            <a:avLst/>
          </a:prstGeom>
          <a:solidFill>
            <a:srgbClr val="FF0000"/>
          </a:solidFill>
          <a:ln>
            <a:noFill/>
          </a:ln>
          <a:effectLst/>
        </p:spPr>
        <p:txBody>
          <a:bodyPr anchor="ctr"/>
          <a:lstStyle>
            <a:lvl1pPr>
              <a:lnSpc>
                <a:spcPct val="90000"/>
              </a:lnSpc>
              <a:spcBef>
                <a:spcPct val="30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ct val="300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ct val="300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fontAlgn="auto">
              <a:lnSpc>
                <a:spcPct val="100000"/>
              </a:lnSpc>
              <a:spcBef>
                <a:spcPct val="0"/>
              </a:spcBef>
              <a:buFont typeface="Arial" panose="020B0604020202020204" pitchFamily="34" charset="0"/>
              <a:buNone/>
            </a:pPr>
            <a:r>
              <a:rPr lang="zh-CN" altLang="en-US" sz="1800" b="1" noProof="1">
                <a:solidFill>
                  <a:prstClr val="white"/>
                </a:solidFill>
                <a:ea typeface="微软雅黑" panose="020B0503020204020204" pitchFamily="34" charset="-122"/>
                <a:cs typeface="+mn-cs"/>
              </a:rPr>
              <a:t>系统自动添加引用关系，作者双击可修改</a:t>
            </a:r>
            <a:endParaRPr lang="zh-CN" altLang="en-US" sz="1800" b="1" noProof="1">
              <a:solidFill>
                <a:prstClr val="white"/>
              </a:solidFill>
              <a:ea typeface="微软雅黑" panose="020B0503020204020204" pitchFamily="34" charset="-122"/>
            </a:endParaRPr>
          </a:p>
        </p:txBody>
      </p:sp>
      <p:sp>
        <p:nvSpPr>
          <p:cNvPr id="40" name="直接连接符 39"/>
          <p:cNvSpPr/>
          <p:nvPr/>
        </p:nvSpPr>
        <p:spPr>
          <a:xfrm rot="10800000" flipH="1" flipV="1">
            <a:off x="4354830" y="4417695"/>
            <a:ext cx="2540" cy="455295"/>
          </a:xfrm>
          <a:prstGeom prst="line">
            <a:avLst/>
          </a:prstGeom>
          <a:ln w="19050" cap="flat" cmpd="sng">
            <a:solidFill>
              <a:srgbClr val="FF0000"/>
            </a:solidFill>
            <a:prstDash val="solid"/>
            <a:round/>
            <a:headEnd type="none" w="med" len="med"/>
            <a:tailEnd type="oval" w="med" len="med"/>
          </a:ln>
        </p:spPr>
        <p:txBody>
          <a:bodyPr anchor="t"/>
          <a:lstStyle/>
          <a:p>
            <a:endParaRPr lang="zh-CN" altLang="en-US" sz="135">
              <a:solidFill>
                <a:srgbClr val="000000"/>
              </a:solidFill>
              <a:latin typeface="Arial" panose="020B0604020202020204" pitchFamily="34" charset="0"/>
              <a:ea typeface="微软雅黑" panose="020B0503020204020204" pitchFamily="34" charset="-122"/>
            </a:endParaRPr>
          </a:p>
        </p:txBody>
      </p:sp>
      <p:pic>
        <p:nvPicPr>
          <p:cNvPr id="15" name="图片 14"/>
          <p:cNvPicPr>
            <a:picLocks noChangeAspect="1"/>
          </p:cNvPicPr>
          <p:nvPr/>
        </p:nvPicPr>
        <p:blipFill>
          <a:blip r:embed="rId7"/>
          <a:stretch>
            <a:fillRect/>
          </a:stretch>
        </p:blipFill>
        <p:spPr>
          <a:xfrm>
            <a:off x="5985510" y="3392170"/>
            <a:ext cx="3804285" cy="1304925"/>
          </a:xfrm>
          <a:prstGeom prst="rect">
            <a:avLst/>
          </a:prstGeom>
        </p:spPr>
      </p:pic>
      <p:sp>
        <p:nvSpPr>
          <p:cNvPr id="16" name="矩形 15"/>
          <p:cNvSpPr/>
          <p:nvPr/>
        </p:nvSpPr>
        <p:spPr>
          <a:xfrm>
            <a:off x="2474595" y="5197475"/>
            <a:ext cx="5077460" cy="755650"/>
          </a:xfrm>
          <a:prstGeom prst="rect">
            <a:avLst/>
          </a:prstGeom>
          <a:noFill/>
          <a:ln w="19050" cap="flat" cmpd="sng">
            <a:solidFill>
              <a:srgbClr val="E46C0A"/>
            </a:solidFill>
            <a:prstDash val="solid"/>
            <a:round/>
            <a:headEnd type="none" w="med" len="med"/>
            <a:tailEnd type="none" w="med" len="med"/>
          </a:ln>
        </p:spPr>
        <p:txBody>
          <a:bodyPr anchor="ctr"/>
          <a:lstStyle/>
          <a:p>
            <a:pPr algn="ctr" defTabSz="913765"/>
            <a:endParaRPr lang="zh-CN" altLang="en-US" sz="1600">
              <a:solidFill>
                <a:srgbClr val="000000"/>
              </a:solidFill>
              <a:latin typeface="Arial" panose="020B0604020202020204" pitchFamily="34" charset="0"/>
              <a:ea typeface="微软雅黑" panose="020B0503020204020204" pitchFamily="34" charset="-122"/>
            </a:endParaRPr>
          </a:p>
        </p:txBody>
      </p:sp>
      <p:sp>
        <p:nvSpPr>
          <p:cNvPr id="21" name="矩形 20"/>
          <p:cNvSpPr>
            <a:spLocks noChangeArrowheads="1"/>
          </p:cNvSpPr>
          <p:nvPr/>
        </p:nvSpPr>
        <p:spPr bwMode="auto">
          <a:xfrm>
            <a:off x="5201285" y="4140835"/>
            <a:ext cx="2668905" cy="556260"/>
          </a:xfrm>
          <a:prstGeom prst="rect">
            <a:avLst/>
          </a:prstGeom>
          <a:solidFill>
            <a:schemeClr val="accent6"/>
          </a:solidFill>
          <a:ln>
            <a:noFill/>
          </a:ln>
          <a:effectLst/>
        </p:spPr>
        <p:txBody>
          <a:bodyPr anchor="ctr"/>
          <a:lstStyle>
            <a:lvl1pPr>
              <a:lnSpc>
                <a:spcPct val="90000"/>
              </a:lnSpc>
              <a:spcBef>
                <a:spcPct val="30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ct val="300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ct val="300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fontAlgn="auto">
              <a:lnSpc>
                <a:spcPct val="100000"/>
              </a:lnSpc>
              <a:spcBef>
                <a:spcPct val="0"/>
              </a:spcBef>
              <a:buFont typeface="Arial" panose="020B0604020202020204" pitchFamily="34" charset="0"/>
              <a:buNone/>
            </a:pPr>
            <a:r>
              <a:rPr lang="zh-CN" altLang="en-US" sz="1800" b="1" noProof="1">
                <a:solidFill>
                  <a:prstClr val="white"/>
                </a:solidFill>
                <a:ea typeface="微软雅黑" panose="020B0503020204020204" pitchFamily="34" charset="-122"/>
                <a:cs typeface="+mn-cs"/>
              </a:rPr>
              <a:t>系统自动生成参考文献</a:t>
            </a:r>
            <a:endParaRPr lang="en-US" altLang="zh-CN" sz="1800" b="1" noProof="1">
              <a:solidFill>
                <a:prstClr val="white"/>
              </a:solidFill>
              <a:ea typeface="微软雅黑" panose="020B0503020204020204" pitchFamily="34" charset="-122"/>
              <a:cs typeface="+mn-cs"/>
            </a:endParaRPr>
          </a:p>
        </p:txBody>
      </p:sp>
      <p:sp>
        <p:nvSpPr>
          <p:cNvPr id="22" name="直接连接符 21"/>
          <p:cNvSpPr/>
          <p:nvPr/>
        </p:nvSpPr>
        <p:spPr>
          <a:xfrm rot="10800000" flipH="1" flipV="1">
            <a:off x="6512560" y="4693285"/>
            <a:ext cx="2540" cy="455295"/>
          </a:xfrm>
          <a:prstGeom prst="line">
            <a:avLst/>
          </a:prstGeom>
          <a:ln>
            <a:headEnd type="none" w="med" len="med"/>
            <a:tailEnd type="oval" w="med" len="med"/>
          </a:ln>
        </p:spPr>
        <p:style>
          <a:lnRef idx="3">
            <a:schemeClr val="accent6"/>
          </a:lnRef>
          <a:fillRef idx="0">
            <a:schemeClr val="accent6"/>
          </a:fillRef>
          <a:effectRef idx="2">
            <a:schemeClr val="accent6"/>
          </a:effectRef>
          <a:fontRef idx="minor">
            <a:schemeClr val="tx1"/>
          </a:fontRef>
        </p:style>
        <p:txBody>
          <a:bodyPr anchor="t"/>
          <a:lstStyle/>
          <a:p>
            <a:endParaRPr lang="zh-CN" altLang="en-US" sz="135">
              <a:solidFill>
                <a:srgbClr val="000000"/>
              </a:solidFill>
              <a:latin typeface="Arial" panose="020B0604020202020204" pitchFamily="34" charset="0"/>
              <a:ea typeface="微软雅黑" panose="020B0503020204020204" pitchFamily="34" charset="-122"/>
            </a:endParaRPr>
          </a:p>
        </p:txBody>
      </p:sp>
      <p:cxnSp>
        <p:nvCxnSpPr>
          <p:cNvPr id="30" name="曲线连接符 29"/>
          <p:cNvCxnSpPr>
            <a:endCxn id="39" idx="1"/>
          </p:cNvCxnSpPr>
          <p:nvPr/>
        </p:nvCxnSpPr>
        <p:spPr>
          <a:xfrm flipV="1">
            <a:off x="2868295" y="5034915"/>
            <a:ext cx="1322705" cy="571500"/>
          </a:xfrm>
          <a:prstGeom prst="curvedConnector3">
            <a:avLst>
              <a:gd name="adj1" fmla="val 50024"/>
            </a:avLst>
          </a:prstGeom>
          <a:ln w="19050">
            <a:solidFill>
              <a:srgbClr val="0070C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44" name="矩形 43"/>
          <p:cNvSpPr/>
          <p:nvPr/>
        </p:nvSpPr>
        <p:spPr>
          <a:xfrm>
            <a:off x="1834516" y="3094638"/>
            <a:ext cx="9358313" cy="1362075"/>
          </a:xfrm>
          <a:prstGeom prst="rect">
            <a:avLst/>
          </a:prstGeom>
          <a:solidFill>
            <a:srgbClr val="FD8B07">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6000" rIns="96000" anchor="ctr">
            <a:normAutofit/>
          </a:bodyPr>
          <a:lstStyle/>
          <a:p>
            <a:pPr algn="l" fontAlgn="auto">
              <a:lnSpc>
                <a:spcPct val="150000"/>
              </a:lnSpc>
              <a:buClr>
                <a:srgbClr val="0070C0"/>
              </a:buClr>
            </a:pPr>
            <a:r>
              <a:rPr lang="zh-CN" altLang="en-US" sz="2135" b="1" noProof="1">
                <a:solidFill>
                  <a:srgbClr val="FFFFFF"/>
                </a:solidFill>
                <a:latin typeface="微软雅黑" panose="020B0503020204020204" pitchFamily="34" charset="-122"/>
                <a:ea typeface="微软雅黑" panose="020B0503020204020204" pitchFamily="34" charset="-122"/>
              </a:rPr>
              <a:t>通过前期学习过程中形成的各类学习成果的有效利用、最终形成一篇段落结构清晰规整、文后参考文献自动生成的创作文档，进行保存。</a:t>
            </a:r>
          </a:p>
        </p:txBody>
      </p:sp>
      <p:sp>
        <p:nvSpPr>
          <p:cNvPr id="45" name="矩形 44"/>
          <p:cNvSpPr/>
          <p:nvPr/>
        </p:nvSpPr>
        <p:spPr>
          <a:xfrm>
            <a:off x="11477625" y="1367790"/>
            <a:ext cx="610235" cy="34798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600" noProof="1"/>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1000" fill="hold"/>
                                        <p:tgtEl>
                                          <p:spTgt spid="34"/>
                                        </p:tgtEl>
                                        <p:attrNameLst>
                                          <p:attrName>ppt_w</p:attrName>
                                        </p:attrNameLst>
                                      </p:cBhvr>
                                      <p:tavLst>
                                        <p:tav tm="0">
                                          <p:val>
                                            <p:strVal val="#ppt_w+.3"/>
                                          </p:val>
                                        </p:tav>
                                        <p:tav tm="100000">
                                          <p:val>
                                            <p:strVal val="#ppt_w"/>
                                          </p:val>
                                        </p:tav>
                                      </p:tavLst>
                                    </p:anim>
                                    <p:anim calcmode="lin" valueType="num">
                                      <p:cBhvr>
                                        <p:cTn id="8" dur="1000" fill="hold"/>
                                        <p:tgtEl>
                                          <p:spTgt spid="34"/>
                                        </p:tgtEl>
                                        <p:attrNameLst>
                                          <p:attrName>ppt_h</p:attrName>
                                        </p:attrNameLst>
                                      </p:cBhvr>
                                      <p:tavLst>
                                        <p:tav tm="0">
                                          <p:val>
                                            <p:strVal val="#ppt_h"/>
                                          </p:val>
                                        </p:tav>
                                        <p:tav tm="100000">
                                          <p:val>
                                            <p:strVal val="#ppt_h"/>
                                          </p:val>
                                        </p:tav>
                                      </p:tavLst>
                                    </p:anim>
                                    <p:animEffect transition="in" filter="fade">
                                      <p:cBhvr>
                                        <p:cTn id="9" dur="1000"/>
                                        <p:tgtEl>
                                          <p:spTgt spid="34"/>
                                        </p:tgtEl>
                                      </p:cBhvr>
                                    </p:animEffect>
                                  </p:childTnLst>
                                </p:cTn>
                              </p:par>
                            </p:childTnLst>
                          </p:cTn>
                        </p:par>
                        <p:par>
                          <p:cTn id="10" fill="hold">
                            <p:stCondLst>
                              <p:cond delay="1000"/>
                            </p:stCondLst>
                            <p:childTnLst>
                              <p:par>
                                <p:cTn id="11" presetID="12" presetClass="entr" presetSubtype="8" fill="hold" nodeType="afterEffect">
                                  <p:stCondLst>
                                    <p:cond delay="0"/>
                                  </p:stCondLst>
                                  <p:childTnLst>
                                    <p:set>
                                      <p:cBhvr>
                                        <p:cTn id="12" dur="1" fill="hold">
                                          <p:stCondLst>
                                            <p:cond delay="0"/>
                                          </p:stCondLst>
                                        </p:cTn>
                                        <p:tgtEl>
                                          <p:spTgt spid="35"/>
                                        </p:tgtEl>
                                        <p:attrNameLst>
                                          <p:attrName>style.visibility</p:attrName>
                                        </p:attrNameLst>
                                      </p:cBhvr>
                                      <p:to>
                                        <p:strVal val="visible"/>
                                      </p:to>
                                    </p:set>
                                    <p:anim calcmode="lin" valueType="num">
                                      <p:cBhvr additive="base">
                                        <p:cTn id="13" dur="500"/>
                                        <p:tgtEl>
                                          <p:spTgt spid="35"/>
                                        </p:tgtEl>
                                        <p:attrNameLst>
                                          <p:attrName>ppt_x</p:attrName>
                                        </p:attrNameLst>
                                      </p:cBhvr>
                                      <p:tavLst>
                                        <p:tav tm="0">
                                          <p:val>
                                            <p:strVal val="#ppt_x-#ppt_w*1.125000"/>
                                          </p:val>
                                        </p:tav>
                                        <p:tav tm="100000">
                                          <p:val>
                                            <p:strVal val="#ppt_x"/>
                                          </p:val>
                                        </p:tav>
                                      </p:tavLst>
                                    </p:anim>
                                    <p:animEffect transition="in" filter="wipe(right)">
                                      <p:cBhvr>
                                        <p:cTn id="14" dur="500"/>
                                        <p:tgtEl>
                                          <p:spTgt spid="35"/>
                                        </p:tgtEl>
                                      </p:cBhvr>
                                    </p:animEffect>
                                  </p:childTnLst>
                                </p:cTn>
                              </p:par>
                              <p:par>
                                <p:cTn id="15" presetID="12" presetClass="entr" presetSubtype="8" fill="hold" grpId="0" nodeType="withEffect">
                                  <p:stCondLst>
                                    <p:cond delay="0"/>
                                  </p:stCondLst>
                                  <p:childTnLst>
                                    <p:set>
                                      <p:cBhvr>
                                        <p:cTn id="16" dur="1" fill="hold">
                                          <p:stCondLst>
                                            <p:cond delay="0"/>
                                          </p:stCondLst>
                                        </p:cTn>
                                        <p:tgtEl>
                                          <p:spTgt spid="36"/>
                                        </p:tgtEl>
                                        <p:attrNameLst>
                                          <p:attrName>style.visibility</p:attrName>
                                        </p:attrNameLst>
                                      </p:cBhvr>
                                      <p:to>
                                        <p:strVal val="visible"/>
                                      </p:to>
                                    </p:set>
                                    <p:anim calcmode="lin" valueType="num">
                                      <p:cBhvr additive="base">
                                        <p:cTn id="17" dur="500"/>
                                        <p:tgtEl>
                                          <p:spTgt spid="36"/>
                                        </p:tgtEl>
                                        <p:attrNameLst>
                                          <p:attrName>ppt_x</p:attrName>
                                        </p:attrNameLst>
                                      </p:cBhvr>
                                      <p:tavLst>
                                        <p:tav tm="0">
                                          <p:val>
                                            <p:strVal val="#ppt_x-#ppt_w*1.125000"/>
                                          </p:val>
                                        </p:tav>
                                        <p:tav tm="100000">
                                          <p:val>
                                            <p:strVal val="#ppt_x"/>
                                          </p:val>
                                        </p:tav>
                                      </p:tavLst>
                                    </p:anim>
                                    <p:animEffect transition="in" filter="wipe(right)">
                                      <p:cBhvr>
                                        <p:cTn id="18" dur="500"/>
                                        <p:tgtEl>
                                          <p:spTgt spid="3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xit" presetSubtype="4" fill="hold" grpId="1" nodeType="clickEffect">
                                  <p:stCondLst>
                                    <p:cond delay="0"/>
                                  </p:stCondLst>
                                  <p:childTnLst>
                                    <p:animEffect transition="out" filter="wipe(down)">
                                      <p:cBhvr>
                                        <p:cTn id="22" dur="500"/>
                                        <p:tgtEl>
                                          <p:spTgt spid="36"/>
                                        </p:tgtEl>
                                      </p:cBhvr>
                                    </p:animEffect>
                                    <p:set>
                                      <p:cBhvr>
                                        <p:cTn id="23" dur="1" fill="hold">
                                          <p:stCondLst>
                                            <p:cond delay="499"/>
                                          </p:stCondLst>
                                        </p:cTn>
                                        <p:tgtEl>
                                          <p:spTgt spid="36"/>
                                        </p:tgtEl>
                                        <p:attrNameLst>
                                          <p:attrName>style.visibility</p:attrName>
                                        </p:attrNameLst>
                                      </p:cBhvr>
                                      <p:to>
                                        <p:strVal val="hidden"/>
                                      </p:to>
                                    </p:set>
                                  </p:childTnLst>
                                </p:cTn>
                              </p:par>
                              <p:par>
                                <p:cTn id="24" presetID="22" presetClass="exit" presetSubtype="4" fill="hold" grpId="1" nodeType="withEffect">
                                  <p:stCondLst>
                                    <p:cond delay="0"/>
                                  </p:stCondLst>
                                  <p:childTnLst>
                                    <p:animEffect transition="out" filter="wipe(down)">
                                      <p:cBhvr>
                                        <p:cTn id="25" dur="500"/>
                                        <p:tgtEl>
                                          <p:spTgt spid="34"/>
                                        </p:tgtEl>
                                      </p:cBhvr>
                                    </p:animEffect>
                                    <p:set>
                                      <p:cBhvr>
                                        <p:cTn id="26" dur="1" fill="hold">
                                          <p:stCondLst>
                                            <p:cond delay="499"/>
                                          </p:stCondLst>
                                        </p:cTn>
                                        <p:tgtEl>
                                          <p:spTgt spid="34"/>
                                        </p:tgtEl>
                                        <p:attrNameLst>
                                          <p:attrName>style.visibility</p:attrName>
                                        </p:attrNameLst>
                                      </p:cBhvr>
                                      <p:to>
                                        <p:strVal val="hidden"/>
                                      </p:to>
                                    </p:set>
                                  </p:childTnLst>
                                </p:cTn>
                              </p:par>
                              <p:par>
                                <p:cTn id="27" presetID="22" presetClass="exit" presetSubtype="4" fill="hold" nodeType="withEffect">
                                  <p:stCondLst>
                                    <p:cond delay="0"/>
                                  </p:stCondLst>
                                  <p:childTnLst>
                                    <p:animEffect transition="out" filter="wipe(down)">
                                      <p:cBhvr>
                                        <p:cTn id="28" dur="500"/>
                                        <p:tgtEl>
                                          <p:spTgt spid="35"/>
                                        </p:tgtEl>
                                      </p:cBhvr>
                                    </p:animEffect>
                                    <p:set>
                                      <p:cBhvr>
                                        <p:cTn id="29" dur="1" fill="hold">
                                          <p:stCondLst>
                                            <p:cond delay="499"/>
                                          </p:stCondLst>
                                        </p:cTn>
                                        <p:tgtEl>
                                          <p:spTgt spid="35"/>
                                        </p:tgtEl>
                                        <p:attrNameLst>
                                          <p:attrName>style.visibility</p:attrName>
                                        </p:attrNameLst>
                                      </p:cBhvr>
                                      <p:to>
                                        <p:strVal val="hidden"/>
                                      </p:to>
                                    </p:set>
                                  </p:childTnLst>
                                </p:cTn>
                              </p:par>
                              <p:par>
                                <p:cTn id="30" presetID="12" presetClass="entr" presetSubtype="2" fill="hold" nodeType="with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additive="base">
                                        <p:cTn id="32" dur="500"/>
                                        <p:tgtEl>
                                          <p:spTgt spid="7"/>
                                        </p:tgtEl>
                                        <p:attrNameLst>
                                          <p:attrName>ppt_x</p:attrName>
                                        </p:attrNameLst>
                                      </p:cBhvr>
                                      <p:tavLst>
                                        <p:tav tm="0">
                                          <p:val>
                                            <p:strVal val="#ppt_x+#ppt_w*1.125000"/>
                                          </p:val>
                                        </p:tav>
                                        <p:tav tm="100000">
                                          <p:val>
                                            <p:strVal val="#ppt_x"/>
                                          </p:val>
                                        </p:tav>
                                      </p:tavLst>
                                    </p:anim>
                                    <p:animEffect transition="in" filter="wipe(left)">
                                      <p:cBhvr>
                                        <p:cTn id="33" dur="500"/>
                                        <p:tgtEl>
                                          <p:spTgt spid="7"/>
                                        </p:tgtEl>
                                      </p:cBhvr>
                                    </p:animEffect>
                                  </p:childTnLst>
                                </p:cTn>
                              </p:par>
                            </p:childTnLst>
                          </p:cTn>
                        </p:par>
                        <p:par>
                          <p:cTn id="34" fill="hold">
                            <p:stCondLst>
                              <p:cond delay="500"/>
                            </p:stCondLst>
                            <p:childTnLst>
                              <p:par>
                                <p:cTn id="35" presetID="53" presetClass="entr" presetSubtype="16" fill="hold" grpId="0" nodeType="after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p:cTn id="37" dur="500" fill="hold"/>
                                        <p:tgtEl>
                                          <p:spTgt spid="12"/>
                                        </p:tgtEl>
                                        <p:attrNameLst>
                                          <p:attrName>ppt_w</p:attrName>
                                        </p:attrNameLst>
                                      </p:cBhvr>
                                      <p:tavLst>
                                        <p:tav tm="0">
                                          <p:val>
                                            <p:fltVal val="0"/>
                                          </p:val>
                                        </p:tav>
                                        <p:tav tm="100000">
                                          <p:val>
                                            <p:strVal val="#ppt_w"/>
                                          </p:val>
                                        </p:tav>
                                      </p:tavLst>
                                    </p:anim>
                                    <p:anim calcmode="lin" valueType="num">
                                      <p:cBhvr>
                                        <p:cTn id="38" dur="500" fill="hold"/>
                                        <p:tgtEl>
                                          <p:spTgt spid="12"/>
                                        </p:tgtEl>
                                        <p:attrNameLst>
                                          <p:attrName>ppt_h</p:attrName>
                                        </p:attrNameLst>
                                      </p:cBhvr>
                                      <p:tavLst>
                                        <p:tav tm="0">
                                          <p:val>
                                            <p:fltVal val="0"/>
                                          </p:val>
                                        </p:tav>
                                        <p:tav tm="100000">
                                          <p:val>
                                            <p:strVal val="#ppt_h"/>
                                          </p:val>
                                        </p:tav>
                                      </p:tavLst>
                                    </p:anim>
                                    <p:animEffect transition="in" filter="fade">
                                      <p:cBhvr>
                                        <p:cTn id="39" dur="500"/>
                                        <p:tgtEl>
                                          <p:spTgt spid="12"/>
                                        </p:tgtEl>
                                      </p:cBhvr>
                                    </p:animEffect>
                                  </p:childTnLst>
                                </p:cTn>
                              </p:par>
                              <p:par>
                                <p:cTn id="40" presetID="12" presetClass="entr" presetSubtype="8" fill="hold" grpId="0" nodeType="withEffect">
                                  <p:stCondLst>
                                    <p:cond delay="0"/>
                                  </p:stCondLst>
                                  <p:childTnLst>
                                    <p:set>
                                      <p:cBhvr>
                                        <p:cTn id="41" dur="1" fill="hold">
                                          <p:stCondLst>
                                            <p:cond delay="0"/>
                                          </p:stCondLst>
                                        </p:cTn>
                                        <p:tgtEl>
                                          <p:spTgt spid="10"/>
                                        </p:tgtEl>
                                        <p:attrNameLst>
                                          <p:attrName>style.visibility</p:attrName>
                                        </p:attrNameLst>
                                      </p:cBhvr>
                                      <p:to>
                                        <p:strVal val="visible"/>
                                      </p:to>
                                    </p:set>
                                    <p:anim calcmode="lin" valueType="num">
                                      <p:cBhvr>
                                        <p:cTn id="42" dur="500"/>
                                        <p:tgtEl>
                                          <p:spTgt spid="10"/>
                                        </p:tgtEl>
                                        <p:attrNameLst>
                                          <p:attrName>ppt_x</p:attrName>
                                        </p:attrNameLst>
                                      </p:cBhvr>
                                      <p:tavLst>
                                        <p:tav tm="0">
                                          <p:val>
                                            <p:strVal val="#ppt_x-#ppt_w*1.125000"/>
                                          </p:val>
                                        </p:tav>
                                        <p:tav tm="100000">
                                          <p:val>
                                            <p:strVal val="#ppt_x"/>
                                          </p:val>
                                        </p:tav>
                                      </p:tavLst>
                                    </p:anim>
                                    <p:animEffect transition="in" filter="wipe(right)">
                                      <p:cBhvr>
                                        <p:cTn id="43" dur="500"/>
                                        <p:tgtEl>
                                          <p:spTgt spid="10"/>
                                        </p:tgtEl>
                                      </p:cBhvr>
                                    </p:animEffect>
                                  </p:childTnLst>
                                </p:cTn>
                              </p:par>
                              <p:par>
                                <p:cTn id="44" presetID="12" presetClass="entr" presetSubtype="8" fill="hold" grpId="0" nodeType="withEffect">
                                  <p:stCondLst>
                                    <p:cond delay="0"/>
                                  </p:stCondLst>
                                  <p:childTnLst>
                                    <p:set>
                                      <p:cBhvr>
                                        <p:cTn id="45" dur="1" fill="hold">
                                          <p:stCondLst>
                                            <p:cond delay="0"/>
                                          </p:stCondLst>
                                        </p:cTn>
                                        <p:tgtEl>
                                          <p:spTgt spid="11"/>
                                        </p:tgtEl>
                                        <p:attrNameLst>
                                          <p:attrName>style.visibility</p:attrName>
                                        </p:attrNameLst>
                                      </p:cBhvr>
                                      <p:to>
                                        <p:strVal val="visible"/>
                                      </p:to>
                                    </p:set>
                                    <p:anim calcmode="lin" valueType="num">
                                      <p:cBhvr>
                                        <p:cTn id="46" dur="500"/>
                                        <p:tgtEl>
                                          <p:spTgt spid="11"/>
                                        </p:tgtEl>
                                        <p:attrNameLst>
                                          <p:attrName>ppt_x</p:attrName>
                                        </p:attrNameLst>
                                      </p:cBhvr>
                                      <p:tavLst>
                                        <p:tav tm="0">
                                          <p:val>
                                            <p:strVal val="#ppt_x-#ppt_w*1.125000"/>
                                          </p:val>
                                        </p:tav>
                                        <p:tav tm="100000">
                                          <p:val>
                                            <p:strVal val="#ppt_x"/>
                                          </p:val>
                                        </p:tav>
                                      </p:tavLst>
                                    </p:anim>
                                    <p:animEffect transition="in" filter="wipe(right)">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12" presetClass="entr" presetSubtype="8" fill="hold" grpId="0" nodeType="clickEffect">
                                  <p:stCondLst>
                                    <p:cond delay="0"/>
                                  </p:stCondLst>
                                  <p:childTnLst>
                                    <p:set>
                                      <p:cBhvr>
                                        <p:cTn id="51" dur="1" fill="hold">
                                          <p:stCondLst>
                                            <p:cond delay="0"/>
                                          </p:stCondLst>
                                        </p:cTn>
                                        <p:tgtEl>
                                          <p:spTgt spid="37"/>
                                        </p:tgtEl>
                                        <p:attrNameLst>
                                          <p:attrName>style.visibility</p:attrName>
                                        </p:attrNameLst>
                                      </p:cBhvr>
                                      <p:to>
                                        <p:strVal val="visible"/>
                                      </p:to>
                                    </p:set>
                                    <p:anim calcmode="lin" valueType="num">
                                      <p:cBhvr>
                                        <p:cTn id="52" dur="500"/>
                                        <p:tgtEl>
                                          <p:spTgt spid="37"/>
                                        </p:tgtEl>
                                        <p:attrNameLst>
                                          <p:attrName>ppt_x</p:attrName>
                                        </p:attrNameLst>
                                      </p:cBhvr>
                                      <p:tavLst>
                                        <p:tav tm="0">
                                          <p:val>
                                            <p:strVal val="#ppt_x-#ppt_w*1.125000"/>
                                          </p:val>
                                        </p:tav>
                                        <p:tav tm="100000">
                                          <p:val>
                                            <p:strVal val="#ppt_x"/>
                                          </p:val>
                                        </p:tav>
                                      </p:tavLst>
                                    </p:anim>
                                    <p:animEffect transition="in" filter="wipe(right)">
                                      <p:cBhvr>
                                        <p:cTn id="53" dur="500"/>
                                        <p:tgtEl>
                                          <p:spTgt spid="37"/>
                                        </p:tgtEl>
                                      </p:cBhvr>
                                    </p:animEffect>
                                  </p:childTnLst>
                                </p:cTn>
                              </p:par>
                              <p:par>
                                <p:cTn id="54" presetID="12" presetClass="entr" presetSubtype="8" fill="hold" grpId="0" nodeType="withEffect">
                                  <p:stCondLst>
                                    <p:cond delay="0"/>
                                  </p:stCondLst>
                                  <p:childTnLst>
                                    <p:set>
                                      <p:cBhvr>
                                        <p:cTn id="55" dur="1" fill="hold">
                                          <p:stCondLst>
                                            <p:cond delay="0"/>
                                          </p:stCondLst>
                                        </p:cTn>
                                        <p:tgtEl>
                                          <p:spTgt spid="38"/>
                                        </p:tgtEl>
                                        <p:attrNameLst>
                                          <p:attrName>style.visibility</p:attrName>
                                        </p:attrNameLst>
                                      </p:cBhvr>
                                      <p:to>
                                        <p:strVal val="visible"/>
                                      </p:to>
                                    </p:set>
                                    <p:anim calcmode="lin" valueType="num">
                                      <p:cBhvr>
                                        <p:cTn id="56" dur="500"/>
                                        <p:tgtEl>
                                          <p:spTgt spid="38"/>
                                        </p:tgtEl>
                                        <p:attrNameLst>
                                          <p:attrName>ppt_x</p:attrName>
                                        </p:attrNameLst>
                                      </p:cBhvr>
                                      <p:tavLst>
                                        <p:tav tm="0">
                                          <p:val>
                                            <p:strVal val="#ppt_x-#ppt_w*1.125000"/>
                                          </p:val>
                                        </p:tav>
                                        <p:tav tm="100000">
                                          <p:val>
                                            <p:strVal val="#ppt_x"/>
                                          </p:val>
                                        </p:tav>
                                      </p:tavLst>
                                    </p:anim>
                                    <p:animEffect transition="in" filter="wipe(right)">
                                      <p:cBhvr>
                                        <p:cTn id="57" dur="500"/>
                                        <p:tgtEl>
                                          <p:spTgt spid="38"/>
                                        </p:tgtEl>
                                      </p:cBhvr>
                                    </p:animEffect>
                                  </p:childTnLst>
                                </p:cTn>
                              </p:par>
                              <p:par>
                                <p:cTn id="58" presetID="1" presetClass="exit" presetSubtype="0" fill="hold" nodeType="withEffect">
                                  <p:stCondLst>
                                    <p:cond delay="0"/>
                                  </p:stCondLst>
                                  <p:childTnLst>
                                    <p:set>
                                      <p:cBhvr>
                                        <p:cTn id="59" dur="1" fill="hold">
                                          <p:stCondLst>
                                            <p:cond delay="0"/>
                                          </p:stCondLst>
                                        </p:cTn>
                                        <p:tgtEl>
                                          <p:spTgt spid="10"/>
                                        </p:tgtEl>
                                        <p:attrNameLst>
                                          <p:attrName>style.visibility</p:attrName>
                                        </p:attrNameLst>
                                      </p:cBhvr>
                                      <p:to>
                                        <p:strVal val="hidden"/>
                                      </p:to>
                                    </p:set>
                                  </p:childTnLst>
                                </p:cTn>
                              </p:par>
                              <p:par>
                                <p:cTn id="60" presetID="1" presetClass="exit" presetSubtype="0" fill="hold" grpId="1" nodeType="withEffect">
                                  <p:stCondLst>
                                    <p:cond delay="0"/>
                                  </p:stCondLst>
                                  <p:childTnLst>
                                    <p:set>
                                      <p:cBhvr>
                                        <p:cTn id="61" dur="1" fill="hold">
                                          <p:stCondLst>
                                            <p:cond delay="0"/>
                                          </p:stCondLst>
                                        </p:cTn>
                                        <p:tgtEl>
                                          <p:spTgt spid="11"/>
                                        </p:tgtEl>
                                        <p:attrNameLst>
                                          <p:attrName>style.visibility</p:attrName>
                                        </p:attrNameLst>
                                      </p:cBhvr>
                                      <p:to>
                                        <p:strVal val="hidden"/>
                                      </p:to>
                                    </p:set>
                                  </p:childTnLst>
                                </p:cTn>
                              </p:par>
                              <p:par>
                                <p:cTn id="62" presetID="1" presetClass="exit" presetSubtype="0" fill="hold" grpId="1" nodeType="withEffect">
                                  <p:stCondLst>
                                    <p:cond delay="0"/>
                                  </p:stCondLst>
                                  <p:childTnLst>
                                    <p:set>
                                      <p:cBhvr>
                                        <p:cTn id="63" dur="1" fill="hold">
                                          <p:stCondLst>
                                            <p:cond delay="0"/>
                                          </p:stCondLst>
                                        </p:cTn>
                                        <p:tgtEl>
                                          <p:spTgt spid="12"/>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1" presetClass="exit" presetSubtype="0" fill="hold" grpId="1" nodeType="clickEffect">
                                  <p:stCondLst>
                                    <p:cond delay="0"/>
                                  </p:stCondLst>
                                  <p:childTnLst>
                                    <p:set>
                                      <p:cBhvr>
                                        <p:cTn id="67" dur="1" fill="hold">
                                          <p:stCondLst>
                                            <p:cond delay="0"/>
                                          </p:stCondLst>
                                        </p:cTn>
                                        <p:tgtEl>
                                          <p:spTgt spid="38"/>
                                        </p:tgtEl>
                                        <p:attrNameLst>
                                          <p:attrName>style.visibility</p:attrName>
                                        </p:attrNameLst>
                                      </p:cBhvr>
                                      <p:to>
                                        <p:strVal val="hidden"/>
                                      </p:to>
                                    </p:set>
                                  </p:childTnLst>
                                </p:cTn>
                              </p:par>
                              <p:par>
                                <p:cTn id="68" presetID="1" presetClass="exit" presetSubtype="0" fill="hold" nodeType="withEffect">
                                  <p:stCondLst>
                                    <p:cond delay="0"/>
                                  </p:stCondLst>
                                  <p:childTnLst>
                                    <p:set>
                                      <p:cBhvr>
                                        <p:cTn id="69" dur="1" fill="hold">
                                          <p:stCondLst>
                                            <p:cond delay="0"/>
                                          </p:stCondLst>
                                        </p:cTn>
                                        <p:tgtEl>
                                          <p:spTgt spid="37"/>
                                        </p:tgtEl>
                                        <p:attrNameLst>
                                          <p:attrName>style.visibility</p:attrName>
                                        </p:attrNameLst>
                                      </p:cBhvr>
                                      <p:to>
                                        <p:strVal val="hidden"/>
                                      </p:to>
                                    </p:set>
                                  </p:childTnLst>
                                </p:cTn>
                              </p:par>
                              <p:par>
                                <p:cTn id="70" presetID="1" presetClass="entr" presetSubtype="0" fill="hold" nodeType="withEffect">
                                  <p:stCondLst>
                                    <p:cond delay="0"/>
                                  </p:stCondLst>
                                  <p:childTnLst>
                                    <p:set>
                                      <p:cBhvr>
                                        <p:cTn id="71" dur="1" fill="hold">
                                          <p:stCondLst>
                                            <p:cond delay="0"/>
                                          </p:stCondLst>
                                        </p:cTn>
                                        <p:tgtEl>
                                          <p:spTgt spid="14"/>
                                        </p:tgtEl>
                                        <p:attrNameLst>
                                          <p:attrName>style.visibility</p:attrName>
                                        </p:attrNameLst>
                                      </p:cBhvr>
                                      <p:to>
                                        <p:strVal val="visible"/>
                                      </p:to>
                                    </p:set>
                                  </p:childTnLst>
                                </p:cTn>
                              </p:par>
                            </p:childTnLst>
                          </p:cTn>
                        </p:par>
                        <p:par>
                          <p:cTn id="72" fill="hold">
                            <p:stCondLst>
                              <p:cond delay="0"/>
                            </p:stCondLst>
                            <p:childTnLst>
                              <p:par>
                                <p:cTn id="73" presetID="42" presetClass="entr" presetSubtype="0" fill="hold" grpId="0" nodeType="afterEffect">
                                  <p:stCondLst>
                                    <p:cond delay="0"/>
                                  </p:stCondLst>
                                  <p:childTnLst>
                                    <p:set>
                                      <p:cBhvr>
                                        <p:cTn id="74" dur="1" fill="hold">
                                          <p:stCondLst>
                                            <p:cond delay="0"/>
                                          </p:stCondLst>
                                        </p:cTn>
                                        <p:tgtEl>
                                          <p:spTgt spid="39"/>
                                        </p:tgtEl>
                                        <p:attrNameLst>
                                          <p:attrName>style.visibility</p:attrName>
                                        </p:attrNameLst>
                                      </p:cBhvr>
                                      <p:to>
                                        <p:strVal val="visible"/>
                                      </p:to>
                                    </p:set>
                                    <p:animEffect transition="in" filter="fade">
                                      <p:cBhvr>
                                        <p:cTn id="75" dur="500"/>
                                        <p:tgtEl>
                                          <p:spTgt spid="39"/>
                                        </p:tgtEl>
                                      </p:cBhvr>
                                    </p:animEffect>
                                    <p:anim calcmode="lin" valueType="num">
                                      <p:cBhvr>
                                        <p:cTn id="76" dur="500" fill="hold"/>
                                        <p:tgtEl>
                                          <p:spTgt spid="39"/>
                                        </p:tgtEl>
                                        <p:attrNameLst>
                                          <p:attrName>ppt_x</p:attrName>
                                        </p:attrNameLst>
                                      </p:cBhvr>
                                      <p:tavLst>
                                        <p:tav tm="0">
                                          <p:val>
                                            <p:strVal val="#ppt_x"/>
                                          </p:val>
                                        </p:tav>
                                        <p:tav tm="100000">
                                          <p:val>
                                            <p:strVal val="#ppt_x"/>
                                          </p:val>
                                        </p:tav>
                                      </p:tavLst>
                                    </p:anim>
                                    <p:anim calcmode="lin" valueType="num">
                                      <p:cBhvr>
                                        <p:cTn id="77" dur="500" fill="hold"/>
                                        <p:tgtEl>
                                          <p:spTgt spid="39"/>
                                        </p:tgtEl>
                                        <p:attrNameLst>
                                          <p:attrName>ppt_y</p:attrName>
                                        </p:attrNameLst>
                                      </p:cBhvr>
                                      <p:tavLst>
                                        <p:tav tm="0">
                                          <p:val>
                                            <p:strVal val="#ppt_y+.1"/>
                                          </p:val>
                                        </p:tav>
                                        <p:tav tm="100000">
                                          <p:val>
                                            <p:strVal val="#ppt_y"/>
                                          </p:val>
                                        </p:tav>
                                      </p:tavLst>
                                    </p:anim>
                                  </p:childTnLst>
                                </p:cTn>
                              </p:par>
                              <p:par>
                                <p:cTn id="78" presetID="42" presetClass="entr" presetSubtype="0" fill="hold" grpId="0" nodeType="withEffect">
                                  <p:stCondLst>
                                    <p:cond delay="0"/>
                                  </p:stCondLst>
                                  <p:childTnLst>
                                    <p:set>
                                      <p:cBhvr>
                                        <p:cTn id="79" dur="1" fill="hold">
                                          <p:stCondLst>
                                            <p:cond delay="0"/>
                                          </p:stCondLst>
                                        </p:cTn>
                                        <p:tgtEl>
                                          <p:spTgt spid="16"/>
                                        </p:tgtEl>
                                        <p:attrNameLst>
                                          <p:attrName>style.visibility</p:attrName>
                                        </p:attrNameLst>
                                      </p:cBhvr>
                                      <p:to>
                                        <p:strVal val="visible"/>
                                      </p:to>
                                    </p:set>
                                    <p:animEffect transition="in" filter="fade">
                                      <p:cBhvr>
                                        <p:cTn id="80" dur="500"/>
                                        <p:tgtEl>
                                          <p:spTgt spid="16"/>
                                        </p:tgtEl>
                                      </p:cBhvr>
                                    </p:animEffect>
                                    <p:anim calcmode="lin" valueType="num">
                                      <p:cBhvr>
                                        <p:cTn id="81" dur="500" fill="hold"/>
                                        <p:tgtEl>
                                          <p:spTgt spid="16"/>
                                        </p:tgtEl>
                                        <p:attrNameLst>
                                          <p:attrName>ppt_x</p:attrName>
                                        </p:attrNameLst>
                                      </p:cBhvr>
                                      <p:tavLst>
                                        <p:tav tm="0">
                                          <p:val>
                                            <p:strVal val="#ppt_x"/>
                                          </p:val>
                                        </p:tav>
                                        <p:tav tm="100000">
                                          <p:val>
                                            <p:strVal val="#ppt_x"/>
                                          </p:val>
                                        </p:tav>
                                      </p:tavLst>
                                    </p:anim>
                                    <p:anim calcmode="lin" valueType="num">
                                      <p:cBhvr>
                                        <p:cTn id="82" dur="500" fill="hold"/>
                                        <p:tgtEl>
                                          <p:spTgt spid="16"/>
                                        </p:tgtEl>
                                        <p:attrNameLst>
                                          <p:attrName>ppt_y</p:attrName>
                                        </p:attrNameLst>
                                      </p:cBhvr>
                                      <p:tavLst>
                                        <p:tav tm="0">
                                          <p:val>
                                            <p:strVal val="#ppt_y+.1"/>
                                          </p:val>
                                        </p:tav>
                                        <p:tav tm="100000">
                                          <p:val>
                                            <p:strVal val="#ppt_y"/>
                                          </p:val>
                                        </p:tav>
                                      </p:tavLst>
                                    </p:anim>
                                  </p:childTnLst>
                                </p:cTn>
                              </p:par>
                            </p:childTnLst>
                          </p:cTn>
                        </p:par>
                        <p:par>
                          <p:cTn id="83" fill="hold">
                            <p:stCondLst>
                              <p:cond delay="500"/>
                            </p:stCondLst>
                            <p:childTnLst>
                              <p:par>
                                <p:cTn id="84" presetID="16" presetClass="entr" presetSubtype="37" fill="hold" nodeType="afterEffect">
                                  <p:stCondLst>
                                    <p:cond delay="0"/>
                                  </p:stCondLst>
                                  <p:childTnLst>
                                    <p:set>
                                      <p:cBhvr>
                                        <p:cTn id="85" dur="1" fill="hold">
                                          <p:stCondLst>
                                            <p:cond delay="0"/>
                                          </p:stCondLst>
                                        </p:cTn>
                                        <p:tgtEl>
                                          <p:spTgt spid="30"/>
                                        </p:tgtEl>
                                        <p:attrNameLst>
                                          <p:attrName>style.visibility</p:attrName>
                                        </p:attrNameLst>
                                      </p:cBhvr>
                                      <p:to>
                                        <p:strVal val="visible"/>
                                      </p:to>
                                    </p:set>
                                    <p:animEffect transition="in" filter="barn(outVertical)">
                                      <p:cBhvr>
                                        <p:cTn id="86" dur="500"/>
                                        <p:tgtEl>
                                          <p:spTgt spid="30"/>
                                        </p:tgtEl>
                                      </p:cBhvr>
                                    </p:animEffect>
                                  </p:childTnLst>
                                </p:cTn>
                              </p:par>
                            </p:childTnLst>
                          </p:cTn>
                        </p:par>
                        <p:par>
                          <p:cTn id="87" fill="hold">
                            <p:stCondLst>
                              <p:cond delay="1000"/>
                            </p:stCondLst>
                            <p:childTnLst>
                              <p:par>
                                <p:cTn id="88" presetID="12" presetClass="entr" presetSubtype="8" fill="hold" grpId="0" nodeType="afterEffect">
                                  <p:stCondLst>
                                    <p:cond delay="0"/>
                                  </p:stCondLst>
                                  <p:childTnLst>
                                    <p:set>
                                      <p:cBhvr>
                                        <p:cTn id="89" dur="1" fill="hold">
                                          <p:stCondLst>
                                            <p:cond delay="0"/>
                                          </p:stCondLst>
                                        </p:cTn>
                                        <p:tgtEl>
                                          <p:spTgt spid="21"/>
                                        </p:tgtEl>
                                        <p:attrNameLst>
                                          <p:attrName>style.visibility</p:attrName>
                                        </p:attrNameLst>
                                      </p:cBhvr>
                                      <p:to>
                                        <p:strVal val="visible"/>
                                      </p:to>
                                    </p:set>
                                    <p:anim calcmode="lin" valueType="num">
                                      <p:cBhvr>
                                        <p:cTn id="90" dur="500"/>
                                        <p:tgtEl>
                                          <p:spTgt spid="21"/>
                                        </p:tgtEl>
                                        <p:attrNameLst>
                                          <p:attrName>ppt_x</p:attrName>
                                        </p:attrNameLst>
                                      </p:cBhvr>
                                      <p:tavLst>
                                        <p:tav tm="0">
                                          <p:val>
                                            <p:strVal val="#ppt_x-#ppt_w*1.125000"/>
                                          </p:val>
                                        </p:tav>
                                        <p:tav tm="100000">
                                          <p:val>
                                            <p:strVal val="#ppt_x"/>
                                          </p:val>
                                        </p:tav>
                                      </p:tavLst>
                                    </p:anim>
                                    <p:animEffect transition="in" filter="wipe(right)">
                                      <p:cBhvr>
                                        <p:cTn id="91" dur="500"/>
                                        <p:tgtEl>
                                          <p:spTgt spid="21"/>
                                        </p:tgtEl>
                                      </p:cBhvr>
                                    </p:animEffect>
                                  </p:childTnLst>
                                </p:cTn>
                              </p:par>
                              <p:par>
                                <p:cTn id="92" presetID="12" presetClass="entr" presetSubtype="8" fill="hold" grpId="0" nodeType="withEffect">
                                  <p:stCondLst>
                                    <p:cond delay="0"/>
                                  </p:stCondLst>
                                  <p:childTnLst>
                                    <p:set>
                                      <p:cBhvr>
                                        <p:cTn id="93" dur="1" fill="hold">
                                          <p:stCondLst>
                                            <p:cond delay="0"/>
                                          </p:stCondLst>
                                        </p:cTn>
                                        <p:tgtEl>
                                          <p:spTgt spid="22"/>
                                        </p:tgtEl>
                                        <p:attrNameLst>
                                          <p:attrName>style.visibility</p:attrName>
                                        </p:attrNameLst>
                                      </p:cBhvr>
                                      <p:to>
                                        <p:strVal val="visible"/>
                                      </p:to>
                                    </p:set>
                                    <p:anim calcmode="lin" valueType="num">
                                      <p:cBhvr>
                                        <p:cTn id="94" dur="500"/>
                                        <p:tgtEl>
                                          <p:spTgt spid="22"/>
                                        </p:tgtEl>
                                        <p:attrNameLst>
                                          <p:attrName>ppt_x</p:attrName>
                                        </p:attrNameLst>
                                      </p:cBhvr>
                                      <p:tavLst>
                                        <p:tav tm="0">
                                          <p:val>
                                            <p:strVal val="#ppt_x-#ppt_w*1.125000"/>
                                          </p:val>
                                        </p:tav>
                                        <p:tav tm="100000">
                                          <p:val>
                                            <p:strVal val="#ppt_x"/>
                                          </p:val>
                                        </p:tav>
                                      </p:tavLst>
                                    </p:anim>
                                    <p:animEffect transition="in" filter="wipe(right)">
                                      <p:cBhvr>
                                        <p:cTn id="95" dur="500"/>
                                        <p:tgtEl>
                                          <p:spTgt spid="22"/>
                                        </p:tgtEl>
                                      </p:cBhvr>
                                    </p:animEffect>
                                  </p:childTnLst>
                                </p:cTn>
                              </p:par>
                            </p:childTnLst>
                          </p:cTn>
                        </p:par>
                      </p:childTnLst>
                    </p:cTn>
                  </p:par>
                  <p:par>
                    <p:cTn id="96" fill="hold">
                      <p:stCondLst>
                        <p:cond delay="indefinite"/>
                      </p:stCondLst>
                      <p:childTnLst>
                        <p:par>
                          <p:cTn id="97" fill="hold">
                            <p:stCondLst>
                              <p:cond delay="0"/>
                            </p:stCondLst>
                            <p:childTnLst>
                              <p:par>
                                <p:cTn id="98" presetID="1" presetClass="exit" presetSubtype="0" fill="hold" grpId="1" nodeType="clickEffect">
                                  <p:stCondLst>
                                    <p:cond delay="0"/>
                                  </p:stCondLst>
                                  <p:childTnLst>
                                    <p:set>
                                      <p:cBhvr>
                                        <p:cTn id="99" dur="1" fill="hold">
                                          <p:stCondLst>
                                            <p:cond delay="0"/>
                                          </p:stCondLst>
                                        </p:cTn>
                                        <p:tgtEl>
                                          <p:spTgt spid="21"/>
                                        </p:tgtEl>
                                        <p:attrNameLst>
                                          <p:attrName>style.visibility</p:attrName>
                                        </p:attrNameLst>
                                      </p:cBhvr>
                                      <p:to>
                                        <p:strVal val="hidden"/>
                                      </p:to>
                                    </p:set>
                                  </p:childTnLst>
                                </p:cTn>
                              </p:par>
                              <p:par>
                                <p:cTn id="100" presetID="1" presetClass="exit" presetSubtype="0" fill="hold" nodeType="withEffect">
                                  <p:stCondLst>
                                    <p:cond delay="0"/>
                                  </p:stCondLst>
                                  <p:childTnLst>
                                    <p:set>
                                      <p:cBhvr>
                                        <p:cTn id="101" dur="1" fill="hold">
                                          <p:stCondLst>
                                            <p:cond delay="0"/>
                                          </p:stCondLst>
                                        </p:cTn>
                                        <p:tgtEl>
                                          <p:spTgt spid="22"/>
                                        </p:tgtEl>
                                        <p:attrNameLst>
                                          <p:attrName>style.visibility</p:attrName>
                                        </p:attrNameLst>
                                      </p:cBhvr>
                                      <p:to>
                                        <p:strVal val="hidden"/>
                                      </p:to>
                                    </p:set>
                                  </p:childTnLst>
                                </p:cTn>
                              </p:par>
                              <p:par>
                                <p:cTn id="102" presetID="1" presetClass="exit" presetSubtype="0" fill="hold" grpId="1" nodeType="withEffect">
                                  <p:stCondLst>
                                    <p:cond delay="0"/>
                                  </p:stCondLst>
                                  <p:childTnLst>
                                    <p:set>
                                      <p:cBhvr>
                                        <p:cTn id="103" dur="1" fill="hold">
                                          <p:stCondLst>
                                            <p:cond delay="0"/>
                                          </p:stCondLst>
                                        </p:cTn>
                                        <p:tgtEl>
                                          <p:spTgt spid="16"/>
                                        </p:tgtEl>
                                        <p:attrNameLst>
                                          <p:attrName>style.visibility</p:attrName>
                                        </p:attrNameLst>
                                      </p:cBhvr>
                                      <p:to>
                                        <p:strVal val="hidden"/>
                                      </p:to>
                                    </p:set>
                                  </p:childTnLst>
                                </p:cTn>
                              </p:par>
                              <p:par>
                                <p:cTn id="104" presetID="1" presetClass="exit" presetSubtype="0" fill="hold" nodeType="withEffect">
                                  <p:stCondLst>
                                    <p:cond delay="0"/>
                                  </p:stCondLst>
                                  <p:childTnLst>
                                    <p:set>
                                      <p:cBhvr>
                                        <p:cTn id="105" dur="1" fill="hold">
                                          <p:stCondLst>
                                            <p:cond delay="0"/>
                                          </p:stCondLst>
                                        </p:cTn>
                                        <p:tgtEl>
                                          <p:spTgt spid="30"/>
                                        </p:tgtEl>
                                        <p:attrNameLst>
                                          <p:attrName>style.visibility</p:attrName>
                                        </p:attrNameLst>
                                      </p:cBhvr>
                                      <p:to>
                                        <p:strVal val="hidden"/>
                                      </p:to>
                                    </p:set>
                                  </p:childTnLst>
                                </p:cTn>
                              </p:par>
                              <p:par>
                                <p:cTn id="106" presetID="12" presetClass="entr" presetSubtype="8" fill="hold" grpId="0" nodeType="withEffect">
                                  <p:stCondLst>
                                    <p:cond delay="0"/>
                                  </p:stCondLst>
                                  <p:childTnLst>
                                    <p:set>
                                      <p:cBhvr>
                                        <p:cTn id="107" dur="1" fill="hold">
                                          <p:stCondLst>
                                            <p:cond delay="0"/>
                                          </p:stCondLst>
                                        </p:cTn>
                                        <p:tgtEl>
                                          <p:spTgt spid="41"/>
                                        </p:tgtEl>
                                        <p:attrNameLst>
                                          <p:attrName>style.visibility</p:attrName>
                                        </p:attrNameLst>
                                      </p:cBhvr>
                                      <p:to>
                                        <p:strVal val="visible"/>
                                      </p:to>
                                    </p:set>
                                    <p:anim calcmode="lin" valueType="num">
                                      <p:cBhvr>
                                        <p:cTn id="108" dur="500"/>
                                        <p:tgtEl>
                                          <p:spTgt spid="41"/>
                                        </p:tgtEl>
                                        <p:attrNameLst>
                                          <p:attrName>ppt_x</p:attrName>
                                        </p:attrNameLst>
                                      </p:cBhvr>
                                      <p:tavLst>
                                        <p:tav tm="0">
                                          <p:val>
                                            <p:strVal val="#ppt_x-#ppt_w*1.125000"/>
                                          </p:val>
                                        </p:tav>
                                        <p:tav tm="100000">
                                          <p:val>
                                            <p:strVal val="#ppt_x"/>
                                          </p:val>
                                        </p:tav>
                                      </p:tavLst>
                                    </p:anim>
                                    <p:animEffect transition="in" filter="wipe(right)">
                                      <p:cBhvr>
                                        <p:cTn id="109" dur="500"/>
                                        <p:tgtEl>
                                          <p:spTgt spid="41"/>
                                        </p:tgtEl>
                                      </p:cBhvr>
                                    </p:animEffect>
                                  </p:childTnLst>
                                </p:cTn>
                              </p:par>
                              <p:par>
                                <p:cTn id="110" presetID="12" presetClass="entr" presetSubtype="8" fill="hold" grpId="0" nodeType="withEffect">
                                  <p:stCondLst>
                                    <p:cond delay="0"/>
                                  </p:stCondLst>
                                  <p:childTnLst>
                                    <p:set>
                                      <p:cBhvr>
                                        <p:cTn id="111" dur="1" fill="hold">
                                          <p:stCondLst>
                                            <p:cond delay="0"/>
                                          </p:stCondLst>
                                        </p:cTn>
                                        <p:tgtEl>
                                          <p:spTgt spid="40"/>
                                        </p:tgtEl>
                                        <p:attrNameLst>
                                          <p:attrName>style.visibility</p:attrName>
                                        </p:attrNameLst>
                                      </p:cBhvr>
                                      <p:to>
                                        <p:strVal val="visible"/>
                                      </p:to>
                                    </p:set>
                                    <p:anim calcmode="lin" valueType="num">
                                      <p:cBhvr>
                                        <p:cTn id="112" dur="500"/>
                                        <p:tgtEl>
                                          <p:spTgt spid="40"/>
                                        </p:tgtEl>
                                        <p:attrNameLst>
                                          <p:attrName>ppt_x</p:attrName>
                                        </p:attrNameLst>
                                      </p:cBhvr>
                                      <p:tavLst>
                                        <p:tav tm="0">
                                          <p:val>
                                            <p:strVal val="#ppt_x-#ppt_w*1.125000"/>
                                          </p:val>
                                        </p:tav>
                                        <p:tav tm="100000">
                                          <p:val>
                                            <p:strVal val="#ppt_x"/>
                                          </p:val>
                                        </p:tav>
                                      </p:tavLst>
                                    </p:anim>
                                    <p:animEffect transition="in" filter="wipe(right)">
                                      <p:cBhvr>
                                        <p:cTn id="113" dur="500"/>
                                        <p:tgtEl>
                                          <p:spTgt spid="40"/>
                                        </p:tgtEl>
                                      </p:cBhvr>
                                    </p:animEffect>
                                  </p:childTnLst>
                                </p:cTn>
                              </p:par>
                            </p:childTnLst>
                          </p:cTn>
                        </p:par>
                        <p:par>
                          <p:cTn id="114" fill="hold">
                            <p:stCondLst>
                              <p:cond delay="0"/>
                            </p:stCondLst>
                            <p:childTnLst>
                              <p:par>
                                <p:cTn id="115" presetID="16" presetClass="entr" presetSubtype="37" fill="hold" nodeType="afterEffect">
                                  <p:stCondLst>
                                    <p:cond delay="0"/>
                                  </p:stCondLst>
                                  <p:childTnLst>
                                    <p:set>
                                      <p:cBhvr>
                                        <p:cTn id="116" dur="1" fill="hold">
                                          <p:stCondLst>
                                            <p:cond delay="0"/>
                                          </p:stCondLst>
                                        </p:cTn>
                                        <p:tgtEl>
                                          <p:spTgt spid="15"/>
                                        </p:tgtEl>
                                        <p:attrNameLst>
                                          <p:attrName>style.visibility</p:attrName>
                                        </p:attrNameLst>
                                      </p:cBhvr>
                                      <p:to>
                                        <p:strVal val="visible"/>
                                      </p:to>
                                    </p:set>
                                    <p:animEffect transition="in" filter="barn(outVertical)">
                                      <p:cBhvr>
                                        <p:cTn id="117" dur="500"/>
                                        <p:tgtEl>
                                          <p:spTgt spid="15"/>
                                        </p:tgtEl>
                                      </p:cBhvr>
                                    </p:animEffect>
                                  </p:childTnLst>
                                </p:cTn>
                              </p:par>
                            </p:childTnLst>
                          </p:cTn>
                        </p:par>
                      </p:childTnLst>
                    </p:cTn>
                  </p:par>
                  <p:par>
                    <p:cTn id="118" fill="hold">
                      <p:stCondLst>
                        <p:cond delay="indefinite"/>
                      </p:stCondLst>
                      <p:childTnLst>
                        <p:par>
                          <p:cTn id="119" fill="hold">
                            <p:stCondLst>
                              <p:cond delay="0"/>
                            </p:stCondLst>
                            <p:childTnLst>
                              <p:par>
                                <p:cTn id="120" presetID="1" presetClass="exit" presetSubtype="0" fill="hold" grpId="1" nodeType="clickEffect">
                                  <p:stCondLst>
                                    <p:cond delay="0"/>
                                  </p:stCondLst>
                                  <p:childTnLst>
                                    <p:set>
                                      <p:cBhvr>
                                        <p:cTn id="121" dur="1" fill="hold">
                                          <p:stCondLst>
                                            <p:cond delay="0"/>
                                          </p:stCondLst>
                                        </p:cTn>
                                        <p:tgtEl>
                                          <p:spTgt spid="41"/>
                                        </p:tgtEl>
                                        <p:attrNameLst>
                                          <p:attrName>style.visibility</p:attrName>
                                        </p:attrNameLst>
                                      </p:cBhvr>
                                      <p:to>
                                        <p:strVal val="hidden"/>
                                      </p:to>
                                    </p:set>
                                  </p:childTnLst>
                                </p:cTn>
                              </p:par>
                              <p:par>
                                <p:cTn id="122" presetID="1" presetClass="exit" presetSubtype="0" fill="hold" nodeType="withEffect">
                                  <p:stCondLst>
                                    <p:cond delay="0"/>
                                  </p:stCondLst>
                                  <p:childTnLst>
                                    <p:set>
                                      <p:cBhvr>
                                        <p:cTn id="123" dur="1" fill="hold">
                                          <p:stCondLst>
                                            <p:cond delay="0"/>
                                          </p:stCondLst>
                                        </p:cTn>
                                        <p:tgtEl>
                                          <p:spTgt spid="40"/>
                                        </p:tgtEl>
                                        <p:attrNameLst>
                                          <p:attrName>style.visibility</p:attrName>
                                        </p:attrNameLst>
                                      </p:cBhvr>
                                      <p:to>
                                        <p:strVal val="hidden"/>
                                      </p:to>
                                    </p:set>
                                  </p:childTnLst>
                                </p:cTn>
                              </p:par>
                              <p:par>
                                <p:cTn id="124" presetID="1" presetClass="exit" presetSubtype="0" fill="hold" grpId="1" nodeType="withEffect">
                                  <p:stCondLst>
                                    <p:cond delay="0"/>
                                  </p:stCondLst>
                                  <p:childTnLst>
                                    <p:set>
                                      <p:cBhvr>
                                        <p:cTn id="125" dur="1" fill="hold">
                                          <p:stCondLst>
                                            <p:cond delay="0"/>
                                          </p:stCondLst>
                                        </p:cTn>
                                        <p:tgtEl>
                                          <p:spTgt spid="39"/>
                                        </p:tgtEl>
                                        <p:attrNameLst>
                                          <p:attrName>style.visibility</p:attrName>
                                        </p:attrNameLst>
                                      </p:cBhvr>
                                      <p:to>
                                        <p:strVal val="hidden"/>
                                      </p:to>
                                    </p:set>
                                  </p:childTnLst>
                                </p:cTn>
                              </p:par>
                              <p:par>
                                <p:cTn id="126" presetID="1" presetClass="exit" presetSubtype="0" fill="hold" nodeType="withEffect">
                                  <p:stCondLst>
                                    <p:cond delay="0"/>
                                  </p:stCondLst>
                                  <p:childTnLst>
                                    <p:set>
                                      <p:cBhvr>
                                        <p:cTn id="127" dur="1" fill="hold">
                                          <p:stCondLst>
                                            <p:cond delay="0"/>
                                          </p:stCondLst>
                                        </p:cTn>
                                        <p:tgtEl>
                                          <p:spTgt spid="15"/>
                                        </p:tgtEl>
                                        <p:attrNameLst>
                                          <p:attrName>style.visibility</p:attrName>
                                        </p:attrNameLst>
                                      </p:cBhvr>
                                      <p:to>
                                        <p:strVal val="hidden"/>
                                      </p:to>
                                    </p:set>
                                  </p:childTnLst>
                                </p:cTn>
                              </p:par>
                              <p:par>
                                <p:cTn id="128" presetID="50" presetClass="entr" presetSubtype="0" decel="100000" fill="hold" grpId="0" nodeType="withEffect">
                                  <p:stCondLst>
                                    <p:cond delay="0"/>
                                  </p:stCondLst>
                                  <p:childTnLst>
                                    <p:set>
                                      <p:cBhvr>
                                        <p:cTn id="129" dur="1" fill="hold">
                                          <p:stCondLst>
                                            <p:cond delay="0"/>
                                          </p:stCondLst>
                                        </p:cTn>
                                        <p:tgtEl>
                                          <p:spTgt spid="45"/>
                                        </p:tgtEl>
                                        <p:attrNameLst>
                                          <p:attrName>style.visibility</p:attrName>
                                        </p:attrNameLst>
                                      </p:cBhvr>
                                      <p:to>
                                        <p:strVal val="visible"/>
                                      </p:to>
                                    </p:set>
                                    <p:anim calcmode="lin" valueType="num">
                                      <p:cBhvr>
                                        <p:cTn id="130" dur="1000" fill="hold"/>
                                        <p:tgtEl>
                                          <p:spTgt spid="45"/>
                                        </p:tgtEl>
                                        <p:attrNameLst>
                                          <p:attrName>ppt_w</p:attrName>
                                        </p:attrNameLst>
                                      </p:cBhvr>
                                      <p:tavLst>
                                        <p:tav tm="0">
                                          <p:val>
                                            <p:strVal val="#ppt_w+.3"/>
                                          </p:val>
                                        </p:tav>
                                        <p:tav tm="100000">
                                          <p:val>
                                            <p:strVal val="#ppt_w"/>
                                          </p:val>
                                        </p:tav>
                                      </p:tavLst>
                                    </p:anim>
                                    <p:anim calcmode="lin" valueType="num">
                                      <p:cBhvr>
                                        <p:cTn id="131" dur="1000" fill="hold"/>
                                        <p:tgtEl>
                                          <p:spTgt spid="45"/>
                                        </p:tgtEl>
                                        <p:attrNameLst>
                                          <p:attrName>ppt_h</p:attrName>
                                        </p:attrNameLst>
                                      </p:cBhvr>
                                      <p:tavLst>
                                        <p:tav tm="0">
                                          <p:val>
                                            <p:strVal val="#ppt_h"/>
                                          </p:val>
                                        </p:tav>
                                        <p:tav tm="100000">
                                          <p:val>
                                            <p:strVal val="#ppt_h"/>
                                          </p:val>
                                        </p:tav>
                                      </p:tavLst>
                                    </p:anim>
                                    <p:animEffect transition="in" filter="fade">
                                      <p:cBhvr>
                                        <p:cTn id="132" dur="1000"/>
                                        <p:tgtEl>
                                          <p:spTgt spid="45"/>
                                        </p:tgtEl>
                                      </p:cBhvr>
                                    </p:animEffect>
                                  </p:childTnLst>
                                </p:cTn>
                              </p:par>
                            </p:childTnLst>
                          </p:cTn>
                        </p:par>
                        <p:par>
                          <p:cTn id="133" fill="hold">
                            <p:stCondLst>
                              <p:cond delay="0"/>
                            </p:stCondLst>
                            <p:childTnLst>
                              <p:par>
                                <p:cTn id="134" presetID="17" presetClass="entr" presetSubtype="10" fill="hold" grpId="0" nodeType="afterEffect">
                                  <p:stCondLst>
                                    <p:cond delay="0"/>
                                  </p:stCondLst>
                                  <p:childTnLst>
                                    <p:set>
                                      <p:cBhvr>
                                        <p:cTn id="135" dur="1" fill="hold">
                                          <p:stCondLst>
                                            <p:cond delay="0"/>
                                          </p:stCondLst>
                                        </p:cTn>
                                        <p:tgtEl>
                                          <p:spTgt spid="44"/>
                                        </p:tgtEl>
                                        <p:attrNameLst>
                                          <p:attrName>style.visibility</p:attrName>
                                        </p:attrNameLst>
                                      </p:cBhvr>
                                      <p:to>
                                        <p:strVal val="visible"/>
                                      </p:to>
                                    </p:set>
                                    <p:anim calcmode="lin" valueType="num">
                                      <p:cBhvr>
                                        <p:cTn id="136" dur="500" fill="hold"/>
                                        <p:tgtEl>
                                          <p:spTgt spid="44"/>
                                        </p:tgtEl>
                                        <p:attrNameLst>
                                          <p:attrName>ppt_w</p:attrName>
                                        </p:attrNameLst>
                                      </p:cBhvr>
                                      <p:tavLst>
                                        <p:tav tm="0">
                                          <p:val>
                                            <p:fltVal val="0"/>
                                          </p:val>
                                        </p:tav>
                                        <p:tav tm="100000">
                                          <p:val>
                                            <p:strVal val="#ppt_w"/>
                                          </p:val>
                                        </p:tav>
                                      </p:tavLst>
                                    </p:anim>
                                    <p:anim calcmode="lin" valueType="num">
                                      <p:cBhvr>
                                        <p:cTn id="137" dur="500" fill="hold"/>
                                        <p:tgtEl>
                                          <p:spTgt spid="4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bldLvl="0" animBg="1"/>
      <p:bldP spid="34" grpId="1" bldLvl="0" animBg="1"/>
      <p:bldP spid="36" grpId="0" bldLvl="0" animBg="1"/>
      <p:bldP spid="36" grpId="1" bldLvl="0" animBg="1"/>
      <p:bldP spid="10" grpId="0" bldLvl="0" animBg="1"/>
      <p:bldP spid="11" grpId="0" bldLvl="0" animBg="1"/>
      <p:bldP spid="11" grpId="1" bldLvl="0" animBg="1"/>
      <p:bldP spid="12" grpId="0" bldLvl="0" animBg="1"/>
      <p:bldP spid="12" grpId="1" animBg="1"/>
      <p:bldP spid="37" grpId="0" bldLvl="0" animBg="1"/>
      <p:bldP spid="38" grpId="0" bldLvl="0" animBg="1"/>
      <p:bldP spid="38" grpId="1" animBg="1"/>
      <p:bldP spid="39" grpId="0" bldLvl="0" animBg="1"/>
      <p:bldP spid="39" grpId="1" animBg="1"/>
      <p:bldP spid="41" grpId="0" bldLvl="0" animBg="1"/>
      <p:bldP spid="41" grpId="1" animBg="1"/>
      <p:bldP spid="40" grpId="0" bldLvl="0" animBg="1"/>
      <p:bldP spid="16" grpId="0" bldLvl="0" animBg="1"/>
      <p:bldP spid="16" grpId="1" animBg="1"/>
      <p:bldP spid="21" grpId="0" bldLvl="0" animBg="1"/>
      <p:bldP spid="21" grpId="1" animBg="1"/>
      <p:bldP spid="22" grpId="0" bldLvl="0" animBg="1"/>
      <p:bldP spid="44" grpId="0" bldLvl="0" animBg="1"/>
      <p:bldP spid="45" grpId="0" bldLvl="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stretch>
            <a:fillRect/>
          </a:stretch>
        </p:blipFill>
        <p:spPr>
          <a:xfrm>
            <a:off x="2050415" y="893445"/>
            <a:ext cx="9862185" cy="5438775"/>
          </a:xfrm>
          <a:prstGeom prst="rect">
            <a:avLst/>
          </a:prstGeom>
        </p:spPr>
      </p:pic>
      <p:sp>
        <p:nvSpPr>
          <p:cNvPr id="2" name="标题 1"/>
          <p:cNvSpPr/>
          <p:nvPr/>
        </p:nvSpPr>
        <p:spPr>
          <a:xfrm>
            <a:off x="706438" y="177800"/>
            <a:ext cx="10771187" cy="490538"/>
          </a:xfrm>
          <a:prstGeom prst="rect">
            <a:avLst/>
          </a:prstGeom>
          <a:noFill/>
          <a:ln w="9525">
            <a:noFill/>
          </a:ln>
        </p:spPr>
        <p:txBody>
          <a:bodyPr anchor="t"/>
          <a:lstStyle/>
          <a:p>
            <a:pPr lvl="0" indent="0" eaLnBrk="0" hangingPunct="0">
              <a:lnSpc>
                <a:spcPct val="90000"/>
              </a:lnSpc>
            </a:pPr>
            <a:r>
              <a:rPr lang="zh-CN" sz="3200" dirty="0">
                <a:solidFill>
                  <a:schemeClr val="bg1"/>
                </a:solidFill>
                <a:latin typeface="微软雅黑" panose="020B0503020204020204" pitchFamily="34" charset="-122"/>
                <a:ea typeface="微软雅黑" panose="020B0503020204020204" pitchFamily="34" charset="-122"/>
                <a:sym typeface="+mn-ea"/>
              </a:rPr>
              <a:t>研学平台</a:t>
            </a:r>
            <a:r>
              <a:rPr lang="en-US" altLang="zh-CN" sz="3200" dirty="0">
                <a:solidFill>
                  <a:schemeClr val="bg1"/>
                </a:solidFill>
                <a:latin typeface="微软雅黑" panose="020B0503020204020204" pitchFamily="34" charset="-122"/>
                <a:ea typeface="微软雅黑" panose="020B0503020204020204" pitchFamily="34" charset="-122"/>
                <a:sym typeface="+mn-ea"/>
              </a:rPr>
              <a:t>——</a:t>
            </a:r>
            <a:r>
              <a:rPr lang="zh-CN" sz="3200" dirty="0">
                <a:solidFill>
                  <a:schemeClr val="bg1"/>
                </a:solidFill>
                <a:latin typeface="微软雅黑" panose="020B0503020204020204" pitchFamily="34" charset="-122"/>
                <a:ea typeface="微软雅黑" panose="020B0503020204020204" pitchFamily="34" charset="-122"/>
                <a:sym typeface="+mn-ea"/>
              </a:rPr>
              <a:t>成果创作</a:t>
            </a:r>
            <a:endParaRPr sz="3200" dirty="0">
              <a:solidFill>
                <a:schemeClr val="bg1"/>
              </a:solidFill>
              <a:latin typeface="微软雅黑" panose="020B0503020204020204" pitchFamily="34" charset="-122"/>
              <a:ea typeface="微软雅黑" panose="020B0503020204020204" pitchFamily="34" charset="-122"/>
            </a:endParaRPr>
          </a:p>
          <a:p>
            <a:pPr lvl="0" indent="0" eaLnBrk="0" hangingPunct="0">
              <a:lnSpc>
                <a:spcPct val="90000"/>
              </a:lnSpc>
            </a:pPr>
            <a:r>
              <a:rPr sz="3200" dirty="0">
                <a:solidFill>
                  <a:schemeClr val="bg1"/>
                </a:solidFill>
                <a:latin typeface="微软雅黑" panose="020B0503020204020204" pitchFamily="34" charset="-122"/>
                <a:ea typeface="微软雅黑" panose="020B0503020204020204" pitchFamily="34" charset="-122"/>
              </a:rPr>
              <a:t> </a:t>
            </a:r>
          </a:p>
        </p:txBody>
      </p:sp>
      <p:sp>
        <p:nvSpPr>
          <p:cNvPr id="34" name="矩形 15"/>
          <p:cNvSpPr>
            <a:spLocks noChangeArrowheads="1"/>
          </p:cNvSpPr>
          <p:nvPr/>
        </p:nvSpPr>
        <p:spPr bwMode="auto">
          <a:xfrm>
            <a:off x="4904740" y="4600575"/>
            <a:ext cx="3124835" cy="904240"/>
          </a:xfrm>
          <a:prstGeom prst="rect">
            <a:avLst/>
          </a:prstGeom>
          <a:solidFill>
            <a:srgbClr val="00B050"/>
          </a:solidFill>
          <a:ln>
            <a:noFill/>
          </a:ln>
          <a:effectLst/>
        </p:spPr>
        <p:txBody>
          <a:bodyPr anchor="ctr"/>
          <a:lstStyle>
            <a:lvl1pPr>
              <a:lnSpc>
                <a:spcPct val="90000"/>
              </a:lnSpc>
              <a:spcBef>
                <a:spcPct val="30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ct val="300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ct val="300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fontAlgn="auto">
              <a:lnSpc>
                <a:spcPct val="100000"/>
              </a:lnSpc>
              <a:spcBef>
                <a:spcPct val="0"/>
              </a:spcBef>
              <a:buFont typeface="Arial" panose="020B0604020202020204" pitchFamily="34" charset="0"/>
              <a:buNone/>
            </a:pPr>
            <a:r>
              <a:rPr lang="zh-CN" altLang="zh-CN" sz="2000" b="1" noProof="1">
                <a:solidFill>
                  <a:prstClr val="white"/>
                </a:solidFill>
                <a:ea typeface="微软雅黑" panose="020B0503020204020204" pitchFamily="34" charset="-122"/>
                <a:cs typeface="+mn-cs"/>
              </a:rPr>
              <a:t>创作过程中可以编辑多个版本，系统会自动保存</a:t>
            </a:r>
            <a:endParaRPr lang="zh-CN" altLang="zh-CN" sz="2000" b="1" noProof="1">
              <a:solidFill>
                <a:prstClr val="white"/>
              </a:solidFill>
              <a:ea typeface="微软雅黑" panose="020B0503020204020204" pitchFamily="34" charset="-122"/>
            </a:endParaRPr>
          </a:p>
        </p:txBody>
      </p:sp>
      <p:sp>
        <p:nvSpPr>
          <p:cNvPr id="16" name="矩形 15"/>
          <p:cNvSpPr/>
          <p:nvPr/>
        </p:nvSpPr>
        <p:spPr>
          <a:xfrm rot="10800000" flipV="1">
            <a:off x="2554605" y="2809875"/>
            <a:ext cx="1877695" cy="78168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615" noProof="1"/>
          </a:p>
        </p:txBody>
      </p:sp>
      <p:grpSp>
        <p:nvGrpSpPr>
          <p:cNvPr id="28" name="Group 4"/>
          <p:cNvGrpSpPr/>
          <p:nvPr/>
        </p:nvGrpSpPr>
        <p:grpSpPr bwMode="auto">
          <a:xfrm>
            <a:off x="217164" y="1217253"/>
            <a:ext cx="1655445" cy="619125"/>
            <a:chOff x="404" y="1936"/>
            <a:chExt cx="1326" cy="298"/>
          </a:xfrm>
          <a:gradFill>
            <a:gsLst>
              <a:gs pos="0">
                <a:srgbClr val="9EE256"/>
              </a:gs>
              <a:gs pos="100000">
                <a:srgbClr val="52762D"/>
              </a:gs>
            </a:gsLst>
            <a:lin ang="5400000" scaled="0"/>
          </a:gradFill>
        </p:grpSpPr>
        <p:sp>
          <p:nvSpPr>
            <p:cNvPr id="29" name="Rectangle 5"/>
            <p:cNvSpPr>
              <a:spLocks noChangeArrowheads="1"/>
            </p:cNvSpPr>
            <p:nvPr/>
          </p:nvSpPr>
          <p:spPr bwMode="invGray">
            <a:xfrm>
              <a:off x="404" y="1936"/>
              <a:ext cx="1205" cy="298"/>
            </a:xfrm>
            <a:prstGeom prst="rect">
              <a:avLst/>
            </a:prstGeom>
            <a:grpFill/>
          </p:spPr>
          <p:style>
            <a:lnRef idx="3">
              <a:schemeClr val="lt1"/>
            </a:lnRef>
            <a:fillRef idx="1">
              <a:schemeClr val="accent3"/>
            </a:fillRef>
            <a:effectRef idx="1">
              <a:schemeClr val="accent3"/>
            </a:effectRef>
            <a:fontRef idx="minor">
              <a:schemeClr val="lt1"/>
            </a:fontRef>
          </p:style>
          <p:txBody>
            <a:bodyPr wrap="none" anchor="ctr"/>
            <a:lstStyle/>
            <a:p>
              <a:pPr algn="ctr" fontAlgn="auto">
                <a:defRPr/>
              </a:pPr>
              <a:r>
                <a:rPr lang="zh-CN" altLang="en-US" sz="1600" b="1" noProof="1">
                  <a:solidFill>
                    <a:schemeClr val="tx1"/>
                  </a:solidFill>
                  <a:latin typeface="宋体" panose="02010600030101010101" pitchFamily="2" charset="-122"/>
                  <a:ea typeface="宋体" panose="02010600030101010101" pitchFamily="2" charset="-122"/>
                  <a:sym typeface="+mn-ea"/>
                </a:rPr>
                <a:t>成果创作</a:t>
              </a:r>
            </a:p>
          </p:txBody>
        </p:sp>
        <p:sp>
          <p:nvSpPr>
            <p:cNvPr id="6" name="AutoShape 6"/>
            <p:cNvSpPr>
              <a:spLocks noChangeArrowheads="1"/>
            </p:cNvSpPr>
            <p:nvPr/>
          </p:nvSpPr>
          <p:spPr bwMode="invGray">
            <a:xfrm rot="5400000">
              <a:off x="1600" y="2025"/>
              <a:ext cx="139" cy="120"/>
            </a:xfrm>
            <a:prstGeom prst="triangle">
              <a:avLst>
                <a:gd name="adj" fmla="val 50000"/>
              </a:avLst>
            </a:prstGeom>
            <a:grpFill/>
          </p:spPr>
          <p:style>
            <a:lnRef idx="3">
              <a:schemeClr val="lt1"/>
            </a:lnRef>
            <a:fillRef idx="1">
              <a:schemeClr val="accent3"/>
            </a:fillRef>
            <a:effectRef idx="1">
              <a:schemeClr val="accent3"/>
            </a:effectRef>
            <a:fontRef idx="minor">
              <a:schemeClr val="lt1"/>
            </a:fontRef>
          </p:style>
          <p:txBody>
            <a:bodyPr wrap="none" anchor="ctr"/>
            <a:lstStyle/>
            <a:p>
              <a:pPr fontAlgn="auto">
                <a:defRPr/>
              </a:pPr>
              <a:endParaRPr lang="zh-CN" altLang="zh-CN" sz="1600" noProof="1">
                <a:solidFill>
                  <a:schemeClr val="bg1"/>
                </a:solidFill>
                <a:latin typeface="微软雅黑" panose="020B0503020204020204" pitchFamily="34" charset="-122"/>
                <a:ea typeface="微软雅黑" panose="020B0503020204020204" pitchFamily="34" charset="-122"/>
              </a:endParaRPr>
            </a:p>
          </p:txBody>
        </p:sp>
      </p:grpSp>
      <p:sp>
        <p:nvSpPr>
          <p:cNvPr id="12" name="矩形 11"/>
          <p:cNvSpPr/>
          <p:nvPr/>
        </p:nvSpPr>
        <p:spPr>
          <a:xfrm rot="10800000" flipV="1">
            <a:off x="4641215" y="2028190"/>
            <a:ext cx="3500755" cy="223456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615" noProof="1"/>
          </a:p>
        </p:txBody>
      </p:sp>
      <p:sp>
        <p:nvSpPr>
          <p:cNvPr id="13" name="矩形 12"/>
          <p:cNvSpPr/>
          <p:nvPr/>
        </p:nvSpPr>
        <p:spPr>
          <a:xfrm rot="10800000" flipV="1">
            <a:off x="6109970" y="3743325"/>
            <a:ext cx="405130" cy="51943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615" noProof="1"/>
          </a:p>
        </p:txBody>
      </p:sp>
      <p:pic>
        <p:nvPicPr>
          <p:cNvPr id="17" name="图片 16"/>
          <p:cNvPicPr>
            <a:picLocks noChangeAspect="1"/>
          </p:cNvPicPr>
          <p:nvPr/>
        </p:nvPicPr>
        <p:blipFill>
          <a:blip r:embed="rId3"/>
          <a:stretch>
            <a:fillRect/>
          </a:stretch>
        </p:blipFill>
        <p:spPr>
          <a:xfrm>
            <a:off x="7398385" y="2458085"/>
            <a:ext cx="3860165" cy="1956435"/>
          </a:xfrm>
          <a:prstGeom prst="rect">
            <a:avLst/>
          </a:prstGeom>
        </p:spPr>
      </p:pic>
      <p:sp>
        <p:nvSpPr>
          <p:cNvPr id="22" name="直接连接符 21"/>
          <p:cNvSpPr/>
          <p:nvPr/>
        </p:nvSpPr>
        <p:spPr>
          <a:xfrm flipH="1" flipV="1">
            <a:off x="6311265" y="4145280"/>
            <a:ext cx="2540" cy="455295"/>
          </a:xfrm>
          <a:prstGeom prst="line">
            <a:avLst/>
          </a:prstGeom>
          <a:ln>
            <a:headEnd type="none" w="med" len="med"/>
            <a:tailEnd type="oval" w="med" len="med"/>
          </a:ln>
        </p:spPr>
        <p:style>
          <a:lnRef idx="3">
            <a:schemeClr val="accent6"/>
          </a:lnRef>
          <a:fillRef idx="0">
            <a:schemeClr val="accent6"/>
          </a:fillRef>
          <a:effectRef idx="2">
            <a:schemeClr val="accent6"/>
          </a:effectRef>
          <a:fontRef idx="minor">
            <a:schemeClr val="tx1"/>
          </a:fontRef>
        </p:style>
        <p:txBody>
          <a:bodyPr anchor="t"/>
          <a:lstStyle/>
          <a:p>
            <a:endParaRPr lang="zh-CN" altLang="en-US" sz="135">
              <a:solidFill>
                <a:srgbClr val="000000"/>
              </a:solidFill>
              <a:latin typeface="Arial" panose="020B0604020202020204" pitchFamily="34" charset="0"/>
              <a:ea typeface="微软雅黑" panose="020B0503020204020204" pitchFamily="34" charset="-122"/>
            </a:endParaRPr>
          </a:p>
        </p:txBody>
      </p:sp>
      <p:pic>
        <p:nvPicPr>
          <p:cNvPr id="19" name="图片 18"/>
          <p:cNvPicPr>
            <a:picLocks noChangeAspect="1"/>
          </p:cNvPicPr>
          <p:nvPr/>
        </p:nvPicPr>
        <p:blipFill>
          <a:blip r:embed="rId4"/>
          <a:stretch>
            <a:fillRect/>
          </a:stretch>
        </p:blipFill>
        <p:spPr>
          <a:xfrm>
            <a:off x="4521200" y="1962785"/>
            <a:ext cx="7391400" cy="4302760"/>
          </a:xfrm>
          <a:prstGeom prst="rect">
            <a:avLst/>
          </a:prstGeom>
        </p:spPr>
      </p:pic>
      <p:sp>
        <p:nvSpPr>
          <p:cNvPr id="20" name="矩形 19"/>
          <p:cNvSpPr/>
          <p:nvPr/>
        </p:nvSpPr>
        <p:spPr>
          <a:xfrm rot="10800000" flipV="1">
            <a:off x="10789285" y="2028190"/>
            <a:ext cx="1123315" cy="4953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615" noProof="1"/>
          </a:p>
        </p:txBody>
      </p:sp>
      <p:pic>
        <p:nvPicPr>
          <p:cNvPr id="23" name="图片 22"/>
          <p:cNvPicPr>
            <a:picLocks noChangeAspect="1"/>
          </p:cNvPicPr>
          <p:nvPr/>
        </p:nvPicPr>
        <p:blipFill>
          <a:blip r:embed="rId5"/>
          <a:stretch>
            <a:fillRect/>
          </a:stretch>
        </p:blipFill>
        <p:spPr>
          <a:xfrm>
            <a:off x="3510915" y="1962785"/>
            <a:ext cx="8401685" cy="4302760"/>
          </a:xfrm>
          <a:prstGeom prst="rect">
            <a:avLst/>
          </a:prstGeom>
        </p:spPr>
      </p:pic>
      <p:grpSp>
        <p:nvGrpSpPr>
          <p:cNvPr id="24" name="组合 23"/>
          <p:cNvGrpSpPr/>
          <p:nvPr/>
        </p:nvGrpSpPr>
        <p:grpSpPr>
          <a:xfrm>
            <a:off x="8387644" y="4023642"/>
            <a:ext cx="1096963" cy="805180"/>
            <a:chOff x="16021" y="5181"/>
            <a:chExt cx="1728" cy="1268"/>
          </a:xfrm>
        </p:grpSpPr>
        <p:pic>
          <p:nvPicPr>
            <p:cNvPr id="25" name="图片 4"/>
            <p:cNvPicPr>
              <a:picLocks noChangeAspect="1"/>
            </p:cNvPicPr>
            <p:nvPr/>
          </p:nvPicPr>
          <p:blipFill>
            <a:blip r:embed="rId6"/>
            <a:stretch>
              <a:fillRect/>
            </a:stretch>
          </p:blipFill>
          <p:spPr>
            <a:xfrm>
              <a:off x="16021" y="5797"/>
              <a:ext cx="1728" cy="652"/>
            </a:xfrm>
            <a:prstGeom prst="rect">
              <a:avLst/>
            </a:prstGeom>
            <a:noFill/>
            <a:ln w="9525">
              <a:noFill/>
            </a:ln>
          </p:spPr>
        </p:pic>
        <p:sp>
          <p:nvSpPr>
            <p:cNvPr id="26" name="矩形 25"/>
            <p:cNvSpPr/>
            <p:nvPr/>
          </p:nvSpPr>
          <p:spPr>
            <a:xfrm flipV="1">
              <a:off x="16665" y="5181"/>
              <a:ext cx="440" cy="61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615" noProof="1"/>
            </a:p>
          </p:txBody>
        </p:sp>
      </p:grpSp>
      <p:grpSp>
        <p:nvGrpSpPr>
          <p:cNvPr id="3" name="组合 2"/>
          <p:cNvGrpSpPr/>
          <p:nvPr/>
        </p:nvGrpSpPr>
        <p:grpSpPr>
          <a:xfrm>
            <a:off x="8796347" y="3990622"/>
            <a:ext cx="1096963" cy="838200"/>
            <a:chOff x="8796347" y="3990622"/>
            <a:chExt cx="1096963" cy="838200"/>
          </a:xfrm>
        </p:grpSpPr>
        <p:grpSp>
          <p:nvGrpSpPr>
            <p:cNvPr id="27" name="组合 26"/>
            <p:cNvGrpSpPr/>
            <p:nvPr/>
          </p:nvGrpSpPr>
          <p:grpSpPr>
            <a:xfrm>
              <a:off x="8796347" y="3990622"/>
              <a:ext cx="1096963" cy="838200"/>
              <a:chOff x="13851" y="6310"/>
              <a:chExt cx="1728" cy="1320"/>
            </a:xfrm>
          </p:grpSpPr>
          <p:pic>
            <p:nvPicPr>
              <p:cNvPr id="30" name="图片 4"/>
              <p:cNvPicPr>
                <a:picLocks noChangeAspect="1"/>
              </p:cNvPicPr>
              <p:nvPr/>
            </p:nvPicPr>
            <p:blipFill>
              <a:blip r:embed="rId6"/>
              <a:stretch>
                <a:fillRect/>
              </a:stretch>
            </p:blipFill>
            <p:spPr>
              <a:xfrm>
                <a:off x="13851" y="6978"/>
                <a:ext cx="1728" cy="652"/>
              </a:xfrm>
              <a:prstGeom prst="rect">
                <a:avLst/>
              </a:prstGeom>
              <a:noFill/>
              <a:ln w="9525">
                <a:noFill/>
              </a:ln>
            </p:spPr>
          </p:pic>
          <p:sp>
            <p:nvSpPr>
              <p:cNvPr id="31" name="矩形 30"/>
              <p:cNvSpPr/>
              <p:nvPr/>
            </p:nvSpPr>
            <p:spPr>
              <a:xfrm flipV="1">
                <a:off x="14291" y="6310"/>
                <a:ext cx="389" cy="66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615" noProof="1"/>
              </a:p>
            </p:txBody>
          </p:sp>
        </p:grpSp>
        <p:pic>
          <p:nvPicPr>
            <p:cNvPr id="102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05207" y="4513068"/>
              <a:ext cx="288925" cy="236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outVertical)">
                                      <p:cBhvr>
                                        <p:cTn id="7" dur="500"/>
                                        <p:tgtEl>
                                          <p:spTgt spid="16"/>
                                        </p:tgtEl>
                                      </p:cBhvr>
                                    </p:animEffect>
                                  </p:childTnLst>
                                </p:cTn>
                              </p:par>
                            </p:childTnLst>
                          </p:cTn>
                        </p:par>
                        <p:par>
                          <p:cTn id="8" fill="hold">
                            <p:stCondLst>
                              <p:cond delay="500"/>
                            </p:stCondLst>
                            <p:childTnLst>
                              <p:par>
                                <p:cTn id="9" presetID="16" presetClass="entr" presetSubtype="37"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outVertical)">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grpId="1" nodeType="clickEffect">
                                  <p:stCondLst>
                                    <p:cond delay="0"/>
                                  </p:stCondLst>
                                  <p:childTnLst>
                                    <p:set>
                                      <p:cBhvr>
                                        <p:cTn id="15" dur="1" fill="hold">
                                          <p:stCondLst>
                                            <p:cond delay="0"/>
                                          </p:stCondLst>
                                        </p:cTn>
                                        <p:tgtEl>
                                          <p:spTgt spid="16"/>
                                        </p:tgtEl>
                                        <p:attrNameLst>
                                          <p:attrName>style.visibility</p:attrName>
                                        </p:attrNameLst>
                                      </p:cBhvr>
                                      <p:to>
                                        <p:strVal val="hidden"/>
                                      </p:to>
                                    </p:set>
                                  </p:childTnLst>
                                </p:cTn>
                              </p:par>
                              <p:par>
                                <p:cTn id="16" presetID="1" presetClass="exit" presetSubtype="0" fill="hold" grpId="1" nodeType="withEffect">
                                  <p:stCondLst>
                                    <p:cond delay="0"/>
                                  </p:stCondLst>
                                  <p:childTnLst>
                                    <p:set>
                                      <p:cBhvr>
                                        <p:cTn id="17" dur="1" fill="hold">
                                          <p:stCondLst>
                                            <p:cond delay="0"/>
                                          </p:stCondLst>
                                        </p:cTn>
                                        <p:tgtEl>
                                          <p:spTgt spid="12"/>
                                        </p:tgtEl>
                                        <p:attrNameLst>
                                          <p:attrName>style.visibility</p:attrName>
                                        </p:attrNameLst>
                                      </p:cBhvr>
                                      <p:to>
                                        <p:strVal val="hidden"/>
                                      </p:to>
                                    </p:set>
                                  </p:childTnLst>
                                </p:cTn>
                              </p:par>
                              <p:par>
                                <p:cTn id="18" presetID="16" presetClass="entr" presetSubtype="37"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outVertical)">
                                      <p:cBhvr>
                                        <p:cTn id="20" dur="500"/>
                                        <p:tgtEl>
                                          <p:spTgt spid="13"/>
                                        </p:tgtEl>
                                      </p:cBhvr>
                                    </p:animEffect>
                                  </p:childTnLst>
                                </p:cTn>
                              </p:par>
                              <p:par>
                                <p:cTn id="21" presetID="12" presetClass="entr" presetSubtype="8"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 calcmode="lin" valueType="num">
                                      <p:cBhvr>
                                        <p:cTn id="23" dur="500"/>
                                        <p:tgtEl>
                                          <p:spTgt spid="22"/>
                                        </p:tgtEl>
                                        <p:attrNameLst>
                                          <p:attrName>ppt_x</p:attrName>
                                        </p:attrNameLst>
                                      </p:cBhvr>
                                      <p:tavLst>
                                        <p:tav tm="0">
                                          <p:val>
                                            <p:strVal val="#ppt_x-#ppt_w*1.125000"/>
                                          </p:val>
                                        </p:tav>
                                        <p:tav tm="100000">
                                          <p:val>
                                            <p:strVal val="#ppt_x"/>
                                          </p:val>
                                        </p:tav>
                                      </p:tavLst>
                                    </p:anim>
                                    <p:animEffect transition="in" filter="wipe(right)">
                                      <p:cBhvr>
                                        <p:cTn id="24" dur="500"/>
                                        <p:tgtEl>
                                          <p:spTgt spid="22"/>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barn(inVertical)">
                                      <p:cBhvr>
                                        <p:cTn id="27" dur="500"/>
                                        <p:tgtEl>
                                          <p:spTgt spid="34"/>
                                        </p:tgtEl>
                                      </p:cBhvr>
                                    </p:animEffect>
                                  </p:childTnLst>
                                </p:cTn>
                              </p:par>
                            </p:childTnLst>
                          </p:cTn>
                        </p:par>
                        <p:par>
                          <p:cTn id="28" fill="hold">
                            <p:stCondLst>
                              <p:cond delay="0"/>
                            </p:stCondLst>
                            <p:childTnLst>
                              <p:par>
                                <p:cTn id="29" presetID="12" presetClass="entr" presetSubtype="8" fill="hold" nodeType="after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p:tgtEl>
                                          <p:spTgt spid="17"/>
                                        </p:tgtEl>
                                        <p:attrNameLst>
                                          <p:attrName>ppt_x</p:attrName>
                                        </p:attrNameLst>
                                      </p:cBhvr>
                                      <p:tavLst>
                                        <p:tav tm="0">
                                          <p:val>
                                            <p:strVal val="#ppt_x-#ppt_w*1.125000"/>
                                          </p:val>
                                        </p:tav>
                                        <p:tav tm="100000">
                                          <p:val>
                                            <p:strVal val="#ppt_x"/>
                                          </p:val>
                                        </p:tav>
                                      </p:tavLst>
                                    </p:anim>
                                    <p:animEffect transition="in" filter="wipe(right)">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additive="base">
                                        <p:cTn id="37" dur="500" fill="hold"/>
                                        <p:tgtEl>
                                          <p:spTgt spid="19"/>
                                        </p:tgtEl>
                                        <p:attrNameLst>
                                          <p:attrName>ppt_x</p:attrName>
                                        </p:attrNameLst>
                                      </p:cBhvr>
                                      <p:tavLst>
                                        <p:tav tm="0">
                                          <p:val>
                                            <p:strVal val="#ppt_x"/>
                                          </p:val>
                                        </p:tav>
                                        <p:tav tm="100000">
                                          <p:val>
                                            <p:strVal val="#ppt_x"/>
                                          </p:val>
                                        </p:tav>
                                      </p:tavLst>
                                    </p:anim>
                                    <p:anim calcmode="lin" valueType="num">
                                      <p:cBhvr additive="base">
                                        <p:cTn id="38" dur="500" fill="hold"/>
                                        <p:tgtEl>
                                          <p:spTgt spid="19"/>
                                        </p:tgtEl>
                                        <p:attrNameLst>
                                          <p:attrName>ppt_y</p:attrName>
                                        </p:attrNameLst>
                                      </p:cBhvr>
                                      <p:tavLst>
                                        <p:tav tm="0">
                                          <p:val>
                                            <p:strVal val="1+#ppt_h/2"/>
                                          </p:val>
                                        </p:tav>
                                        <p:tav tm="100000">
                                          <p:val>
                                            <p:strVal val="#ppt_y"/>
                                          </p:val>
                                        </p:tav>
                                      </p:tavLst>
                                    </p:anim>
                                  </p:childTnLst>
                                </p:cTn>
                              </p:par>
                            </p:childTnLst>
                          </p:cTn>
                        </p:par>
                        <p:par>
                          <p:cTn id="39" fill="hold">
                            <p:stCondLst>
                              <p:cond delay="500"/>
                            </p:stCondLst>
                            <p:childTnLst>
                              <p:par>
                                <p:cTn id="40" presetID="16" presetClass="entr" presetSubtype="37" fill="hold" grpId="0" nodeType="after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barn(outVertical)">
                                      <p:cBhvr>
                                        <p:cTn id="42" dur="500"/>
                                        <p:tgtEl>
                                          <p:spTgt spid="20"/>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1" nodeType="clickEffect">
                                  <p:stCondLst>
                                    <p:cond delay="0"/>
                                  </p:stCondLst>
                                  <p:childTnLst>
                                    <p:set>
                                      <p:cBhvr>
                                        <p:cTn id="46" dur="1" fill="hold">
                                          <p:stCondLst>
                                            <p:cond delay="0"/>
                                          </p:stCondLst>
                                        </p:cTn>
                                        <p:tgtEl>
                                          <p:spTgt spid="20"/>
                                        </p:tgtEl>
                                        <p:attrNameLst>
                                          <p:attrName>style.visibility</p:attrName>
                                        </p:attrNameLst>
                                      </p:cBhvr>
                                      <p:to>
                                        <p:strVal val="hidden"/>
                                      </p:to>
                                    </p:set>
                                  </p:childTnLst>
                                </p:cTn>
                              </p:par>
                              <p:par>
                                <p:cTn id="47" presetID="8" presetClass="entr" presetSubtype="32" fill="hold" nodeType="withEffect">
                                  <p:stCondLst>
                                    <p:cond delay="0"/>
                                  </p:stCondLst>
                                  <p:childTnLst>
                                    <p:set>
                                      <p:cBhvr>
                                        <p:cTn id="48" dur="1000" fill="hold">
                                          <p:stCondLst>
                                            <p:cond delay="0"/>
                                          </p:stCondLst>
                                        </p:cTn>
                                        <p:tgtEl>
                                          <p:spTgt spid="23"/>
                                        </p:tgtEl>
                                        <p:attrNameLst>
                                          <p:attrName>style.visibility</p:attrName>
                                        </p:attrNameLst>
                                      </p:cBhvr>
                                      <p:to>
                                        <p:strVal val="visible"/>
                                      </p:to>
                                    </p:set>
                                    <p:animEffect transition="in" filter="diamond(out)">
                                      <p:cBhvr>
                                        <p:cTn id="49" dur="1000"/>
                                        <p:tgtEl>
                                          <p:spTgt spid="23"/>
                                        </p:tgtEl>
                                      </p:cBhvr>
                                    </p:animEffect>
                                  </p:childTnLst>
                                </p:cTn>
                              </p:par>
                            </p:childTnLst>
                          </p:cTn>
                        </p:par>
                      </p:childTnLst>
                    </p:cTn>
                  </p:par>
                  <p:par>
                    <p:cTn id="50" fill="hold">
                      <p:stCondLst>
                        <p:cond delay="indefinite"/>
                      </p:stCondLst>
                      <p:childTnLst>
                        <p:par>
                          <p:cTn id="51" fill="hold">
                            <p:stCondLst>
                              <p:cond delay="0"/>
                            </p:stCondLst>
                            <p:childTnLst>
                              <p:par>
                                <p:cTn id="52" presetID="1" presetClass="exit" presetSubtype="0" fill="hold" nodeType="clickEffect">
                                  <p:stCondLst>
                                    <p:cond delay="0"/>
                                  </p:stCondLst>
                                  <p:childTnLst>
                                    <p:set>
                                      <p:cBhvr>
                                        <p:cTn id="53" dur="1" fill="hold">
                                          <p:stCondLst>
                                            <p:cond delay="0"/>
                                          </p:stCondLst>
                                        </p:cTn>
                                        <p:tgtEl>
                                          <p:spTgt spid="23"/>
                                        </p:tgtEl>
                                        <p:attrNameLst>
                                          <p:attrName>style.visibility</p:attrName>
                                        </p:attrNameLst>
                                      </p:cBhvr>
                                      <p:to>
                                        <p:strVal val="hidden"/>
                                      </p:to>
                                    </p:set>
                                  </p:childTnLst>
                                </p:cTn>
                              </p:par>
                            </p:childTnLst>
                          </p:cTn>
                        </p:par>
                        <p:par>
                          <p:cTn id="54" fill="hold">
                            <p:stCondLst>
                              <p:cond delay="0"/>
                            </p:stCondLst>
                            <p:childTnLst>
                              <p:par>
                                <p:cTn id="55" presetID="16" presetClass="entr" presetSubtype="21" fill="hold" nodeType="after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barn(inVertical)">
                                      <p:cBhvr>
                                        <p:cTn id="57" dur="500"/>
                                        <p:tgtEl>
                                          <p:spTgt spid="24"/>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xit" presetSubtype="4" fill="hold" nodeType="clickEffect">
                                  <p:stCondLst>
                                    <p:cond delay="0"/>
                                  </p:stCondLst>
                                  <p:childTnLst>
                                    <p:animEffect transition="out" filter="wipe(down)">
                                      <p:cBhvr>
                                        <p:cTn id="61" dur="500"/>
                                        <p:tgtEl>
                                          <p:spTgt spid="24"/>
                                        </p:tgtEl>
                                      </p:cBhvr>
                                    </p:animEffect>
                                    <p:set>
                                      <p:cBhvr>
                                        <p:cTn id="62" dur="1" fill="hold">
                                          <p:stCondLst>
                                            <p:cond delay="499"/>
                                          </p:stCondLst>
                                        </p:cTn>
                                        <p:tgtEl>
                                          <p:spTgt spid="24"/>
                                        </p:tgtEl>
                                        <p:attrNameLst>
                                          <p:attrName>style.visibility</p:attrName>
                                        </p:attrNameLst>
                                      </p:cBhvr>
                                      <p:to>
                                        <p:strVal val="hidden"/>
                                      </p:to>
                                    </p:set>
                                  </p:childTnLst>
                                </p:cTn>
                              </p:par>
                              <p:par>
                                <p:cTn id="63" presetID="22" presetClass="entr" presetSubtype="4" fill="hold" nodeType="withEffect">
                                  <p:stCondLst>
                                    <p:cond delay="0"/>
                                  </p:stCondLst>
                                  <p:childTnLst>
                                    <p:set>
                                      <p:cBhvr>
                                        <p:cTn id="64" dur="1" fill="hold">
                                          <p:stCondLst>
                                            <p:cond delay="0"/>
                                          </p:stCondLst>
                                        </p:cTn>
                                        <p:tgtEl>
                                          <p:spTgt spid="3"/>
                                        </p:tgtEl>
                                        <p:attrNameLst>
                                          <p:attrName>style.visibility</p:attrName>
                                        </p:attrNameLst>
                                      </p:cBhvr>
                                      <p:to>
                                        <p:strVal val="visible"/>
                                      </p:to>
                                    </p:set>
                                    <p:animEffect transition="in" filter="wipe(down)">
                                      <p:cBhvr>
                                        <p:cTn id="6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16" grpId="0" animBg="1"/>
      <p:bldP spid="16" grpId="1" animBg="1"/>
      <p:bldP spid="12" grpId="0" animBg="1"/>
      <p:bldP spid="12" grpId="1" animBg="1"/>
      <p:bldP spid="13" grpId="0" bldLvl="0" animBg="1"/>
      <p:bldP spid="22" grpId="0" bldLvl="0" animBg="1"/>
      <p:bldP spid="20" grpId="0" bldLvl="0" animBg="1"/>
      <p:bldP spid="20" grpId="1" bldLvl="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p:nvPr/>
        </p:nvSpPr>
        <p:spPr>
          <a:xfrm>
            <a:off x="706438" y="177800"/>
            <a:ext cx="10771187" cy="490538"/>
          </a:xfrm>
          <a:prstGeom prst="rect">
            <a:avLst/>
          </a:prstGeom>
          <a:noFill/>
          <a:ln w="9525">
            <a:noFill/>
          </a:ln>
        </p:spPr>
        <p:txBody>
          <a:bodyPr anchor="t"/>
          <a:lstStyle/>
          <a:p>
            <a:pPr lvl="0" indent="0" eaLnBrk="0" hangingPunct="0">
              <a:lnSpc>
                <a:spcPct val="90000"/>
              </a:lnSpc>
            </a:pPr>
            <a:r>
              <a:rPr lang="zh-CN" sz="3200" dirty="0">
                <a:solidFill>
                  <a:schemeClr val="bg1"/>
                </a:solidFill>
                <a:latin typeface="微软雅黑" panose="020B0503020204020204" pitchFamily="34" charset="-122"/>
                <a:ea typeface="微软雅黑" panose="020B0503020204020204" pitchFamily="34" charset="-122"/>
                <a:sym typeface="+mn-ea"/>
              </a:rPr>
              <a:t>研学平台</a:t>
            </a:r>
            <a:r>
              <a:rPr lang="en-US" altLang="zh-CN" sz="3200" dirty="0">
                <a:solidFill>
                  <a:schemeClr val="bg1"/>
                </a:solidFill>
                <a:latin typeface="微软雅黑" panose="020B0503020204020204" pitchFamily="34" charset="-122"/>
                <a:ea typeface="微软雅黑" panose="020B0503020204020204" pitchFamily="34" charset="-122"/>
                <a:sym typeface="+mn-ea"/>
              </a:rPr>
              <a:t>——</a:t>
            </a:r>
            <a:r>
              <a:rPr lang="zh-CN" sz="3200" dirty="0">
                <a:solidFill>
                  <a:schemeClr val="bg1"/>
                </a:solidFill>
                <a:latin typeface="微软雅黑" panose="020B0503020204020204" pitchFamily="34" charset="-122"/>
                <a:ea typeface="微软雅黑" panose="020B0503020204020204" pitchFamily="34" charset="-122"/>
                <a:sym typeface="+mn-ea"/>
              </a:rPr>
              <a:t>个人知识管理</a:t>
            </a:r>
            <a:endParaRPr lang="zh-CN" sz="3200" dirty="0">
              <a:solidFill>
                <a:schemeClr val="bg1"/>
              </a:solidFill>
              <a:latin typeface="微软雅黑" panose="020B0503020204020204" pitchFamily="34" charset="-122"/>
              <a:ea typeface="微软雅黑" panose="020B0503020204020204" pitchFamily="34" charset="-122"/>
            </a:endParaRPr>
          </a:p>
        </p:txBody>
      </p:sp>
      <p:pic>
        <p:nvPicPr>
          <p:cNvPr id="7" name="图片 6" descr="C:\Users\yue\Desktop\火狐截图_2018-11-21T05-51-53.672Z.png火狐截图_2018-11-21T05-51-53.672Z"/>
          <p:cNvPicPr>
            <a:picLocks noChangeAspect="1"/>
          </p:cNvPicPr>
          <p:nvPr/>
        </p:nvPicPr>
        <p:blipFill>
          <a:blip r:embed="rId3"/>
          <a:srcRect/>
          <a:stretch>
            <a:fillRect/>
          </a:stretch>
        </p:blipFill>
        <p:spPr>
          <a:xfrm>
            <a:off x="1908175" y="906780"/>
            <a:ext cx="10173335" cy="5379720"/>
          </a:xfrm>
          <a:prstGeom prst="rect">
            <a:avLst/>
          </a:prstGeom>
          <a:noFill/>
          <a:ln w="9525">
            <a:noFill/>
          </a:ln>
        </p:spPr>
      </p:pic>
      <p:sp>
        <p:nvSpPr>
          <p:cNvPr id="18" name="矩形 17"/>
          <p:cNvSpPr/>
          <p:nvPr/>
        </p:nvSpPr>
        <p:spPr>
          <a:xfrm>
            <a:off x="2454910" y="1450340"/>
            <a:ext cx="1871980" cy="4786630"/>
          </a:xfrm>
          <a:prstGeom prst="rect">
            <a:avLst/>
          </a:prstGeom>
          <a:noFill/>
          <a:ln w="28575" cap="flat" cmpd="sng">
            <a:solidFill>
              <a:srgbClr val="E46C0A"/>
            </a:solidFill>
            <a:prstDash val="solid"/>
            <a:round/>
            <a:headEnd type="none" w="med" len="med"/>
            <a:tailEnd type="none" w="med" len="med"/>
          </a:ln>
        </p:spPr>
        <p:txBody>
          <a:bodyPr anchor="ctr"/>
          <a:lstStyle/>
          <a:p>
            <a:pPr algn="ctr" defTabSz="913765"/>
            <a:endParaRPr lang="zh-CN" altLang="en-US" sz="1600">
              <a:solidFill>
                <a:srgbClr val="000000"/>
              </a:solidFill>
              <a:latin typeface="Arial" panose="020B0604020202020204" pitchFamily="34" charset="0"/>
              <a:ea typeface="微软雅黑" panose="020B0503020204020204" pitchFamily="34" charset="-122"/>
            </a:endParaRPr>
          </a:p>
        </p:txBody>
      </p:sp>
      <p:sp>
        <p:nvSpPr>
          <p:cNvPr id="22" name="矩形 21"/>
          <p:cNvSpPr/>
          <p:nvPr/>
        </p:nvSpPr>
        <p:spPr>
          <a:xfrm>
            <a:off x="4411980" y="4386580"/>
            <a:ext cx="7553325" cy="1700530"/>
          </a:xfrm>
          <a:prstGeom prst="rect">
            <a:avLst/>
          </a:prstGeom>
          <a:solidFill>
            <a:srgbClr val="FD8B07">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6000" rIns="96000" anchor="ctr">
            <a:normAutofit/>
          </a:bodyPr>
          <a:lstStyle/>
          <a:p>
            <a:pPr algn="l" fontAlgn="auto">
              <a:lnSpc>
                <a:spcPct val="150000"/>
              </a:lnSpc>
              <a:buClr>
                <a:srgbClr val="0070C0"/>
              </a:buClr>
            </a:pPr>
            <a:r>
              <a:rPr lang="zh-CN" altLang="en-US" sz="2135" b="1" noProof="1">
                <a:solidFill>
                  <a:prstClr val="white"/>
                </a:solidFill>
                <a:latin typeface="微软雅黑" panose="020B0503020204020204" pitchFamily="34" charset="-122"/>
                <a:ea typeface="微软雅黑" panose="020B0503020204020204" pitchFamily="34" charset="-122"/>
              </a:rPr>
              <a:t>实现对个人所有学习专题、创作成果、文摘、笔记等各类知识内容体系化管理（编辑、下载、删除），学习成果一目了然。</a:t>
            </a:r>
            <a:endParaRPr lang="en-US" altLang="zh-CN" sz="2135" b="1" noProof="1">
              <a:solidFill>
                <a:srgbClr val="FFFFFF"/>
              </a:solidFill>
              <a:latin typeface="微软雅黑" panose="020B0503020204020204" pitchFamily="34" charset="-122"/>
              <a:ea typeface="微软雅黑" panose="020B0503020204020204" pitchFamily="34" charset="-122"/>
            </a:endParaRPr>
          </a:p>
        </p:txBody>
      </p:sp>
      <p:grpSp>
        <p:nvGrpSpPr>
          <p:cNvPr id="28" name="Group 4"/>
          <p:cNvGrpSpPr/>
          <p:nvPr/>
        </p:nvGrpSpPr>
        <p:grpSpPr bwMode="auto">
          <a:xfrm>
            <a:off x="217164" y="1217253"/>
            <a:ext cx="1655445" cy="619125"/>
            <a:chOff x="404" y="1936"/>
            <a:chExt cx="1326" cy="298"/>
          </a:xfrm>
          <a:gradFill>
            <a:gsLst>
              <a:gs pos="0">
                <a:srgbClr val="14CD68"/>
              </a:gs>
              <a:gs pos="100000">
                <a:srgbClr val="035C7D"/>
              </a:gs>
            </a:gsLst>
            <a:lin ang="5400000" scaled="0"/>
          </a:gradFill>
        </p:grpSpPr>
        <p:sp>
          <p:nvSpPr>
            <p:cNvPr id="29" name="Rectangle 5"/>
            <p:cNvSpPr>
              <a:spLocks noChangeArrowheads="1"/>
            </p:cNvSpPr>
            <p:nvPr/>
          </p:nvSpPr>
          <p:spPr bwMode="invGray">
            <a:xfrm>
              <a:off x="404" y="1936"/>
              <a:ext cx="1205" cy="298"/>
            </a:xfrm>
            <a:prstGeom prst="rect">
              <a:avLst/>
            </a:prstGeom>
            <a:grpFill/>
          </p:spPr>
          <p:style>
            <a:lnRef idx="3">
              <a:schemeClr val="lt1"/>
            </a:lnRef>
            <a:fillRef idx="1">
              <a:schemeClr val="accent3"/>
            </a:fillRef>
            <a:effectRef idx="1">
              <a:schemeClr val="accent3"/>
            </a:effectRef>
            <a:fontRef idx="minor">
              <a:schemeClr val="lt1"/>
            </a:fontRef>
          </p:style>
          <p:txBody>
            <a:bodyPr wrap="none" anchor="ctr"/>
            <a:lstStyle/>
            <a:p>
              <a:pPr algn="ctr" fontAlgn="auto">
                <a:defRPr/>
              </a:pPr>
              <a:r>
                <a:rPr lang="zh-CN" altLang="en-US" sz="1600" b="1" noProof="1">
                  <a:solidFill>
                    <a:schemeClr val="bg1"/>
                  </a:solidFill>
                  <a:latin typeface="宋体" panose="02010600030101010101" pitchFamily="2" charset="-122"/>
                  <a:ea typeface="宋体" panose="02010600030101010101" pitchFamily="2" charset="-122"/>
                  <a:sym typeface="+mn-ea"/>
                </a:rPr>
                <a:t>个人知识管理</a:t>
              </a:r>
            </a:p>
          </p:txBody>
        </p:sp>
        <p:sp>
          <p:nvSpPr>
            <p:cNvPr id="6" name="AutoShape 6"/>
            <p:cNvSpPr>
              <a:spLocks noChangeArrowheads="1"/>
            </p:cNvSpPr>
            <p:nvPr/>
          </p:nvSpPr>
          <p:spPr bwMode="invGray">
            <a:xfrm rot="5400000">
              <a:off x="1600" y="2025"/>
              <a:ext cx="139" cy="120"/>
            </a:xfrm>
            <a:prstGeom prst="triangle">
              <a:avLst>
                <a:gd name="adj" fmla="val 50000"/>
              </a:avLst>
            </a:prstGeom>
            <a:grpFill/>
          </p:spPr>
          <p:style>
            <a:lnRef idx="3">
              <a:schemeClr val="lt1"/>
            </a:lnRef>
            <a:fillRef idx="1">
              <a:schemeClr val="accent3"/>
            </a:fillRef>
            <a:effectRef idx="1">
              <a:schemeClr val="accent3"/>
            </a:effectRef>
            <a:fontRef idx="minor">
              <a:schemeClr val="lt1"/>
            </a:fontRef>
          </p:style>
          <p:txBody>
            <a:bodyPr wrap="none" anchor="ctr"/>
            <a:lstStyle/>
            <a:p>
              <a:pPr fontAlgn="auto">
                <a:defRPr/>
              </a:pPr>
              <a:endParaRPr lang="zh-CN" altLang="zh-CN" sz="1600" noProof="1">
                <a:solidFill>
                  <a:schemeClr val="bg1"/>
                </a:solidFill>
                <a:latin typeface="微软雅黑" panose="020B0503020204020204" pitchFamily="34" charset="-122"/>
                <a:ea typeface="微软雅黑" panose="020B0503020204020204" pitchFamily="34" charset="-122"/>
              </a:endParaRPr>
            </a:p>
          </p:txBody>
        </p:sp>
      </p:grpSp>
      <p:sp>
        <p:nvSpPr>
          <p:cNvPr id="16" name="矩形 15"/>
          <p:cNvSpPr/>
          <p:nvPr/>
        </p:nvSpPr>
        <p:spPr>
          <a:xfrm rot="10800000" flipV="1">
            <a:off x="1908175" y="3452495"/>
            <a:ext cx="391795" cy="54546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615" noProof="1"/>
          </a:p>
        </p:txBody>
      </p:sp>
      <p:sp>
        <p:nvSpPr>
          <p:cNvPr id="4" name="矩形 3"/>
          <p:cNvSpPr/>
          <p:nvPr/>
        </p:nvSpPr>
        <p:spPr>
          <a:xfrm rot="10800000" flipV="1">
            <a:off x="11018520" y="3948430"/>
            <a:ext cx="780415" cy="38862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615" noProof="1"/>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out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anim calcmode="lin" valueType="num">
                                      <p:cBhvr>
                                        <p:cTn id="13" dur="500" fill="hold"/>
                                        <p:tgtEl>
                                          <p:spTgt spid="18"/>
                                        </p:tgtEl>
                                        <p:attrNameLst>
                                          <p:attrName>ppt_x</p:attrName>
                                        </p:attrNameLst>
                                      </p:cBhvr>
                                      <p:tavLst>
                                        <p:tav tm="0">
                                          <p:val>
                                            <p:strVal val="#ppt_x"/>
                                          </p:val>
                                        </p:tav>
                                        <p:tav tm="100000">
                                          <p:val>
                                            <p:strVal val="#ppt_x"/>
                                          </p:val>
                                        </p:tav>
                                      </p:tavLst>
                                    </p:anim>
                                    <p:anim calcmode="lin" valueType="num">
                                      <p:cBhvr>
                                        <p:cTn id="14" dur="500" fill="hold"/>
                                        <p:tgtEl>
                                          <p:spTgt spid="18"/>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16" presetClass="entr" presetSubtype="37"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outVertical)">
                                      <p:cBhvr>
                                        <p:cTn id="18" dur="500"/>
                                        <p:tgtEl>
                                          <p:spTgt spid="4"/>
                                        </p:tgtEl>
                                      </p:cBhvr>
                                    </p:animEffect>
                                  </p:childTnLst>
                                </p:cTn>
                              </p:par>
                            </p:childTnLst>
                          </p:cTn>
                        </p:par>
                        <p:par>
                          <p:cTn id="19" fill="hold">
                            <p:stCondLst>
                              <p:cond delay="1000"/>
                            </p:stCondLst>
                            <p:childTnLst>
                              <p:par>
                                <p:cTn id="20" presetID="17" presetClass="entr" presetSubtype="10" fill="hold" grpId="0" nodeType="afterEffect">
                                  <p:stCondLst>
                                    <p:cond delay="0"/>
                                  </p:stCondLst>
                                  <p:childTnLst>
                                    <p:set>
                                      <p:cBhvr>
                                        <p:cTn id="21" dur="1" fill="hold">
                                          <p:stCondLst>
                                            <p:cond delay="0"/>
                                          </p:stCondLst>
                                        </p:cTn>
                                        <p:tgtEl>
                                          <p:spTgt spid="22"/>
                                        </p:tgtEl>
                                        <p:attrNameLst>
                                          <p:attrName>style.visibility</p:attrName>
                                        </p:attrNameLst>
                                      </p:cBhvr>
                                      <p:to>
                                        <p:strVal val="visible"/>
                                      </p:to>
                                    </p:set>
                                    <p:anim calcmode="lin" valueType="num">
                                      <p:cBhvr>
                                        <p:cTn id="22" dur="500" fill="hold"/>
                                        <p:tgtEl>
                                          <p:spTgt spid="22"/>
                                        </p:tgtEl>
                                        <p:attrNameLst>
                                          <p:attrName>ppt_w</p:attrName>
                                        </p:attrNameLst>
                                      </p:cBhvr>
                                      <p:tavLst>
                                        <p:tav tm="0">
                                          <p:val>
                                            <p:fltVal val="0"/>
                                          </p:val>
                                        </p:tav>
                                        <p:tav tm="100000">
                                          <p:val>
                                            <p:strVal val="#ppt_w"/>
                                          </p:val>
                                        </p:tav>
                                      </p:tavLst>
                                    </p:anim>
                                    <p:anim calcmode="lin" valueType="num">
                                      <p:cBhvr>
                                        <p:cTn id="23" dur="500" fill="hold"/>
                                        <p:tgtEl>
                                          <p:spTgt spid="2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ldLvl="0" animBg="1"/>
      <p:bldP spid="22" grpId="0" bldLvl="0" animBg="1"/>
      <p:bldP spid="16" grpId="0" bldLvl="0" animBg="1"/>
      <p:bldP spid="4" grpId="0" bldLvl="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p:nvPr/>
        </p:nvSpPr>
        <p:spPr>
          <a:xfrm>
            <a:off x="706438" y="177800"/>
            <a:ext cx="10771187" cy="490538"/>
          </a:xfrm>
          <a:prstGeom prst="rect">
            <a:avLst/>
          </a:prstGeom>
          <a:noFill/>
          <a:ln w="9525">
            <a:noFill/>
          </a:ln>
        </p:spPr>
        <p:txBody>
          <a:bodyPr anchor="t"/>
          <a:lstStyle/>
          <a:p>
            <a:pPr lvl="0" indent="0" eaLnBrk="0" hangingPunct="0">
              <a:lnSpc>
                <a:spcPct val="90000"/>
              </a:lnSpc>
            </a:pPr>
            <a:r>
              <a:rPr lang="zh-CN" sz="3200" dirty="0">
                <a:solidFill>
                  <a:schemeClr val="bg1"/>
                </a:solidFill>
                <a:latin typeface="微软雅黑" panose="020B0503020204020204" pitchFamily="34" charset="-122"/>
                <a:ea typeface="微软雅黑" panose="020B0503020204020204" pitchFamily="34" charset="-122"/>
              </a:rPr>
              <a:t>小结</a:t>
            </a:r>
            <a:r>
              <a:rPr sz="3200" dirty="0">
                <a:solidFill>
                  <a:schemeClr val="bg1"/>
                </a:solidFill>
                <a:latin typeface="微软雅黑" panose="020B0503020204020204" pitchFamily="34" charset="-122"/>
                <a:ea typeface="微软雅黑" panose="020B0503020204020204" pitchFamily="34" charset="-122"/>
              </a:rPr>
              <a:t> </a:t>
            </a:r>
          </a:p>
        </p:txBody>
      </p:sp>
      <p:grpSp>
        <p:nvGrpSpPr>
          <p:cNvPr id="59" name="Group 4"/>
          <p:cNvGrpSpPr/>
          <p:nvPr/>
        </p:nvGrpSpPr>
        <p:grpSpPr bwMode="auto">
          <a:xfrm>
            <a:off x="4289214" y="2435191"/>
            <a:ext cx="1655445" cy="619125"/>
            <a:chOff x="404" y="1936"/>
            <a:chExt cx="1326" cy="298"/>
          </a:xfrm>
          <a:solidFill>
            <a:schemeClr val="accent1">
              <a:lumMod val="75000"/>
            </a:schemeClr>
          </a:solidFill>
        </p:grpSpPr>
        <p:sp>
          <p:nvSpPr>
            <p:cNvPr id="62" name="Rectangle 5"/>
            <p:cNvSpPr>
              <a:spLocks noChangeArrowheads="1"/>
            </p:cNvSpPr>
            <p:nvPr/>
          </p:nvSpPr>
          <p:spPr bwMode="invGray">
            <a:xfrm>
              <a:off x="404" y="1936"/>
              <a:ext cx="1205" cy="298"/>
            </a:xfrm>
            <a:prstGeom prst="rect">
              <a:avLst/>
            </a:prstGeom>
          </p:spPr>
          <p:style>
            <a:lnRef idx="3">
              <a:schemeClr val="lt1"/>
            </a:lnRef>
            <a:fillRef idx="1">
              <a:schemeClr val="accent3"/>
            </a:fillRef>
            <a:effectRef idx="1">
              <a:schemeClr val="accent3"/>
            </a:effectRef>
            <a:fontRef idx="minor">
              <a:schemeClr val="lt1"/>
            </a:fontRef>
          </p:style>
          <p:txBody>
            <a:bodyPr wrap="none" anchor="ctr"/>
            <a:lstStyle/>
            <a:p>
              <a:pPr algn="ctr" fontAlgn="auto">
                <a:defRPr/>
              </a:pPr>
              <a:r>
                <a:rPr lang="zh-CN" altLang="en-US" sz="1600" b="1" noProof="1">
                  <a:solidFill>
                    <a:schemeClr val="tx1"/>
                  </a:solidFill>
                  <a:sym typeface="+mn-ea"/>
                </a:rPr>
                <a:t>资料研读</a:t>
              </a:r>
              <a:endParaRPr lang="zh-CN" altLang="en-US" sz="1600" b="1" noProof="1">
                <a:solidFill>
                  <a:schemeClr val="tx1"/>
                </a:solidFill>
                <a:latin typeface="宋体" panose="02010600030101010101" pitchFamily="2" charset="-122"/>
                <a:ea typeface="宋体" panose="02010600030101010101" pitchFamily="2" charset="-122"/>
                <a:sym typeface="+mn-ea"/>
              </a:endParaRPr>
            </a:p>
          </p:txBody>
        </p:sp>
        <p:sp>
          <p:nvSpPr>
            <p:cNvPr id="63" name="AutoShape 6"/>
            <p:cNvSpPr>
              <a:spLocks noChangeArrowheads="1"/>
            </p:cNvSpPr>
            <p:nvPr/>
          </p:nvSpPr>
          <p:spPr bwMode="invGray">
            <a:xfrm rot="5400000">
              <a:off x="1600" y="2025"/>
              <a:ext cx="139" cy="120"/>
            </a:xfrm>
            <a:prstGeom prst="triangle">
              <a:avLst>
                <a:gd name="adj" fmla="val 50000"/>
              </a:avLst>
            </a:prstGeom>
          </p:spPr>
          <p:style>
            <a:lnRef idx="3">
              <a:schemeClr val="lt1"/>
            </a:lnRef>
            <a:fillRef idx="1">
              <a:schemeClr val="accent3"/>
            </a:fillRef>
            <a:effectRef idx="1">
              <a:schemeClr val="accent3"/>
            </a:effectRef>
            <a:fontRef idx="minor">
              <a:schemeClr val="lt1"/>
            </a:fontRef>
          </p:style>
          <p:txBody>
            <a:bodyPr wrap="none" anchor="ctr"/>
            <a:lstStyle/>
            <a:p>
              <a:pPr fontAlgn="auto">
                <a:defRPr/>
              </a:pPr>
              <a:endParaRPr lang="zh-CN" altLang="zh-CN" sz="1600" noProof="1">
                <a:solidFill>
                  <a:schemeClr val="bg1"/>
                </a:solidFill>
                <a:latin typeface="微软雅黑" panose="020B0503020204020204" pitchFamily="34" charset="-122"/>
                <a:ea typeface="微软雅黑" panose="020B0503020204020204" pitchFamily="34" charset="-122"/>
              </a:endParaRPr>
            </a:p>
          </p:txBody>
        </p:sp>
      </p:grpSp>
      <p:sp>
        <p:nvSpPr>
          <p:cNvPr id="32" name="矩形 31"/>
          <p:cNvSpPr/>
          <p:nvPr/>
        </p:nvSpPr>
        <p:spPr>
          <a:xfrm>
            <a:off x="1200151" y="5831487"/>
            <a:ext cx="5962651" cy="954088"/>
          </a:xfrm>
          <a:prstGeom prst="rect">
            <a:avLst/>
          </a:prstGeom>
          <a:solidFill>
            <a:srgbClr val="FD8B07">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6000" rIns="96000" anchor="ctr">
            <a:normAutofit/>
          </a:bodyPr>
          <a:lstStyle/>
          <a:p>
            <a:pPr algn="ctr" fontAlgn="auto">
              <a:lnSpc>
                <a:spcPct val="150000"/>
              </a:lnSpc>
              <a:buClr>
                <a:srgbClr val="0070C0"/>
              </a:buClr>
            </a:pPr>
            <a:r>
              <a:rPr lang="zh-CN" altLang="en-US" sz="2135" b="1" noProof="1">
                <a:solidFill>
                  <a:prstClr val="white"/>
                </a:solidFill>
                <a:latin typeface="微软雅黑" panose="020B0503020204020204" pitchFamily="34" charset="-122"/>
                <a:ea typeface="微软雅黑" panose="020B0503020204020204" pitchFamily="34" charset="-122"/>
                <a:sym typeface="+mn-ea"/>
              </a:rPr>
              <a:t>由</a:t>
            </a:r>
            <a:r>
              <a:rPr lang="en-US" altLang="zh-CN" sz="2135" b="1" noProof="1">
                <a:solidFill>
                  <a:prstClr val="white"/>
                </a:solidFill>
                <a:latin typeface="微软雅黑" panose="020B0503020204020204" pitchFamily="34" charset="-122"/>
                <a:ea typeface="微软雅黑" panose="020B0503020204020204" pitchFamily="34" charset="-122"/>
              </a:rPr>
              <a:t>“</a:t>
            </a:r>
            <a:r>
              <a:rPr lang="zh-CN" altLang="en-US" sz="2135" b="1" noProof="1">
                <a:solidFill>
                  <a:prstClr val="white"/>
                </a:solidFill>
                <a:latin typeface="微软雅黑" panose="020B0503020204020204" pitchFamily="34" charset="-122"/>
                <a:ea typeface="微软雅黑" panose="020B0503020204020204" pitchFamily="34" charset="-122"/>
              </a:rPr>
              <a:t>薄</a:t>
            </a:r>
            <a:r>
              <a:rPr lang="en-US" altLang="zh-CN" sz="2135" b="1" noProof="1">
                <a:solidFill>
                  <a:prstClr val="white"/>
                </a:solidFill>
                <a:latin typeface="微软雅黑" panose="020B0503020204020204" pitchFamily="34" charset="-122"/>
                <a:ea typeface="微软雅黑" panose="020B0503020204020204" pitchFamily="34" charset="-122"/>
              </a:rPr>
              <a:t>”</a:t>
            </a:r>
            <a:r>
              <a:rPr lang="zh-CN" altLang="en-US" sz="2135" b="1" noProof="1">
                <a:solidFill>
                  <a:prstClr val="white"/>
                </a:solidFill>
                <a:latin typeface="微软雅黑" panose="020B0503020204020204" pitchFamily="34" charset="-122"/>
                <a:ea typeface="微软雅黑" panose="020B0503020204020204" pitchFamily="34" charset="-122"/>
                <a:sym typeface="+mn-ea"/>
              </a:rPr>
              <a:t>读</a:t>
            </a:r>
            <a:r>
              <a:rPr lang="en-US" altLang="zh-CN" sz="2135" b="1" noProof="1">
                <a:solidFill>
                  <a:prstClr val="white"/>
                </a:solidFill>
                <a:latin typeface="微软雅黑" panose="020B0503020204020204" pitchFamily="34" charset="-122"/>
                <a:ea typeface="微软雅黑" panose="020B0503020204020204" pitchFamily="34" charset="-122"/>
              </a:rPr>
              <a:t>“</a:t>
            </a:r>
            <a:r>
              <a:rPr lang="zh-CN" altLang="en-US" sz="2135" b="1" noProof="1">
                <a:solidFill>
                  <a:prstClr val="white"/>
                </a:solidFill>
                <a:latin typeface="微软雅黑" panose="020B0503020204020204" pitchFamily="34" charset="-122"/>
                <a:ea typeface="微软雅黑" panose="020B0503020204020204" pitchFamily="34" charset="-122"/>
              </a:rPr>
              <a:t>厚</a:t>
            </a:r>
            <a:r>
              <a:rPr lang="en-US" altLang="zh-CN" sz="2135" b="1" noProof="1">
                <a:solidFill>
                  <a:prstClr val="white"/>
                </a:solidFill>
                <a:latin typeface="微软雅黑" panose="020B0503020204020204" pitchFamily="34" charset="-122"/>
                <a:ea typeface="微软雅黑" panose="020B0503020204020204" pitchFamily="34" charset="-122"/>
              </a:rPr>
              <a:t>”</a:t>
            </a:r>
            <a:endParaRPr lang="en-US" altLang="zh-CN" sz="2135" b="1" noProof="1">
              <a:solidFill>
                <a:srgbClr val="FFFFFF"/>
              </a:solidFill>
              <a:latin typeface="微软雅黑" panose="020B0503020204020204" pitchFamily="34" charset="-122"/>
              <a:ea typeface="微软雅黑" panose="020B0503020204020204" pitchFamily="34" charset="-122"/>
            </a:endParaRPr>
          </a:p>
        </p:txBody>
      </p:sp>
      <p:sp>
        <p:nvSpPr>
          <p:cNvPr id="36" name="直接连接符 35"/>
          <p:cNvSpPr/>
          <p:nvPr/>
        </p:nvSpPr>
        <p:spPr>
          <a:xfrm flipH="1" flipV="1">
            <a:off x="5037139" y="3194968"/>
            <a:ext cx="7937" cy="696912"/>
          </a:xfrm>
          <a:prstGeom prst="line">
            <a:avLst/>
          </a:prstGeom>
          <a:ln w="28575" cap="flat" cmpd="sng">
            <a:solidFill>
              <a:srgbClr val="808080"/>
            </a:solidFill>
            <a:prstDash val="solid"/>
            <a:round/>
            <a:headEnd type="none" w="med" len="med"/>
            <a:tailEnd type="oval" w="med" len="med"/>
          </a:ln>
        </p:spPr>
        <p:txBody>
          <a:bodyPr anchor="t"/>
          <a:lstStyle/>
          <a:p>
            <a:endParaRPr lang="zh-CN" altLang="en-US" sz="135">
              <a:solidFill>
                <a:srgbClr val="000000"/>
              </a:solidFill>
              <a:latin typeface="Arial" panose="020B0604020202020204" pitchFamily="34" charset="0"/>
              <a:ea typeface="微软雅黑" panose="020B0503020204020204" pitchFamily="34" charset="-122"/>
            </a:endParaRPr>
          </a:p>
        </p:txBody>
      </p:sp>
      <p:grpSp>
        <p:nvGrpSpPr>
          <p:cNvPr id="38" name="Group 4"/>
          <p:cNvGrpSpPr/>
          <p:nvPr/>
        </p:nvGrpSpPr>
        <p:grpSpPr bwMode="auto">
          <a:xfrm>
            <a:off x="8181092" y="2434297"/>
            <a:ext cx="1655445" cy="619125"/>
            <a:chOff x="1771" y="1883"/>
            <a:chExt cx="1326" cy="298"/>
          </a:xfrm>
          <a:solidFill>
            <a:schemeClr val="tx1">
              <a:lumMod val="50000"/>
              <a:lumOff val="50000"/>
            </a:schemeClr>
          </a:solidFill>
        </p:grpSpPr>
        <p:sp>
          <p:nvSpPr>
            <p:cNvPr id="39" name="Rectangle 5"/>
            <p:cNvSpPr>
              <a:spLocks noChangeArrowheads="1"/>
            </p:cNvSpPr>
            <p:nvPr/>
          </p:nvSpPr>
          <p:spPr bwMode="invGray">
            <a:xfrm>
              <a:off x="1771" y="1883"/>
              <a:ext cx="1205" cy="298"/>
            </a:xfrm>
            <a:prstGeom prst="rect">
              <a:avLst/>
            </a:prstGeom>
            <a:grpFill/>
          </p:spPr>
          <p:style>
            <a:lnRef idx="3">
              <a:schemeClr val="lt1"/>
            </a:lnRef>
            <a:fillRef idx="1">
              <a:schemeClr val="accent4"/>
            </a:fillRef>
            <a:effectRef idx="1">
              <a:schemeClr val="accent4"/>
            </a:effectRef>
            <a:fontRef idx="minor">
              <a:schemeClr val="lt1"/>
            </a:fontRef>
          </p:style>
          <p:txBody>
            <a:bodyPr wrap="none" anchor="ctr"/>
            <a:lstStyle/>
            <a:p>
              <a:pPr algn="ctr" fontAlgn="auto">
                <a:defRPr/>
              </a:pPr>
              <a:r>
                <a:rPr lang="zh-CN" altLang="en-US" sz="1600" b="1" noProof="1">
                  <a:solidFill>
                    <a:schemeClr val="tx1"/>
                  </a:solidFill>
                  <a:latin typeface="宋体" panose="02010600030101010101" pitchFamily="2" charset="-122"/>
                  <a:ea typeface="宋体" panose="02010600030101010101" pitchFamily="2" charset="-122"/>
                  <a:sym typeface="+mn-ea"/>
                </a:rPr>
                <a:t>整理结论</a:t>
              </a:r>
            </a:p>
          </p:txBody>
        </p:sp>
        <p:sp>
          <p:nvSpPr>
            <p:cNvPr id="42" name="AutoShape 6"/>
            <p:cNvSpPr>
              <a:spLocks noChangeArrowheads="1"/>
            </p:cNvSpPr>
            <p:nvPr/>
          </p:nvSpPr>
          <p:spPr bwMode="invGray">
            <a:xfrm rot="5400000">
              <a:off x="2967" y="1972"/>
              <a:ext cx="139" cy="120"/>
            </a:xfrm>
            <a:prstGeom prst="triangle">
              <a:avLst>
                <a:gd name="adj" fmla="val 50000"/>
              </a:avLst>
            </a:prstGeom>
            <a:grpFill/>
          </p:spPr>
          <p:style>
            <a:lnRef idx="3">
              <a:schemeClr val="lt1"/>
            </a:lnRef>
            <a:fillRef idx="1">
              <a:schemeClr val="accent4"/>
            </a:fillRef>
            <a:effectRef idx="1">
              <a:schemeClr val="accent4"/>
            </a:effectRef>
            <a:fontRef idx="minor">
              <a:schemeClr val="lt1"/>
            </a:fontRef>
          </p:style>
          <p:txBody>
            <a:bodyPr wrap="none" anchor="ctr"/>
            <a:lstStyle/>
            <a:p>
              <a:pPr fontAlgn="auto">
                <a:defRPr/>
              </a:pPr>
              <a:endParaRPr lang="zh-CN" altLang="zh-CN" sz="1600" noProof="1">
                <a:solidFill>
                  <a:schemeClr val="bg1"/>
                </a:solidFill>
                <a:latin typeface="微软雅黑" panose="020B0503020204020204" pitchFamily="34" charset="-122"/>
                <a:ea typeface="微软雅黑" panose="020B0503020204020204" pitchFamily="34" charset="-122"/>
              </a:endParaRPr>
            </a:p>
          </p:txBody>
        </p:sp>
      </p:grpSp>
      <p:sp>
        <p:nvSpPr>
          <p:cNvPr id="45" name="矩形 44"/>
          <p:cNvSpPr/>
          <p:nvPr/>
        </p:nvSpPr>
        <p:spPr>
          <a:xfrm>
            <a:off x="7662863" y="5831487"/>
            <a:ext cx="2235200" cy="954088"/>
          </a:xfrm>
          <a:prstGeom prst="rect">
            <a:avLst/>
          </a:prstGeom>
          <a:solidFill>
            <a:srgbClr val="FD8B07">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6000" rIns="96000" anchor="ctr">
            <a:normAutofit/>
          </a:bodyPr>
          <a:lstStyle/>
          <a:p>
            <a:pPr algn="ctr" fontAlgn="auto">
              <a:lnSpc>
                <a:spcPct val="150000"/>
              </a:lnSpc>
              <a:buClr>
                <a:srgbClr val="0070C0"/>
              </a:buClr>
            </a:pPr>
            <a:r>
              <a:rPr lang="zh-CN" altLang="en-US" sz="2135" b="1" noProof="1">
                <a:solidFill>
                  <a:prstClr val="white"/>
                </a:solidFill>
                <a:latin typeface="微软雅黑" panose="020B0503020204020204" pitchFamily="34" charset="-122"/>
                <a:ea typeface="微软雅黑" panose="020B0503020204020204" pitchFamily="34" charset="-122"/>
                <a:sym typeface="+mn-ea"/>
              </a:rPr>
              <a:t>由</a:t>
            </a:r>
            <a:r>
              <a:rPr lang="en-US" altLang="zh-CN" sz="2135" b="1" noProof="1">
                <a:solidFill>
                  <a:prstClr val="white"/>
                </a:solidFill>
                <a:latin typeface="微软雅黑" panose="020B0503020204020204" pitchFamily="34" charset="-122"/>
                <a:ea typeface="微软雅黑" panose="020B0503020204020204" pitchFamily="34" charset="-122"/>
              </a:rPr>
              <a:t>“</a:t>
            </a:r>
            <a:r>
              <a:rPr lang="zh-CN" altLang="en-US" sz="2135" b="1" noProof="1">
                <a:solidFill>
                  <a:prstClr val="white"/>
                </a:solidFill>
                <a:latin typeface="微软雅黑" panose="020B0503020204020204" pitchFamily="34" charset="-122"/>
                <a:ea typeface="微软雅黑" panose="020B0503020204020204" pitchFamily="34" charset="-122"/>
              </a:rPr>
              <a:t>厚</a:t>
            </a:r>
            <a:r>
              <a:rPr lang="en-US" altLang="zh-CN" sz="2135" b="1" noProof="1">
                <a:solidFill>
                  <a:prstClr val="white"/>
                </a:solidFill>
                <a:latin typeface="微软雅黑" panose="020B0503020204020204" pitchFamily="34" charset="-122"/>
                <a:ea typeface="微软雅黑" panose="020B0503020204020204" pitchFamily="34" charset="-122"/>
              </a:rPr>
              <a:t>”</a:t>
            </a:r>
            <a:r>
              <a:rPr lang="zh-CN" altLang="en-US" sz="2135" b="1" noProof="1">
                <a:solidFill>
                  <a:prstClr val="white"/>
                </a:solidFill>
                <a:latin typeface="微软雅黑" panose="020B0503020204020204" pitchFamily="34" charset="-122"/>
                <a:ea typeface="微软雅黑" panose="020B0503020204020204" pitchFamily="34" charset="-122"/>
                <a:sym typeface="+mn-ea"/>
              </a:rPr>
              <a:t>读</a:t>
            </a:r>
            <a:r>
              <a:rPr lang="en-US" altLang="zh-CN" sz="2135" b="1" noProof="1">
                <a:solidFill>
                  <a:prstClr val="white"/>
                </a:solidFill>
                <a:latin typeface="微软雅黑" panose="020B0503020204020204" pitchFamily="34" charset="-122"/>
                <a:ea typeface="微软雅黑" panose="020B0503020204020204" pitchFamily="34" charset="-122"/>
              </a:rPr>
              <a:t>“</a:t>
            </a:r>
            <a:r>
              <a:rPr lang="zh-CN" altLang="en-US" sz="2135" b="1" noProof="1">
                <a:solidFill>
                  <a:prstClr val="white"/>
                </a:solidFill>
                <a:latin typeface="微软雅黑" panose="020B0503020204020204" pitchFamily="34" charset="-122"/>
                <a:ea typeface="微软雅黑" panose="020B0503020204020204" pitchFamily="34" charset="-122"/>
              </a:rPr>
              <a:t>薄</a:t>
            </a:r>
            <a:r>
              <a:rPr lang="en-US" altLang="zh-CN" sz="2135" b="1" noProof="1">
                <a:solidFill>
                  <a:prstClr val="white"/>
                </a:solidFill>
                <a:latin typeface="微软雅黑" panose="020B0503020204020204" pitchFamily="34" charset="-122"/>
                <a:ea typeface="微软雅黑" panose="020B0503020204020204" pitchFamily="34" charset="-122"/>
              </a:rPr>
              <a:t>”</a:t>
            </a:r>
            <a:endParaRPr lang="en-US" altLang="zh-CN" sz="2135" b="1" noProof="1">
              <a:solidFill>
                <a:srgbClr val="FFFFFF"/>
              </a:solidFill>
              <a:latin typeface="微软雅黑" panose="020B0503020204020204" pitchFamily="34" charset="-122"/>
              <a:ea typeface="微软雅黑" panose="020B0503020204020204" pitchFamily="34" charset="-122"/>
            </a:endParaRPr>
          </a:p>
        </p:txBody>
      </p:sp>
      <p:sp>
        <p:nvSpPr>
          <p:cNvPr id="46" name="右箭头 45"/>
          <p:cNvSpPr/>
          <p:nvPr/>
        </p:nvSpPr>
        <p:spPr>
          <a:xfrm>
            <a:off x="7162801" y="6125176"/>
            <a:ext cx="500063" cy="366713"/>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fontAlgn="auto"/>
            <a:endParaRPr lang="zh-CN" altLang="en-US" sz="135" noProof="1"/>
          </a:p>
        </p:txBody>
      </p:sp>
      <p:grpSp>
        <p:nvGrpSpPr>
          <p:cNvPr id="15" name="Group 4"/>
          <p:cNvGrpSpPr/>
          <p:nvPr/>
        </p:nvGrpSpPr>
        <p:grpSpPr bwMode="auto">
          <a:xfrm>
            <a:off x="2397125" y="2434970"/>
            <a:ext cx="1655445" cy="619125"/>
            <a:chOff x="404" y="1936"/>
            <a:chExt cx="1326" cy="298"/>
          </a:xfrm>
          <a:solidFill>
            <a:schemeClr val="accent1">
              <a:lumMod val="75000"/>
            </a:schemeClr>
          </a:solidFill>
        </p:grpSpPr>
        <p:sp>
          <p:nvSpPr>
            <p:cNvPr id="16" name="Rectangle 5"/>
            <p:cNvSpPr>
              <a:spLocks noChangeArrowheads="1"/>
            </p:cNvSpPr>
            <p:nvPr/>
          </p:nvSpPr>
          <p:spPr bwMode="invGray">
            <a:xfrm>
              <a:off x="404" y="1936"/>
              <a:ext cx="1205" cy="298"/>
            </a:xfrm>
            <a:prstGeom prst="rect">
              <a:avLst/>
            </a:prstGeom>
          </p:spPr>
          <p:style>
            <a:lnRef idx="1">
              <a:schemeClr val="accent3"/>
            </a:lnRef>
            <a:fillRef idx="2">
              <a:schemeClr val="accent3"/>
            </a:fillRef>
            <a:effectRef idx="1">
              <a:schemeClr val="accent3"/>
            </a:effectRef>
            <a:fontRef idx="minor">
              <a:schemeClr val="dk1"/>
            </a:fontRef>
          </p:style>
          <p:txBody>
            <a:bodyPr wrap="none" anchor="ctr"/>
            <a:lstStyle/>
            <a:p>
              <a:pPr algn="ctr" fontAlgn="auto">
                <a:defRPr/>
              </a:pPr>
              <a:r>
                <a:rPr lang="zh-CN" altLang="en-US" sz="1600" b="1" noProof="1">
                  <a:solidFill>
                    <a:schemeClr val="tx1"/>
                  </a:solidFill>
                  <a:latin typeface="宋体" panose="02010600030101010101" pitchFamily="2" charset="-122"/>
                  <a:ea typeface="宋体" panose="02010600030101010101" pitchFamily="2" charset="-122"/>
                  <a:sym typeface="+mn-ea"/>
                </a:rPr>
                <a:t>收集资料</a:t>
              </a:r>
            </a:p>
          </p:txBody>
        </p:sp>
        <p:sp>
          <p:nvSpPr>
            <p:cNvPr id="18" name="AutoShape 6"/>
            <p:cNvSpPr>
              <a:spLocks noChangeArrowheads="1"/>
            </p:cNvSpPr>
            <p:nvPr/>
          </p:nvSpPr>
          <p:spPr bwMode="invGray">
            <a:xfrm rot="5400000">
              <a:off x="1600" y="2025"/>
              <a:ext cx="139" cy="120"/>
            </a:xfrm>
            <a:prstGeom prst="triangle">
              <a:avLst>
                <a:gd name="adj" fmla="val 50000"/>
              </a:avLst>
            </a:prstGeom>
            <a:solidFill>
              <a:schemeClr val="accent3">
                <a:lumMod val="40000"/>
                <a:lumOff val="60000"/>
              </a:schemeClr>
            </a:solidFill>
            <a:ln>
              <a:noFill/>
            </a:ln>
          </p:spPr>
          <p:style>
            <a:lnRef idx="1">
              <a:schemeClr val="accent1"/>
            </a:lnRef>
            <a:fillRef idx="2">
              <a:schemeClr val="accent1"/>
            </a:fillRef>
            <a:effectRef idx="1">
              <a:schemeClr val="accent1"/>
            </a:effectRef>
            <a:fontRef idx="minor">
              <a:schemeClr val="dk1"/>
            </a:fontRef>
          </p:style>
          <p:txBody>
            <a:bodyPr wrap="none" anchor="ctr"/>
            <a:lstStyle/>
            <a:p>
              <a:pPr fontAlgn="auto">
                <a:defRPr/>
              </a:pPr>
              <a:endParaRPr lang="zh-CN" altLang="zh-CN" sz="1600" noProof="1">
                <a:solidFill>
                  <a:schemeClr val="bg1"/>
                </a:solidFill>
                <a:latin typeface="微软雅黑" panose="020B0503020204020204" pitchFamily="34" charset="-122"/>
                <a:ea typeface="微软雅黑" panose="020B0503020204020204" pitchFamily="34" charset="-122"/>
              </a:endParaRPr>
            </a:p>
          </p:txBody>
        </p:sp>
      </p:grpSp>
      <p:grpSp>
        <p:nvGrpSpPr>
          <p:cNvPr id="3" name="Group 4"/>
          <p:cNvGrpSpPr/>
          <p:nvPr/>
        </p:nvGrpSpPr>
        <p:grpSpPr bwMode="auto">
          <a:xfrm>
            <a:off x="6216644" y="2435183"/>
            <a:ext cx="1655445" cy="619125"/>
            <a:chOff x="404" y="1936"/>
            <a:chExt cx="1326" cy="298"/>
          </a:xfrm>
          <a:solidFill>
            <a:schemeClr val="accent1">
              <a:lumMod val="75000"/>
            </a:schemeClr>
          </a:solidFill>
        </p:grpSpPr>
        <p:sp>
          <p:nvSpPr>
            <p:cNvPr id="4" name="Rectangle 5"/>
            <p:cNvSpPr>
              <a:spLocks noChangeArrowheads="1"/>
            </p:cNvSpPr>
            <p:nvPr/>
          </p:nvSpPr>
          <p:spPr bwMode="invGray">
            <a:xfrm>
              <a:off x="404" y="1936"/>
              <a:ext cx="1205" cy="298"/>
            </a:xfrm>
            <a:prstGeom prst="rect">
              <a:avLst/>
            </a:prstGeom>
          </p:spPr>
          <p:style>
            <a:lnRef idx="3">
              <a:schemeClr val="lt1"/>
            </a:lnRef>
            <a:fillRef idx="1">
              <a:schemeClr val="accent3"/>
            </a:fillRef>
            <a:effectRef idx="1">
              <a:schemeClr val="accent3"/>
            </a:effectRef>
            <a:fontRef idx="minor">
              <a:schemeClr val="lt1"/>
            </a:fontRef>
          </p:style>
          <p:txBody>
            <a:bodyPr wrap="none" anchor="ctr"/>
            <a:lstStyle/>
            <a:p>
              <a:pPr algn="ctr" fontAlgn="auto">
                <a:defRPr/>
              </a:pPr>
              <a:r>
                <a:rPr lang="zh-CN" altLang="en-US" sz="1600" b="1" noProof="1">
                  <a:solidFill>
                    <a:schemeClr val="tx1"/>
                  </a:solidFill>
                  <a:sym typeface="+mn-ea"/>
                </a:rPr>
                <a:t>资料与数据梳理</a:t>
              </a:r>
              <a:endParaRPr lang="zh-CN" altLang="en-US" sz="1600" b="1" noProof="1">
                <a:solidFill>
                  <a:schemeClr val="tx1"/>
                </a:solidFill>
                <a:latin typeface="宋体" panose="02010600030101010101" pitchFamily="2" charset="-122"/>
                <a:ea typeface="宋体" panose="02010600030101010101" pitchFamily="2" charset="-122"/>
                <a:sym typeface="+mn-ea"/>
              </a:endParaRPr>
            </a:p>
          </p:txBody>
        </p:sp>
        <p:sp>
          <p:nvSpPr>
            <p:cNvPr id="7" name="AutoShape 6"/>
            <p:cNvSpPr>
              <a:spLocks noChangeArrowheads="1"/>
            </p:cNvSpPr>
            <p:nvPr/>
          </p:nvSpPr>
          <p:spPr bwMode="invGray">
            <a:xfrm rot="5400000">
              <a:off x="1600" y="2025"/>
              <a:ext cx="139" cy="120"/>
            </a:xfrm>
            <a:prstGeom prst="triangle">
              <a:avLst>
                <a:gd name="adj" fmla="val 50000"/>
              </a:avLst>
            </a:prstGeom>
          </p:spPr>
          <p:style>
            <a:lnRef idx="3">
              <a:schemeClr val="lt1"/>
            </a:lnRef>
            <a:fillRef idx="1">
              <a:schemeClr val="accent3"/>
            </a:fillRef>
            <a:effectRef idx="1">
              <a:schemeClr val="accent3"/>
            </a:effectRef>
            <a:fontRef idx="minor">
              <a:schemeClr val="lt1"/>
            </a:fontRef>
          </p:style>
          <p:txBody>
            <a:bodyPr wrap="none" anchor="ctr"/>
            <a:lstStyle/>
            <a:p>
              <a:pPr fontAlgn="auto">
                <a:defRPr/>
              </a:pPr>
              <a:endParaRPr lang="zh-CN" altLang="zh-CN" sz="1600" noProof="1">
                <a:solidFill>
                  <a:schemeClr val="bg1"/>
                </a:solidFill>
                <a:latin typeface="微软雅黑" panose="020B0503020204020204" pitchFamily="34" charset="-122"/>
                <a:ea typeface="微软雅黑" panose="020B0503020204020204" pitchFamily="34" charset="-122"/>
              </a:endParaRPr>
            </a:p>
          </p:txBody>
        </p:sp>
      </p:grpSp>
      <p:grpSp>
        <p:nvGrpSpPr>
          <p:cNvPr id="28" name="Group 4"/>
          <p:cNvGrpSpPr/>
          <p:nvPr/>
        </p:nvGrpSpPr>
        <p:grpSpPr bwMode="auto">
          <a:xfrm>
            <a:off x="10109829" y="2434548"/>
            <a:ext cx="1655445" cy="619125"/>
            <a:chOff x="404" y="1936"/>
            <a:chExt cx="1326" cy="298"/>
          </a:xfrm>
          <a:gradFill>
            <a:gsLst>
              <a:gs pos="0">
                <a:srgbClr val="9EE256"/>
              </a:gs>
              <a:gs pos="100000">
                <a:srgbClr val="52762D"/>
              </a:gs>
            </a:gsLst>
            <a:lin ang="5400000" scaled="0"/>
          </a:gradFill>
        </p:grpSpPr>
        <p:sp>
          <p:nvSpPr>
            <p:cNvPr id="8" name="Rectangle 5"/>
            <p:cNvSpPr>
              <a:spLocks noChangeArrowheads="1"/>
            </p:cNvSpPr>
            <p:nvPr/>
          </p:nvSpPr>
          <p:spPr bwMode="invGray">
            <a:xfrm>
              <a:off x="404" y="1936"/>
              <a:ext cx="1205" cy="298"/>
            </a:xfrm>
            <a:prstGeom prst="rect">
              <a:avLst/>
            </a:prstGeom>
            <a:grpFill/>
          </p:spPr>
          <p:style>
            <a:lnRef idx="3">
              <a:schemeClr val="lt1"/>
            </a:lnRef>
            <a:fillRef idx="1">
              <a:schemeClr val="accent3"/>
            </a:fillRef>
            <a:effectRef idx="1">
              <a:schemeClr val="accent3"/>
            </a:effectRef>
            <a:fontRef idx="minor">
              <a:schemeClr val="lt1"/>
            </a:fontRef>
          </p:style>
          <p:txBody>
            <a:bodyPr wrap="none" anchor="ctr"/>
            <a:lstStyle/>
            <a:p>
              <a:pPr algn="ctr" fontAlgn="auto">
                <a:defRPr/>
              </a:pPr>
              <a:r>
                <a:rPr lang="zh-CN" altLang="en-US" sz="1600" b="1" noProof="1">
                  <a:solidFill>
                    <a:schemeClr val="tx1"/>
                  </a:solidFill>
                  <a:latin typeface="宋体" panose="02010600030101010101" pitchFamily="2" charset="-122"/>
                  <a:ea typeface="宋体" panose="02010600030101010101" pitchFamily="2" charset="-122"/>
                  <a:sym typeface="+mn-ea"/>
                </a:rPr>
                <a:t>成果创作</a:t>
              </a:r>
            </a:p>
          </p:txBody>
        </p:sp>
        <p:sp>
          <p:nvSpPr>
            <p:cNvPr id="9" name="AutoShape 6"/>
            <p:cNvSpPr>
              <a:spLocks noChangeArrowheads="1"/>
            </p:cNvSpPr>
            <p:nvPr/>
          </p:nvSpPr>
          <p:spPr bwMode="invGray">
            <a:xfrm rot="5400000">
              <a:off x="1600" y="2025"/>
              <a:ext cx="139" cy="120"/>
            </a:xfrm>
            <a:prstGeom prst="triangle">
              <a:avLst>
                <a:gd name="adj" fmla="val 50000"/>
              </a:avLst>
            </a:prstGeom>
            <a:grpFill/>
          </p:spPr>
          <p:style>
            <a:lnRef idx="3">
              <a:schemeClr val="lt1"/>
            </a:lnRef>
            <a:fillRef idx="1">
              <a:schemeClr val="accent3"/>
            </a:fillRef>
            <a:effectRef idx="1">
              <a:schemeClr val="accent3"/>
            </a:effectRef>
            <a:fontRef idx="minor">
              <a:schemeClr val="lt1"/>
            </a:fontRef>
          </p:style>
          <p:txBody>
            <a:bodyPr wrap="none" anchor="ctr"/>
            <a:lstStyle/>
            <a:p>
              <a:pPr fontAlgn="auto">
                <a:defRPr/>
              </a:pPr>
              <a:endParaRPr lang="zh-CN" altLang="zh-CN" sz="1600" noProof="1">
                <a:solidFill>
                  <a:schemeClr val="bg1"/>
                </a:solidFill>
                <a:latin typeface="微软雅黑" panose="020B0503020204020204" pitchFamily="34" charset="-122"/>
                <a:ea typeface="微软雅黑" panose="020B0503020204020204" pitchFamily="34" charset="-122"/>
              </a:endParaRPr>
            </a:p>
          </p:txBody>
        </p:sp>
      </p:grpSp>
      <p:grpSp>
        <p:nvGrpSpPr>
          <p:cNvPr id="10" name="Group 4"/>
          <p:cNvGrpSpPr/>
          <p:nvPr/>
        </p:nvGrpSpPr>
        <p:grpSpPr bwMode="auto">
          <a:xfrm>
            <a:off x="509905" y="2434335"/>
            <a:ext cx="1655445" cy="619125"/>
            <a:chOff x="404" y="1936"/>
            <a:chExt cx="1326" cy="298"/>
          </a:xfrm>
          <a:gradFill>
            <a:gsLst>
              <a:gs pos="91000">
                <a:srgbClr val="FDCD5F"/>
              </a:gs>
              <a:gs pos="52000">
                <a:srgbClr val="FDCD5F"/>
              </a:gs>
              <a:gs pos="0">
                <a:schemeClr val="accent4">
                  <a:lumMod val="20000"/>
                  <a:lumOff val="80000"/>
                </a:schemeClr>
              </a:gs>
              <a:gs pos="100000">
                <a:srgbClr val="FDCD5F"/>
              </a:gs>
            </a:gsLst>
            <a:lin ang="10800000" scaled="0"/>
          </a:gradFill>
        </p:grpSpPr>
        <p:sp>
          <p:nvSpPr>
            <p:cNvPr id="11" name="Rectangle 5"/>
            <p:cNvSpPr>
              <a:spLocks noChangeArrowheads="1"/>
            </p:cNvSpPr>
            <p:nvPr/>
          </p:nvSpPr>
          <p:spPr bwMode="invGray">
            <a:xfrm>
              <a:off x="404" y="1936"/>
              <a:ext cx="1205" cy="298"/>
            </a:xfrm>
            <a:prstGeom prst="rect">
              <a:avLst/>
            </a:prstGeom>
            <a:grpFill/>
          </p:spPr>
          <p:style>
            <a:lnRef idx="1">
              <a:schemeClr val="accent3"/>
            </a:lnRef>
            <a:fillRef idx="2">
              <a:schemeClr val="accent3"/>
            </a:fillRef>
            <a:effectRef idx="1">
              <a:schemeClr val="accent3"/>
            </a:effectRef>
            <a:fontRef idx="minor">
              <a:schemeClr val="dk1"/>
            </a:fontRef>
          </p:style>
          <p:txBody>
            <a:bodyPr wrap="none" anchor="ctr"/>
            <a:lstStyle/>
            <a:p>
              <a:pPr algn="ctr" fontAlgn="auto">
                <a:defRPr/>
              </a:pPr>
              <a:r>
                <a:rPr lang="zh-CN" altLang="en-US" sz="1600" b="1" noProof="1">
                  <a:solidFill>
                    <a:schemeClr val="tx1"/>
                  </a:solidFill>
                  <a:latin typeface="宋体" panose="02010600030101010101" pitchFamily="2" charset="-122"/>
                  <a:ea typeface="宋体" panose="02010600030101010101" pitchFamily="2" charset="-122"/>
                  <a:sym typeface="+mn-ea"/>
                </a:rPr>
                <a:t>论文选题</a:t>
              </a:r>
            </a:p>
          </p:txBody>
        </p:sp>
        <p:sp>
          <p:nvSpPr>
            <p:cNvPr id="12" name="AutoShape 6"/>
            <p:cNvSpPr>
              <a:spLocks noChangeArrowheads="1"/>
            </p:cNvSpPr>
            <p:nvPr/>
          </p:nvSpPr>
          <p:spPr bwMode="invGray">
            <a:xfrm rot="5400000">
              <a:off x="1600" y="2025"/>
              <a:ext cx="139" cy="120"/>
            </a:xfrm>
            <a:prstGeom prst="triangle">
              <a:avLst>
                <a:gd name="adj" fmla="val 50000"/>
              </a:avLst>
            </a:prstGeom>
            <a:grpFill/>
            <a:ln>
              <a:noFill/>
            </a:ln>
          </p:spPr>
          <p:style>
            <a:lnRef idx="1">
              <a:schemeClr val="accent1"/>
            </a:lnRef>
            <a:fillRef idx="2">
              <a:schemeClr val="accent1"/>
            </a:fillRef>
            <a:effectRef idx="1">
              <a:schemeClr val="accent1"/>
            </a:effectRef>
            <a:fontRef idx="minor">
              <a:schemeClr val="dk1"/>
            </a:fontRef>
          </p:style>
          <p:txBody>
            <a:bodyPr wrap="none" anchor="ctr"/>
            <a:lstStyle/>
            <a:p>
              <a:pPr fontAlgn="auto">
                <a:defRPr/>
              </a:pPr>
              <a:endParaRPr lang="zh-CN" altLang="zh-CN" sz="1600" noProof="1">
                <a:solidFill>
                  <a:schemeClr val="bg1"/>
                </a:solidFill>
                <a:latin typeface="微软雅黑" panose="020B0503020204020204" pitchFamily="34" charset="-122"/>
                <a:ea typeface="微软雅黑" panose="020B0503020204020204" pitchFamily="34" charset="-122"/>
              </a:endParaRPr>
            </a:p>
          </p:txBody>
        </p:sp>
      </p:grpSp>
      <p:grpSp>
        <p:nvGrpSpPr>
          <p:cNvPr id="14" name="组合 13"/>
          <p:cNvGrpSpPr/>
          <p:nvPr/>
        </p:nvGrpSpPr>
        <p:grpSpPr>
          <a:xfrm>
            <a:off x="2612390" y="3910965"/>
            <a:ext cx="5317490" cy="1802765"/>
            <a:chOff x="2183" y="5356"/>
            <a:chExt cx="8374" cy="2839"/>
          </a:xfrm>
        </p:grpSpPr>
        <p:sp>
          <p:nvSpPr>
            <p:cNvPr id="17" name="矩形 15"/>
            <p:cNvSpPr>
              <a:spLocks noChangeArrowheads="1"/>
            </p:cNvSpPr>
            <p:nvPr/>
          </p:nvSpPr>
          <p:spPr bwMode="auto">
            <a:xfrm>
              <a:off x="2183" y="5379"/>
              <a:ext cx="1460" cy="2792"/>
            </a:xfrm>
            <a:prstGeom prst="rect">
              <a:avLst/>
            </a:prstGeom>
            <a:solidFill>
              <a:schemeClr val="accent6">
                <a:lumMod val="40000"/>
                <a:lumOff val="60000"/>
              </a:scheme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lnSpc>
                  <a:spcPct val="90000"/>
                </a:lnSpc>
                <a:spcBef>
                  <a:spcPct val="30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ct val="300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ct val="300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fontAlgn="auto" hangingPunct="1">
                <a:lnSpc>
                  <a:spcPct val="100000"/>
                </a:lnSpc>
                <a:spcBef>
                  <a:spcPct val="0"/>
                </a:spcBef>
                <a:buFont typeface="Arial" panose="020B0604020202020204" pitchFamily="34" charset="0"/>
                <a:buNone/>
              </a:pPr>
              <a:r>
                <a:rPr lang="zh-CN" altLang="en-US" sz="1875" noProof="1">
                  <a:latin typeface="微软雅黑" panose="020B0503020204020204" pitchFamily="34" charset="-122"/>
                  <a:ea typeface="微软雅黑" panose="020B0503020204020204" pitchFamily="34" charset="-122"/>
                  <a:cs typeface="微软雅黑" panose="020B0503020204020204" pitchFamily="34" charset="-122"/>
                </a:rPr>
                <a:t>（</a:t>
              </a:r>
              <a:r>
                <a:rPr lang="en-US" altLang="zh-CN" sz="1875" noProof="1">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1875" noProof="1">
                  <a:latin typeface="微软雅黑" panose="020B0503020204020204" pitchFamily="34" charset="-122"/>
                  <a:ea typeface="微软雅黑" panose="020B0503020204020204" pitchFamily="34" charset="-122"/>
                  <a:cs typeface="微软雅黑" panose="020B0503020204020204" pitchFamily="34" charset="-122"/>
                </a:rPr>
                <a:t>）</a:t>
              </a:r>
            </a:p>
            <a:p>
              <a:pPr algn="ctr" eaLnBrk="1" fontAlgn="auto" hangingPunct="1">
                <a:lnSpc>
                  <a:spcPct val="100000"/>
                </a:lnSpc>
                <a:spcBef>
                  <a:spcPct val="0"/>
                </a:spcBef>
                <a:buFont typeface="Arial" panose="020B0604020202020204" pitchFamily="34" charset="0"/>
                <a:buNone/>
              </a:pPr>
              <a:r>
                <a:rPr lang="zh-CN" altLang="en-US" sz="1875" noProof="1">
                  <a:latin typeface="微软雅黑" panose="020B0503020204020204" pitchFamily="34" charset="-122"/>
                  <a:ea typeface="微软雅黑" panose="020B0503020204020204" pitchFamily="34" charset="-122"/>
                  <a:cs typeface="微软雅黑" panose="020B0503020204020204" pitchFamily="34" charset="-122"/>
                </a:rPr>
                <a:t>框架式粗读</a:t>
              </a:r>
            </a:p>
          </p:txBody>
        </p:sp>
        <p:sp>
          <p:nvSpPr>
            <p:cNvPr id="21" name="矩形 15"/>
            <p:cNvSpPr>
              <a:spLocks noChangeArrowheads="1"/>
            </p:cNvSpPr>
            <p:nvPr/>
          </p:nvSpPr>
          <p:spPr bwMode="auto">
            <a:xfrm>
              <a:off x="4213" y="5357"/>
              <a:ext cx="1435" cy="2792"/>
            </a:xfrm>
            <a:prstGeom prst="rect">
              <a:avLst/>
            </a:prstGeom>
            <a:solidFill>
              <a:schemeClr val="accent4">
                <a:lumMod val="40000"/>
                <a:lumOff val="60000"/>
              </a:scheme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lnSpc>
                  <a:spcPct val="90000"/>
                </a:lnSpc>
                <a:spcBef>
                  <a:spcPct val="30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ct val="300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ct val="300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fontAlgn="auto" hangingPunct="1">
                <a:lnSpc>
                  <a:spcPct val="100000"/>
                </a:lnSpc>
                <a:spcBef>
                  <a:spcPct val="0"/>
                </a:spcBef>
                <a:buFont typeface="Arial" panose="020B0604020202020204" pitchFamily="34" charset="0"/>
                <a:buNone/>
              </a:pPr>
              <a:r>
                <a:rPr lang="zh-CN" altLang="en-US" sz="1875" noProof="1">
                  <a:latin typeface="微软雅黑" panose="020B0503020204020204" pitchFamily="34" charset="-122"/>
                  <a:ea typeface="微软雅黑" panose="020B0503020204020204" pitchFamily="34" charset="-122"/>
                  <a:cs typeface="微软雅黑" panose="020B0503020204020204" pitchFamily="34" charset="-122"/>
                </a:rPr>
                <a:t>（</a:t>
              </a:r>
              <a:r>
                <a:rPr lang="en-US" altLang="zh-CN" sz="1875" noProof="1">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1875" noProof="1">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875" dirty="0">
                  <a:latin typeface="微软雅黑" panose="020B0503020204020204" pitchFamily="34" charset="-122"/>
                  <a:ea typeface="微软雅黑" panose="020B0503020204020204" pitchFamily="34" charset="-122"/>
                  <a:cs typeface="微软雅黑" panose="020B0503020204020204" pitchFamily="34" charset="-122"/>
                </a:rPr>
                <a:t/>
              </a:r>
              <a:br>
                <a:rPr lang="zh-CN" altLang="en-US" sz="1875" dirty="0">
                  <a:latin typeface="微软雅黑" panose="020B0503020204020204" pitchFamily="34" charset="-122"/>
                  <a:ea typeface="微软雅黑" panose="020B0503020204020204" pitchFamily="34" charset="-122"/>
                  <a:cs typeface="微软雅黑" panose="020B0503020204020204" pitchFamily="34" charset="-122"/>
                </a:rPr>
              </a:br>
              <a:r>
                <a:rPr lang="zh-CN" altLang="en-US" sz="1875" noProof="1">
                  <a:latin typeface="微软雅黑" panose="020B0503020204020204" pitchFamily="34" charset="-122"/>
                  <a:ea typeface="微软雅黑" panose="020B0503020204020204" pitchFamily="34" charset="-122"/>
                  <a:cs typeface="微软雅黑" panose="020B0503020204020204" pitchFamily="34" charset="-122"/>
                </a:rPr>
                <a:t>分章节段落的细读</a:t>
              </a:r>
            </a:p>
          </p:txBody>
        </p:sp>
        <p:sp>
          <p:nvSpPr>
            <p:cNvPr id="33" name="矩形 15"/>
            <p:cNvSpPr>
              <a:spLocks noChangeArrowheads="1"/>
            </p:cNvSpPr>
            <p:nvPr/>
          </p:nvSpPr>
          <p:spPr bwMode="auto">
            <a:xfrm>
              <a:off x="6293" y="5356"/>
              <a:ext cx="1611" cy="2792"/>
            </a:xfrm>
            <a:prstGeom prst="rect">
              <a:avLst/>
            </a:prstGeom>
            <a:solidFill>
              <a:schemeClr val="accent5">
                <a:lumMod val="60000"/>
                <a:lumOff val="40000"/>
              </a:scheme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lnSpc>
                  <a:spcPct val="90000"/>
                </a:lnSpc>
                <a:spcBef>
                  <a:spcPct val="30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ct val="300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ct val="300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fontAlgn="auto" hangingPunct="1">
                <a:lnSpc>
                  <a:spcPct val="100000"/>
                </a:lnSpc>
                <a:spcBef>
                  <a:spcPct val="0"/>
                </a:spcBef>
                <a:buFont typeface="Arial" panose="020B0604020202020204" pitchFamily="34" charset="0"/>
                <a:buNone/>
              </a:pPr>
              <a:r>
                <a:rPr lang="zh-CN" altLang="zh-CN" sz="1875" noProof="1">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1875" noProof="1">
                  <a:latin typeface="微软雅黑" panose="020B0503020204020204" pitchFamily="34" charset="-122"/>
                  <a:ea typeface="微软雅黑" panose="020B0503020204020204" pitchFamily="34" charset="-122"/>
                  <a:cs typeface="微软雅黑" panose="020B0503020204020204" pitchFamily="34" charset="-122"/>
                  <a:sym typeface="+mn-ea"/>
                </a:rPr>
                <a:t>3</a:t>
              </a:r>
              <a:r>
                <a:rPr lang="zh-CN" altLang="zh-CN" sz="1875" noProof="1">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zh-CN" altLang="en-US" sz="1875" noProof="1">
                <a:latin typeface="微软雅黑" panose="020B0503020204020204" pitchFamily="34" charset="-122"/>
                <a:ea typeface="微软雅黑" panose="020B0503020204020204" pitchFamily="34" charset="-122"/>
                <a:cs typeface="微软雅黑" panose="020B0503020204020204" pitchFamily="34" charset="-122"/>
              </a:endParaRPr>
            </a:p>
            <a:p>
              <a:pPr algn="ctr" eaLnBrk="1" fontAlgn="auto" hangingPunct="1">
                <a:lnSpc>
                  <a:spcPct val="100000"/>
                </a:lnSpc>
                <a:spcBef>
                  <a:spcPct val="0"/>
                </a:spcBef>
                <a:buFont typeface="Arial" panose="020B0604020202020204" pitchFamily="34" charset="0"/>
                <a:buNone/>
              </a:pPr>
              <a:r>
                <a:rPr lang="zh-CN" altLang="en-US" sz="1875" noProof="1">
                  <a:latin typeface="微软雅黑" panose="020B0503020204020204" pitchFamily="34" charset="-122"/>
                  <a:ea typeface="微软雅黑" panose="020B0503020204020204" pitchFamily="34" charset="-122"/>
                  <a:cs typeface="微软雅黑" panose="020B0503020204020204" pitchFamily="34" charset="-122"/>
                </a:rPr>
                <a:t>关联知识内容的拓展学习</a:t>
              </a:r>
            </a:p>
          </p:txBody>
        </p:sp>
        <p:sp>
          <p:nvSpPr>
            <p:cNvPr id="22" name="矩形 15"/>
            <p:cNvSpPr>
              <a:spLocks noChangeArrowheads="1"/>
            </p:cNvSpPr>
            <p:nvPr/>
          </p:nvSpPr>
          <p:spPr bwMode="auto">
            <a:xfrm>
              <a:off x="8493" y="5405"/>
              <a:ext cx="2065" cy="2791"/>
            </a:xfrm>
            <a:prstGeom prst="rect">
              <a:avLst/>
            </a:prstGeom>
            <a:solidFill>
              <a:schemeClr val="accent2">
                <a:lumMod val="60000"/>
                <a:lumOff val="40000"/>
              </a:scheme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lnSpc>
                  <a:spcPct val="90000"/>
                </a:lnSpc>
                <a:spcBef>
                  <a:spcPct val="30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ct val="300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ct val="300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fontAlgn="auto" hangingPunct="1">
                <a:lnSpc>
                  <a:spcPct val="100000"/>
                </a:lnSpc>
                <a:spcBef>
                  <a:spcPct val="0"/>
                </a:spcBef>
                <a:buFont typeface="Arial" panose="020B0604020202020204" pitchFamily="34" charset="0"/>
                <a:buNone/>
              </a:pPr>
              <a:r>
                <a:rPr lang="zh-CN" altLang="en-US" sz="1875" noProof="1">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1875" noProof="1">
                  <a:latin typeface="微软雅黑" panose="020B0503020204020204" pitchFamily="34" charset="-122"/>
                  <a:ea typeface="微软雅黑" panose="020B0503020204020204" pitchFamily="34" charset="-122"/>
                  <a:cs typeface="微软雅黑" panose="020B0503020204020204" pitchFamily="34" charset="-122"/>
                  <a:sym typeface="+mn-ea"/>
                </a:rPr>
                <a:t>4</a:t>
              </a:r>
              <a:r>
                <a:rPr lang="zh-CN" altLang="en-US" sz="1875" noProof="1">
                  <a:latin typeface="微软雅黑" panose="020B0503020204020204" pitchFamily="34" charset="-122"/>
                  <a:ea typeface="微软雅黑" panose="020B0503020204020204" pitchFamily="34" charset="-122"/>
                  <a:cs typeface="微软雅黑" panose="020B0503020204020204" pitchFamily="34" charset="-122"/>
                  <a:sym typeface="+mn-ea"/>
                </a:rPr>
                <a:t>）</a:t>
              </a:r>
            </a:p>
            <a:p>
              <a:pPr algn="l" eaLnBrk="1" fontAlgn="auto" hangingPunct="1">
                <a:lnSpc>
                  <a:spcPct val="100000"/>
                </a:lnSpc>
                <a:spcBef>
                  <a:spcPct val="0"/>
                </a:spcBef>
                <a:buFont typeface="Arial" panose="020B0604020202020204" pitchFamily="34" charset="0"/>
                <a:buNone/>
              </a:pPr>
              <a:r>
                <a:rPr lang="zh-CN" altLang="en-US" sz="1875" noProof="1">
                  <a:latin typeface="微软雅黑" panose="020B0503020204020204" pitchFamily="34" charset="-122"/>
                  <a:ea typeface="微软雅黑" panose="020B0503020204020204" pitchFamily="34" charset="-122"/>
                  <a:cs typeface="微软雅黑" panose="020B0503020204020204" pitchFamily="34" charset="-122"/>
                  <a:sym typeface="+mn-ea"/>
                </a:rPr>
                <a:t>记学习笔记、做文摘、形成自己的学习成果</a:t>
              </a:r>
              <a:endParaRPr lang="zh-CN" altLang="en-US" sz="1875" noProof="1">
                <a:latin typeface="微软雅黑" panose="020B0503020204020204" pitchFamily="34" charset="-122"/>
                <a:ea typeface="微软雅黑" panose="020B0503020204020204" pitchFamily="34" charset="-122"/>
                <a:cs typeface="微软雅黑" panose="020B0503020204020204" pitchFamily="34" charset="-122"/>
              </a:endParaRPr>
            </a:p>
          </p:txBody>
        </p:sp>
        <p:cxnSp>
          <p:nvCxnSpPr>
            <p:cNvPr id="27" name="直接箭头连接符 26"/>
            <p:cNvCxnSpPr/>
            <p:nvPr/>
          </p:nvCxnSpPr>
          <p:spPr>
            <a:xfrm>
              <a:off x="7907" y="6752"/>
              <a:ext cx="64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9" name="直接箭头连接符 28"/>
            <p:cNvCxnSpPr/>
            <p:nvPr/>
          </p:nvCxnSpPr>
          <p:spPr>
            <a:xfrm>
              <a:off x="5704" y="6777"/>
              <a:ext cx="589" cy="1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 name="直接箭头连接符 12"/>
            <p:cNvCxnSpPr/>
            <p:nvPr/>
          </p:nvCxnSpPr>
          <p:spPr>
            <a:xfrm>
              <a:off x="3624" y="6764"/>
              <a:ext cx="589" cy="1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sp>
        <p:nvSpPr>
          <p:cNvPr id="24" name="流程图: 可选过程 23"/>
          <p:cNvSpPr/>
          <p:nvPr/>
        </p:nvSpPr>
        <p:spPr>
          <a:xfrm>
            <a:off x="189230" y="3910965"/>
            <a:ext cx="2145665" cy="1255395"/>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a:solidFill>
                  <a:schemeClr val="bg1"/>
                </a:solidFill>
              </a:rPr>
              <a:t>文献检索</a:t>
            </a:r>
          </a:p>
          <a:p>
            <a:pPr algn="ctr"/>
            <a:r>
              <a:rPr lang="zh-CN" altLang="en-US" b="1">
                <a:solidFill>
                  <a:schemeClr val="bg1"/>
                </a:solidFill>
              </a:rPr>
              <a:t>可视化分析</a:t>
            </a:r>
          </a:p>
          <a:p>
            <a:pPr algn="ctr"/>
            <a:r>
              <a:rPr lang="zh-CN" altLang="en-US" b="1">
                <a:solidFill>
                  <a:schemeClr val="bg1"/>
                </a:solidFill>
              </a:rPr>
              <a:t>工具书</a:t>
            </a:r>
          </a:p>
          <a:p>
            <a:pPr algn="ctr"/>
            <a:r>
              <a:rPr lang="zh-CN" altLang="en-US" b="1">
                <a:solidFill>
                  <a:schemeClr val="bg1"/>
                </a:solidFill>
              </a:rPr>
              <a:t>翻译助手</a:t>
            </a:r>
          </a:p>
        </p:txBody>
      </p:sp>
      <p:sp>
        <p:nvSpPr>
          <p:cNvPr id="25" name="直接连接符 24"/>
          <p:cNvSpPr/>
          <p:nvPr/>
        </p:nvSpPr>
        <p:spPr>
          <a:xfrm flipH="1" flipV="1">
            <a:off x="1258570" y="3225165"/>
            <a:ext cx="7620" cy="880110"/>
          </a:xfrm>
          <a:prstGeom prst="line">
            <a:avLst/>
          </a:prstGeom>
          <a:ln w="28575" cap="flat" cmpd="sng">
            <a:solidFill>
              <a:srgbClr val="5B9BD5"/>
            </a:solidFill>
            <a:prstDash val="solid"/>
            <a:round/>
            <a:headEnd type="none" w="med" len="med"/>
            <a:tailEnd type="oval" w="med" len="med"/>
          </a:ln>
        </p:spPr>
        <p:txBody>
          <a:bodyPr anchor="t"/>
          <a:lstStyle/>
          <a:p>
            <a:endParaRPr lang="zh-CN" altLang="en-US" sz="135">
              <a:solidFill>
                <a:srgbClr val="000000"/>
              </a:solidFill>
              <a:latin typeface="Arial" panose="020B0604020202020204" pitchFamily="34" charset="0"/>
              <a:ea typeface="微软雅黑" panose="020B0503020204020204" pitchFamily="34" charset="-122"/>
            </a:endParaRPr>
          </a:p>
        </p:txBody>
      </p:sp>
      <p:sp>
        <p:nvSpPr>
          <p:cNvPr id="34" name="直接连接符 33"/>
          <p:cNvSpPr/>
          <p:nvPr/>
        </p:nvSpPr>
        <p:spPr>
          <a:xfrm rot="10800000" flipH="1" flipV="1">
            <a:off x="3154364" y="1738278"/>
            <a:ext cx="7937" cy="696912"/>
          </a:xfrm>
          <a:prstGeom prst="line">
            <a:avLst/>
          </a:prstGeom>
          <a:ln w="28575" cap="flat" cmpd="sng">
            <a:solidFill>
              <a:srgbClr val="F47F36"/>
            </a:solidFill>
            <a:prstDash val="solid"/>
            <a:round/>
            <a:headEnd type="none" w="med" len="med"/>
            <a:tailEnd type="oval" w="med" len="med"/>
          </a:ln>
        </p:spPr>
        <p:txBody>
          <a:bodyPr anchor="t"/>
          <a:lstStyle/>
          <a:p>
            <a:endParaRPr lang="zh-CN" altLang="en-US" sz="135">
              <a:solidFill>
                <a:srgbClr val="000000"/>
              </a:solidFill>
              <a:latin typeface="Arial" panose="020B0604020202020204" pitchFamily="34" charset="0"/>
              <a:ea typeface="微软雅黑" panose="020B0503020204020204" pitchFamily="34" charset="-122"/>
            </a:endParaRPr>
          </a:p>
        </p:txBody>
      </p:sp>
      <p:sp>
        <p:nvSpPr>
          <p:cNvPr id="47" name="椭圆 46"/>
          <p:cNvSpPr/>
          <p:nvPr/>
        </p:nvSpPr>
        <p:spPr>
          <a:xfrm>
            <a:off x="2546350" y="1209675"/>
            <a:ext cx="1252220" cy="766445"/>
          </a:xfrm>
          <a:prstGeom prst="ellipse">
            <a:avLst/>
          </a:prstGeom>
          <a:solidFill>
            <a:srgbClr val="F47E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a:t>添加</a:t>
            </a:r>
          </a:p>
          <a:p>
            <a:pPr algn="ctr"/>
            <a:r>
              <a:rPr lang="zh-CN" altLang="en-US" b="1"/>
              <a:t>文献</a:t>
            </a:r>
          </a:p>
        </p:txBody>
      </p:sp>
      <p:sp>
        <p:nvSpPr>
          <p:cNvPr id="48" name="直接连接符 47"/>
          <p:cNvSpPr/>
          <p:nvPr/>
        </p:nvSpPr>
        <p:spPr>
          <a:xfrm rot="10800000" flipH="1" flipV="1">
            <a:off x="8181024" y="1738278"/>
            <a:ext cx="7937" cy="696912"/>
          </a:xfrm>
          <a:prstGeom prst="line">
            <a:avLst/>
          </a:prstGeom>
          <a:ln w="28575" cap="flat" cmpd="sng">
            <a:solidFill>
              <a:srgbClr val="70AD47"/>
            </a:solidFill>
            <a:prstDash val="solid"/>
            <a:round/>
            <a:headEnd type="none" w="med" len="med"/>
            <a:tailEnd type="oval" w="med" len="med"/>
          </a:ln>
        </p:spPr>
        <p:txBody>
          <a:bodyPr anchor="t"/>
          <a:lstStyle/>
          <a:p>
            <a:endParaRPr lang="zh-CN" altLang="en-US" sz="135">
              <a:solidFill>
                <a:srgbClr val="000000"/>
              </a:solidFill>
              <a:latin typeface="Arial" panose="020B0604020202020204" pitchFamily="34" charset="0"/>
              <a:ea typeface="微软雅黑" panose="020B0503020204020204" pitchFamily="34" charset="-122"/>
            </a:endParaRPr>
          </a:p>
        </p:txBody>
      </p:sp>
      <p:sp>
        <p:nvSpPr>
          <p:cNvPr id="49" name="椭圆 48"/>
          <p:cNvSpPr/>
          <p:nvPr/>
        </p:nvSpPr>
        <p:spPr>
          <a:xfrm>
            <a:off x="7482840" y="1188720"/>
            <a:ext cx="1404620" cy="799465"/>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a:t>笔记</a:t>
            </a:r>
          </a:p>
          <a:p>
            <a:pPr algn="ctr"/>
            <a:r>
              <a:rPr lang="zh-CN" altLang="en-US" b="1"/>
              <a:t>汇编</a:t>
            </a:r>
          </a:p>
        </p:txBody>
      </p:sp>
      <p:sp>
        <p:nvSpPr>
          <p:cNvPr id="50" name="圆角矩形 49"/>
          <p:cNvSpPr/>
          <p:nvPr/>
        </p:nvSpPr>
        <p:spPr>
          <a:xfrm>
            <a:off x="6043295" y="2212975"/>
            <a:ext cx="4003040" cy="1047115"/>
          </a:xfrm>
          <a:prstGeom prst="roundRect">
            <a:avLst/>
          </a:prstGeom>
          <a:noFill/>
          <a:ln>
            <a:solidFill>
              <a:schemeClr val="accent6"/>
            </a:solidFill>
            <a:prstDash val="sysDot"/>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流程图: 可选过程 52"/>
          <p:cNvSpPr/>
          <p:nvPr/>
        </p:nvSpPr>
        <p:spPr>
          <a:xfrm>
            <a:off x="9518650" y="3891280"/>
            <a:ext cx="2585085" cy="1275080"/>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a:solidFill>
                  <a:srgbClr val="FFFFFF"/>
                </a:solidFill>
                <a:latin typeface="微软雅黑" panose="020B0503020204020204" pitchFamily="34" charset="-122"/>
                <a:ea typeface="微软雅黑" panose="020B0503020204020204" pitchFamily="34" charset="-122"/>
                <a:sym typeface="+mn-ea"/>
              </a:rPr>
              <a:t>自由添加各类前期学习成果</a:t>
            </a:r>
          </a:p>
          <a:p>
            <a:pPr algn="ctr"/>
            <a:r>
              <a:rPr lang="zh-CN" altLang="en-US" b="1">
                <a:solidFill>
                  <a:srgbClr val="FFFFFF"/>
                </a:solidFill>
                <a:latin typeface="微软雅黑" panose="020B0503020204020204" pitchFamily="34" charset="-122"/>
                <a:ea typeface="微软雅黑" panose="020B0503020204020204" pitchFamily="34" charset="-122"/>
                <a:sym typeface="+mn-ea"/>
              </a:rPr>
              <a:t>参考文献自动生成</a:t>
            </a:r>
          </a:p>
          <a:p>
            <a:pPr algn="ctr"/>
            <a:r>
              <a:rPr lang="zh-CN" altLang="en-US" b="1">
                <a:solidFill>
                  <a:srgbClr val="FFFFFF"/>
                </a:solidFill>
                <a:latin typeface="微软雅黑" panose="020B0503020204020204" pitchFamily="34" charset="-122"/>
                <a:ea typeface="微软雅黑" panose="020B0503020204020204" pitchFamily="34" charset="-122"/>
              </a:rPr>
              <a:t>版本对比</a:t>
            </a:r>
          </a:p>
        </p:txBody>
      </p:sp>
      <p:sp>
        <p:nvSpPr>
          <p:cNvPr id="54" name="直接连接符 53"/>
          <p:cNvSpPr/>
          <p:nvPr/>
        </p:nvSpPr>
        <p:spPr>
          <a:xfrm flipH="1" flipV="1">
            <a:off x="10858500" y="3219450"/>
            <a:ext cx="7620" cy="671195"/>
          </a:xfrm>
          <a:prstGeom prst="line">
            <a:avLst/>
          </a:prstGeom>
          <a:ln w="28575" cap="flat" cmpd="sng">
            <a:solidFill>
              <a:srgbClr val="5B9BD5"/>
            </a:solidFill>
            <a:prstDash val="solid"/>
            <a:round/>
            <a:headEnd type="none" w="med" len="med"/>
            <a:tailEnd type="oval" w="med" len="med"/>
          </a:ln>
        </p:spPr>
        <p:txBody>
          <a:bodyPr anchor="t"/>
          <a:lstStyle/>
          <a:p>
            <a:endParaRPr lang="zh-CN" altLang="en-US" sz="135">
              <a:solidFill>
                <a:srgbClr val="000000"/>
              </a:solidFill>
              <a:latin typeface="Arial" panose="020B0604020202020204" pitchFamily="34" charset="0"/>
              <a:ea typeface="微软雅黑" panose="020B0503020204020204" pitchFamily="34" charset="-122"/>
            </a:endParaRPr>
          </a:p>
        </p:txBody>
      </p:sp>
      <p:sp>
        <p:nvSpPr>
          <p:cNvPr id="55" name="文本框 54"/>
          <p:cNvSpPr txBox="1"/>
          <p:nvPr/>
        </p:nvSpPr>
        <p:spPr>
          <a:xfrm>
            <a:off x="379095" y="1078865"/>
            <a:ext cx="2178685" cy="953135"/>
          </a:xfrm>
          <a:prstGeom prst="rect">
            <a:avLst/>
          </a:prstGeom>
          <a:noFill/>
        </p:spPr>
        <p:txBody>
          <a:bodyPr wrap="square" rtlCol="0">
            <a:spAutoFit/>
          </a:bodyPr>
          <a:lstStyle/>
          <a:p>
            <a:r>
              <a:rPr lang="zh-CN" sz="2800" b="1" dirty="0">
                <a:solidFill>
                  <a:schemeClr val="accent1"/>
                </a:solidFill>
                <a:latin typeface="微软雅黑" panose="020B0503020204020204" pitchFamily="34" charset="-122"/>
                <a:ea typeface="微软雅黑" panose="020B0503020204020204" pitchFamily="34" charset="-122"/>
                <a:sym typeface="+mn-ea"/>
              </a:rPr>
              <a:t>中国知网知识资源总库</a:t>
            </a:r>
            <a:endParaRPr lang="zh-CN" altLang="en-US" sz="2800" b="1" dirty="0" smtClean="0">
              <a:solidFill>
                <a:schemeClr val="accent1"/>
              </a:solidFill>
              <a:latin typeface="微软雅黑" panose="020B0503020204020204" pitchFamily="34" charset="-122"/>
              <a:ea typeface="微软雅黑" panose="020B0503020204020204" pitchFamily="34" charset="-122"/>
              <a:sym typeface="+mn-ea"/>
            </a:endParaRPr>
          </a:p>
        </p:txBody>
      </p:sp>
      <p:sp>
        <p:nvSpPr>
          <p:cNvPr id="56" name="文本框 55"/>
          <p:cNvSpPr txBox="1"/>
          <p:nvPr/>
        </p:nvSpPr>
        <p:spPr>
          <a:xfrm>
            <a:off x="4051935" y="668655"/>
            <a:ext cx="3610610" cy="521970"/>
          </a:xfrm>
          <a:prstGeom prst="rect">
            <a:avLst/>
          </a:prstGeom>
          <a:noFill/>
        </p:spPr>
        <p:txBody>
          <a:bodyPr wrap="square" rtlCol="0">
            <a:spAutoFit/>
          </a:bodyPr>
          <a:lstStyle/>
          <a:p>
            <a:r>
              <a:rPr lang="zh-CN" sz="2800" b="1" dirty="0">
                <a:solidFill>
                  <a:schemeClr val="accent1"/>
                </a:solidFill>
                <a:latin typeface="微软雅黑" panose="020B0503020204020204" pitchFamily="34" charset="-122"/>
                <a:ea typeface="微软雅黑" panose="020B0503020204020204" pitchFamily="34" charset="-122"/>
                <a:sym typeface="+mn-ea"/>
              </a:rPr>
              <a:t>研究型协同学习平台</a:t>
            </a:r>
            <a:endParaRPr lang="zh-CN" altLang="en-US" sz="2800" b="1" dirty="0" smtClean="0">
              <a:solidFill>
                <a:schemeClr val="accent1"/>
              </a:solidFill>
              <a:latin typeface="微软雅黑" panose="020B0503020204020204" pitchFamily="34" charset="-122"/>
              <a:ea typeface="微软雅黑" panose="020B0503020204020204" pitchFamily="34" charset="-122"/>
              <a:sym typeface="+mn-ea"/>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childTnLst>
                                </p:cTn>
                              </p:par>
                            </p:childTnLst>
                          </p:cTn>
                        </p:par>
                        <p:par>
                          <p:cTn id="7" fill="hold">
                            <p:stCondLst>
                              <p:cond delay="0"/>
                            </p:stCondLst>
                            <p:childTnLst>
                              <p:par>
                                <p:cTn id="8" presetID="12" presetClass="entr" presetSubtype="8" fill="hold" nodeType="after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additive="base">
                                        <p:cTn id="10" dur="500"/>
                                        <p:tgtEl>
                                          <p:spTgt spid="10"/>
                                        </p:tgtEl>
                                        <p:attrNameLst>
                                          <p:attrName>ppt_x</p:attrName>
                                        </p:attrNameLst>
                                      </p:cBhvr>
                                      <p:tavLst>
                                        <p:tav tm="0">
                                          <p:val>
                                            <p:strVal val="#ppt_x-#ppt_w*1.125000"/>
                                          </p:val>
                                        </p:tav>
                                        <p:tav tm="100000">
                                          <p:val>
                                            <p:strVal val="#ppt_x"/>
                                          </p:val>
                                        </p:tav>
                                      </p:tavLst>
                                    </p:anim>
                                    <p:animEffect transition="in" filter="wipe(right)">
                                      <p:cBhvr>
                                        <p:cTn id="11" dur="500"/>
                                        <p:tgtEl>
                                          <p:spTgt spid="10"/>
                                        </p:tgtEl>
                                      </p:cBhvr>
                                    </p:animEffect>
                                  </p:childTnLst>
                                </p:cTn>
                              </p:par>
                            </p:childTnLst>
                          </p:cTn>
                        </p:par>
                        <p:par>
                          <p:cTn id="12" fill="hold">
                            <p:stCondLst>
                              <p:cond delay="500"/>
                            </p:stCondLst>
                            <p:childTnLst>
                              <p:par>
                                <p:cTn id="13" presetID="16" presetClass="entr" presetSubtype="37" fill="hold" nodeType="after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barn(outVertical)">
                                      <p:cBhvr>
                                        <p:cTn id="15" dur="500"/>
                                        <p:tgtEl>
                                          <p:spTgt spid="25"/>
                                        </p:tgtEl>
                                      </p:cBhvr>
                                    </p:animEffect>
                                  </p:childTnLst>
                                </p:cTn>
                              </p:par>
                              <p:par>
                                <p:cTn id="16" presetID="16" presetClass="entr" presetSubtype="37" fill="hold" grpId="0"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barn(outVertical)">
                                      <p:cBhvr>
                                        <p:cTn id="18" dur="500"/>
                                        <p:tgtEl>
                                          <p:spTgt spid="24"/>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6"/>
                                        </p:tgtEl>
                                        <p:attrNameLst>
                                          <p:attrName>style.visibility</p:attrName>
                                        </p:attrNameLst>
                                      </p:cBhvr>
                                      <p:to>
                                        <p:strVal val="visible"/>
                                      </p:to>
                                    </p:set>
                                  </p:childTnLst>
                                </p:cTn>
                              </p:par>
                              <p:par>
                                <p:cTn id="23" presetID="1" presetClass="exit" presetSubtype="0" fill="hold" grpId="1" nodeType="withEffect">
                                  <p:stCondLst>
                                    <p:cond delay="0"/>
                                  </p:stCondLst>
                                  <p:childTnLst>
                                    <p:set>
                                      <p:cBhvr>
                                        <p:cTn id="24" dur="1" fill="hold">
                                          <p:stCondLst>
                                            <p:cond delay="0"/>
                                          </p:stCondLst>
                                        </p:cTn>
                                        <p:tgtEl>
                                          <p:spTgt spid="55"/>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10"/>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25"/>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24"/>
                                        </p:tgtEl>
                                        <p:attrNameLst>
                                          <p:attrName>style.visibility</p:attrName>
                                        </p:attrNameLst>
                                      </p:cBhvr>
                                      <p:to>
                                        <p:strVal val="hidden"/>
                                      </p:to>
                                    </p:set>
                                  </p:childTnLst>
                                </p:cTn>
                              </p:par>
                            </p:childTnLst>
                          </p:cTn>
                        </p:par>
                        <p:par>
                          <p:cTn id="31" fill="hold">
                            <p:stCondLst>
                              <p:cond delay="0"/>
                            </p:stCondLst>
                            <p:childTnLst>
                              <p:par>
                                <p:cTn id="32" presetID="12" presetClass="entr" presetSubtype="8" fill="hold" nodeType="afterEffect">
                                  <p:stCondLst>
                                    <p:cond delay="0"/>
                                  </p:stCondLst>
                                  <p:childTnLst>
                                    <p:set>
                                      <p:cBhvr>
                                        <p:cTn id="33" dur="1" fill="hold">
                                          <p:stCondLst>
                                            <p:cond delay="0"/>
                                          </p:stCondLst>
                                        </p:cTn>
                                        <p:tgtEl>
                                          <p:spTgt spid="15"/>
                                        </p:tgtEl>
                                        <p:attrNameLst>
                                          <p:attrName>style.visibility</p:attrName>
                                        </p:attrNameLst>
                                      </p:cBhvr>
                                      <p:to>
                                        <p:strVal val="visible"/>
                                      </p:to>
                                    </p:set>
                                    <p:anim calcmode="lin" valueType="num">
                                      <p:cBhvr additive="base">
                                        <p:cTn id="34" dur="500"/>
                                        <p:tgtEl>
                                          <p:spTgt spid="15"/>
                                        </p:tgtEl>
                                        <p:attrNameLst>
                                          <p:attrName>ppt_x</p:attrName>
                                        </p:attrNameLst>
                                      </p:cBhvr>
                                      <p:tavLst>
                                        <p:tav tm="0">
                                          <p:val>
                                            <p:strVal val="#ppt_x-#ppt_w*1.125000"/>
                                          </p:val>
                                        </p:tav>
                                        <p:tav tm="100000">
                                          <p:val>
                                            <p:strVal val="#ppt_x"/>
                                          </p:val>
                                        </p:tav>
                                      </p:tavLst>
                                    </p:anim>
                                    <p:animEffect transition="in" filter="wipe(right)">
                                      <p:cBhvr>
                                        <p:cTn id="35" dur="500"/>
                                        <p:tgtEl>
                                          <p:spTgt spid="15"/>
                                        </p:tgtEl>
                                      </p:cBhvr>
                                    </p:animEffect>
                                  </p:childTnLst>
                                </p:cTn>
                              </p:par>
                            </p:childTnLst>
                          </p:cTn>
                        </p:par>
                        <p:par>
                          <p:cTn id="36" fill="hold">
                            <p:stCondLst>
                              <p:cond delay="500"/>
                            </p:stCondLst>
                            <p:childTnLst>
                              <p:par>
                                <p:cTn id="37" presetID="12" presetClass="entr" presetSubtype="8" fill="hold" nodeType="afterEffect">
                                  <p:stCondLst>
                                    <p:cond delay="0"/>
                                  </p:stCondLst>
                                  <p:childTnLst>
                                    <p:set>
                                      <p:cBhvr>
                                        <p:cTn id="38" dur="1" fill="hold">
                                          <p:stCondLst>
                                            <p:cond delay="0"/>
                                          </p:stCondLst>
                                        </p:cTn>
                                        <p:tgtEl>
                                          <p:spTgt spid="59"/>
                                        </p:tgtEl>
                                        <p:attrNameLst>
                                          <p:attrName>style.visibility</p:attrName>
                                        </p:attrNameLst>
                                      </p:cBhvr>
                                      <p:to>
                                        <p:strVal val="visible"/>
                                      </p:to>
                                    </p:set>
                                    <p:anim calcmode="lin" valueType="num">
                                      <p:cBhvr additive="base">
                                        <p:cTn id="39" dur="500"/>
                                        <p:tgtEl>
                                          <p:spTgt spid="59"/>
                                        </p:tgtEl>
                                        <p:attrNameLst>
                                          <p:attrName>ppt_x</p:attrName>
                                        </p:attrNameLst>
                                      </p:cBhvr>
                                      <p:tavLst>
                                        <p:tav tm="0">
                                          <p:val>
                                            <p:strVal val="#ppt_x-#ppt_w*1.125000"/>
                                          </p:val>
                                        </p:tav>
                                        <p:tav tm="100000">
                                          <p:val>
                                            <p:strVal val="#ppt_x"/>
                                          </p:val>
                                        </p:tav>
                                      </p:tavLst>
                                    </p:anim>
                                    <p:animEffect transition="in" filter="wipe(right)">
                                      <p:cBhvr>
                                        <p:cTn id="40" dur="500"/>
                                        <p:tgtEl>
                                          <p:spTgt spid="59"/>
                                        </p:tgtEl>
                                      </p:cBhvr>
                                    </p:animEffect>
                                  </p:childTnLst>
                                </p:cTn>
                              </p:par>
                            </p:childTnLst>
                          </p:cTn>
                        </p:par>
                        <p:par>
                          <p:cTn id="41" fill="hold">
                            <p:stCondLst>
                              <p:cond delay="1000"/>
                            </p:stCondLst>
                            <p:childTnLst>
                              <p:par>
                                <p:cTn id="42" presetID="12" presetClass="entr" presetSubtype="8" fill="hold" nodeType="afterEffect">
                                  <p:stCondLst>
                                    <p:cond delay="0"/>
                                  </p:stCondLst>
                                  <p:childTnLst>
                                    <p:set>
                                      <p:cBhvr>
                                        <p:cTn id="43" dur="1" fill="hold">
                                          <p:stCondLst>
                                            <p:cond delay="0"/>
                                          </p:stCondLst>
                                        </p:cTn>
                                        <p:tgtEl>
                                          <p:spTgt spid="3"/>
                                        </p:tgtEl>
                                        <p:attrNameLst>
                                          <p:attrName>style.visibility</p:attrName>
                                        </p:attrNameLst>
                                      </p:cBhvr>
                                      <p:to>
                                        <p:strVal val="visible"/>
                                      </p:to>
                                    </p:set>
                                    <p:anim calcmode="lin" valueType="num">
                                      <p:cBhvr additive="base">
                                        <p:cTn id="44" dur="500"/>
                                        <p:tgtEl>
                                          <p:spTgt spid="3"/>
                                        </p:tgtEl>
                                        <p:attrNameLst>
                                          <p:attrName>ppt_x</p:attrName>
                                        </p:attrNameLst>
                                      </p:cBhvr>
                                      <p:tavLst>
                                        <p:tav tm="0">
                                          <p:val>
                                            <p:strVal val="#ppt_x-#ppt_w*1.125000"/>
                                          </p:val>
                                        </p:tav>
                                        <p:tav tm="100000">
                                          <p:val>
                                            <p:strVal val="#ppt_x"/>
                                          </p:val>
                                        </p:tav>
                                      </p:tavLst>
                                    </p:anim>
                                    <p:animEffect transition="in" filter="wipe(right)">
                                      <p:cBhvr>
                                        <p:cTn id="45" dur="500"/>
                                        <p:tgtEl>
                                          <p:spTgt spid="3"/>
                                        </p:tgtEl>
                                      </p:cBhvr>
                                    </p:animEffect>
                                  </p:childTnLst>
                                </p:cTn>
                              </p:par>
                            </p:childTnLst>
                          </p:cTn>
                        </p:par>
                        <p:par>
                          <p:cTn id="46" fill="hold">
                            <p:stCondLst>
                              <p:cond delay="1500"/>
                            </p:stCondLst>
                            <p:childTnLst>
                              <p:par>
                                <p:cTn id="47" presetID="12" presetClass="entr" presetSubtype="8" fill="hold" nodeType="afterEffect">
                                  <p:stCondLst>
                                    <p:cond delay="0"/>
                                  </p:stCondLst>
                                  <p:childTnLst>
                                    <p:set>
                                      <p:cBhvr>
                                        <p:cTn id="48" dur="1" fill="hold">
                                          <p:stCondLst>
                                            <p:cond delay="0"/>
                                          </p:stCondLst>
                                        </p:cTn>
                                        <p:tgtEl>
                                          <p:spTgt spid="38"/>
                                        </p:tgtEl>
                                        <p:attrNameLst>
                                          <p:attrName>style.visibility</p:attrName>
                                        </p:attrNameLst>
                                      </p:cBhvr>
                                      <p:to>
                                        <p:strVal val="visible"/>
                                      </p:to>
                                    </p:set>
                                    <p:anim calcmode="lin" valueType="num">
                                      <p:cBhvr additive="base">
                                        <p:cTn id="49" dur="500"/>
                                        <p:tgtEl>
                                          <p:spTgt spid="38"/>
                                        </p:tgtEl>
                                        <p:attrNameLst>
                                          <p:attrName>ppt_x</p:attrName>
                                        </p:attrNameLst>
                                      </p:cBhvr>
                                      <p:tavLst>
                                        <p:tav tm="0">
                                          <p:val>
                                            <p:strVal val="#ppt_x-#ppt_w*1.125000"/>
                                          </p:val>
                                        </p:tav>
                                        <p:tav tm="100000">
                                          <p:val>
                                            <p:strVal val="#ppt_x"/>
                                          </p:val>
                                        </p:tav>
                                      </p:tavLst>
                                    </p:anim>
                                    <p:animEffect transition="in" filter="wipe(right)">
                                      <p:cBhvr>
                                        <p:cTn id="50" dur="500"/>
                                        <p:tgtEl>
                                          <p:spTgt spid="38"/>
                                        </p:tgtEl>
                                      </p:cBhvr>
                                    </p:animEffect>
                                  </p:childTnLst>
                                </p:cTn>
                              </p:par>
                            </p:childTnLst>
                          </p:cTn>
                        </p:par>
                        <p:par>
                          <p:cTn id="51" fill="hold">
                            <p:stCondLst>
                              <p:cond delay="2000"/>
                            </p:stCondLst>
                            <p:childTnLst>
                              <p:par>
                                <p:cTn id="52" presetID="12" presetClass="entr" presetSubtype="8" fill="hold" nodeType="afterEffect">
                                  <p:stCondLst>
                                    <p:cond delay="0"/>
                                  </p:stCondLst>
                                  <p:childTnLst>
                                    <p:set>
                                      <p:cBhvr>
                                        <p:cTn id="53" dur="1" fill="hold">
                                          <p:stCondLst>
                                            <p:cond delay="0"/>
                                          </p:stCondLst>
                                        </p:cTn>
                                        <p:tgtEl>
                                          <p:spTgt spid="28"/>
                                        </p:tgtEl>
                                        <p:attrNameLst>
                                          <p:attrName>style.visibility</p:attrName>
                                        </p:attrNameLst>
                                      </p:cBhvr>
                                      <p:to>
                                        <p:strVal val="visible"/>
                                      </p:to>
                                    </p:set>
                                    <p:anim calcmode="lin" valueType="num">
                                      <p:cBhvr additive="base">
                                        <p:cTn id="54" dur="500"/>
                                        <p:tgtEl>
                                          <p:spTgt spid="28"/>
                                        </p:tgtEl>
                                        <p:attrNameLst>
                                          <p:attrName>ppt_x</p:attrName>
                                        </p:attrNameLst>
                                      </p:cBhvr>
                                      <p:tavLst>
                                        <p:tav tm="0">
                                          <p:val>
                                            <p:strVal val="#ppt_x-#ppt_w*1.125000"/>
                                          </p:val>
                                        </p:tav>
                                        <p:tav tm="100000">
                                          <p:val>
                                            <p:strVal val="#ppt_x"/>
                                          </p:val>
                                        </p:tav>
                                      </p:tavLst>
                                    </p:anim>
                                    <p:animEffect transition="in" filter="wipe(right)">
                                      <p:cBhvr>
                                        <p:cTn id="55" dur="500"/>
                                        <p:tgtEl>
                                          <p:spTgt spid="28"/>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37" fill="hold" nodeType="clickEffect">
                                  <p:stCondLst>
                                    <p:cond delay="0"/>
                                  </p:stCondLst>
                                  <p:childTnLst>
                                    <p:set>
                                      <p:cBhvr>
                                        <p:cTn id="59" dur="1" fill="hold">
                                          <p:stCondLst>
                                            <p:cond delay="0"/>
                                          </p:stCondLst>
                                        </p:cTn>
                                        <p:tgtEl>
                                          <p:spTgt spid="34"/>
                                        </p:tgtEl>
                                        <p:attrNameLst>
                                          <p:attrName>style.visibility</p:attrName>
                                        </p:attrNameLst>
                                      </p:cBhvr>
                                      <p:to>
                                        <p:strVal val="visible"/>
                                      </p:to>
                                    </p:set>
                                    <p:animEffect transition="in" filter="barn(outVertical)">
                                      <p:cBhvr>
                                        <p:cTn id="60" dur="500"/>
                                        <p:tgtEl>
                                          <p:spTgt spid="34"/>
                                        </p:tgtEl>
                                      </p:cBhvr>
                                    </p:animEffect>
                                  </p:childTnLst>
                                </p:cTn>
                              </p:par>
                              <p:par>
                                <p:cTn id="61" presetID="16" presetClass="entr" presetSubtype="37" fill="hold" grpId="0" nodeType="withEffect">
                                  <p:stCondLst>
                                    <p:cond delay="0"/>
                                  </p:stCondLst>
                                  <p:childTnLst>
                                    <p:set>
                                      <p:cBhvr>
                                        <p:cTn id="62" dur="1" fill="hold">
                                          <p:stCondLst>
                                            <p:cond delay="0"/>
                                          </p:stCondLst>
                                        </p:cTn>
                                        <p:tgtEl>
                                          <p:spTgt spid="47"/>
                                        </p:tgtEl>
                                        <p:attrNameLst>
                                          <p:attrName>style.visibility</p:attrName>
                                        </p:attrNameLst>
                                      </p:cBhvr>
                                      <p:to>
                                        <p:strVal val="visible"/>
                                      </p:to>
                                    </p:set>
                                    <p:animEffect transition="in" filter="barn(outVertical)">
                                      <p:cBhvr>
                                        <p:cTn id="63" dur="500"/>
                                        <p:tgtEl>
                                          <p:spTgt spid="47"/>
                                        </p:tgtEl>
                                      </p:cBhvr>
                                    </p:animEffect>
                                  </p:childTnLst>
                                </p:cTn>
                              </p:par>
                            </p:childTnLst>
                          </p:cTn>
                        </p:par>
                      </p:childTnLst>
                    </p:cTn>
                  </p:par>
                  <p:par>
                    <p:cTn id="64" fill="hold">
                      <p:stCondLst>
                        <p:cond delay="indefinite"/>
                      </p:stCondLst>
                      <p:childTnLst>
                        <p:par>
                          <p:cTn id="65" fill="hold">
                            <p:stCondLst>
                              <p:cond delay="0"/>
                            </p:stCondLst>
                            <p:childTnLst>
                              <p:par>
                                <p:cTn id="66" presetID="16" presetClass="entr" presetSubtype="37" fill="hold" nodeType="clickEffect">
                                  <p:stCondLst>
                                    <p:cond delay="0"/>
                                  </p:stCondLst>
                                  <p:childTnLst>
                                    <p:set>
                                      <p:cBhvr>
                                        <p:cTn id="67" dur="1" fill="hold">
                                          <p:stCondLst>
                                            <p:cond delay="0"/>
                                          </p:stCondLst>
                                        </p:cTn>
                                        <p:tgtEl>
                                          <p:spTgt spid="36"/>
                                        </p:tgtEl>
                                        <p:attrNameLst>
                                          <p:attrName>style.visibility</p:attrName>
                                        </p:attrNameLst>
                                      </p:cBhvr>
                                      <p:to>
                                        <p:strVal val="visible"/>
                                      </p:to>
                                    </p:set>
                                    <p:animEffect transition="in" filter="barn(outVertical)">
                                      <p:cBhvr>
                                        <p:cTn id="68" dur="500"/>
                                        <p:tgtEl>
                                          <p:spTgt spid="36"/>
                                        </p:tgtEl>
                                      </p:cBhvr>
                                    </p:animEffect>
                                  </p:childTnLst>
                                </p:cTn>
                              </p:par>
                              <p:par>
                                <p:cTn id="69" presetID="16" presetClass="entr" presetSubtype="37" fill="hold" nodeType="withEffect">
                                  <p:stCondLst>
                                    <p:cond delay="0"/>
                                  </p:stCondLst>
                                  <p:childTnLst>
                                    <p:set>
                                      <p:cBhvr>
                                        <p:cTn id="70" dur="1" fill="hold">
                                          <p:stCondLst>
                                            <p:cond delay="0"/>
                                          </p:stCondLst>
                                        </p:cTn>
                                        <p:tgtEl>
                                          <p:spTgt spid="14"/>
                                        </p:tgtEl>
                                        <p:attrNameLst>
                                          <p:attrName>style.visibility</p:attrName>
                                        </p:attrNameLst>
                                      </p:cBhvr>
                                      <p:to>
                                        <p:strVal val="visible"/>
                                      </p:to>
                                    </p:set>
                                    <p:animEffect transition="in" filter="barn(outVertical)">
                                      <p:cBhvr>
                                        <p:cTn id="71" dur="500"/>
                                        <p:tgtEl>
                                          <p:spTgt spid="14"/>
                                        </p:tgtEl>
                                      </p:cBhvr>
                                    </p:animEffect>
                                  </p:childTnLst>
                                </p:cTn>
                              </p:par>
                            </p:childTnLst>
                          </p:cTn>
                        </p:par>
                      </p:childTnLst>
                    </p:cTn>
                  </p:par>
                  <p:par>
                    <p:cTn id="72" fill="hold">
                      <p:stCondLst>
                        <p:cond delay="indefinite"/>
                      </p:stCondLst>
                      <p:childTnLst>
                        <p:par>
                          <p:cTn id="73" fill="hold">
                            <p:stCondLst>
                              <p:cond delay="0"/>
                            </p:stCondLst>
                            <p:childTnLst>
                              <p:par>
                                <p:cTn id="74" presetID="16" presetClass="entr" presetSubtype="37" fill="hold" grpId="0" nodeType="clickEffect">
                                  <p:stCondLst>
                                    <p:cond delay="0"/>
                                  </p:stCondLst>
                                  <p:childTnLst>
                                    <p:set>
                                      <p:cBhvr>
                                        <p:cTn id="75" dur="1" fill="hold">
                                          <p:stCondLst>
                                            <p:cond delay="0"/>
                                          </p:stCondLst>
                                        </p:cTn>
                                        <p:tgtEl>
                                          <p:spTgt spid="32"/>
                                        </p:tgtEl>
                                        <p:attrNameLst>
                                          <p:attrName>style.visibility</p:attrName>
                                        </p:attrNameLst>
                                      </p:cBhvr>
                                      <p:to>
                                        <p:strVal val="visible"/>
                                      </p:to>
                                    </p:set>
                                    <p:animEffect transition="in" filter="barn(outVertical)">
                                      <p:cBhvr>
                                        <p:cTn id="76" dur="500"/>
                                        <p:tgtEl>
                                          <p:spTgt spid="32"/>
                                        </p:tgtEl>
                                      </p:cBhvr>
                                    </p:animEffect>
                                  </p:childTnLst>
                                </p:cTn>
                              </p:par>
                            </p:childTnLst>
                          </p:cTn>
                        </p:par>
                      </p:childTnLst>
                    </p:cTn>
                  </p:par>
                  <p:par>
                    <p:cTn id="77" fill="hold">
                      <p:stCondLst>
                        <p:cond delay="indefinite"/>
                      </p:stCondLst>
                      <p:childTnLst>
                        <p:par>
                          <p:cTn id="78" fill="hold">
                            <p:stCondLst>
                              <p:cond delay="0"/>
                            </p:stCondLst>
                            <p:childTnLst>
                              <p:par>
                                <p:cTn id="79" presetID="21" presetClass="entr" presetSubtype="1" fill="hold" grpId="0" nodeType="clickEffect">
                                  <p:stCondLst>
                                    <p:cond delay="0"/>
                                  </p:stCondLst>
                                  <p:childTnLst>
                                    <p:set>
                                      <p:cBhvr>
                                        <p:cTn id="80" dur="1000" fill="hold">
                                          <p:stCondLst>
                                            <p:cond delay="0"/>
                                          </p:stCondLst>
                                        </p:cTn>
                                        <p:tgtEl>
                                          <p:spTgt spid="50"/>
                                        </p:tgtEl>
                                        <p:attrNameLst>
                                          <p:attrName>style.visibility</p:attrName>
                                        </p:attrNameLst>
                                      </p:cBhvr>
                                      <p:to>
                                        <p:strVal val="visible"/>
                                      </p:to>
                                    </p:set>
                                    <p:animEffect transition="in" filter="wheel(1)">
                                      <p:cBhvr>
                                        <p:cTn id="81" dur="1000"/>
                                        <p:tgtEl>
                                          <p:spTgt spid="50"/>
                                        </p:tgtEl>
                                      </p:cBhvr>
                                    </p:animEffect>
                                  </p:childTnLst>
                                </p:cTn>
                              </p:par>
                            </p:childTnLst>
                          </p:cTn>
                        </p:par>
                        <p:par>
                          <p:cTn id="82" fill="hold">
                            <p:stCondLst>
                              <p:cond delay="1000"/>
                            </p:stCondLst>
                            <p:childTnLst>
                              <p:par>
                                <p:cTn id="83" presetID="16" presetClass="entr" presetSubtype="21" fill="hold" nodeType="afterEffect">
                                  <p:stCondLst>
                                    <p:cond delay="0"/>
                                  </p:stCondLst>
                                  <p:childTnLst>
                                    <p:set>
                                      <p:cBhvr>
                                        <p:cTn id="84" dur="1" fill="hold">
                                          <p:stCondLst>
                                            <p:cond delay="0"/>
                                          </p:stCondLst>
                                        </p:cTn>
                                        <p:tgtEl>
                                          <p:spTgt spid="48"/>
                                        </p:tgtEl>
                                        <p:attrNameLst>
                                          <p:attrName>style.visibility</p:attrName>
                                        </p:attrNameLst>
                                      </p:cBhvr>
                                      <p:to>
                                        <p:strVal val="visible"/>
                                      </p:to>
                                    </p:set>
                                    <p:animEffect transition="in" filter="barn(inVertical)">
                                      <p:cBhvr>
                                        <p:cTn id="85" dur="500"/>
                                        <p:tgtEl>
                                          <p:spTgt spid="48"/>
                                        </p:tgtEl>
                                      </p:cBhvr>
                                    </p:animEffect>
                                  </p:childTnLst>
                                </p:cTn>
                              </p:par>
                              <p:par>
                                <p:cTn id="86" presetID="16" presetClass="entr" presetSubtype="21" fill="hold" grpId="0" nodeType="withEffect">
                                  <p:stCondLst>
                                    <p:cond delay="0"/>
                                  </p:stCondLst>
                                  <p:childTnLst>
                                    <p:set>
                                      <p:cBhvr>
                                        <p:cTn id="87" dur="1" fill="hold">
                                          <p:stCondLst>
                                            <p:cond delay="0"/>
                                          </p:stCondLst>
                                        </p:cTn>
                                        <p:tgtEl>
                                          <p:spTgt spid="49"/>
                                        </p:tgtEl>
                                        <p:attrNameLst>
                                          <p:attrName>style.visibility</p:attrName>
                                        </p:attrNameLst>
                                      </p:cBhvr>
                                      <p:to>
                                        <p:strVal val="visible"/>
                                      </p:to>
                                    </p:set>
                                    <p:animEffect transition="in" filter="barn(inVertical)">
                                      <p:cBhvr>
                                        <p:cTn id="88" dur="500"/>
                                        <p:tgtEl>
                                          <p:spTgt spid="49"/>
                                        </p:tgtEl>
                                      </p:cBhvr>
                                    </p:animEffect>
                                  </p:childTnLst>
                                </p:cTn>
                              </p:par>
                            </p:childTnLst>
                          </p:cTn>
                        </p:par>
                      </p:childTnLst>
                    </p:cTn>
                  </p:par>
                  <p:par>
                    <p:cTn id="89" fill="hold">
                      <p:stCondLst>
                        <p:cond delay="indefinite"/>
                      </p:stCondLst>
                      <p:childTnLst>
                        <p:par>
                          <p:cTn id="90" fill="hold">
                            <p:stCondLst>
                              <p:cond delay="0"/>
                            </p:stCondLst>
                            <p:childTnLst>
                              <p:par>
                                <p:cTn id="91" presetID="12" presetClass="entr" presetSubtype="8" fill="hold" grpId="0" nodeType="clickEffect">
                                  <p:stCondLst>
                                    <p:cond delay="0"/>
                                  </p:stCondLst>
                                  <p:childTnLst>
                                    <p:set>
                                      <p:cBhvr>
                                        <p:cTn id="92" dur="1" fill="hold">
                                          <p:stCondLst>
                                            <p:cond delay="0"/>
                                          </p:stCondLst>
                                        </p:cTn>
                                        <p:tgtEl>
                                          <p:spTgt spid="46"/>
                                        </p:tgtEl>
                                        <p:attrNameLst>
                                          <p:attrName>style.visibility</p:attrName>
                                        </p:attrNameLst>
                                      </p:cBhvr>
                                      <p:to>
                                        <p:strVal val="visible"/>
                                      </p:to>
                                    </p:set>
                                    <p:anim calcmode="lin" valueType="num">
                                      <p:cBhvr additive="base">
                                        <p:cTn id="93" dur="500"/>
                                        <p:tgtEl>
                                          <p:spTgt spid="46"/>
                                        </p:tgtEl>
                                        <p:attrNameLst>
                                          <p:attrName>ppt_x</p:attrName>
                                        </p:attrNameLst>
                                      </p:cBhvr>
                                      <p:tavLst>
                                        <p:tav tm="0">
                                          <p:val>
                                            <p:strVal val="#ppt_x-#ppt_w*1.125000"/>
                                          </p:val>
                                        </p:tav>
                                        <p:tav tm="100000">
                                          <p:val>
                                            <p:strVal val="#ppt_x"/>
                                          </p:val>
                                        </p:tav>
                                      </p:tavLst>
                                    </p:anim>
                                    <p:animEffect transition="in" filter="wipe(right)">
                                      <p:cBhvr>
                                        <p:cTn id="94" dur="500"/>
                                        <p:tgtEl>
                                          <p:spTgt spid="46"/>
                                        </p:tgtEl>
                                      </p:cBhvr>
                                    </p:animEffect>
                                  </p:childTnLst>
                                </p:cTn>
                              </p:par>
                            </p:childTnLst>
                          </p:cTn>
                        </p:par>
                        <p:par>
                          <p:cTn id="95" fill="hold">
                            <p:stCondLst>
                              <p:cond delay="500"/>
                            </p:stCondLst>
                            <p:childTnLst>
                              <p:par>
                                <p:cTn id="96" presetID="12" presetClass="entr" presetSubtype="8" fill="hold" grpId="0" nodeType="afterEffect">
                                  <p:stCondLst>
                                    <p:cond delay="0"/>
                                  </p:stCondLst>
                                  <p:childTnLst>
                                    <p:set>
                                      <p:cBhvr>
                                        <p:cTn id="97" dur="1" fill="hold">
                                          <p:stCondLst>
                                            <p:cond delay="0"/>
                                          </p:stCondLst>
                                        </p:cTn>
                                        <p:tgtEl>
                                          <p:spTgt spid="45"/>
                                        </p:tgtEl>
                                        <p:attrNameLst>
                                          <p:attrName>style.visibility</p:attrName>
                                        </p:attrNameLst>
                                      </p:cBhvr>
                                      <p:to>
                                        <p:strVal val="visible"/>
                                      </p:to>
                                    </p:set>
                                    <p:anim calcmode="lin" valueType="num">
                                      <p:cBhvr additive="base">
                                        <p:cTn id="98" dur="500"/>
                                        <p:tgtEl>
                                          <p:spTgt spid="45"/>
                                        </p:tgtEl>
                                        <p:attrNameLst>
                                          <p:attrName>ppt_x</p:attrName>
                                        </p:attrNameLst>
                                      </p:cBhvr>
                                      <p:tavLst>
                                        <p:tav tm="0">
                                          <p:val>
                                            <p:strVal val="#ppt_x-#ppt_w*1.125000"/>
                                          </p:val>
                                        </p:tav>
                                        <p:tav tm="100000">
                                          <p:val>
                                            <p:strVal val="#ppt_x"/>
                                          </p:val>
                                        </p:tav>
                                      </p:tavLst>
                                    </p:anim>
                                    <p:animEffect transition="in" filter="wipe(right)">
                                      <p:cBhvr>
                                        <p:cTn id="99" dur="500"/>
                                        <p:tgtEl>
                                          <p:spTgt spid="45"/>
                                        </p:tgtEl>
                                      </p:cBhvr>
                                    </p:animEffect>
                                  </p:childTnLst>
                                </p:cTn>
                              </p:par>
                            </p:childTnLst>
                          </p:cTn>
                        </p:par>
                      </p:childTnLst>
                    </p:cTn>
                  </p:par>
                  <p:par>
                    <p:cTn id="100" fill="hold">
                      <p:stCondLst>
                        <p:cond delay="indefinite"/>
                      </p:stCondLst>
                      <p:childTnLst>
                        <p:par>
                          <p:cTn id="101" fill="hold">
                            <p:stCondLst>
                              <p:cond delay="0"/>
                            </p:stCondLst>
                            <p:childTnLst>
                              <p:par>
                                <p:cTn id="102" presetID="16" presetClass="entr" presetSubtype="37" fill="hold" grpId="0" nodeType="clickEffect">
                                  <p:stCondLst>
                                    <p:cond delay="0"/>
                                  </p:stCondLst>
                                  <p:childTnLst>
                                    <p:set>
                                      <p:cBhvr>
                                        <p:cTn id="103" dur="1" fill="hold">
                                          <p:stCondLst>
                                            <p:cond delay="0"/>
                                          </p:stCondLst>
                                        </p:cTn>
                                        <p:tgtEl>
                                          <p:spTgt spid="53"/>
                                        </p:tgtEl>
                                        <p:attrNameLst>
                                          <p:attrName>style.visibility</p:attrName>
                                        </p:attrNameLst>
                                      </p:cBhvr>
                                      <p:to>
                                        <p:strVal val="visible"/>
                                      </p:to>
                                    </p:set>
                                    <p:animEffect transition="in" filter="barn(outVertical)">
                                      <p:cBhvr>
                                        <p:cTn id="104" dur="500"/>
                                        <p:tgtEl>
                                          <p:spTgt spid="53"/>
                                        </p:tgtEl>
                                      </p:cBhvr>
                                    </p:animEffect>
                                  </p:childTnLst>
                                </p:cTn>
                              </p:par>
                              <p:par>
                                <p:cTn id="105" presetID="16" presetClass="entr" presetSubtype="37" fill="hold" nodeType="withEffect">
                                  <p:stCondLst>
                                    <p:cond delay="0"/>
                                  </p:stCondLst>
                                  <p:childTnLst>
                                    <p:set>
                                      <p:cBhvr>
                                        <p:cTn id="106" dur="1" fill="hold">
                                          <p:stCondLst>
                                            <p:cond delay="0"/>
                                          </p:stCondLst>
                                        </p:cTn>
                                        <p:tgtEl>
                                          <p:spTgt spid="54"/>
                                        </p:tgtEl>
                                        <p:attrNameLst>
                                          <p:attrName>style.visibility</p:attrName>
                                        </p:attrNameLst>
                                      </p:cBhvr>
                                      <p:to>
                                        <p:strVal val="visible"/>
                                      </p:to>
                                    </p:set>
                                    <p:animEffect transition="in" filter="barn(outVertical)">
                                      <p:cBhvr>
                                        <p:cTn id="107"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45" grpId="0" animBg="1"/>
      <p:bldP spid="46" grpId="0" animBg="1"/>
      <p:bldP spid="24" grpId="0" bldLvl="0" animBg="1"/>
      <p:bldP spid="24" grpId="1" bldLvl="0" animBg="1"/>
      <p:bldP spid="47" grpId="0" bldLvl="0" animBg="1"/>
      <p:bldP spid="49" grpId="0" bldLvl="0" animBg="1"/>
      <p:bldP spid="50" grpId="0" bldLvl="0" animBg="1"/>
      <p:bldP spid="53" grpId="0" bldLvl="0" animBg="1"/>
      <p:bldP spid="55" grpId="0"/>
      <p:bldP spid="55" grpId="1"/>
      <p:bldP spid="56"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1" name="图片 5"/>
          <p:cNvPicPr>
            <a:picLocks noChangeAspect="1"/>
          </p:cNvPicPr>
          <p:nvPr/>
        </p:nvPicPr>
        <p:blipFill>
          <a:blip r:embed="rId3"/>
          <a:stretch>
            <a:fillRect/>
          </a:stretch>
        </p:blipFill>
        <p:spPr>
          <a:xfrm>
            <a:off x="2193925" y="911225"/>
            <a:ext cx="2597150" cy="842963"/>
          </a:xfrm>
          <a:prstGeom prst="rect">
            <a:avLst/>
          </a:prstGeom>
          <a:noFill/>
          <a:ln w="9525">
            <a:noFill/>
          </a:ln>
        </p:spPr>
      </p:pic>
      <p:pic>
        <p:nvPicPr>
          <p:cNvPr id="56322" name="图片 7"/>
          <p:cNvPicPr>
            <a:picLocks noChangeAspect="1"/>
          </p:cNvPicPr>
          <p:nvPr/>
        </p:nvPicPr>
        <p:blipFill>
          <a:blip r:embed="rId4"/>
          <a:stretch>
            <a:fillRect/>
          </a:stretch>
        </p:blipFill>
        <p:spPr>
          <a:xfrm>
            <a:off x="2730500" y="2060575"/>
            <a:ext cx="5465763" cy="1095375"/>
          </a:xfrm>
          <a:prstGeom prst="rect">
            <a:avLst/>
          </a:prstGeom>
          <a:noFill/>
          <a:ln w="9525">
            <a:noFill/>
          </a:ln>
        </p:spPr>
      </p:pic>
      <p:sp>
        <p:nvSpPr>
          <p:cNvPr id="56323" name="矩形 8"/>
          <p:cNvSpPr/>
          <p:nvPr/>
        </p:nvSpPr>
        <p:spPr>
          <a:xfrm>
            <a:off x="4100513" y="3662363"/>
            <a:ext cx="3924935" cy="460375"/>
          </a:xfrm>
          <a:prstGeom prst="rect">
            <a:avLst/>
          </a:prstGeom>
          <a:noFill/>
          <a:ln w="9525">
            <a:noFill/>
          </a:ln>
        </p:spPr>
        <p:txBody>
          <a:bodyPr wrap="none" anchor="t">
            <a:spAutoFit/>
          </a:bodyPr>
          <a:lstStyle/>
          <a:p>
            <a:r>
              <a:rPr lang="en-GB" altLang="zh-CN" sz="2400" i="1" dirty="0" err="1">
                <a:latin typeface="方正勇克体简体" panose="02000500000000000000" pitchFamily="2" charset="-122"/>
                <a:ea typeface="方正勇克体简体" panose="02000500000000000000" pitchFamily="2" charset="-122"/>
              </a:rPr>
              <a:t>全球文献整合</a:t>
            </a:r>
            <a:r>
              <a:rPr lang="en-GB" altLang="zh-CN" sz="2400" i="1" dirty="0">
                <a:latin typeface="方正勇克体简体" panose="02000500000000000000" pitchFamily="2" charset="-122"/>
                <a:ea typeface="方正勇克体简体" panose="02000500000000000000" pitchFamily="2" charset="-122"/>
              </a:rPr>
              <a:t> 学术热点快报</a:t>
            </a:r>
          </a:p>
        </p:txBody>
      </p:sp>
      <p:pic>
        <p:nvPicPr>
          <p:cNvPr id="56324" name="图片 2"/>
          <p:cNvPicPr>
            <a:picLocks noChangeAspect="1"/>
          </p:cNvPicPr>
          <p:nvPr/>
        </p:nvPicPr>
        <p:blipFill>
          <a:blip r:embed="rId5"/>
          <a:stretch>
            <a:fillRect/>
          </a:stretch>
        </p:blipFill>
        <p:spPr>
          <a:xfrm>
            <a:off x="8301038" y="911225"/>
            <a:ext cx="2154237" cy="5051425"/>
          </a:xfrm>
          <a:prstGeom prst="rect">
            <a:avLst/>
          </a:prstGeom>
          <a:noFill/>
          <a:ln w="9525">
            <a:noFill/>
          </a:ln>
        </p:spPr>
      </p:pic>
      <p:pic>
        <p:nvPicPr>
          <p:cNvPr id="56325" name="图片 2"/>
          <p:cNvPicPr>
            <a:picLocks noChangeAspect="1"/>
          </p:cNvPicPr>
          <p:nvPr/>
        </p:nvPicPr>
        <p:blipFill>
          <a:blip r:embed="rId6"/>
          <a:stretch>
            <a:fillRect/>
          </a:stretch>
        </p:blipFill>
        <p:spPr>
          <a:xfrm>
            <a:off x="1446213" y="3314700"/>
            <a:ext cx="2652712" cy="3576638"/>
          </a:xfrm>
          <a:prstGeom prst="rect">
            <a:avLst/>
          </a:prstGeom>
          <a:noFill/>
          <a:ln w="9525">
            <a:noFill/>
          </a:ln>
        </p:spPr>
      </p:pic>
    </p:spTree>
  </p:cSld>
  <p:clrMapOvr>
    <a:masterClrMapping/>
  </p:clrMapOvr>
  <p:transition spd="med">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标题 1"/>
          <p:cNvSpPr/>
          <p:nvPr/>
        </p:nvSpPr>
        <p:spPr>
          <a:xfrm>
            <a:off x="706755" y="177800"/>
            <a:ext cx="4661535" cy="490855"/>
          </a:xfrm>
          <a:prstGeom prst="rect">
            <a:avLst/>
          </a:prstGeom>
          <a:noFill/>
          <a:ln w="9525">
            <a:noFill/>
          </a:ln>
        </p:spPr>
        <p:txBody>
          <a:bodyPr anchor="t"/>
          <a:lstStyle/>
          <a:p>
            <a:pPr lvl="0" indent="0" eaLnBrk="0" hangingPunct="0">
              <a:lnSpc>
                <a:spcPct val="90000"/>
              </a:lnSpc>
            </a:pPr>
            <a:r>
              <a:rPr lang="zh-CN" altLang="en-US" sz="3500" b="1" dirty="0">
                <a:solidFill>
                  <a:schemeClr val="bg1"/>
                </a:solidFill>
                <a:latin typeface="微软雅黑" panose="020B0503020204020204" pitchFamily="34" charset="-122"/>
                <a:ea typeface="微软雅黑" panose="020B0503020204020204" pitchFamily="34" charset="-122"/>
              </a:rPr>
              <a:t>论文写作一般步骤</a:t>
            </a:r>
            <a:r>
              <a:rPr lang="en-US" altLang="zh-CN" sz="3500" b="1" dirty="0">
                <a:solidFill>
                  <a:schemeClr val="bg1"/>
                </a:solidFill>
                <a:latin typeface="微软雅黑" panose="020B0503020204020204" pitchFamily="34" charset="-122"/>
                <a:ea typeface="微软雅黑" panose="020B0503020204020204" pitchFamily="34" charset="-122"/>
              </a:rPr>
              <a:t>                                     </a:t>
            </a:r>
          </a:p>
        </p:txBody>
      </p:sp>
      <p:grpSp>
        <p:nvGrpSpPr>
          <p:cNvPr id="12" name="组合 11"/>
          <p:cNvGrpSpPr/>
          <p:nvPr/>
        </p:nvGrpSpPr>
        <p:grpSpPr>
          <a:xfrm>
            <a:off x="6574790" y="1413510"/>
            <a:ext cx="1720215" cy="4509770"/>
            <a:chOff x="9149" y="2055"/>
            <a:chExt cx="2709" cy="7102"/>
          </a:xfrm>
        </p:grpSpPr>
        <p:sp>
          <p:nvSpPr>
            <p:cNvPr id="74773" name="AutoShape 3"/>
            <p:cNvSpPr/>
            <p:nvPr/>
          </p:nvSpPr>
          <p:spPr>
            <a:xfrm>
              <a:off x="9168" y="2055"/>
              <a:ext cx="2690" cy="1048"/>
            </a:xfrm>
            <a:prstGeom prst="roundRect">
              <a:avLst>
                <a:gd name="adj" fmla="val 12727"/>
              </a:avLst>
            </a:prstGeom>
            <a:solidFill>
              <a:srgbClr val="FDCD5F"/>
            </a:solidFill>
            <a:ln w="9525">
              <a:noFill/>
            </a:ln>
          </p:spPr>
          <p:txBody>
            <a:bodyPr wrap="none" anchor="ctr"/>
            <a:lstStyle/>
            <a:p>
              <a:pPr algn="ctr"/>
              <a:r>
                <a:rPr lang="zh-CN" altLang="zh-CN" sz="1400" b="1" dirty="0">
                  <a:solidFill>
                    <a:srgbClr val="000000"/>
                  </a:solidFill>
                  <a:latin typeface="微软雅黑" panose="020B0503020204020204" pitchFamily="34" charset="-122"/>
                  <a:ea typeface="微软雅黑" panose="020B0503020204020204" pitchFamily="34" charset="-122"/>
                </a:rPr>
                <a:t>学术热点探究</a:t>
              </a:r>
            </a:p>
          </p:txBody>
        </p:sp>
        <p:sp>
          <p:nvSpPr>
            <p:cNvPr id="74775" name="AutoShape 3"/>
            <p:cNvSpPr/>
            <p:nvPr/>
          </p:nvSpPr>
          <p:spPr>
            <a:xfrm>
              <a:off x="9167" y="3273"/>
              <a:ext cx="2673" cy="1048"/>
            </a:xfrm>
            <a:prstGeom prst="roundRect">
              <a:avLst>
                <a:gd name="adj" fmla="val 12727"/>
              </a:avLst>
            </a:prstGeom>
            <a:solidFill>
              <a:srgbClr val="FDCD5F"/>
            </a:solidFill>
            <a:ln w="9525">
              <a:noFill/>
            </a:ln>
          </p:spPr>
          <p:txBody>
            <a:bodyPr wrap="none" anchor="ctr"/>
            <a:lstStyle/>
            <a:p>
              <a:pPr algn="ctr"/>
              <a:r>
                <a:rPr lang="zh-CN" altLang="en-US" sz="1400" b="1" dirty="0">
                  <a:solidFill>
                    <a:srgbClr val="000000"/>
                  </a:solidFill>
                  <a:latin typeface="微软雅黑" panose="020B0503020204020204" pitchFamily="34" charset="-122"/>
                  <a:ea typeface="微软雅黑" panose="020B0503020204020204" pitchFamily="34" charset="-122"/>
                </a:rPr>
                <a:t>收集资料</a:t>
              </a:r>
            </a:p>
          </p:txBody>
        </p:sp>
        <p:sp>
          <p:nvSpPr>
            <p:cNvPr id="74776" name="AutoShape 3"/>
            <p:cNvSpPr/>
            <p:nvPr/>
          </p:nvSpPr>
          <p:spPr>
            <a:xfrm>
              <a:off x="9168" y="4504"/>
              <a:ext cx="2690" cy="1048"/>
            </a:xfrm>
            <a:prstGeom prst="roundRect">
              <a:avLst>
                <a:gd name="adj" fmla="val 12727"/>
              </a:avLst>
            </a:prstGeom>
            <a:solidFill>
              <a:srgbClr val="FDCD5F"/>
            </a:solidFill>
            <a:ln w="9525">
              <a:noFill/>
            </a:ln>
          </p:spPr>
          <p:txBody>
            <a:bodyPr wrap="none" anchor="ctr"/>
            <a:lstStyle/>
            <a:p>
              <a:pPr algn="ctr"/>
              <a:r>
                <a:rPr lang="zh-CN" altLang="en-US" sz="1400" b="1" dirty="0">
                  <a:solidFill>
                    <a:srgbClr val="000000"/>
                  </a:solidFill>
                  <a:latin typeface="微软雅黑" panose="020B0503020204020204" pitchFamily="34" charset="-122"/>
                  <a:ea typeface="微软雅黑" panose="020B0503020204020204" pitchFamily="34" charset="-122"/>
                </a:rPr>
                <a:t>资料研读</a:t>
              </a:r>
            </a:p>
          </p:txBody>
        </p:sp>
        <p:sp>
          <p:nvSpPr>
            <p:cNvPr id="74777" name="AutoShape 3"/>
            <p:cNvSpPr/>
            <p:nvPr/>
          </p:nvSpPr>
          <p:spPr>
            <a:xfrm>
              <a:off x="9149" y="6931"/>
              <a:ext cx="2690" cy="1048"/>
            </a:xfrm>
            <a:prstGeom prst="roundRect">
              <a:avLst>
                <a:gd name="adj" fmla="val 12727"/>
              </a:avLst>
            </a:prstGeom>
            <a:solidFill>
              <a:srgbClr val="FDCD5F"/>
            </a:solidFill>
            <a:ln w="9525">
              <a:noFill/>
            </a:ln>
          </p:spPr>
          <p:txBody>
            <a:bodyPr wrap="none" anchor="ctr"/>
            <a:lstStyle/>
            <a:p>
              <a:pPr algn="ctr"/>
              <a:r>
                <a:rPr lang="zh-CN" altLang="en-US" sz="1400" b="1" dirty="0">
                  <a:solidFill>
                    <a:srgbClr val="000000"/>
                  </a:solidFill>
                  <a:latin typeface="微软雅黑" panose="020B0503020204020204" pitchFamily="34" charset="-122"/>
                  <a:ea typeface="微软雅黑" panose="020B0503020204020204" pitchFamily="34" charset="-122"/>
                </a:rPr>
                <a:t>整理结论</a:t>
              </a:r>
            </a:p>
          </p:txBody>
        </p:sp>
        <p:sp>
          <p:nvSpPr>
            <p:cNvPr id="74778" name="AutoShape 3"/>
            <p:cNvSpPr/>
            <p:nvPr/>
          </p:nvSpPr>
          <p:spPr>
            <a:xfrm>
              <a:off x="9149" y="5691"/>
              <a:ext cx="2690" cy="1048"/>
            </a:xfrm>
            <a:prstGeom prst="roundRect">
              <a:avLst>
                <a:gd name="adj" fmla="val 12727"/>
              </a:avLst>
            </a:prstGeom>
            <a:solidFill>
              <a:srgbClr val="FDCD5F"/>
            </a:solidFill>
            <a:ln w="9525">
              <a:noFill/>
            </a:ln>
          </p:spPr>
          <p:txBody>
            <a:bodyPr wrap="none" anchor="ctr"/>
            <a:lstStyle/>
            <a:p>
              <a:pPr algn="ctr"/>
              <a:r>
                <a:rPr lang="zh-CN" altLang="en-US" sz="1400" b="1" dirty="0">
                  <a:solidFill>
                    <a:srgbClr val="000000"/>
                  </a:solidFill>
                  <a:latin typeface="微软雅黑" panose="020B0503020204020204" pitchFamily="34" charset="-122"/>
                  <a:ea typeface="微软雅黑" panose="020B0503020204020204" pitchFamily="34" charset="-122"/>
                </a:rPr>
                <a:t>资料与数据梳理</a:t>
              </a:r>
            </a:p>
          </p:txBody>
        </p:sp>
        <p:sp>
          <p:nvSpPr>
            <p:cNvPr id="74779" name="AutoShape 3"/>
            <p:cNvSpPr/>
            <p:nvPr/>
          </p:nvSpPr>
          <p:spPr>
            <a:xfrm>
              <a:off x="9168" y="8109"/>
              <a:ext cx="2690" cy="1048"/>
            </a:xfrm>
            <a:prstGeom prst="roundRect">
              <a:avLst>
                <a:gd name="adj" fmla="val 12727"/>
              </a:avLst>
            </a:prstGeom>
            <a:solidFill>
              <a:srgbClr val="FDCD5F"/>
            </a:solidFill>
            <a:ln w="9525">
              <a:noFill/>
            </a:ln>
          </p:spPr>
          <p:txBody>
            <a:bodyPr wrap="none" anchor="ctr"/>
            <a:lstStyle/>
            <a:p>
              <a:pPr algn="ctr"/>
              <a:r>
                <a:rPr lang="zh-CN" altLang="en-US" sz="1400" b="1" dirty="0">
                  <a:solidFill>
                    <a:srgbClr val="000000"/>
                  </a:solidFill>
                  <a:latin typeface="微软雅黑" panose="020B0503020204020204" pitchFamily="34" charset="-122"/>
                  <a:ea typeface="微软雅黑" panose="020B0503020204020204" pitchFamily="34" charset="-122"/>
                </a:rPr>
                <a:t>成果创作</a:t>
              </a:r>
            </a:p>
          </p:txBody>
        </p:sp>
      </p:grpSp>
      <p:grpSp>
        <p:nvGrpSpPr>
          <p:cNvPr id="14" name="组合 13"/>
          <p:cNvGrpSpPr/>
          <p:nvPr>
            <p:custDataLst>
              <p:tags r:id="rId1"/>
            </p:custDataLst>
          </p:nvPr>
        </p:nvGrpSpPr>
        <p:grpSpPr>
          <a:xfrm>
            <a:off x="628229" y="1589006"/>
            <a:ext cx="3876675" cy="1120736"/>
            <a:chOff x="1736939" y="2896935"/>
            <a:chExt cx="3876675" cy="1120736"/>
          </a:xfrm>
        </p:grpSpPr>
        <p:grpSp>
          <p:nvGrpSpPr>
            <p:cNvPr id="15" name="组合 14"/>
            <p:cNvGrpSpPr/>
            <p:nvPr/>
          </p:nvGrpSpPr>
          <p:grpSpPr>
            <a:xfrm>
              <a:off x="1736939" y="2896935"/>
              <a:ext cx="1120736" cy="1120736"/>
              <a:chOff x="1736939" y="2896935"/>
              <a:chExt cx="1120736" cy="1120736"/>
            </a:xfrm>
          </p:grpSpPr>
          <p:sp>
            <p:nvSpPr>
              <p:cNvPr id="17" name="任意多边形 16"/>
              <p:cNvSpPr/>
              <p:nvPr>
                <p:custDataLst>
                  <p:tags r:id="rId17"/>
                </p:custDataLst>
              </p:nvPr>
            </p:nvSpPr>
            <p:spPr>
              <a:xfrm>
                <a:off x="1736939" y="2896935"/>
                <a:ext cx="1120736" cy="1120736"/>
              </a:xfrm>
              <a:custGeom>
                <a:avLst/>
                <a:gdLst>
                  <a:gd name="connsiteX0" fmla="*/ 560368 w 1120736"/>
                  <a:gd name="connsiteY0" fmla="*/ 0 h 1120736"/>
                  <a:gd name="connsiteX1" fmla="*/ 1120736 w 1120736"/>
                  <a:gd name="connsiteY1" fmla="*/ 560368 h 1120736"/>
                  <a:gd name="connsiteX2" fmla="*/ 560368 w 1120736"/>
                  <a:gd name="connsiteY2" fmla="*/ 1120736 h 1120736"/>
                  <a:gd name="connsiteX3" fmla="*/ 0 w 1120736"/>
                  <a:gd name="connsiteY3" fmla="*/ 560368 h 1120736"/>
                </a:gdLst>
                <a:ahLst/>
                <a:cxnLst>
                  <a:cxn ang="0">
                    <a:pos x="connsiteX0" y="connsiteY0"/>
                  </a:cxn>
                  <a:cxn ang="0">
                    <a:pos x="connsiteX1" y="connsiteY1"/>
                  </a:cxn>
                  <a:cxn ang="0">
                    <a:pos x="connsiteX2" y="connsiteY2"/>
                  </a:cxn>
                  <a:cxn ang="0">
                    <a:pos x="connsiteX3" y="connsiteY3"/>
                  </a:cxn>
                </a:cxnLst>
                <a:rect l="l" t="t" r="r" b="b"/>
                <a:pathLst>
                  <a:path w="1120736" h="1120736">
                    <a:moveTo>
                      <a:pt x="560368" y="0"/>
                    </a:moveTo>
                    <a:lnTo>
                      <a:pt x="1120736" y="560368"/>
                    </a:lnTo>
                    <a:lnTo>
                      <a:pt x="560368" y="1120736"/>
                    </a:lnTo>
                    <a:lnTo>
                      <a:pt x="0" y="560368"/>
                    </a:lnTo>
                    <a:close/>
                  </a:path>
                </a:pathLst>
              </a:custGeom>
              <a:ln>
                <a:noFill/>
              </a:ln>
            </p:spPr>
            <p:style>
              <a:lnRef idx="2">
                <a:srgbClr val="2CBEBB">
                  <a:shade val="50000"/>
                </a:srgbClr>
              </a:lnRef>
              <a:fillRef idx="1">
                <a:srgbClr val="2CBEBB"/>
              </a:fillRef>
              <a:effectRef idx="0">
                <a:srgbClr val="2CBEBB"/>
              </a:effectRef>
              <a:fontRef idx="minor">
                <a:srgbClr val="FFFFFF"/>
              </a:fontRef>
            </p:style>
            <p:txBody>
              <a:bodyPr rtlCol="0" anchor="ctr" anchorCtr="0">
                <a:normAutofit/>
              </a:bodyPr>
              <a:lstStyle/>
              <a:p>
                <a:pPr algn="ctr"/>
                <a:r>
                  <a:rPr lang="en-US" altLang="zh-CN" sz="3200" b="1" dirty="0">
                    <a:solidFill>
                      <a:srgbClr val="FFFFFF"/>
                    </a:solidFill>
                  </a:rPr>
                  <a:t>1</a:t>
                </a:r>
                <a:endParaRPr lang="zh-CN" altLang="en-US" sz="3200" b="1" dirty="0">
                  <a:solidFill>
                    <a:srgbClr val="FFFFFF"/>
                  </a:solidFill>
                </a:endParaRPr>
              </a:p>
            </p:txBody>
          </p:sp>
          <p:cxnSp>
            <p:nvCxnSpPr>
              <p:cNvPr id="18" name="直接连接符 17"/>
              <p:cNvCxnSpPr/>
              <p:nvPr>
                <p:custDataLst>
                  <p:tags r:id="rId18"/>
                </p:custDataLst>
              </p:nvPr>
            </p:nvCxnSpPr>
            <p:spPr>
              <a:xfrm flipV="1">
                <a:off x="2017123" y="2896935"/>
                <a:ext cx="264944" cy="280184"/>
              </a:xfrm>
              <a:prstGeom prst="line">
                <a:avLst/>
              </a:prstGeom>
              <a:ln w="28575">
                <a:solidFill>
                  <a:srgbClr val="2CBEBB">
                    <a:lumMod val="20000"/>
                    <a:lumOff val="80000"/>
                  </a:srgbClr>
                </a:solidFill>
              </a:ln>
            </p:spPr>
            <p:style>
              <a:lnRef idx="1">
                <a:srgbClr val="2CBEBB"/>
              </a:lnRef>
              <a:fillRef idx="0">
                <a:srgbClr val="2CBEBB"/>
              </a:fillRef>
              <a:effectRef idx="0">
                <a:srgbClr val="2CBEBB"/>
              </a:effectRef>
              <a:fontRef idx="minor">
                <a:srgbClr val="5F5F5F"/>
              </a:fontRef>
            </p:style>
          </p:cxnSp>
          <p:cxnSp>
            <p:nvCxnSpPr>
              <p:cNvPr id="19" name="直接连接符 18"/>
              <p:cNvCxnSpPr/>
              <p:nvPr>
                <p:custDataLst>
                  <p:tags r:id="rId19"/>
                </p:custDataLst>
              </p:nvPr>
            </p:nvCxnSpPr>
            <p:spPr>
              <a:xfrm flipV="1">
                <a:off x="2297307" y="3737487"/>
                <a:ext cx="264944" cy="280184"/>
              </a:xfrm>
              <a:prstGeom prst="line">
                <a:avLst/>
              </a:prstGeom>
              <a:ln w="28575">
                <a:solidFill>
                  <a:srgbClr val="2CBEBB">
                    <a:lumMod val="20000"/>
                    <a:lumOff val="80000"/>
                  </a:srgbClr>
                </a:solidFill>
              </a:ln>
            </p:spPr>
            <p:style>
              <a:lnRef idx="1">
                <a:srgbClr val="2CBEBB"/>
              </a:lnRef>
              <a:fillRef idx="0">
                <a:srgbClr val="2CBEBB"/>
              </a:fillRef>
              <a:effectRef idx="0">
                <a:srgbClr val="2CBEBB"/>
              </a:effectRef>
              <a:fontRef idx="minor">
                <a:srgbClr val="5F5F5F"/>
              </a:fontRef>
            </p:style>
          </p:cxnSp>
          <p:cxnSp>
            <p:nvCxnSpPr>
              <p:cNvPr id="20" name="直接连接符 19"/>
              <p:cNvCxnSpPr/>
              <p:nvPr>
                <p:custDataLst>
                  <p:tags r:id="rId20"/>
                </p:custDataLst>
              </p:nvPr>
            </p:nvCxnSpPr>
            <p:spPr>
              <a:xfrm rot="16200000" flipV="1">
                <a:off x="2585111" y="3169499"/>
                <a:ext cx="264944" cy="280184"/>
              </a:xfrm>
              <a:prstGeom prst="line">
                <a:avLst/>
              </a:prstGeom>
              <a:ln w="28575">
                <a:solidFill>
                  <a:srgbClr val="2CBEBB">
                    <a:lumMod val="20000"/>
                    <a:lumOff val="80000"/>
                  </a:srgbClr>
                </a:solidFill>
              </a:ln>
            </p:spPr>
            <p:style>
              <a:lnRef idx="1">
                <a:srgbClr val="2CBEBB"/>
              </a:lnRef>
              <a:fillRef idx="0">
                <a:srgbClr val="2CBEBB"/>
              </a:fillRef>
              <a:effectRef idx="0">
                <a:srgbClr val="2CBEBB"/>
              </a:effectRef>
              <a:fontRef idx="minor">
                <a:srgbClr val="5F5F5F"/>
              </a:fontRef>
            </p:style>
          </p:cxnSp>
          <p:cxnSp>
            <p:nvCxnSpPr>
              <p:cNvPr id="21" name="直接连接符 20"/>
              <p:cNvCxnSpPr/>
              <p:nvPr>
                <p:custDataLst>
                  <p:tags r:id="rId21"/>
                </p:custDataLst>
              </p:nvPr>
            </p:nvCxnSpPr>
            <p:spPr>
              <a:xfrm rot="16200000" flipV="1">
                <a:off x="1744559" y="3464923"/>
                <a:ext cx="264944" cy="280184"/>
              </a:xfrm>
              <a:prstGeom prst="line">
                <a:avLst/>
              </a:prstGeom>
              <a:ln w="28575">
                <a:solidFill>
                  <a:srgbClr val="2CBEBB">
                    <a:lumMod val="20000"/>
                    <a:lumOff val="80000"/>
                  </a:srgbClr>
                </a:solidFill>
              </a:ln>
            </p:spPr>
            <p:style>
              <a:lnRef idx="1">
                <a:srgbClr val="2CBEBB"/>
              </a:lnRef>
              <a:fillRef idx="0">
                <a:srgbClr val="2CBEBB"/>
              </a:fillRef>
              <a:effectRef idx="0">
                <a:srgbClr val="2CBEBB"/>
              </a:effectRef>
              <a:fontRef idx="minor">
                <a:srgbClr val="5F5F5F"/>
              </a:fontRef>
            </p:style>
          </p:cxnSp>
        </p:grpSp>
        <p:sp>
          <p:nvSpPr>
            <p:cNvPr id="22" name="文本框 21"/>
            <p:cNvSpPr txBox="1"/>
            <p:nvPr>
              <p:custDataLst>
                <p:tags r:id="rId16"/>
              </p:custDataLst>
            </p:nvPr>
          </p:nvSpPr>
          <p:spPr>
            <a:xfrm>
              <a:off x="3122509" y="2912810"/>
              <a:ext cx="2491105" cy="1089660"/>
            </a:xfrm>
            <a:prstGeom prst="rect">
              <a:avLst/>
            </a:prstGeom>
            <a:noFill/>
          </p:spPr>
          <p:txBody>
            <a:bodyPr wrap="square" rtlCol="0" anchor="ctr" anchorCtr="0">
              <a:normAutofit/>
            </a:bodyPr>
            <a:lstStyle/>
            <a:p>
              <a:pPr algn="l">
                <a:lnSpc>
                  <a:spcPts val="2300"/>
                </a:lnSpc>
              </a:pPr>
              <a:endParaRPr lang="en-US" altLang="zh-CN" sz="2800" b="1" smtClean="0">
                <a:latin typeface="微软雅黑" panose="020B0503020204020204" pitchFamily="34" charset="-122"/>
                <a:ea typeface="微软雅黑" panose="020B0503020204020204" pitchFamily="34" charset="-122"/>
                <a:cs typeface="+mn-ea"/>
                <a:sym typeface="Arial" panose="020B0604020202020204" pitchFamily="34" charset="0"/>
              </a:endParaRPr>
            </a:p>
            <a:p>
              <a:pPr algn="l">
                <a:lnSpc>
                  <a:spcPts val="2300"/>
                </a:lnSpc>
              </a:pPr>
              <a:r>
                <a:rPr lang="en-US" altLang="zh-CN" sz="2800" b="1" smtClean="0">
                  <a:latin typeface="微软雅黑" panose="020B0503020204020204" pitchFamily="34" charset="-122"/>
                  <a:ea typeface="微软雅黑" panose="020B0503020204020204" pitchFamily="34" charset="-122"/>
                  <a:cs typeface="+mn-ea"/>
                  <a:sym typeface="Arial" panose="020B0604020202020204" pitchFamily="34" charset="0"/>
                </a:rPr>
                <a:t>论文选题</a:t>
              </a:r>
              <a:endParaRPr lang="en-US" altLang="zh-CN" sz="2800" b="1" smtClean="0">
                <a:latin typeface="微软雅黑" panose="020B0503020204020204" pitchFamily="34" charset="-122"/>
                <a:ea typeface="微软雅黑" panose="020B0503020204020204" pitchFamily="34" charset="-122"/>
                <a:cs typeface="+mn-ea"/>
              </a:endParaRPr>
            </a:p>
          </p:txBody>
        </p:sp>
      </p:grpSp>
      <p:grpSp>
        <p:nvGrpSpPr>
          <p:cNvPr id="23" name="组合 22"/>
          <p:cNvGrpSpPr/>
          <p:nvPr>
            <p:custDataLst>
              <p:tags r:id="rId2"/>
            </p:custDataLst>
          </p:nvPr>
        </p:nvGrpSpPr>
        <p:grpSpPr>
          <a:xfrm>
            <a:off x="628229" y="2982378"/>
            <a:ext cx="4079875" cy="1120736"/>
            <a:chOff x="1736939" y="3123348"/>
            <a:chExt cx="4079875" cy="1120736"/>
          </a:xfrm>
        </p:grpSpPr>
        <p:sp>
          <p:nvSpPr>
            <p:cNvPr id="24" name="任意多边形 23"/>
            <p:cNvSpPr/>
            <p:nvPr>
              <p:custDataLst>
                <p:tags r:id="rId10"/>
              </p:custDataLst>
            </p:nvPr>
          </p:nvSpPr>
          <p:spPr>
            <a:xfrm>
              <a:off x="1736939" y="3123348"/>
              <a:ext cx="1120736" cy="1120736"/>
            </a:xfrm>
            <a:custGeom>
              <a:avLst/>
              <a:gdLst>
                <a:gd name="connsiteX0" fmla="*/ 560368 w 1120736"/>
                <a:gd name="connsiteY0" fmla="*/ 0 h 1120736"/>
                <a:gd name="connsiteX1" fmla="*/ 1120736 w 1120736"/>
                <a:gd name="connsiteY1" fmla="*/ 560368 h 1120736"/>
                <a:gd name="connsiteX2" fmla="*/ 560368 w 1120736"/>
                <a:gd name="connsiteY2" fmla="*/ 1120736 h 1120736"/>
                <a:gd name="connsiteX3" fmla="*/ 0 w 1120736"/>
                <a:gd name="connsiteY3" fmla="*/ 560368 h 1120736"/>
              </a:gdLst>
              <a:ahLst/>
              <a:cxnLst>
                <a:cxn ang="0">
                  <a:pos x="connsiteX0" y="connsiteY0"/>
                </a:cxn>
                <a:cxn ang="0">
                  <a:pos x="connsiteX1" y="connsiteY1"/>
                </a:cxn>
                <a:cxn ang="0">
                  <a:pos x="connsiteX2" y="connsiteY2"/>
                </a:cxn>
                <a:cxn ang="0">
                  <a:pos x="connsiteX3" y="connsiteY3"/>
                </a:cxn>
              </a:cxnLst>
              <a:rect l="l" t="t" r="r" b="b"/>
              <a:pathLst>
                <a:path w="1120736" h="1120736">
                  <a:moveTo>
                    <a:pt x="560368" y="0"/>
                  </a:moveTo>
                  <a:lnTo>
                    <a:pt x="1120736" y="560368"/>
                  </a:lnTo>
                  <a:lnTo>
                    <a:pt x="560368" y="1120736"/>
                  </a:lnTo>
                  <a:lnTo>
                    <a:pt x="0" y="560368"/>
                  </a:lnTo>
                  <a:close/>
                </a:path>
              </a:pathLst>
            </a:custGeom>
            <a:solidFill>
              <a:srgbClr val="40D096"/>
            </a:solidFill>
            <a:ln>
              <a:noFill/>
            </a:ln>
          </p:spPr>
          <p:style>
            <a:lnRef idx="2">
              <a:srgbClr val="2CBEBB">
                <a:shade val="50000"/>
              </a:srgbClr>
            </a:lnRef>
            <a:fillRef idx="1">
              <a:srgbClr val="2CBEBB"/>
            </a:fillRef>
            <a:effectRef idx="0">
              <a:srgbClr val="2CBEBB"/>
            </a:effectRef>
            <a:fontRef idx="minor">
              <a:srgbClr val="FFFFFF"/>
            </a:fontRef>
          </p:style>
          <p:txBody>
            <a:bodyPr rtlCol="0" anchor="ctr" anchorCtr="0">
              <a:normAutofit/>
            </a:bodyPr>
            <a:lstStyle/>
            <a:p>
              <a:pPr algn="ctr"/>
              <a:r>
                <a:rPr lang="en-US" altLang="zh-CN" sz="3200" b="1" dirty="0">
                  <a:solidFill>
                    <a:srgbClr val="FFFFFF"/>
                  </a:solidFill>
                </a:rPr>
                <a:t>2</a:t>
              </a:r>
              <a:endParaRPr lang="zh-CN" altLang="en-US" sz="3200" b="1" dirty="0">
                <a:solidFill>
                  <a:srgbClr val="FFFFFF"/>
                </a:solidFill>
              </a:endParaRPr>
            </a:p>
          </p:txBody>
        </p:sp>
        <p:cxnSp>
          <p:nvCxnSpPr>
            <p:cNvPr id="25" name="直接连接符 24"/>
            <p:cNvCxnSpPr/>
            <p:nvPr>
              <p:custDataLst>
                <p:tags r:id="rId11"/>
              </p:custDataLst>
            </p:nvPr>
          </p:nvCxnSpPr>
          <p:spPr>
            <a:xfrm flipV="1">
              <a:off x="2017123" y="3123348"/>
              <a:ext cx="264944" cy="280184"/>
            </a:xfrm>
            <a:prstGeom prst="line">
              <a:avLst/>
            </a:prstGeom>
            <a:ln w="28575">
              <a:solidFill>
                <a:srgbClr val="40D096">
                  <a:lumMod val="20000"/>
                  <a:lumOff val="80000"/>
                </a:srgbClr>
              </a:solidFill>
            </a:ln>
          </p:spPr>
          <p:style>
            <a:lnRef idx="1">
              <a:srgbClr val="2CBEBB"/>
            </a:lnRef>
            <a:fillRef idx="0">
              <a:srgbClr val="2CBEBB"/>
            </a:fillRef>
            <a:effectRef idx="0">
              <a:srgbClr val="2CBEBB"/>
            </a:effectRef>
            <a:fontRef idx="minor">
              <a:srgbClr val="5F5F5F"/>
            </a:fontRef>
          </p:style>
        </p:cxnSp>
        <p:cxnSp>
          <p:nvCxnSpPr>
            <p:cNvPr id="26" name="直接连接符 25"/>
            <p:cNvCxnSpPr/>
            <p:nvPr>
              <p:custDataLst>
                <p:tags r:id="rId12"/>
              </p:custDataLst>
            </p:nvPr>
          </p:nvCxnSpPr>
          <p:spPr>
            <a:xfrm flipV="1">
              <a:off x="2297307" y="3963900"/>
              <a:ext cx="264944" cy="280184"/>
            </a:xfrm>
            <a:prstGeom prst="line">
              <a:avLst/>
            </a:prstGeom>
            <a:ln w="28575">
              <a:solidFill>
                <a:srgbClr val="40D096">
                  <a:lumMod val="20000"/>
                  <a:lumOff val="80000"/>
                </a:srgbClr>
              </a:solidFill>
            </a:ln>
          </p:spPr>
          <p:style>
            <a:lnRef idx="1">
              <a:srgbClr val="2CBEBB"/>
            </a:lnRef>
            <a:fillRef idx="0">
              <a:srgbClr val="2CBEBB"/>
            </a:fillRef>
            <a:effectRef idx="0">
              <a:srgbClr val="2CBEBB"/>
            </a:effectRef>
            <a:fontRef idx="minor">
              <a:srgbClr val="5F5F5F"/>
            </a:fontRef>
          </p:style>
        </p:cxnSp>
        <p:cxnSp>
          <p:nvCxnSpPr>
            <p:cNvPr id="27" name="直接连接符 26"/>
            <p:cNvCxnSpPr/>
            <p:nvPr>
              <p:custDataLst>
                <p:tags r:id="rId13"/>
              </p:custDataLst>
            </p:nvPr>
          </p:nvCxnSpPr>
          <p:spPr>
            <a:xfrm rot="16200000" flipV="1">
              <a:off x="2585111" y="3395912"/>
              <a:ext cx="264944" cy="280184"/>
            </a:xfrm>
            <a:prstGeom prst="line">
              <a:avLst/>
            </a:prstGeom>
            <a:ln w="28575">
              <a:solidFill>
                <a:srgbClr val="40D096">
                  <a:lumMod val="20000"/>
                  <a:lumOff val="80000"/>
                </a:srgbClr>
              </a:solidFill>
            </a:ln>
          </p:spPr>
          <p:style>
            <a:lnRef idx="1">
              <a:srgbClr val="2CBEBB"/>
            </a:lnRef>
            <a:fillRef idx="0">
              <a:srgbClr val="2CBEBB"/>
            </a:fillRef>
            <a:effectRef idx="0">
              <a:srgbClr val="2CBEBB"/>
            </a:effectRef>
            <a:fontRef idx="minor">
              <a:srgbClr val="5F5F5F"/>
            </a:fontRef>
          </p:style>
        </p:cxnSp>
        <p:cxnSp>
          <p:nvCxnSpPr>
            <p:cNvPr id="28" name="直接连接符 27"/>
            <p:cNvCxnSpPr/>
            <p:nvPr>
              <p:custDataLst>
                <p:tags r:id="rId14"/>
              </p:custDataLst>
            </p:nvPr>
          </p:nvCxnSpPr>
          <p:spPr>
            <a:xfrm rot="16200000" flipV="1">
              <a:off x="1744559" y="3691336"/>
              <a:ext cx="264944" cy="280184"/>
            </a:xfrm>
            <a:prstGeom prst="line">
              <a:avLst/>
            </a:prstGeom>
            <a:ln w="28575">
              <a:solidFill>
                <a:srgbClr val="40D096">
                  <a:lumMod val="20000"/>
                  <a:lumOff val="80000"/>
                </a:srgbClr>
              </a:solidFill>
            </a:ln>
          </p:spPr>
          <p:style>
            <a:lnRef idx="1">
              <a:srgbClr val="2CBEBB"/>
            </a:lnRef>
            <a:fillRef idx="0">
              <a:srgbClr val="2CBEBB"/>
            </a:fillRef>
            <a:effectRef idx="0">
              <a:srgbClr val="2CBEBB"/>
            </a:effectRef>
            <a:fontRef idx="minor">
              <a:srgbClr val="5F5F5F"/>
            </a:fontRef>
          </p:style>
        </p:cxnSp>
        <p:sp>
          <p:nvSpPr>
            <p:cNvPr id="29" name="文本框 28"/>
            <p:cNvSpPr txBox="1"/>
            <p:nvPr>
              <p:custDataLst>
                <p:tags r:id="rId15"/>
              </p:custDataLst>
            </p:nvPr>
          </p:nvSpPr>
          <p:spPr>
            <a:xfrm>
              <a:off x="3122509" y="3139223"/>
              <a:ext cx="2694305" cy="1089660"/>
            </a:xfrm>
            <a:prstGeom prst="rect">
              <a:avLst/>
            </a:prstGeom>
            <a:noFill/>
          </p:spPr>
          <p:txBody>
            <a:bodyPr wrap="square" rtlCol="0" anchor="ctr" anchorCtr="0">
              <a:normAutofit/>
            </a:bodyPr>
            <a:lstStyle/>
            <a:p>
              <a:pPr>
                <a:lnSpc>
                  <a:spcPct val="120000"/>
                </a:lnSpc>
              </a:pPr>
              <a:r>
                <a:rPr lang="zh-CN" altLang="en-US" sz="2800" b="1" smtClean="0">
                  <a:latin typeface="微软雅黑" panose="020B0503020204020204" pitchFamily="34" charset="-122"/>
                  <a:ea typeface="微软雅黑" panose="020B0503020204020204" pitchFamily="34" charset="-122"/>
                  <a:sym typeface="Arial" panose="020B0604020202020204" pitchFamily="34" charset="0"/>
                </a:rPr>
                <a:t>资料</a:t>
              </a:r>
              <a:r>
                <a:rPr lang="en-US" altLang="zh-CN" sz="2800" b="1" smtClean="0">
                  <a:latin typeface="微软雅黑" panose="020B0503020204020204" pitchFamily="34" charset="-122"/>
                  <a:ea typeface="微软雅黑" panose="020B0503020204020204" pitchFamily="34" charset="-122"/>
                  <a:sym typeface="Arial" panose="020B0604020202020204" pitchFamily="34" charset="0"/>
                </a:rPr>
                <a:t>收集与整理</a:t>
              </a:r>
              <a:endParaRPr lang="en-US" altLang="zh-CN" sz="2800"/>
            </a:p>
          </p:txBody>
        </p:sp>
      </p:grpSp>
      <p:grpSp>
        <p:nvGrpSpPr>
          <p:cNvPr id="30" name="组合 29"/>
          <p:cNvGrpSpPr/>
          <p:nvPr>
            <p:custDataLst>
              <p:tags r:id="rId3"/>
            </p:custDataLst>
          </p:nvPr>
        </p:nvGrpSpPr>
        <p:grpSpPr>
          <a:xfrm>
            <a:off x="628229" y="4375750"/>
            <a:ext cx="3922395" cy="1120736"/>
            <a:chOff x="1736939" y="4516720"/>
            <a:chExt cx="3922395" cy="1120736"/>
          </a:xfrm>
        </p:grpSpPr>
        <p:sp>
          <p:nvSpPr>
            <p:cNvPr id="31" name="任意多边形 30"/>
            <p:cNvSpPr/>
            <p:nvPr>
              <p:custDataLst>
                <p:tags r:id="rId4"/>
              </p:custDataLst>
            </p:nvPr>
          </p:nvSpPr>
          <p:spPr>
            <a:xfrm>
              <a:off x="1736939" y="4516720"/>
              <a:ext cx="1120736" cy="1120736"/>
            </a:xfrm>
            <a:custGeom>
              <a:avLst/>
              <a:gdLst>
                <a:gd name="connsiteX0" fmla="*/ 560368 w 1120736"/>
                <a:gd name="connsiteY0" fmla="*/ 0 h 1120736"/>
                <a:gd name="connsiteX1" fmla="*/ 1120736 w 1120736"/>
                <a:gd name="connsiteY1" fmla="*/ 560368 h 1120736"/>
                <a:gd name="connsiteX2" fmla="*/ 560368 w 1120736"/>
                <a:gd name="connsiteY2" fmla="*/ 1120736 h 1120736"/>
                <a:gd name="connsiteX3" fmla="*/ 0 w 1120736"/>
                <a:gd name="connsiteY3" fmla="*/ 560368 h 1120736"/>
              </a:gdLst>
              <a:ahLst/>
              <a:cxnLst>
                <a:cxn ang="0">
                  <a:pos x="connsiteX0" y="connsiteY0"/>
                </a:cxn>
                <a:cxn ang="0">
                  <a:pos x="connsiteX1" y="connsiteY1"/>
                </a:cxn>
                <a:cxn ang="0">
                  <a:pos x="connsiteX2" y="connsiteY2"/>
                </a:cxn>
                <a:cxn ang="0">
                  <a:pos x="connsiteX3" y="connsiteY3"/>
                </a:cxn>
              </a:cxnLst>
              <a:rect l="l" t="t" r="r" b="b"/>
              <a:pathLst>
                <a:path w="1120736" h="1120736">
                  <a:moveTo>
                    <a:pt x="560368" y="0"/>
                  </a:moveTo>
                  <a:lnTo>
                    <a:pt x="1120736" y="560368"/>
                  </a:lnTo>
                  <a:lnTo>
                    <a:pt x="560368" y="1120736"/>
                  </a:lnTo>
                  <a:lnTo>
                    <a:pt x="0" y="560368"/>
                  </a:lnTo>
                  <a:close/>
                </a:path>
              </a:pathLst>
            </a:custGeom>
            <a:solidFill>
              <a:srgbClr val="CAD40A"/>
            </a:solidFill>
            <a:ln>
              <a:noFill/>
            </a:ln>
          </p:spPr>
          <p:style>
            <a:lnRef idx="2">
              <a:srgbClr val="2CBEBB">
                <a:shade val="50000"/>
              </a:srgbClr>
            </a:lnRef>
            <a:fillRef idx="1">
              <a:srgbClr val="2CBEBB"/>
            </a:fillRef>
            <a:effectRef idx="0">
              <a:srgbClr val="2CBEBB"/>
            </a:effectRef>
            <a:fontRef idx="minor">
              <a:srgbClr val="FFFFFF"/>
            </a:fontRef>
          </p:style>
          <p:txBody>
            <a:bodyPr rtlCol="0" anchor="ctr" anchorCtr="0">
              <a:normAutofit/>
            </a:bodyPr>
            <a:lstStyle/>
            <a:p>
              <a:pPr algn="ctr"/>
              <a:r>
                <a:rPr lang="en-US" altLang="zh-CN" sz="3200" b="1" dirty="0">
                  <a:solidFill>
                    <a:srgbClr val="FFFFFF"/>
                  </a:solidFill>
                </a:rPr>
                <a:t>3</a:t>
              </a:r>
              <a:endParaRPr lang="zh-CN" altLang="en-US" sz="3200" b="1" dirty="0">
                <a:solidFill>
                  <a:srgbClr val="FFFFFF"/>
                </a:solidFill>
              </a:endParaRPr>
            </a:p>
          </p:txBody>
        </p:sp>
        <p:cxnSp>
          <p:nvCxnSpPr>
            <p:cNvPr id="32" name="直接连接符 31"/>
            <p:cNvCxnSpPr/>
            <p:nvPr>
              <p:custDataLst>
                <p:tags r:id="rId5"/>
              </p:custDataLst>
            </p:nvPr>
          </p:nvCxnSpPr>
          <p:spPr>
            <a:xfrm flipV="1">
              <a:off x="2017123" y="4516720"/>
              <a:ext cx="264944" cy="280184"/>
            </a:xfrm>
            <a:prstGeom prst="line">
              <a:avLst/>
            </a:prstGeom>
            <a:ln w="28575">
              <a:solidFill>
                <a:srgbClr val="CAD40A">
                  <a:lumMod val="20000"/>
                  <a:lumOff val="80000"/>
                </a:srgbClr>
              </a:solidFill>
            </a:ln>
          </p:spPr>
          <p:style>
            <a:lnRef idx="1">
              <a:srgbClr val="2CBEBB"/>
            </a:lnRef>
            <a:fillRef idx="0">
              <a:srgbClr val="2CBEBB"/>
            </a:fillRef>
            <a:effectRef idx="0">
              <a:srgbClr val="2CBEBB"/>
            </a:effectRef>
            <a:fontRef idx="minor">
              <a:srgbClr val="5F5F5F"/>
            </a:fontRef>
          </p:style>
        </p:cxnSp>
        <p:cxnSp>
          <p:nvCxnSpPr>
            <p:cNvPr id="33" name="直接连接符 32"/>
            <p:cNvCxnSpPr/>
            <p:nvPr>
              <p:custDataLst>
                <p:tags r:id="rId6"/>
              </p:custDataLst>
            </p:nvPr>
          </p:nvCxnSpPr>
          <p:spPr>
            <a:xfrm flipV="1">
              <a:off x="2297307" y="5357272"/>
              <a:ext cx="264944" cy="280184"/>
            </a:xfrm>
            <a:prstGeom prst="line">
              <a:avLst/>
            </a:prstGeom>
            <a:ln w="28575">
              <a:solidFill>
                <a:srgbClr val="CAD40A">
                  <a:lumMod val="20000"/>
                  <a:lumOff val="80000"/>
                </a:srgbClr>
              </a:solidFill>
            </a:ln>
          </p:spPr>
          <p:style>
            <a:lnRef idx="1">
              <a:srgbClr val="2CBEBB"/>
            </a:lnRef>
            <a:fillRef idx="0">
              <a:srgbClr val="2CBEBB"/>
            </a:fillRef>
            <a:effectRef idx="0">
              <a:srgbClr val="2CBEBB"/>
            </a:effectRef>
            <a:fontRef idx="minor">
              <a:srgbClr val="5F5F5F"/>
            </a:fontRef>
          </p:style>
        </p:cxnSp>
        <p:cxnSp>
          <p:nvCxnSpPr>
            <p:cNvPr id="34" name="直接连接符 33"/>
            <p:cNvCxnSpPr/>
            <p:nvPr>
              <p:custDataLst>
                <p:tags r:id="rId7"/>
              </p:custDataLst>
            </p:nvPr>
          </p:nvCxnSpPr>
          <p:spPr>
            <a:xfrm rot="16200000" flipV="1">
              <a:off x="2585111" y="4789284"/>
              <a:ext cx="264944" cy="280184"/>
            </a:xfrm>
            <a:prstGeom prst="line">
              <a:avLst/>
            </a:prstGeom>
            <a:ln w="28575">
              <a:solidFill>
                <a:srgbClr val="CAD40A">
                  <a:lumMod val="20000"/>
                  <a:lumOff val="80000"/>
                </a:srgbClr>
              </a:solidFill>
            </a:ln>
          </p:spPr>
          <p:style>
            <a:lnRef idx="1">
              <a:srgbClr val="2CBEBB"/>
            </a:lnRef>
            <a:fillRef idx="0">
              <a:srgbClr val="2CBEBB"/>
            </a:fillRef>
            <a:effectRef idx="0">
              <a:srgbClr val="2CBEBB"/>
            </a:effectRef>
            <a:fontRef idx="minor">
              <a:srgbClr val="5F5F5F"/>
            </a:fontRef>
          </p:style>
        </p:cxnSp>
        <p:cxnSp>
          <p:nvCxnSpPr>
            <p:cNvPr id="35" name="直接连接符 34"/>
            <p:cNvCxnSpPr/>
            <p:nvPr>
              <p:custDataLst>
                <p:tags r:id="rId8"/>
              </p:custDataLst>
            </p:nvPr>
          </p:nvCxnSpPr>
          <p:spPr>
            <a:xfrm rot="16200000" flipV="1">
              <a:off x="1744559" y="5084708"/>
              <a:ext cx="264944" cy="280184"/>
            </a:xfrm>
            <a:prstGeom prst="line">
              <a:avLst/>
            </a:prstGeom>
            <a:ln w="28575">
              <a:solidFill>
                <a:srgbClr val="CAD40A">
                  <a:lumMod val="20000"/>
                  <a:lumOff val="80000"/>
                </a:srgbClr>
              </a:solidFill>
            </a:ln>
          </p:spPr>
          <p:style>
            <a:lnRef idx="1">
              <a:srgbClr val="2CBEBB"/>
            </a:lnRef>
            <a:fillRef idx="0">
              <a:srgbClr val="2CBEBB"/>
            </a:fillRef>
            <a:effectRef idx="0">
              <a:srgbClr val="2CBEBB"/>
            </a:effectRef>
            <a:fontRef idx="minor">
              <a:srgbClr val="5F5F5F"/>
            </a:fontRef>
          </p:style>
        </p:cxnSp>
        <p:sp>
          <p:nvSpPr>
            <p:cNvPr id="36" name="文本框 35"/>
            <p:cNvSpPr txBox="1"/>
            <p:nvPr>
              <p:custDataLst>
                <p:tags r:id="rId9"/>
              </p:custDataLst>
            </p:nvPr>
          </p:nvSpPr>
          <p:spPr>
            <a:xfrm>
              <a:off x="3122509" y="4532595"/>
              <a:ext cx="2536825" cy="1089660"/>
            </a:xfrm>
            <a:prstGeom prst="rect">
              <a:avLst/>
            </a:prstGeom>
            <a:noFill/>
          </p:spPr>
          <p:txBody>
            <a:bodyPr wrap="square" rtlCol="0" anchor="ctr" anchorCtr="0">
              <a:normAutofit/>
            </a:bodyPr>
            <a:lstStyle/>
            <a:p>
              <a:pPr>
                <a:lnSpc>
                  <a:spcPct val="120000"/>
                </a:lnSpc>
              </a:pPr>
              <a:r>
                <a:rPr lang="en-US" altLang="zh-CN" sz="2800" b="1" smtClean="0">
                  <a:latin typeface="微软雅黑" panose="020B0503020204020204" pitchFamily="34" charset="-122"/>
                  <a:ea typeface="微软雅黑" panose="020B0503020204020204" pitchFamily="34" charset="-122"/>
                  <a:sym typeface="Arial" panose="020B0604020202020204" pitchFamily="34" charset="0"/>
                </a:rPr>
                <a:t>撰写论文</a:t>
              </a:r>
              <a:endParaRPr lang="en-US" altLang="zh-CN" sz="2800"/>
            </a:p>
          </p:txBody>
        </p:sp>
      </p:grpSp>
      <p:sp>
        <p:nvSpPr>
          <p:cNvPr id="38" name="右箭头 37"/>
          <p:cNvSpPr/>
          <p:nvPr/>
        </p:nvSpPr>
        <p:spPr>
          <a:xfrm>
            <a:off x="5094605" y="3340100"/>
            <a:ext cx="1128395" cy="407035"/>
          </a:xfrm>
          <a:prstGeom prst="rightArrow">
            <a:avLst/>
          </a:prstGeom>
          <a:solidFill>
            <a:schemeClr val="accent2"/>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圆角矩形 38"/>
          <p:cNvSpPr/>
          <p:nvPr/>
        </p:nvSpPr>
        <p:spPr>
          <a:xfrm>
            <a:off x="6370955" y="1309370"/>
            <a:ext cx="2115820" cy="825500"/>
          </a:xfrm>
          <a:prstGeom prst="roundRect">
            <a:avLst/>
          </a:prstGeom>
          <a:noFill/>
          <a:ln>
            <a:solidFill>
              <a:srgbClr val="2CBEBB"/>
            </a:solidFill>
            <a:prstDash val="sysDash"/>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圆角矩形 40"/>
          <p:cNvSpPr/>
          <p:nvPr/>
        </p:nvSpPr>
        <p:spPr>
          <a:xfrm>
            <a:off x="6383020" y="2078990"/>
            <a:ext cx="2115820" cy="3178175"/>
          </a:xfrm>
          <a:prstGeom prst="roundRect">
            <a:avLst/>
          </a:prstGeom>
          <a:noFill/>
          <a:ln>
            <a:solidFill>
              <a:srgbClr val="40D096"/>
            </a:solidFill>
            <a:prstDash val="sysDash"/>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圆角矩形 42"/>
          <p:cNvSpPr/>
          <p:nvPr/>
        </p:nvSpPr>
        <p:spPr>
          <a:xfrm>
            <a:off x="6383020" y="5201285"/>
            <a:ext cx="2115820" cy="843915"/>
          </a:xfrm>
          <a:prstGeom prst="roundRect">
            <a:avLst/>
          </a:prstGeom>
          <a:noFill/>
          <a:ln>
            <a:solidFill>
              <a:srgbClr val="CAD40A"/>
            </a:solidFill>
            <a:prstDash val="sysDash"/>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文本框 43"/>
          <p:cNvSpPr txBox="1"/>
          <p:nvPr/>
        </p:nvSpPr>
        <p:spPr>
          <a:xfrm>
            <a:off x="8790940" y="1516380"/>
            <a:ext cx="3275330" cy="460375"/>
          </a:xfrm>
          <a:prstGeom prst="rect">
            <a:avLst/>
          </a:prstGeom>
          <a:solidFill>
            <a:srgbClr val="2CBEBB"/>
          </a:solidFill>
        </p:spPr>
        <p:txBody>
          <a:bodyPr wrap="square" rtlCol="0">
            <a:spAutoFit/>
          </a:bodyPr>
          <a:lstStyle/>
          <a:p>
            <a:pPr lvl="0" indent="0" algn="l"/>
            <a:r>
              <a:rPr lang="zh-CN" sz="2400" b="1" dirty="0">
                <a:solidFill>
                  <a:schemeClr val="bg1"/>
                </a:solidFill>
                <a:latin typeface="微软雅黑" panose="020B0503020204020204" pitchFamily="34" charset="-122"/>
                <a:ea typeface="微软雅黑" panose="020B0503020204020204" pitchFamily="34" charset="-122"/>
                <a:sym typeface="+mn-ea"/>
              </a:rPr>
              <a:t>中国知网知识资源总库</a:t>
            </a:r>
            <a:endParaRPr lang="zh-CN" altLang="en-US" sz="2400" b="1" dirty="0" smtClean="0">
              <a:solidFill>
                <a:schemeClr val="bg1"/>
              </a:solidFill>
              <a:latin typeface="微软雅黑" panose="020B0503020204020204" pitchFamily="34" charset="-122"/>
              <a:ea typeface="微软雅黑" panose="020B0503020204020204" pitchFamily="34" charset="-122"/>
              <a:sym typeface="+mn-ea"/>
            </a:endParaRPr>
          </a:p>
        </p:txBody>
      </p:sp>
      <p:cxnSp>
        <p:nvCxnSpPr>
          <p:cNvPr id="45" name="直接连接符 44"/>
          <p:cNvCxnSpPr/>
          <p:nvPr/>
        </p:nvCxnSpPr>
        <p:spPr>
          <a:xfrm>
            <a:off x="1956435" y="2635250"/>
            <a:ext cx="2883535" cy="0"/>
          </a:xfrm>
          <a:prstGeom prst="line">
            <a:avLst/>
          </a:prstGeom>
          <a:ln w="28575">
            <a:solidFill>
              <a:srgbClr val="2CBEBB"/>
            </a:solidFill>
            <a:prstDash val="sysDot"/>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additive="base">
                                        <p:cTn id="7" dur="500"/>
                                        <p:tgtEl>
                                          <p:spTgt spid="38"/>
                                        </p:tgtEl>
                                        <p:attrNameLst>
                                          <p:attrName>ppt_x</p:attrName>
                                        </p:attrNameLst>
                                      </p:cBhvr>
                                      <p:tavLst>
                                        <p:tav tm="0">
                                          <p:val>
                                            <p:strVal val="#ppt_x-#ppt_w*1.125000"/>
                                          </p:val>
                                        </p:tav>
                                        <p:tav tm="100000">
                                          <p:val>
                                            <p:strVal val="#ppt_x"/>
                                          </p:val>
                                        </p:tav>
                                      </p:tavLst>
                                    </p:anim>
                                    <p:animEffect transition="in" filter="wipe(right)">
                                      <p:cBhvr>
                                        <p:cTn id="8" dur="500"/>
                                        <p:tgtEl>
                                          <p:spTgt spid="38"/>
                                        </p:tgtEl>
                                      </p:cBhvr>
                                    </p:animEffect>
                                  </p:childTnLst>
                                </p:cTn>
                              </p:par>
                            </p:childTnLst>
                          </p:cTn>
                        </p:par>
                        <p:par>
                          <p:cTn id="9" fill="hold">
                            <p:stCondLst>
                              <p:cond delay="500"/>
                            </p:stCondLst>
                            <p:childTnLst>
                              <p:par>
                                <p:cTn id="10" presetID="1"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childTnLst>
                                </p:cTn>
                              </p:par>
                            </p:childTnLst>
                          </p:cTn>
                        </p:par>
                        <p:par>
                          <p:cTn id="12" fill="hold">
                            <p:stCondLst>
                              <p:cond delay="500"/>
                            </p:stCondLst>
                            <p:childTnLst>
                              <p:par>
                                <p:cTn id="13" presetID="21" presetClass="entr" presetSubtype="1" fill="hold" grpId="0" nodeType="afterEffect">
                                  <p:stCondLst>
                                    <p:cond delay="0"/>
                                  </p:stCondLst>
                                  <p:childTnLst>
                                    <p:set>
                                      <p:cBhvr>
                                        <p:cTn id="14" dur="1000" fill="hold">
                                          <p:stCondLst>
                                            <p:cond delay="0"/>
                                          </p:stCondLst>
                                        </p:cTn>
                                        <p:tgtEl>
                                          <p:spTgt spid="39"/>
                                        </p:tgtEl>
                                        <p:attrNameLst>
                                          <p:attrName>style.visibility</p:attrName>
                                        </p:attrNameLst>
                                      </p:cBhvr>
                                      <p:to>
                                        <p:strVal val="visible"/>
                                      </p:to>
                                    </p:set>
                                    <p:animEffect transition="in" filter="wheel(1)">
                                      <p:cBhvr>
                                        <p:cTn id="15" dur="1000"/>
                                        <p:tgtEl>
                                          <p:spTgt spid="39"/>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grpId="0" nodeType="clickEffect">
                                  <p:stCondLst>
                                    <p:cond delay="0"/>
                                  </p:stCondLst>
                                  <p:childTnLst>
                                    <p:set>
                                      <p:cBhvr>
                                        <p:cTn id="19" dur="1000" fill="hold">
                                          <p:stCondLst>
                                            <p:cond delay="0"/>
                                          </p:stCondLst>
                                        </p:cTn>
                                        <p:tgtEl>
                                          <p:spTgt spid="41"/>
                                        </p:tgtEl>
                                        <p:attrNameLst>
                                          <p:attrName>style.visibility</p:attrName>
                                        </p:attrNameLst>
                                      </p:cBhvr>
                                      <p:to>
                                        <p:strVal val="visible"/>
                                      </p:to>
                                    </p:set>
                                    <p:animEffect transition="in" filter="wheel(1)">
                                      <p:cBhvr>
                                        <p:cTn id="20" dur="1000"/>
                                        <p:tgtEl>
                                          <p:spTgt spid="41"/>
                                        </p:tgtEl>
                                      </p:cBhvr>
                                    </p:animEffect>
                                  </p:childTnLst>
                                </p:cTn>
                              </p:par>
                              <p:par>
                                <p:cTn id="21" presetID="1" presetClass="exit" presetSubtype="0" fill="hold" grpId="1" nodeType="withEffect">
                                  <p:stCondLst>
                                    <p:cond delay="0"/>
                                  </p:stCondLst>
                                  <p:childTnLst>
                                    <p:set>
                                      <p:cBhvr>
                                        <p:cTn id="22" dur="1" fill="hold">
                                          <p:stCondLst>
                                            <p:cond delay="0"/>
                                          </p:stCondLst>
                                        </p:cTn>
                                        <p:tgtEl>
                                          <p:spTgt spid="3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000" fill="hold">
                                          <p:stCondLst>
                                            <p:cond delay="0"/>
                                          </p:stCondLst>
                                        </p:cTn>
                                        <p:tgtEl>
                                          <p:spTgt spid="43"/>
                                        </p:tgtEl>
                                        <p:attrNameLst>
                                          <p:attrName>style.visibility</p:attrName>
                                        </p:attrNameLst>
                                      </p:cBhvr>
                                      <p:to>
                                        <p:strVal val="visible"/>
                                      </p:to>
                                    </p:set>
                                    <p:animEffect transition="in" filter="wheel(1)">
                                      <p:cBhvr>
                                        <p:cTn id="27" dur="1000"/>
                                        <p:tgtEl>
                                          <p:spTgt spid="43"/>
                                        </p:tgtEl>
                                      </p:cBhvr>
                                    </p:animEffect>
                                  </p:childTnLst>
                                </p:cTn>
                              </p:par>
                              <p:par>
                                <p:cTn id="28" presetID="1" presetClass="exit" presetSubtype="0" fill="hold" grpId="1" nodeType="withEffect">
                                  <p:stCondLst>
                                    <p:cond delay="0"/>
                                  </p:stCondLst>
                                  <p:childTnLst>
                                    <p:set>
                                      <p:cBhvr>
                                        <p:cTn id="29" dur="1" fill="hold">
                                          <p:stCondLst>
                                            <p:cond delay="0"/>
                                          </p:stCondLst>
                                        </p:cTn>
                                        <p:tgtEl>
                                          <p:spTgt spid="41"/>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44"/>
                                        </p:tgtEl>
                                        <p:attrNameLst>
                                          <p:attrName>style.visibility</p:attrName>
                                        </p:attrNameLst>
                                      </p:cBhvr>
                                      <p:to>
                                        <p:strVal val="visible"/>
                                      </p:to>
                                    </p:set>
                                  </p:childTnLst>
                                </p:cTn>
                              </p:par>
                              <p:par>
                                <p:cTn id="34" presetID="1" presetClass="exit" presetSubtype="0" fill="hold" grpId="1" nodeType="withEffect">
                                  <p:stCondLst>
                                    <p:cond delay="0"/>
                                  </p:stCondLst>
                                  <p:childTnLst>
                                    <p:set>
                                      <p:cBhvr>
                                        <p:cTn id="35" dur="1" fill="hold">
                                          <p:stCondLst>
                                            <p:cond delay="0"/>
                                          </p:stCondLst>
                                        </p:cTn>
                                        <p:tgtEl>
                                          <p:spTgt spid="43"/>
                                        </p:tgtEl>
                                        <p:attrNameLst>
                                          <p:attrName>style.visibility</p:attrName>
                                        </p:attrNameLst>
                                      </p:cBhvr>
                                      <p:to>
                                        <p:strVal val="hidden"/>
                                      </p:to>
                                    </p:set>
                                  </p:childTnLst>
                                </p:cTn>
                              </p:par>
                              <p:par>
                                <p:cTn id="36" presetID="1" presetClass="entr" presetSubtype="0" fill="hold" grpId="2" nodeType="withEffect">
                                  <p:stCondLst>
                                    <p:cond delay="0"/>
                                  </p:stCondLst>
                                  <p:childTnLst>
                                    <p:set>
                                      <p:cBhvr>
                                        <p:cTn id="37" dur="1" fill="hold">
                                          <p:stCondLst>
                                            <p:cond delay="0"/>
                                          </p:stCondLst>
                                        </p:cTn>
                                        <p:tgtEl>
                                          <p:spTgt spid="39"/>
                                        </p:tgtEl>
                                        <p:attrNameLst>
                                          <p:attrName>style.visibility</p:attrName>
                                        </p:attrNameLst>
                                      </p:cBhvr>
                                      <p:to>
                                        <p:strVal val="visible"/>
                                      </p:to>
                                    </p:set>
                                  </p:childTnLst>
                                </p:cTn>
                              </p:par>
                              <p:par>
                                <p:cTn id="38" presetID="12" presetClass="entr" presetSubtype="8" fill="hold" nodeType="withEffect">
                                  <p:stCondLst>
                                    <p:cond delay="0"/>
                                  </p:stCondLst>
                                  <p:childTnLst>
                                    <p:set>
                                      <p:cBhvr>
                                        <p:cTn id="39" dur="1" fill="hold">
                                          <p:stCondLst>
                                            <p:cond delay="0"/>
                                          </p:stCondLst>
                                        </p:cTn>
                                        <p:tgtEl>
                                          <p:spTgt spid="45"/>
                                        </p:tgtEl>
                                        <p:attrNameLst>
                                          <p:attrName>style.visibility</p:attrName>
                                        </p:attrNameLst>
                                      </p:cBhvr>
                                      <p:to>
                                        <p:strVal val="visible"/>
                                      </p:to>
                                    </p:set>
                                    <p:anim calcmode="lin" valueType="num">
                                      <p:cBhvr additive="base">
                                        <p:cTn id="40" dur="500"/>
                                        <p:tgtEl>
                                          <p:spTgt spid="45"/>
                                        </p:tgtEl>
                                        <p:attrNameLst>
                                          <p:attrName>ppt_x</p:attrName>
                                        </p:attrNameLst>
                                      </p:cBhvr>
                                      <p:tavLst>
                                        <p:tav tm="0">
                                          <p:val>
                                            <p:strVal val="#ppt_x-#ppt_w*1.125000"/>
                                          </p:val>
                                        </p:tav>
                                        <p:tav tm="100000">
                                          <p:val>
                                            <p:strVal val="#ppt_x"/>
                                          </p:val>
                                        </p:tav>
                                      </p:tavLst>
                                    </p:anim>
                                    <p:animEffect transition="in" filter="wipe(right)">
                                      <p:cBhvr>
                                        <p:cTn id="41"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bldLvl="0" animBg="1"/>
      <p:bldP spid="39" grpId="1" bldLvl="0" animBg="1"/>
      <p:bldP spid="39" grpId="2" animBg="1"/>
      <p:bldP spid="41" grpId="0" bldLvl="0" animBg="1"/>
      <p:bldP spid="41" grpId="1" bldLvl="0" animBg="1"/>
      <p:bldP spid="43" grpId="0" bldLvl="0" animBg="1"/>
      <p:bldP spid="43" grpId="1" animBg="1"/>
      <p:bldP spid="44"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MH_PageTitle"/>
          <p:cNvSpPr txBox="1"/>
          <p:nvPr>
            <p:custDataLst>
              <p:tags r:id="rId1"/>
            </p:custDataLst>
          </p:nvPr>
        </p:nvSpPr>
        <p:spPr>
          <a:xfrm>
            <a:off x="838200" y="111125"/>
            <a:ext cx="11654790" cy="535305"/>
          </a:xfrm>
          <a:prstGeom prst="rect">
            <a:avLst/>
          </a:prstGeom>
        </p:spPr>
        <p:txBody>
          <a:bodyPr/>
          <a:lstStyle/>
          <a:p>
            <a:pPr marR="0" defTabSz="914400">
              <a:lnSpc>
                <a:spcPct val="90000"/>
              </a:lnSpc>
              <a:buClrTx/>
              <a:buSzTx/>
              <a:buFont typeface="Arial" panose="020B0604020202020204" pitchFamily="34" charset="0"/>
              <a:buNone/>
              <a:defRPr/>
            </a:pPr>
            <a:r>
              <a:rPr kumimoji="0" lang="zh-CN" sz="3600" kern="1200" cap="none" spc="0" normalizeH="0" baseline="0" noProof="0" dirty="0">
                <a:solidFill>
                  <a:schemeClr val="bg1"/>
                </a:solidFill>
                <a:latin typeface="微软雅黑" panose="020B0503020204020204" pitchFamily="34" charset="-122"/>
                <a:ea typeface="微软雅黑" panose="020B0503020204020204" pitchFamily="34" charset="-122"/>
                <a:cs typeface="+mn-cs"/>
              </a:rPr>
              <a:t>全球学术快报</a:t>
            </a:r>
          </a:p>
        </p:txBody>
      </p:sp>
      <p:pic>
        <p:nvPicPr>
          <p:cNvPr id="33" name="图片 32"/>
          <p:cNvPicPr>
            <a:picLocks noChangeAspect="1"/>
          </p:cNvPicPr>
          <p:nvPr/>
        </p:nvPicPr>
        <p:blipFill>
          <a:blip r:embed="rId4"/>
          <a:stretch>
            <a:fillRect/>
          </a:stretch>
        </p:blipFill>
        <p:spPr>
          <a:xfrm>
            <a:off x="668020" y="727075"/>
            <a:ext cx="10855325" cy="6094730"/>
          </a:xfrm>
          <a:prstGeom prst="rect">
            <a:avLst/>
          </a:prstGeom>
        </p:spPr>
      </p:pic>
      <p:pic>
        <p:nvPicPr>
          <p:cNvPr id="4" name="图片 3"/>
          <p:cNvPicPr>
            <a:picLocks noChangeAspect="1"/>
          </p:cNvPicPr>
          <p:nvPr/>
        </p:nvPicPr>
        <p:blipFill>
          <a:blip r:embed="rId5"/>
          <a:stretch>
            <a:fillRect/>
          </a:stretch>
        </p:blipFill>
        <p:spPr>
          <a:xfrm>
            <a:off x="5229458" y="1397688"/>
            <a:ext cx="3497179" cy="3497179"/>
          </a:xfrm>
          <a:prstGeom prst="rect">
            <a:avLst/>
          </a:prstGeom>
        </p:spPr>
      </p:pic>
      <p:sp>
        <p:nvSpPr>
          <p:cNvPr id="21" name="矩形 20"/>
          <p:cNvSpPr/>
          <p:nvPr/>
        </p:nvSpPr>
        <p:spPr>
          <a:xfrm>
            <a:off x="4699231" y="816491"/>
            <a:ext cx="530228" cy="25017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5229458" y="816491"/>
            <a:ext cx="3497179" cy="553998"/>
          </a:xfrm>
          <a:prstGeom prst="rect">
            <a:avLst/>
          </a:prstGeom>
          <a:solidFill>
            <a:schemeClr val="bg1"/>
          </a:solidFill>
          <a:ln w="19050">
            <a:solidFill>
              <a:srgbClr val="FF0000"/>
            </a:solidFill>
          </a:ln>
        </p:spPr>
        <p:txBody>
          <a:bodyPr wrap="square">
            <a:spAutoFit/>
          </a:bodyPr>
          <a:lstStyle/>
          <a:p>
            <a:pPr algn="ctr">
              <a:lnSpc>
                <a:spcPct val="150000"/>
              </a:lnSpc>
            </a:pPr>
            <a:r>
              <a:rPr lang="zh-CN" altLang="en-US" sz="2000" dirty="0">
                <a:latin typeface="微软雅黑" panose="020B0503020204020204" pitchFamily="34" charset="-122"/>
                <a:ea typeface="微软雅黑" panose="020B0503020204020204" pitchFamily="34" charset="-122"/>
              </a:rPr>
              <a:t>手机版知网</a:t>
            </a:r>
            <a:r>
              <a:rPr lang="en-US" altLang="zh-CN" sz="2000" dirty="0">
                <a:latin typeface="微软雅黑" panose="020B0503020204020204" pitchFamily="34" charset="-122"/>
                <a:ea typeface="微软雅黑" panose="020B0503020204020204" pitchFamily="34" charset="-122"/>
              </a:rPr>
              <a:t>-</a:t>
            </a:r>
            <a:r>
              <a:rPr lang="zh-CN" altLang="en-US" sz="2000" dirty="0">
                <a:latin typeface="微软雅黑" panose="020B0503020204020204" pitchFamily="34" charset="-122"/>
                <a:ea typeface="微软雅黑" panose="020B0503020204020204" pitchFamily="34" charset="-122"/>
              </a:rPr>
              <a:t>全球学术快报</a:t>
            </a:r>
            <a:endParaRPr lang="en-US" altLang="zh-CN" sz="2000" dirty="0">
              <a:latin typeface="微软雅黑" panose="020B0503020204020204" pitchFamily="34" charset="-122"/>
              <a:ea typeface="微软雅黑" panose="020B0503020204020204" pitchFamily="34" charset="-122"/>
            </a:endParaRPr>
          </a:p>
        </p:txBody>
      </p:sp>
      <p:sp>
        <p:nvSpPr>
          <p:cNvPr id="10" name="矩形 9"/>
          <p:cNvSpPr/>
          <p:nvPr/>
        </p:nvSpPr>
        <p:spPr>
          <a:xfrm>
            <a:off x="5029200" y="4894580"/>
            <a:ext cx="3897630" cy="1014730"/>
          </a:xfrm>
          <a:prstGeom prst="rect">
            <a:avLst/>
          </a:prstGeom>
          <a:solidFill>
            <a:schemeClr val="bg1"/>
          </a:solidFill>
          <a:ln w="19050">
            <a:solidFill>
              <a:srgbClr val="FF0000"/>
            </a:solidFill>
          </a:ln>
        </p:spPr>
        <p:txBody>
          <a:bodyPr wrap="square">
            <a:spAutoFit/>
          </a:bodyPr>
          <a:lstStyle/>
          <a:p>
            <a:pPr algn="ctr">
              <a:lnSpc>
                <a:spcPct val="150000"/>
              </a:lnSpc>
            </a:pPr>
            <a:r>
              <a:rPr lang="zh-CN" altLang="en-US" sz="2000" dirty="0">
                <a:latin typeface="微软雅黑" panose="020B0503020204020204" pitchFamily="34" charset="-122"/>
                <a:ea typeface="微软雅黑" panose="020B0503020204020204" pitchFamily="34" charset="-122"/>
              </a:rPr>
              <a:t>扫描二维码     或</a:t>
            </a:r>
          </a:p>
          <a:p>
            <a:pPr algn="ctr">
              <a:lnSpc>
                <a:spcPct val="150000"/>
              </a:lnSpc>
            </a:pPr>
            <a:r>
              <a:rPr lang="zh-CN" altLang="en-US" sz="2000" dirty="0">
                <a:latin typeface="微软雅黑" panose="020B0503020204020204" pitchFamily="34" charset="-122"/>
                <a:ea typeface="微软雅黑" panose="020B0503020204020204" pitchFamily="34" charset="-122"/>
              </a:rPr>
              <a:t>在应用商城搜索“全球学术快报”</a:t>
            </a:r>
          </a:p>
        </p:txBody>
      </p:sp>
    </p:spTree>
  </p:cSld>
  <p:clrMapOvr>
    <a:masterClrMapping/>
  </p:clrMapOvr>
  <mc:AlternateContent xmlns:mc="http://schemas.openxmlformats.org/markup-compatibility/2006" xmlns:p14="http://schemas.microsoft.com/office/powerpoint/2010/main">
    <mc:Choice Requires="p14">
      <p:transition p14:dur="9"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heel(1)">
                                      <p:cBhvr>
                                        <p:cTn id="7" dur="1000"/>
                                        <p:tgtEl>
                                          <p:spTgt spid="21"/>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up)">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up)">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ldLvl="0" animBg="1"/>
      <p:bldP spid="8" grpId="0" bldLvl="0" animBg="1"/>
      <p:bldP spid="10" grpId="0" bldLvl="0" animBg="1"/>
    </p:bld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1505" name="MH_PageTitle"/>
          <p:cNvSpPr txBox="1"/>
          <p:nvPr>
            <p:custDataLst>
              <p:tags r:id="rId1"/>
            </p:custDataLst>
          </p:nvPr>
        </p:nvSpPr>
        <p:spPr>
          <a:xfrm>
            <a:off x="838200" y="111125"/>
            <a:ext cx="10515600" cy="534988"/>
          </a:xfrm>
          <a:prstGeom prst="rect">
            <a:avLst/>
          </a:prstGeom>
          <a:noFill/>
          <a:ln w="9525">
            <a:noFill/>
          </a:ln>
        </p:spPr>
        <p:txBody>
          <a:bodyPr anchor="t"/>
          <a:lstStyle/>
          <a:p>
            <a:pPr defTabSz="914400">
              <a:lnSpc>
                <a:spcPct val="90000"/>
              </a:lnSpc>
            </a:pPr>
            <a:r>
              <a:rPr lang="zh-CN" altLang="en-US" sz="3600" dirty="0">
                <a:solidFill>
                  <a:schemeClr val="bg1"/>
                </a:solidFill>
                <a:latin typeface="微软雅黑" panose="020B0503020204020204" pitchFamily="34" charset="-122"/>
                <a:ea typeface="微软雅黑" panose="020B0503020204020204" pitchFamily="34" charset="-122"/>
              </a:rPr>
              <a:t>全球学术快报</a:t>
            </a:r>
          </a:p>
        </p:txBody>
      </p:sp>
      <p:grpSp>
        <p:nvGrpSpPr>
          <p:cNvPr id="21506" name="组合 16"/>
          <p:cNvGrpSpPr/>
          <p:nvPr/>
        </p:nvGrpSpPr>
        <p:grpSpPr>
          <a:xfrm>
            <a:off x="2003425" y="1293813"/>
            <a:ext cx="7459663" cy="2243137"/>
            <a:chOff x="1722" y="6685"/>
            <a:chExt cx="10939" cy="3383"/>
          </a:xfrm>
        </p:grpSpPr>
        <p:sp>
          <p:nvSpPr>
            <p:cNvPr id="65539" name="Freeform 4"/>
            <p:cNvSpPr/>
            <p:nvPr/>
          </p:nvSpPr>
          <p:spPr>
            <a:xfrm rot="-5400000">
              <a:off x="4274" y="7462"/>
              <a:ext cx="3124" cy="1570"/>
            </a:xfrm>
            <a:custGeom>
              <a:avLst/>
              <a:gdLst/>
              <a:ahLst/>
              <a:cxnLst>
                <a:cxn ang="0">
                  <a:pos x="1591" y="589"/>
                </a:cxn>
                <a:cxn ang="0">
                  <a:pos x="1551" y="480"/>
                </a:cxn>
                <a:cxn ang="0">
                  <a:pos x="1495" y="378"/>
                </a:cxn>
                <a:cxn ang="0">
                  <a:pos x="1426" y="284"/>
                </a:cxn>
                <a:cxn ang="0">
                  <a:pos x="1344" y="201"/>
                </a:cxn>
                <a:cxn ang="0">
                  <a:pos x="1251" y="131"/>
                </a:cxn>
                <a:cxn ang="0">
                  <a:pos x="1149" y="75"/>
                </a:cxn>
                <a:cxn ang="0">
                  <a:pos x="1039" y="34"/>
                </a:cxn>
                <a:cxn ang="0">
                  <a:pos x="926" y="9"/>
                </a:cxn>
                <a:cxn ang="0">
                  <a:pos x="809" y="0"/>
                </a:cxn>
                <a:cxn ang="0">
                  <a:pos x="694" y="9"/>
                </a:cxn>
                <a:cxn ang="0">
                  <a:pos x="579" y="33"/>
                </a:cxn>
                <a:cxn ang="0">
                  <a:pos x="470" y="74"/>
                </a:cxn>
                <a:cxn ang="0">
                  <a:pos x="367" y="130"/>
                </a:cxn>
                <a:cxn ang="0">
                  <a:pos x="275" y="199"/>
                </a:cxn>
                <a:cxn ang="0">
                  <a:pos x="192" y="282"/>
                </a:cxn>
                <a:cxn ang="0">
                  <a:pos x="122" y="374"/>
                </a:cxn>
                <a:cxn ang="0">
                  <a:pos x="66" y="477"/>
                </a:cxn>
                <a:cxn ang="0">
                  <a:pos x="25" y="586"/>
                </a:cxn>
                <a:cxn ang="0">
                  <a:pos x="0" y="699"/>
                </a:cxn>
                <a:cxn ang="0">
                  <a:pos x="237" y="543"/>
                </a:cxn>
                <a:cxn ang="0">
                  <a:pos x="442" y="660"/>
                </a:cxn>
                <a:cxn ang="0">
                  <a:pos x="484" y="591"/>
                </a:cxn>
                <a:cxn ang="0">
                  <a:pos x="540" y="531"/>
                </a:cxn>
                <a:cxn ang="0">
                  <a:pos x="605" y="485"/>
                </a:cxn>
                <a:cxn ang="0">
                  <a:pos x="679" y="451"/>
                </a:cxn>
                <a:cxn ang="0">
                  <a:pos x="758" y="432"/>
                </a:cxn>
                <a:cxn ang="0">
                  <a:pos x="839" y="430"/>
                </a:cxn>
                <a:cxn ang="0">
                  <a:pos x="919" y="444"/>
                </a:cxn>
                <a:cxn ang="0">
                  <a:pos x="995" y="473"/>
                </a:cxn>
                <a:cxn ang="0">
                  <a:pos x="1063" y="516"/>
                </a:cxn>
                <a:cxn ang="0">
                  <a:pos x="1121" y="573"/>
                </a:cxn>
                <a:cxn ang="0">
                  <a:pos x="1168" y="640"/>
                </a:cxn>
                <a:cxn ang="0">
                  <a:pos x="1041" y="646"/>
                </a:cxn>
                <a:cxn ang="0">
                  <a:pos x="1716" y="646"/>
                </a:cxn>
              </a:cxnLst>
              <a:rect l="0" t="0" r="0" b="0"/>
              <a:pathLst>
                <a:path w="1717" h="887">
                  <a:moveTo>
                    <a:pt x="1606" y="646"/>
                  </a:moveTo>
                  <a:lnTo>
                    <a:pt x="1591" y="589"/>
                  </a:lnTo>
                  <a:lnTo>
                    <a:pt x="1573" y="534"/>
                  </a:lnTo>
                  <a:lnTo>
                    <a:pt x="1551" y="480"/>
                  </a:lnTo>
                  <a:lnTo>
                    <a:pt x="1525" y="428"/>
                  </a:lnTo>
                  <a:lnTo>
                    <a:pt x="1495" y="378"/>
                  </a:lnTo>
                  <a:lnTo>
                    <a:pt x="1463" y="330"/>
                  </a:lnTo>
                  <a:lnTo>
                    <a:pt x="1426" y="284"/>
                  </a:lnTo>
                  <a:lnTo>
                    <a:pt x="1386" y="241"/>
                  </a:lnTo>
                  <a:lnTo>
                    <a:pt x="1344" y="201"/>
                  </a:lnTo>
                  <a:lnTo>
                    <a:pt x="1298" y="165"/>
                  </a:lnTo>
                  <a:lnTo>
                    <a:pt x="1251" y="131"/>
                  </a:lnTo>
                  <a:lnTo>
                    <a:pt x="1201" y="102"/>
                  </a:lnTo>
                  <a:lnTo>
                    <a:pt x="1149" y="75"/>
                  </a:lnTo>
                  <a:lnTo>
                    <a:pt x="1095" y="52"/>
                  </a:lnTo>
                  <a:lnTo>
                    <a:pt x="1039" y="34"/>
                  </a:lnTo>
                  <a:lnTo>
                    <a:pt x="983" y="20"/>
                  </a:lnTo>
                  <a:lnTo>
                    <a:pt x="926" y="9"/>
                  </a:lnTo>
                  <a:lnTo>
                    <a:pt x="867" y="2"/>
                  </a:lnTo>
                  <a:lnTo>
                    <a:pt x="809" y="0"/>
                  </a:lnTo>
                  <a:lnTo>
                    <a:pt x="752" y="2"/>
                  </a:lnTo>
                  <a:lnTo>
                    <a:pt x="694" y="9"/>
                  </a:lnTo>
                  <a:lnTo>
                    <a:pt x="636" y="19"/>
                  </a:lnTo>
                  <a:lnTo>
                    <a:pt x="579" y="33"/>
                  </a:lnTo>
                  <a:lnTo>
                    <a:pt x="523" y="51"/>
                  </a:lnTo>
                  <a:lnTo>
                    <a:pt x="470" y="74"/>
                  </a:lnTo>
                  <a:lnTo>
                    <a:pt x="418" y="99"/>
                  </a:lnTo>
                  <a:lnTo>
                    <a:pt x="367" y="130"/>
                  </a:lnTo>
                  <a:lnTo>
                    <a:pt x="320" y="163"/>
                  </a:lnTo>
                  <a:lnTo>
                    <a:pt x="275" y="199"/>
                  </a:lnTo>
                  <a:lnTo>
                    <a:pt x="231" y="239"/>
                  </a:lnTo>
                  <a:lnTo>
                    <a:pt x="192" y="282"/>
                  </a:lnTo>
                  <a:lnTo>
                    <a:pt x="155" y="326"/>
                  </a:lnTo>
                  <a:lnTo>
                    <a:pt x="122" y="374"/>
                  </a:lnTo>
                  <a:lnTo>
                    <a:pt x="93" y="425"/>
                  </a:lnTo>
                  <a:lnTo>
                    <a:pt x="66" y="477"/>
                  </a:lnTo>
                  <a:lnTo>
                    <a:pt x="44" y="530"/>
                  </a:lnTo>
                  <a:lnTo>
                    <a:pt x="25" y="586"/>
                  </a:lnTo>
                  <a:lnTo>
                    <a:pt x="11" y="643"/>
                  </a:lnTo>
                  <a:lnTo>
                    <a:pt x="0" y="699"/>
                  </a:lnTo>
                  <a:lnTo>
                    <a:pt x="120" y="623"/>
                  </a:lnTo>
                  <a:lnTo>
                    <a:pt x="237" y="543"/>
                  </a:lnTo>
                  <a:lnTo>
                    <a:pt x="426" y="697"/>
                  </a:lnTo>
                  <a:lnTo>
                    <a:pt x="442" y="660"/>
                  </a:lnTo>
                  <a:lnTo>
                    <a:pt x="461" y="624"/>
                  </a:lnTo>
                  <a:lnTo>
                    <a:pt x="484" y="591"/>
                  </a:lnTo>
                  <a:lnTo>
                    <a:pt x="510" y="560"/>
                  </a:lnTo>
                  <a:lnTo>
                    <a:pt x="540" y="531"/>
                  </a:lnTo>
                  <a:lnTo>
                    <a:pt x="572" y="506"/>
                  </a:lnTo>
                  <a:lnTo>
                    <a:pt x="605" y="485"/>
                  </a:lnTo>
                  <a:lnTo>
                    <a:pt x="641" y="466"/>
                  </a:lnTo>
                  <a:lnTo>
                    <a:pt x="679" y="451"/>
                  </a:lnTo>
                  <a:lnTo>
                    <a:pt x="718" y="440"/>
                  </a:lnTo>
                  <a:lnTo>
                    <a:pt x="758" y="432"/>
                  </a:lnTo>
                  <a:lnTo>
                    <a:pt x="798" y="429"/>
                  </a:lnTo>
                  <a:lnTo>
                    <a:pt x="839" y="430"/>
                  </a:lnTo>
                  <a:lnTo>
                    <a:pt x="879" y="435"/>
                  </a:lnTo>
                  <a:lnTo>
                    <a:pt x="919" y="444"/>
                  </a:lnTo>
                  <a:lnTo>
                    <a:pt x="958" y="456"/>
                  </a:lnTo>
                  <a:lnTo>
                    <a:pt x="995" y="473"/>
                  </a:lnTo>
                  <a:lnTo>
                    <a:pt x="1030" y="493"/>
                  </a:lnTo>
                  <a:lnTo>
                    <a:pt x="1063" y="516"/>
                  </a:lnTo>
                  <a:lnTo>
                    <a:pt x="1094" y="543"/>
                  </a:lnTo>
                  <a:lnTo>
                    <a:pt x="1121" y="573"/>
                  </a:lnTo>
                  <a:lnTo>
                    <a:pt x="1146" y="605"/>
                  </a:lnTo>
                  <a:lnTo>
                    <a:pt x="1168" y="640"/>
                  </a:lnTo>
                  <a:lnTo>
                    <a:pt x="1171" y="646"/>
                  </a:lnTo>
                  <a:lnTo>
                    <a:pt x="1041" y="646"/>
                  </a:lnTo>
                  <a:lnTo>
                    <a:pt x="1382" y="886"/>
                  </a:lnTo>
                  <a:lnTo>
                    <a:pt x="1716" y="646"/>
                  </a:lnTo>
                  <a:lnTo>
                    <a:pt x="1606" y="646"/>
                  </a:lnTo>
                </a:path>
              </a:pathLst>
            </a:custGeom>
            <a:solidFill>
              <a:srgbClr val="FF3646"/>
            </a:solidFill>
            <a:ln w="12700" cap="flat" cmpd="sng">
              <a:solidFill>
                <a:schemeClr val="bg1"/>
              </a:solidFill>
              <a:prstDash val="solid"/>
              <a:miter/>
              <a:headEnd type="none" w="med" len="med"/>
              <a:tailEnd type="none" w="med" len="med"/>
            </a:ln>
          </p:spPr>
          <p:txBody>
            <a:bodyPr/>
            <a:lstStyle/>
            <a:p>
              <a:pPr fontAlgn="base"/>
              <a:endParaRPr lang="zh-CN" altLang="en-US" sz="1345" strike="noStrike" noProof="1"/>
            </a:p>
          </p:txBody>
        </p:sp>
        <p:sp>
          <p:nvSpPr>
            <p:cNvPr id="65540" name="Freeform 5"/>
            <p:cNvSpPr/>
            <p:nvPr/>
          </p:nvSpPr>
          <p:spPr>
            <a:xfrm rot="-5400000">
              <a:off x="5625" y="7484"/>
              <a:ext cx="3230" cy="1938"/>
            </a:xfrm>
            <a:custGeom>
              <a:avLst/>
              <a:gdLst/>
              <a:ahLst/>
              <a:cxnLst>
                <a:cxn ang="0">
                  <a:pos x="1365" y="265"/>
                </a:cxn>
                <a:cxn ang="0">
                  <a:pos x="1360" y="349"/>
                </a:cxn>
                <a:cxn ang="0">
                  <a:pos x="1337" y="429"/>
                </a:cxn>
                <a:cxn ang="0">
                  <a:pos x="1299" y="504"/>
                </a:cxn>
                <a:cxn ang="0">
                  <a:pos x="1247" y="569"/>
                </a:cxn>
                <a:cxn ang="0">
                  <a:pos x="1183" y="624"/>
                </a:cxn>
                <a:cxn ang="0">
                  <a:pos x="1108" y="663"/>
                </a:cxn>
                <a:cxn ang="0">
                  <a:pos x="1028" y="686"/>
                </a:cxn>
                <a:cxn ang="0">
                  <a:pos x="945" y="692"/>
                </a:cxn>
                <a:cxn ang="0">
                  <a:pos x="861" y="682"/>
                </a:cxn>
                <a:cxn ang="0">
                  <a:pos x="782" y="655"/>
                </a:cxn>
                <a:cxn ang="0">
                  <a:pos x="709" y="613"/>
                </a:cxn>
                <a:cxn ang="0">
                  <a:pos x="647" y="556"/>
                </a:cxn>
                <a:cxn ang="0">
                  <a:pos x="598" y="488"/>
                </a:cxn>
                <a:cxn ang="0">
                  <a:pos x="563" y="412"/>
                </a:cxn>
                <a:cxn ang="0">
                  <a:pos x="544" y="330"/>
                </a:cxn>
                <a:cxn ang="0">
                  <a:pos x="543" y="246"/>
                </a:cxn>
                <a:cxn ang="0">
                  <a:pos x="379" y="0"/>
                </a:cxn>
                <a:cxn ang="0">
                  <a:pos x="134" y="238"/>
                </a:cxn>
                <a:cxn ang="0">
                  <a:pos x="138" y="357"/>
                </a:cxn>
                <a:cxn ang="0">
                  <a:pos x="158" y="473"/>
                </a:cxn>
                <a:cxn ang="0">
                  <a:pos x="195" y="585"/>
                </a:cxn>
                <a:cxn ang="0">
                  <a:pos x="248" y="691"/>
                </a:cxn>
                <a:cxn ang="0">
                  <a:pos x="315" y="788"/>
                </a:cxn>
                <a:cxn ang="0">
                  <a:pos x="396" y="875"/>
                </a:cxn>
                <a:cxn ang="0">
                  <a:pos x="489" y="949"/>
                </a:cxn>
                <a:cxn ang="0">
                  <a:pos x="590" y="1009"/>
                </a:cxn>
                <a:cxn ang="0">
                  <a:pos x="699" y="1053"/>
                </a:cxn>
                <a:cxn ang="0">
                  <a:pos x="815" y="1082"/>
                </a:cxn>
                <a:cxn ang="0">
                  <a:pos x="932" y="1094"/>
                </a:cxn>
                <a:cxn ang="0">
                  <a:pos x="1051" y="1088"/>
                </a:cxn>
                <a:cxn ang="0">
                  <a:pos x="1166" y="1067"/>
                </a:cxn>
                <a:cxn ang="0">
                  <a:pos x="1279" y="1027"/>
                </a:cxn>
                <a:cxn ang="0">
                  <a:pos x="1383" y="973"/>
                </a:cxn>
                <a:cxn ang="0">
                  <a:pos x="1479" y="904"/>
                </a:cxn>
                <a:cxn ang="0">
                  <a:pos x="1564" y="822"/>
                </a:cxn>
                <a:cxn ang="0">
                  <a:pos x="1636" y="728"/>
                </a:cxn>
                <a:cxn ang="0">
                  <a:pos x="1695" y="626"/>
                </a:cxn>
                <a:cxn ang="0">
                  <a:pos x="1738" y="516"/>
                </a:cxn>
                <a:cxn ang="0">
                  <a:pos x="1765" y="400"/>
                </a:cxn>
                <a:cxn ang="0">
                  <a:pos x="1775" y="282"/>
                </a:cxn>
                <a:cxn ang="0">
                  <a:pos x="1767" y="164"/>
                </a:cxn>
                <a:cxn ang="0">
                  <a:pos x="1361" y="222"/>
                </a:cxn>
              </a:cxnLst>
              <a:rect l="0" t="0" r="0" b="0"/>
              <a:pathLst>
                <a:path w="1776" h="1095">
                  <a:moveTo>
                    <a:pt x="1361" y="222"/>
                  </a:moveTo>
                  <a:lnTo>
                    <a:pt x="1365" y="265"/>
                  </a:lnTo>
                  <a:lnTo>
                    <a:pt x="1365" y="306"/>
                  </a:lnTo>
                  <a:lnTo>
                    <a:pt x="1360" y="349"/>
                  </a:lnTo>
                  <a:lnTo>
                    <a:pt x="1351" y="389"/>
                  </a:lnTo>
                  <a:lnTo>
                    <a:pt x="1337" y="429"/>
                  </a:lnTo>
                  <a:lnTo>
                    <a:pt x="1321" y="468"/>
                  </a:lnTo>
                  <a:lnTo>
                    <a:pt x="1299" y="504"/>
                  </a:lnTo>
                  <a:lnTo>
                    <a:pt x="1275" y="539"/>
                  </a:lnTo>
                  <a:lnTo>
                    <a:pt x="1247" y="569"/>
                  </a:lnTo>
                  <a:lnTo>
                    <a:pt x="1216" y="597"/>
                  </a:lnTo>
                  <a:lnTo>
                    <a:pt x="1183" y="624"/>
                  </a:lnTo>
                  <a:lnTo>
                    <a:pt x="1146" y="644"/>
                  </a:lnTo>
                  <a:lnTo>
                    <a:pt x="1108" y="663"/>
                  </a:lnTo>
                  <a:lnTo>
                    <a:pt x="1069" y="676"/>
                  </a:lnTo>
                  <a:lnTo>
                    <a:pt x="1028" y="686"/>
                  </a:lnTo>
                  <a:lnTo>
                    <a:pt x="986" y="691"/>
                  </a:lnTo>
                  <a:lnTo>
                    <a:pt x="945" y="692"/>
                  </a:lnTo>
                  <a:lnTo>
                    <a:pt x="902" y="689"/>
                  </a:lnTo>
                  <a:lnTo>
                    <a:pt x="861" y="682"/>
                  </a:lnTo>
                  <a:lnTo>
                    <a:pt x="820" y="670"/>
                  </a:lnTo>
                  <a:lnTo>
                    <a:pt x="782" y="655"/>
                  </a:lnTo>
                  <a:lnTo>
                    <a:pt x="744" y="636"/>
                  </a:lnTo>
                  <a:lnTo>
                    <a:pt x="709" y="613"/>
                  </a:lnTo>
                  <a:lnTo>
                    <a:pt x="676" y="585"/>
                  </a:lnTo>
                  <a:lnTo>
                    <a:pt x="647" y="556"/>
                  </a:lnTo>
                  <a:lnTo>
                    <a:pt x="621" y="523"/>
                  </a:lnTo>
                  <a:lnTo>
                    <a:pt x="598" y="488"/>
                  </a:lnTo>
                  <a:lnTo>
                    <a:pt x="578" y="451"/>
                  </a:lnTo>
                  <a:lnTo>
                    <a:pt x="563" y="412"/>
                  </a:lnTo>
                  <a:lnTo>
                    <a:pt x="552" y="372"/>
                  </a:lnTo>
                  <a:lnTo>
                    <a:pt x="544" y="330"/>
                  </a:lnTo>
                  <a:lnTo>
                    <a:pt x="542" y="288"/>
                  </a:lnTo>
                  <a:lnTo>
                    <a:pt x="543" y="246"/>
                  </a:lnTo>
                  <a:lnTo>
                    <a:pt x="680" y="246"/>
                  </a:lnTo>
                  <a:lnTo>
                    <a:pt x="379" y="0"/>
                  </a:lnTo>
                  <a:lnTo>
                    <a:pt x="0" y="237"/>
                  </a:lnTo>
                  <a:lnTo>
                    <a:pt x="134" y="238"/>
                  </a:lnTo>
                  <a:lnTo>
                    <a:pt x="134" y="297"/>
                  </a:lnTo>
                  <a:lnTo>
                    <a:pt x="138" y="357"/>
                  </a:lnTo>
                  <a:lnTo>
                    <a:pt x="146" y="415"/>
                  </a:lnTo>
                  <a:lnTo>
                    <a:pt x="158" y="473"/>
                  </a:lnTo>
                  <a:lnTo>
                    <a:pt x="175" y="530"/>
                  </a:lnTo>
                  <a:lnTo>
                    <a:pt x="195" y="585"/>
                  </a:lnTo>
                  <a:lnTo>
                    <a:pt x="219" y="640"/>
                  </a:lnTo>
                  <a:lnTo>
                    <a:pt x="248" y="691"/>
                  </a:lnTo>
                  <a:lnTo>
                    <a:pt x="280" y="741"/>
                  </a:lnTo>
                  <a:lnTo>
                    <a:pt x="315" y="788"/>
                  </a:lnTo>
                  <a:lnTo>
                    <a:pt x="355" y="833"/>
                  </a:lnTo>
                  <a:lnTo>
                    <a:pt x="396" y="875"/>
                  </a:lnTo>
                  <a:lnTo>
                    <a:pt x="441" y="914"/>
                  </a:lnTo>
                  <a:lnTo>
                    <a:pt x="489" y="949"/>
                  </a:lnTo>
                  <a:lnTo>
                    <a:pt x="538" y="980"/>
                  </a:lnTo>
                  <a:lnTo>
                    <a:pt x="590" y="1009"/>
                  </a:lnTo>
                  <a:lnTo>
                    <a:pt x="645" y="1033"/>
                  </a:lnTo>
                  <a:lnTo>
                    <a:pt x="699" y="1053"/>
                  </a:lnTo>
                  <a:lnTo>
                    <a:pt x="757" y="1070"/>
                  </a:lnTo>
                  <a:lnTo>
                    <a:pt x="815" y="1082"/>
                  </a:lnTo>
                  <a:lnTo>
                    <a:pt x="873" y="1089"/>
                  </a:lnTo>
                  <a:lnTo>
                    <a:pt x="932" y="1094"/>
                  </a:lnTo>
                  <a:lnTo>
                    <a:pt x="992" y="1093"/>
                  </a:lnTo>
                  <a:lnTo>
                    <a:pt x="1051" y="1088"/>
                  </a:lnTo>
                  <a:lnTo>
                    <a:pt x="1108" y="1080"/>
                  </a:lnTo>
                  <a:lnTo>
                    <a:pt x="1166" y="1067"/>
                  </a:lnTo>
                  <a:lnTo>
                    <a:pt x="1223" y="1049"/>
                  </a:lnTo>
                  <a:lnTo>
                    <a:pt x="1279" y="1027"/>
                  </a:lnTo>
                  <a:lnTo>
                    <a:pt x="1332" y="1002"/>
                  </a:lnTo>
                  <a:lnTo>
                    <a:pt x="1383" y="973"/>
                  </a:lnTo>
                  <a:lnTo>
                    <a:pt x="1432" y="940"/>
                  </a:lnTo>
                  <a:lnTo>
                    <a:pt x="1479" y="904"/>
                  </a:lnTo>
                  <a:lnTo>
                    <a:pt x="1523" y="865"/>
                  </a:lnTo>
                  <a:lnTo>
                    <a:pt x="1564" y="822"/>
                  </a:lnTo>
                  <a:lnTo>
                    <a:pt x="1602" y="776"/>
                  </a:lnTo>
                  <a:lnTo>
                    <a:pt x="1636" y="728"/>
                  </a:lnTo>
                  <a:lnTo>
                    <a:pt x="1668" y="678"/>
                  </a:lnTo>
                  <a:lnTo>
                    <a:pt x="1695" y="626"/>
                  </a:lnTo>
                  <a:lnTo>
                    <a:pt x="1719" y="571"/>
                  </a:lnTo>
                  <a:lnTo>
                    <a:pt x="1738" y="516"/>
                  </a:lnTo>
                  <a:lnTo>
                    <a:pt x="1754" y="459"/>
                  </a:lnTo>
                  <a:lnTo>
                    <a:pt x="1765" y="400"/>
                  </a:lnTo>
                  <a:lnTo>
                    <a:pt x="1772" y="342"/>
                  </a:lnTo>
                  <a:lnTo>
                    <a:pt x="1775" y="282"/>
                  </a:lnTo>
                  <a:lnTo>
                    <a:pt x="1774" y="223"/>
                  </a:lnTo>
                  <a:lnTo>
                    <a:pt x="1767" y="164"/>
                  </a:lnTo>
                  <a:lnTo>
                    <a:pt x="1529" y="342"/>
                  </a:lnTo>
                  <a:lnTo>
                    <a:pt x="1361" y="222"/>
                  </a:lnTo>
                </a:path>
              </a:pathLst>
            </a:custGeom>
            <a:solidFill>
              <a:srgbClr val="FCA808"/>
            </a:solidFill>
            <a:ln w="9525" cap="flat" cmpd="sng">
              <a:solidFill>
                <a:schemeClr val="bg1"/>
              </a:solidFill>
              <a:prstDash val="solid"/>
              <a:miter/>
              <a:headEnd type="none" w="med" len="med"/>
              <a:tailEnd type="none" w="med" len="med"/>
            </a:ln>
          </p:spPr>
          <p:txBody>
            <a:bodyPr/>
            <a:lstStyle/>
            <a:p>
              <a:pPr fontAlgn="base"/>
              <a:endParaRPr lang="zh-CN" altLang="en-US" sz="1345" strike="noStrike" noProof="1"/>
            </a:p>
          </p:txBody>
        </p:sp>
        <p:sp>
          <p:nvSpPr>
            <p:cNvPr id="65541" name="文本框 6"/>
            <p:cNvSpPr txBox="1"/>
            <p:nvPr/>
          </p:nvSpPr>
          <p:spPr>
            <a:xfrm>
              <a:off x="5852" y="8080"/>
              <a:ext cx="494" cy="451"/>
            </a:xfrm>
            <a:prstGeom prst="rect">
              <a:avLst/>
            </a:prstGeom>
            <a:noFill/>
            <a:ln w="9525">
              <a:noFill/>
            </a:ln>
          </p:spPr>
          <p:txBody>
            <a:bodyPr anchor="t">
              <a:spAutoFit/>
            </a:bodyPr>
            <a:lstStyle/>
            <a:p>
              <a:endParaRPr lang="zh-CN" altLang="en-US" sz="1345" b="1" noProof="1">
                <a:latin typeface="微软雅黑" panose="020B0503020204020204" pitchFamily="34" charset="-122"/>
                <a:ea typeface="微软雅黑" panose="020B0503020204020204" pitchFamily="34" charset="-122"/>
                <a:sym typeface="宋体" panose="02010600030101010101" pitchFamily="2" charset="-122"/>
              </a:endParaRPr>
            </a:p>
          </p:txBody>
        </p:sp>
        <p:sp>
          <p:nvSpPr>
            <p:cNvPr id="21510" name="文本框 8"/>
            <p:cNvSpPr txBox="1"/>
            <p:nvPr/>
          </p:nvSpPr>
          <p:spPr>
            <a:xfrm>
              <a:off x="1722" y="7474"/>
              <a:ext cx="3266" cy="602"/>
            </a:xfrm>
            <a:prstGeom prst="rect">
              <a:avLst/>
            </a:prstGeom>
            <a:noFill/>
            <a:ln w="9525">
              <a:noFill/>
            </a:ln>
          </p:spPr>
          <p:txBody>
            <a:bodyPr anchor="t">
              <a:spAutoFit/>
            </a:bodyPr>
            <a:lstStyle/>
            <a:p>
              <a:r>
                <a:rPr lang="zh-CN" altLang="en-US" sz="2000" dirty="0">
                  <a:solidFill>
                    <a:srgbClr val="C00000"/>
                  </a:solidFill>
                  <a:latin typeface="微软雅黑" panose="020B0503020204020204" pitchFamily="34" charset="-122"/>
                  <a:ea typeface="微软雅黑" panose="020B0503020204020204" pitchFamily="34" charset="-122"/>
                </a:rPr>
                <a:t>权威的数据内容</a:t>
              </a:r>
            </a:p>
          </p:txBody>
        </p:sp>
        <p:sp>
          <p:nvSpPr>
            <p:cNvPr id="21511" name="文本框 11"/>
            <p:cNvSpPr txBox="1"/>
            <p:nvPr/>
          </p:nvSpPr>
          <p:spPr>
            <a:xfrm>
              <a:off x="2294" y="8119"/>
              <a:ext cx="2236" cy="509"/>
            </a:xfrm>
            <a:prstGeom prst="rect">
              <a:avLst/>
            </a:prstGeom>
            <a:noFill/>
            <a:ln w="9525">
              <a:noFill/>
            </a:ln>
          </p:spPr>
          <p:txBody>
            <a:bodyPr anchor="t">
              <a:spAutoFit/>
            </a:bodyPr>
            <a:lstStyle/>
            <a:p>
              <a:pPr defTabSz="914400"/>
              <a:r>
                <a:rPr lang="zh-CN" altLang="en-US" sz="1600" dirty="0">
                  <a:latin typeface="微软雅黑" panose="020B0503020204020204" pitchFamily="34" charset="-122"/>
                  <a:ea typeface="微软雅黑" panose="020B0503020204020204" pitchFamily="34" charset="-122"/>
                </a:rPr>
                <a:t>中国知网总库</a:t>
              </a:r>
            </a:p>
          </p:txBody>
        </p:sp>
        <p:sp>
          <p:nvSpPr>
            <p:cNvPr id="21512" name="文本框 12"/>
            <p:cNvSpPr txBox="1"/>
            <p:nvPr/>
          </p:nvSpPr>
          <p:spPr>
            <a:xfrm>
              <a:off x="8551" y="7452"/>
              <a:ext cx="4110" cy="602"/>
            </a:xfrm>
            <a:prstGeom prst="rect">
              <a:avLst/>
            </a:prstGeom>
            <a:noFill/>
            <a:ln w="9525">
              <a:noFill/>
            </a:ln>
          </p:spPr>
          <p:txBody>
            <a:bodyPr anchor="t">
              <a:spAutoFit/>
            </a:bodyPr>
            <a:lstStyle/>
            <a:p>
              <a:r>
                <a:rPr lang="zh-CN" altLang="en-US" sz="2000" dirty="0">
                  <a:solidFill>
                    <a:schemeClr val="accent2"/>
                  </a:solidFill>
                  <a:latin typeface="微软雅黑" panose="020B0503020204020204" pitchFamily="34" charset="-122"/>
                  <a:ea typeface="微软雅黑" panose="020B0503020204020204" pitchFamily="34" charset="-122"/>
                </a:rPr>
                <a:t>领先的数据处理技术</a:t>
              </a:r>
            </a:p>
          </p:txBody>
        </p:sp>
        <p:sp>
          <p:nvSpPr>
            <p:cNvPr id="21513" name="文本框 13"/>
            <p:cNvSpPr txBox="1"/>
            <p:nvPr/>
          </p:nvSpPr>
          <p:spPr>
            <a:xfrm>
              <a:off x="8463" y="8098"/>
              <a:ext cx="3856" cy="509"/>
            </a:xfrm>
            <a:prstGeom prst="rect">
              <a:avLst/>
            </a:prstGeom>
            <a:noFill/>
            <a:ln w="9525">
              <a:noFill/>
            </a:ln>
          </p:spPr>
          <p:txBody>
            <a:bodyPr anchor="t">
              <a:spAutoFit/>
            </a:bodyPr>
            <a:lstStyle/>
            <a:p>
              <a:pPr defTabSz="914400"/>
              <a:r>
                <a:rPr lang="zh-CN" altLang="en-US" sz="1600" dirty="0">
                  <a:latin typeface="微软雅黑" panose="020B0503020204020204" pitchFamily="34" charset="-122"/>
                  <a:ea typeface="微软雅黑" panose="020B0503020204020204" pitchFamily="34" charset="-122"/>
                </a:rPr>
                <a:t>云阅读平台用户管理系统</a:t>
              </a:r>
            </a:p>
          </p:txBody>
        </p:sp>
      </p:grpSp>
      <p:sp>
        <p:nvSpPr>
          <p:cNvPr id="15370" name="矩形 2"/>
          <p:cNvSpPr>
            <a:spLocks noChangeArrowheads="1"/>
          </p:cNvSpPr>
          <p:nvPr/>
        </p:nvSpPr>
        <p:spPr bwMode="auto">
          <a:xfrm>
            <a:off x="1444625" y="3602038"/>
            <a:ext cx="9677400" cy="2697163"/>
          </a:xfrm>
          <a:prstGeom prst="rect">
            <a:avLst/>
          </a:prstGeom>
          <a:noFill/>
          <a:ln w="9525">
            <a:noFill/>
            <a:miter lim="800000"/>
          </a:ln>
        </p:spPr>
        <p:txBody>
          <a:bodyPr>
            <a:spAutoFit/>
          </a:bodyPr>
          <a:lstStyle/>
          <a:p>
            <a:pPr marL="0" marR="0" lvl="0" indent="0" algn="l" defTabSz="914400" rtl="0" eaLnBrk="1" fontAlgn="base" latinLnBrk="0" hangingPunct="1">
              <a:lnSpc>
                <a:spcPct val="150000"/>
              </a:lnSpc>
              <a:spcBef>
                <a:spcPct val="20000"/>
              </a:spcBef>
              <a:spcAft>
                <a:spcPct val="0"/>
              </a:spcAft>
              <a:buClrTx/>
              <a:buSzTx/>
              <a:buFont typeface="Arial" panose="020B0604020202020204" pitchFamily="34" charset="0"/>
              <a:buNone/>
              <a:defRPr/>
            </a:pPr>
            <a:r>
              <a:rPr kumimoji="0" lang="en-US" altLang="zh-CN" sz="22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rPr>
              <a:t>       </a:t>
            </a:r>
            <a:r>
              <a:rPr kumimoji="0" lang="en-US" altLang="zh-CN" sz="22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CNKI</a:t>
            </a:r>
            <a:r>
              <a:rPr kumimoji="0" lang="zh-CN" altLang="zh-CN" sz="22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全球学术快报移动版，是建立在</a:t>
            </a:r>
            <a:r>
              <a:rPr kumimoji="0" lang="zh-CN" altLang="en-US" sz="22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自身权威的数据内容</a:t>
            </a:r>
            <a:r>
              <a:rPr kumimoji="0" lang="zh-CN" altLang="zh-CN" sz="22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移动化的基础上，依托</a:t>
            </a:r>
            <a:r>
              <a:rPr kumimoji="0" lang="zh-CN" altLang="en-US" sz="22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领先的数据处理技术以及丰富的知识服务系列软件</a:t>
            </a:r>
            <a:r>
              <a:rPr kumimoji="0" lang="zh-CN" altLang="zh-CN" sz="22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，实现相关产品目标，</a:t>
            </a:r>
            <a:r>
              <a:rPr kumimoji="0" lang="zh-CN" altLang="en-US" sz="22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研发出的移动版全新产品，</a:t>
            </a:r>
            <a:r>
              <a:rPr kumimoji="0" lang="zh-CN" altLang="zh-CN" sz="22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最终目的在于为用户提供个性化的快报推送业务，实时了解最新科技前沿动态。 </a:t>
            </a:r>
          </a:p>
          <a:p>
            <a:pPr marL="0" marR="0" lvl="0" indent="0" algn="l" defTabSz="914400" rtl="0" eaLnBrk="1" fontAlgn="base" latinLnBrk="0" hangingPunct="1">
              <a:lnSpc>
                <a:spcPct val="150000"/>
              </a:lnSpc>
              <a:spcBef>
                <a:spcPct val="20000"/>
              </a:spcBef>
              <a:spcAft>
                <a:spcPct val="0"/>
              </a:spcAft>
              <a:buClrTx/>
              <a:buSzTx/>
              <a:buFont typeface="Arial" panose="020B0604020202020204" pitchFamily="34" charset="0"/>
              <a:buNone/>
              <a:defRPr/>
            </a:pPr>
            <a:endParaRPr kumimoji="0" lang="zh-CN" altLang="zh-CN" sz="22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21515" name="文本框 11"/>
          <p:cNvSpPr txBox="1"/>
          <p:nvPr/>
        </p:nvSpPr>
        <p:spPr>
          <a:xfrm>
            <a:off x="4641850" y="2190750"/>
            <a:ext cx="1401763" cy="338138"/>
          </a:xfrm>
          <a:prstGeom prst="rect">
            <a:avLst/>
          </a:prstGeom>
          <a:noFill/>
          <a:ln w="9525">
            <a:noFill/>
          </a:ln>
        </p:spPr>
        <p:txBody>
          <a:bodyPr wrap="none" anchor="t">
            <a:spAutoFit/>
          </a:bodyPr>
          <a:lstStyle/>
          <a:p>
            <a:pPr defTabSz="914400"/>
            <a:r>
              <a:rPr lang="zh-CN" altLang="en-US" sz="1600" dirty="0">
                <a:latin typeface="微软雅黑" panose="020B0503020204020204" pitchFamily="34" charset="-122"/>
                <a:ea typeface="微软雅黑" panose="020B0503020204020204" pitchFamily="34" charset="-122"/>
              </a:rPr>
              <a:t>全球学术快报</a:t>
            </a:r>
          </a:p>
        </p:txBody>
      </p:sp>
    </p:spTree>
  </p:cSld>
  <p:clrMapOvr>
    <a:masterClrMapping/>
  </p:clrMapOvr>
  <p:transition spd="slow" advClick="0" advTm="0"/>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组合 21"/>
          <p:cNvGrpSpPr/>
          <p:nvPr/>
        </p:nvGrpSpPr>
        <p:grpSpPr>
          <a:xfrm>
            <a:off x="1439389" y="4834316"/>
            <a:ext cx="942852" cy="942854"/>
            <a:chOff x="3840163" y="1546225"/>
            <a:chExt cx="604837" cy="604838"/>
          </a:xfrm>
        </p:grpSpPr>
        <p:sp>
          <p:nvSpPr>
            <p:cNvPr id="10" name="椭圆 11269"/>
            <p:cNvSpPr>
              <a:spLocks noChangeArrowheads="1"/>
            </p:cNvSpPr>
            <p:nvPr/>
          </p:nvSpPr>
          <p:spPr bwMode="auto">
            <a:xfrm>
              <a:off x="3840163" y="1546225"/>
              <a:ext cx="604837" cy="604838"/>
            </a:xfrm>
            <a:prstGeom prst="ellipse">
              <a:avLst/>
            </a:prstGeom>
            <a:solidFill>
              <a:srgbClr val="31BD7F"/>
            </a:solidFill>
            <a:ln w="3175">
              <a:solidFill>
                <a:srgbClr val="E6E6E6"/>
              </a:solidFill>
              <a:rou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 typeface="Arial" panose="020B0604020202020204" pitchFamily="34" charset="0"/>
                <a:buNone/>
              </a:pPr>
              <a:endParaRPr lang="zh-CN" altLang="en-US" sz="1800">
                <a:latin typeface="Arial" panose="020B0604020202020204" pitchFamily="34" charset="0"/>
              </a:endParaRPr>
            </a:p>
          </p:txBody>
        </p:sp>
        <p:pic>
          <p:nvPicPr>
            <p:cNvPr id="11" name="图片 3" descr="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7915" y="1637506"/>
              <a:ext cx="423862"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3" name="组合 22"/>
          <p:cNvGrpSpPr/>
          <p:nvPr/>
        </p:nvGrpSpPr>
        <p:grpSpPr>
          <a:xfrm>
            <a:off x="1427025" y="1420687"/>
            <a:ext cx="967581" cy="967581"/>
            <a:chOff x="3840163" y="3043238"/>
            <a:chExt cx="604837" cy="604837"/>
          </a:xfrm>
        </p:grpSpPr>
        <p:sp>
          <p:nvSpPr>
            <p:cNvPr id="12" name="椭圆 11269"/>
            <p:cNvSpPr>
              <a:spLocks noChangeArrowheads="1"/>
            </p:cNvSpPr>
            <p:nvPr/>
          </p:nvSpPr>
          <p:spPr bwMode="auto">
            <a:xfrm>
              <a:off x="3840163" y="3043238"/>
              <a:ext cx="604837" cy="604837"/>
            </a:xfrm>
            <a:prstGeom prst="ellipse">
              <a:avLst/>
            </a:prstGeom>
            <a:solidFill>
              <a:srgbClr val="F64C67"/>
            </a:solidFill>
            <a:ln w="3175">
              <a:solidFill>
                <a:srgbClr val="E6E6E6"/>
              </a:solidFill>
              <a:rou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 typeface="Arial" panose="020B0604020202020204" pitchFamily="34" charset="0"/>
                <a:buNone/>
              </a:pPr>
              <a:endParaRPr lang="zh-CN" altLang="en-US" sz="1800">
                <a:latin typeface="Arial" panose="020B0604020202020204" pitchFamily="34" charset="0"/>
              </a:endParaRPr>
            </a:p>
          </p:txBody>
        </p:sp>
        <p:pic>
          <p:nvPicPr>
            <p:cNvPr id="13" name="图片 13319" descr="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16363" y="3086100"/>
              <a:ext cx="463550"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5" name="组合 24"/>
          <p:cNvGrpSpPr/>
          <p:nvPr/>
        </p:nvGrpSpPr>
        <p:grpSpPr>
          <a:xfrm>
            <a:off x="1427025" y="3025920"/>
            <a:ext cx="984506" cy="984508"/>
            <a:chOff x="3830638" y="4438650"/>
            <a:chExt cx="604837" cy="604838"/>
          </a:xfrm>
        </p:grpSpPr>
        <p:sp>
          <p:nvSpPr>
            <p:cNvPr id="14" name="椭圆 11269"/>
            <p:cNvSpPr>
              <a:spLocks noChangeArrowheads="1"/>
            </p:cNvSpPr>
            <p:nvPr/>
          </p:nvSpPr>
          <p:spPr bwMode="auto">
            <a:xfrm>
              <a:off x="3830638" y="4438650"/>
              <a:ext cx="604837" cy="604838"/>
            </a:xfrm>
            <a:prstGeom prst="ellipse">
              <a:avLst/>
            </a:prstGeom>
            <a:solidFill>
              <a:srgbClr val="FFC000"/>
            </a:solidFill>
            <a:ln w="3175">
              <a:solidFill>
                <a:srgbClr val="E6E6E6"/>
              </a:solidFill>
              <a:rou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 typeface="Arial" panose="020B0604020202020204" pitchFamily="34" charset="0"/>
                <a:buNone/>
              </a:pPr>
              <a:endParaRPr lang="zh-CN" altLang="en-US" sz="1800">
                <a:latin typeface="Arial" panose="020B0604020202020204" pitchFamily="34" charset="0"/>
              </a:endParaRPr>
            </a:p>
          </p:txBody>
        </p:sp>
        <p:pic>
          <p:nvPicPr>
            <p:cNvPr id="15" name="图片 4" descr="pa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44938" y="4568825"/>
              <a:ext cx="373062" cy="37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1" name="组合 20"/>
          <p:cNvGrpSpPr/>
          <p:nvPr/>
        </p:nvGrpSpPr>
        <p:grpSpPr>
          <a:xfrm>
            <a:off x="6938801" y="1448922"/>
            <a:ext cx="1189136" cy="991381"/>
            <a:chOff x="623888" y="2420938"/>
            <a:chExt cx="725487" cy="604837"/>
          </a:xfrm>
        </p:grpSpPr>
        <p:grpSp>
          <p:nvGrpSpPr>
            <p:cNvPr id="16" name="组合 11267"/>
            <p:cNvGrpSpPr/>
            <p:nvPr/>
          </p:nvGrpSpPr>
          <p:grpSpPr bwMode="auto">
            <a:xfrm>
              <a:off x="623888" y="2420938"/>
              <a:ext cx="725487" cy="604837"/>
              <a:chOff x="0" y="0"/>
              <a:chExt cx="1145" cy="954"/>
            </a:xfrm>
          </p:grpSpPr>
          <p:sp>
            <p:nvSpPr>
              <p:cNvPr id="17" name="椭圆 11268"/>
              <p:cNvSpPr>
                <a:spLocks noChangeArrowheads="1"/>
              </p:cNvSpPr>
              <p:nvPr/>
            </p:nvSpPr>
            <p:spPr bwMode="auto">
              <a:xfrm>
                <a:off x="0" y="0"/>
                <a:ext cx="781" cy="781"/>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 typeface="Arial" panose="020B0604020202020204" pitchFamily="34" charset="0"/>
                  <a:buNone/>
                </a:pPr>
                <a:endParaRPr lang="zh-CN" altLang="en-US" sz="1800">
                  <a:latin typeface="Arial" panose="020B0604020202020204" pitchFamily="34" charset="0"/>
                </a:endParaRPr>
              </a:p>
            </p:txBody>
          </p:sp>
          <p:sp>
            <p:nvSpPr>
              <p:cNvPr id="18" name="椭圆 11269"/>
              <p:cNvSpPr>
                <a:spLocks noChangeArrowheads="1"/>
              </p:cNvSpPr>
              <p:nvPr/>
            </p:nvSpPr>
            <p:spPr bwMode="auto">
              <a:xfrm>
                <a:off x="192" y="1"/>
                <a:ext cx="953" cy="953"/>
              </a:xfrm>
              <a:prstGeom prst="ellipse">
                <a:avLst/>
              </a:prstGeom>
              <a:solidFill>
                <a:srgbClr val="56B1EA"/>
              </a:solidFill>
              <a:ln w="3175">
                <a:solidFill>
                  <a:srgbClr val="E6E6E6"/>
                </a:solidFill>
                <a:rou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 typeface="Arial" panose="020B0604020202020204" pitchFamily="34" charset="0"/>
                  <a:buNone/>
                </a:pPr>
                <a:endParaRPr lang="zh-CN" altLang="en-US" sz="1800">
                  <a:latin typeface="Arial" panose="020B0604020202020204" pitchFamily="34" charset="0"/>
                </a:endParaRPr>
              </a:p>
            </p:txBody>
          </p:sp>
        </p:grpSp>
        <p:pic>
          <p:nvPicPr>
            <p:cNvPr id="19" name="图片 10" descr="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7088" y="2492375"/>
              <a:ext cx="46196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0" name="文本框 19"/>
          <p:cNvSpPr txBox="1"/>
          <p:nvPr/>
        </p:nvSpPr>
        <p:spPr>
          <a:xfrm>
            <a:off x="1097281" y="32638"/>
            <a:ext cx="3262432" cy="707886"/>
          </a:xfrm>
          <a:prstGeom prst="rect">
            <a:avLst/>
          </a:prstGeom>
          <a:noFill/>
        </p:spPr>
        <p:txBody>
          <a:bodyPr wrap="none" rtlCol="0">
            <a:spAutoFit/>
          </a:bodyPr>
          <a:lstStyle/>
          <a:p>
            <a:r>
              <a:rPr lang="zh-CN" altLang="en-US" sz="4000" i="1" dirty="0">
                <a:latin typeface="方正勇克体简体" panose="02000500000000000000" pitchFamily="2" charset="-122"/>
                <a:ea typeface="方正勇克体简体" panose="02000500000000000000" pitchFamily="2" charset="-122"/>
              </a:rPr>
              <a:t>全球学术快报</a:t>
            </a:r>
            <a:endParaRPr lang="en-GB" sz="4000" i="1" dirty="0">
              <a:latin typeface="方正勇克体简体" panose="02000500000000000000" pitchFamily="2" charset="-122"/>
              <a:ea typeface="方正勇克体简体" panose="02000500000000000000" pitchFamily="2" charset="-122"/>
            </a:endParaRPr>
          </a:p>
        </p:txBody>
      </p:sp>
      <p:sp>
        <p:nvSpPr>
          <p:cNvPr id="26" name="矩形 25"/>
          <p:cNvSpPr/>
          <p:nvPr/>
        </p:nvSpPr>
        <p:spPr>
          <a:xfrm>
            <a:off x="1320492" y="5777169"/>
            <a:ext cx="1172116" cy="400110"/>
          </a:xfrm>
          <a:prstGeom prst="rect">
            <a:avLst/>
          </a:prstGeom>
        </p:spPr>
        <p:txBody>
          <a:bodyPr wrap="none">
            <a:spAutoFit/>
          </a:bodyPr>
          <a:lstStyle/>
          <a:p>
            <a:pPr>
              <a:spcBef>
                <a:spcPct val="0"/>
              </a:spcBef>
            </a:pPr>
            <a:r>
              <a:rPr lang="zh-CN" altLang="en-US" sz="2000" dirty="0">
                <a:solidFill>
                  <a:schemeClr val="tx1">
                    <a:lumMod val="95000"/>
                  </a:schemeClr>
                </a:solidFill>
                <a:latin typeface="方正勇克体简体" panose="02000500000000000000" pitchFamily="2" charset="-122"/>
                <a:ea typeface="方正勇克体简体" panose="02000500000000000000" pitchFamily="2" charset="-122"/>
                <a:sym typeface="Arial" panose="020B0604020202020204" pitchFamily="34" charset="0"/>
              </a:rPr>
              <a:t>Android</a:t>
            </a:r>
          </a:p>
        </p:txBody>
      </p:sp>
      <p:sp>
        <p:nvSpPr>
          <p:cNvPr id="27" name="矩形 26"/>
          <p:cNvSpPr/>
          <p:nvPr/>
        </p:nvSpPr>
        <p:spPr>
          <a:xfrm>
            <a:off x="1355482" y="2507039"/>
            <a:ext cx="1122423" cy="400110"/>
          </a:xfrm>
          <a:prstGeom prst="rect">
            <a:avLst/>
          </a:prstGeom>
        </p:spPr>
        <p:txBody>
          <a:bodyPr wrap="none">
            <a:spAutoFit/>
          </a:bodyPr>
          <a:lstStyle/>
          <a:p>
            <a:pPr>
              <a:spcBef>
                <a:spcPct val="0"/>
              </a:spcBef>
            </a:pPr>
            <a:r>
              <a:rPr lang="en-US" altLang="zh-CN" sz="2000" dirty="0">
                <a:solidFill>
                  <a:schemeClr val="tx1">
                    <a:lumMod val="95000"/>
                  </a:schemeClr>
                </a:solidFill>
                <a:latin typeface="方正勇克体简体" panose="02000500000000000000" pitchFamily="2" charset="-122"/>
                <a:ea typeface="方正勇克体简体" panose="02000500000000000000" pitchFamily="2" charset="-122"/>
                <a:sym typeface="Arial" panose="020B0604020202020204" pitchFamily="34" charset="0"/>
              </a:rPr>
              <a:t>iOS</a:t>
            </a:r>
            <a:r>
              <a:rPr lang="zh-CN" altLang="en-US" sz="2000" dirty="0">
                <a:solidFill>
                  <a:schemeClr val="tx1">
                    <a:lumMod val="95000"/>
                  </a:schemeClr>
                </a:solidFill>
                <a:latin typeface="方正勇克体简体" panose="02000500000000000000" pitchFamily="2" charset="-122"/>
                <a:ea typeface="方正勇克体简体" panose="02000500000000000000" pitchFamily="2" charset="-122"/>
                <a:sym typeface="Arial" panose="020B0604020202020204" pitchFamily="34" charset="0"/>
              </a:rPr>
              <a:t>手机</a:t>
            </a:r>
          </a:p>
        </p:txBody>
      </p:sp>
      <p:sp>
        <p:nvSpPr>
          <p:cNvPr id="28" name="矩形 27"/>
          <p:cNvSpPr/>
          <p:nvPr/>
        </p:nvSpPr>
        <p:spPr>
          <a:xfrm>
            <a:off x="1345338" y="4222317"/>
            <a:ext cx="1122423" cy="400110"/>
          </a:xfrm>
          <a:prstGeom prst="rect">
            <a:avLst/>
          </a:prstGeom>
        </p:spPr>
        <p:txBody>
          <a:bodyPr wrap="none">
            <a:spAutoFit/>
          </a:bodyPr>
          <a:lstStyle/>
          <a:p>
            <a:pPr>
              <a:spcBef>
                <a:spcPct val="0"/>
              </a:spcBef>
            </a:pPr>
            <a:r>
              <a:rPr lang="en-US" altLang="zh-CN" sz="2000" dirty="0">
                <a:solidFill>
                  <a:schemeClr val="tx1">
                    <a:lumMod val="95000"/>
                  </a:schemeClr>
                </a:solidFill>
                <a:latin typeface="方正勇克体简体" panose="02000500000000000000" pitchFamily="2" charset="-122"/>
                <a:ea typeface="方正勇克体简体" panose="02000500000000000000" pitchFamily="2" charset="-122"/>
                <a:sym typeface="Arial" panose="020B0604020202020204" pitchFamily="34" charset="0"/>
              </a:rPr>
              <a:t>iOS</a:t>
            </a:r>
            <a:r>
              <a:rPr lang="zh-CN" altLang="en-US" sz="2000" dirty="0">
                <a:solidFill>
                  <a:schemeClr val="tx1">
                    <a:lumMod val="95000"/>
                  </a:schemeClr>
                </a:solidFill>
                <a:latin typeface="方正勇克体简体" panose="02000500000000000000" pitchFamily="2" charset="-122"/>
                <a:ea typeface="方正勇克体简体" panose="02000500000000000000" pitchFamily="2" charset="-122"/>
                <a:sym typeface="Arial" panose="020B0604020202020204" pitchFamily="34" charset="0"/>
              </a:rPr>
              <a:t>平板</a:t>
            </a:r>
          </a:p>
        </p:txBody>
      </p:sp>
      <p:pic>
        <p:nvPicPr>
          <p:cNvPr id="29" name="图片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20218" y="1015972"/>
            <a:ext cx="2736850" cy="545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图片 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758298" y="1015972"/>
            <a:ext cx="2733097" cy="5448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文本框 30"/>
          <p:cNvSpPr txBox="1"/>
          <p:nvPr/>
        </p:nvSpPr>
        <p:spPr>
          <a:xfrm>
            <a:off x="6706683" y="2507039"/>
            <a:ext cx="1980029" cy="400110"/>
          </a:xfrm>
          <a:prstGeom prst="rect">
            <a:avLst/>
          </a:prstGeom>
          <a:noFill/>
        </p:spPr>
        <p:txBody>
          <a:bodyPr wrap="none" rtlCol="0">
            <a:spAutoFit/>
          </a:bodyPr>
          <a:lstStyle/>
          <a:p>
            <a:r>
              <a:rPr lang="zh-CN" altLang="en-GB" sz="2000" dirty="0">
                <a:latin typeface="方正勇克体简体" panose="02000500000000000000" pitchFamily="2" charset="-122"/>
                <a:ea typeface="方正勇克体简体" panose="02000500000000000000" pitchFamily="2" charset="-122"/>
              </a:rPr>
              <a:t>手机</a:t>
            </a:r>
            <a:r>
              <a:rPr lang="zh-CN" altLang="en-US" sz="2000" dirty="0">
                <a:latin typeface="方正勇克体简体" panose="02000500000000000000" pitchFamily="2" charset="-122"/>
                <a:ea typeface="方正勇克体简体" panose="02000500000000000000" pitchFamily="2" charset="-122"/>
              </a:rPr>
              <a:t>网页触屏版</a:t>
            </a:r>
            <a:endParaRPr lang="en-GB" sz="2000" dirty="0">
              <a:latin typeface="方正勇克体简体" panose="02000500000000000000" pitchFamily="2" charset="-122"/>
              <a:ea typeface="方正勇克体简体" panose="02000500000000000000" pitchFamily="2" charset="-122"/>
            </a:endParaRPr>
          </a:p>
        </p:txBody>
      </p:sp>
      <p:sp>
        <p:nvSpPr>
          <p:cNvPr id="32" name="文本框 8"/>
          <p:cNvSpPr txBox="1">
            <a:spLocks noChangeArrowheads="1"/>
          </p:cNvSpPr>
          <p:nvPr/>
        </p:nvSpPr>
        <p:spPr bwMode="auto">
          <a:xfrm>
            <a:off x="6573449" y="2854351"/>
            <a:ext cx="2149056" cy="59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lnSpc>
                <a:spcPct val="130000"/>
              </a:lnSpc>
              <a:spcBef>
                <a:spcPct val="0"/>
              </a:spcBef>
              <a:buFont typeface="Arial" panose="020B0604020202020204" pitchFamily="34" charset="0"/>
              <a:buNone/>
            </a:pPr>
            <a:r>
              <a:rPr lang="zh-CN" altLang="en-US" dirty="0">
                <a:solidFill>
                  <a:schemeClr val="tx1">
                    <a:lumMod val="95000"/>
                  </a:schemeClr>
                </a:solidFill>
                <a:latin typeface="方正勇克体简体" panose="02000500000000000000" pitchFamily="2" charset="-122"/>
                <a:ea typeface="方正勇克体简体" panose="02000500000000000000" pitchFamily="2" charset="-122"/>
              </a:rPr>
              <a:t>m.cnki.net</a:t>
            </a:r>
          </a:p>
        </p:txBody>
      </p:sp>
    </p:spTree>
  </p:cSld>
  <p:clrMapOvr>
    <a:masterClrMapping/>
  </p:clrMapOvr>
  <p:transition spd="slow"/>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图片 4" descr="Screenshot_20180925-141142"/>
          <p:cNvPicPr>
            <a:picLocks noChangeAspect="1"/>
          </p:cNvPicPr>
          <p:nvPr/>
        </p:nvPicPr>
        <p:blipFill>
          <a:blip r:embed="rId3"/>
          <a:srcRect b="11041"/>
          <a:stretch>
            <a:fillRect/>
          </a:stretch>
        </p:blipFill>
        <p:spPr>
          <a:xfrm>
            <a:off x="476250" y="773113"/>
            <a:ext cx="3406775" cy="6062662"/>
          </a:xfrm>
          <a:prstGeom prst="rect">
            <a:avLst/>
          </a:prstGeom>
          <a:noFill/>
          <a:ln w="9525">
            <a:noFill/>
          </a:ln>
        </p:spPr>
      </p:pic>
      <p:sp>
        <p:nvSpPr>
          <p:cNvPr id="25602" name="MH_PageTitle"/>
          <p:cNvSpPr txBox="1"/>
          <p:nvPr>
            <p:custDataLst>
              <p:tags r:id="rId1"/>
            </p:custDataLst>
          </p:nvPr>
        </p:nvSpPr>
        <p:spPr>
          <a:xfrm>
            <a:off x="838200" y="111125"/>
            <a:ext cx="10515600" cy="534988"/>
          </a:xfrm>
          <a:prstGeom prst="rect">
            <a:avLst/>
          </a:prstGeom>
          <a:noFill/>
          <a:ln w="9525">
            <a:noFill/>
          </a:ln>
        </p:spPr>
        <p:txBody>
          <a:bodyPr anchor="t"/>
          <a:lstStyle/>
          <a:p>
            <a:pPr defTabSz="914400">
              <a:lnSpc>
                <a:spcPct val="90000"/>
              </a:lnSpc>
            </a:pPr>
            <a:r>
              <a:rPr lang="zh-CN" altLang="en-US" sz="3600" dirty="0">
                <a:solidFill>
                  <a:schemeClr val="bg1"/>
                </a:solidFill>
                <a:latin typeface="微软雅黑" panose="020B0503020204020204" pitchFamily="34" charset="-122"/>
                <a:ea typeface="微软雅黑" panose="020B0503020204020204" pitchFamily="34" charset="-122"/>
              </a:rPr>
              <a:t>全球学术快报</a:t>
            </a:r>
            <a:r>
              <a:rPr lang="en-US" altLang="zh-CN" sz="3600" dirty="0">
                <a:solidFill>
                  <a:schemeClr val="bg1"/>
                </a:solidFill>
                <a:latin typeface="微软雅黑" panose="020B0503020204020204" pitchFamily="34" charset="-122"/>
                <a:ea typeface="微软雅黑" panose="020B0503020204020204" pitchFamily="34" charset="-122"/>
              </a:rPr>
              <a:t>——</a:t>
            </a:r>
            <a:r>
              <a:rPr lang="zh-CN" altLang="en-US" sz="3600" dirty="0">
                <a:solidFill>
                  <a:schemeClr val="bg1"/>
                </a:solidFill>
                <a:latin typeface="微软雅黑" panose="020B0503020204020204" pitchFamily="34" charset="-122"/>
                <a:ea typeface="微软雅黑" panose="020B0503020204020204" pitchFamily="34" charset="-122"/>
              </a:rPr>
              <a:t>登录关联</a:t>
            </a:r>
          </a:p>
        </p:txBody>
      </p:sp>
      <p:grpSp>
        <p:nvGrpSpPr>
          <p:cNvPr id="9" name="组合 8"/>
          <p:cNvGrpSpPr/>
          <p:nvPr/>
        </p:nvGrpSpPr>
        <p:grpSpPr>
          <a:xfrm>
            <a:off x="3856038" y="788988"/>
            <a:ext cx="4537075" cy="5962650"/>
            <a:chOff x="5568646" y="1107155"/>
            <a:chExt cx="4537502" cy="5962904"/>
          </a:xfrm>
        </p:grpSpPr>
        <p:pic>
          <p:nvPicPr>
            <p:cNvPr id="25604" name="图片 7"/>
            <p:cNvPicPr>
              <a:picLocks noChangeAspect="1"/>
            </p:cNvPicPr>
            <p:nvPr/>
          </p:nvPicPr>
          <p:blipFill>
            <a:blip r:embed="rId4"/>
            <a:stretch>
              <a:fillRect/>
            </a:stretch>
          </p:blipFill>
          <p:spPr>
            <a:xfrm>
              <a:off x="6158859" y="1107155"/>
              <a:ext cx="3352457" cy="5962904"/>
            </a:xfrm>
            <a:prstGeom prst="rect">
              <a:avLst/>
            </a:prstGeom>
            <a:noFill/>
            <a:ln w="9525">
              <a:noFill/>
            </a:ln>
          </p:spPr>
        </p:pic>
        <p:sp>
          <p:nvSpPr>
            <p:cNvPr id="32" name="矩形 31"/>
            <p:cNvSpPr/>
            <p:nvPr/>
          </p:nvSpPr>
          <p:spPr>
            <a:xfrm>
              <a:off x="6217994" y="1715194"/>
              <a:ext cx="3191175" cy="38577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13" tIns="45706" rIns="91413" bIns="45706" anchor="ctr"/>
            <a:lstStyle/>
            <a:p>
              <a:pPr algn="ctr" fontAlgn="base">
                <a:buFont typeface="Arial" panose="020B0604020202020204" pitchFamily="34" charset="0"/>
                <a:buNone/>
                <a:defRPr/>
              </a:pPr>
              <a:endParaRPr lang="zh-CN" altLang="en-US" sz="1900" strike="noStrike" noProof="1">
                <a:solidFill>
                  <a:schemeClr val="tx1">
                    <a:lumMod val="50000"/>
                  </a:schemeClr>
                </a:solidFill>
              </a:endParaRPr>
            </a:p>
          </p:txBody>
        </p:sp>
        <p:sp>
          <p:nvSpPr>
            <p:cNvPr id="33" name="矩形 32"/>
            <p:cNvSpPr/>
            <p:nvPr/>
          </p:nvSpPr>
          <p:spPr>
            <a:xfrm>
              <a:off x="5568646" y="2100972"/>
              <a:ext cx="4537502" cy="673129"/>
            </a:xfrm>
            <a:prstGeom prst="rect">
              <a:avLst/>
            </a:prstGeom>
            <a:solidFill>
              <a:schemeClr val="bg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13" tIns="45706" rIns="91413" bIns="45706" anchor="ctr"/>
            <a:lstStyle/>
            <a:p>
              <a:pPr algn="ctr" fontAlgn="base">
                <a:buFont typeface="Arial" panose="020B0604020202020204" pitchFamily="34" charset="0"/>
                <a:buNone/>
                <a:defRPr/>
              </a:pPr>
              <a:r>
                <a:rPr lang="zh-CN" altLang="en-US" sz="3200" strike="noStrike" noProof="1">
                  <a:solidFill>
                    <a:schemeClr val="tx1">
                      <a:lumMod val="50000"/>
                    </a:schemeClr>
                  </a:solidFill>
                  <a:latin typeface="微软雅黑" panose="020B0503020204020204" pitchFamily="34" charset="-122"/>
                  <a:ea typeface="微软雅黑" panose="020B0503020204020204" pitchFamily="34" charset="-122"/>
                </a:rPr>
                <a:t>手机号注册</a:t>
              </a:r>
              <a:r>
                <a:rPr lang="en-US" altLang="zh-CN" sz="3200" strike="noStrike" noProof="1">
                  <a:solidFill>
                    <a:schemeClr val="tx1">
                      <a:lumMod val="50000"/>
                    </a:schemeClr>
                  </a:solidFill>
                  <a:latin typeface="微软雅黑" panose="020B0503020204020204" pitchFamily="34" charset="-122"/>
                  <a:ea typeface="微软雅黑" panose="020B0503020204020204" pitchFamily="34" charset="-122"/>
                </a:rPr>
                <a:t> </a:t>
              </a:r>
              <a:r>
                <a:rPr lang="zh-CN" altLang="en-US" sz="3200" strike="noStrike" noProof="1">
                  <a:solidFill>
                    <a:schemeClr val="tx1">
                      <a:lumMod val="50000"/>
                    </a:schemeClr>
                  </a:solidFill>
                  <a:latin typeface="微软雅黑" panose="020B0503020204020204" pitchFamily="34" charset="-122"/>
                  <a:ea typeface="微软雅黑" panose="020B0503020204020204" pitchFamily="34" charset="-122"/>
                </a:rPr>
                <a:t>或</a:t>
              </a:r>
              <a:r>
                <a:rPr lang="en-US" altLang="zh-CN" sz="3200" strike="noStrike" noProof="1">
                  <a:solidFill>
                    <a:schemeClr val="tx1">
                      <a:lumMod val="50000"/>
                    </a:schemeClr>
                  </a:solidFill>
                  <a:latin typeface="微软雅黑" panose="020B0503020204020204" pitchFamily="34" charset="-122"/>
                  <a:ea typeface="微软雅黑" panose="020B0503020204020204" pitchFamily="34" charset="-122"/>
                </a:rPr>
                <a:t> </a:t>
              </a:r>
              <a:r>
                <a:rPr lang="zh-CN" altLang="en-US" sz="3200" strike="noStrike" noProof="1">
                  <a:solidFill>
                    <a:schemeClr val="tx1">
                      <a:lumMod val="50000"/>
                    </a:schemeClr>
                  </a:solidFill>
                  <a:latin typeface="微软雅黑" panose="020B0503020204020204" pitchFamily="34" charset="-122"/>
                  <a:ea typeface="微软雅黑" panose="020B0503020204020204" pitchFamily="34" charset="-122"/>
                </a:rPr>
                <a:t>普通注册</a:t>
              </a:r>
            </a:p>
          </p:txBody>
        </p:sp>
      </p:grpSp>
      <p:pic>
        <p:nvPicPr>
          <p:cNvPr id="18" name="Picture 5"/>
          <p:cNvPicPr>
            <a:picLocks noChangeAspect="1"/>
          </p:cNvPicPr>
          <p:nvPr/>
        </p:nvPicPr>
        <p:blipFill>
          <a:blip r:embed="rId5"/>
          <a:stretch>
            <a:fillRect/>
          </a:stretch>
        </p:blipFill>
        <p:spPr>
          <a:xfrm>
            <a:off x="8393113" y="788988"/>
            <a:ext cx="3349625" cy="5962650"/>
          </a:xfrm>
          <a:prstGeom prst="rect">
            <a:avLst/>
          </a:prstGeom>
          <a:noFill/>
          <a:ln w="9525">
            <a:noFill/>
          </a:ln>
        </p:spPr>
      </p:pic>
      <p:sp>
        <p:nvSpPr>
          <p:cNvPr id="25" name="矩形 24"/>
          <p:cNvSpPr/>
          <p:nvPr/>
        </p:nvSpPr>
        <p:spPr>
          <a:xfrm>
            <a:off x="8532813" y="2068830"/>
            <a:ext cx="1778000" cy="38735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13" tIns="45706" rIns="91413" bIns="45706" anchor="ctr"/>
          <a:lstStyle/>
          <a:p>
            <a:pPr algn="ctr" fontAlgn="base">
              <a:buFont typeface="Arial" panose="020B0604020202020204" pitchFamily="34" charset="0"/>
              <a:buNone/>
              <a:defRPr/>
            </a:pPr>
            <a:endParaRPr lang="zh-CN" altLang="en-US" strike="noStrike" noProof="1"/>
          </a:p>
        </p:txBody>
      </p:sp>
      <p:pic>
        <p:nvPicPr>
          <p:cNvPr id="2" name="图片 1"/>
          <p:cNvPicPr>
            <a:picLocks noChangeAspect="1"/>
          </p:cNvPicPr>
          <p:nvPr/>
        </p:nvPicPr>
        <p:blipFill>
          <a:blip r:embed="rId6"/>
          <a:srcRect l="2600" t="11810" r="2315" b="53900"/>
          <a:stretch>
            <a:fillRect/>
          </a:stretch>
        </p:blipFill>
        <p:spPr>
          <a:xfrm>
            <a:off x="585788" y="2563813"/>
            <a:ext cx="3187700" cy="2044700"/>
          </a:xfrm>
          <a:prstGeom prst="rect">
            <a:avLst/>
          </a:prstGeom>
          <a:noFill/>
          <a:ln w="19050" cap="flat" cmpd="sng">
            <a:solidFill>
              <a:srgbClr val="FF0000"/>
            </a:solidFill>
            <a:prstDash val="solid"/>
            <a:miter/>
            <a:headEnd type="none" w="med" len="med"/>
            <a:tailEnd type="none" w="med" len="med"/>
          </a:ln>
        </p:spPr>
      </p:pic>
      <p:sp>
        <p:nvSpPr>
          <p:cNvPr id="3" name="矩形 2"/>
          <p:cNvSpPr/>
          <p:nvPr/>
        </p:nvSpPr>
        <p:spPr>
          <a:xfrm>
            <a:off x="1893888" y="2201863"/>
            <a:ext cx="565150" cy="25717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13" tIns="45706" rIns="91413" bIns="45706" anchor="ctr"/>
          <a:lstStyle/>
          <a:p>
            <a:pPr algn="ctr" fontAlgn="base">
              <a:buFont typeface="Arial" panose="020B0604020202020204" pitchFamily="34" charset="0"/>
              <a:buNone/>
              <a:defRPr/>
            </a:pPr>
            <a:endParaRPr lang="zh-CN" altLang="en-US" sz="1900" strike="noStrike" noProof="1">
              <a:solidFill>
                <a:schemeClr val="tx1">
                  <a:lumMod val="50000"/>
                </a:schemeClr>
              </a:solidFill>
            </a:endParaRPr>
          </a:p>
        </p:txBody>
      </p:sp>
      <p:sp>
        <p:nvSpPr>
          <p:cNvPr id="28" name="矩形 27"/>
          <p:cNvSpPr/>
          <p:nvPr/>
        </p:nvSpPr>
        <p:spPr>
          <a:xfrm>
            <a:off x="1895475" y="1719263"/>
            <a:ext cx="1897063" cy="481013"/>
          </a:xfrm>
          <a:prstGeom prst="rect">
            <a:avLst/>
          </a:prstGeom>
          <a:solidFill>
            <a:schemeClr val="bg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13" tIns="45706" rIns="91413" bIns="45706" anchor="ctr"/>
          <a:lstStyle/>
          <a:p>
            <a:pPr algn="ctr" fontAlgn="base">
              <a:buFont typeface="Arial" panose="020B0604020202020204" pitchFamily="34" charset="0"/>
              <a:buNone/>
              <a:defRPr/>
            </a:pPr>
            <a:r>
              <a:rPr lang="zh-CN" altLang="en-US" sz="3200" strike="noStrike" noProof="1">
                <a:solidFill>
                  <a:schemeClr val="tx1">
                    <a:lumMod val="50000"/>
                  </a:schemeClr>
                </a:solidFill>
                <a:latin typeface="微软雅黑" panose="020B0503020204020204" pitchFamily="34" charset="-122"/>
                <a:ea typeface="微软雅黑" panose="020B0503020204020204" pitchFamily="34" charset="-122"/>
              </a:rPr>
              <a:t>点击登录</a:t>
            </a:r>
          </a:p>
        </p:txBody>
      </p:sp>
      <p:sp>
        <p:nvSpPr>
          <p:cNvPr id="30" name="矩形 29"/>
          <p:cNvSpPr/>
          <p:nvPr/>
        </p:nvSpPr>
        <p:spPr>
          <a:xfrm>
            <a:off x="2889250" y="4356100"/>
            <a:ext cx="763588" cy="25241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13" tIns="45706" rIns="91413" bIns="45706" anchor="ctr"/>
          <a:lstStyle/>
          <a:p>
            <a:pPr algn="ctr" fontAlgn="base">
              <a:buFont typeface="Arial" panose="020B0604020202020204" pitchFamily="34" charset="0"/>
              <a:buNone/>
              <a:defRPr/>
            </a:pPr>
            <a:endParaRPr lang="zh-CN" altLang="en-US" sz="1900" strike="noStrike" noProof="1">
              <a:solidFill>
                <a:schemeClr val="tx1">
                  <a:lumMod val="50000"/>
                </a:schemeClr>
              </a:solidFill>
            </a:endParaRPr>
          </a:p>
        </p:txBody>
      </p:sp>
      <p:sp>
        <p:nvSpPr>
          <p:cNvPr id="31" name="矩形 30"/>
          <p:cNvSpPr/>
          <p:nvPr/>
        </p:nvSpPr>
        <p:spPr>
          <a:xfrm>
            <a:off x="1663700" y="4605338"/>
            <a:ext cx="1989138" cy="596900"/>
          </a:xfrm>
          <a:prstGeom prst="rect">
            <a:avLst/>
          </a:prstGeom>
          <a:solidFill>
            <a:schemeClr val="bg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13" tIns="45706" rIns="91413" bIns="45706" anchor="ctr"/>
          <a:lstStyle/>
          <a:p>
            <a:pPr algn="ctr" fontAlgn="base">
              <a:buFont typeface="Arial" panose="020B0604020202020204" pitchFamily="34" charset="0"/>
              <a:buNone/>
              <a:defRPr/>
            </a:pPr>
            <a:r>
              <a:rPr lang="zh-CN" altLang="en-US" sz="3200" strike="noStrike" noProof="1">
                <a:solidFill>
                  <a:schemeClr val="tx1">
                    <a:lumMod val="50000"/>
                  </a:schemeClr>
                </a:solidFill>
                <a:latin typeface="微软雅黑" panose="020B0503020204020204" pitchFamily="34" charset="-122"/>
                <a:ea typeface="微软雅黑" panose="020B0503020204020204" pitchFamily="34" charset="-122"/>
              </a:rPr>
              <a:t>立即注册</a:t>
            </a:r>
          </a:p>
        </p:txBody>
      </p:sp>
      <p:pic>
        <p:nvPicPr>
          <p:cNvPr id="4" name="图片 3" descr="Screenshot_20180925-141220"/>
          <p:cNvPicPr>
            <a:picLocks noChangeAspect="1"/>
          </p:cNvPicPr>
          <p:nvPr/>
        </p:nvPicPr>
        <p:blipFill>
          <a:blip r:embed="rId7"/>
          <a:srcRect b="12643"/>
          <a:stretch>
            <a:fillRect/>
          </a:stretch>
        </p:blipFill>
        <p:spPr>
          <a:xfrm>
            <a:off x="4505325" y="788988"/>
            <a:ext cx="3406775" cy="5953125"/>
          </a:xfrm>
          <a:prstGeom prst="rect">
            <a:avLst/>
          </a:prstGeom>
          <a:noFill/>
          <a:ln w="9525">
            <a:noFill/>
          </a:ln>
        </p:spPr>
      </p:pic>
      <p:sp>
        <p:nvSpPr>
          <p:cNvPr id="34" name="矩形 33"/>
          <p:cNvSpPr/>
          <p:nvPr/>
        </p:nvSpPr>
        <p:spPr>
          <a:xfrm>
            <a:off x="5783263" y="2479675"/>
            <a:ext cx="1898650" cy="481013"/>
          </a:xfrm>
          <a:prstGeom prst="rect">
            <a:avLst/>
          </a:prstGeom>
          <a:solidFill>
            <a:schemeClr val="bg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13" tIns="45706" rIns="91413" bIns="45706" anchor="ctr"/>
          <a:lstStyle/>
          <a:p>
            <a:pPr algn="ctr" fontAlgn="base">
              <a:buFont typeface="Arial" panose="020B0604020202020204" pitchFamily="34" charset="0"/>
              <a:buNone/>
              <a:defRPr/>
            </a:pPr>
            <a:r>
              <a:rPr lang="zh-CN" altLang="en-US" sz="3200" strike="noStrike" noProof="1">
                <a:solidFill>
                  <a:schemeClr val="tx1">
                    <a:lumMod val="50000"/>
                  </a:schemeClr>
                </a:solidFill>
                <a:latin typeface="微软雅黑" panose="020B0503020204020204" pitchFamily="34" charset="-122"/>
                <a:ea typeface="微软雅黑" panose="020B0503020204020204" pitchFamily="34" charset="-122"/>
              </a:rPr>
              <a:t>修改关联</a:t>
            </a:r>
          </a:p>
        </p:txBody>
      </p:sp>
      <p:sp>
        <p:nvSpPr>
          <p:cNvPr id="26" name="矩形 25"/>
          <p:cNvSpPr/>
          <p:nvPr/>
        </p:nvSpPr>
        <p:spPr>
          <a:xfrm>
            <a:off x="5764213" y="2176463"/>
            <a:ext cx="911225" cy="28257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13" tIns="45706" rIns="91413" bIns="45706" anchor="ctr"/>
          <a:lstStyle/>
          <a:p>
            <a:pPr algn="ctr" fontAlgn="base">
              <a:buFont typeface="Arial" panose="020B0604020202020204" pitchFamily="34" charset="0"/>
              <a:buNone/>
              <a:defRPr/>
            </a:pPr>
            <a:endParaRPr lang="zh-CN" altLang="en-US" strike="noStrike" noProof="1"/>
          </a:p>
        </p:txBody>
      </p:sp>
      <p:pic>
        <p:nvPicPr>
          <p:cNvPr id="25617" name="图片 5"/>
          <p:cNvPicPr>
            <a:picLocks noChangeAspect="1"/>
          </p:cNvPicPr>
          <p:nvPr/>
        </p:nvPicPr>
        <p:blipFill>
          <a:blip r:embed="rId8"/>
          <a:stretch>
            <a:fillRect/>
          </a:stretch>
        </p:blipFill>
        <p:spPr>
          <a:xfrm>
            <a:off x="442913" y="6207125"/>
            <a:ext cx="3440112" cy="498475"/>
          </a:xfrm>
          <a:prstGeom prst="rect">
            <a:avLst/>
          </a:prstGeom>
          <a:noFill/>
          <a:ln w="9525">
            <a:noFill/>
          </a:ln>
        </p:spPr>
      </p:pic>
      <p:sp>
        <p:nvSpPr>
          <p:cNvPr id="8" name="矩形 7"/>
          <p:cNvSpPr/>
          <p:nvPr/>
        </p:nvSpPr>
        <p:spPr>
          <a:xfrm>
            <a:off x="3141663" y="6238875"/>
            <a:ext cx="565150" cy="4191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13" tIns="45706" rIns="91413" bIns="45706" anchor="ctr"/>
          <a:lstStyle/>
          <a:p>
            <a:pPr algn="ctr" fontAlgn="base">
              <a:buFont typeface="Arial" panose="020B0604020202020204" pitchFamily="34" charset="0"/>
              <a:buNone/>
              <a:defRPr/>
            </a:pPr>
            <a:endParaRPr lang="zh-CN" altLang="en-US" sz="1900" strike="noStrike" noProof="1">
              <a:solidFill>
                <a:schemeClr val="tx1">
                  <a:lumMod val="50000"/>
                </a:schemeClr>
              </a:solidFill>
            </a:endParaRPr>
          </a:p>
        </p:txBody>
      </p:sp>
      <p:sp>
        <p:nvSpPr>
          <p:cNvPr id="5" name="矩形 4"/>
          <p:cNvSpPr/>
          <p:nvPr/>
        </p:nvSpPr>
        <p:spPr>
          <a:xfrm>
            <a:off x="8532813" y="4710113"/>
            <a:ext cx="2982913" cy="59055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13" tIns="45706" rIns="91413" bIns="45706" anchor="ctr"/>
          <a:lstStyle/>
          <a:p>
            <a:pPr algn="ctr" fontAlgn="base">
              <a:buFont typeface="Arial" panose="020B0604020202020204" pitchFamily="34" charset="0"/>
              <a:buNone/>
              <a:defRPr/>
            </a:pPr>
            <a:endParaRPr lang="zh-CN" altLang="en-US" strike="noStrike" noProof="1"/>
          </a:p>
        </p:txBody>
      </p:sp>
    </p:spTree>
  </p:cSld>
  <p:clrMapOvr>
    <a:masterClrMapping/>
  </p:clrMapOvr>
  <p:transition spd="slow" advClick="0" advTm="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par>
                          <p:cTn id="13" fill="hold">
                            <p:stCondLst>
                              <p:cond delay="500"/>
                            </p:stCondLst>
                            <p:childTnLst>
                              <p:par>
                                <p:cTn id="14" presetID="22" presetClass="entr" presetSubtype="4" fill="hold" grpId="0" nodeType="after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wipe(down)">
                                      <p:cBhvr>
                                        <p:cTn id="16" dur="500"/>
                                        <p:tgtEl>
                                          <p:spTgt spid="2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up)">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wipe(down)">
                                      <p:cBhvr>
                                        <p:cTn id="26" dur="500"/>
                                        <p:tgtEl>
                                          <p:spTgt spid="30"/>
                                        </p:tgtEl>
                                      </p:cBhvr>
                                    </p:animEffect>
                                  </p:childTnLst>
                                </p:cTn>
                              </p:par>
                            </p:childTnLst>
                          </p:cTn>
                        </p:par>
                        <p:par>
                          <p:cTn id="27" fill="hold">
                            <p:stCondLst>
                              <p:cond delay="500"/>
                            </p:stCondLst>
                            <p:childTnLst>
                              <p:par>
                                <p:cTn id="28" presetID="22" presetClass="entr" presetSubtype="4" fill="hold" grpId="0" nodeType="after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wipe(down)">
                                      <p:cBhvr>
                                        <p:cTn id="30" dur="500"/>
                                        <p:tgtEl>
                                          <p:spTgt spid="31"/>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2"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wipe(right)">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nodeType="click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wipe(up)">
                                      <p:cBhvr>
                                        <p:cTn id="40" dur="500"/>
                                        <p:tgtEl>
                                          <p:spTgt spid="4"/>
                                        </p:tgtEl>
                                      </p:cBhvr>
                                    </p:animEffect>
                                  </p:childTnLst>
                                </p:cTn>
                              </p:par>
                            </p:childTnLst>
                          </p:cTn>
                        </p:par>
                        <p:par>
                          <p:cTn id="41" fill="hold">
                            <p:stCondLst>
                              <p:cond delay="500"/>
                            </p:stCondLst>
                            <p:childTnLst>
                              <p:par>
                                <p:cTn id="42" presetID="22" presetClass="entr" presetSubtype="4" fill="hold" grpId="0" nodeType="after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wipe(down)">
                                      <p:cBhvr>
                                        <p:cTn id="44" dur="500"/>
                                        <p:tgtEl>
                                          <p:spTgt spid="26"/>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34"/>
                                        </p:tgtEl>
                                        <p:attrNameLst>
                                          <p:attrName>style.visibility</p:attrName>
                                        </p:attrNameLst>
                                      </p:cBhvr>
                                      <p:to>
                                        <p:strVal val="visible"/>
                                      </p:to>
                                    </p:set>
                                    <p:animEffect transition="in" filter="wipe(down)">
                                      <p:cBhvr>
                                        <p:cTn id="47" dur="500"/>
                                        <p:tgtEl>
                                          <p:spTgt spid="34"/>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42" fill="hold"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barn(outHorizontal)">
                                      <p:cBhvr>
                                        <p:cTn id="52" dur="500"/>
                                        <p:tgtEl>
                                          <p:spTgt spid="18"/>
                                        </p:tgtEl>
                                      </p:cBhvr>
                                    </p:animEffect>
                                  </p:childTnLst>
                                </p:cTn>
                              </p:par>
                            </p:childTnLst>
                          </p:cTn>
                        </p:par>
                        <p:par>
                          <p:cTn id="53" fill="hold">
                            <p:stCondLst>
                              <p:cond delay="500"/>
                            </p:stCondLst>
                            <p:childTnLst>
                              <p:par>
                                <p:cTn id="54" presetID="22" presetClass="entr" presetSubtype="4" fill="hold" grpId="0" nodeType="afterEffect">
                                  <p:stCondLst>
                                    <p:cond delay="0"/>
                                  </p:stCondLst>
                                  <p:childTnLst>
                                    <p:set>
                                      <p:cBhvr>
                                        <p:cTn id="55" dur="1" fill="hold">
                                          <p:stCondLst>
                                            <p:cond delay="0"/>
                                          </p:stCondLst>
                                        </p:cTn>
                                        <p:tgtEl>
                                          <p:spTgt spid="25"/>
                                        </p:tgtEl>
                                        <p:attrNameLst>
                                          <p:attrName>style.visibility</p:attrName>
                                        </p:attrNameLst>
                                      </p:cBhvr>
                                      <p:to>
                                        <p:strVal val="visible"/>
                                      </p:to>
                                    </p:set>
                                    <p:animEffect transition="in" filter="wipe(down)">
                                      <p:cBhvr>
                                        <p:cTn id="56" dur="500"/>
                                        <p:tgtEl>
                                          <p:spTgt spid="25"/>
                                        </p:tgtEl>
                                      </p:cBhvr>
                                    </p:animEffect>
                                  </p:childTnLst>
                                </p:cTn>
                              </p:par>
                            </p:childTnLst>
                          </p:cTn>
                        </p:par>
                        <p:par>
                          <p:cTn id="57" fill="hold">
                            <p:stCondLst>
                              <p:cond delay="1000"/>
                            </p:stCondLst>
                            <p:childTnLst>
                              <p:par>
                                <p:cTn id="58" presetID="22" presetClass="entr" presetSubtype="4" fill="hold" grpId="0" nodeType="afterEffect">
                                  <p:stCondLst>
                                    <p:cond delay="0"/>
                                  </p:stCondLst>
                                  <p:childTnLst>
                                    <p:set>
                                      <p:cBhvr>
                                        <p:cTn id="59" dur="1" fill="hold">
                                          <p:stCondLst>
                                            <p:cond delay="0"/>
                                          </p:stCondLst>
                                        </p:cTn>
                                        <p:tgtEl>
                                          <p:spTgt spid="5"/>
                                        </p:tgtEl>
                                        <p:attrNameLst>
                                          <p:attrName>style.visibility</p:attrName>
                                        </p:attrNameLst>
                                      </p:cBhvr>
                                      <p:to>
                                        <p:strVal val="visible"/>
                                      </p:to>
                                    </p:set>
                                    <p:animEffect transition="in" filter="wipe(down)">
                                      <p:cBhvr>
                                        <p:cTn id="6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ldLvl="0" animBg="1"/>
      <p:bldP spid="3" grpId="0" bldLvl="0" animBg="1"/>
      <p:bldP spid="28" grpId="0" bldLvl="0" animBg="1"/>
      <p:bldP spid="30" grpId="0" bldLvl="0" animBg="1"/>
      <p:bldP spid="31" grpId="0" bldLvl="0" animBg="1"/>
      <p:bldP spid="34" grpId="0" bldLvl="0" animBg="1"/>
      <p:bldP spid="26" grpId="0" bldLvl="0" animBg="1"/>
      <p:bldP spid="8" grpId="0" bldLvl="0" animBg="1"/>
      <p:bldP spid="5" grpId="0" bldLvl="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MH_PageTitle"/>
          <p:cNvSpPr txBox="1"/>
          <p:nvPr>
            <p:custDataLst>
              <p:tags r:id="rId1"/>
            </p:custDataLst>
          </p:nvPr>
        </p:nvSpPr>
        <p:spPr>
          <a:xfrm>
            <a:off x="838200" y="111125"/>
            <a:ext cx="10515600" cy="534988"/>
          </a:xfrm>
          <a:prstGeom prst="rect">
            <a:avLst/>
          </a:prstGeom>
          <a:noFill/>
          <a:ln w="9525">
            <a:noFill/>
          </a:ln>
        </p:spPr>
        <p:txBody>
          <a:bodyPr anchor="t"/>
          <a:lstStyle/>
          <a:p>
            <a:pPr defTabSz="914400">
              <a:lnSpc>
                <a:spcPct val="90000"/>
              </a:lnSpc>
            </a:pPr>
            <a:r>
              <a:rPr lang="zh-CN" altLang="en-US" sz="3600" dirty="0">
                <a:solidFill>
                  <a:schemeClr val="bg1"/>
                </a:solidFill>
                <a:latin typeface="微软雅黑" panose="020B0503020204020204" pitchFamily="34" charset="-122"/>
                <a:ea typeface="微软雅黑" panose="020B0503020204020204" pitchFamily="34" charset="-122"/>
              </a:rPr>
              <a:t>全球学术快报</a:t>
            </a:r>
            <a:r>
              <a:rPr lang="en-US" altLang="zh-CN" sz="3600" dirty="0">
                <a:solidFill>
                  <a:schemeClr val="bg1"/>
                </a:solidFill>
                <a:latin typeface="微软雅黑" panose="020B0503020204020204" pitchFamily="34" charset="-122"/>
                <a:ea typeface="微软雅黑" panose="020B0503020204020204" pitchFamily="34" charset="-122"/>
              </a:rPr>
              <a:t>——</a:t>
            </a:r>
            <a:r>
              <a:rPr lang="zh-CN" altLang="en-US" sz="3600" dirty="0">
                <a:solidFill>
                  <a:schemeClr val="bg1"/>
                </a:solidFill>
                <a:latin typeface="微软雅黑" panose="020B0503020204020204" pitchFamily="34" charset="-122"/>
                <a:ea typeface="微软雅黑" panose="020B0503020204020204" pitchFamily="34" charset="-122"/>
              </a:rPr>
              <a:t>首页</a:t>
            </a:r>
          </a:p>
        </p:txBody>
      </p:sp>
      <p:pic>
        <p:nvPicPr>
          <p:cNvPr id="26626" name="图片 6" descr="phone"/>
          <p:cNvPicPr>
            <a:picLocks noChangeAspect="1"/>
          </p:cNvPicPr>
          <p:nvPr/>
        </p:nvPicPr>
        <p:blipFill>
          <a:blip r:embed="rId4"/>
          <a:stretch>
            <a:fillRect/>
          </a:stretch>
        </p:blipFill>
        <p:spPr>
          <a:xfrm>
            <a:off x="7062788" y="142875"/>
            <a:ext cx="3794125" cy="6637338"/>
          </a:xfrm>
          <a:prstGeom prst="rect">
            <a:avLst/>
          </a:prstGeom>
          <a:noFill/>
          <a:ln w="9525">
            <a:noFill/>
          </a:ln>
        </p:spPr>
      </p:pic>
      <p:sp>
        <p:nvSpPr>
          <p:cNvPr id="51" name="文本框 50"/>
          <p:cNvSpPr txBox="1"/>
          <p:nvPr/>
        </p:nvSpPr>
        <p:spPr>
          <a:xfrm>
            <a:off x="768350" y="2203450"/>
            <a:ext cx="4937760" cy="3969385"/>
          </a:xfrm>
          <a:prstGeom prst="rect">
            <a:avLst/>
          </a:prstGeom>
          <a:noFill/>
          <a:ln w="9525">
            <a:noFill/>
          </a:ln>
        </p:spPr>
        <p:txBody>
          <a:bodyPr wrap="square" anchor="t">
            <a:spAutoFit/>
          </a:bodyPr>
          <a:lstStyle/>
          <a:p>
            <a:pPr>
              <a:lnSpc>
                <a:spcPct val="150000"/>
              </a:lnSpc>
            </a:pPr>
            <a:r>
              <a:rPr lang="zh-CN" altLang="en-US" sz="2800">
                <a:latin typeface="微软雅黑" panose="020B0503020204020204" pitchFamily="34" charset="-122"/>
                <a:ea typeface="微软雅黑" panose="020B0503020204020204" pitchFamily="34" charset="-122"/>
                <a:sym typeface="+mn-ea"/>
              </a:rPr>
              <a:t>①一站式检索</a:t>
            </a:r>
          </a:p>
          <a:p>
            <a:pPr>
              <a:lnSpc>
                <a:spcPct val="150000"/>
              </a:lnSpc>
            </a:pPr>
            <a:r>
              <a:rPr lang="zh-CN" altLang="en-US" sz="2800">
                <a:latin typeface="微软雅黑" panose="020B0503020204020204" pitchFamily="34" charset="-122"/>
                <a:ea typeface="微软雅黑" panose="020B0503020204020204" pitchFamily="34" charset="-122"/>
                <a:sym typeface="+mn-ea"/>
              </a:rPr>
              <a:t>②出版物检索</a:t>
            </a:r>
          </a:p>
          <a:p>
            <a:pPr>
              <a:lnSpc>
                <a:spcPct val="150000"/>
              </a:lnSpc>
            </a:pPr>
            <a:r>
              <a:rPr lang="zh-CN" altLang="en-US" sz="2800">
                <a:latin typeface="微软雅黑" panose="020B0503020204020204" pitchFamily="34" charset="-122"/>
                <a:ea typeface="微软雅黑" panose="020B0503020204020204" pitchFamily="34" charset="-122"/>
                <a:sym typeface="+mn-ea"/>
              </a:rPr>
              <a:t>③专题推荐</a:t>
            </a:r>
            <a:endParaRPr lang="zh-CN" altLang="en-US" sz="2800">
              <a:latin typeface="微软雅黑" panose="020B0503020204020204" pitchFamily="34" charset="-122"/>
              <a:ea typeface="微软雅黑" panose="020B0503020204020204" pitchFamily="34" charset="-122"/>
            </a:endParaRPr>
          </a:p>
          <a:p>
            <a:pPr>
              <a:lnSpc>
                <a:spcPct val="150000"/>
              </a:lnSpc>
            </a:pPr>
            <a:r>
              <a:rPr lang="zh-CN" altLang="en-US" sz="2800">
                <a:latin typeface="微软雅黑" panose="020B0503020204020204" pitchFamily="34" charset="-122"/>
                <a:ea typeface="微软雅黑" panose="020B0503020204020204" pitchFamily="34" charset="-122"/>
                <a:sym typeface="+mn-ea"/>
              </a:rPr>
              <a:t>④</a:t>
            </a:r>
            <a:r>
              <a:rPr lang="zh-CN" altLang="en-US" sz="2800">
                <a:latin typeface="微软雅黑" panose="020B0503020204020204" pitchFamily="34" charset="-122"/>
                <a:ea typeface="微软雅黑" panose="020B0503020204020204" pitchFamily="34" charset="-122"/>
              </a:rPr>
              <a:t>快报定制与推送</a:t>
            </a:r>
          </a:p>
          <a:p>
            <a:pPr>
              <a:lnSpc>
                <a:spcPct val="150000"/>
              </a:lnSpc>
            </a:pPr>
            <a:r>
              <a:rPr lang="zh-CN" altLang="en-US" sz="2800">
                <a:latin typeface="微软雅黑" panose="020B0503020204020204" pitchFamily="34" charset="-122"/>
                <a:ea typeface="微软雅黑" panose="020B0503020204020204" pitchFamily="34" charset="-122"/>
              </a:rPr>
              <a:t>⑤资料库</a:t>
            </a:r>
          </a:p>
          <a:p>
            <a:pPr>
              <a:lnSpc>
                <a:spcPct val="150000"/>
              </a:lnSpc>
            </a:pPr>
            <a:r>
              <a:rPr lang="zh-CN" altLang="en-US" sz="2800">
                <a:latin typeface="微软雅黑" panose="020B0503020204020204" pitchFamily="34" charset="-122"/>
                <a:ea typeface="微软雅黑" panose="020B0503020204020204" pitchFamily="34" charset="-122"/>
              </a:rPr>
              <a:t>⑥个人中心</a:t>
            </a:r>
          </a:p>
        </p:txBody>
      </p:sp>
      <p:sp>
        <p:nvSpPr>
          <p:cNvPr id="2" name="矩形 1"/>
          <p:cNvSpPr/>
          <p:nvPr/>
        </p:nvSpPr>
        <p:spPr>
          <a:xfrm>
            <a:off x="633095" y="2203450"/>
            <a:ext cx="2694305" cy="847725"/>
          </a:xfrm>
          <a:prstGeom prst="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sp>
        <p:nvSpPr>
          <p:cNvPr id="58369" name="矩形 36867"/>
          <p:cNvSpPr>
            <a:spLocks noGrp="1"/>
          </p:cNvSpPr>
          <p:nvPr/>
        </p:nvSpPr>
        <p:spPr>
          <a:xfrm>
            <a:off x="956945" y="1706245"/>
            <a:ext cx="3617913" cy="3444875"/>
          </a:xfrm>
          <a:prstGeom prst="rect">
            <a:avLst/>
          </a:prstGeom>
          <a:noFill/>
          <a:ln w="9525">
            <a:noFill/>
          </a:ln>
        </p:spPr>
        <p:txBody>
          <a:bodyPr anchor="t"/>
          <a:lstStyle/>
          <a:p>
            <a:pPr>
              <a:lnSpc>
                <a:spcPct val="130000"/>
              </a:lnSpc>
              <a:spcBef>
                <a:spcPct val="20000"/>
              </a:spcBef>
            </a:pPr>
            <a:r>
              <a:rPr lang="zh-CN" altLang="en-US" sz="2400" dirty="0">
                <a:latin typeface="微软雅黑" panose="020B0503020204020204" pitchFamily="34" charset="-122"/>
                <a:ea typeface="微软雅黑" panose="020B0503020204020204" pitchFamily="34" charset="-122"/>
                <a:sym typeface="Arial" panose="020B0604020202020204" pitchFamily="34" charset="0"/>
              </a:rPr>
              <a:t>CNKI全球学术快报在实现检索、下载等基本功能的基础上，</a:t>
            </a:r>
            <a:r>
              <a:rPr lang="zh-CN" altLang="en-US" sz="2400" dirty="0">
                <a:solidFill>
                  <a:srgbClr val="FF0000"/>
                </a:solidFill>
                <a:latin typeface="微软雅黑" panose="020B0503020204020204" pitchFamily="34" charset="-122"/>
                <a:ea typeface="微软雅黑" panose="020B0503020204020204" pitchFamily="34" charset="-122"/>
                <a:sym typeface="Arial" panose="020B0604020202020204" pitchFamily="34" charset="0"/>
              </a:rPr>
              <a:t>提供个性化定制、即时推送、读者关注点追踪、内容智能推荐、全文跨平台云同步等功能</a:t>
            </a:r>
            <a:endParaRPr lang="zh-CN" altLang="en-US" sz="2400" dirty="0">
              <a:solidFill>
                <a:schemeClr val="tx2"/>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3" name="文本框 2"/>
          <p:cNvSpPr txBox="1"/>
          <p:nvPr/>
        </p:nvSpPr>
        <p:spPr>
          <a:xfrm>
            <a:off x="392113" y="1195388"/>
            <a:ext cx="4183062" cy="522287"/>
          </a:xfrm>
          <a:prstGeom prst="rect">
            <a:avLst/>
          </a:prstGeom>
          <a:noFill/>
          <a:ln w="9525">
            <a:noFill/>
          </a:ln>
        </p:spPr>
        <p:txBody>
          <a:bodyPr wrap="square" anchor="t">
            <a:spAutoFit/>
          </a:bodyPr>
          <a:lstStyle/>
          <a:p>
            <a:r>
              <a:rPr lang="zh-CN" altLang="en-US" sz="2800" dirty="0">
                <a:latin typeface="微软雅黑" panose="020B0503020204020204" pitchFamily="34" charset="-122"/>
                <a:ea typeface="微软雅黑" panose="020B0503020204020204" pitchFamily="34" charset="-122"/>
                <a:sym typeface="宋体" panose="02010600030101010101" pitchFamily="2" charset="-122"/>
              </a:rPr>
              <a:t>提供导航以及各功能入口</a:t>
            </a:r>
            <a:endParaRPr lang="zh-CN" altLang="en-US" sz="2800" dirty="0">
              <a:solidFill>
                <a:schemeClr val="bg1"/>
              </a:solidFill>
              <a:latin typeface="微软雅黑" panose="020B0503020204020204" pitchFamily="34" charset="-122"/>
              <a:ea typeface="微软雅黑" panose="020B0503020204020204" pitchFamily="34" charset="-122"/>
            </a:endParaRPr>
          </a:p>
        </p:txBody>
      </p:sp>
      <p:pic>
        <p:nvPicPr>
          <p:cNvPr id="4" name="图片 10" descr="Screenshot_20180925-145802"/>
          <p:cNvPicPr>
            <a:picLocks noChangeAspect="1"/>
          </p:cNvPicPr>
          <p:nvPr/>
        </p:nvPicPr>
        <p:blipFill>
          <a:blip r:embed="rId5"/>
          <a:stretch>
            <a:fillRect/>
          </a:stretch>
        </p:blipFill>
        <p:spPr>
          <a:xfrm>
            <a:off x="7336790" y="969010"/>
            <a:ext cx="3126740" cy="4952365"/>
          </a:xfrm>
          <a:prstGeom prst="rect">
            <a:avLst/>
          </a:prstGeom>
          <a:noFill/>
          <a:ln w="9525">
            <a:noFill/>
          </a:ln>
        </p:spPr>
      </p:pic>
      <p:grpSp>
        <p:nvGrpSpPr>
          <p:cNvPr id="8" name="组合 23"/>
          <p:cNvGrpSpPr/>
          <p:nvPr/>
        </p:nvGrpSpPr>
        <p:grpSpPr bwMode="auto">
          <a:xfrm>
            <a:off x="4890621" y="793173"/>
            <a:ext cx="1381125" cy="1226525"/>
            <a:chOff x="5767" y="705"/>
            <a:chExt cx="2535" cy="2252"/>
          </a:xfrm>
        </p:grpSpPr>
        <p:sp>
          <p:nvSpPr>
            <p:cNvPr id="9" name="椭圆 8"/>
            <p:cNvSpPr/>
            <p:nvPr/>
          </p:nvSpPr>
          <p:spPr>
            <a:xfrm>
              <a:off x="5878" y="705"/>
              <a:ext cx="2188" cy="2189"/>
            </a:xfrm>
            <a:prstGeom prst="ellipse">
              <a:avLst/>
            </a:prstGeom>
            <a:solidFill>
              <a:schemeClr val="accent2">
                <a:lumMod val="20000"/>
                <a:lumOff val="80000"/>
              </a:schemeClr>
            </a:solidFill>
            <a:ln w="22225">
              <a:solidFill>
                <a:srgbClr val="F5515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buFont typeface="Arial" panose="020B0604020202020204" pitchFamily="34" charset="0"/>
                <a:buNone/>
                <a:defRPr/>
              </a:pPr>
              <a:endParaRPr lang="zh-CN" altLang="en-US" sz="1200" noProof="1">
                <a:solidFill>
                  <a:srgbClr val="FF0000"/>
                </a:solidFill>
                <a:latin typeface="微软雅黑" panose="020B0503020204020204" pitchFamily="34" charset="-122"/>
                <a:ea typeface="微软雅黑" panose="020B0503020204020204" pitchFamily="34" charset="-122"/>
              </a:endParaRPr>
            </a:p>
          </p:txBody>
        </p:sp>
        <p:sp>
          <p:nvSpPr>
            <p:cNvPr id="10" name="文本框 21"/>
            <p:cNvSpPr txBox="1">
              <a:spLocks noChangeArrowheads="1"/>
            </p:cNvSpPr>
            <p:nvPr/>
          </p:nvSpPr>
          <p:spPr bwMode="auto">
            <a:xfrm>
              <a:off x="5767" y="1113"/>
              <a:ext cx="2535" cy="1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lnSpc>
                  <a:spcPct val="110000"/>
                </a:lnSpc>
                <a:spcBef>
                  <a:spcPct val="0"/>
                </a:spcBef>
                <a:buFont typeface="Arial" panose="020B0604020202020204" pitchFamily="34" charset="0"/>
                <a:buNone/>
              </a:pPr>
              <a:r>
                <a:rPr lang="en-US" altLang="zh-CN" sz="1800" b="1">
                  <a:solidFill>
                    <a:srgbClr val="FF0000"/>
                  </a:solidFill>
                  <a:latin typeface="微软雅黑" panose="020B0503020204020204" pitchFamily="34" charset="-122"/>
                  <a:ea typeface="微软雅黑" panose="020B0503020204020204" pitchFamily="34" charset="-122"/>
                  <a:sym typeface="宋体" panose="02010600030101010101" pitchFamily="2" charset="-122"/>
                </a:rPr>
                <a:t>CNKI</a:t>
              </a:r>
              <a:r>
                <a:rPr lang="zh-CN" altLang="en-US" sz="1800" b="1">
                  <a:solidFill>
                    <a:srgbClr val="FF0000"/>
                  </a:solidFill>
                  <a:latin typeface="微软雅黑" panose="020B0503020204020204" pitchFamily="34" charset="-122"/>
                  <a:ea typeface="微软雅黑" panose="020B0503020204020204" pitchFamily="34" charset="-122"/>
                  <a:sym typeface="宋体" panose="02010600030101010101" pitchFamily="2" charset="-122"/>
                </a:rPr>
                <a:t>一站式搜索</a:t>
              </a:r>
              <a:endParaRPr lang="zh-CN" altLang="en-US" sz="1400" b="1">
                <a:solidFill>
                  <a:srgbClr val="FF0000"/>
                </a:solidFill>
                <a:latin typeface="微软雅黑" panose="020B0503020204020204" pitchFamily="34" charset="-122"/>
                <a:ea typeface="微软雅黑" panose="020B0503020204020204" pitchFamily="34" charset="-122"/>
                <a:sym typeface="宋体" panose="02010600030101010101" pitchFamily="2" charset="-122"/>
              </a:endParaRPr>
            </a:p>
            <a:p>
              <a:pPr algn="ctr" eaLnBrk="1" hangingPunct="1">
                <a:lnSpc>
                  <a:spcPct val="110000"/>
                </a:lnSpc>
                <a:spcBef>
                  <a:spcPct val="0"/>
                </a:spcBef>
                <a:buFont typeface="Arial" panose="020B0604020202020204" pitchFamily="34" charset="0"/>
                <a:buNone/>
              </a:pPr>
              <a:endParaRPr lang="zh-CN" altLang="en-US" sz="1800" b="1">
                <a:solidFill>
                  <a:srgbClr val="FF0000"/>
                </a:solidFill>
                <a:latin typeface="微软雅黑" panose="020B0503020204020204" pitchFamily="34" charset="-122"/>
                <a:ea typeface="微软雅黑" panose="020B0503020204020204" pitchFamily="34" charset="-122"/>
              </a:endParaRPr>
            </a:p>
          </p:txBody>
        </p:sp>
      </p:grpSp>
      <p:cxnSp>
        <p:nvCxnSpPr>
          <p:cNvPr id="12" name="肘形连接符 11"/>
          <p:cNvCxnSpPr/>
          <p:nvPr/>
        </p:nvCxnSpPr>
        <p:spPr>
          <a:xfrm rot="5400000">
            <a:off x="7133487" y="290296"/>
            <a:ext cx="241727" cy="2358391"/>
          </a:xfrm>
          <a:prstGeom prst="bentConnector2">
            <a:avLst/>
          </a:prstGeom>
          <a:ln w="12700">
            <a:solidFill>
              <a:srgbClr val="F55156"/>
            </a:solidFill>
          </a:ln>
        </p:spPr>
        <p:style>
          <a:lnRef idx="1">
            <a:schemeClr val="accent1"/>
          </a:lnRef>
          <a:fillRef idx="0">
            <a:schemeClr val="accent1"/>
          </a:fillRef>
          <a:effectRef idx="0">
            <a:schemeClr val="accent1"/>
          </a:effectRef>
          <a:fontRef idx="minor">
            <a:schemeClr val="tx1"/>
          </a:fontRef>
        </p:style>
      </p:cxnSp>
      <p:sp>
        <p:nvSpPr>
          <p:cNvPr id="5" name="矩形 4"/>
          <p:cNvSpPr/>
          <p:nvPr/>
        </p:nvSpPr>
        <p:spPr>
          <a:xfrm>
            <a:off x="7769225" y="1111885"/>
            <a:ext cx="2340610" cy="302895"/>
          </a:xfrm>
          <a:prstGeom prst="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spTree>
  </p:cSld>
  <p:clrMapOvr>
    <a:masterClrMapping/>
  </p:clrMapOvr>
  <p:transition spd="slow" advClick="0" advTm="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xit" presetSubtype="0" fill="hold" grpId="0" nodeType="withEffect">
                                  <p:stCondLst>
                                    <p:cond delay="0"/>
                                  </p:stCondLst>
                                  <p:childTnLst>
                                    <p:set>
                                      <p:cBhvr>
                                        <p:cTn id="10" dur="1" fill="hold">
                                          <p:stCondLst>
                                            <p:cond delay="0"/>
                                          </p:stCondLst>
                                        </p:cTn>
                                        <p:tgtEl>
                                          <p:spTgt spid="5836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par>
                          <p:cTn id="16" fill="hold">
                            <p:stCondLst>
                              <p:cond delay="500"/>
                            </p:stCondLst>
                            <p:childTnLst>
                              <p:par>
                                <p:cTn id="17" presetID="16" presetClass="entr" presetSubtype="21"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par>
                          <p:cTn id="20" fill="hold">
                            <p:stCondLst>
                              <p:cond delay="1000"/>
                            </p:stCondLst>
                            <p:childTnLst>
                              <p:par>
                                <p:cTn id="21" presetID="3" presetClass="entr" presetSubtype="10"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linds(horizontal)">
                                      <p:cBhvr>
                                        <p:cTn id="23" dur="500"/>
                                        <p:tgtEl>
                                          <p:spTgt spid="8"/>
                                        </p:tgtEl>
                                      </p:cBhvr>
                                    </p:animEffect>
                                  </p:childTnLst>
                                </p:cTn>
                              </p:par>
                              <p:par>
                                <p:cTn id="24" presetID="3" presetClass="entr" presetSubtype="10"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linds(horizontal)">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2" grpId="0" bldLvl="0" animBg="1"/>
      <p:bldP spid="58369" grpId="0"/>
      <p:bldP spid="3" grpId="0"/>
      <p:bldP spid="5" grpId="0" bldLvl="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图片 5" descr="C:\Users\yue\Desktop\244233019062608077.jpg244233019062608077"/>
          <p:cNvPicPr>
            <a:picLocks noChangeAspect="1"/>
          </p:cNvPicPr>
          <p:nvPr/>
        </p:nvPicPr>
        <p:blipFill>
          <a:blip r:embed="rId4"/>
          <a:srcRect/>
          <a:stretch>
            <a:fillRect/>
          </a:stretch>
        </p:blipFill>
        <p:spPr>
          <a:xfrm>
            <a:off x="6579235" y="684530"/>
            <a:ext cx="3965575" cy="6086475"/>
          </a:xfrm>
          <a:prstGeom prst="rect">
            <a:avLst/>
          </a:prstGeom>
          <a:noFill/>
          <a:ln w="9525">
            <a:noFill/>
          </a:ln>
        </p:spPr>
      </p:pic>
      <p:pic>
        <p:nvPicPr>
          <p:cNvPr id="38914" name="图片 4" descr="C:\Users\yue\Desktop\895527701982234772.png895527701982234772"/>
          <p:cNvPicPr>
            <a:picLocks noChangeAspect="1"/>
          </p:cNvPicPr>
          <p:nvPr/>
        </p:nvPicPr>
        <p:blipFill>
          <a:blip r:embed="rId5"/>
          <a:srcRect/>
          <a:stretch>
            <a:fillRect/>
          </a:stretch>
        </p:blipFill>
        <p:spPr>
          <a:xfrm>
            <a:off x="1605915" y="812165"/>
            <a:ext cx="3818890" cy="5830570"/>
          </a:xfrm>
          <a:prstGeom prst="rect">
            <a:avLst/>
          </a:prstGeom>
          <a:noFill/>
          <a:ln w="9525">
            <a:noFill/>
          </a:ln>
        </p:spPr>
      </p:pic>
      <p:sp>
        <p:nvSpPr>
          <p:cNvPr id="17" name="矩形 16"/>
          <p:cNvSpPr/>
          <p:nvPr/>
        </p:nvSpPr>
        <p:spPr>
          <a:xfrm>
            <a:off x="1606550" y="1380490"/>
            <a:ext cx="3818890" cy="479425"/>
          </a:xfrm>
          <a:prstGeom prst="rect">
            <a:avLst/>
          </a:prstGeom>
          <a:noFill/>
          <a:ln w="25400">
            <a:solidFill>
              <a:srgbClr val="FA2D12"/>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2400" strike="noStrike" noProof="1"/>
          </a:p>
        </p:txBody>
      </p:sp>
      <p:sp>
        <p:nvSpPr>
          <p:cNvPr id="18" name="矩形 17"/>
          <p:cNvSpPr/>
          <p:nvPr/>
        </p:nvSpPr>
        <p:spPr>
          <a:xfrm>
            <a:off x="1606550" y="2327910"/>
            <a:ext cx="3818255" cy="4314825"/>
          </a:xfrm>
          <a:prstGeom prst="rect">
            <a:avLst/>
          </a:prstGeom>
          <a:noFill/>
          <a:ln w="25400">
            <a:solidFill>
              <a:srgbClr val="FA2D12"/>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2400" strike="noStrike" noProof="1"/>
          </a:p>
        </p:txBody>
      </p:sp>
      <p:sp>
        <p:nvSpPr>
          <p:cNvPr id="19" name="矩形 18"/>
          <p:cNvSpPr/>
          <p:nvPr/>
        </p:nvSpPr>
        <p:spPr>
          <a:xfrm>
            <a:off x="754698" y="3048000"/>
            <a:ext cx="850900" cy="2451100"/>
          </a:xfrm>
          <a:prstGeom prst="rect">
            <a:avLst/>
          </a:prstGeom>
          <a:solidFill>
            <a:schemeClr val="bg1"/>
          </a:solidFill>
          <a:ln w="25400">
            <a:solidFill>
              <a:srgbClr val="FA2D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r>
              <a:rPr lang="zh-CN" altLang="en-US" sz="2400" strike="noStrike" noProof="1">
                <a:solidFill>
                  <a:schemeClr val="tx1"/>
                </a:solidFill>
              </a:rPr>
              <a:t>智能检索提示</a:t>
            </a:r>
          </a:p>
        </p:txBody>
      </p:sp>
      <p:sp>
        <p:nvSpPr>
          <p:cNvPr id="20" name="矩形 19"/>
          <p:cNvSpPr/>
          <p:nvPr/>
        </p:nvSpPr>
        <p:spPr>
          <a:xfrm>
            <a:off x="6579235" y="1730375"/>
            <a:ext cx="1872615" cy="479425"/>
          </a:xfrm>
          <a:prstGeom prst="rect">
            <a:avLst/>
          </a:prstGeom>
          <a:noFill/>
          <a:ln w="25400">
            <a:solidFill>
              <a:srgbClr val="FA2D12"/>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2400" strike="noStrike" noProof="1"/>
          </a:p>
        </p:txBody>
      </p:sp>
      <p:sp>
        <p:nvSpPr>
          <p:cNvPr id="21" name="矩形 20"/>
          <p:cNvSpPr/>
          <p:nvPr/>
        </p:nvSpPr>
        <p:spPr>
          <a:xfrm>
            <a:off x="8578215" y="1730375"/>
            <a:ext cx="2077085" cy="481330"/>
          </a:xfrm>
          <a:prstGeom prst="rect">
            <a:avLst/>
          </a:prstGeom>
          <a:noFill/>
          <a:ln w="25400">
            <a:solidFill>
              <a:srgbClr val="FA2D12"/>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2400" strike="noStrike" noProof="1"/>
          </a:p>
        </p:txBody>
      </p:sp>
      <p:sp>
        <p:nvSpPr>
          <p:cNvPr id="38920" name="MH_PageTitle"/>
          <p:cNvSpPr txBox="1"/>
          <p:nvPr>
            <p:custDataLst>
              <p:tags r:id="rId1"/>
            </p:custDataLst>
          </p:nvPr>
        </p:nvSpPr>
        <p:spPr>
          <a:xfrm>
            <a:off x="838200" y="111125"/>
            <a:ext cx="10515600" cy="534988"/>
          </a:xfrm>
          <a:prstGeom prst="rect">
            <a:avLst/>
          </a:prstGeom>
          <a:noFill/>
          <a:ln w="9525">
            <a:noFill/>
          </a:ln>
        </p:spPr>
        <p:txBody>
          <a:bodyPr anchor="t"/>
          <a:lstStyle/>
          <a:p>
            <a:pPr defTabSz="914400">
              <a:lnSpc>
                <a:spcPct val="90000"/>
              </a:lnSpc>
            </a:pPr>
            <a:r>
              <a:rPr lang="zh-CN" altLang="en-US" sz="3600" dirty="0">
                <a:solidFill>
                  <a:schemeClr val="bg1"/>
                </a:solidFill>
                <a:latin typeface="微软雅黑" panose="020B0503020204020204" pitchFamily="34" charset="-122"/>
                <a:ea typeface="微软雅黑" panose="020B0503020204020204" pitchFamily="34" charset="-122"/>
              </a:rPr>
              <a:t>全球学术快报</a:t>
            </a:r>
            <a:r>
              <a:rPr lang="en-US" altLang="zh-CN" sz="3600" dirty="0">
                <a:solidFill>
                  <a:schemeClr val="bg1"/>
                </a:solidFill>
                <a:latin typeface="微软雅黑" panose="020B0503020204020204" pitchFamily="34" charset="-122"/>
                <a:ea typeface="微软雅黑" panose="020B0503020204020204" pitchFamily="34" charset="-122"/>
              </a:rPr>
              <a:t>——</a:t>
            </a:r>
            <a:r>
              <a:rPr lang="zh-CN" altLang="en-US" sz="3600" b="1" dirty="0">
                <a:solidFill>
                  <a:schemeClr val="bg1"/>
                </a:solidFill>
                <a:latin typeface="宋体" panose="02010600030101010101" pitchFamily="2" charset="-122"/>
              </a:rPr>
              <a:t>①</a:t>
            </a:r>
            <a:r>
              <a:rPr lang="zh-CN" altLang="en-US" sz="3600" dirty="0">
                <a:solidFill>
                  <a:schemeClr val="bg1"/>
                </a:solidFill>
                <a:latin typeface="微软雅黑" panose="020B0503020204020204" pitchFamily="34" charset="-122"/>
                <a:ea typeface="微软雅黑" panose="020B0503020204020204" pitchFamily="34" charset="-122"/>
              </a:rPr>
              <a:t>一站式检索</a:t>
            </a:r>
          </a:p>
        </p:txBody>
      </p:sp>
      <p:sp>
        <p:nvSpPr>
          <p:cNvPr id="2" name="矩形 1"/>
          <p:cNvSpPr/>
          <p:nvPr/>
        </p:nvSpPr>
        <p:spPr>
          <a:xfrm>
            <a:off x="3203575" y="1848485"/>
            <a:ext cx="1065530" cy="479425"/>
          </a:xfrm>
          <a:prstGeom prst="rect">
            <a:avLst/>
          </a:prstGeom>
          <a:noFill/>
          <a:ln w="25400">
            <a:solidFill>
              <a:srgbClr val="FA2D12"/>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2400" strike="noStrike" noProof="1"/>
          </a:p>
        </p:txBody>
      </p:sp>
      <p:pic>
        <p:nvPicPr>
          <p:cNvPr id="3" name="图片 2" descr="21965246693192348"/>
          <p:cNvPicPr>
            <a:picLocks noChangeAspect="1"/>
          </p:cNvPicPr>
          <p:nvPr/>
        </p:nvPicPr>
        <p:blipFill>
          <a:blip r:embed="rId6"/>
          <a:stretch>
            <a:fillRect/>
          </a:stretch>
        </p:blipFill>
        <p:spPr>
          <a:xfrm>
            <a:off x="3499485" y="2327910"/>
            <a:ext cx="2955925" cy="4529455"/>
          </a:xfrm>
          <a:prstGeom prst="rect">
            <a:avLst/>
          </a:prstGeom>
        </p:spPr>
      </p:pic>
      <p:sp>
        <p:nvSpPr>
          <p:cNvPr id="28" name="矩形 27"/>
          <p:cNvSpPr/>
          <p:nvPr/>
        </p:nvSpPr>
        <p:spPr>
          <a:xfrm>
            <a:off x="6579235" y="2209800"/>
            <a:ext cx="3467735" cy="481330"/>
          </a:xfrm>
          <a:prstGeom prst="rect">
            <a:avLst/>
          </a:prstGeom>
          <a:solidFill>
            <a:schemeClr val="bg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13" tIns="45706" rIns="91413" bIns="45706" anchor="ctr"/>
          <a:lstStyle/>
          <a:p>
            <a:pPr algn="ctr" fontAlgn="base">
              <a:buFont typeface="Arial" panose="020B0604020202020204" pitchFamily="34" charset="0"/>
              <a:buNone/>
              <a:defRPr/>
            </a:pPr>
            <a:r>
              <a:rPr lang="zh-CN" altLang="en-US" sz="3200" strike="noStrike" noProof="1">
                <a:solidFill>
                  <a:schemeClr val="tx1">
                    <a:lumMod val="50000"/>
                  </a:schemeClr>
                </a:solidFill>
                <a:latin typeface="微软雅黑" panose="020B0503020204020204" pitchFamily="34" charset="-122"/>
                <a:ea typeface="微软雅黑" panose="020B0503020204020204" pitchFamily="34" charset="-122"/>
              </a:rPr>
              <a:t>中外文文献切换</a:t>
            </a:r>
          </a:p>
        </p:txBody>
      </p:sp>
      <p:sp>
        <p:nvSpPr>
          <p:cNvPr id="4" name="矩形 3"/>
          <p:cNvSpPr/>
          <p:nvPr/>
        </p:nvSpPr>
        <p:spPr>
          <a:xfrm>
            <a:off x="8595360" y="2209800"/>
            <a:ext cx="2758440" cy="481330"/>
          </a:xfrm>
          <a:prstGeom prst="rect">
            <a:avLst/>
          </a:prstGeom>
          <a:solidFill>
            <a:schemeClr val="bg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13" tIns="45706" rIns="91413" bIns="45706" anchor="ctr"/>
          <a:lstStyle/>
          <a:p>
            <a:pPr algn="ctr" fontAlgn="base">
              <a:buFont typeface="Arial" panose="020B0604020202020204" pitchFamily="34" charset="0"/>
              <a:buNone/>
              <a:defRPr/>
            </a:pPr>
            <a:r>
              <a:rPr lang="zh-CN" altLang="en-US" sz="3200" strike="noStrike" noProof="1">
                <a:solidFill>
                  <a:schemeClr val="tx1">
                    <a:lumMod val="50000"/>
                  </a:schemeClr>
                </a:solidFill>
                <a:latin typeface="微软雅黑" panose="020B0503020204020204" pitchFamily="34" charset="-122"/>
                <a:ea typeface="微软雅黑" panose="020B0503020204020204" pitchFamily="34" charset="-122"/>
              </a:rPr>
              <a:t>筛选、排序</a:t>
            </a:r>
          </a:p>
        </p:txBody>
      </p:sp>
    </p:spTree>
  </p:cSld>
  <p:clrMapOvr>
    <a:masterClrMapping/>
  </p:clrMapOvr>
  <p:transition spd="slow" advClick="0" advTm="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up)">
                                      <p:cBhvr>
                                        <p:cTn id="11" dur="500"/>
                                        <p:tgtEl>
                                          <p:spTgt spid="18"/>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up)">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grpId="1" nodeType="clickEffect">
                                  <p:stCondLst>
                                    <p:cond delay="0"/>
                                  </p:stCondLst>
                                  <p:childTnLst>
                                    <p:set>
                                      <p:cBhvr>
                                        <p:cTn id="19" dur="1" fill="hold">
                                          <p:stCondLst>
                                            <p:cond delay="0"/>
                                          </p:stCondLst>
                                        </p:cTn>
                                        <p:tgtEl>
                                          <p:spTgt spid="19"/>
                                        </p:tgtEl>
                                        <p:attrNameLst>
                                          <p:attrName>style.visibility</p:attrName>
                                        </p:attrNameLst>
                                      </p:cBhvr>
                                      <p:to>
                                        <p:strVal val="hidden"/>
                                      </p:to>
                                    </p:set>
                                  </p:childTnLst>
                                </p:cTn>
                              </p:par>
                              <p:par>
                                <p:cTn id="20" presetID="1" presetClass="exit" presetSubtype="0" fill="hold" grpId="1" nodeType="withEffect">
                                  <p:stCondLst>
                                    <p:cond delay="0"/>
                                  </p:stCondLst>
                                  <p:childTnLst>
                                    <p:set>
                                      <p:cBhvr>
                                        <p:cTn id="21" dur="1" fill="hold">
                                          <p:stCondLst>
                                            <p:cond delay="0"/>
                                          </p:stCondLst>
                                        </p:cTn>
                                        <p:tgtEl>
                                          <p:spTgt spid="18"/>
                                        </p:tgtEl>
                                        <p:attrNameLst>
                                          <p:attrName>style.visibility</p:attrName>
                                        </p:attrNameLst>
                                      </p:cBhvr>
                                      <p:to>
                                        <p:strVal val="hidden"/>
                                      </p:to>
                                    </p:set>
                                  </p:childTnLst>
                                </p:cTn>
                              </p:par>
                              <p:par>
                                <p:cTn id="22" presetID="1" presetClass="exit" presetSubtype="0" fill="hold" grpId="1" nodeType="withEffect">
                                  <p:stCondLst>
                                    <p:cond delay="0"/>
                                  </p:stCondLst>
                                  <p:childTnLst>
                                    <p:set>
                                      <p:cBhvr>
                                        <p:cTn id="23" dur="1" fill="hold">
                                          <p:stCondLst>
                                            <p:cond delay="0"/>
                                          </p:stCondLst>
                                        </p:cTn>
                                        <p:tgtEl>
                                          <p:spTgt spid="17"/>
                                        </p:tgtEl>
                                        <p:attrNameLst>
                                          <p:attrName>style.visibility</p:attrName>
                                        </p:attrNameLst>
                                      </p:cBhvr>
                                      <p:to>
                                        <p:strVal val="hidden"/>
                                      </p:to>
                                    </p:set>
                                  </p:childTnLst>
                                </p:cTn>
                              </p:par>
                              <p:par>
                                <p:cTn id="24" presetID="16" presetClass="entr" presetSubtype="21" fill="hold" grpId="0"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barn(inVertical)">
                                      <p:cBhvr>
                                        <p:cTn id="26" dur="500"/>
                                        <p:tgtEl>
                                          <p:spTgt spid="2"/>
                                        </p:tgtEl>
                                      </p:cBhvr>
                                    </p:animEffect>
                                  </p:childTnLst>
                                </p:cTn>
                              </p:par>
                            </p:childTnLst>
                          </p:cTn>
                        </p:par>
                        <p:par>
                          <p:cTn id="27" fill="hold">
                            <p:stCondLst>
                              <p:cond delay="0"/>
                            </p:stCondLst>
                            <p:childTnLst>
                              <p:par>
                                <p:cTn id="28" presetID="12" presetClass="entr" presetSubtype="1" fill="hold" nodeType="afterEffect">
                                  <p:stCondLst>
                                    <p:cond delay="0"/>
                                  </p:stCondLst>
                                  <p:childTnLst>
                                    <p:set>
                                      <p:cBhvr>
                                        <p:cTn id="29" dur="1" fill="hold">
                                          <p:stCondLst>
                                            <p:cond delay="0"/>
                                          </p:stCondLst>
                                        </p:cTn>
                                        <p:tgtEl>
                                          <p:spTgt spid="3"/>
                                        </p:tgtEl>
                                        <p:attrNameLst>
                                          <p:attrName>style.visibility</p:attrName>
                                        </p:attrNameLst>
                                      </p:cBhvr>
                                      <p:to>
                                        <p:strVal val="visible"/>
                                      </p:to>
                                    </p:set>
                                    <p:anim calcmode="lin" valueType="num">
                                      <p:cBhvr additive="base">
                                        <p:cTn id="30" dur="500"/>
                                        <p:tgtEl>
                                          <p:spTgt spid="3"/>
                                        </p:tgtEl>
                                        <p:attrNameLst>
                                          <p:attrName>ppt_y</p:attrName>
                                        </p:attrNameLst>
                                      </p:cBhvr>
                                      <p:tavLst>
                                        <p:tav tm="0">
                                          <p:val>
                                            <p:strVal val="#ppt_y-#ppt_h*1.125000"/>
                                          </p:val>
                                        </p:tav>
                                        <p:tav tm="100000">
                                          <p:val>
                                            <p:strVal val="#ppt_y"/>
                                          </p:val>
                                        </p:tav>
                                      </p:tavLst>
                                    </p:anim>
                                    <p:animEffect transition="in" filter="wipe(down)">
                                      <p:cBhvr>
                                        <p:cTn id="31" dur="500"/>
                                        <p:tgtEl>
                                          <p:spTgt spid="3"/>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xit" presetSubtype="0" fill="hold" grpId="1" nodeType="clickEffect">
                                  <p:stCondLst>
                                    <p:cond delay="0"/>
                                  </p:stCondLst>
                                  <p:childTnLst>
                                    <p:set>
                                      <p:cBhvr>
                                        <p:cTn id="35" dur="1" fill="hold">
                                          <p:stCondLst>
                                            <p:cond delay="0"/>
                                          </p:stCondLst>
                                        </p:cTn>
                                        <p:tgtEl>
                                          <p:spTgt spid="2"/>
                                        </p:tgtEl>
                                        <p:attrNameLst>
                                          <p:attrName>style.visibility</p:attrName>
                                        </p:attrNameLst>
                                      </p:cBhvr>
                                      <p:to>
                                        <p:strVal val="hidden"/>
                                      </p:to>
                                    </p:set>
                                  </p:childTnLst>
                                </p:cTn>
                              </p:par>
                              <p:par>
                                <p:cTn id="36" presetID="1" presetClass="exit" presetSubtype="0" fill="hold" nodeType="withEffect">
                                  <p:stCondLst>
                                    <p:cond delay="0"/>
                                  </p:stCondLst>
                                  <p:childTnLst>
                                    <p:set>
                                      <p:cBhvr>
                                        <p:cTn id="37" dur="1" fill="hold">
                                          <p:stCondLst>
                                            <p:cond delay="0"/>
                                          </p:stCondLst>
                                        </p:cTn>
                                        <p:tgtEl>
                                          <p:spTgt spid="3"/>
                                        </p:tgtEl>
                                        <p:attrNameLst>
                                          <p:attrName>style.visibility</p:attrName>
                                        </p:attrNameLst>
                                      </p:cBhvr>
                                      <p:to>
                                        <p:strVal val="hidden"/>
                                      </p:to>
                                    </p:set>
                                  </p:childTnLst>
                                </p:cTn>
                              </p:par>
                              <p:par>
                                <p:cTn id="38" presetID="12" presetClass="entr" presetSubtype="8" fill="hold" nodeType="withEffect">
                                  <p:stCondLst>
                                    <p:cond delay="0"/>
                                  </p:stCondLst>
                                  <p:childTnLst>
                                    <p:set>
                                      <p:cBhvr>
                                        <p:cTn id="39" dur="1" fill="hold">
                                          <p:stCondLst>
                                            <p:cond delay="0"/>
                                          </p:stCondLst>
                                        </p:cTn>
                                        <p:tgtEl>
                                          <p:spTgt spid="38913"/>
                                        </p:tgtEl>
                                        <p:attrNameLst>
                                          <p:attrName>style.visibility</p:attrName>
                                        </p:attrNameLst>
                                      </p:cBhvr>
                                      <p:to>
                                        <p:strVal val="visible"/>
                                      </p:to>
                                    </p:set>
                                    <p:anim calcmode="lin" valueType="num">
                                      <p:cBhvr additive="base">
                                        <p:cTn id="40" dur="500"/>
                                        <p:tgtEl>
                                          <p:spTgt spid="38913"/>
                                        </p:tgtEl>
                                        <p:attrNameLst>
                                          <p:attrName>ppt_x</p:attrName>
                                        </p:attrNameLst>
                                      </p:cBhvr>
                                      <p:tavLst>
                                        <p:tav tm="0">
                                          <p:val>
                                            <p:strVal val="#ppt_x-#ppt_w*1.125000"/>
                                          </p:val>
                                        </p:tav>
                                        <p:tav tm="100000">
                                          <p:val>
                                            <p:strVal val="#ppt_x"/>
                                          </p:val>
                                        </p:tav>
                                      </p:tavLst>
                                    </p:anim>
                                    <p:animEffect transition="in" filter="wipe(right)">
                                      <p:cBhvr>
                                        <p:cTn id="41" dur="500"/>
                                        <p:tgtEl>
                                          <p:spTgt spid="38913"/>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barn(inVertical)">
                                      <p:cBhvr>
                                        <p:cTn id="46" dur="500"/>
                                        <p:tgtEl>
                                          <p:spTgt spid="20"/>
                                        </p:tgtEl>
                                      </p:cBhvr>
                                    </p:animEffect>
                                  </p:childTnLst>
                                </p:cTn>
                              </p:par>
                            </p:childTnLst>
                          </p:cTn>
                        </p:par>
                        <p:par>
                          <p:cTn id="47" fill="hold">
                            <p:stCondLst>
                              <p:cond delay="500"/>
                            </p:stCondLst>
                            <p:childTnLst>
                              <p:par>
                                <p:cTn id="48" presetID="12" presetClass="entr" presetSubtype="1" fill="hold" grpId="0" nodeType="afterEffect">
                                  <p:stCondLst>
                                    <p:cond delay="0"/>
                                  </p:stCondLst>
                                  <p:childTnLst>
                                    <p:set>
                                      <p:cBhvr>
                                        <p:cTn id="49" dur="1" fill="hold">
                                          <p:stCondLst>
                                            <p:cond delay="0"/>
                                          </p:stCondLst>
                                        </p:cTn>
                                        <p:tgtEl>
                                          <p:spTgt spid="28"/>
                                        </p:tgtEl>
                                        <p:attrNameLst>
                                          <p:attrName>style.visibility</p:attrName>
                                        </p:attrNameLst>
                                      </p:cBhvr>
                                      <p:to>
                                        <p:strVal val="visible"/>
                                      </p:to>
                                    </p:set>
                                    <p:anim calcmode="lin" valueType="num">
                                      <p:cBhvr additive="base">
                                        <p:cTn id="50" dur="500"/>
                                        <p:tgtEl>
                                          <p:spTgt spid="28"/>
                                        </p:tgtEl>
                                        <p:attrNameLst>
                                          <p:attrName>ppt_y</p:attrName>
                                        </p:attrNameLst>
                                      </p:cBhvr>
                                      <p:tavLst>
                                        <p:tav tm="0">
                                          <p:val>
                                            <p:strVal val="#ppt_y-#ppt_h*1.125000"/>
                                          </p:val>
                                        </p:tav>
                                        <p:tav tm="100000">
                                          <p:val>
                                            <p:strVal val="#ppt_y"/>
                                          </p:val>
                                        </p:tav>
                                      </p:tavLst>
                                    </p:anim>
                                    <p:animEffect transition="in" filter="wipe(down)">
                                      <p:cBhvr>
                                        <p:cTn id="51" dur="500"/>
                                        <p:tgtEl>
                                          <p:spTgt spid="28"/>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21"/>
                                        </p:tgtEl>
                                        <p:attrNameLst>
                                          <p:attrName>style.visibility</p:attrName>
                                        </p:attrNameLst>
                                      </p:cBhvr>
                                      <p:to>
                                        <p:strVal val="visible"/>
                                      </p:to>
                                    </p:set>
                                    <p:animEffect transition="in" filter="barn(inVertical)">
                                      <p:cBhvr>
                                        <p:cTn id="56" dur="500"/>
                                        <p:tgtEl>
                                          <p:spTgt spid="21"/>
                                        </p:tgtEl>
                                      </p:cBhvr>
                                    </p:animEffect>
                                  </p:childTnLst>
                                </p:cTn>
                              </p:par>
                              <p:par>
                                <p:cTn id="57" presetID="1" presetClass="exit" presetSubtype="0" fill="hold" grpId="1" nodeType="withEffect">
                                  <p:stCondLst>
                                    <p:cond delay="0"/>
                                  </p:stCondLst>
                                  <p:childTnLst>
                                    <p:set>
                                      <p:cBhvr>
                                        <p:cTn id="58" dur="1" fill="hold">
                                          <p:stCondLst>
                                            <p:cond delay="0"/>
                                          </p:stCondLst>
                                        </p:cTn>
                                        <p:tgtEl>
                                          <p:spTgt spid="20"/>
                                        </p:tgtEl>
                                        <p:attrNameLst>
                                          <p:attrName>style.visibility</p:attrName>
                                        </p:attrNameLst>
                                      </p:cBhvr>
                                      <p:to>
                                        <p:strVal val="hidden"/>
                                      </p:to>
                                    </p:set>
                                  </p:childTnLst>
                                </p:cTn>
                              </p:par>
                              <p:par>
                                <p:cTn id="59" presetID="1" presetClass="exit" presetSubtype="0" fill="hold" grpId="1" nodeType="withEffect">
                                  <p:stCondLst>
                                    <p:cond delay="0"/>
                                  </p:stCondLst>
                                  <p:childTnLst>
                                    <p:set>
                                      <p:cBhvr>
                                        <p:cTn id="60" dur="1" fill="hold">
                                          <p:stCondLst>
                                            <p:cond delay="0"/>
                                          </p:stCondLst>
                                        </p:cTn>
                                        <p:tgtEl>
                                          <p:spTgt spid="28"/>
                                        </p:tgtEl>
                                        <p:attrNameLst>
                                          <p:attrName>style.visibility</p:attrName>
                                        </p:attrNameLst>
                                      </p:cBhvr>
                                      <p:to>
                                        <p:strVal val="hidden"/>
                                      </p:to>
                                    </p:set>
                                  </p:childTnLst>
                                </p:cTn>
                              </p:par>
                            </p:childTnLst>
                          </p:cTn>
                        </p:par>
                        <p:par>
                          <p:cTn id="61" fill="hold">
                            <p:stCondLst>
                              <p:cond delay="500"/>
                            </p:stCondLst>
                            <p:childTnLst>
                              <p:par>
                                <p:cTn id="62" presetID="12" presetClass="entr" presetSubtype="1" fill="hold" grpId="0" nodeType="afterEffect">
                                  <p:stCondLst>
                                    <p:cond delay="0"/>
                                  </p:stCondLst>
                                  <p:childTnLst>
                                    <p:set>
                                      <p:cBhvr>
                                        <p:cTn id="63" dur="1" fill="hold">
                                          <p:stCondLst>
                                            <p:cond delay="0"/>
                                          </p:stCondLst>
                                        </p:cTn>
                                        <p:tgtEl>
                                          <p:spTgt spid="4"/>
                                        </p:tgtEl>
                                        <p:attrNameLst>
                                          <p:attrName>style.visibility</p:attrName>
                                        </p:attrNameLst>
                                      </p:cBhvr>
                                      <p:to>
                                        <p:strVal val="visible"/>
                                      </p:to>
                                    </p:set>
                                    <p:anim calcmode="lin" valueType="num">
                                      <p:cBhvr additive="base">
                                        <p:cTn id="64" dur="500"/>
                                        <p:tgtEl>
                                          <p:spTgt spid="4"/>
                                        </p:tgtEl>
                                        <p:attrNameLst>
                                          <p:attrName>ppt_y</p:attrName>
                                        </p:attrNameLst>
                                      </p:cBhvr>
                                      <p:tavLst>
                                        <p:tav tm="0">
                                          <p:val>
                                            <p:strVal val="#ppt_y-#ppt_h*1.125000"/>
                                          </p:val>
                                        </p:tav>
                                        <p:tav tm="100000">
                                          <p:val>
                                            <p:strVal val="#ppt_y"/>
                                          </p:val>
                                        </p:tav>
                                      </p:tavLst>
                                    </p:anim>
                                    <p:animEffect transition="in" filter="wipe(down)">
                                      <p:cBhvr>
                                        <p:cTn id="6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ldLvl="0" animBg="1"/>
      <p:bldP spid="17" grpId="1" animBg="1"/>
      <p:bldP spid="18" grpId="0" bldLvl="0" animBg="1"/>
      <p:bldP spid="18" grpId="1" animBg="1"/>
      <p:bldP spid="19" grpId="0" bldLvl="0" animBg="1"/>
      <p:bldP spid="19" grpId="1" animBg="1"/>
      <p:bldP spid="20" grpId="0" bldLvl="0" animBg="1"/>
      <p:bldP spid="20" grpId="1" animBg="1"/>
      <p:bldP spid="21" grpId="0" bldLvl="0" animBg="1"/>
      <p:bldP spid="2" grpId="0" bldLvl="0" animBg="1"/>
      <p:bldP spid="2" grpId="1" animBg="1"/>
      <p:bldP spid="28" grpId="0" bldLvl="0" animBg="1"/>
      <p:bldP spid="28" grpId="1" animBg="1"/>
      <p:bldP spid="4" grpId="0" bldLvl="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MH_PageTitle"/>
          <p:cNvSpPr txBox="1"/>
          <p:nvPr>
            <p:custDataLst>
              <p:tags r:id="rId1"/>
            </p:custDataLst>
          </p:nvPr>
        </p:nvSpPr>
        <p:spPr>
          <a:xfrm>
            <a:off x="838200" y="111125"/>
            <a:ext cx="10515600" cy="534988"/>
          </a:xfrm>
          <a:prstGeom prst="rect">
            <a:avLst/>
          </a:prstGeom>
          <a:noFill/>
          <a:ln w="9525">
            <a:noFill/>
          </a:ln>
        </p:spPr>
        <p:txBody>
          <a:bodyPr anchor="t"/>
          <a:lstStyle/>
          <a:p>
            <a:pPr defTabSz="914400">
              <a:lnSpc>
                <a:spcPct val="90000"/>
              </a:lnSpc>
            </a:pPr>
            <a:r>
              <a:rPr lang="zh-CN" altLang="en-US" sz="3600" dirty="0">
                <a:solidFill>
                  <a:schemeClr val="bg1"/>
                </a:solidFill>
                <a:latin typeface="微软雅黑" panose="020B0503020204020204" pitchFamily="34" charset="-122"/>
                <a:ea typeface="微软雅黑" panose="020B0503020204020204" pitchFamily="34" charset="-122"/>
              </a:rPr>
              <a:t>全球学术快报</a:t>
            </a:r>
            <a:r>
              <a:rPr lang="en-US" altLang="zh-CN" sz="3600" dirty="0">
                <a:solidFill>
                  <a:schemeClr val="bg1"/>
                </a:solidFill>
                <a:latin typeface="微软雅黑" panose="020B0503020204020204" pitchFamily="34" charset="-122"/>
                <a:ea typeface="微软雅黑" panose="020B0503020204020204" pitchFamily="34" charset="-122"/>
              </a:rPr>
              <a:t>——</a:t>
            </a:r>
            <a:r>
              <a:rPr lang="zh-CN" altLang="en-US" sz="3600" dirty="0">
                <a:solidFill>
                  <a:schemeClr val="bg1"/>
                </a:solidFill>
                <a:latin typeface="微软雅黑" panose="020B0503020204020204" pitchFamily="34" charset="-122"/>
                <a:ea typeface="微软雅黑" panose="020B0503020204020204" pitchFamily="34" charset="-122"/>
              </a:rPr>
              <a:t>首页</a:t>
            </a:r>
          </a:p>
        </p:txBody>
      </p:sp>
      <p:pic>
        <p:nvPicPr>
          <p:cNvPr id="26626" name="图片 6" descr="phone"/>
          <p:cNvPicPr>
            <a:picLocks noChangeAspect="1"/>
          </p:cNvPicPr>
          <p:nvPr/>
        </p:nvPicPr>
        <p:blipFill>
          <a:blip r:embed="rId4"/>
          <a:stretch>
            <a:fillRect/>
          </a:stretch>
        </p:blipFill>
        <p:spPr>
          <a:xfrm>
            <a:off x="7062788" y="142875"/>
            <a:ext cx="3794125" cy="6637338"/>
          </a:xfrm>
          <a:prstGeom prst="rect">
            <a:avLst/>
          </a:prstGeom>
          <a:noFill/>
          <a:ln w="9525">
            <a:noFill/>
          </a:ln>
        </p:spPr>
      </p:pic>
      <p:sp>
        <p:nvSpPr>
          <p:cNvPr id="51" name="文本框 50"/>
          <p:cNvSpPr txBox="1"/>
          <p:nvPr/>
        </p:nvSpPr>
        <p:spPr>
          <a:xfrm>
            <a:off x="768350" y="2203450"/>
            <a:ext cx="4937760" cy="3969385"/>
          </a:xfrm>
          <a:prstGeom prst="rect">
            <a:avLst/>
          </a:prstGeom>
          <a:noFill/>
          <a:ln w="9525">
            <a:noFill/>
          </a:ln>
        </p:spPr>
        <p:txBody>
          <a:bodyPr wrap="square" anchor="t">
            <a:spAutoFit/>
          </a:bodyPr>
          <a:lstStyle/>
          <a:p>
            <a:pPr>
              <a:lnSpc>
                <a:spcPct val="150000"/>
              </a:lnSpc>
            </a:pPr>
            <a:r>
              <a:rPr lang="zh-CN" altLang="en-US" sz="2800">
                <a:latin typeface="微软雅黑" panose="020B0503020204020204" pitchFamily="34" charset="-122"/>
                <a:ea typeface="微软雅黑" panose="020B0503020204020204" pitchFamily="34" charset="-122"/>
                <a:sym typeface="+mn-ea"/>
              </a:rPr>
              <a:t>①一站式检索</a:t>
            </a:r>
          </a:p>
          <a:p>
            <a:pPr>
              <a:lnSpc>
                <a:spcPct val="150000"/>
              </a:lnSpc>
            </a:pPr>
            <a:r>
              <a:rPr lang="zh-CN" altLang="en-US" sz="2800">
                <a:latin typeface="微软雅黑" panose="020B0503020204020204" pitchFamily="34" charset="-122"/>
                <a:ea typeface="微软雅黑" panose="020B0503020204020204" pitchFamily="34" charset="-122"/>
                <a:sym typeface="+mn-ea"/>
              </a:rPr>
              <a:t>②出版物检索</a:t>
            </a:r>
          </a:p>
          <a:p>
            <a:pPr>
              <a:lnSpc>
                <a:spcPct val="150000"/>
              </a:lnSpc>
            </a:pPr>
            <a:r>
              <a:rPr lang="zh-CN" altLang="en-US" sz="2800">
                <a:latin typeface="微软雅黑" panose="020B0503020204020204" pitchFamily="34" charset="-122"/>
                <a:ea typeface="微软雅黑" panose="020B0503020204020204" pitchFamily="34" charset="-122"/>
                <a:sym typeface="+mn-ea"/>
              </a:rPr>
              <a:t>③专题推荐</a:t>
            </a:r>
            <a:endParaRPr lang="zh-CN" altLang="en-US" sz="2800">
              <a:latin typeface="微软雅黑" panose="020B0503020204020204" pitchFamily="34" charset="-122"/>
              <a:ea typeface="微软雅黑" panose="020B0503020204020204" pitchFamily="34" charset="-122"/>
            </a:endParaRPr>
          </a:p>
          <a:p>
            <a:pPr>
              <a:lnSpc>
                <a:spcPct val="150000"/>
              </a:lnSpc>
            </a:pPr>
            <a:r>
              <a:rPr lang="zh-CN" altLang="en-US" sz="2800">
                <a:latin typeface="微软雅黑" panose="020B0503020204020204" pitchFamily="34" charset="-122"/>
                <a:ea typeface="微软雅黑" panose="020B0503020204020204" pitchFamily="34" charset="-122"/>
                <a:sym typeface="+mn-ea"/>
              </a:rPr>
              <a:t>④</a:t>
            </a:r>
            <a:r>
              <a:rPr lang="zh-CN" altLang="en-US" sz="2800">
                <a:latin typeface="微软雅黑" panose="020B0503020204020204" pitchFamily="34" charset="-122"/>
                <a:ea typeface="微软雅黑" panose="020B0503020204020204" pitchFamily="34" charset="-122"/>
              </a:rPr>
              <a:t>快报定制与推送</a:t>
            </a:r>
          </a:p>
          <a:p>
            <a:pPr>
              <a:lnSpc>
                <a:spcPct val="150000"/>
              </a:lnSpc>
            </a:pPr>
            <a:r>
              <a:rPr lang="zh-CN" altLang="en-US" sz="2800">
                <a:latin typeface="微软雅黑" panose="020B0503020204020204" pitchFamily="34" charset="-122"/>
                <a:ea typeface="微软雅黑" panose="020B0503020204020204" pitchFamily="34" charset="-122"/>
              </a:rPr>
              <a:t>⑤资料库</a:t>
            </a:r>
          </a:p>
          <a:p>
            <a:pPr>
              <a:lnSpc>
                <a:spcPct val="150000"/>
              </a:lnSpc>
            </a:pPr>
            <a:r>
              <a:rPr lang="zh-CN" altLang="en-US" sz="2800">
                <a:latin typeface="微软雅黑" panose="020B0503020204020204" pitchFamily="34" charset="-122"/>
                <a:ea typeface="微软雅黑" panose="020B0503020204020204" pitchFamily="34" charset="-122"/>
              </a:rPr>
              <a:t>⑥个人中心</a:t>
            </a:r>
          </a:p>
        </p:txBody>
      </p:sp>
      <p:sp>
        <p:nvSpPr>
          <p:cNvPr id="2" name="矩形 1"/>
          <p:cNvSpPr/>
          <p:nvPr/>
        </p:nvSpPr>
        <p:spPr>
          <a:xfrm>
            <a:off x="666750" y="3004820"/>
            <a:ext cx="2694305" cy="696595"/>
          </a:xfrm>
          <a:prstGeom prst="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sp>
        <p:nvSpPr>
          <p:cNvPr id="3" name="文本框 2"/>
          <p:cNvSpPr txBox="1"/>
          <p:nvPr/>
        </p:nvSpPr>
        <p:spPr>
          <a:xfrm>
            <a:off x="392113" y="1195388"/>
            <a:ext cx="4183062" cy="522287"/>
          </a:xfrm>
          <a:prstGeom prst="rect">
            <a:avLst/>
          </a:prstGeom>
          <a:noFill/>
          <a:ln w="9525">
            <a:noFill/>
          </a:ln>
        </p:spPr>
        <p:txBody>
          <a:bodyPr wrap="square" anchor="t">
            <a:spAutoFit/>
          </a:bodyPr>
          <a:lstStyle/>
          <a:p>
            <a:r>
              <a:rPr lang="zh-CN" altLang="en-US" sz="2800" dirty="0">
                <a:latin typeface="微软雅黑" panose="020B0503020204020204" pitchFamily="34" charset="-122"/>
                <a:ea typeface="微软雅黑" panose="020B0503020204020204" pitchFamily="34" charset="-122"/>
                <a:sym typeface="宋体" panose="02010600030101010101" pitchFamily="2" charset="-122"/>
              </a:rPr>
              <a:t>提供导航以及各功能入口</a:t>
            </a:r>
            <a:endParaRPr lang="zh-CN" altLang="en-US" sz="2800" dirty="0">
              <a:solidFill>
                <a:schemeClr val="bg1"/>
              </a:solidFill>
              <a:latin typeface="微软雅黑" panose="020B0503020204020204" pitchFamily="34" charset="-122"/>
              <a:ea typeface="微软雅黑" panose="020B0503020204020204" pitchFamily="34" charset="-122"/>
            </a:endParaRPr>
          </a:p>
        </p:txBody>
      </p:sp>
      <p:pic>
        <p:nvPicPr>
          <p:cNvPr id="4" name="图片 10" descr="Screenshot_20180925-145802"/>
          <p:cNvPicPr>
            <a:picLocks noChangeAspect="1"/>
          </p:cNvPicPr>
          <p:nvPr/>
        </p:nvPicPr>
        <p:blipFill>
          <a:blip r:embed="rId5"/>
          <a:stretch>
            <a:fillRect/>
          </a:stretch>
        </p:blipFill>
        <p:spPr>
          <a:xfrm>
            <a:off x="7336790" y="969010"/>
            <a:ext cx="3126740" cy="4952365"/>
          </a:xfrm>
          <a:prstGeom prst="rect">
            <a:avLst/>
          </a:prstGeom>
          <a:noFill/>
          <a:ln w="9525">
            <a:noFill/>
          </a:ln>
        </p:spPr>
      </p:pic>
      <p:grpSp>
        <p:nvGrpSpPr>
          <p:cNvPr id="31" name="组合 8"/>
          <p:cNvGrpSpPr/>
          <p:nvPr/>
        </p:nvGrpSpPr>
        <p:grpSpPr bwMode="auto">
          <a:xfrm>
            <a:off x="4811049" y="528718"/>
            <a:ext cx="2743020" cy="2365596"/>
            <a:chOff x="1658" y="4021"/>
            <a:chExt cx="4320" cy="3728"/>
          </a:xfrm>
        </p:grpSpPr>
        <p:grpSp>
          <p:nvGrpSpPr>
            <p:cNvPr id="32" name="组合 24"/>
            <p:cNvGrpSpPr/>
            <p:nvPr/>
          </p:nvGrpSpPr>
          <p:grpSpPr bwMode="auto">
            <a:xfrm>
              <a:off x="1658" y="4021"/>
              <a:ext cx="4320" cy="3728"/>
              <a:chOff x="573" y="2457"/>
              <a:chExt cx="5034" cy="4345"/>
            </a:xfrm>
          </p:grpSpPr>
          <p:sp>
            <p:nvSpPr>
              <p:cNvPr id="35" name="椭圆 34"/>
              <p:cNvSpPr/>
              <p:nvPr/>
            </p:nvSpPr>
            <p:spPr>
              <a:xfrm>
                <a:off x="573" y="4641"/>
                <a:ext cx="2162" cy="2161"/>
              </a:xfrm>
              <a:prstGeom prst="ellipse">
                <a:avLst/>
              </a:prstGeom>
              <a:solidFill>
                <a:schemeClr val="accent2"/>
              </a:solidFill>
              <a:ln w="22225">
                <a:solidFill>
                  <a:srgbClr val="FE8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buFont typeface="Arial" panose="020B0604020202020204" pitchFamily="34" charset="0"/>
                  <a:buNone/>
                  <a:defRPr/>
                </a:pPr>
                <a:endParaRPr lang="zh-CN" altLang="en-US" sz="1600" noProof="1">
                  <a:solidFill>
                    <a:srgbClr val="FE8709"/>
                  </a:solidFill>
                  <a:latin typeface="微软雅黑" panose="020B0503020204020204" pitchFamily="34" charset="-122"/>
                  <a:ea typeface="微软雅黑" panose="020B0503020204020204" pitchFamily="34" charset="-122"/>
                </a:endParaRPr>
              </a:p>
            </p:txBody>
          </p:sp>
          <p:sp>
            <p:nvSpPr>
              <p:cNvPr id="36" name="文本框 20"/>
              <p:cNvSpPr txBox="1">
                <a:spLocks noChangeArrowheads="1"/>
              </p:cNvSpPr>
              <p:nvPr/>
            </p:nvSpPr>
            <p:spPr bwMode="auto">
              <a:xfrm>
                <a:off x="3519" y="2457"/>
                <a:ext cx="2088" cy="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en-US" sz="1800"/>
              </a:p>
            </p:txBody>
          </p:sp>
        </p:grpSp>
        <p:cxnSp>
          <p:nvCxnSpPr>
            <p:cNvPr id="33" name="肘形连接符 32"/>
            <p:cNvCxnSpPr>
              <a:endCxn id="34" idx="3"/>
            </p:cNvCxnSpPr>
            <p:nvPr/>
          </p:nvCxnSpPr>
          <p:spPr>
            <a:xfrm rot="10800000" flipV="1">
              <a:off x="3613" y="5167"/>
              <a:ext cx="2262" cy="1679"/>
            </a:xfrm>
            <a:prstGeom prst="bentConnector3">
              <a:avLst>
                <a:gd name="adj1" fmla="val 50020"/>
              </a:avLst>
            </a:prstGeom>
            <a:ln w="15875">
              <a:solidFill>
                <a:srgbClr val="FE7F00"/>
              </a:solidFill>
            </a:ln>
          </p:spPr>
          <p:style>
            <a:lnRef idx="1">
              <a:schemeClr val="accent1"/>
            </a:lnRef>
            <a:fillRef idx="0">
              <a:schemeClr val="accent1"/>
            </a:fillRef>
            <a:effectRef idx="0">
              <a:schemeClr val="accent1"/>
            </a:effectRef>
            <a:fontRef idx="minor">
              <a:schemeClr val="tx1"/>
            </a:fontRef>
          </p:style>
        </p:cxnSp>
        <p:sp>
          <p:nvSpPr>
            <p:cNvPr id="34" name="文本框 2"/>
            <p:cNvSpPr txBox="1">
              <a:spLocks noChangeArrowheads="1"/>
            </p:cNvSpPr>
            <p:nvPr/>
          </p:nvSpPr>
          <p:spPr bwMode="auto">
            <a:xfrm>
              <a:off x="1725" y="6580"/>
              <a:ext cx="1888" cy="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 typeface="Arial" panose="020B0604020202020204" pitchFamily="34" charset="0"/>
                <a:buNone/>
              </a:pPr>
              <a:r>
                <a:rPr lang="zh-CN" altLang="en-US" sz="1600" b="1" dirty="0">
                  <a:solidFill>
                    <a:schemeClr val="bg1"/>
                  </a:solidFill>
                  <a:latin typeface="微软雅黑" panose="020B0503020204020204" pitchFamily="34" charset="-122"/>
                  <a:ea typeface="微软雅黑" panose="020B0503020204020204" pitchFamily="34" charset="-122"/>
                  <a:sym typeface="宋体" panose="02010600030101010101" pitchFamily="2" charset="-122"/>
                </a:rPr>
                <a:t>出版物专区</a:t>
              </a:r>
            </a:p>
          </p:txBody>
        </p:sp>
      </p:grpSp>
      <p:sp>
        <p:nvSpPr>
          <p:cNvPr id="5" name="矩形 4"/>
          <p:cNvSpPr/>
          <p:nvPr/>
        </p:nvSpPr>
        <p:spPr>
          <a:xfrm>
            <a:off x="7336790" y="1021080"/>
            <a:ext cx="431165" cy="426720"/>
          </a:xfrm>
          <a:prstGeom prst="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spTree>
  </p:cSld>
  <p:clrMapOvr>
    <a:masterClrMapping/>
  </p:clrMapOvr>
  <p:transition spd="slow" advClick="0" advTm="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par>
                          <p:cTn id="12" fill="hold">
                            <p:stCondLst>
                              <p:cond delay="1000"/>
                            </p:stCondLst>
                            <p:childTnLst>
                              <p:par>
                                <p:cTn id="13" presetID="3" presetClass="entr" presetSubtype="10" fill="hold" nodeType="after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blinds(horizontal)">
                                      <p:cBhvr>
                                        <p:cTn id="15"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5" grpId="0" bldLvl="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MH_PageTitle"/>
          <p:cNvSpPr txBox="1"/>
          <p:nvPr>
            <p:custDataLst>
              <p:tags r:id="rId1"/>
            </p:custDataLst>
          </p:nvPr>
        </p:nvSpPr>
        <p:spPr>
          <a:xfrm>
            <a:off x="838200" y="111125"/>
            <a:ext cx="10515600" cy="534988"/>
          </a:xfrm>
          <a:prstGeom prst="rect">
            <a:avLst/>
          </a:prstGeom>
          <a:noFill/>
          <a:ln w="9525">
            <a:noFill/>
          </a:ln>
        </p:spPr>
        <p:txBody>
          <a:bodyPr anchor="t"/>
          <a:lstStyle/>
          <a:p>
            <a:pPr defTabSz="914400">
              <a:lnSpc>
                <a:spcPct val="90000"/>
              </a:lnSpc>
            </a:pPr>
            <a:r>
              <a:rPr lang="zh-CN" altLang="en-US" sz="3600" dirty="0">
                <a:solidFill>
                  <a:schemeClr val="bg1"/>
                </a:solidFill>
                <a:latin typeface="微软雅黑" panose="020B0503020204020204" pitchFamily="34" charset="-122"/>
                <a:ea typeface="微软雅黑" panose="020B0503020204020204" pitchFamily="34" charset="-122"/>
              </a:rPr>
              <a:t>全球学术快报</a:t>
            </a:r>
            <a:r>
              <a:rPr lang="en-US" altLang="zh-CN" sz="3600" dirty="0">
                <a:solidFill>
                  <a:schemeClr val="bg1"/>
                </a:solidFill>
                <a:latin typeface="微软雅黑" panose="020B0503020204020204" pitchFamily="34" charset="-122"/>
                <a:ea typeface="微软雅黑" panose="020B0503020204020204" pitchFamily="34" charset="-122"/>
              </a:rPr>
              <a:t>——</a:t>
            </a:r>
            <a:r>
              <a:rPr lang="zh-CN" altLang="en-US" sz="3600" b="1" dirty="0">
                <a:solidFill>
                  <a:schemeClr val="bg1"/>
                </a:solidFill>
                <a:latin typeface="宋体" panose="02010600030101010101" pitchFamily="2" charset="-122"/>
              </a:rPr>
              <a:t>②</a:t>
            </a:r>
            <a:r>
              <a:rPr lang="zh-CN" altLang="en-US" sz="3600" dirty="0">
                <a:solidFill>
                  <a:schemeClr val="bg1"/>
                </a:solidFill>
                <a:latin typeface="微软雅黑" panose="020B0503020204020204" pitchFamily="34" charset="-122"/>
                <a:ea typeface="微软雅黑" panose="020B0503020204020204" pitchFamily="34" charset="-122"/>
              </a:rPr>
              <a:t>出版物检索</a:t>
            </a:r>
          </a:p>
        </p:txBody>
      </p:sp>
      <p:sp>
        <p:nvSpPr>
          <p:cNvPr id="41986" name="文本框 9"/>
          <p:cNvSpPr txBox="1"/>
          <p:nvPr/>
        </p:nvSpPr>
        <p:spPr>
          <a:xfrm>
            <a:off x="1254125" y="1440180"/>
            <a:ext cx="2072005" cy="521970"/>
          </a:xfrm>
          <a:prstGeom prst="rect">
            <a:avLst/>
          </a:prstGeom>
          <a:noFill/>
          <a:ln w="9525">
            <a:noFill/>
          </a:ln>
        </p:spPr>
        <p:txBody>
          <a:bodyPr wrap="square" anchor="t">
            <a:spAutoFit/>
          </a:bodyPr>
          <a:lstStyle/>
          <a:p>
            <a:r>
              <a:rPr lang="zh-CN" altLang="en-US" sz="2800" dirty="0">
                <a:latin typeface="微软雅黑" panose="020B0503020204020204" pitchFamily="34" charset="-122"/>
                <a:ea typeface="微软雅黑" panose="020B0503020204020204" pitchFamily="34" charset="-122"/>
              </a:rPr>
              <a:t>出版物检索</a:t>
            </a:r>
          </a:p>
        </p:txBody>
      </p:sp>
      <p:sp>
        <p:nvSpPr>
          <p:cNvPr id="41987" name="文本框 6"/>
          <p:cNvSpPr txBox="1"/>
          <p:nvPr/>
        </p:nvSpPr>
        <p:spPr>
          <a:xfrm>
            <a:off x="463550" y="2368550"/>
            <a:ext cx="3653790" cy="3170555"/>
          </a:xfrm>
          <a:prstGeom prst="rect">
            <a:avLst/>
          </a:prstGeom>
          <a:noFill/>
          <a:ln w="9525">
            <a:noFill/>
          </a:ln>
        </p:spPr>
        <p:txBody>
          <a:bodyPr wrap="square" anchor="t">
            <a:spAutoFit/>
          </a:bodyPr>
          <a:lstStyle/>
          <a:p>
            <a:pPr>
              <a:lnSpc>
                <a:spcPct val="130000"/>
              </a:lnSpc>
            </a:pPr>
            <a:r>
              <a:rPr lang="en-US" altLang="zh-CN" sz="2200" dirty="0">
                <a:latin typeface="微软雅黑" panose="020B0503020204020204" pitchFamily="34" charset="-122"/>
                <a:ea typeface="微软雅黑" panose="020B0503020204020204" pitchFamily="34" charset="-122"/>
              </a:rPr>
              <a:t>    </a:t>
            </a:r>
            <a:r>
              <a:rPr lang="zh-CN" altLang="en-US" sz="2200" dirty="0">
                <a:latin typeface="微软雅黑" panose="020B0503020204020204" pitchFamily="34" charset="-122"/>
                <a:ea typeface="微软雅黑" panose="020B0503020204020204" pitchFamily="34" charset="-122"/>
              </a:rPr>
              <a:t>可以选择出版物的类型：期刊、博硕学位授予单位、会议论文集、报纸、年鉴、工具书。</a:t>
            </a:r>
          </a:p>
          <a:p>
            <a:pPr>
              <a:lnSpc>
                <a:spcPct val="130000"/>
              </a:lnSpc>
            </a:pPr>
            <a:r>
              <a:rPr lang="zh-CN" altLang="en-US" sz="2200" dirty="0">
                <a:latin typeface="微软雅黑" panose="020B0503020204020204" pitchFamily="34" charset="-122"/>
                <a:ea typeface="微软雅黑" panose="020B0503020204020204" pitchFamily="34" charset="-122"/>
              </a:rPr>
              <a:t>    通过刊名、书名、出版单位、地区等检索项来搜索出版物。</a:t>
            </a:r>
          </a:p>
        </p:txBody>
      </p:sp>
      <p:grpSp>
        <p:nvGrpSpPr>
          <p:cNvPr id="41988" name="组合 38"/>
          <p:cNvGrpSpPr/>
          <p:nvPr/>
        </p:nvGrpSpPr>
        <p:grpSpPr>
          <a:xfrm>
            <a:off x="8988425" y="646430"/>
            <a:ext cx="3324225" cy="6100445"/>
            <a:chOff x="5346154" y="541483"/>
            <a:chExt cx="3324225" cy="6637337"/>
          </a:xfrm>
        </p:grpSpPr>
        <p:pic>
          <p:nvPicPr>
            <p:cNvPr id="41989" name="图片 6" descr="phone"/>
            <p:cNvPicPr>
              <a:picLocks noChangeAspect="1"/>
            </p:cNvPicPr>
            <p:nvPr/>
          </p:nvPicPr>
          <p:blipFill>
            <a:blip r:embed="rId4"/>
            <a:stretch>
              <a:fillRect/>
            </a:stretch>
          </p:blipFill>
          <p:spPr>
            <a:xfrm>
              <a:off x="5346154" y="541483"/>
              <a:ext cx="3324225" cy="6637337"/>
            </a:xfrm>
            <a:prstGeom prst="rect">
              <a:avLst/>
            </a:prstGeom>
            <a:noFill/>
            <a:ln w="9525">
              <a:noFill/>
            </a:ln>
          </p:spPr>
        </p:pic>
        <p:pic>
          <p:nvPicPr>
            <p:cNvPr id="41990" name="图片 40"/>
            <p:cNvPicPr>
              <a:picLocks noChangeAspect="1"/>
            </p:cNvPicPr>
            <p:nvPr/>
          </p:nvPicPr>
          <p:blipFill>
            <a:blip r:embed="rId5"/>
            <a:stretch>
              <a:fillRect/>
            </a:stretch>
          </p:blipFill>
          <p:spPr>
            <a:xfrm>
              <a:off x="5650953" y="1475309"/>
              <a:ext cx="2643188" cy="4701350"/>
            </a:xfrm>
            <a:prstGeom prst="rect">
              <a:avLst/>
            </a:prstGeom>
            <a:noFill/>
            <a:ln w="9525">
              <a:noFill/>
            </a:ln>
          </p:spPr>
        </p:pic>
      </p:grpSp>
      <p:grpSp>
        <p:nvGrpSpPr>
          <p:cNvPr id="10" name="组合 9"/>
          <p:cNvGrpSpPr/>
          <p:nvPr/>
        </p:nvGrpSpPr>
        <p:grpSpPr>
          <a:xfrm>
            <a:off x="5804535" y="646430"/>
            <a:ext cx="3436620" cy="6243320"/>
            <a:chOff x="10017" y="246"/>
            <a:chExt cx="4058" cy="8100"/>
          </a:xfrm>
        </p:grpSpPr>
        <p:pic>
          <p:nvPicPr>
            <p:cNvPr id="41994" name="图片 10"/>
            <p:cNvPicPr>
              <a:picLocks noChangeAspect="1"/>
            </p:cNvPicPr>
            <p:nvPr/>
          </p:nvPicPr>
          <p:blipFill>
            <a:blip r:embed="rId6"/>
            <a:stretch>
              <a:fillRect/>
            </a:stretch>
          </p:blipFill>
          <p:spPr>
            <a:xfrm>
              <a:off x="10017" y="246"/>
              <a:ext cx="4059" cy="8100"/>
            </a:xfrm>
            <a:prstGeom prst="rect">
              <a:avLst/>
            </a:prstGeom>
            <a:noFill/>
            <a:ln w="9525">
              <a:noFill/>
            </a:ln>
          </p:spPr>
        </p:pic>
        <p:pic>
          <p:nvPicPr>
            <p:cNvPr id="41995" name="图片 2"/>
            <p:cNvPicPr>
              <a:picLocks noChangeAspect="1"/>
            </p:cNvPicPr>
            <p:nvPr/>
          </p:nvPicPr>
          <p:blipFill>
            <a:blip r:embed="rId7"/>
            <a:stretch>
              <a:fillRect/>
            </a:stretch>
          </p:blipFill>
          <p:spPr>
            <a:xfrm>
              <a:off x="10377" y="1353"/>
              <a:ext cx="3341" cy="5852"/>
            </a:xfrm>
            <a:prstGeom prst="rect">
              <a:avLst/>
            </a:prstGeom>
            <a:noFill/>
            <a:ln w="9525">
              <a:noFill/>
            </a:ln>
          </p:spPr>
        </p:pic>
      </p:grpSp>
      <p:sp>
        <p:nvSpPr>
          <p:cNvPr id="4" name="矩形 3"/>
          <p:cNvSpPr/>
          <p:nvPr/>
        </p:nvSpPr>
        <p:spPr>
          <a:xfrm>
            <a:off x="6255385" y="1595755"/>
            <a:ext cx="2639695" cy="300355"/>
          </a:xfrm>
          <a:prstGeom prst="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2400" strike="noStrike" noProof="1"/>
          </a:p>
        </p:txBody>
      </p:sp>
      <p:sp>
        <p:nvSpPr>
          <p:cNvPr id="5" name="矩形 4"/>
          <p:cNvSpPr/>
          <p:nvPr/>
        </p:nvSpPr>
        <p:spPr>
          <a:xfrm>
            <a:off x="6092508" y="1895793"/>
            <a:ext cx="531813" cy="298450"/>
          </a:xfrm>
          <a:prstGeom prst="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2400" strike="noStrike" noProof="1"/>
          </a:p>
        </p:txBody>
      </p:sp>
      <p:pic>
        <p:nvPicPr>
          <p:cNvPr id="2" name="图片 1"/>
          <p:cNvPicPr>
            <a:picLocks noChangeAspect="1"/>
          </p:cNvPicPr>
          <p:nvPr/>
        </p:nvPicPr>
        <p:blipFill>
          <a:blip r:embed="rId8"/>
          <a:stretch>
            <a:fillRect/>
          </a:stretch>
        </p:blipFill>
        <p:spPr>
          <a:xfrm>
            <a:off x="9293225" y="1499870"/>
            <a:ext cx="2644140" cy="4325620"/>
          </a:xfrm>
          <a:prstGeom prst="rect">
            <a:avLst/>
          </a:prstGeom>
        </p:spPr>
      </p:pic>
      <p:sp>
        <p:nvSpPr>
          <p:cNvPr id="3" name="矩形 2"/>
          <p:cNvSpPr/>
          <p:nvPr/>
        </p:nvSpPr>
        <p:spPr>
          <a:xfrm>
            <a:off x="11017250" y="1962150"/>
            <a:ext cx="784860" cy="298450"/>
          </a:xfrm>
          <a:prstGeom prst="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2400" strike="noStrike" noProof="1"/>
          </a:p>
        </p:txBody>
      </p:sp>
      <p:sp>
        <p:nvSpPr>
          <p:cNvPr id="28" name="矩形 27"/>
          <p:cNvSpPr/>
          <p:nvPr/>
        </p:nvSpPr>
        <p:spPr>
          <a:xfrm>
            <a:off x="10357485" y="2260600"/>
            <a:ext cx="1576070" cy="481330"/>
          </a:xfrm>
          <a:prstGeom prst="rect">
            <a:avLst/>
          </a:prstGeom>
          <a:solidFill>
            <a:schemeClr val="bg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13" tIns="45706" rIns="91413" bIns="45706" anchor="ctr"/>
          <a:lstStyle/>
          <a:p>
            <a:pPr algn="ctr" fontAlgn="base">
              <a:buFont typeface="Arial" panose="020B0604020202020204" pitchFamily="34" charset="0"/>
              <a:buNone/>
              <a:defRPr/>
            </a:pPr>
            <a:r>
              <a:rPr lang="zh-CN" altLang="en-US" sz="2000" strike="noStrike" noProof="1">
                <a:solidFill>
                  <a:schemeClr val="tx1">
                    <a:lumMod val="50000"/>
                  </a:schemeClr>
                </a:solidFill>
                <a:latin typeface="微软雅黑" panose="020B0503020204020204" pitchFamily="34" charset="-122"/>
                <a:ea typeface="微软雅黑" panose="020B0503020204020204" pitchFamily="34" charset="-122"/>
              </a:rPr>
              <a:t>出版物定制</a:t>
            </a:r>
          </a:p>
        </p:txBody>
      </p:sp>
    </p:spTree>
  </p:cSld>
  <p:clrMapOvr>
    <a:masterClrMapping/>
  </p:clrMapOvr>
  <p:transition spd="slow" advClick="0" advTm="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1"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1"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1"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heel(1)">
                                      <p:cBhvr>
                                        <p:cTn id="17" dur="500"/>
                                        <p:tgtEl>
                                          <p:spTgt spid="3"/>
                                        </p:tgtEl>
                                      </p:cBhvr>
                                    </p:animEffect>
                                  </p:childTnLst>
                                </p:cTn>
                              </p:par>
                            </p:childTnLst>
                          </p:cTn>
                        </p:par>
                        <p:par>
                          <p:cTn id="18" fill="hold">
                            <p:stCondLst>
                              <p:cond delay="500"/>
                            </p:stCondLst>
                            <p:childTnLst>
                              <p:par>
                                <p:cTn id="19" presetID="12" presetClass="entr" presetSubtype="1" fill="hold" grpId="0" nodeType="afterEffect">
                                  <p:stCondLst>
                                    <p:cond delay="0"/>
                                  </p:stCondLst>
                                  <p:childTnLst>
                                    <p:set>
                                      <p:cBhvr>
                                        <p:cTn id="20" dur="1" fill="hold">
                                          <p:stCondLst>
                                            <p:cond delay="0"/>
                                          </p:stCondLst>
                                        </p:cTn>
                                        <p:tgtEl>
                                          <p:spTgt spid="28"/>
                                        </p:tgtEl>
                                        <p:attrNameLst>
                                          <p:attrName>style.visibility</p:attrName>
                                        </p:attrNameLst>
                                      </p:cBhvr>
                                      <p:to>
                                        <p:strVal val="visible"/>
                                      </p:to>
                                    </p:set>
                                    <p:anim calcmode="lin" valueType="num">
                                      <p:cBhvr additive="base">
                                        <p:cTn id="21" dur="500"/>
                                        <p:tgtEl>
                                          <p:spTgt spid="28"/>
                                        </p:tgtEl>
                                        <p:attrNameLst>
                                          <p:attrName>ppt_y</p:attrName>
                                        </p:attrNameLst>
                                      </p:cBhvr>
                                      <p:tavLst>
                                        <p:tav tm="0">
                                          <p:val>
                                            <p:strVal val="#ppt_y-#ppt_h*1.125000"/>
                                          </p:val>
                                        </p:tav>
                                        <p:tav tm="100000">
                                          <p:val>
                                            <p:strVal val="#ppt_y"/>
                                          </p:val>
                                        </p:tav>
                                      </p:tavLst>
                                    </p:anim>
                                    <p:animEffect transition="in" filter="wipe(down)">
                                      <p:cBhvr>
                                        <p:cTn id="2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bldLvl="0" animBg="1"/>
      <p:bldP spid="5" grpId="0" animBg="1"/>
      <p:bldP spid="5" grpId="1" bldLvl="0" animBg="1"/>
      <p:bldP spid="3" grpId="0" animBg="1"/>
      <p:bldP spid="3" grpId="1" bldLvl="0" animBg="1"/>
      <p:bldP spid="28" grpId="0" bldLvl="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MH_PageTitle"/>
          <p:cNvSpPr txBox="1"/>
          <p:nvPr>
            <p:custDataLst>
              <p:tags r:id="rId1"/>
            </p:custDataLst>
          </p:nvPr>
        </p:nvSpPr>
        <p:spPr>
          <a:xfrm>
            <a:off x="838200" y="111125"/>
            <a:ext cx="10515600" cy="534988"/>
          </a:xfrm>
          <a:prstGeom prst="rect">
            <a:avLst/>
          </a:prstGeom>
          <a:noFill/>
          <a:ln w="9525">
            <a:noFill/>
          </a:ln>
        </p:spPr>
        <p:txBody>
          <a:bodyPr anchor="t"/>
          <a:lstStyle/>
          <a:p>
            <a:pPr defTabSz="914400">
              <a:lnSpc>
                <a:spcPct val="90000"/>
              </a:lnSpc>
            </a:pPr>
            <a:r>
              <a:rPr lang="zh-CN" altLang="en-US" sz="3600" dirty="0">
                <a:solidFill>
                  <a:schemeClr val="bg1"/>
                </a:solidFill>
                <a:latin typeface="微软雅黑" panose="020B0503020204020204" pitchFamily="34" charset="-122"/>
                <a:ea typeface="微软雅黑" panose="020B0503020204020204" pitchFamily="34" charset="-122"/>
              </a:rPr>
              <a:t>全球学术快报</a:t>
            </a:r>
            <a:r>
              <a:rPr lang="en-US" altLang="zh-CN" sz="3600" dirty="0">
                <a:solidFill>
                  <a:schemeClr val="bg1"/>
                </a:solidFill>
                <a:latin typeface="微软雅黑" panose="020B0503020204020204" pitchFamily="34" charset="-122"/>
                <a:ea typeface="微软雅黑" panose="020B0503020204020204" pitchFamily="34" charset="-122"/>
              </a:rPr>
              <a:t>——</a:t>
            </a:r>
            <a:r>
              <a:rPr lang="zh-CN" altLang="en-US" sz="3600" dirty="0">
                <a:solidFill>
                  <a:schemeClr val="bg1"/>
                </a:solidFill>
                <a:latin typeface="微软雅黑" panose="020B0503020204020204" pitchFamily="34" charset="-122"/>
                <a:ea typeface="微软雅黑" panose="020B0503020204020204" pitchFamily="34" charset="-122"/>
              </a:rPr>
              <a:t>首页</a:t>
            </a:r>
          </a:p>
        </p:txBody>
      </p:sp>
      <p:pic>
        <p:nvPicPr>
          <p:cNvPr id="26626" name="图片 6" descr="phone"/>
          <p:cNvPicPr>
            <a:picLocks noChangeAspect="1"/>
          </p:cNvPicPr>
          <p:nvPr/>
        </p:nvPicPr>
        <p:blipFill>
          <a:blip r:embed="rId4"/>
          <a:stretch>
            <a:fillRect/>
          </a:stretch>
        </p:blipFill>
        <p:spPr>
          <a:xfrm>
            <a:off x="7062788" y="142875"/>
            <a:ext cx="3794125" cy="6637338"/>
          </a:xfrm>
          <a:prstGeom prst="rect">
            <a:avLst/>
          </a:prstGeom>
          <a:noFill/>
          <a:ln w="9525">
            <a:noFill/>
          </a:ln>
        </p:spPr>
      </p:pic>
      <p:sp>
        <p:nvSpPr>
          <p:cNvPr id="51" name="文本框 50"/>
          <p:cNvSpPr txBox="1"/>
          <p:nvPr/>
        </p:nvSpPr>
        <p:spPr>
          <a:xfrm>
            <a:off x="768350" y="2203450"/>
            <a:ext cx="4937760" cy="3969385"/>
          </a:xfrm>
          <a:prstGeom prst="rect">
            <a:avLst/>
          </a:prstGeom>
          <a:noFill/>
          <a:ln w="9525">
            <a:noFill/>
          </a:ln>
        </p:spPr>
        <p:txBody>
          <a:bodyPr wrap="square" anchor="t">
            <a:spAutoFit/>
          </a:bodyPr>
          <a:lstStyle/>
          <a:p>
            <a:pPr>
              <a:lnSpc>
                <a:spcPct val="150000"/>
              </a:lnSpc>
            </a:pPr>
            <a:r>
              <a:rPr lang="zh-CN" altLang="en-US" sz="2800">
                <a:latin typeface="微软雅黑" panose="020B0503020204020204" pitchFamily="34" charset="-122"/>
                <a:ea typeface="微软雅黑" panose="020B0503020204020204" pitchFamily="34" charset="-122"/>
                <a:sym typeface="+mn-ea"/>
              </a:rPr>
              <a:t>①一站式检索</a:t>
            </a:r>
          </a:p>
          <a:p>
            <a:pPr>
              <a:lnSpc>
                <a:spcPct val="150000"/>
              </a:lnSpc>
            </a:pPr>
            <a:r>
              <a:rPr lang="zh-CN" altLang="en-US" sz="2800">
                <a:latin typeface="微软雅黑" panose="020B0503020204020204" pitchFamily="34" charset="-122"/>
                <a:ea typeface="微软雅黑" panose="020B0503020204020204" pitchFamily="34" charset="-122"/>
                <a:sym typeface="+mn-ea"/>
              </a:rPr>
              <a:t>②出版物检索</a:t>
            </a:r>
          </a:p>
          <a:p>
            <a:pPr>
              <a:lnSpc>
                <a:spcPct val="150000"/>
              </a:lnSpc>
            </a:pPr>
            <a:r>
              <a:rPr lang="zh-CN" altLang="en-US" sz="2800">
                <a:latin typeface="微软雅黑" panose="020B0503020204020204" pitchFamily="34" charset="-122"/>
                <a:ea typeface="微软雅黑" panose="020B0503020204020204" pitchFamily="34" charset="-122"/>
                <a:sym typeface="+mn-ea"/>
              </a:rPr>
              <a:t>③专题推荐</a:t>
            </a:r>
            <a:endParaRPr lang="zh-CN" altLang="en-US" sz="2800">
              <a:latin typeface="微软雅黑" panose="020B0503020204020204" pitchFamily="34" charset="-122"/>
              <a:ea typeface="微软雅黑" panose="020B0503020204020204" pitchFamily="34" charset="-122"/>
            </a:endParaRPr>
          </a:p>
          <a:p>
            <a:pPr>
              <a:lnSpc>
                <a:spcPct val="150000"/>
              </a:lnSpc>
            </a:pPr>
            <a:r>
              <a:rPr lang="zh-CN" altLang="en-US" sz="2800">
                <a:latin typeface="微软雅黑" panose="020B0503020204020204" pitchFamily="34" charset="-122"/>
                <a:ea typeface="微软雅黑" panose="020B0503020204020204" pitchFamily="34" charset="-122"/>
                <a:sym typeface="+mn-ea"/>
              </a:rPr>
              <a:t>④</a:t>
            </a:r>
            <a:r>
              <a:rPr lang="zh-CN" altLang="en-US" sz="2800">
                <a:latin typeface="微软雅黑" panose="020B0503020204020204" pitchFamily="34" charset="-122"/>
                <a:ea typeface="微软雅黑" panose="020B0503020204020204" pitchFamily="34" charset="-122"/>
              </a:rPr>
              <a:t>快报定制与推送</a:t>
            </a:r>
          </a:p>
          <a:p>
            <a:pPr>
              <a:lnSpc>
                <a:spcPct val="150000"/>
              </a:lnSpc>
            </a:pPr>
            <a:r>
              <a:rPr lang="zh-CN" altLang="en-US" sz="2800">
                <a:latin typeface="微软雅黑" panose="020B0503020204020204" pitchFamily="34" charset="-122"/>
                <a:ea typeface="微软雅黑" panose="020B0503020204020204" pitchFamily="34" charset="-122"/>
              </a:rPr>
              <a:t>⑤资料库</a:t>
            </a:r>
          </a:p>
          <a:p>
            <a:pPr>
              <a:lnSpc>
                <a:spcPct val="150000"/>
              </a:lnSpc>
            </a:pPr>
            <a:r>
              <a:rPr lang="zh-CN" altLang="en-US" sz="2800">
                <a:latin typeface="微软雅黑" panose="020B0503020204020204" pitchFamily="34" charset="-122"/>
                <a:ea typeface="微软雅黑" panose="020B0503020204020204" pitchFamily="34" charset="-122"/>
              </a:rPr>
              <a:t>⑥个人中心</a:t>
            </a:r>
          </a:p>
        </p:txBody>
      </p:sp>
      <p:sp>
        <p:nvSpPr>
          <p:cNvPr id="2" name="矩形 1"/>
          <p:cNvSpPr/>
          <p:nvPr/>
        </p:nvSpPr>
        <p:spPr>
          <a:xfrm>
            <a:off x="599440" y="3663950"/>
            <a:ext cx="2694305" cy="696595"/>
          </a:xfrm>
          <a:prstGeom prst="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sp>
        <p:nvSpPr>
          <p:cNvPr id="3" name="文本框 2"/>
          <p:cNvSpPr txBox="1"/>
          <p:nvPr/>
        </p:nvSpPr>
        <p:spPr>
          <a:xfrm>
            <a:off x="392113" y="1195388"/>
            <a:ext cx="4183062" cy="522287"/>
          </a:xfrm>
          <a:prstGeom prst="rect">
            <a:avLst/>
          </a:prstGeom>
          <a:noFill/>
          <a:ln w="9525">
            <a:noFill/>
          </a:ln>
        </p:spPr>
        <p:txBody>
          <a:bodyPr wrap="square" anchor="t">
            <a:spAutoFit/>
          </a:bodyPr>
          <a:lstStyle/>
          <a:p>
            <a:r>
              <a:rPr lang="zh-CN" altLang="en-US" sz="2800" dirty="0">
                <a:latin typeface="微软雅黑" panose="020B0503020204020204" pitchFamily="34" charset="-122"/>
                <a:ea typeface="微软雅黑" panose="020B0503020204020204" pitchFamily="34" charset="-122"/>
                <a:sym typeface="宋体" panose="02010600030101010101" pitchFamily="2" charset="-122"/>
              </a:rPr>
              <a:t>提供导航以及各功能入口</a:t>
            </a:r>
            <a:endParaRPr lang="zh-CN" altLang="en-US" sz="2800" dirty="0">
              <a:solidFill>
                <a:schemeClr val="bg1"/>
              </a:solidFill>
              <a:latin typeface="微软雅黑" panose="020B0503020204020204" pitchFamily="34" charset="-122"/>
              <a:ea typeface="微软雅黑" panose="020B0503020204020204" pitchFamily="34" charset="-122"/>
            </a:endParaRPr>
          </a:p>
        </p:txBody>
      </p:sp>
      <p:pic>
        <p:nvPicPr>
          <p:cNvPr id="4" name="图片 10" descr="Screenshot_20180925-145802"/>
          <p:cNvPicPr>
            <a:picLocks noChangeAspect="1"/>
          </p:cNvPicPr>
          <p:nvPr/>
        </p:nvPicPr>
        <p:blipFill>
          <a:blip r:embed="rId5"/>
          <a:stretch>
            <a:fillRect/>
          </a:stretch>
        </p:blipFill>
        <p:spPr>
          <a:xfrm>
            <a:off x="7336790" y="969010"/>
            <a:ext cx="3126740" cy="4952365"/>
          </a:xfrm>
          <a:prstGeom prst="rect">
            <a:avLst/>
          </a:prstGeom>
          <a:noFill/>
          <a:ln w="9525">
            <a:noFill/>
          </a:ln>
        </p:spPr>
      </p:pic>
      <p:grpSp>
        <p:nvGrpSpPr>
          <p:cNvPr id="5" name="组合 22"/>
          <p:cNvGrpSpPr/>
          <p:nvPr/>
        </p:nvGrpSpPr>
        <p:grpSpPr bwMode="auto">
          <a:xfrm>
            <a:off x="4845119" y="4570730"/>
            <a:ext cx="2609216" cy="1201420"/>
            <a:chOff x="2436" y="4607"/>
            <a:chExt cx="4171" cy="1892"/>
          </a:xfrm>
        </p:grpSpPr>
        <p:sp>
          <p:nvSpPr>
            <p:cNvPr id="6" name="椭圆 5"/>
            <p:cNvSpPr/>
            <p:nvPr/>
          </p:nvSpPr>
          <p:spPr>
            <a:xfrm>
              <a:off x="2436" y="4607"/>
              <a:ext cx="1895" cy="1892"/>
            </a:xfrm>
            <a:prstGeom prst="ellipse">
              <a:avLst/>
            </a:prstGeom>
            <a:solidFill>
              <a:schemeClr val="accent1"/>
            </a:solidFill>
            <a:ln w="22225">
              <a:solidFill>
                <a:srgbClr val="2F85D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10000"/>
                </a:lnSpc>
                <a:buFont typeface="Arial" panose="020B0604020202020204" pitchFamily="34" charset="0"/>
                <a:buNone/>
                <a:defRPr/>
              </a:pPr>
              <a:endParaRPr lang="zh-CN" altLang="en-US" sz="1400" noProof="1">
                <a:solidFill>
                  <a:srgbClr val="179FCD"/>
                </a:solidFill>
                <a:latin typeface="微软雅黑" panose="020B0503020204020204" pitchFamily="34" charset="-122"/>
                <a:ea typeface="微软雅黑" panose="020B0503020204020204" pitchFamily="34" charset="-122"/>
              </a:endParaRPr>
            </a:p>
          </p:txBody>
        </p:sp>
        <p:sp>
          <p:nvSpPr>
            <p:cNvPr id="7" name="文本框 19"/>
            <p:cNvSpPr txBox="1">
              <a:spLocks noChangeArrowheads="1"/>
            </p:cNvSpPr>
            <p:nvPr/>
          </p:nvSpPr>
          <p:spPr bwMode="auto">
            <a:xfrm>
              <a:off x="2436" y="5239"/>
              <a:ext cx="1965" cy="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 typeface="Arial" panose="020B0604020202020204" pitchFamily="34" charset="0"/>
                <a:buNone/>
              </a:pPr>
              <a:r>
                <a:rPr lang="zh-CN" altLang="en-US" sz="2000" b="1" dirty="0">
                  <a:solidFill>
                    <a:schemeClr val="bg1"/>
                  </a:solidFill>
                  <a:latin typeface="微软雅黑" panose="020B0503020204020204" pitchFamily="34" charset="-122"/>
                  <a:ea typeface="微软雅黑" panose="020B0503020204020204" pitchFamily="34" charset="-122"/>
                  <a:sym typeface="宋体" panose="02010600030101010101" pitchFamily="2" charset="-122"/>
                </a:rPr>
                <a:t>专题推荐</a:t>
              </a:r>
            </a:p>
          </p:txBody>
        </p:sp>
        <p:cxnSp>
          <p:nvCxnSpPr>
            <p:cNvPr id="8" name="直接连接符 7"/>
            <p:cNvCxnSpPr/>
            <p:nvPr/>
          </p:nvCxnSpPr>
          <p:spPr>
            <a:xfrm>
              <a:off x="4331" y="5553"/>
              <a:ext cx="2276" cy="0"/>
            </a:xfrm>
            <a:prstGeom prst="line">
              <a:avLst/>
            </a:prstGeom>
            <a:ln w="12700">
              <a:solidFill>
                <a:srgbClr val="3587D0"/>
              </a:solidFill>
            </a:ln>
          </p:spPr>
          <p:style>
            <a:lnRef idx="1">
              <a:schemeClr val="accent1"/>
            </a:lnRef>
            <a:fillRef idx="0">
              <a:schemeClr val="accent1"/>
            </a:fillRef>
            <a:effectRef idx="0">
              <a:schemeClr val="accent1"/>
            </a:effectRef>
            <a:fontRef idx="minor">
              <a:schemeClr val="tx1"/>
            </a:fontRef>
          </p:style>
        </p:cxnSp>
      </p:grpSp>
      <p:sp>
        <p:nvSpPr>
          <p:cNvPr id="9" name="矩形 8"/>
          <p:cNvSpPr/>
          <p:nvPr/>
        </p:nvSpPr>
        <p:spPr>
          <a:xfrm>
            <a:off x="7336790" y="4822825"/>
            <a:ext cx="1005840" cy="548005"/>
          </a:xfrm>
          <a:prstGeom prst="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spTree>
  </p:cSld>
  <p:clrMapOvr>
    <a:masterClrMapping/>
  </p:clrMapOvr>
  <p:transition spd="slow" advClick="0" advTm="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inVertical)">
                                      <p:cBhvr>
                                        <p:cTn id="11" dur="500"/>
                                        <p:tgtEl>
                                          <p:spTgt spid="9"/>
                                        </p:tgtEl>
                                      </p:cBhvr>
                                    </p:animEffect>
                                  </p:childTnLst>
                                </p:cTn>
                              </p:par>
                            </p:childTnLst>
                          </p:cTn>
                        </p:par>
                        <p:par>
                          <p:cTn id="12" fill="hold">
                            <p:stCondLst>
                              <p:cond delay="1000"/>
                            </p:stCondLst>
                            <p:childTnLst>
                              <p:par>
                                <p:cTn id="13" presetID="3" presetClass="entr" presetSubtype="1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linds(horizont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9" grpId="0" bldLvl="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MH_PageTitle"/>
          <p:cNvSpPr txBox="1"/>
          <p:nvPr>
            <p:custDataLst>
              <p:tags r:id="rId1"/>
            </p:custDataLst>
          </p:nvPr>
        </p:nvSpPr>
        <p:spPr>
          <a:xfrm>
            <a:off x="838200" y="111125"/>
            <a:ext cx="10515600" cy="534988"/>
          </a:xfrm>
          <a:prstGeom prst="rect">
            <a:avLst/>
          </a:prstGeom>
          <a:noFill/>
          <a:ln w="9525">
            <a:noFill/>
          </a:ln>
        </p:spPr>
        <p:txBody>
          <a:bodyPr anchor="t"/>
          <a:lstStyle/>
          <a:p>
            <a:pPr defTabSz="914400">
              <a:lnSpc>
                <a:spcPct val="90000"/>
              </a:lnSpc>
            </a:pPr>
            <a:r>
              <a:rPr lang="zh-CN" altLang="en-US" sz="3600" dirty="0">
                <a:solidFill>
                  <a:schemeClr val="bg1"/>
                </a:solidFill>
                <a:latin typeface="微软雅黑" panose="020B0503020204020204" pitchFamily="34" charset="-122"/>
                <a:ea typeface="微软雅黑" panose="020B0503020204020204" pitchFamily="34" charset="-122"/>
              </a:rPr>
              <a:t>全球学术快报</a:t>
            </a:r>
            <a:r>
              <a:rPr lang="en-US" altLang="zh-CN" sz="3600" dirty="0">
                <a:solidFill>
                  <a:schemeClr val="bg1"/>
                </a:solidFill>
                <a:latin typeface="微软雅黑" panose="020B0503020204020204" pitchFamily="34" charset="-122"/>
                <a:ea typeface="微软雅黑" panose="020B0503020204020204" pitchFamily="34" charset="-122"/>
              </a:rPr>
              <a:t>——</a:t>
            </a:r>
            <a:r>
              <a:rPr lang="zh-CN" altLang="en-US" sz="3600" b="1" dirty="0">
                <a:solidFill>
                  <a:schemeClr val="bg1"/>
                </a:solidFill>
                <a:latin typeface="宋体" panose="02010600030101010101" pitchFamily="2" charset="-122"/>
              </a:rPr>
              <a:t>③</a:t>
            </a:r>
            <a:r>
              <a:rPr lang="zh-CN" altLang="en-US" sz="3600" dirty="0">
                <a:solidFill>
                  <a:schemeClr val="bg1"/>
                </a:solidFill>
                <a:latin typeface="微软雅黑" panose="020B0503020204020204" pitchFamily="34" charset="-122"/>
                <a:ea typeface="微软雅黑" panose="020B0503020204020204" pitchFamily="34" charset="-122"/>
              </a:rPr>
              <a:t>专题推荐</a:t>
            </a:r>
          </a:p>
        </p:txBody>
      </p:sp>
      <p:pic>
        <p:nvPicPr>
          <p:cNvPr id="10" name="图片 9" descr="Screenshot_20180925-151141"/>
          <p:cNvPicPr>
            <a:picLocks noChangeAspect="1"/>
          </p:cNvPicPr>
          <p:nvPr/>
        </p:nvPicPr>
        <p:blipFill>
          <a:blip r:embed="rId3"/>
          <a:stretch>
            <a:fillRect/>
          </a:stretch>
        </p:blipFill>
        <p:spPr>
          <a:xfrm>
            <a:off x="8428038" y="741363"/>
            <a:ext cx="3619500" cy="7239000"/>
          </a:xfrm>
          <a:prstGeom prst="rect">
            <a:avLst/>
          </a:prstGeom>
          <a:noFill/>
          <a:ln w="9525">
            <a:noFill/>
          </a:ln>
        </p:spPr>
      </p:pic>
      <p:pic>
        <p:nvPicPr>
          <p:cNvPr id="36867" name="图片 11" descr="Screenshot_20180925-151125"/>
          <p:cNvPicPr>
            <a:picLocks noChangeAspect="1"/>
          </p:cNvPicPr>
          <p:nvPr/>
        </p:nvPicPr>
        <p:blipFill>
          <a:blip r:embed="rId4"/>
          <a:stretch>
            <a:fillRect/>
          </a:stretch>
        </p:blipFill>
        <p:spPr>
          <a:xfrm>
            <a:off x="4087813" y="835025"/>
            <a:ext cx="4089400" cy="6659563"/>
          </a:xfrm>
          <a:prstGeom prst="rect">
            <a:avLst/>
          </a:prstGeom>
          <a:noFill/>
          <a:ln w="9525">
            <a:noFill/>
          </a:ln>
        </p:spPr>
      </p:pic>
      <p:pic>
        <p:nvPicPr>
          <p:cNvPr id="36868" name="图片 12" descr="Screenshot_20180925-151133"/>
          <p:cNvPicPr>
            <a:picLocks noChangeAspect="1"/>
          </p:cNvPicPr>
          <p:nvPr/>
        </p:nvPicPr>
        <p:blipFill>
          <a:blip r:embed="rId5"/>
          <a:stretch>
            <a:fillRect/>
          </a:stretch>
        </p:blipFill>
        <p:spPr>
          <a:xfrm>
            <a:off x="95250" y="835025"/>
            <a:ext cx="3756025" cy="6519863"/>
          </a:xfrm>
          <a:prstGeom prst="rect">
            <a:avLst/>
          </a:prstGeom>
          <a:noFill/>
          <a:ln w="9525">
            <a:noFill/>
          </a:ln>
        </p:spPr>
      </p:pic>
      <p:sp>
        <p:nvSpPr>
          <p:cNvPr id="21" name="矩形 20"/>
          <p:cNvSpPr/>
          <p:nvPr/>
        </p:nvSpPr>
        <p:spPr>
          <a:xfrm>
            <a:off x="4087813" y="3779838"/>
            <a:ext cx="4202113" cy="163036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buFont typeface="Arial" panose="020B0604020202020204" pitchFamily="34" charset="0"/>
              <a:buNone/>
              <a:defRPr/>
            </a:pPr>
            <a:endParaRPr lang="zh-CN" altLang="en-US" strike="noStrike" noProof="1"/>
          </a:p>
        </p:txBody>
      </p:sp>
    </p:spTree>
  </p:cSld>
  <p:clrMapOvr>
    <a:masterClrMapping/>
  </p:clrMapOvr>
  <p:transition spd="slow" advClick="0" advTm="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slide(fromBottom)">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标题 1"/>
          <p:cNvSpPr/>
          <p:nvPr/>
        </p:nvSpPr>
        <p:spPr>
          <a:xfrm>
            <a:off x="706438" y="177800"/>
            <a:ext cx="10771187" cy="490538"/>
          </a:xfrm>
          <a:prstGeom prst="rect">
            <a:avLst/>
          </a:prstGeom>
          <a:noFill/>
          <a:ln w="9525">
            <a:noFill/>
          </a:ln>
        </p:spPr>
        <p:txBody>
          <a:bodyPr/>
          <a:lstStyle/>
          <a:p>
            <a:pPr eaLnBrk="0" hangingPunct="0">
              <a:lnSpc>
                <a:spcPct val="90000"/>
              </a:lnSpc>
            </a:pPr>
            <a:r>
              <a:rPr lang="zh-CN" sz="3500" b="1" dirty="0">
                <a:solidFill>
                  <a:schemeClr val="bg1"/>
                </a:solidFill>
                <a:latin typeface="微软雅黑" panose="020B0503020204020204" pitchFamily="34" charset="-122"/>
                <a:ea typeface="微软雅黑" panose="020B0503020204020204" pitchFamily="34" charset="-122"/>
                <a:sym typeface="+mn-ea"/>
              </a:rPr>
              <a:t>中国知网知识资源总库</a:t>
            </a:r>
            <a:r>
              <a:rPr lang="zh-CN" altLang="en-US" sz="3500" dirty="0">
                <a:solidFill>
                  <a:schemeClr val="bg1"/>
                </a:solidFill>
                <a:latin typeface="微软雅黑" panose="020B0503020204020204" pitchFamily="34" charset="-122"/>
                <a:ea typeface="微软雅黑" panose="020B0503020204020204" pitchFamily="34" charset="-122"/>
              </a:rPr>
              <a:t>                    </a:t>
            </a:r>
            <a:r>
              <a:rPr lang="zh-CN" altLang="en-US" sz="3500" dirty="0">
                <a:solidFill>
                  <a:srgbClr val="C00000"/>
                </a:solidFill>
                <a:latin typeface="微软雅黑" panose="020B0503020204020204" pitchFamily="34" charset="-122"/>
                <a:ea typeface="微软雅黑" panose="020B0503020204020204" pitchFamily="34" charset="-122"/>
              </a:rPr>
              <a:t> </a:t>
            </a:r>
            <a:r>
              <a:rPr lang="en-US" altLang="zh-CN" sz="3500" b="1" dirty="0">
                <a:solidFill>
                  <a:schemeClr val="bg1"/>
                </a:solidFill>
                <a:latin typeface="微软雅黑" panose="020B0503020204020204" pitchFamily="34" charset="-122"/>
                <a:ea typeface="微软雅黑" panose="020B0503020204020204" pitchFamily="34" charset="-122"/>
              </a:rPr>
              <a:t>www.cnki.net</a:t>
            </a:r>
          </a:p>
        </p:txBody>
      </p:sp>
      <p:grpSp>
        <p:nvGrpSpPr>
          <p:cNvPr id="9" name="组合 8"/>
          <p:cNvGrpSpPr/>
          <p:nvPr/>
        </p:nvGrpSpPr>
        <p:grpSpPr>
          <a:xfrm>
            <a:off x="0" y="668338"/>
            <a:ext cx="12192000" cy="6177597"/>
            <a:chOff x="0" y="5715"/>
            <a:chExt cx="12192000" cy="6840220"/>
          </a:xfrm>
        </p:grpSpPr>
        <p:pic>
          <p:nvPicPr>
            <p:cNvPr id="10" name="图片 9" descr="C:\Users\yue\Desktop\火狐截图_2018-11-16T01-09-33.378Z.png火狐截图_2018-11-16T01-09-33.378Z"/>
            <p:cNvPicPr>
              <a:picLocks noChangeAspect="1"/>
            </p:cNvPicPr>
            <p:nvPr/>
          </p:nvPicPr>
          <p:blipFill>
            <a:blip r:embed="rId3"/>
            <a:srcRect/>
            <a:stretch>
              <a:fillRect/>
            </a:stretch>
          </p:blipFill>
          <p:spPr>
            <a:xfrm>
              <a:off x="0" y="5715"/>
              <a:ext cx="12192000" cy="6840220"/>
            </a:xfrm>
            <a:prstGeom prst="rect">
              <a:avLst/>
            </a:prstGeom>
          </p:spPr>
        </p:pic>
        <p:sp>
          <p:nvSpPr>
            <p:cNvPr id="11" name="矩形 10"/>
            <p:cNvSpPr/>
            <p:nvPr/>
          </p:nvSpPr>
          <p:spPr>
            <a:xfrm>
              <a:off x="1097280" y="1097915"/>
              <a:ext cx="1172210" cy="150495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12" name="矩形 11"/>
            <p:cNvSpPr/>
            <p:nvPr/>
          </p:nvSpPr>
          <p:spPr>
            <a:xfrm>
              <a:off x="830179" y="2603129"/>
              <a:ext cx="1706929" cy="1422890"/>
            </a:xfrm>
            <a:prstGeom prst="rect">
              <a:avLst/>
            </a:prstGeom>
            <a:solidFill>
              <a:schemeClr val="bg1"/>
            </a:solidFill>
            <a:ln w="19050">
              <a:solidFill>
                <a:srgbClr val="FF0000"/>
              </a:solidFill>
            </a:ln>
          </p:spPr>
          <p:txBody>
            <a:bodyPr wrap="square">
              <a:spAutoFit/>
            </a:bodyPr>
            <a:lstStyle/>
            <a:p>
              <a:pPr algn="ctr">
                <a:lnSpc>
                  <a:spcPct val="150000"/>
                </a:lnSpc>
              </a:pPr>
              <a:r>
                <a:rPr lang="zh-CN" altLang="en-US" dirty="0">
                  <a:latin typeface="微软雅黑" panose="020B0503020204020204" pitchFamily="34" charset="-122"/>
                  <a:ea typeface="微软雅黑" panose="020B0503020204020204" pitchFamily="34" charset="-122"/>
                </a:rPr>
                <a:t>文献检索</a:t>
              </a:r>
              <a:endParaRPr lang="en-US" altLang="zh-CN" dirty="0">
                <a:latin typeface="微软雅黑" panose="020B0503020204020204" pitchFamily="34" charset="-122"/>
                <a:ea typeface="微软雅黑" panose="020B0503020204020204" pitchFamily="34" charset="-122"/>
              </a:endParaRPr>
            </a:p>
            <a:p>
              <a:pPr algn="ctr">
                <a:lnSpc>
                  <a:spcPct val="150000"/>
                </a:lnSpc>
              </a:pPr>
              <a:r>
                <a:rPr lang="zh-CN" altLang="en-US" dirty="0">
                  <a:latin typeface="微软雅黑" panose="020B0503020204020204" pitchFamily="34" charset="-122"/>
                  <a:ea typeface="微软雅黑" panose="020B0503020204020204" pitchFamily="34" charset="-122"/>
                </a:rPr>
                <a:t>知识元检索</a:t>
              </a:r>
              <a:endParaRPr lang="en-US" altLang="zh-CN" dirty="0">
                <a:latin typeface="微软雅黑" panose="020B0503020204020204" pitchFamily="34" charset="-122"/>
                <a:ea typeface="微软雅黑" panose="020B0503020204020204" pitchFamily="34" charset="-122"/>
              </a:endParaRPr>
            </a:p>
            <a:p>
              <a:pPr algn="ctr">
                <a:lnSpc>
                  <a:spcPct val="150000"/>
                </a:lnSpc>
              </a:pPr>
              <a:r>
                <a:rPr lang="zh-CN" altLang="en-US" dirty="0">
                  <a:latin typeface="微软雅黑" panose="020B0503020204020204" pitchFamily="34" charset="-122"/>
                  <a:ea typeface="微软雅黑" panose="020B0503020204020204" pitchFamily="34" charset="-122"/>
                </a:rPr>
                <a:t>引文检索</a:t>
              </a:r>
              <a:endParaRPr lang="en-US" altLang="zh-CN" dirty="0">
                <a:latin typeface="微软雅黑" panose="020B0503020204020204" pitchFamily="34" charset="-122"/>
                <a:ea typeface="微软雅黑" panose="020B0503020204020204" pitchFamily="34" charset="-122"/>
              </a:endParaRPr>
            </a:p>
          </p:txBody>
        </p:sp>
        <p:sp>
          <p:nvSpPr>
            <p:cNvPr id="13" name="矩形 12"/>
            <p:cNvSpPr/>
            <p:nvPr/>
          </p:nvSpPr>
          <p:spPr>
            <a:xfrm>
              <a:off x="10129139" y="1133946"/>
              <a:ext cx="1024899" cy="60391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15" name="矩形 14"/>
            <p:cNvSpPr/>
            <p:nvPr/>
          </p:nvSpPr>
          <p:spPr>
            <a:xfrm>
              <a:off x="10128883" y="1737865"/>
              <a:ext cx="1843407" cy="961225"/>
            </a:xfrm>
            <a:prstGeom prst="rect">
              <a:avLst/>
            </a:prstGeom>
            <a:solidFill>
              <a:schemeClr val="bg1"/>
            </a:solidFill>
            <a:ln w="19050">
              <a:solidFill>
                <a:srgbClr val="FF0000"/>
              </a:solidFill>
            </a:ln>
          </p:spPr>
          <p:txBody>
            <a:bodyPr wrap="square">
              <a:spAutoFit/>
            </a:bodyPr>
            <a:lstStyle/>
            <a:p>
              <a:pPr algn="ctr">
                <a:lnSpc>
                  <a:spcPct val="150000"/>
                </a:lnSpc>
              </a:pPr>
              <a:r>
                <a:rPr lang="zh-CN" altLang="en-US" dirty="0">
                  <a:latin typeface="微软雅黑" panose="020B0503020204020204" pitchFamily="34" charset="-122"/>
                  <a:ea typeface="微软雅黑" panose="020B0503020204020204" pitchFamily="34" charset="-122"/>
                </a:rPr>
                <a:t>高级检索</a:t>
              </a:r>
              <a:endParaRPr lang="en-US" altLang="zh-CN" dirty="0">
                <a:latin typeface="微软雅黑" panose="020B0503020204020204" pitchFamily="34" charset="-122"/>
                <a:ea typeface="微软雅黑" panose="020B0503020204020204" pitchFamily="34" charset="-122"/>
              </a:endParaRPr>
            </a:p>
            <a:p>
              <a:pPr algn="ctr">
                <a:lnSpc>
                  <a:spcPct val="150000"/>
                </a:lnSpc>
              </a:pPr>
              <a:r>
                <a:rPr lang="zh-CN" altLang="en-US" dirty="0">
                  <a:latin typeface="微软雅黑" panose="020B0503020204020204" pitchFamily="34" charset="-122"/>
                  <a:ea typeface="微软雅黑" panose="020B0503020204020204" pitchFamily="34" charset="-122"/>
                </a:rPr>
                <a:t>出版物检索</a:t>
              </a:r>
              <a:endParaRPr lang="en-US" altLang="zh-CN" dirty="0">
                <a:latin typeface="微软雅黑" panose="020B0503020204020204" pitchFamily="34" charset="-122"/>
                <a:ea typeface="微软雅黑" panose="020B0503020204020204" pitchFamily="34" charset="-122"/>
              </a:endParaRPr>
            </a:p>
          </p:txBody>
        </p:sp>
      </p:grpSp>
    </p:spTree>
  </p:cSld>
  <p:clrMapOvr>
    <a:masterClrMapping/>
  </p:clrMapOvr>
  <p:transition spd="slow" advTm="0"/>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MH_PageTitle"/>
          <p:cNvSpPr txBox="1"/>
          <p:nvPr>
            <p:custDataLst>
              <p:tags r:id="rId1"/>
            </p:custDataLst>
          </p:nvPr>
        </p:nvSpPr>
        <p:spPr>
          <a:xfrm>
            <a:off x="838200" y="111125"/>
            <a:ext cx="10515600" cy="534988"/>
          </a:xfrm>
          <a:prstGeom prst="rect">
            <a:avLst/>
          </a:prstGeom>
          <a:noFill/>
          <a:ln w="9525">
            <a:noFill/>
          </a:ln>
        </p:spPr>
        <p:txBody>
          <a:bodyPr anchor="t"/>
          <a:lstStyle/>
          <a:p>
            <a:pPr defTabSz="914400">
              <a:lnSpc>
                <a:spcPct val="90000"/>
              </a:lnSpc>
            </a:pPr>
            <a:r>
              <a:rPr lang="zh-CN" altLang="en-US" sz="3600" dirty="0">
                <a:solidFill>
                  <a:schemeClr val="bg1"/>
                </a:solidFill>
                <a:latin typeface="微软雅黑" panose="020B0503020204020204" pitchFamily="34" charset="-122"/>
                <a:ea typeface="微软雅黑" panose="020B0503020204020204" pitchFamily="34" charset="-122"/>
              </a:rPr>
              <a:t>全球学术快报</a:t>
            </a:r>
            <a:r>
              <a:rPr lang="en-US" altLang="zh-CN" sz="3600" dirty="0">
                <a:solidFill>
                  <a:schemeClr val="bg1"/>
                </a:solidFill>
                <a:latin typeface="微软雅黑" panose="020B0503020204020204" pitchFamily="34" charset="-122"/>
                <a:ea typeface="微软雅黑" panose="020B0503020204020204" pitchFamily="34" charset="-122"/>
              </a:rPr>
              <a:t>——</a:t>
            </a:r>
            <a:r>
              <a:rPr lang="zh-CN" altLang="en-US" sz="3600" dirty="0">
                <a:solidFill>
                  <a:schemeClr val="bg1"/>
                </a:solidFill>
                <a:latin typeface="微软雅黑" panose="020B0503020204020204" pitchFamily="34" charset="-122"/>
                <a:ea typeface="微软雅黑" panose="020B0503020204020204" pitchFamily="34" charset="-122"/>
              </a:rPr>
              <a:t>首页</a:t>
            </a:r>
          </a:p>
        </p:txBody>
      </p:sp>
      <p:pic>
        <p:nvPicPr>
          <p:cNvPr id="26626" name="图片 6" descr="phone"/>
          <p:cNvPicPr>
            <a:picLocks noChangeAspect="1"/>
          </p:cNvPicPr>
          <p:nvPr/>
        </p:nvPicPr>
        <p:blipFill>
          <a:blip r:embed="rId4"/>
          <a:stretch>
            <a:fillRect/>
          </a:stretch>
        </p:blipFill>
        <p:spPr>
          <a:xfrm>
            <a:off x="7062788" y="142875"/>
            <a:ext cx="3794125" cy="6637338"/>
          </a:xfrm>
          <a:prstGeom prst="rect">
            <a:avLst/>
          </a:prstGeom>
          <a:noFill/>
          <a:ln w="9525">
            <a:noFill/>
          </a:ln>
        </p:spPr>
      </p:pic>
      <p:sp>
        <p:nvSpPr>
          <p:cNvPr id="51" name="文本框 50"/>
          <p:cNvSpPr txBox="1"/>
          <p:nvPr/>
        </p:nvSpPr>
        <p:spPr>
          <a:xfrm>
            <a:off x="768350" y="2203450"/>
            <a:ext cx="4937760" cy="3969385"/>
          </a:xfrm>
          <a:prstGeom prst="rect">
            <a:avLst/>
          </a:prstGeom>
          <a:noFill/>
          <a:ln w="9525">
            <a:noFill/>
          </a:ln>
        </p:spPr>
        <p:txBody>
          <a:bodyPr wrap="square" anchor="t">
            <a:spAutoFit/>
          </a:bodyPr>
          <a:lstStyle/>
          <a:p>
            <a:pPr>
              <a:lnSpc>
                <a:spcPct val="150000"/>
              </a:lnSpc>
            </a:pPr>
            <a:r>
              <a:rPr lang="zh-CN" altLang="en-US" sz="2800">
                <a:latin typeface="微软雅黑" panose="020B0503020204020204" pitchFamily="34" charset="-122"/>
                <a:ea typeface="微软雅黑" panose="020B0503020204020204" pitchFamily="34" charset="-122"/>
                <a:sym typeface="+mn-ea"/>
              </a:rPr>
              <a:t>①一站式检索</a:t>
            </a:r>
          </a:p>
          <a:p>
            <a:pPr>
              <a:lnSpc>
                <a:spcPct val="150000"/>
              </a:lnSpc>
            </a:pPr>
            <a:r>
              <a:rPr lang="zh-CN" altLang="en-US" sz="2800">
                <a:latin typeface="微软雅黑" panose="020B0503020204020204" pitchFamily="34" charset="-122"/>
                <a:ea typeface="微软雅黑" panose="020B0503020204020204" pitchFamily="34" charset="-122"/>
                <a:sym typeface="+mn-ea"/>
              </a:rPr>
              <a:t>②出版物检索</a:t>
            </a:r>
          </a:p>
          <a:p>
            <a:pPr>
              <a:lnSpc>
                <a:spcPct val="150000"/>
              </a:lnSpc>
            </a:pPr>
            <a:r>
              <a:rPr lang="zh-CN" altLang="en-US" sz="2800">
                <a:latin typeface="微软雅黑" panose="020B0503020204020204" pitchFamily="34" charset="-122"/>
                <a:ea typeface="微软雅黑" panose="020B0503020204020204" pitchFamily="34" charset="-122"/>
                <a:sym typeface="+mn-ea"/>
              </a:rPr>
              <a:t>③专题推荐</a:t>
            </a:r>
            <a:endParaRPr lang="zh-CN" altLang="en-US" sz="2800">
              <a:latin typeface="微软雅黑" panose="020B0503020204020204" pitchFamily="34" charset="-122"/>
              <a:ea typeface="微软雅黑" panose="020B0503020204020204" pitchFamily="34" charset="-122"/>
            </a:endParaRPr>
          </a:p>
          <a:p>
            <a:pPr>
              <a:lnSpc>
                <a:spcPct val="150000"/>
              </a:lnSpc>
            </a:pPr>
            <a:r>
              <a:rPr lang="zh-CN" altLang="en-US" sz="2800">
                <a:latin typeface="微软雅黑" panose="020B0503020204020204" pitchFamily="34" charset="-122"/>
                <a:ea typeface="微软雅黑" panose="020B0503020204020204" pitchFamily="34" charset="-122"/>
                <a:sym typeface="+mn-ea"/>
              </a:rPr>
              <a:t>④</a:t>
            </a:r>
            <a:r>
              <a:rPr lang="zh-CN" altLang="en-US" sz="2800">
                <a:latin typeface="微软雅黑" panose="020B0503020204020204" pitchFamily="34" charset="-122"/>
                <a:ea typeface="微软雅黑" panose="020B0503020204020204" pitchFamily="34" charset="-122"/>
              </a:rPr>
              <a:t>快报定制与推送</a:t>
            </a:r>
          </a:p>
          <a:p>
            <a:pPr>
              <a:lnSpc>
                <a:spcPct val="150000"/>
              </a:lnSpc>
            </a:pPr>
            <a:r>
              <a:rPr lang="zh-CN" altLang="en-US" sz="2800">
                <a:latin typeface="微软雅黑" panose="020B0503020204020204" pitchFamily="34" charset="-122"/>
                <a:ea typeface="微软雅黑" panose="020B0503020204020204" pitchFamily="34" charset="-122"/>
              </a:rPr>
              <a:t>⑤资料库</a:t>
            </a:r>
          </a:p>
          <a:p>
            <a:pPr>
              <a:lnSpc>
                <a:spcPct val="150000"/>
              </a:lnSpc>
            </a:pPr>
            <a:r>
              <a:rPr lang="zh-CN" altLang="en-US" sz="2800">
                <a:latin typeface="微软雅黑" panose="020B0503020204020204" pitchFamily="34" charset="-122"/>
                <a:ea typeface="微软雅黑" panose="020B0503020204020204" pitchFamily="34" charset="-122"/>
              </a:rPr>
              <a:t>⑥个人中心</a:t>
            </a:r>
          </a:p>
        </p:txBody>
      </p:sp>
      <p:sp>
        <p:nvSpPr>
          <p:cNvPr id="2" name="矩形 1"/>
          <p:cNvSpPr/>
          <p:nvPr/>
        </p:nvSpPr>
        <p:spPr>
          <a:xfrm>
            <a:off x="599440" y="4275455"/>
            <a:ext cx="3319780" cy="696595"/>
          </a:xfrm>
          <a:prstGeom prst="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sp>
        <p:nvSpPr>
          <p:cNvPr id="3" name="文本框 2"/>
          <p:cNvSpPr txBox="1"/>
          <p:nvPr/>
        </p:nvSpPr>
        <p:spPr>
          <a:xfrm>
            <a:off x="392113" y="1195388"/>
            <a:ext cx="4183062" cy="522287"/>
          </a:xfrm>
          <a:prstGeom prst="rect">
            <a:avLst/>
          </a:prstGeom>
          <a:noFill/>
          <a:ln w="9525">
            <a:noFill/>
          </a:ln>
        </p:spPr>
        <p:txBody>
          <a:bodyPr wrap="square" anchor="t">
            <a:spAutoFit/>
          </a:bodyPr>
          <a:lstStyle/>
          <a:p>
            <a:r>
              <a:rPr lang="zh-CN" altLang="en-US" sz="2800" dirty="0">
                <a:latin typeface="微软雅黑" panose="020B0503020204020204" pitchFamily="34" charset="-122"/>
                <a:ea typeface="微软雅黑" panose="020B0503020204020204" pitchFamily="34" charset="-122"/>
                <a:sym typeface="宋体" panose="02010600030101010101" pitchFamily="2" charset="-122"/>
              </a:rPr>
              <a:t>提供导航以及各功能入口</a:t>
            </a:r>
            <a:endParaRPr lang="zh-CN" altLang="en-US" sz="2800" dirty="0">
              <a:solidFill>
                <a:schemeClr val="bg1"/>
              </a:solidFill>
              <a:latin typeface="微软雅黑" panose="020B0503020204020204" pitchFamily="34" charset="-122"/>
              <a:ea typeface="微软雅黑" panose="020B0503020204020204" pitchFamily="34" charset="-122"/>
            </a:endParaRPr>
          </a:p>
        </p:txBody>
      </p:sp>
      <p:pic>
        <p:nvPicPr>
          <p:cNvPr id="4" name="图片 10" descr="Screenshot_20180925-145802"/>
          <p:cNvPicPr>
            <a:picLocks noChangeAspect="1"/>
          </p:cNvPicPr>
          <p:nvPr/>
        </p:nvPicPr>
        <p:blipFill>
          <a:blip r:embed="rId5"/>
          <a:stretch>
            <a:fillRect/>
          </a:stretch>
        </p:blipFill>
        <p:spPr>
          <a:xfrm>
            <a:off x="7336790" y="969010"/>
            <a:ext cx="3126740" cy="4952365"/>
          </a:xfrm>
          <a:prstGeom prst="rect">
            <a:avLst/>
          </a:prstGeom>
          <a:noFill/>
          <a:ln w="9525">
            <a:noFill/>
          </a:ln>
        </p:spPr>
      </p:pic>
      <p:grpSp>
        <p:nvGrpSpPr>
          <p:cNvPr id="22" name="组合 25"/>
          <p:cNvGrpSpPr/>
          <p:nvPr/>
        </p:nvGrpSpPr>
        <p:grpSpPr bwMode="auto">
          <a:xfrm>
            <a:off x="4270085" y="3459765"/>
            <a:ext cx="4277130" cy="2097513"/>
            <a:chOff x="5296" y="5533"/>
            <a:chExt cx="6736" cy="3306"/>
          </a:xfrm>
        </p:grpSpPr>
        <p:sp>
          <p:nvSpPr>
            <p:cNvPr id="23" name="椭圆 22"/>
            <p:cNvSpPr/>
            <p:nvPr/>
          </p:nvSpPr>
          <p:spPr>
            <a:xfrm>
              <a:off x="5296" y="5533"/>
              <a:ext cx="2614" cy="2539"/>
            </a:xfrm>
            <a:prstGeom prst="ellipse">
              <a:avLst/>
            </a:prstGeom>
            <a:solidFill>
              <a:srgbClr val="92D050"/>
            </a:solidFill>
            <a:ln w="22225">
              <a:solidFill>
                <a:srgbClr val="03CE0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buFont typeface="Arial" panose="020B0604020202020204" pitchFamily="34" charset="0"/>
                <a:buNone/>
                <a:defRPr/>
              </a:pPr>
              <a:endParaRPr lang="zh-CN" sz="1400" noProof="1">
                <a:solidFill>
                  <a:srgbClr val="179FCD"/>
                </a:solidFill>
                <a:latin typeface="微软雅黑" panose="020B0503020204020204" pitchFamily="34" charset="-122"/>
                <a:ea typeface="微软雅黑" panose="020B0503020204020204" pitchFamily="34" charset="-122"/>
              </a:endParaRPr>
            </a:p>
          </p:txBody>
        </p:sp>
        <p:sp>
          <p:nvSpPr>
            <p:cNvPr id="24" name="文本框 16"/>
            <p:cNvSpPr txBox="1">
              <a:spLocks noChangeArrowheads="1"/>
            </p:cNvSpPr>
            <p:nvPr/>
          </p:nvSpPr>
          <p:spPr bwMode="auto">
            <a:xfrm>
              <a:off x="5425" y="5729"/>
              <a:ext cx="2357" cy="2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 typeface="Arial" panose="020B0604020202020204" pitchFamily="34" charset="0"/>
                <a:buNone/>
              </a:pPr>
              <a:r>
                <a:rPr lang="zh-CN" altLang="en-US" sz="1600" b="1">
                  <a:solidFill>
                    <a:schemeClr val="bg1"/>
                  </a:solidFill>
                  <a:latin typeface="微软雅黑" panose="020B0503020204020204" pitchFamily="34" charset="-122"/>
                  <a:ea typeface="微软雅黑" panose="020B0503020204020204" pitchFamily="34" charset="-122"/>
                </a:rPr>
                <a:t>图书馆</a:t>
              </a:r>
            </a:p>
            <a:p>
              <a:pPr algn="ctr" eaLnBrk="1" hangingPunct="1">
                <a:lnSpc>
                  <a:spcPct val="100000"/>
                </a:lnSpc>
                <a:spcBef>
                  <a:spcPct val="0"/>
                </a:spcBef>
                <a:buFont typeface="Arial" panose="020B0604020202020204" pitchFamily="34" charset="0"/>
                <a:buNone/>
              </a:pPr>
              <a:r>
                <a:rPr lang="zh-CN" altLang="en-US" sz="1600" b="1" dirty="0">
                  <a:solidFill>
                    <a:schemeClr val="bg1"/>
                  </a:solidFill>
                  <a:latin typeface="微软雅黑" panose="020B0503020204020204" pitchFamily="34" charset="-122"/>
                  <a:ea typeface="微软雅黑" panose="020B0503020204020204" pitchFamily="34" charset="-122"/>
                  <a:sym typeface="宋体" panose="02010600030101010101" pitchFamily="2" charset="-122"/>
                </a:rPr>
                <a:t>定制：学科、期刊、 项目、学者、热点、主题</a:t>
              </a:r>
            </a:p>
          </p:txBody>
        </p:sp>
        <p:cxnSp>
          <p:nvCxnSpPr>
            <p:cNvPr id="25" name="肘形连接符 24"/>
            <p:cNvCxnSpPr/>
            <p:nvPr/>
          </p:nvCxnSpPr>
          <p:spPr>
            <a:xfrm rot="10800000">
              <a:off x="7323" y="6975"/>
              <a:ext cx="4709" cy="1864"/>
            </a:xfrm>
            <a:prstGeom prst="bentConnector3">
              <a:avLst>
                <a:gd name="adj1" fmla="val 258"/>
              </a:avLst>
            </a:prstGeom>
            <a:ln w="15875">
              <a:solidFill>
                <a:srgbClr val="56DE57"/>
              </a:solidFill>
            </a:ln>
          </p:spPr>
          <p:style>
            <a:lnRef idx="1">
              <a:schemeClr val="accent1"/>
            </a:lnRef>
            <a:fillRef idx="0">
              <a:schemeClr val="accent1"/>
            </a:fillRef>
            <a:effectRef idx="0">
              <a:schemeClr val="accent1"/>
            </a:effectRef>
            <a:fontRef idx="minor">
              <a:schemeClr val="tx1"/>
            </a:fontRef>
          </p:style>
        </p:cxnSp>
      </p:grpSp>
      <p:sp>
        <p:nvSpPr>
          <p:cNvPr id="9" name="矩形 8"/>
          <p:cNvSpPr/>
          <p:nvPr/>
        </p:nvSpPr>
        <p:spPr>
          <a:xfrm>
            <a:off x="8185150" y="5557520"/>
            <a:ext cx="652145" cy="363855"/>
          </a:xfrm>
          <a:prstGeom prst="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spTree>
  </p:cSld>
  <p:clrMapOvr>
    <a:masterClrMapping/>
  </p:clrMapOvr>
  <p:transition spd="slow" advClick="0" advTm="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3" presetClass="entr" presetSubtype="1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blinds(horizontal)">
                                      <p:cBhvr>
                                        <p:cTn id="11" dur="500"/>
                                        <p:tgtEl>
                                          <p:spTgt spid="22"/>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9" grpId="0" bldLvl="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MH_PageTitle"/>
          <p:cNvSpPr txBox="1"/>
          <p:nvPr>
            <p:custDataLst>
              <p:tags r:id="rId1"/>
            </p:custDataLst>
          </p:nvPr>
        </p:nvSpPr>
        <p:spPr>
          <a:xfrm>
            <a:off x="838200" y="111125"/>
            <a:ext cx="10515600" cy="534988"/>
          </a:xfrm>
          <a:prstGeom prst="rect">
            <a:avLst/>
          </a:prstGeom>
          <a:noFill/>
          <a:ln w="9525">
            <a:noFill/>
          </a:ln>
        </p:spPr>
        <p:txBody>
          <a:bodyPr anchor="t"/>
          <a:lstStyle/>
          <a:p>
            <a:pPr defTabSz="914400">
              <a:lnSpc>
                <a:spcPct val="90000"/>
              </a:lnSpc>
            </a:pPr>
            <a:r>
              <a:rPr lang="zh-CN" altLang="en-US" sz="3600" dirty="0">
                <a:solidFill>
                  <a:schemeClr val="bg1"/>
                </a:solidFill>
                <a:latin typeface="微软雅黑" panose="020B0503020204020204" pitchFamily="34" charset="-122"/>
                <a:ea typeface="微软雅黑" panose="020B0503020204020204" pitchFamily="34" charset="-122"/>
              </a:rPr>
              <a:t>全球学术快报</a:t>
            </a:r>
            <a:r>
              <a:rPr lang="en-US" altLang="zh-CN" sz="3600" dirty="0">
                <a:solidFill>
                  <a:schemeClr val="bg1"/>
                </a:solidFill>
                <a:latin typeface="微软雅黑" panose="020B0503020204020204" pitchFamily="34" charset="-122"/>
                <a:ea typeface="微软雅黑" panose="020B0503020204020204" pitchFamily="34" charset="-122"/>
              </a:rPr>
              <a:t>——</a:t>
            </a:r>
            <a:r>
              <a:rPr lang="zh-CN" altLang="en-US" sz="3600" b="1" dirty="0">
                <a:solidFill>
                  <a:schemeClr val="bg1"/>
                </a:solidFill>
                <a:latin typeface="宋体" panose="02010600030101010101" pitchFamily="2" charset="-122"/>
              </a:rPr>
              <a:t>④</a:t>
            </a:r>
            <a:r>
              <a:rPr lang="zh-CN" altLang="en-US" sz="3600" dirty="0">
                <a:solidFill>
                  <a:schemeClr val="bg1"/>
                </a:solidFill>
                <a:latin typeface="微软雅黑" panose="020B0503020204020204" pitchFamily="34" charset="-122"/>
                <a:ea typeface="微软雅黑" panose="020B0503020204020204" pitchFamily="34" charset="-122"/>
              </a:rPr>
              <a:t>快报推送</a:t>
            </a:r>
          </a:p>
        </p:txBody>
      </p:sp>
      <p:pic>
        <p:nvPicPr>
          <p:cNvPr id="28674" name="图片 10"/>
          <p:cNvPicPr>
            <a:picLocks noChangeAspect="1"/>
          </p:cNvPicPr>
          <p:nvPr/>
        </p:nvPicPr>
        <p:blipFill>
          <a:blip r:embed="rId4"/>
          <a:stretch>
            <a:fillRect/>
          </a:stretch>
        </p:blipFill>
        <p:spPr>
          <a:xfrm>
            <a:off x="7543800" y="244475"/>
            <a:ext cx="3436938" cy="6858000"/>
          </a:xfrm>
          <a:prstGeom prst="rect">
            <a:avLst/>
          </a:prstGeom>
          <a:noFill/>
          <a:ln w="9525">
            <a:noFill/>
          </a:ln>
        </p:spPr>
      </p:pic>
      <p:sp>
        <p:nvSpPr>
          <p:cNvPr id="28675" name="文本框 9"/>
          <p:cNvSpPr txBox="1"/>
          <p:nvPr/>
        </p:nvSpPr>
        <p:spPr>
          <a:xfrm>
            <a:off x="828675" y="1584325"/>
            <a:ext cx="2916238" cy="522288"/>
          </a:xfrm>
          <a:prstGeom prst="rect">
            <a:avLst/>
          </a:prstGeom>
          <a:noFill/>
          <a:ln w="9525">
            <a:noFill/>
          </a:ln>
        </p:spPr>
        <p:txBody>
          <a:bodyPr anchor="t">
            <a:spAutoFit/>
          </a:bodyPr>
          <a:lstStyle/>
          <a:p>
            <a:r>
              <a:rPr lang="en-US" altLang="zh-CN" sz="2800" dirty="0">
                <a:latin typeface="微软雅黑" panose="020B0503020204020204" pitchFamily="34" charset="-122"/>
                <a:ea typeface="微软雅黑" panose="020B0503020204020204" pitchFamily="34" charset="-122"/>
              </a:rPr>
              <a:t>1</a:t>
            </a:r>
            <a:r>
              <a:rPr lang="zh-CN" altLang="en-US" sz="2800" dirty="0">
                <a:latin typeface="微软雅黑" panose="020B0503020204020204" pitchFamily="34" charset="-122"/>
                <a:ea typeface="微软雅黑" panose="020B0503020204020204" pitchFamily="34" charset="-122"/>
              </a:rPr>
              <a:t>）定制快报</a:t>
            </a:r>
          </a:p>
        </p:txBody>
      </p:sp>
      <p:sp>
        <p:nvSpPr>
          <p:cNvPr id="28676" name="文本框 6"/>
          <p:cNvSpPr txBox="1"/>
          <p:nvPr/>
        </p:nvSpPr>
        <p:spPr>
          <a:xfrm>
            <a:off x="879475" y="2230438"/>
            <a:ext cx="3357563" cy="1690687"/>
          </a:xfrm>
          <a:prstGeom prst="rect">
            <a:avLst/>
          </a:prstGeom>
          <a:noFill/>
          <a:ln w="9525">
            <a:noFill/>
          </a:ln>
        </p:spPr>
        <p:txBody>
          <a:bodyPr anchor="t">
            <a:spAutoFit/>
          </a:bodyPr>
          <a:lstStyle/>
          <a:p>
            <a:pPr>
              <a:lnSpc>
                <a:spcPct val="130000"/>
              </a:lnSpc>
            </a:pPr>
            <a:r>
              <a:rPr lang="zh-CN" altLang="en-US" sz="2000" dirty="0">
                <a:latin typeface="微软雅黑" panose="020B0503020204020204" pitchFamily="34" charset="-122"/>
                <a:ea typeface="微软雅黑" panose="020B0503020204020204" pitchFamily="34" charset="-122"/>
              </a:rPr>
              <a:t>进入我的图书馆添加定制</a:t>
            </a:r>
          </a:p>
          <a:p>
            <a:pPr>
              <a:lnSpc>
                <a:spcPct val="130000"/>
              </a:lnSpc>
            </a:pPr>
            <a:r>
              <a:rPr lang="zh-CN" altLang="en-US" sz="2000" dirty="0">
                <a:latin typeface="微软雅黑" panose="020B0503020204020204" pitchFamily="34" charset="-122"/>
                <a:ea typeface="微软雅黑" panose="020B0503020204020204" pitchFamily="34" charset="-122"/>
              </a:rPr>
              <a:t>可按学科、期刊、作者、主题、热点、项目定制文献。</a:t>
            </a:r>
          </a:p>
          <a:p>
            <a:pPr>
              <a:lnSpc>
                <a:spcPct val="130000"/>
              </a:lnSpc>
            </a:pPr>
            <a:endParaRPr lang="zh-CN" altLang="en-US" sz="2000" dirty="0">
              <a:latin typeface="微软雅黑" panose="020B0503020204020204" pitchFamily="34" charset="-122"/>
              <a:ea typeface="微软雅黑" panose="020B0503020204020204" pitchFamily="34" charset="-122"/>
            </a:endParaRPr>
          </a:p>
        </p:txBody>
      </p:sp>
      <p:sp>
        <p:nvSpPr>
          <p:cNvPr id="9" name="同心圆 8"/>
          <p:cNvSpPr/>
          <p:nvPr/>
        </p:nvSpPr>
        <p:spPr>
          <a:xfrm>
            <a:off x="10352088" y="1755775"/>
            <a:ext cx="115888" cy="115888"/>
          </a:xfrm>
          <a:prstGeom prst="donut">
            <a:avLst/>
          </a:prstGeom>
          <a:solidFill>
            <a:srgbClr val="EC596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2400" b="0" i="0" u="none" strike="noStrike" kern="1200" cap="none" spc="0" normalizeH="0" baseline="0" noProof="1">
              <a:ln>
                <a:noFill/>
              </a:ln>
              <a:solidFill>
                <a:schemeClr val="tx1"/>
              </a:solidFill>
              <a:effectLst/>
              <a:uLnTx/>
              <a:uFillTx/>
              <a:latin typeface="+mn-lt"/>
              <a:ea typeface="+mn-ea"/>
              <a:cs typeface="+mn-cs"/>
            </a:endParaRPr>
          </a:p>
        </p:txBody>
      </p:sp>
      <p:pic>
        <p:nvPicPr>
          <p:cNvPr id="2" name="图片 1"/>
          <p:cNvPicPr>
            <a:picLocks noChangeAspect="1"/>
          </p:cNvPicPr>
          <p:nvPr/>
        </p:nvPicPr>
        <p:blipFill>
          <a:blip r:embed="rId5"/>
          <a:srcRect b="24390"/>
          <a:stretch>
            <a:fillRect/>
          </a:stretch>
        </p:blipFill>
        <p:spPr>
          <a:xfrm>
            <a:off x="4292600" y="2713038"/>
            <a:ext cx="3435350" cy="4043362"/>
          </a:xfrm>
          <a:prstGeom prst="rect">
            <a:avLst/>
          </a:prstGeom>
          <a:noFill/>
          <a:ln w="9525">
            <a:noFill/>
          </a:ln>
        </p:spPr>
      </p:pic>
      <p:sp>
        <p:nvSpPr>
          <p:cNvPr id="3" name="矩形 2"/>
          <p:cNvSpPr/>
          <p:nvPr/>
        </p:nvSpPr>
        <p:spPr>
          <a:xfrm>
            <a:off x="4672013" y="4014788"/>
            <a:ext cx="2941638" cy="1439863"/>
          </a:xfrm>
          <a:prstGeom prst="rect">
            <a:avLst/>
          </a:prstGeom>
          <a:noFill/>
          <a:ln w="28575">
            <a:solidFill>
              <a:srgbClr val="FF0000"/>
            </a:solidFill>
          </a:ln>
          <a:extLst>
            <a:ext uri="{909E8E84-426E-40DD-AFC4-6F175D3DCCD1}">
              <a14:hiddenFill xmlns:a14="http://schemas.microsoft.com/office/drawing/2010/main">
                <a:solidFill>
                  <a:srgbClr val="92D05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2400" strike="noStrike" noProof="1"/>
          </a:p>
        </p:txBody>
      </p:sp>
      <p:pic>
        <p:nvPicPr>
          <p:cNvPr id="28680" name="图片 3" descr="Screenshot_20180925-164810"/>
          <p:cNvPicPr>
            <a:picLocks noChangeAspect="1"/>
          </p:cNvPicPr>
          <p:nvPr/>
        </p:nvPicPr>
        <p:blipFill>
          <a:blip r:embed="rId6"/>
          <a:stretch>
            <a:fillRect/>
          </a:stretch>
        </p:blipFill>
        <p:spPr>
          <a:xfrm>
            <a:off x="7842250" y="1035050"/>
            <a:ext cx="2873375" cy="5081588"/>
          </a:xfrm>
          <a:prstGeom prst="rect">
            <a:avLst/>
          </a:prstGeom>
          <a:noFill/>
          <a:ln w="9525">
            <a:noFill/>
          </a:ln>
        </p:spPr>
      </p:pic>
      <p:cxnSp>
        <p:nvCxnSpPr>
          <p:cNvPr id="10" name="肘形连接符 9"/>
          <p:cNvCxnSpPr>
            <a:stCxn id="16" idx="1"/>
          </p:cNvCxnSpPr>
          <p:nvPr/>
        </p:nvCxnSpPr>
        <p:spPr>
          <a:xfrm rot="10800000">
            <a:off x="7613650" y="4956175"/>
            <a:ext cx="2393950" cy="438150"/>
          </a:xfrm>
          <a:prstGeom prst="bentConnector3">
            <a:avLst>
              <a:gd name="adj1" fmla="val 49973"/>
            </a:avLst>
          </a:prstGeom>
          <a:ln w="19050">
            <a:solidFill>
              <a:srgbClr val="F55156"/>
            </a:solidFill>
          </a:ln>
        </p:spPr>
        <p:style>
          <a:lnRef idx="1">
            <a:schemeClr val="accent1"/>
          </a:lnRef>
          <a:fillRef idx="0">
            <a:schemeClr val="accent1"/>
          </a:fillRef>
          <a:effectRef idx="0">
            <a:schemeClr val="accent1"/>
          </a:effectRef>
          <a:fontRef idx="minor">
            <a:schemeClr val="tx1"/>
          </a:fontRef>
        </p:style>
      </p:cxnSp>
      <p:sp>
        <p:nvSpPr>
          <p:cNvPr id="15" name="矩形 14"/>
          <p:cNvSpPr/>
          <p:nvPr/>
        </p:nvSpPr>
        <p:spPr>
          <a:xfrm>
            <a:off x="8591550" y="5637213"/>
            <a:ext cx="576263" cy="479425"/>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2400" strike="noStrike" noProof="1"/>
          </a:p>
        </p:txBody>
      </p:sp>
      <p:sp>
        <p:nvSpPr>
          <p:cNvPr id="16" name="矩形 15"/>
          <p:cNvSpPr/>
          <p:nvPr/>
        </p:nvSpPr>
        <p:spPr>
          <a:xfrm>
            <a:off x="10009188" y="5167313"/>
            <a:ext cx="536575" cy="454025"/>
          </a:xfrm>
          <a:prstGeom prst="rect">
            <a:avLst/>
          </a:prstGeom>
          <a:noFill/>
          <a:ln w="28575">
            <a:solidFill>
              <a:srgbClr val="FF0000"/>
            </a:solidFill>
          </a:ln>
          <a:extLst>
            <a:ext uri="{909E8E84-426E-40DD-AFC4-6F175D3DCCD1}">
              <a14:hiddenFill xmlns:a14="http://schemas.microsoft.com/office/drawing/2010/main">
                <a:solidFill>
                  <a:srgbClr val="92D05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2400" strike="noStrike" noProof="1"/>
          </a:p>
        </p:txBody>
      </p:sp>
    </p:spTree>
  </p:cSld>
  <p:clrMapOvr>
    <a:masterClrMapping/>
  </p:clrMapOvr>
  <p:transition spd="slow" advClick="0" advTm="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heel(1)">
                                      <p:cBhvr>
                                        <p:cTn id="7" dur="1000"/>
                                        <p:tgtEl>
                                          <p:spTgt spid="16"/>
                                        </p:tgtEl>
                                      </p:cBhvr>
                                    </p:animEffect>
                                  </p:childTnLst>
                                </p:cTn>
                              </p:par>
                            </p:childTnLst>
                          </p:cTn>
                        </p:par>
                        <p:par>
                          <p:cTn id="8" fill="hold">
                            <p:stCondLst>
                              <p:cond delay="1000"/>
                            </p:stCondLst>
                            <p:childTnLst>
                              <p:par>
                                <p:cTn id="9" presetID="22" presetClass="entr" presetSubtype="2"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right)">
                                      <p:cBhvr>
                                        <p:cTn id="11" dur="500"/>
                                        <p:tgtEl>
                                          <p:spTgt spid="10"/>
                                        </p:tgtEl>
                                      </p:cBhvr>
                                    </p:animEffect>
                                  </p:childTnLst>
                                </p:cTn>
                              </p:par>
                            </p:childTnLst>
                          </p:cTn>
                        </p:par>
                        <p:par>
                          <p:cTn id="12" fill="hold">
                            <p:stCondLst>
                              <p:cond delay="1500"/>
                            </p:stCondLst>
                            <p:childTnLst>
                              <p:par>
                                <p:cTn id="13" presetID="16" presetClass="entr" presetSubtype="21"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16" grpId="0" bldLvl="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C:\Users\yue\Desktop\227341963692997471.jpg227341963692997471"/>
          <p:cNvPicPr>
            <a:picLocks noChangeAspect="1"/>
          </p:cNvPicPr>
          <p:nvPr/>
        </p:nvPicPr>
        <p:blipFill>
          <a:blip r:embed="rId4"/>
          <a:srcRect/>
          <a:stretch>
            <a:fillRect/>
          </a:stretch>
        </p:blipFill>
        <p:spPr>
          <a:xfrm>
            <a:off x="7860030" y="645160"/>
            <a:ext cx="3964305" cy="6209665"/>
          </a:xfrm>
          <a:prstGeom prst="rect">
            <a:avLst/>
          </a:prstGeom>
          <a:noFill/>
          <a:ln w="9525">
            <a:noFill/>
          </a:ln>
        </p:spPr>
      </p:pic>
      <p:pic>
        <p:nvPicPr>
          <p:cNvPr id="30722" name="图片 1" descr="C:\Users\yue\Desktop\813405277992200116.jpg813405277992200116"/>
          <p:cNvPicPr>
            <a:picLocks noChangeAspect="1"/>
          </p:cNvPicPr>
          <p:nvPr/>
        </p:nvPicPr>
        <p:blipFill>
          <a:blip r:embed="rId5"/>
          <a:srcRect/>
          <a:stretch>
            <a:fillRect/>
          </a:stretch>
        </p:blipFill>
        <p:spPr>
          <a:xfrm>
            <a:off x="3583305" y="645795"/>
            <a:ext cx="3704590" cy="6201410"/>
          </a:xfrm>
          <a:prstGeom prst="rect">
            <a:avLst/>
          </a:prstGeom>
          <a:noFill/>
          <a:ln w="9525">
            <a:noFill/>
          </a:ln>
        </p:spPr>
      </p:pic>
      <p:sp>
        <p:nvSpPr>
          <p:cNvPr id="30723" name="MH_PageTitle"/>
          <p:cNvSpPr txBox="1"/>
          <p:nvPr>
            <p:custDataLst>
              <p:tags r:id="rId1"/>
            </p:custDataLst>
          </p:nvPr>
        </p:nvSpPr>
        <p:spPr>
          <a:xfrm>
            <a:off x="838200" y="111125"/>
            <a:ext cx="10515600" cy="534988"/>
          </a:xfrm>
          <a:prstGeom prst="rect">
            <a:avLst/>
          </a:prstGeom>
          <a:noFill/>
          <a:ln w="9525">
            <a:noFill/>
          </a:ln>
        </p:spPr>
        <p:txBody>
          <a:bodyPr anchor="t"/>
          <a:lstStyle/>
          <a:p>
            <a:pPr defTabSz="914400">
              <a:lnSpc>
                <a:spcPct val="90000"/>
              </a:lnSpc>
            </a:pPr>
            <a:r>
              <a:rPr lang="zh-CN" altLang="en-US" sz="3600" dirty="0">
                <a:solidFill>
                  <a:schemeClr val="bg1"/>
                </a:solidFill>
                <a:latin typeface="微软雅黑" panose="020B0503020204020204" pitchFamily="34" charset="-122"/>
                <a:ea typeface="微软雅黑" panose="020B0503020204020204" pitchFamily="34" charset="-122"/>
              </a:rPr>
              <a:t>我的图书馆</a:t>
            </a:r>
            <a:r>
              <a:rPr lang="en-US" altLang="zh-CN" sz="3600" dirty="0">
                <a:solidFill>
                  <a:schemeClr val="bg1"/>
                </a:solidFill>
                <a:latin typeface="微软雅黑" panose="020B0503020204020204" pitchFamily="34" charset="-122"/>
                <a:ea typeface="微软雅黑" panose="020B0503020204020204" pitchFamily="34" charset="-122"/>
              </a:rPr>
              <a:t>——</a:t>
            </a:r>
            <a:r>
              <a:rPr lang="zh-CN" altLang="en-US" sz="3600" dirty="0">
                <a:solidFill>
                  <a:schemeClr val="bg1"/>
                </a:solidFill>
                <a:latin typeface="微软雅黑" panose="020B0503020204020204" pitchFamily="34" charset="-122"/>
                <a:ea typeface="微软雅黑" panose="020B0503020204020204" pitchFamily="34" charset="-122"/>
              </a:rPr>
              <a:t>学科定制</a:t>
            </a:r>
          </a:p>
        </p:txBody>
      </p:sp>
      <p:sp>
        <p:nvSpPr>
          <p:cNvPr id="30724" name="文本框 1"/>
          <p:cNvSpPr txBox="1"/>
          <p:nvPr/>
        </p:nvSpPr>
        <p:spPr>
          <a:xfrm>
            <a:off x="352425" y="2243138"/>
            <a:ext cx="2905125" cy="1692275"/>
          </a:xfrm>
          <a:prstGeom prst="rect">
            <a:avLst/>
          </a:prstGeom>
          <a:noFill/>
          <a:ln w="9525">
            <a:noFill/>
          </a:ln>
        </p:spPr>
        <p:txBody>
          <a:bodyPr anchor="t">
            <a:spAutoFit/>
          </a:bodyPr>
          <a:lstStyle/>
          <a:p>
            <a:pPr>
              <a:lnSpc>
                <a:spcPct val="130000"/>
              </a:lnSpc>
            </a:pPr>
            <a:r>
              <a:rPr lang="zh-CN" altLang="en-US" sz="2000" dirty="0">
                <a:latin typeface="微软雅黑" panose="020B0503020204020204" pitchFamily="34" charset="-122"/>
                <a:ea typeface="微软雅黑" panose="020B0503020204020204" pitchFamily="34" charset="-122"/>
              </a:rPr>
              <a:t>学科分类：包含自科、社科、人文、工程、医学、农业、哲学7大门类，4000多个主题。</a:t>
            </a:r>
          </a:p>
        </p:txBody>
      </p:sp>
      <p:sp>
        <p:nvSpPr>
          <p:cNvPr id="19" name="矩形 18"/>
          <p:cNvSpPr/>
          <p:nvPr/>
        </p:nvSpPr>
        <p:spPr>
          <a:xfrm>
            <a:off x="4875530" y="830898"/>
            <a:ext cx="1223963" cy="288925"/>
          </a:xfrm>
          <a:prstGeom prst="rect">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buFont typeface="Arial" panose="020B0604020202020204" pitchFamily="34" charset="0"/>
              <a:buNone/>
              <a:defRPr/>
            </a:pPr>
            <a:r>
              <a:rPr lang="zh-CN" altLang="en-US" strike="noStrike" noProof="1">
                <a:solidFill>
                  <a:srgbClr val="FF0000"/>
                </a:solidFill>
                <a:latin typeface="微软雅黑" panose="020B0503020204020204" pitchFamily="34" charset="-122"/>
                <a:ea typeface="微软雅黑" panose="020B0503020204020204" pitchFamily="34" charset="-122"/>
              </a:rPr>
              <a:t>学科定制</a:t>
            </a:r>
          </a:p>
        </p:txBody>
      </p:sp>
      <p:sp>
        <p:nvSpPr>
          <p:cNvPr id="20" name="矩形 19"/>
          <p:cNvSpPr/>
          <p:nvPr/>
        </p:nvSpPr>
        <p:spPr>
          <a:xfrm>
            <a:off x="10638155" y="828993"/>
            <a:ext cx="1081088" cy="50006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buFont typeface="Arial" panose="020B0604020202020204" pitchFamily="34" charset="0"/>
              <a:buNone/>
              <a:defRPr/>
            </a:pPr>
            <a:endParaRPr lang="zh-CN" altLang="en-US" strike="noStrike" noProof="1"/>
          </a:p>
        </p:txBody>
      </p:sp>
      <p:sp>
        <p:nvSpPr>
          <p:cNvPr id="21" name="矩形 20"/>
          <p:cNvSpPr/>
          <p:nvPr/>
        </p:nvSpPr>
        <p:spPr>
          <a:xfrm>
            <a:off x="3713163" y="4084638"/>
            <a:ext cx="882650" cy="42386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buFont typeface="Arial" panose="020B0604020202020204" pitchFamily="34" charset="0"/>
              <a:buNone/>
              <a:defRPr/>
            </a:pPr>
            <a:endParaRPr lang="zh-CN" altLang="en-US" strike="noStrike" noProof="1"/>
          </a:p>
        </p:txBody>
      </p:sp>
      <p:sp>
        <p:nvSpPr>
          <p:cNvPr id="22" name="矩形 21"/>
          <p:cNvSpPr/>
          <p:nvPr/>
        </p:nvSpPr>
        <p:spPr>
          <a:xfrm>
            <a:off x="4773295" y="4852035"/>
            <a:ext cx="1326515" cy="42418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buFont typeface="Arial" panose="020B0604020202020204" pitchFamily="34" charset="0"/>
              <a:buNone/>
              <a:defRPr/>
            </a:pPr>
            <a:endParaRPr lang="zh-CN" altLang="en-US" strike="noStrike" noProof="1"/>
          </a:p>
        </p:txBody>
      </p:sp>
      <p:grpSp>
        <p:nvGrpSpPr>
          <p:cNvPr id="29717" name="组合 27"/>
          <p:cNvGrpSpPr/>
          <p:nvPr/>
        </p:nvGrpSpPr>
        <p:grpSpPr>
          <a:xfrm>
            <a:off x="8081963" y="1435100"/>
            <a:ext cx="2522537" cy="450850"/>
            <a:chOff x="7864" y="5380"/>
            <a:chExt cx="5343" cy="709"/>
          </a:xfrm>
        </p:grpSpPr>
        <p:sp>
          <p:nvSpPr>
            <p:cNvPr id="29" name="圆角矩形 28"/>
            <p:cNvSpPr/>
            <p:nvPr/>
          </p:nvSpPr>
          <p:spPr>
            <a:xfrm>
              <a:off x="7864" y="5380"/>
              <a:ext cx="5310" cy="709"/>
            </a:xfrm>
            <a:prstGeom prst="roundRect">
              <a:avLst/>
            </a:prstGeom>
            <a:solidFill>
              <a:srgbClr val="FFC000">
                <a:alpha val="32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p>
          </p:txBody>
        </p:sp>
        <p:sp>
          <p:nvSpPr>
            <p:cNvPr id="30731" name="文本框 1"/>
            <p:cNvSpPr txBox="1"/>
            <p:nvPr/>
          </p:nvSpPr>
          <p:spPr>
            <a:xfrm>
              <a:off x="8114" y="5468"/>
              <a:ext cx="5093" cy="579"/>
            </a:xfrm>
            <a:prstGeom prst="rect">
              <a:avLst/>
            </a:prstGeom>
            <a:noFill/>
            <a:ln w="9525">
              <a:noFill/>
            </a:ln>
          </p:spPr>
          <p:txBody>
            <a:bodyPr wrap="square" anchor="t">
              <a:spAutoFit/>
            </a:bodyPr>
            <a:lstStyle/>
            <a:p>
              <a:r>
                <a:rPr lang="zh-CN" altLang="en-US">
                  <a:latin typeface="微软雅黑" panose="020B0503020204020204" pitchFamily="34" charset="-122"/>
                  <a:ea typeface="微软雅黑" panose="020B0503020204020204" pitchFamily="34" charset="-122"/>
                </a:rPr>
                <a:t>一键定制，实时播报</a:t>
              </a:r>
            </a:p>
          </p:txBody>
        </p:sp>
      </p:grpSp>
      <p:sp>
        <p:nvSpPr>
          <p:cNvPr id="25" name="AutoShape 9"/>
          <p:cNvSpPr/>
          <p:nvPr/>
        </p:nvSpPr>
        <p:spPr bwMode="auto">
          <a:xfrm rot="12991116">
            <a:off x="11178858" y="1503363"/>
            <a:ext cx="720725" cy="508000"/>
          </a:xfrm>
          <a:prstGeom prst="rightArrow">
            <a:avLst>
              <a:gd name="adj1" fmla="val 51867"/>
              <a:gd name="adj2" fmla="val 49962"/>
            </a:avLst>
          </a:prstGeom>
          <a:solidFill>
            <a:schemeClr val="bg1"/>
          </a:solidFill>
          <a:ln w="28575" cap="flat" cmpd="sng">
            <a:solidFill>
              <a:srgbClr val="FF0000"/>
            </a:solidFill>
            <a:prstDash val="solid"/>
            <a:miter/>
            <a:headEnd type="none" w="med" len="med"/>
            <a:tailEnd type="none" w="med" len="med"/>
          </a:ln>
        </p:spPr>
        <p:txBody>
          <a:bodyPr anchor="ct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5" b="0" i="0" u="none" strike="noStrike" kern="1200" cap="none" spc="0" normalizeH="0" baseline="0" noProof="1">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26" name="矩形 25"/>
          <p:cNvSpPr/>
          <p:nvPr/>
        </p:nvSpPr>
        <p:spPr>
          <a:xfrm>
            <a:off x="4246563" y="1338263"/>
            <a:ext cx="628650" cy="3937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buFont typeface="Arial" panose="020B0604020202020204" pitchFamily="34" charset="0"/>
              <a:buNone/>
              <a:defRPr/>
            </a:pPr>
            <a:endParaRPr lang="zh-CN" altLang="en-US" strike="noStrike" noProof="1"/>
          </a:p>
        </p:txBody>
      </p:sp>
    </p:spTree>
  </p:cSld>
  <p:clrMapOvr>
    <a:masterClrMapping/>
  </p:clrMapOvr>
  <p:transition spd="slow" advClick="0" advTm="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slide(fromBottom)">
                                      <p:cBhvr>
                                        <p:cTn id="7" dur="500"/>
                                        <p:tgtEl>
                                          <p:spTgt spid="19"/>
                                        </p:tgtEl>
                                      </p:cBhvr>
                                    </p:animEffect>
                                  </p:childTnLst>
                                </p:cTn>
                              </p:par>
                            </p:childTnLst>
                          </p:cTn>
                        </p:par>
                        <p:par>
                          <p:cTn id="8" fill="hold">
                            <p:stCondLst>
                              <p:cond delay="500"/>
                            </p:stCondLst>
                            <p:childTnLst>
                              <p:par>
                                <p:cTn id="9" presetID="12" presetClass="entr" presetSubtype="4" fill="hold" grpId="0"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slide(fromBottom)">
                                      <p:cBhvr>
                                        <p:cTn id="11" dur="500"/>
                                        <p:tgtEl>
                                          <p:spTgt spid="26"/>
                                        </p:tgtEl>
                                      </p:cBhvr>
                                    </p:animEffect>
                                  </p:childTnLst>
                                </p:cTn>
                              </p:par>
                            </p:childTnLst>
                          </p:cTn>
                        </p:par>
                        <p:par>
                          <p:cTn id="12" fill="hold">
                            <p:stCondLst>
                              <p:cond delay="1000"/>
                            </p:stCondLst>
                            <p:childTnLst>
                              <p:par>
                                <p:cTn id="13" presetID="12" presetClass="entr" presetSubtype="4" fill="hold" grpId="0" nodeType="after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slide(fromBottom)">
                                      <p:cBhvr>
                                        <p:cTn id="15" dur="500"/>
                                        <p:tgtEl>
                                          <p:spTgt spid="21"/>
                                        </p:tgtEl>
                                      </p:cBhvr>
                                    </p:animEffect>
                                  </p:childTnLst>
                                </p:cTn>
                              </p:par>
                            </p:childTnLst>
                          </p:cTn>
                        </p:par>
                        <p:par>
                          <p:cTn id="16" fill="hold">
                            <p:stCondLst>
                              <p:cond delay="1500"/>
                            </p:stCondLst>
                            <p:childTnLst>
                              <p:par>
                                <p:cTn id="17" presetID="12" presetClass="entr" presetSubtype="4" fill="hold" grpId="0" nodeType="after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slide(fromBottom)">
                                      <p:cBhvr>
                                        <p:cTn id="19" dur="500"/>
                                        <p:tgtEl>
                                          <p:spTgt spid="22"/>
                                        </p:tgtEl>
                                      </p:cBhvr>
                                    </p:animEffect>
                                  </p:childTnLst>
                                </p:cTn>
                              </p:par>
                            </p:childTnLst>
                          </p:cTn>
                        </p:par>
                        <p:par>
                          <p:cTn id="20" fill="hold">
                            <p:stCondLst>
                              <p:cond delay="2000"/>
                            </p:stCondLst>
                            <p:childTnLst>
                              <p:par>
                                <p:cTn id="21" presetID="22" presetClass="entr" presetSubtype="1" fill="hold"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up)">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barn(inVertical)">
                                      <p:cBhvr>
                                        <p:cTn id="28" dur="500"/>
                                        <p:tgtEl>
                                          <p:spTgt spid="20"/>
                                        </p:tgtEl>
                                      </p:cBhvr>
                                    </p:animEffect>
                                  </p:childTnLst>
                                </p:cTn>
                              </p:par>
                              <p:par>
                                <p:cTn id="29" presetID="16" presetClass="entr" presetSubtype="21" fill="hold" nodeType="withEffect">
                                  <p:stCondLst>
                                    <p:cond delay="0"/>
                                  </p:stCondLst>
                                  <p:childTnLst>
                                    <p:set>
                                      <p:cBhvr>
                                        <p:cTn id="30" dur="1" fill="hold">
                                          <p:stCondLst>
                                            <p:cond delay="0"/>
                                          </p:stCondLst>
                                        </p:cTn>
                                        <p:tgtEl>
                                          <p:spTgt spid="29717"/>
                                        </p:tgtEl>
                                        <p:attrNameLst>
                                          <p:attrName>style.visibility</p:attrName>
                                        </p:attrNameLst>
                                      </p:cBhvr>
                                      <p:to>
                                        <p:strVal val="visible"/>
                                      </p:to>
                                    </p:set>
                                    <p:animEffect transition="in" filter="barn(inVertical)">
                                      <p:cBhvr>
                                        <p:cTn id="31" dur="500"/>
                                        <p:tgtEl>
                                          <p:spTgt spid="29717"/>
                                        </p:tgtEl>
                                      </p:cBhvr>
                                    </p:animEffect>
                                  </p:childTnLst>
                                </p:cTn>
                              </p:par>
                              <p:par>
                                <p:cTn id="32" presetID="2" presetClass="entr" presetSubtype="4" fill="hold" grpId="0" nodeType="withEffect">
                                  <p:stCondLst>
                                    <p:cond delay="0"/>
                                  </p:stCondLst>
                                  <p:childTnLst>
                                    <p:set>
                                      <p:cBhvr>
                                        <p:cTn id="33" dur="1" fill="hold">
                                          <p:stCondLst>
                                            <p:cond delay="0"/>
                                          </p:stCondLst>
                                        </p:cTn>
                                        <p:tgtEl>
                                          <p:spTgt spid="25"/>
                                        </p:tgtEl>
                                        <p:attrNameLst>
                                          <p:attrName>style.visibility</p:attrName>
                                        </p:attrNameLst>
                                      </p:cBhvr>
                                      <p:to>
                                        <p:strVal val="visible"/>
                                      </p:to>
                                    </p:set>
                                    <p:anim calcmode="lin" valueType="num">
                                      <p:cBhvr>
                                        <p:cTn id="34" dur="500" fill="hold"/>
                                        <p:tgtEl>
                                          <p:spTgt spid="25"/>
                                        </p:tgtEl>
                                        <p:attrNameLst>
                                          <p:attrName>ppt_x</p:attrName>
                                        </p:attrNameLst>
                                      </p:cBhvr>
                                      <p:tavLst>
                                        <p:tav tm="0">
                                          <p:val>
                                            <p:strVal val="#ppt_x"/>
                                          </p:val>
                                        </p:tav>
                                        <p:tav tm="100000">
                                          <p:val>
                                            <p:strVal val="#ppt_x"/>
                                          </p:val>
                                        </p:tav>
                                      </p:tavLst>
                                    </p:anim>
                                    <p:anim calcmode="lin" valueType="num">
                                      <p:cBhvr>
                                        <p:cTn id="35"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ldLvl="0" animBg="1"/>
      <p:bldP spid="20" grpId="0" bldLvl="0" animBg="1"/>
      <p:bldP spid="21" grpId="0" bldLvl="0" animBg="1"/>
      <p:bldP spid="22" grpId="0" bldLvl="0" animBg="1"/>
      <p:bldP spid="25" grpId="0" bldLvl="0" animBg="1"/>
      <p:bldP spid="26" grpId="0" bldLvl="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4"/>
          <a:stretch>
            <a:fillRect/>
          </a:stretch>
        </p:blipFill>
        <p:spPr>
          <a:xfrm>
            <a:off x="4990465" y="762000"/>
            <a:ext cx="3344545" cy="5726430"/>
          </a:xfrm>
          <a:prstGeom prst="rect">
            <a:avLst/>
          </a:prstGeom>
        </p:spPr>
      </p:pic>
      <p:sp>
        <p:nvSpPr>
          <p:cNvPr id="32769" name="MH_PageTitle"/>
          <p:cNvSpPr txBox="1"/>
          <p:nvPr>
            <p:custDataLst>
              <p:tags r:id="rId1"/>
            </p:custDataLst>
          </p:nvPr>
        </p:nvSpPr>
        <p:spPr>
          <a:xfrm>
            <a:off x="838200" y="111125"/>
            <a:ext cx="10515600" cy="534988"/>
          </a:xfrm>
          <a:prstGeom prst="rect">
            <a:avLst/>
          </a:prstGeom>
          <a:noFill/>
          <a:ln w="9525">
            <a:noFill/>
          </a:ln>
        </p:spPr>
        <p:txBody>
          <a:bodyPr anchor="t"/>
          <a:lstStyle/>
          <a:p>
            <a:pPr defTabSz="914400">
              <a:lnSpc>
                <a:spcPct val="90000"/>
              </a:lnSpc>
            </a:pPr>
            <a:r>
              <a:rPr lang="zh-CN" altLang="en-US" sz="3600" dirty="0">
                <a:solidFill>
                  <a:schemeClr val="bg1"/>
                </a:solidFill>
                <a:latin typeface="微软雅黑" panose="020B0503020204020204" pitchFamily="34" charset="-122"/>
                <a:ea typeface="微软雅黑" panose="020B0503020204020204" pitchFamily="34" charset="-122"/>
              </a:rPr>
              <a:t>我的图书馆</a:t>
            </a:r>
            <a:r>
              <a:rPr lang="en-US" altLang="zh-CN" sz="3600" dirty="0">
                <a:solidFill>
                  <a:schemeClr val="bg1"/>
                </a:solidFill>
                <a:latin typeface="微软雅黑" panose="020B0503020204020204" pitchFamily="34" charset="-122"/>
                <a:ea typeface="微软雅黑" panose="020B0503020204020204" pitchFamily="34" charset="-122"/>
              </a:rPr>
              <a:t>——</a:t>
            </a:r>
            <a:r>
              <a:rPr lang="zh-CN" altLang="en-US" sz="3600" dirty="0">
                <a:solidFill>
                  <a:schemeClr val="bg1"/>
                </a:solidFill>
                <a:latin typeface="微软雅黑" panose="020B0503020204020204" pitchFamily="34" charset="-122"/>
                <a:ea typeface="微软雅黑" panose="020B0503020204020204" pitchFamily="34" charset="-122"/>
              </a:rPr>
              <a:t>学科定制</a:t>
            </a:r>
          </a:p>
        </p:txBody>
      </p:sp>
      <p:sp>
        <p:nvSpPr>
          <p:cNvPr id="32770" name="文本框 9"/>
          <p:cNvSpPr txBox="1"/>
          <p:nvPr/>
        </p:nvSpPr>
        <p:spPr>
          <a:xfrm>
            <a:off x="1268413" y="1535113"/>
            <a:ext cx="3314700" cy="522287"/>
          </a:xfrm>
          <a:prstGeom prst="rect">
            <a:avLst/>
          </a:prstGeom>
          <a:noFill/>
          <a:ln w="9525">
            <a:noFill/>
          </a:ln>
        </p:spPr>
        <p:txBody>
          <a:bodyPr anchor="t">
            <a:spAutoFit/>
          </a:bodyPr>
          <a:lstStyle/>
          <a:p>
            <a:r>
              <a:rPr lang="en-US" altLang="zh-CN" sz="2800" dirty="0">
                <a:latin typeface="微软雅黑" panose="020B0503020204020204" pitchFamily="34" charset="-122"/>
                <a:ea typeface="微软雅黑" panose="020B0503020204020204" pitchFamily="34" charset="-122"/>
              </a:rPr>
              <a:t>2</a:t>
            </a:r>
            <a:r>
              <a:rPr lang="zh-CN" altLang="en-US" sz="2800" dirty="0">
                <a:latin typeface="微软雅黑" panose="020B0503020204020204" pitchFamily="34" charset="-122"/>
                <a:ea typeface="微软雅黑" panose="020B0503020204020204" pitchFamily="34" charset="-122"/>
              </a:rPr>
              <a:t>）定制管理</a:t>
            </a:r>
          </a:p>
        </p:txBody>
      </p:sp>
      <p:sp>
        <p:nvSpPr>
          <p:cNvPr id="32771" name="文本框 6"/>
          <p:cNvSpPr txBox="1"/>
          <p:nvPr/>
        </p:nvSpPr>
        <p:spPr>
          <a:xfrm>
            <a:off x="1462088" y="2201863"/>
            <a:ext cx="2987675" cy="2092325"/>
          </a:xfrm>
          <a:prstGeom prst="rect">
            <a:avLst/>
          </a:prstGeom>
          <a:noFill/>
          <a:ln w="9525">
            <a:noFill/>
          </a:ln>
        </p:spPr>
        <p:txBody>
          <a:bodyPr anchor="t">
            <a:spAutoFit/>
          </a:bodyPr>
          <a:lstStyle/>
          <a:p>
            <a:pPr>
              <a:lnSpc>
                <a:spcPct val="130000"/>
              </a:lnSpc>
            </a:pPr>
            <a:r>
              <a:rPr lang="zh-CN" altLang="en-US" sz="2000" dirty="0">
                <a:latin typeface="微软雅黑" panose="020B0503020204020204" pitchFamily="34" charset="-122"/>
                <a:ea typeface="微软雅黑" panose="020B0503020204020204" pitchFamily="34" charset="-122"/>
              </a:rPr>
              <a:t> </a:t>
            </a:r>
            <a:r>
              <a:rPr lang="zh-CN" altLang="en-US" sz="2000" dirty="0">
                <a:latin typeface="微软雅黑" panose="020B0503020204020204" pitchFamily="34" charset="-122"/>
                <a:ea typeface="微软雅黑" panose="020B0503020204020204" pitchFamily="34" charset="-122"/>
                <a:sym typeface="宋体" panose="02010600030101010101" pitchFamily="2" charset="-122"/>
              </a:rPr>
              <a:t>定制内容后，可通过我的图书馆统一管理定制，可查看定制内容的更新情况、删除已有定制、添加新的定制内容。</a:t>
            </a:r>
          </a:p>
        </p:txBody>
      </p:sp>
      <p:sp>
        <p:nvSpPr>
          <p:cNvPr id="32772" name="文本框 9"/>
          <p:cNvSpPr txBox="1"/>
          <p:nvPr/>
        </p:nvSpPr>
        <p:spPr>
          <a:xfrm>
            <a:off x="1311275" y="4595813"/>
            <a:ext cx="3314700" cy="522287"/>
          </a:xfrm>
          <a:prstGeom prst="rect">
            <a:avLst/>
          </a:prstGeom>
          <a:noFill/>
          <a:ln w="9525">
            <a:noFill/>
          </a:ln>
        </p:spPr>
        <p:txBody>
          <a:bodyPr anchor="t">
            <a:spAutoFit/>
          </a:bodyPr>
          <a:lstStyle/>
          <a:p>
            <a:r>
              <a:rPr lang="en-US" altLang="zh-CN" sz="2800" dirty="0">
                <a:latin typeface="微软雅黑" panose="020B0503020204020204" pitchFamily="34" charset="-122"/>
                <a:ea typeface="微软雅黑" panose="020B0503020204020204" pitchFamily="34" charset="-122"/>
              </a:rPr>
              <a:t>3</a:t>
            </a:r>
            <a:r>
              <a:rPr lang="zh-CN" altLang="en-US" sz="2800" dirty="0">
                <a:latin typeface="微软雅黑" panose="020B0503020204020204" pitchFamily="34" charset="-122"/>
                <a:ea typeface="微软雅黑" panose="020B0503020204020204" pitchFamily="34" charset="-122"/>
              </a:rPr>
              <a:t>）即时推送</a:t>
            </a:r>
          </a:p>
        </p:txBody>
      </p:sp>
      <p:sp>
        <p:nvSpPr>
          <p:cNvPr id="21" name="矩形 20"/>
          <p:cNvSpPr/>
          <p:nvPr/>
        </p:nvSpPr>
        <p:spPr>
          <a:xfrm>
            <a:off x="6836410" y="2320290"/>
            <a:ext cx="1330325" cy="55181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buFont typeface="Arial" panose="020B0604020202020204" pitchFamily="34" charset="0"/>
              <a:buNone/>
              <a:defRPr/>
            </a:pPr>
            <a:endParaRPr lang="zh-CN" altLang="en-US" strike="noStrike" noProof="1"/>
          </a:p>
        </p:txBody>
      </p:sp>
      <p:pic>
        <p:nvPicPr>
          <p:cNvPr id="3" name="图片 2"/>
          <p:cNvPicPr>
            <a:picLocks noChangeAspect="1"/>
          </p:cNvPicPr>
          <p:nvPr/>
        </p:nvPicPr>
        <p:blipFill>
          <a:blip r:embed="rId5"/>
          <a:stretch>
            <a:fillRect/>
          </a:stretch>
        </p:blipFill>
        <p:spPr>
          <a:xfrm>
            <a:off x="8622030" y="761365"/>
            <a:ext cx="3385820" cy="5726430"/>
          </a:xfrm>
          <a:prstGeom prst="rect">
            <a:avLst/>
          </a:prstGeom>
        </p:spPr>
      </p:pic>
      <p:sp>
        <p:nvSpPr>
          <p:cNvPr id="4" name="矩形 3"/>
          <p:cNvSpPr/>
          <p:nvPr/>
        </p:nvSpPr>
        <p:spPr>
          <a:xfrm>
            <a:off x="8622030" y="983615"/>
            <a:ext cx="908685" cy="36576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buFont typeface="Arial" panose="020B0604020202020204" pitchFamily="34" charset="0"/>
              <a:buNone/>
              <a:defRPr/>
            </a:pPr>
            <a:endParaRPr lang="zh-CN" altLang="en-US" strike="noStrike" noProof="1"/>
          </a:p>
        </p:txBody>
      </p:sp>
      <p:sp>
        <p:nvSpPr>
          <p:cNvPr id="28" name="矩形 27"/>
          <p:cNvSpPr/>
          <p:nvPr/>
        </p:nvSpPr>
        <p:spPr>
          <a:xfrm>
            <a:off x="8622030" y="1349375"/>
            <a:ext cx="1576070" cy="481330"/>
          </a:xfrm>
          <a:prstGeom prst="rect">
            <a:avLst/>
          </a:prstGeom>
          <a:solidFill>
            <a:schemeClr val="bg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13" tIns="45706" rIns="91413" bIns="45706" anchor="ctr"/>
          <a:lstStyle/>
          <a:p>
            <a:pPr algn="ctr" fontAlgn="base">
              <a:buFont typeface="Arial" panose="020B0604020202020204" pitchFamily="34" charset="0"/>
              <a:buNone/>
              <a:defRPr/>
            </a:pPr>
            <a:r>
              <a:rPr lang="zh-CN" altLang="en-US" sz="2000" strike="noStrike" noProof="1">
                <a:solidFill>
                  <a:schemeClr val="tx1">
                    <a:lumMod val="50000"/>
                  </a:schemeClr>
                </a:solidFill>
                <a:latin typeface="微软雅黑" panose="020B0503020204020204" pitchFamily="34" charset="-122"/>
                <a:ea typeface="微软雅黑" panose="020B0503020204020204" pitchFamily="34" charset="-122"/>
              </a:rPr>
              <a:t>快报推送</a:t>
            </a:r>
          </a:p>
        </p:txBody>
      </p:sp>
    </p:spTree>
  </p:cSld>
  <p:clrMapOvr>
    <a:masterClrMapping/>
  </p:clrMapOvr>
  <p:transition spd="slow" advClick="0" advTm="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500" fill="hold">
                                          <p:stCondLst>
                                            <p:cond delay="0"/>
                                          </p:stCondLst>
                                        </p:cTn>
                                        <p:tgtEl>
                                          <p:spTgt spid="21"/>
                                        </p:tgtEl>
                                        <p:attrNameLst>
                                          <p:attrName>style.visibility</p:attrName>
                                        </p:attrNameLst>
                                      </p:cBhvr>
                                      <p:to>
                                        <p:strVal val="visible"/>
                                      </p:to>
                                    </p:set>
                                    <p:animEffect transition="in" filter="wheel(1)">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p:tgtEl>
                                          <p:spTgt spid="3"/>
                                        </p:tgtEl>
                                        <p:attrNameLst>
                                          <p:attrName>ppt_x</p:attrName>
                                        </p:attrNameLst>
                                      </p:cBhvr>
                                      <p:tavLst>
                                        <p:tav tm="0">
                                          <p:val>
                                            <p:strVal val="#ppt_x-#ppt_w*1.125000"/>
                                          </p:val>
                                        </p:tav>
                                        <p:tav tm="100000">
                                          <p:val>
                                            <p:strVal val="#ppt_x"/>
                                          </p:val>
                                        </p:tav>
                                      </p:tavLst>
                                    </p:anim>
                                    <p:animEffect transition="in" filter="wipe(right)">
                                      <p:cBhvr>
                                        <p:cTn id="13" dur="500"/>
                                        <p:tgtEl>
                                          <p:spTgt spid="3"/>
                                        </p:tgtEl>
                                      </p:cBhvr>
                                    </p:animEffect>
                                  </p:childTnLst>
                                </p:cTn>
                              </p:par>
                            </p:childTnLst>
                          </p:cTn>
                        </p:par>
                        <p:par>
                          <p:cTn id="14" fill="hold">
                            <p:stCondLst>
                              <p:cond delay="500"/>
                            </p:stCondLst>
                            <p:childTnLst>
                              <p:par>
                                <p:cTn id="15" presetID="21" presetClass="entr" presetSubtype="1" fill="hold" grpId="0" nodeType="afterEffect">
                                  <p:stCondLst>
                                    <p:cond delay="0"/>
                                  </p:stCondLst>
                                  <p:childTnLst>
                                    <p:set>
                                      <p:cBhvr>
                                        <p:cTn id="16" dur="500" fill="hold">
                                          <p:stCondLst>
                                            <p:cond delay="0"/>
                                          </p:stCondLst>
                                        </p:cTn>
                                        <p:tgtEl>
                                          <p:spTgt spid="4"/>
                                        </p:tgtEl>
                                        <p:attrNameLst>
                                          <p:attrName>style.visibility</p:attrName>
                                        </p:attrNameLst>
                                      </p:cBhvr>
                                      <p:to>
                                        <p:strVal val="visible"/>
                                      </p:to>
                                    </p:set>
                                    <p:animEffect transition="in" filter="wheel(1)">
                                      <p:cBhvr>
                                        <p:cTn id="17" dur="500"/>
                                        <p:tgtEl>
                                          <p:spTgt spid="4"/>
                                        </p:tgtEl>
                                      </p:cBhvr>
                                    </p:animEffect>
                                  </p:childTnLst>
                                </p:cTn>
                              </p:par>
                            </p:childTnLst>
                          </p:cTn>
                        </p:par>
                        <p:par>
                          <p:cTn id="18" fill="hold">
                            <p:stCondLst>
                              <p:cond delay="1000"/>
                            </p:stCondLst>
                            <p:childTnLst>
                              <p:par>
                                <p:cTn id="19" presetID="12" presetClass="entr" presetSubtype="1" fill="hold" grpId="0" nodeType="afterEffect">
                                  <p:stCondLst>
                                    <p:cond delay="0"/>
                                  </p:stCondLst>
                                  <p:childTnLst>
                                    <p:set>
                                      <p:cBhvr>
                                        <p:cTn id="20" dur="1" fill="hold">
                                          <p:stCondLst>
                                            <p:cond delay="0"/>
                                          </p:stCondLst>
                                        </p:cTn>
                                        <p:tgtEl>
                                          <p:spTgt spid="28"/>
                                        </p:tgtEl>
                                        <p:attrNameLst>
                                          <p:attrName>style.visibility</p:attrName>
                                        </p:attrNameLst>
                                      </p:cBhvr>
                                      <p:to>
                                        <p:strVal val="visible"/>
                                      </p:to>
                                    </p:set>
                                    <p:anim calcmode="lin" valueType="num">
                                      <p:cBhvr additive="base">
                                        <p:cTn id="21" dur="500"/>
                                        <p:tgtEl>
                                          <p:spTgt spid="28"/>
                                        </p:tgtEl>
                                        <p:attrNameLst>
                                          <p:attrName>ppt_y</p:attrName>
                                        </p:attrNameLst>
                                      </p:cBhvr>
                                      <p:tavLst>
                                        <p:tav tm="0">
                                          <p:val>
                                            <p:strVal val="#ppt_y-#ppt_h*1.125000"/>
                                          </p:val>
                                        </p:tav>
                                        <p:tav tm="100000">
                                          <p:val>
                                            <p:strVal val="#ppt_y"/>
                                          </p:val>
                                        </p:tav>
                                      </p:tavLst>
                                    </p:anim>
                                    <p:animEffect transition="in" filter="wipe(down)">
                                      <p:cBhvr>
                                        <p:cTn id="2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ldLvl="0" animBg="1"/>
      <p:bldP spid="4" grpId="0" bldLvl="0" animBg="1"/>
      <p:bldP spid="28" grpId="0" bldLvl="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MH_PageTitle"/>
          <p:cNvSpPr txBox="1"/>
          <p:nvPr>
            <p:custDataLst>
              <p:tags r:id="rId1"/>
            </p:custDataLst>
          </p:nvPr>
        </p:nvSpPr>
        <p:spPr>
          <a:xfrm>
            <a:off x="838200" y="111125"/>
            <a:ext cx="10515600" cy="534988"/>
          </a:xfrm>
          <a:prstGeom prst="rect">
            <a:avLst/>
          </a:prstGeom>
          <a:noFill/>
          <a:ln w="9525">
            <a:noFill/>
          </a:ln>
        </p:spPr>
        <p:txBody>
          <a:bodyPr anchor="t"/>
          <a:lstStyle/>
          <a:p>
            <a:pPr defTabSz="914400">
              <a:lnSpc>
                <a:spcPct val="90000"/>
              </a:lnSpc>
            </a:pPr>
            <a:r>
              <a:rPr lang="zh-CN" altLang="en-US" sz="3600" dirty="0">
                <a:solidFill>
                  <a:schemeClr val="bg1"/>
                </a:solidFill>
                <a:latin typeface="微软雅黑" panose="020B0503020204020204" pitchFamily="34" charset="-122"/>
                <a:ea typeface="微软雅黑" panose="020B0503020204020204" pitchFamily="34" charset="-122"/>
              </a:rPr>
              <a:t>全球学术快报</a:t>
            </a:r>
            <a:r>
              <a:rPr lang="en-US" altLang="zh-CN" sz="3600" dirty="0">
                <a:solidFill>
                  <a:schemeClr val="bg1"/>
                </a:solidFill>
                <a:latin typeface="微软雅黑" panose="020B0503020204020204" pitchFamily="34" charset="-122"/>
                <a:ea typeface="微软雅黑" panose="020B0503020204020204" pitchFamily="34" charset="-122"/>
              </a:rPr>
              <a:t>——</a:t>
            </a:r>
            <a:r>
              <a:rPr lang="zh-CN" altLang="en-US" sz="3600" dirty="0">
                <a:solidFill>
                  <a:schemeClr val="bg1"/>
                </a:solidFill>
                <a:latin typeface="微软雅黑" panose="020B0503020204020204" pitchFamily="34" charset="-122"/>
                <a:ea typeface="微软雅黑" panose="020B0503020204020204" pitchFamily="34" charset="-122"/>
              </a:rPr>
              <a:t>首页</a:t>
            </a:r>
          </a:p>
        </p:txBody>
      </p:sp>
      <p:pic>
        <p:nvPicPr>
          <p:cNvPr id="26626" name="图片 6" descr="phone"/>
          <p:cNvPicPr>
            <a:picLocks noChangeAspect="1"/>
          </p:cNvPicPr>
          <p:nvPr/>
        </p:nvPicPr>
        <p:blipFill>
          <a:blip r:embed="rId4"/>
          <a:stretch>
            <a:fillRect/>
          </a:stretch>
        </p:blipFill>
        <p:spPr>
          <a:xfrm>
            <a:off x="7062788" y="142875"/>
            <a:ext cx="3794125" cy="6637338"/>
          </a:xfrm>
          <a:prstGeom prst="rect">
            <a:avLst/>
          </a:prstGeom>
          <a:noFill/>
          <a:ln w="9525">
            <a:noFill/>
          </a:ln>
        </p:spPr>
      </p:pic>
      <p:sp>
        <p:nvSpPr>
          <p:cNvPr id="51" name="文本框 50"/>
          <p:cNvSpPr txBox="1"/>
          <p:nvPr/>
        </p:nvSpPr>
        <p:spPr>
          <a:xfrm>
            <a:off x="768350" y="1951990"/>
            <a:ext cx="4937760" cy="3969385"/>
          </a:xfrm>
          <a:prstGeom prst="rect">
            <a:avLst/>
          </a:prstGeom>
          <a:noFill/>
          <a:ln w="9525">
            <a:noFill/>
          </a:ln>
        </p:spPr>
        <p:txBody>
          <a:bodyPr wrap="square" anchor="t">
            <a:spAutoFit/>
          </a:bodyPr>
          <a:lstStyle/>
          <a:p>
            <a:pPr>
              <a:lnSpc>
                <a:spcPct val="150000"/>
              </a:lnSpc>
            </a:pPr>
            <a:r>
              <a:rPr lang="zh-CN" altLang="en-US" sz="2800">
                <a:latin typeface="微软雅黑" panose="020B0503020204020204" pitchFamily="34" charset="-122"/>
                <a:ea typeface="微软雅黑" panose="020B0503020204020204" pitchFamily="34" charset="-122"/>
                <a:sym typeface="+mn-ea"/>
              </a:rPr>
              <a:t>①一站式检索</a:t>
            </a:r>
          </a:p>
          <a:p>
            <a:pPr>
              <a:lnSpc>
                <a:spcPct val="150000"/>
              </a:lnSpc>
            </a:pPr>
            <a:r>
              <a:rPr lang="zh-CN" altLang="en-US" sz="2800">
                <a:latin typeface="微软雅黑" panose="020B0503020204020204" pitchFamily="34" charset="-122"/>
                <a:ea typeface="微软雅黑" panose="020B0503020204020204" pitchFamily="34" charset="-122"/>
                <a:sym typeface="+mn-ea"/>
              </a:rPr>
              <a:t>②出版物检索</a:t>
            </a:r>
          </a:p>
          <a:p>
            <a:pPr>
              <a:lnSpc>
                <a:spcPct val="150000"/>
              </a:lnSpc>
            </a:pPr>
            <a:r>
              <a:rPr lang="zh-CN" altLang="en-US" sz="2800">
                <a:latin typeface="微软雅黑" panose="020B0503020204020204" pitchFamily="34" charset="-122"/>
                <a:ea typeface="微软雅黑" panose="020B0503020204020204" pitchFamily="34" charset="-122"/>
                <a:sym typeface="+mn-ea"/>
              </a:rPr>
              <a:t>③专题推荐</a:t>
            </a:r>
            <a:endParaRPr lang="zh-CN" altLang="en-US" sz="2800">
              <a:latin typeface="微软雅黑" panose="020B0503020204020204" pitchFamily="34" charset="-122"/>
              <a:ea typeface="微软雅黑" panose="020B0503020204020204" pitchFamily="34" charset="-122"/>
            </a:endParaRPr>
          </a:p>
          <a:p>
            <a:pPr>
              <a:lnSpc>
                <a:spcPct val="150000"/>
              </a:lnSpc>
            </a:pPr>
            <a:r>
              <a:rPr lang="zh-CN" altLang="en-US" sz="2800">
                <a:latin typeface="微软雅黑" panose="020B0503020204020204" pitchFamily="34" charset="-122"/>
                <a:ea typeface="微软雅黑" panose="020B0503020204020204" pitchFamily="34" charset="-122"/>
                <a:sym typeface="+mn-ea"/>
              </a:rPr>
              <a:t>④</a:t>
            </a:r>
            <a:r>
              <a:rPr lang="zh-CN" altLang="en-US" sz="2800">
                <a:latin typeface="微软雅黑" panose="020B0503020204020204" pitchFamily="34" charset="-122"/>
                <a:ea typeface="微软雅黑" panose="020B0503020204020204" pitchFamily="34" charset="-122"/>
              </a:rPr>
              <a:t>快报定制与推送</a:t>
            </a:r>
          </a:p>
          <a:p>
            <a:pPr>
              <a:lnSpc>
                <a:spcPct val="150000"/>
              </a:lnSpc>
            </a:pPr>
            <a:r>
              <a:rPr lang="zh-CN" altLang="en-US" sz="2800">
                <a:latin typeface="微软雅黑" panose="020B0503020204020204" pitchFamily="34" charset="-122"/>
                <a:ea typeface="微软雅黑" panose="020B0503020204020204" pitchFamily="34" charset="-122"/>
              </a:rPr>
              <a:t>⑤资料库</a:t>
            </a:r>
          </a:p>
          <a:p>
            <a:pPr>
              <a:lnSpc>
                <a:spcPct val="150000"/>
              </a:lnSpc>
            </a:pPr>
            <a:r>
              <a:rPr lang="zh-CN" altLang="en-US" sz="2800">
                <a:latin typeface="微软雅黑" panose="020B0503020204020204" pitchFamily="34" charset="-122"/>
                <a:ea typeface="微软雅黑" panose="020B0503020204020204" pitchFamily="34" charset="-122"/>
              </a:rPr>
              <a:t>⑥个人中心</a:t>
            </a:r>
          </a:p>
        </p:txBody>
      </p:sp>
      <p:sp>
        <p:nvSpPr>
          <p:cNvPr id="2" name="矩形 1"/>
          <p:cNvSpPr/>
          <p:nvPr/>
        </p:nvSpPr>
        <p:spPr>
          <a:xfrm>
            <a:off x="774065" y="4677410"/>
            <a:ext cx="3319780" cy="696595"/>
          </a:xfrm>
          <a:prstGeom prst="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sp>
        <p:nvSpPr>
          <p:cNvPr id="3" name="文本框 2"/>
          <p:cNvSpPr txBox="1"/>
          <p:nvPr/>
        </p:nvSpPr>
        <p:spPr>
          <a:xfrm>
            <a:off x="392113" y="1195388"/>
            <a:ext cx="4183062" cy="522287"/>
          </a:xfrm>
          <a:prstGeom prst="rect">
            <a:avLst/>
          </a:prstGeom>
          <a:noFill/>
          <a:ln w="9525">
            <a:noFill/>
          </a:ln>
        </p:spPr>
        <p:txBody>
          <a:bodyPr wrap="square" anchor="t">
            <a:spAutoFit/>
          </a:bodyPr>
          <a:lstStyle/>
          <a:p>
            <a:r>
              <a:rPr lang="zh-CN" altLang="en-US" sz="2800" dirty="0">
                <a:latin typeface="微软雅黑" panose="020B0503020204020204" pitchFamily="34" charset="-122"/>
                <a:ea typeface="微软雅黑" panose="020B0503020204020204" pitchFamily="34" charset="-122"/>
                <a:sym typeface="宋体" panose="02010600030101010101" pitchFamily="2" charset="-122"/>
              </a:rPr>
              <a:t>提供导航以及各功能入口</a:t>
            </a:r>
            <a:endParaRPr lang="zh-CN" altLang="en-US" sz="2800" dirty="0">
              <a:solidFill>
                <a:schemeClr val="bg1"/>
              </a:solidFill>
              <a:latin typeface="微软雅黑" panose="020B0503020204020204" pitchFamily="34" charset="-122"/>
              <a:ea typeface="微软雅黑" panose="020B0503020204020204" pitchFamily="34" charset="-122"/>
            </a:endParaRPr>
          </a:p>
        </p:txBody>
      </p:sp>
      <p:pic>
        <p:nvPicPr>
          <p:cNvPr id="4" name="图片 10" descr="Screenshot_20180925-145802"/>
          <p:cNvPicPr>
            <a:picLocks noChangeAspect="1"/>
          </p:cNvPicPr>
          <p:nvPr/>
        </p:nvPicPr>
        <p:blipFill>
          <a:blip r:embed="rId5"/>
          <a:stretch>
            <a:fillRect/>
          </a:stretch>
        </p:blipFill>
        <p:spPr>
          <a:xfrm>
            <a:off x="7336790" y="969010"/>
            <a:ext cx="3126740" cy="4952365"/>
          </a:xfrm>
          <a:prstGeom prst="rect">
            <a:avLst/>
          </a:prstGeom>
          <a:noFill/>
          <a:ln w="9525">
            <a:noFill/>
          </a:ln>
        </p:spPr>
      </p:pic>
      <p:sp>
        <p:nvSpPr>
          <p:cNvPr id="9" name="矩形 8"/>
          <p:cNvSpPr/>
          <p:nvPr/>
        </p:nvSpPr>
        <p:spPr>
          <a:xfrm>
            <a:off x="8996045" y="5522595"/>
            <a:ext cx="652145" cy="363855"/>
          </a:xfrm>
          <a:prstGeom prst="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grpSp>
        <p:nvGrpSpPr>
          <p:cNvPr id="18" name="组合 29"/>
          <p:cNvGrpSpPr/>
          <p:nvPr/>
        </p:nvGrpSpPr>
        <p:grpSpPr bwMode="auto">
          <a:xfrm>
            <a:off x="5147059" y="4488784"/>
            <a:ext cx="4110398" cy="1319878"/>
            <a:chOff x="4630" y="7595"/>
            <a:chExt cx="6469" cy="2078"/>
          </a:xfrm>
        </p:grpSpPr>
        <p:sp>
          <p:nvSpPr>
            <p:cNvPr id="19" name="椭圆 18"/>
            <p:cNvSpPr/>
            <p:nvPr/>
          </p:nvSpPr>
          <p:spPr>
            <a:xfrm>
              <a:off x="4630" y="7595"/>
              <a:ext cx="2081" cy="2078"/>
            </a:xfrm>
            <a:prstGeom prst="ellipse">
              <a:avLst/>
            </a:prstGeom>
            <a:solidFill>
              <a:schemeClr val="accent4">
                <a:lumMod val="60000"/>
                <a:lumOff val="40000"/>
              </a:schemeClr>
            </a:solidFill>
            <a:ln w="22225">
              <a:solidFill>
                <a:srgbClr val="2DD0F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buFont typeface="Arial" panose="020B0604020202020204" pitchFamily="34" charset="0"/>
                <a:buNone/>
                <a:defRPr/>
              </a:pPr>
              <a:endParaRPr lang="zh-CN" altLang="en-US" sz="1400" noProof="1">
                <a:solidFill>
                  <a:srgbClr val="179FCD"/>
                </a:solidFill>
                <a:latin typeface="微软雅黑" panose="020B0503020204020204" pitchFamily="34" charset="-122"/>
                <a:ea typeface="微软雅黑" panose="020B0503020204020204" pitchFamily="34" charset="-122"/>
              </a:endParaRPr>
            </a:p>
          </p:txBody>
        </p:sp>
        <p:sp>
          <p:nvSpPr>
            <p:cNvPr id="20" name="文本框 17"/>
            <p:cNvSpPr txBox="1">
              <a:spLocks noChangeArrowheads="1"/>
            </p:cNvSpPr>
            <p:nvPr/>
          </p:nvSpPr>
          <p:spPr bwMode="auto">
            <a:xfrm>
              <a:off x="4630" y="7970"/>
              <a:ext cx="2034" cy="1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 typeface="Arial" panose="020B0604020202020204" pitchFamily="34" charset="0"/>
                <a:buNone/>
              </a:pPr>
              <a:r>
                <a:rPr lang="zh-CN" altLang="en-US" sz="1600" b="1" dirty="0">
                  <a:solidFill>
                    <a:schemeClr val="tx1"/>
                  </a:solidFill>
                  <a:latin typeface="微软雅黑" panose="020B0503020204020204" pitchFamily="34" charset="-122"/>
                  <a:ea typeface="微软雅黑" panose="020B0503020204020204" pitchFamily="34" charset="-122"/>
                  <a:sym typeface="宋体" panose="02010600030101010101" pitchFamily="2" charset="-122"/>
                </a:rPr>
                <a:t>资料库</a:t>
              </a:r>
            </a:p>
            <a:p>
              <a:pPr algn="ctr" eaLnBrk="1" hangingPunct="1">
                <a:lnSpc>
                  <a:spcPct val="100000"/>
                </a:lnSpc>
                <a:spcBef>
                  <a:spcPct val="0"/>
                </a:spcBef>
                <a:buFont typeface="Arial" panose="020B0604020202020204" pitchFamily="34" charset="0"/>
                <a:buNone/>
              </a:pPr>
              <a:r>
                <a:rPr lang="zh-CN" altLang="en-US" sz="1600" b="1">
                  <a:solidFill>
                    <a:schemeClr val="tx1"/>
                  </a:solidFill>
                  <a:latin typeface="微软雅黑" panose="020B0503020204020204" pitchFamily="34" charset="-122"/>
                  <a:ea typeface="微软雅黑" panose="020B0503020204020204" pitchFamily="34" charset="-122"/>
                  <a:sym typeface="+mn-ea"/>
                </a:rPr>
                <a:t>文献阅读、管理</a:t>
              </a:r>
              <a:endParaRPr lang="zh-CN" altLang="en-US" sz="1600" b="1" dirty="0">
                <a:solidFill>
                  <a:schemeClr val="tx1"/>
                </a:solidFill>
                <a:latin typeface="微软雅黑" panose="020B0503020204020204" pitchFamily="34" charset="-122"/>
                <a:ea typeface="微软雅黑" panose="020B0503020204020204" pitchFamily="34" charset="-122"/>
                <a:sym typeface="+mn-ea"/>
              </a:endParaRPr>
            </a:p>
          </p:txBody>
        </p:sp>
        <p:cxnSp>
          <p:nvCxnSpPr>
            <p:cNvPr id="21" name="肘形连接符 20"/>
            <p:cNvCxnSpPr/>
            <p:nvPr/>
          </p:nvCxnSpPr>
          <p:spPr>
            <a:xfrm rot="10800000">
              <a:off x="6756" y="8450"/>
              <a:ext cx="4343" cy="773"/>
            </a:xfrm>
            <a:prstGeom prst="bentConnector3">
              <a:avLst>
                <a:gd name="adj1" fmla="val -237"/>
              </a:avLst>
            </a:prstGeom>
            <a:ln w="15875">
              <a:solidFill>
                <a:srgbClr val="2DD0F6"/>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spd="slow" advClick="0" advTm="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par>
                          <p:cTn id="11" fill="hold">
                            <p:stCondLst>
                              <p:cond delay="500"/>
                            </p:stCondLst>
                            <p:childTnLst>
                              <p:par>
                                <p:cTn id="12" presetID="3" presetClass="entr" presetSubtype="10" fill="hold" nodeType="after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blinds(horizontal)">
                                      <p:cBhvr>
                                        <p:cTn id="1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9" grpId="0" bldLvl="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MH_PageTitle"/>
          <p:cNvSpPr txBox="1"/>
          <p:nvPr>
            <p:custDataLst>
              <p:tags r:id="rId1"/>
            </p:custDataLst>
          </p:nvPr>
        </p:nvSpPr>
        <p:spPr>
          <a:xfrm>
            <a:off x="838200" y="111125"/>
            <a:ext cx="10515600" cy="534988"/>
          </a:xfrm>
          <a:prstGeom prst="rect">
            <a:avLst/>
          </a:prstGeom>
          <a:noFill/>
          <a:ln w="9525">
            <a:noFill/>
          </a:ln>
        </p:spPr>
        <p:txBody>
          <a:bodyPr anchor="t"/>
          <a:lstStyle/>
          <a:p>
            <a:pPr defTabSz="914400">
              <a:lnSpc>
                <a:spcPct val="90000"/>
              </a:lnSpc>
            </a:pPr>
            <a:r>
              <a:rPr lang="zh-CN" altLang="en-US" sz="3600" dirty="0">
                <a:solidFill>
                  <a:schemeClr val="bg1"/>
                </a:solidFill>
                <a:latin typeface="微软雅黑" panose="020B0503020204020204" pitchFamily="34" charset="-122"/>
                <a:ea typeface="微软雅黑" panose="020B0503020204020204" pitchFamily="34" charset="-122"/>
              </a:rPr>
              <a:t>全球学术快报</a:t>
            </a:r>
            <a:r>
              <a:rPr lang="en-US" altLang="zh-CN" sz="3600" dirty="0">
                <a:solidFill>
                  <a:schemeClr val="bg1"/>
                </a:solidFill>
                <a:latin typeface="微软雅黑" panose="020B0503020204020204" pitchFamily="34" charset="-122"/>
                <a:ea typeface="微软雅黑" panose="020B0503020204020204" pitchFamily="34" charset="-122"/>
              </a:rPr>
              <a:t>——</a:t>
            </a:r>
            <a:r>
              <a:rPr lang="zh-CN" altLang="en-US" sz="3600" dirty="0">
                <a:solidFill>
                  <a:schemeClr val="bg1"/>
                </a:solidFill>
                <a:latin typeface="微软雅黑" panose="020B0503020204020204" pitchFamily="34" charset="-122"/>
                <a:ea typeface="微软雅黑" panose="020B0503020204020204" pitchFamily="34" charset="-122"/>
              </a:rPr>
              <a:t>⑤资料库</a:t>
            </a:r>
          </a:p>
        </p:txBody>
      </p:sp>
      <p:pic>
        <p:nvPicPr>
          <p:cNvPr id="5" name="图片 4"/>
          <p:cNvPicPr>
            <a:picLocks noChangeAspect="1"/>
          </p:cNvPicPr>
          <p:nvPr/>
        </p:nvPicPr>
        <p:blipFill>
          <a:blip r:embed="rId4"/>
          <a:stretch>
            <a:fillRect/>
          </a:stretch>
        </p:blipFill>
        <p:spPr>
          <a:xfrm>
            <a:off x="4278313" y="1276350"/>
            <a:ext cx="3348037" cy="5375275"/>
          </a:xfrm>
          <a:prstGeom prst="rect">
            <a:avLst/>
          </a:prstGeom>
          <a:noFill/>
          <a:ln w="9525">
            <a:noFill/>
          </a:ln>
        </p:spPr>
      </p:pic>
      <p:sp>
        <p:nvSpPr>
          <p:cNvPr id="7" name="矩形 6"/>
          <p:cNvSpPr/>
          <p:nvPr/>
        </p:nvSpPr>
        <p:spPr>
          <a:xfrm>
            <a:off x="5272088" y="6134100"/>
            <a:ext cx="1360488" cy="61118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buFont typeface="Arial" panose="020B0604020202020204" pitchFamily="34" charset="0"/>
              <a:buNone/>
              <a:defRPr/>
            </a:pPr>
            <a:endParaRPr lang="zh-CN" altLang="en-US" strike="noStrike" noProof="1"/>
          </a:p>
        </p:txBody>
      </p:sp>
      <p:pic>
        <p:nvPicPr>
          <p:cNvPr id="8" name="图片 7"/>
          <p:cNvPicPr>
            <a:picLocks noChangeAspect="1"/>
          </p:cNvPicPr>
          <p:nvPr/>
        </p:nvPicPr>
        <p:blipFill>
          <a:blip r:embed="rId5"/>
          <a:stretch>
            <a:fillRect/>
          </a:stretch>
        </p:blipFill>
        <p:spPr>
          <a:xfrm>
            <a:off x="4278313" y="1276350"/>
            <a:ext cx="3348037" cy="5468938"/>
          </a:xfrm>
          <a:prstGeom prst="rect">
            <a:avLst/>
          </a:prstGeom>
          <a:noFill/>
          <a:ln w="9525">
            <a:noFill/>
          </a:ln>
        </p:spPr>
      </p:pic>
      <p:sp>
        <p:nvSpPr>
          <p:cNvPr id="9" name="矩形 8"/>
          <p:cNvSpPr/>
          <p:nvPr/>
        </p:nvSpPr>
        <p:spPr>
          <a:xfrm>
            <a:off x="4641850" y="5461000"/>
            <a:ext cx="2536825" cy="83026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buFont typeface="Arial" panose="020B0604020202020204" pitchFamily="34" charset="0"/>
              <a:buNone/>
              <a:defRPr/>
            </a:pPr>
            <a:endParaRPr lang="zh-CN" altLang="en-US" strike="noStrike" noProof="1"/>
          </a:p>
        </p:txBody>
      </p:sp>
      <p:pic>
        <p:nvPicPr>
          <p:cNvPr id="10" name="图片 9"/>
          <p:cNvPicPr>
            <a:picLocks noChangeAspect="1"/>
          </p:cNvPicPr>
          <p:nvPr/>
        </p:nvPicPr>
        <p:blipFill>
          <a:blip r:embed="rId6"/>
          <a:stretch>
            <a:fillRect/>
          </a:stretch>
        </p:blipFill>
        <p:spPr>
          <a:xfrm>
            <a:off x="8221663" y="1271588"/>
            <a:ext cx="3132137" cy="5473700"/>
          </a:xfrm>
          <a:prstGeom prst="rect">
            <a:avLst/>
          </a:prstGeom>
          <a:noFill/>
          <a:ln w="9525">
            <a:noFill/>
          </a:ln>
        </p:spPr>
      </p:pic>
      <p:sp>
        <p:nvSpPr>
          <p:cNvPr id="11" name="文本框 10"/>
          <p:cNvSpPr txBox="1"/>
          <p:nvPr/>
        </p:nvSpPr>
        <p:spPr>
          <a:xfrm>
            <a:off x="9051925" y="749300"/>
            <a:ext cx="1471613" cy="522288"/>
          </a:xfrm>
          <a:prstGeom prst="rect">
            <a:avLst/>
          </a:prstGeom>
          <a:noFill/>
          <a:ln w="9525">
            <a:noFill/>
          </a:ln>
        </p:spPr>
        <p:txBody>
          <a:bodyPr wrap="square" anchor="t">
            <a:spAutoFit/>
          </a:bodyPr>
          <a:lstStyle/>
          <a:p>
            <a:r>
              <a:rPr lang="zh-CN" altLang="en-US" sz="2800" dirty="0">
                <a:latin typeface="微软雅黑" panose="020B0503020204020204" pitchFamily="34" charset="-122"/>
                <a:ea typeface="微软雅黑" panose="020B0503020204020204" pitchFamily="34" charset="-122"/>
              </a:rPr>
              <a:t>资料库</a:t>
            </a:r>
          </a:p>
        </p:txBody>
      </p:sp>
      <p:sp>
        <p:nvSpPr>
          <p:cNvPr id="12" name="矩形 11"/>
          <p:cNvSpPr/>
          <p:nvPr/>
        </p:nvSpPr>
        <p:spPr>
          <a:xfrm>
            <a:off x="8126413" y="2343150"/>
            <a:ext cx="3068638" cy="92392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buFont typeface="Arial" panose="020B0604020202020204" pitchFamily="34" charset="0"/>
              <a:buNone/>
              <a:defRPr/>
            </a:pPr>
            <a:endParaRPr lang="zh-CN" altLang="en-US" strike="noStrike" noProof="1"/>
          </a:p>
        </p:txBody>
      </p:sp>
      <p:sp>
        <p:nvSpPr>
          <p:cNvPr id="2" name="矩形 1"/>
          <p:cNvSpPr/>
          <p:nvPr/>
        </p:nvSpPr>
        <p:spPr>
          <a:xfrm>
            <a:off x="9804400" y="6307138"/>
            <a:ext cx="719138" cy="43815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buFont typeface="Arial" panose="020B0604020202020204" pitchFamily="34" charset="0"/>
              <a:buNone/>
              <a:defRPr/>
            </a:pPr>
            <a:endParaRPr lang="zh-CN" altLang="en-US" strike="noStrike" noProof="1"/>
          </a:p>
        </p:txBody>
      </p:sp>
      <p:grpSp>
        <p:nvGrpSpPr>
          <p:cNvPr id="3" name="组合 2"/>
          <p:cNvGrpSpPr/>
          <p:nvPr/>
        </p:nvGrpSpPr>
        <p:grpSpPr>
          <a:xfrm>
            <a:off x="8221980" y="4126865"/>
            <a:ext cx="3053186" cy="1120140"/>
            <a:chOff x="8011057" y="5265541"/>
            <a:chExt cx="1458445" cy="672739"/>
          </a:xfrm>
          <a:solidFill>
            <a:schemeClr val="accent2"/>
          </a:solidFill>
        </p:grpSpPr>
        <p:sp>
          <p:nvSpPr>
            <p:cNvPr id="4" name="圆角矩形 3"/>
            <p:cNvSpPr/>
            <p:nvPr/>
          </p:nvSpPr>
          <p:spPr>
            <a:xfrm>
              <a:off x="8011178" y="5265541"/>
              <a:ext cx="1458324" cy="672739"/>
            </a:xfrm>
            <a:prstGeom prst="roundRect">
              <a:avLst/>
            </a:prstGeom>
            <a:grpFill/>
            <a:ln w="28575" cmpd="sng">
              <a:solidFill>
                <a:srgbClr val="FCA808"/>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buFont typeface="Arial" panose="020B0604020202020204" pitchFamily="34" charset="0"/>
                <a:buNone/>
                <a:defRPr/>
              </a:pPr>
              <a:endParaRPr lang="zh-CN" altLang="en-US" noProof="1"/>
            </a:p>
          </p:txBody>
        </p:sp>
        <p:sp>
          <p:nvSpPr>
            <p:cNvPr id="13" name="文本框 1"/>
            <p:cNvSpPr txBox="1">
              <a:spLocks noChangeArrowheads="1"/>
            </p:cNvSpPr>
            <p:nvPr/>
          </p:nvSpPr>
          <p:spPr bwMode="auto">
            <a:xfrm>
              <a:off x="8011057" y="5450887"/>
              <a:ext cx="1458091" cy="3134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 typeface="Arial" panose="020B0604020202020204" pitchFamily="34" charset="0"/>
                <a:buNone/>
              </a:pPr>
              <a:r>
                <a:rPr lang="zh-CN" altLang="en-US" b="1" dirty="0">
                  <a:solidFill>
                    <a:schemeClr val="bg1"/>
                  </a:solidFill>
                  <a:latin typeface="微软雅黑" panose="020B0503020204020204" pitchFamily="34" charset="-122"/>
                  <a:ea typeface="微软雅黑" panose="020B0503020204020204" pitchFamily="34" charset="-122"/>
                </a:rPr>
                <a:t>下载后进入资料库</a:t>
              </a:r>
            </a:p>
          </p:txBody>
        </p:sp>
      </p:grpSp>
      <p:sp>
        <p:nvSpPr>
          <p:cNvPr id="30724" name="文本框 1"/>
          <p:cNvSpPr txBox="1"/>
          <p:nvPr/>
        </p:nvSpPr>
        <p:spPr>
          <a:xfrm>
            <a:off x="470535" y="2225993"/>
            <a:ext cx="2905125" cy="2009775"/>
          </a:xfrm>
          <a:prstGeom prst="rect">
            <a:avLst/>
          </a:prstGeom>
          <a:noFill/>
          <a:ln w="9525">
            <a:noFill/>
          </a:ln>
        </p:spPr>
        <p:txBody>
          <a:bodyPr anchor="t">
            <a:spAutoFit/>
          </a:bodyPr>
          <a:lstStyle/>
          <a:p>
            <a:pPr algn="l">
              <a:lnSpc>
                <a:spcPct val="130000"/>
              </a:lnSpc>
            </a:pPr>
            <a:r>
              <a:rPr lang="zh-CN" altLang="en-US" sz="2400" dirty="0">
                <a:latin typeface="微软雅黑" panose="020B0503020204020204" pitchFamily="34" charset="-122"/>
                <a:ea typeface="微软雅黑" panose="020B0503020204020204" pitchFamily="34" charset="-122"/>
                <a:cs typeface="+mn-ea"/>
                <a:sym typeface="+mn-ea"/>
              </a:rPr>
              <a:t>资料库：用于文献阅读、管理；下载后的文献进入资料库</a:t>
            </a:r>
          </a:p>
        </p:txBody>
      </p:sp>
    </p:spTree>
  </p:cSld>
  <p:clrMapOvr>
    <a:masterClrMapping/>
  </p:clrMapOvr>
  <p:transition spd="slow" advClick="0" advTm="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par>
                          <p:cTn id="7" fill="hold">
                            <p:stCondLst>
                              <p:cond delay="0"/>
                            </p:stCondLst>
                            <p:childTnLst>
                              <p:par>
                                <p:cTn id="8" presetID="16" presetClass="entr" presetSubtype="21" fill="hold" grpId="0" nodeType="after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par>
                          <p:cTn id="17" fill="hold">
                            <p:stCondLst>
                              <p:cond delay="0"/>
                            </p:stCondLst>
                            <p:childTnLst>
                              <p:par>
                                <p:cTn id="18" presetID="16" presetClass="entr" presetSubtype="21" fill="hold" grpId="0"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par>
                          <p:cTn id="21" fill="hold">
                            <p:stCondLst>
                              <p:cond delay="500"/>
                            </p:stCondLst>
                            <p:childTnLst>
                              <p:par>
                                <p:cTn id="22" presetID="16" presetClass="entr" presetSubtype="21" fill="hold" grpId="0" nodeType="after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barn(inVertical)">
                                      <p:cBhvr>
                                        <p:cTn id="2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11" grpId="0"/>
      <p:bldP spid="12" grpId="0" bldLvl="0" animBg="1"/>
      <p:bldP spid="2" grpId="0" bldLvl="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MH_PageTitle"/>
          <p:cNvSpPr txBox="1"/>
          <p:nvPr>
            <p:custDataLst>
              <p:tags r:id="rId1"/>
            </p:custDataLst>
          </p:nvPr>
        </p:nvSpPr>
        <p:spPr>
          <a:xfrm>
            <a:off x="838200" y="111125"/>
            <a:ext cx="10515600" cy="534988"/>
          </a:xfrm>
          <a:prstGeom prst="rect">
            <a:avLst/>
          </a:prstGeom>
          <a:noFill/>
          <a:ln w="9525">
            <a:noFill/>
          </a:ln>
        </p:spPr>
        <p:txBody>
          <a:bodyPr anchor="t"/>
          <a:lstStyle/>
          <a:p>
            <a:pPr defTabSz="914400">
              <a:lnSpc>
                <a:spcPct val="90000"/>
              </a:lnSpc>
            </a:pPr>
            <a:r>
              <a:rPr lang="zh-CN" altLang="en-US" sz="3600" dirty="0">
                <a:solidFill>
                  <a:schemeClr val="bg1"/>
                </a:solidFill>
                <a:latin typeface="微软雅黑" panose="020B0503020204020204" pitchFamily="34" charset="-122"/>
                <a:ea typeface="微软雅黑" panose="020B0503020204020204" pitchFamily="34" charset="-122"/>
              </a:rPr>
              <a:t>全球学术快报</a:t>
            </a:r>
            <a:r>
              <a:rPr lang="en-US" altLang="zh-CN" sz="3600" dirty="0">
                <a:solidFill>
                  <a:schemeClr val="bg1"/>
                </a:solidFill>
                <a:latin typeface="微软雅黑" panose="020B0503020204020204" pitchFamily="34" charset="-122"/>
                <a:ea typeface="微软雅黑" panose="020B0503020204020204" pitchFamily="34" charset="-122"/>
              </a:rPr>
              <a:t>——</a:t>
            </a:r>
            <a:r>
              <a:rPr lang="zh-CN" altLang="en-US" sz="3600" dirty="0">
                <a:solidFill>
                  <a:schemeClr val="bg1"/>
                </a:solidFill>
                <a:latin typeface="微软雅黑" panose="020B0503020204020204" pitchFamily="34" charset="-122"/>
                <a:ea typeface="微软雅黑" panose="020B0503020204020204" pitchFamily="34" charset="-122"/>
              </a:rPr>
              <a:t>⑤资料库</a:t>
            </a:r>
          </a:p>
        </p:txBody>
      </p:sp>
      <p:sp>
        <p:nvSpPr>
          <p:cNvPr id="20" name="圆角矩形 19"/>
          <p:cNvSpPr/>
          <p:nvPr/>
        </p:nvSpPr>
        <p:spPr>
          <a:xfrm>
            <a:off x="612775" y="1438275"/>
            <a:ext cx="1736725" cy="4628515"/>
          </a:xfrm>
          <a:prstGeom prst="roundRect">
            <a:avLst/>
          </a:prstGeom>
          <a:solidFill>
            <a:srgbClr val="FFC000">
              <a:alpha val="32000"/>
            </a:srgbClr>
          </a:solidFill>
          <a:ln w="28575" cmpd="sng">
            <a:solidFill>
              <a:srgbClr val="FCA808"/>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buFont typeface="Arial" panose="020B0604020202020204" pitchFamily="34" charset="0"/>
              <a:buNone/>
              <a:defRPr/>
            </a:pPr>
            <a:endParaRPr lang="zh-CN" altLang="en-US" sz="1350" strike="noStrike" noProof="1"/>
          </a:p>
        </p:txBody>
      </p:sp>
      <p:sp>
        <p:nvSpPr>
          <p:cNvPr id="45059" name="文本框 1"/>
          <p:cNvSpPr txBox="1"/>
          <p:nvPr/>
        </p:nvSpPr>
        <p:spPr>
          <a:xfrm>
            <a:off x="662305" y="1515428"/>
            <a:ext cx="1789113" cy="4523105"/>
          </a:xfrm>
          <a:prstGeom prst="rect">
            <a:avLst/>
          </a:prstGeom>
          <a:noFill/>
          <a:ln w="9525">
            <a:noFill/>
          </a:ln>
        </p:spPr>
        <p:txBody>
          <a:bodyPr wrap="square" anchor="t">
            <a:spAutoFit/>
          </a:bodyPr>
          <a:lstStyle/>
          <a:p>
            <a:pPr>
              <a:lnSpc>
                <a:spcPct val="150000"/>
              </a:lnSpc>
            </a:pPr>
            <a:r>
              <a:rPr lang="zh-CN" altLang="en-US" sz="1600" dirty="0">
                <a:latin typeface="微软雅黑" panose="020B0503020204020204" pitchFamily="34" charset="-122"/>
                <a:ea typeface="微软雅黑" panose="020B0503020204020204" pitchFamily="34" charset="-122"/>
              </a:rPr>
              <a:t>点击单篇文献，进入阅读界面</a:t>
            </a:r>
            <a:endParaRPr lang="en-US" altLang="zh-CN" sz="1600" dirty="0">
              <a:latin typeface="微软雅黑" panose="020B0503020204020204" pitchFamily="34" charset="-122"/>
              <a:ea typeface="微软雅黑" panose="020B0503020204020204" pitchFamily="34" charset="-122"/>
            </a:endParaRPr>
          </a:p>
          <a:p>
            <a:pPr>
              <a:lnSpc>
                <a:spcPct val="150000"/>
              </a:lnSpc>
            </a:pPr>
            <a:endParaRPr lang="zh-CN" altLang="en-US" sz="1600" dirty="0">
              <a:latin typeface="微软雅黑" panose="020B0503020204020204" pitchFamily="34" charset="-122"/>
              <a:ea typeface="微软雅黑" panose="020B0503020204020204" pitchFamily="34" charset="-122"/>
            </a:endParaRPr>
          </a:p>
          <a:p>
            <a:pPr>
              <a:lnSpc>
                <a:spcPct val="150000"/>
              </a:lnSpc>
            </a:pPr>
            <a:r>
              <a:rPr lang="zh-CN" altLang="en-US" sz="1600" dirty="0">
                <a:latin typeface="微软雅黑" panose="020B0503020204020204" pitchFamily="34" charset="-122"/>
                <a:ea typeface="微软雅黑" panose="020B0503020204020204" pitchFamily="34" charset="-122"/>
              </a:rPr>
              <a:t>阅读时，可以查看阅读的进度等，同时可以标注、文献管理等功能操作。</a:t>
            </a:r>
          </a:p>
          <a:p>
            <a:pPr>
              <a:lnSpc>
                <a:spcPct val="150000"/>
              </a:lnSpc>
            </a:pPr>
            <a:endParaRPr lang="zh-CN" altLang="en-US" sz="1600" dirty="0">
              <a:latin typeface="微软雅黑" panose="020B0503020204020204" pitchFamily="34" charset="-122"/>
              <a:ea typeface="微软雅黑" panose="020B0503020204020204" pitchFamily="34" charset="-122"/>
            </a:endParaRPr>
          </a:p>
          <a:p>
            <a:pPr>
              <a:lnSpc>
                <a:spcPct val="150000"/>
              </a:lnSpc>
            </a:pPr>
            <a:r>
              <a:rPr lang="zh-CN" altLang="en-US" sz="1600" dirty="0">
                <a:latin typeface="微软雅黑" panose="020B0503020204020204" pitchFamily="34" charset="-122"/>
                <a:ea typeface="微软雅黑" panose="020B0503020204020204" pitchFamily="34" charset="-122"/>
              </a:rPr>
              <a:t>标注信息、阅读进度会自动同步到云端。</a:t>
            </a:r>
          </a:p>
        </p:txBody>
      </p:sp>
      <p:pic>
        <p:nvPicPr>
          <p:cNvPr id="45060" name="图片 7"/>
          <p:cNvPicPr>
            <a:picLocks noChangeAspect="1"/>
          </p:cNvPicPr>
          <p:nvPr/>
        </p:nvPicPr>
        <p:blipFill>
          <a:blip r:embed="rId4"/>
          <a:stretch>
            <a:fillRect/>
          </a:stretch>
        </p:blipFill>
        <p:spPr>
          <a:xfrm>
            <a:off x="2844800" y="1233488"/>
            <a:ext cx="2952750" cy="4832350"/>
          </a:xfrm>
          <a:prstGeom prst="rect">
            <a:avLst/>
          </a:prstGeom>
          <a:noFill/>
          <a:ln w="9525">
            <a:noFill/>
          </a:ln>
        </p:spPr>
      </p:pic>
      <p:sp>
        <p:nvSpPr>
          <p:cNvPr id="45061" name="矩形 4"/>
          <p:cNvSpPr/>
          <p:nvPr/>
        </p:nvSpPr>
        <p:spPr>
          <a:xfrm>
            <a:off x="3440113" y="773113"/>
            <a:ext cx="1752600" cy="460375"/>
          </a:xfrm>
          <a:prstGeom prst="rect">
            <a:avLst/>
          </a:prstGeom>
          <a:noFill/>
          <a:ln w="9525">
            <a:noFill/>
          </a:ln>
        </p:spPr>
        <p:txBody>
          <a:bodyPr wrap="square" anchor="t">
            <a:spAutoFit/>
          </a:bodyPr>
          <a:lstStyle/>
          <a:p>
            <a:r>
              <a:rPr lang="en-US" altLang="zh-CN" sz="2400" dirty="0" err="1">
                <a:solidFill>
                  <a:srgbClr val="FF0000"/>
                </a:solidFill>
                <a:latin typeface="微软雅黑" panose="020B0503020204020204" pitchFamily="34" charset="-122"/>
                <a:ea typeface="微软雅黑" panose="020B0503020204020204" pitchFamily="34" charset="-122"/>
              </a:rPr>
              <a:t>Epub</a:t>
            </a:r>
            <a:r>
              <a:rPr lang="zh-CN" altLang="en-US" sz="2400" dirty="0">
                <a:solidFill>
                  <a:srgbClr val="FF0000"/>
                </a:solidFill>
                <a:latin typeface="微软雅黑" panose="020B0503020204020204" pitchFamily="34" charset="-122"/>
                <a:ea typeface="微软雅黑" panose="020B0503020204020204" pitchFamily="34" charset="-122"/>
              </a:rPr>
              <a:t>阅读</a:t>
            </a:r>
          </a:p>
        </p:txBody>
      </p:sp>
      <p:pic>
        <p:nvPicPr>
          <p:cNvPr id="45062" name="图片 5"/>
          <p:cNvPicPr>
            <a:picLocks noChangeAspect="1"/>
          </p:cNvPicPr>
          <p:nvPr/>
        </p:nvPicPr>
        <p:blipFill>
          <a:blip r:embed="rId5"/>
          <a:stretch>
            <a:fillRect/>
          </a:stretch>
        </p:blipFill>
        <p:spPr>
          <a:xfrm>
            <a:off x="6262688" y="1225550"/>
            <a:ext cx="2909887" cy="4832350"/>
          </a:xfrm>
          <a:prstGeom prst="rect">
            <a:avLst/>
          </a:prstGeom>
          <a:noFill/>
          <a:ln w="9525">
            <a:noFill/>
          </a:ln>
        </p:spPr>
      </p:pic>
      <p:sp>
        <p:nvSpPr>
          <p:cNvPr id="45063" name="矩形 3"/>
          <p:cNvSpPr/>
          <p:nvPr/>
        </p:nvSpPr>
        <p:spPr>
          <a:xfrm>
            <a:off x="6678613" y="773113"/>
            <a:ext cx="2044700" cy="460375"/>
          </a:xfrm>
          <a:prstGeom prst="rect">
            <a:avLst/>
          </a:prstGeom>
          <a:noFill/>
          <a:ln w="9525">
            <a:noFill/>
          </a:ln>
        </p:spPr>
        <p:txBody>
          <a:bodyPr wrap="square" anchor="t">
            <a:spAutoFit/>
          </a:bodyPr>
          <a:lstStyle/>
          <a:p>
            <a:r>
              <a:rPr lang="zh-CN" altLang="en-US" sz="2400" dirty="0">
                <a:solidFill>
                  <a:srgbClr val="FF0000"/>
                </a:solidFill>
                <a:latin typeface="微软雅黑" panose="020B0503020204020204" pitchFamily="34" charset="-122"/>
                <a:ea typeface="微软雅黑" panose="020B0503020204020204" pitchFamily="34" charset="-122"/>
                <a:sym typeface="Arial" panose="020B0604020202020204" pitchFamily="34" charset="0"/>
              </a:rPr>
              <a:t>原版</a:t>
            </a:r>
            <a:r>
              <a:rPr lang="en-US" altLang="zh-CN" sz="2400" dirty="0">
                <a:solidFill>
                  <a:srgbClr val="FF0000"/>
                </a:solidFill>
                <a:latin typeface="微软雅黑" panose="020B0503020204020204" pitchFamily="34" charset="-122"/>
                <a:ea typeface="微软雅黑" panose="020B0503020204020204" pitchFamily="34" charset="-122"/>
                <a:sym typeface="Arial" panose="020B0604020202020204" pitchFamily="34" charset="0"/>
              </a:rPr>
              <a:t>CAJ</a:t>
            </a:r>
            <a:r>
              <a:rPr lang="zh-CN" altLang="en-US" sz="2400" dirty="0">
                <a:solidFill>
                  <a:srgbClr val="FF0000"/>
                </a:solidFill>
                <a:latin typeface="微软雅黑" panose="020B0503020204020204" pitchFamily="34" charset="-122"/>
                <a:ea typeface="微软雅黑" panose="020B0503020204020204" pitchFamily="34" charset="-122"/>
                <a:sym typeface="Arial" panose="020B0604020202020204" pitchFamily="34" charset="0"/>
              </a:rPr>
              <a:t>阅读</a:t>
            </a:r>
            <a:endParaRPr lang="zh-CN" altLang="en-US" sz="2400" dirty="0">
              <a:solidFill>
                <a:srgbClr val="FF0000"/>
              </a:solidFill>
              <a:latin typeface="Calibri" panose="020F0502020204030204" pitchFamily="34" charset="0"/>
              <a:ea typeface="宋体" panose="02010600030101010101" pitchFamily="2" charset="-122"/>
            </a:endParaRPr>
          </a:p>
        </p:txBody>
      </p:sp>
      <p:sp>
        <p:nvSpPr>
          <p:cNvPr id="22" name="文本框 21"/>
          <p:cNvSpPr txBox="1"/>
          <p:nvPr/>
        </p:nvSpPr>
        <p:spPr>
          <a:xfrm>
            <a:off x="5192713" y="5667375"/>
            <a:ext cx="465138" cy="300038"/>
          </a:xfrm>
          <a:prstGeom prst="rect">
            <a:avLst/>
          </a:prstGeom>
          <a:noFill/>
          <a:ln w="38100">
            <a:solidFill>
              <a:srgbClr val="FF0000"/>
            </a:solidFill>
          </a:ln>
        </p:spPr>
        <p:txBody>
          <a:bodyPr wrap="square" rtlCol="0">
            <a:spAutoFit/>
          </a:bodyPr>
          <a:lstStyle/>
          <a:p>
            <a:endParaRPr lang="zh-CN" altLang="en-US" sz="1350" noProof="1"/>
          </a:p>
        </p:txBody>
      </p:sp>
      <p:pic>
        <p:nvPicPr>
          <p:cNvPr id="9" name="图片 8"/>
          <p:cNvPicPr>
            <a:picLocks noChangeAspect="1"/>
          </p:cNvPicPr>
          <p:nvPr/>
        </p:nvPicPr>
        <p:blipFill>
          <a:blip r:embed="rId6"/>
          <a:stretch>
            <a:fillRect/>
          </a:stretch>
        </p:blipFill>
        <p:spPr>
          <a:xfrm>
            <a:off x="2844800" y="1233488"/>
            <a:ext cx="2952750" cy="4824412"/>
          </a:xfrm>
          <a:prstGeom prst="rect">
            <a:avLst/>
          </a:prstGeom>
          <a:noFill/>
          <a:ln w="9525">
            <a:noFill/>
          </a:ln>
        </p:spPr>
      </p:pic>
      <p:pic>
        <p:nvPicPr>
          <p:cNvPr id="7" name="图片 6"/>
          <p:cNvPicPr>
            <a:picLocks noChangeAspect="1"/>
          </p:cNvPicPr>
          <p:nvPr/>
        </p:nvPicPr>
        <p:blipFill>
          <a:blip r:embed="rId7"/>
          <a:stretch>
            <a:fillRect/>
          </a:stretch>
        </p:blipFill>
        <p:spPr>
          <a:xfrm>
            <a:off x="6140450" y="1225550"/>
            <a:ext cx="3032125" cy="4832350"/>
          </a:xfrm>
          <a:prstGeom prst="rect">
            <a:avLst/>
          </a:prstGeom>
          <a:noFill/>
          <a:ln w="9525">
            <a:noFill/>
          </a:ln>
        </p:spPr>
      </p:pic>
      <p:pic>
        <p:nvPicPr>
          <p:cNvPr id="5" name="图片 4" descr="313644795407428042"/>
          <p:cNvPicPr>
            <a:picLocks noChangeAspect="1"/>
          </p:cNvPicPr>
          <p:nvPr/>
        </p:nvPicPr>
        <p:blipFill>
          <a:blip r:embed="rId8"/>
          <a:stretch>
            <a:fillRect/>
          </a:stretch>
        </p:blipFill>
        <p:spPr>
          <a:xfrm>
            <a:off x="9588500" y="1217613"/>
            <a:ext cx="2455863" cy="4821237"/>
          </a:xfrm>
          <a:prstGeom prst="rect">
            <a:avLst/>
          </a:prstGeom>
          <a:noFill/>
          <a:ln w="9525">
            <a:noFill/>
          </a:ln>
        </p:spPr>
      </p:pic>
      <p:sp>
        <p:nvSpPr>
          <p:cNvPr id="6" name="文本框 5"/>
          <p:cNvSpPr txBox="1"/>
          <p:nvPr/>
        </p:nvSpPr>
        <p:spPr>
          <a:xfrm>
            <a:off x="11596688" y="1438275"/>
            <a:ext cx="477838" cy="298450"/>
          </a:xfrm>
          <a:prstGeom prst="rect">
            <a:avLst/>
          </a:prstGeom>
          <a:noFill/>
          <a:ln w="38100">
            <a:solidFill>
              <a:srgbClr val="FF0000"/>
            </a:solidFill>
          </a:ln>
        </p:spPr>
        <p:txBody>
          <a:bodyPr wrap="square" rtlCol="0">
            <a:spAutoFit/>
          </a:bodyPr>
          <a:lstStyle/>
          <a:p>
            <a:endParaRPr lang="zh-CN" altLang="en-US" sz="1350" noProof="1"/>
          </a:p>
        </p:txBody>
      </p:sp>
      <p:sp>
        <p:nvSpPr>
          <p:cNvPr id="3" name="矩形 3"/>
          <p:cNvSpPr/>
          <p:nvPr/>
        </p:nvSpPr>
        <p:spPr>
          <a:xfrm>
            <a:off x="10036175" y="757238"/>
            <a:ext cx="1560513" cy="460375"/>
          </a:xfrm>
          <a:prstGeom prst="rect">
            <a:avLst/>
          </a:prstGeom>
          <a:noFill/>
          <a:ln w="9525">
            <a:noFill/>
          </a:ln>
        </p:spPr>
        <p:txBody>
          <a:bodyPr wrap="square" anchor="t">
            <a:spAutoFit/>
          </a:bodyPr>
          <a:lstStyle/>
          <a:p>
            <a:r>
              <a:rPr lang="zh-CN" altLang="en-US" sz="2400" dirty="0">
                <a:solidFill>
                  <a:srgbClr val="FF0000"/>
                </a:solidFill>
                <a:latin typeface="微软雅黑" panose="020B0503020204020204" pitchFamily="34" charset="-122"/>
                <a:ea typeface="微软雅黑" panose="020B0503020204020204" pitchFamily="34" charset="-122"/>
                <a:sym typeface="Arial" panose="020B0604020202020204" pitchFamily="34" charset="0"/>
              </a:rPr>
              <a:t>分组管理</a:t>
            </a:r>
          </a:p>
        </p:txBody>
      </p:sp>
      <p:sp>
        <p:nvSpPr>
          <p:cNvPr id="4" name="文本框 3"/>
          <p:cNvSpPr txBox="1"/>
          <p:nvPr/>
        </p:nvSpPr>
        <p:spPr>
          <a:xfrm>
            <a:off x="10874375" y="2787650"/>
            <a:ext cx="1074738" cy="298450"/>
          </a:xfrm>
          <a:prstGeom prst="rect">
            <a:avLst/>
          </a:prstGeom>
          <a:noFill/>
          <a:ln w="38100">
            <a:solidFill>
              <a:srgbClr val="FF0000"/>
            </a:solidFill>
          </a:ln>
        </p:spPr>
        <p:txBody>
          <a:bodyPr wrap="square" rtlCol="0">
            <a:spAutoFit/>
          </a:bodyPr>
          <a:lstStyle/>
          <a:p>
            <a:endParaRPr lang="zh-CN" altLang="en-US" sz="1350" noProof="1"/>
          </a:p>
        </p:txBody>
      </p:sp>
      <p:pic>
        <p:nvPicPr>
          <p:cNvPr id="8" name="图片 7"/>
          <p:cNvPicPr>
            <a:picLocks noChangeAspect="1"/>
          </p:cNvPicPr>
          <p:nvPr/>
        </p:nvPicPr>
        <p:blipFill>
          <a:blip r:embed="rId9"/>
          <a:stretch>
            <a:fillRect/>
          </a:stretch>
        </p:blipFill>
        <p:spPr>
          <a:xfrm>
            <a:off x="9588500" y="1196975"/>
            <a:ext cx="2487613" cy="5045075"/>
          </a:xfrm>
          <a:prstGeom prst="rect">
            <a:avLst/>
          </a:prstGeom>
          <a:noFill/>
          <a:ln w="9525">
            <a:noFill/>
          </a:ln>
        </p:spPr>
      </p:pic>
      <p:sp>
        <p:nvSpPr>
          <p:cNvPr id="10" name="矩形 9"/>
          <p:cNvSpPr/>
          <p:nvPr/>
        </p:nvSpPr>
        <p:spPr>
          <a:xfrm>
            <a:off x="9545638" y="2600325"/>
            <a:ext cx="957263" cy="3302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buFont typeface="Arial" panose="020B0604020202020204" pitchFamily="34" charset="0"/>
              <a:buNone/>
              <a:defRPr/>
            </a:pPr>
            <a:endParaRPr lang="zh-CN" altLang="en-US" strike="noStrike" noProof="1"/>
          </a:p>
        </p:txBody>
      </p:sp>
      <p:pic>
        <p:nvPicPr>
          <p:cNvPr id="11" name="图片 10" descr="C:\Users\yue\Desktop\545011831358923225.png545011831358923225"/>
          <p:cNvPicPr>
            <a:picLocks noChangeAspect="1"/>
          </p:cNvPicPr>
          <p:nvPr/>
        </p:nvPicPr>
        <p:blipFill>
          <a:blip r:embed="rId10"/>
          <a:srcRect/>
          <a:stretch>
            <a:fillRect/>
          </a:stretch>
        </p:blipFill>
        <p:spPr>
          <a:xfrm>
            <a:off x="9528810" y="1199515"/>
            <a:ext cx="2547620" cy="4998720"/>
          </a:xfrm>
          <a:prstGeom prst="rect">
            <a:avLst/>
          </a:prstGeom>
          <a:noFill/>
          <a:ln w="9525">
            <a:noFill/>
          </a:ln>
        </p:spPr>
      </p:pic>
      <p:sp>
        <p:nvSpPr>
          <p:cNvPr id="12" name="矩形 11"/>
          <p:cNvSpPr/>
          <p:nvPr/>
        </p:nvSpPr>
        <p:spPr>
          <a:xfrm>
            <a:off x="10753725" y="4237673"/>
            <a:ext cx="1008063" cy="25717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buFont typeface="Arial" panose="020B0604020202020204" pitchFamily="34" charset="0"/>
              <a:buNone/>
              <a:defRPr/>
            </a:pPr>
            <a:endParaRPr lang="zh-CN" altLang="en-US" strike="noStrike" noProof="1"/>
          </a:p>
        </p:txBody>
      </p:sp>
      <p:pic>
        <p:nvPicPr>
          <p:cNvPr id="18" name="图片 17"/>
          <p:cNvPicPr>
            <a:picLocks noChangeAspect="1"/>
          </p:cNvPicPr>
          <p:nvPr/>
        </p:nvPicPr>
        <p:blipFill>
          <a:blip r:embed="rId11"/>
          <a:stretch>
            <a:fillRect/>
          </a:stretch>
        </p:blipFill>
        <p:spPr>
          <a:xfrm>
            <a:off x="9516110" y="1195705"/>
            <a:ext cx="2559685" cy="5045710"/>
          </a:xfrm>
          <a:prstGeom prst="rect">
            <a:avLst/>
          </a:prstGeom>
          <a:noFill/>
          <a:ln w="9525">
            <a:noFill/>
          </a:ln>
        </p:spPr>
      </p:pic>
      <p:sp>
        <p:nvSpPr>
          <p:cNvPr id="23" name="矩形 22"/>
          <p:cNvSpPr/>
          <p:nvPr/>
        </p:nvSpPr>
        <p:spPr>
          <a:xfrm>
            <a:off x="9494203" y="1369695"/>
            <a:ext cx="490538" cy="29845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buFont typeface="Arial" panose="020B0604020202020204" pitchFamily="34" charset="0"/>
              <a:buNone/>
              <a:defRPr/>
            </a:pPr>
            <a:endParaRPr lang="zh-CN" altLang="en-US" strike="noStrike" noProof="1"/>
          </a:p>
        </p:txBody>
      </p:sp>
      <p:pic>
        <p:nvPicPr>
          <p:cNvPr id="15" name="图片 14" descr="280714541553631068"/>
          <p:cNvPicPr>
            <a:picLocks noChangeAspect="1"/>
          </p:cNvPicPr>
          <p:nvPr/>
        </p:nvPicPr>
        <p:blipFill>
          <a:blip r:embed="rId12"/>
          <a:stretch>
            <a:fillRect/>
          </a:stretch>
        </p:blipFill>
        <p:spPr>
          <a:xfrm>
            <a:off x="9494520" y="1212215"/>
            <a:ext cx="2581275" cy="5033645"/>
          </a:xfrm>
          <a:prstGeom prst="rect">
            <a:avLst/>
          </a:prstGeom>
          <a:noFill/>
          <a:ln w="9525">
            <a:noFill/>
          </a:ln>
        </p:spPr>
      </p:pic>
      <p:sp>
        <p:nvSpPr>
          <p:cNvPr id="24" name="矩形 23"/>
          <p:cNvSpPr/>
          <p:nvPr/>
        </p:nvSpPr>
        <p:spPr>
          <a:xfrm>
            <a:off x="9478328" y="2098675"/>
            <a:ext cx="498475" cy="299402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buFont typeface="Arial" panose="020B0604020202020204" pitchFamily="34" charset="0"/>
              <a:buNone/>
              <a:defRPr/>
            </a:pPr>
            <a:endParaRPr lang="zh-CN" altLang="en-US" strike="noStrike" noProof="1"/>
          </a:p>
        </p:txBody>
      </p:sp>
      <p:sp>
        <p:nvSpPr>
          <p:cNvPr id="25" name="矩形 24"/>
          <p:cNvSpPr/>
          <p:nvPr/>
        </p:nvSpPr>
        <p:spPr>
          <a:xfrm>
            <a:off x="9507538" y="5845175"/>
            <a:ext cx="1246188" cy="39687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buFont typeface="Arial" panose="020B0604020202020204" pitchFamily="34" charset="0"/>
              <a:buNone/>
              <a:defRPr/>
            </a:pPr>
            <a:endParaRPr lang="zh-CN" altLang="en-US" strike="noStrike" noProof="1"/>
          </a:p>
        </p:txBody>
      </p:sp>
    </p:spTree>
  </p:cSld>
  <p:clrMapOvr>
    <a:masterClrMapping/>
  </p:clrMapOvr>
  <p:transition spd="slow" advClick="0" advTm="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blinds(horizontal)">
                                      <p:cBhvr>
                                        <p:cTn id="11" dur="500"/>
                                        <p:tgtEl>
                                          <p:spTgt spid="22"/>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linds(horizontal)">
                                      <p:cBhvr>
                                        <p:cTn id="20" dur="500"/>
                                        <p:tgtEl>
                                          <p:spTgt spid="5"/>
                                        </p:tgtEl>
                                      </p:cBhvr>
                                    </p:animEffect>
                                  </p:childTnLst>
                                </p:cTn>
                              </p:par>
                              <p:par>
                                <p:cTn id="21" presetID="1" presetClass="entr" presetSubtype="0"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childTnLst>
                                </p:cTn>
                              </p:par>
                              <p:par>
                                <p:cTn id="23" presetID="3" presetClass="entr" presetSubtype="1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linds(horizontal)">
                                      <p:cBhvr>
                                        <p:cTn id="25" dur="500"/>
                                        <p:tgtEl>
                                          <p:spTgt spid="6"/>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blinds(horizontal)">
                                      <p:cBhvr>
                                        <p:cTn id="28" dur="500"/>
                                        <p:tgtEl>
                                          <p:spTgt spid="4"/>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childTnLst>
                                </p:cTn>
                              </p:par>
                              <p:par>
                                <p:cTn id="33" presetID="1" presetClass="entr" presetSubtype="0" fill="hold" grpId="1" nodeType="with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8"/>
                                        </p:tgtEl>
                                        <p:attrNameLst>
                                          <p:attrName>style.visibility</p:attrName>
                                        </p:attrNameLst>
                                      </p:cBhvr>
                                      <p:to>
                                        <p:strVal val="visible"/>
                                      </p:to>
                                    </p:set>
                                  </p:childTnLst>
                                </p:cTn>
                              </p:par>
                              <p:par>
                                <p:cTn id="45" presetID="16" presetClass="entr" presetSubtype="21" fill="hold" grpId="0" nodeType="with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barn(inVertical)">
                                      <p:cBhvr>
                                        <p:cTn id="47" dur="500"/>
                                        <p:tgtEl>
                                          <p:spTgt spid="23"/>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15"/>
                                        </p:tgtEl>
                                        <p:attrNameLst>
                                          <p:attrName>style.visibility</p:attrName>
                                        </p:attrNameLst>
                                      </p:cBhvr>
                                      <p:to>
                                        <p:strVal val="visible"/>
                                      </p:to>
                                    </p:set>
                                  </p:childTnLst>
                                </p:cTn>
                              </p:par>
                            </p:childTnLst>
                          </p:cTn>
                        </p:par>
                        <p:par>
                          <p:cTn id="52" fill="hold">
                            <p:stCondLst>
                              <p:cond delay="0"/>
                            </p:stCondLst>
                            <p:childTnLst>
                              <p:par>
                                <p:cTn id="53" presetID="16" presetClass="entr" presetSubtype="21" fill="hold" grpId="0" nodeType="after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barn(inVertical)">
                                      <p:cBhvr>
                                        <p:cTn id="55" dur="500"/>
                                        <p:tgtEl>
                                          <p:spTgt spid="24"/>
                                        </p:tgtEl>
                                      </p:cBhvr>
                                    </p:animEffect>
                                  </p:childTnLst>
                                </p:cTn>
                              </p:par>
                            </p:childTnLst>
                          </p:cTn>
                        </p:par>
                        <p:par>
                          <p:cTn id="56" fill="hold">
                            <p:stCondLst>
                              <p:cond delay="500"/>
                            </p:stCondLst>
                            <p:childTnLst>
                              <p:par>
                                <p:cTn id="57" presetID="16" presetClass="entr" presetSubtype="21" fill="hold" grpId="0" nodeType="afterEffect">
                                  <p:stCondLst>
                                    <p:cond delay="0"/>
                                  </p:stCondLst>
                                  <p:childTnLst>
                                    <p:set>
                                      <p:cBhvr>
                                        <p:cTn id="58" dur="1" fill="hold">
                                          <p:stCondLst>
                                            <p:cond delay="0"/>
                                          </p:stCondLst>
                                        </p:cTn>
                                        <p:tgtEl>
                                          <p:spTgt spid="25"/>
                                        </p:tgtEl>
                                        <p:attrNameLst>
                                          <p:attrName>style.visibility</p:attrName>
                                        </p:attrNameLst>
                                      </p:cBhvr>
                                      <p:to>
                                        <p:strVal val="visible"/>
                                      </p:to>
                                    </p:set>
                                    <p:animEffect transition="in" filter="barn(inVertical)">
                                      <p:cBhvr>
                                        <p:cTn id="5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ldLvl="0" animBg="1"/>
      <p:bldP spid="6" grpId="0" bldLvl="0" animBg="1"/>
      <p:bldP spid="3" grpId="0"/>
      <p:bldP spid="4" grpId="0" bldLvl="0" animBg="1"/>
      <p:bldP spid="10" grpId="1" bldLvl="0" animBg="1"/>
      <p:bldP spid="12" grpId="0" bldLvl="0" animBg="1"/>
      <p:bldP spid="23" grpId="0" bldLvl="0" animBg="1"/>
      <p:bldP spid="24" grpId="0" bldLvl="0" animBg="1"/>
      <p:bldP spid="25" grpId="0" bldLvl="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MH_PageTitle"/>
          <p:cNvSpPr txBox="1"/>
          <p:nvPr>
            <p:custDataLst>
              <p:tags r:id="rId1"/>
            </p:custDataLst>
          </p:nvPr>
        </p:nvSpPr>
        <p:spPr>
          <a:xfrm>
            <a:off x="838200" y="111125"/>
            <a:ext cx="10515600" cy="534988"/>
          </a:xfrm>
          <a:prstGeom prst="rect">
            <a:avLst/>
          </a:prstGeom>
          <a:noFill/>
          <a:ln w="9525">
            <a:noFill/>
          </a:ln>
        </p:spPr>
        <p:txBody>
          <a:bodyPr anchor="t"/>
          <a:lstStyle/>
          <a:p>
            <a:pPr defTabSz="914400">
              <a:lnSpc>
                <a:spcPct val="90000"/>
              </a:lnSpc>
            </a:pPr>
            <a:r>
              <a:rPr lang="zh-CN" altLang="en-US" sz="3600" dirty="0">
                <a:solidFill>
                  <a:schemeClr val="bg1"/>
                </a:solidFill>
                <a:latin typeface="微软雅黑" panose="020B0503020204020204" pitchFamily="34" charset="-122"/>
                <a:ea typeface="微软雅黑" panose="020B0503020204020204" pitchFamily="34" charset="-122"/>
              </a:rPr>
              <a:t>全球学术快报</a:t>
            </a:r>
            <a:r>
              <a:rPr lang="en-US" altLang="zh-CN" sz="3600" dirty="0">
                <a:solidFill>
                  <a:schemeClr val="bg1"/>
                </a:solidFill>
                <a:latin typeface="微软雅黑" panose="020B0503020204020204" pitchFamily="34" charset="-122"/>
                <a:ea typeface="微软雅黑" panose="020B0503020204020204" pitchFamily="34" charset="-122"/>
              </a:rPr>
              <a:t>——</a:t>
            </a:r>
            <a:r>
              <a:rPr lang="zh-CN" altLang="en-US" sz="3600" dirty="0">
                <a:solidFill>
                  <a:schemeClr val="bg1"/>
                </a:solidFill>
                <a:latin typeface="微软雅黑" panose="020B0503020204020204" pitchFamily="34" charset="-122"/>
                <a:ea typeface="微软雅黑" panose="020B0503020204020204" pitchFamily="34" charset="-122"/>
              </a:rPr>
              <a:t>首页</a:t>
            </a:r>
          </a:p>
        </p:txBody>
      </p:sp>
      <p:pic>
        <p:nvPicPr>
          <p:cNvPr id="26626" name="图片 6" descr="phone"/>
          <p:cNvPicPr>
            <a:picLocks noChangeAspect="1"/>
          </p:cNvPicPr>
          <p:nvPr/>
        </p:nvPicPr>
        <p:blipFill>
          <a:blip r:embed="rId4"/>
          <a:stretch>
            <a:fillRect/>
          </a:stretch>
        </p:blipFill>
        <p:spPr>
          <a:xfrm>
            <a:off x="7062788" y="142875"/>
            <a:ext cx="3794125" cy="6637338"/>
          </a:xfrm>
          <a:prstGeom prst="rect">
            <a:avLst/>
          </a:prstGeom>
          <a:noFill/>
          <a:ln w="9525">
            <a:noFill/>
          </a:ln>
        </p:spPr>
      </p:pic>
      <p:sp>
        <p:nvSpPr>
          <p:cNvPr id="51" name="文本框 50"/>
          <p:cNvSpPr txBox="1"/>
          <p:nvPr/>
        </p:nvSpPr>
        <p:spPr>
          <a:xfrm>
            <a:off x="768350" y="1951990"/>
            <a:ext cx="4937760" cy="3969385"/>
          </a:xfrm>
          <a:prstGeom prst="rect">
            <a:avLst/>
          </a:prstGeom>
          <a:noFill/>
          <a:ln w="9525">
            <a:noFill/>
          </a:ln>
        </p:spPr>
        <p:txBody>
          <a:bodyPr wrap="square" anchor="t">
            <a:spAutoFit/>
          </a:bodyPr>
          <a:lstStyle/>
          <a:p>
            <a:pPr>
              <a:lnSpc>
                <a:spcPct val="150000"/>
              </a:lnSpc>
            </a:pPr>
            <a:r>
              <a:rPr lang="zh-CN" altLang="en-US" sz="2800">
                <a:latin typeface="微软雅黑" panose="020B0503020204020204" pitchFamily="34" charset="-122"/>
                <a:ea typeface="微软雅黑" panose="020B0503020204020204" pitchFamily="34" charset="-122"/>
                <a:sym typeface="+mn-ea"/>
              </a:rPr>
              <a:t>①一站式检索</a:t>
            </a:r>
          </a:p>
          <a:p>
            <a:pPr>
              <a:lnSpc>
                <a:spcPct val="150000"/>
              </a:lnSpc>
            </a:pPr>
            <a:r>
              <a:rPr lang="zh-CN" altLang="en-US" sz="2800">
                <a:latin typeface="微软雅黑" panose="020B0503020204020204" pitchFamily="34" charset="-122"/>
                <a:ea typeface="微软雅黑" panose="020B0503020204020204" pitchFamily="34" charset="-122"/>
                <a:sym typeface="+mn-ea"/>
              </a:rPr>
              <a:t>②出版物检索</a:t>
            </a:r>
          </a:p>
          <a:p>
            <a:pPr>
              <a:lnSpc>
                <a:spcPct val="150000"/>
              </a:lnSpc>
            </a:pPr>
            <a:r>
              <a:rPr lang="zh-CN" altLang="en-US" sz="2800">
                <a:latin typeface="微软雅黑" panose="020B0503020204020204" pitchFamily="34" charset="-122"/>
                <a:ea typeface="微软雅黑" panose="020B0503020204020204" pitchFamily="34" charset="-122"/>
                <a:sym typeface="+mn-ea"/>
              </a:rPr>
              <a:t>③专题推荐</a:t>
            </a:r>
            <a:endParaRPr lang="zh-CN" altLang="en-US" sz="2800">
              <a:latin typeface="微软雅黑" panose="020B0503020204020204" pitchFamily="34" charset="-122"/>
              <a:ea typeface="微软雅黑" panose="020B0503020204020204" pitchFamily="34" charset="-122"/>
            </a:endParaRPr>
          </a:p>
          <a:p>
            <a:pPr>
              <a:lnSpc>
                <a:spcPct val="150000"/>
              </a:lnSpc>
            </a:pPr>
            <a:r>
              <a:rPr lang="zh-CN" altLang="en-US" sz="2800">
                <a:latin typeface="微软雅黑" panose="020B0503020204020204" pitchFamily="34" charset="-122"/>
                <a:ea typeface="微软雅黑" panose="020B0503020204020204" pitchFamily="34" charset="-122"/>
                <a:sym typeface="+mn-ea"/>
              </a:rPr>
              <a:t>④</a:t>
            </a:r>
            <a:r>
              <a:rPr lang="zh-CN" altLang="en-US" sz="2800">
                <a:latin typeface="微软雅黑" panose="020B0503020204020204" pitchFamily="34" charset="-122"/>
                <a:ea typeface="微软雅黑" panose="020B0503020204020204" pitchFamily="34" charset="-122"/>
              </a:rPr>
              <a:t>快报定制与推送</a:t>
            </a:r>
          </a:p>
          <a:p>
            <a:pPr>
              <a:lnSpc>
                <a:spcPct val="150000"/>
              </a:lnSpc>
            </a:pPr>
            <a:r>
              <a:rPr lang="zh-CN" altLang="en-US" sz="2800">
                <a:latin typeface="微软雅黑" panose="020B0503020204020204" pitchFamily="34" charset="-122"/>
                <a:ea typeface="微软雅黑" panose="020B0503020204020204" pitchFamily="34" charset="-122"/>
              </a:rPr>
              <a:t>⑤资料库</a:t>
            </a:r>
          </a:p>
          <a:p>
            <a:pPr>
              <a:lnSpc>
                <a:spcPct val="150000"/>
              </a:lnSpc>
            </a:pPr>
            <a:r>
              <a:rPr lang="zh-CN" altLang="en-US" sz="2800">
                <a:latin typeface="微软雅黑" panose="020B0503020204020204" pitchFamily="34" charset="-122"/>
                <a:ea typeface="微软雅黑" panose="020B0503020204020204" pitchFamily="34" charset="-122"/>
              </a:rPr>
              <a:t>⑥个人中心</a:t>
            </a:r>
          </a:p>
        </p:txBody>
      </p:sp>
      <p:sp>
        <p:nvSpPr>
          <p:cNvPr id="2" name="矩形 1"/>
          <p:cNvSpPr/>
          <p:nvPr/>
        </p:nvSpPr>
        <p:spPr>
          <a:xfrm>
            <a:off x="768350" y="5224780"/>
            <a:ext cx="3319780" cy="696595"/>
          </a:xfrm>
          <a:prstGeom prst="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sp>
        <p:nvSpPr>
          <p:cNvPr id="3" name="文本框 2"/>
          <p:cNvSpPr txBox="1"/>
          <p:nvPr/>
        </p:nvSpPr>
        <p:spPr>
          <a:xfrm>
            <a:off x="392113" y="1195388"/>
            <a:ext cx="4183062" cy="522287"/>
          </a:xfrm>
          <a:prstGeom prst="rect">
            <a:avLst/>
          </a:prstGeom>
          <a:noFill/>
          <a:ln w="9525">
            <a:noFill/>
          </a:ln>
        </p:spPr>
        <p:txBody>
          <a:bodyPr wrap="square" anchor="t">
            <a:spAutoFit/>
          </a:bodyPr>
          <a:lstStyle/>
          <a:p>
            <a:r>
              <a:rPr lang="zh-CN" altLang="en-US" sz="2800" dirty="0">
                <a:latin typeface="微软雅黑" panose="020B0503020204020204" pitchFamily="34" charset="-122"/>
                <a:ea typeface="微软雅黑" panose="020B0503020204020204" pitchFamily="34" charset="-122"/>
                <a:sym typeface="宋体" panose="02010600030101010101" pitchFamily="2" charset="-122"/>
              </a:rPr>
              <a:t>提供导航以及各功能入口</a:t>
            </a:r>
            <a:endParaRPr lang="zh-CN" altLang="en-US" sz="2800" dirty="0">
              <a:solidFill>
                <a:schemeClr val="bg1"/>
              </a:solidFill>
              <a:latin typeface="微软雅黑" panose="020B0503020204020204" pitchFamily="34" charset="-122"/>
              <a:ea typeface="微软雅黑" panose="020B0503020204020204" pitchFamily="34" charset="-122"/>
            </a:endParaRPr>
          </a:p>
        </p:txBody>
      </p:sp>
      <p:pic>
        <p:nvPicPr>
          <p:cNvPr id="4" name="图片 10" descr="Screenshot_20180925-145802"/>
          <p:cNvPicPr>
            <a:picLocks noChangeAspect="1"/>
          </p:cNvPicPr>
          <p:nvPr/>
        </p:nvPicPr>
        <p:blipFill>
          <a:blip r:embed="rId5"/>
          <a:stretch>
            <a:fillRect/>
          </a:stretch>
        </p:blipFill>
        <p:spPr>
          <a:xfrm>
            <a:off x="7336790" y="969010"/>
            <a:ext cx="3126740" cy="4952365"/>
          </a:xfrm>
          <a:prstGeom prst="rect">
            <a:avLst/>
          </a:prstGeom>
          <a:noFill/>
          <a:ln w="9525">
            <a:noFill/>
          </a:ln>
        </p:spPr>
      </p:pic>
      <p:sp>
        <p:nvSpPr>
          <p:cNvPr id="9" name="矩形 8"/>
          <p:cNvSpPr/>
          <p:nvPr/>
        </p:nvSpPr>
        <p:spPr>
          <a:xfrm>
            <a:off x="9671685" y="5502275"/>
            <a:ext cx="652145" cy="363855"/>
          </a:xfrm>
          <a:prstGeom prst="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grpSp>
        <p:nvGrpSpPr>
          <p:cNvPr id="26" name="组合 30"/>
          <p:cNvGrpSpPr/>
          <p:nvPr/>
        </p:nvGrpSpPr>
        <p:grpSpPr bwMode="auto">
          <a:xfrm>
            <a:off x="5276018" y="4081359"/>
            <a:ext cx="4756130" cy="1420284"/>
            <a:chOff x="5577" y="6891"/>
            <a:chExt cx="7488" cy="2237"/>
          </a:xfrm>
        </p:grpSpPr>
        <p:grpSp>
          <p:nvGrpSpPr>
            <p:cNvPr id="27" name="组合 39"/>
            <p:cNvGrpSpPr/>
            <p:nvPr/>
          </p:nvGrpSpPr>
          <p:grpSpPr bwMode="auto">
            <a:xfrm>
              <a:off x="5577" y="6891"/>
              <a:ext cx="2252" cy="2237"/>
              <a:chOff x="8476" y="5390"/>
              <a:chExt cx="2625" cy="2606"/>
            </a:xfrm>
          </p:grpSpPr>
          <p:sp>
            <p:nvSpPr>
              <p:cNvPr id="29" name="椭圆 28"/>
              <p:cNvSpPr/>
              <p:nvPr/>
            </p:nvSpPr>
            <p:spPr>
              <a:xfrm>
                <a:off x="8476" y="5390"/>
                <a:ext cx="2607" cy="2606"/>
              </a:xfrm>
              <a:prstGeom prst="ellipse">
                <a:avLst/>
              </a:prstGeom>
              <a:solidFill>
                <a:schemeClr val="accent2"/>
              </a:solidFill>
              <a:ln w="22225">
                <a:solidFill>
                  <a:srgbClr val="F3BB2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buFont typeface="Arial" panose="020B0604020202020204" pitchFamily="34" charset="0"/>
                  <a:buNone/>
                  <a:defRPr/>
                </a:pPr>
                <a:endParaRPr lang="zh-CN" altLang="en-US" sz="1400" noProof="1">
                  <a:solidFill>
                    <a:srgbClr val="179FCD"/>
                  </a:solidFill>
                  <a:latin typeface="微软雅黑" panose="020B0503020204020204" pitchFamily="34" charset="-122"/>
                  <a:ea typeface="微软雅黑" panose="020B0503020204020204" pitchFamily="34" charset="-122"/>
                </a:endParaRPr>
              </a:p>
            </p:txBody>
          </p:sp>
          <p:sp>
            <p:nvSpPr>
              <p:cNvPr id="30" name="文本框 18"/>
              <p:cNvSpPr txBox="1">
                <a:spLocks noChangeArrowheads="1"/>
              </p:cNvSpPr>
              <p:nvPr/>
            </p:nvSpPr>
            <p:spPr bwMode="auto">
              <a:xfrm>
                <a:off x="8567" y="5865"/>
                <a:ext cx="2534" cy="1657"/>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lnSpc>
                    <a:spcPct val="110000"/>
                  </a:lnSpc>
                  <a:spcBef>
                    <a:spcPct val="0"/>
                  </a:spcBef>
                  <a:buFont typeface="Arial" panose="020B0604020202020204" pitchFamily="34" charset="0"/>
                  <a:buNone/>
                </a:pPr>
                <a:r>
                  <a:rPr lang="zh-CN" altLang="en-US" sz="1600" b="1" dirty="0">
                    <a:solidFill>
                      <a:schemeClr val="bg1"/>
                    </a:solidFill>
                    <a:latin typeface="微软雅黑" panose="020B0503020204020204" pitchFamily="34" charset="-122"/>
                    <a:ea typeface="微软雅黑" panose="020B0503020204020204" pitchFamily="34" charset="-122"/>
                  </a:rPr>
                  <a:t>个人管理、</a:t>
                </a:r>
                <a:endParaRPr lang="en-US" altLang="zh-CN" sz="1600" b="1" dirty="0">
                  <a:solidFill>
                    <a:schemeClr val="bg1"/>
                  </a:solidFill>
                  <a:latin typeface="微软雅黑" panose="020B0503020204020204" pitchFamily="34" charset="-122"/>
                  <a:ea typeface="微软雅黑" panose="020B0503020204020204" pitchFamily="34" charset="-122"/>
                </a:endParaRPr>
              </a:p>
              <a:p>
                <a:pPr algn="ctr" eaLnBrk="1" hangingPunct="1">
                  <a:lnSpc>
                    <a:spcPct val="110000"/>
                  </a:lnSpc>
                  <a:spcBef>
                    <a:spcPct val="0"/>
                  </a:spcBef>
                  <a:buFont typeface="Arial" panose="020B0604020202020204" pitchFamily="34" charset="0"/>
                  <a:buNone/>
                </a:pPr>
                <a:r>
                  <a:rPr lang="zh-CN" altLang="en-US" sz="1600" b="1" dirty="0">
                    <a:solidFill>
                      <a:schemeClr val="bg1"/>
                    </a:solidFill>
                    <a:latin typeface="微软雅黑" panose="020B0503020204020204" pitchFamily="34" charset="-122"/>
                    <a:ea typeface="微软雅黑" panose="020B0503020204020204" pitchFamily="34" charset="-122"/>
                  </a:rPr>
                  <a:t>安全设置、账户资料</a:t>
                </a:r>
              </a:p>
            </p:txBody>
          </p:sp>
        </p:grpSp>
        <p:cxnSp>
          <p:nvCxnSpPr>
            <p:cNvPr id="28" name="肘形连接符 27"/>
            <p:cNvCxnSpPr/>
            <p:nvPr/>
          </p:nvCxnSpPr>
          <p:spPr>
            <a:xfrm rot="10800000">
              <a:off x="7830" y="8004"/>
              <a:ext cx="5235" cy="1124"/>
            </a:xfrm>
            <a:prstGeom prst="bentConnector3">
              <a:avLst>
                <a:gd name="adj1" fmla="val -1295"/>
              </a:avLst>
            </a:prstGeom>
            <a:ln w="15875">
              <a:solidFill>
                <a:srgbClr val="F3BB2B"/>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spd="slow" advClick="0" advTm="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inVertical)">
                                      <p:cBhvr>
                                        <p:cTn id="11" dur="500"/>
                                        <p:tgtEl>
                                          <p:spTgt spid="9"/>
                                        </p:tgtEl>
                                      </p:cBhvr>
                                    </p:animEffect>
                                  </p:childTnLst>
                                </p:cTn>
                              </p:par>
                            </p:childTnLst>
                          </p:cTn>
                        </p:par>
                        <p:par>
                          <p:cTn id="12" fill="hold">
                            <p:stCondLst>
                              <p:cond delay="1000"/>
                            </p:stCondLst>
                            <p:childTnLst>
                              <p:par>
                                <p:cTn id="13" presetID="3" presetClass="entr" presetSubtype="10" fill="hold" nodeType="after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blinds(horizontal)">
                                      <p:cBhvr>
                                        <p:cTn id="1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9" grpId="0" bldLvl="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MH_PageTitle"/>
          <p:cNvSpPr txBox="1"/>
          <p:nvPr>
            <p:custDataLst>
              <p:tags r:id="rId1"/>
            </p:custDataLst>
          </p:nvPr>
        </p:nvSpPr>
        <p:spPr>
          <a:xfrm>
            <a:off x="838200" y="111125"/>
            <a:ext cx="10515600" cy="534988"/>
          </a:xfrm>
          <a:prstGeom prst="rect">
            <a:avLst/>
          </a:prstGeom>
          <a:noFill/>
          <a:ln w="9525">
            <a:noFill/>
          </a:ln>
        </p:spPr>
        <p:txBody>
          <a:bodyPr anchor="t"/>
          <a:lstStyle/>
          <a:p>
            <a:pPr defTabSz="914400">
              <a:lnSpc>
                <a:spcPct val="90000"/>
              </a:lnSpc>
            </a:pPr>
            <a:r>
              <a:rPr lang="zh-CN" altLang="en-US" sz="3600" dirty="0">
                <a:solidFill>
                  <a:schemeClr val="bg1"/>
                </a:solidFill>
                <a:latin typeface="微软雅黑" panose="020B0503020204020204" pitchFamily="34" charset="-122"/>
                <a:ea typeface="微软雅黑" panose="020B0503020204020204" pitchFamily="34" charset="-122"/>
              </a:rPr>
              <a:t>全球学术快报</a:t>
            </a:r>
            <a:r>
              <a:rPr lang="en-US" altLang="zh-CN" sz="3600" dirty="0">
                <a:solidFill>
                  <a:schemeClr val="bg1"/>
                </a:solidFill>
                <a:latin typeface="微软雅黑" panose="020B0503020204020204" pitchFamily="34" charset="-122"/>
                <a:ea typeface="微软雅黑" panose="020B0503020204020204" pitchFamily="34" charset="-122"/>
              </a:rPr>
              <a:t>——</a:t>
            </a:r>
            <a:r>
              <a:rPr lang="zh-CN" altLang="en-US" sz="3600" dirty="0">
                <a:solidFill>
                  <a:schemeClr val="bg1"/>
                </a:solidFill>
                <a:latin typeface="微软雅黑" panose="020B0503020204020204" pitchFamily="34" charset="-122"/>
                <a:ea typeface="微软雅黑" panose="020B0503020204020204" pitchFamily="34" charset="-122"/>
              </a:rPr>
              <a:t>个人中心</a:t>
            </a:r>
          </a:p>
        </p:txBody>
      </p:sp>
      <p:sp>
        <p:nvSpPr>
          <p:cNvPr id="48130" name="文本框 1"/>
          <p:cNvSpPr txBox="1"/>
          <p:nvPr/>
        </p:nvSpPr>
        <p:spPr>
          <a:xfrm>
            <a:off x="977900" y="1249363"/>
            <a:ext cx="4622800" cy="1849437"/>
          </a:xfrm>
          <a:prstGeom prst="rect">
            <a:avLst/>
          </a:prstGeom>
          <a:noFill/>
          <a:ln w="9525">
            <a:noFill/>
          </a:ln>
        </p:spPr>
        <p:txBody>
          <a:bodyPr anchor="t">
            <a:spAutoFit/>
          </a:bodyPr>
          <a:lstStyle/>
          <a:p>
            <a:pPr>
              <a:lnSpc>
                <a:spcPct val="130000"/>
              </a:lnSpc>
            </a:pPr>
            <a:r>
              <a:rPr lang="en-US" altLang="zh-CN" sz="2200" dirty="0">
                <a:latin typeface="微软雅黑" panose="020B0503020204020204" pitchFamily="34" charset="-122"/>
                <a:ea typeface="微软雅黑" panose="020B0503020204020204" pitchFamily="34" charset="-122"/>
              </a:rPr>
              <a:t>     </a:t>
            </a:r>
            <a:r>
              <a:rPr lang="zh-CN" altLang="en-US" sz="2200" dirty="0">
                <a:latin typeface="微软雅黑" panose="020B0503020204020204" pitchFamily="34" charset="-122"/>
                <a:ea typeface="微软雅黑" panose="020B0503020204020204" pitchFamily="34" charset="-122"/>
              </a:rPr>
              <a:t>个人中心提供个人信息编辑、我的足迹、评论、点赞查看编辑、机构关联、账号管理、通用设置等与个人信息相关的功能。 </a:t>
            </a:r>
          </a:p>
        </p:txBody>
      </p:sp>
      <p:pic>
        <p:nvPicPr>
          <p:cNvPr id="48131" name="图片 4"/>
          <p:cNvPicPr>
            <a:picLocks noChangeAspect="1"/>
          </p:cNvPicPr>
          <p:nvPr/>
        </p:nvPicPr>
        <p:blipFill>
          <a:blip r:embed="rId3"/>
          <a:stretch>
            <a:fillRect/>
          </a:stretch>
        </p:blipFill>
        <p:spPr>
          <a:xfrm>
            <a:off x="6296025" y="498475"/>
            <a:ext cx="3857625" cy="6858000"/>
          </a:xfrm>
          <a:prstGeom prst="rect">
            <a:avLst/>
          </a:prstGeom>
          <a:noFill/>
          <a:ln w="9525">
            <a:noFill/>
          </a:ln>
        </p:spPr>
      </p:pic>
      <p:pic>
        <p:nvPicPr>
          <p:cNvPr id="48132" name="图片 5"/>
          <p:cNvPicPr>
            <a:picLocks noChangeAspect="1"/>
          </p:cNvPicPr>
          <p:nvPr/>
        </p:nvPicPr>
        <p:blipFill>
          <a:blip r:embed="rId4"/>
          <a:stretch>
            <a:fillRect/>
          </a:stretch>
        </p:blipFill>
        <p:spPr>
          <a:xfrm>
            <a:off x="7585075" y="330200"/>
            <a:ext cx="3857625" cy="6858000"/>
          </a:xfrm>
          <a:prstGeom prst="rect">
            <a:avLst/>
          </a:prstGeom>
          <a:noFill/>
          <a:ln w="9525">
            <a:noFill/>
          </a:ln>
        </p:spPr>
      </p:pic>
      <p:sp>
        <p:nvSpPr>
          <p:cNvPr id="48133" name="文本框 1"/>
          <p:cNvSpPr txBox="1"/>
          <p:nvPr/>
        </p:nvSpPr>
        <p:spPr>
          <a:xfrm>
            <a:off x="1374775" y="3435350"/>
            <a:ext cx="3873500" cy="2035175"/>
          </a:xfrm>
          <a:prstGeom prst="rect">
            <a:avLst/>
          </a:prstGeom>
          <a:noFill/>
          <a:ln w="9525">
            <a:noFill/>
          </a:ln>
        </p:spPr>
        <p:txBody>
          <a:bodyPr anchor="t">
            <a:spAutoFit/>
          </a:bodyPr>
          <a:lstStyle/>
          <a:p>
            <a:pPr>
              <a:lnSpc>
                <a:spcPct val="180000"/>
              </a:lnSpc>
            </a:pPr>
            <a:r>
              <a:rPr lang="zh-CN" altLang="en-US" sz="2400" dirty="0">
                <a:latin typeface="微软雅黑" panose="020B0503020204020204" pitchFamily="34" charset="-122"/>
                <a:ea typeface="微软雅黑" panose="020B0503020204020204" pitchFamily="34" charset="-122"/>
              </a:rPr>
              <a:t>使用机构账户下载方式：</a:t>
            </a:r>
          </a:p>
          <a:p>
            <a:pPr>
              <a:lnSpc>
                <a:spcPct val="130000"/>
              </a:lnSpc>
            </a:pPr>
            <a:r>
              <a:rPr lang="en-US" altLang="zh-CN" sz="2400" dirty="0">
                <a:latin typeface="微软雅黑" panose="020B0503020204020204" pitchFamily="34" charset="-122"/>
                <a:ea typeface="微软雅黑" panose="020B0503020204020204" pitchFamily="34" charset="-122"/>
                <a:sym typeface="Arial" panose="020B0604020202020204" pitchFamily="34" charset="0"/>
              </a:rPr>
              <a:t> </a:t>
            </a:r>
            <a:r>
              <a:rPr lang="en-US" altLang="zh-CN" sz="2000" dirty="0">
                <a:latin typeface="微软雅黑" panose="020B0503020204020204" pitchFamily="34" charset="-122"/>
                <a:ea typeface="微软雅黑" panose="020B0503020204020204" pitchFamily="34" charset="-122"/>
                <a:sym typeface="Arial" panose="020B0604020202020204" pitchFamily="34" charset="0"/>
              </a:rPr>
              <a:t>1</a:t>
            </a:r>
            <a:r>
              <a:rPr lang="zh-CN" altLang="en-US" sz="2000" dirty="0">
                <a:latin typeface="微软雅黑" panose="020B0503020204020204" pitchFamily="34" charset="-122"/>
                <a:ea typeface="微软雅黑" panose="020B0503020204020204" pitchFamily="34" charset="-122"/>
                <a:sym typeface="Arial" panose="020B0604020202020204" pitchFamily="34" charset="0"/>
              </a:rPr>
              <a:t>）位置自动关联</a:t>
            </a:r>
          </a:p>
          <a:p>
            <a:pPr>
              <a:lnSpc>
                <a:spcPct val="130000"/>
              </a:lnSpc>
            </a:pPr>
            <a:r>
              <a:rPr lang="en-US" altLang="zh-CN" sz="2000" dirty="0">
                <a:latin typeface="微软雅黑" panose="020B0503020204020204" pitchFamily="34" charset="-122"/>
                <a:ea typeface="微软雅黑" panose="020B0503020204020204" pitchFamily="34" charset="-122"/>
                <a:sym typeface="Arial" panose="020B0604020202020204" pitchFamily="34" charset="0"/>
              </a:rPr>
              <a:t> 2</a:t>
            </a:r>
            <a:r>
              <a:rPr lang="zh-CN" altLang="en-US" sz="2000" dirty="0">
                <a:latin typeface="微软雅黑" panose="020B0503020204020204" pitchFamily="34" charset="-122"/>
                <a:ea typeface="微软雅黑" panose="020B0503020204020204" pitchFamily="34" charset="-122"/>
                <a:sym typeface="Arial" panose="020B0604020202020204" pitchFamily="34" charset="0"/>
              </a:rPr>
              <a:t>）使用</a:t>
            </a:r>
            <a:r>
              <a:rPr lang="en-US" altLang="zh-CN" sz="2000" dirty="0">
                <a:latin typeface="微软雅黑" panose="020B0503020204020204" pitchFamily="34" charset="-122"/>
                <a:ea typeface="微软雅黑" panose="020B0503020204020204" pitchFamily="34" charset="-122"/>
                <a:sym typeface="Arial" panose="020B0604020202020204" pitchFamily="34" charset="0"/>
              </a:rPr>
              <a:t>IP</a:t>
            </a:r>
            <a:r>
              <a:rPr lang="zh-CN" altLang="en-US" sz="2000" dirty="0">
                <a:latin typeface="微软雅黑" panose="020B0503020204020204" pitchFamily="34" charset="-122"/>
                <a:ea typeface="微软雅黑" panose="020B0503020204020204" pitchFamily="34" charset="-122"/>
                <a:sym typeface="Arial" panose="020B0604020202020204" pitchFamily="34" charset="0"/>
              </a:rPr>
              <a:t>自动登录</a:t>
            </a:r>
          </a:p>
          <a:p>
            <a:pPr>
              <a:lnSpc>
                <a:spcPct val="130000"/>
              </a:lnSpc>
            </a:pPr>
            <a:r>
              <a:rPr lang="en-US" altLang="zh-CN" sz="2000" dirty="0">
                <a:latin typeface="微软雅黑" panose="020B0503020204020204" pitchFamily="34" charset="-122"/>
                <a:ea typeface="微软雅黑" panose="020B0503020204020204" pitchFamily="34" charset="-122"/>
                <a:sym typeface="Arial" panose="020B0604020202020204" pitchFamily="34" charset="0"/>
              </a:rPr>
              <a:t> 3</a:t>
            </a:r>
            <a:r>
              <a:rPr lang="zh-CN" altLang="en-US" sz="2000" dirty="0">
                <a:latin typeface="微软雅黑" panose="020B0503020204020204" pitchFamily="34" charset="-122"/>
                <a:ea typeface="微软雅黑" panose="020B0503020204020204" pitchFamily="34" charset="-122"/>
                <a:sym typeface="Arial" panose="020B0604020202020204" pitchFamily="34" charset="0"/>
              </a:rPr>
              <a:t>）机构账号登录</a:t>
            </a:r>
          </a:p>
        </p:txBody>
      </p:sp>
      <p:pic>
        <p:nvPicPr>
          <p:cNvPr id="48134" name="图片 4" descr="Screenshot_20180925-141142"/>
          <p:cNvPicPr>
            <a:picLocks noChangeAspect="1"/>
          </p:cNvPicPr>
          <p:nvPr/>
        </p:nvPicPr>
        <p:blipFill>
          <a:blip r:embed="rId5"/>
          <a:srcRect b="28880"/>
          <a:stretch>
            <a:fillRect/>
          </a:stretch>
        </p:blipFill>
        <p:spPr>
          <a:xfrm>
            <a:off x="8340725" y="1652588"/>
            <a:ext cx="2346325" cy="4102100"/>
          </a:xfrm>
          <a:prstGeom prst="rect">
            <a:avLst/>
          </a:prstGeom>
          <a:noFill/>
          <a:ln w="9525">
            <a:noFill/>
          </a:ln>
        </p:spPr>
      </p:pic>
    </p:spTree>
  </p:cSld>
  <p:clrMapOvr>
    <a:masterClrMapping/>
  </p:clrMapOvr>
  <p:transition spd="slow" advClick="0" advTm="0"/>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8129" name="MH_PageTitle"/>
          <p:cNvSpPr txBox="1"/>
          <p:nvPr>
            <p:custDataLst>
              <p:tags r:id="rId1"/>
            </p:custDataLst>
          </p:nvPr>
        </p:nvSpPr>
        <p:spPr>
          <a:xfrm>
            <a:off x="838200" y="111125"/>
            <a:ext cx="10515600" cy="534988"/>
          </a:xfrm>
          <a:prstGeom prst="rect">
            <a:avLst/>
          </a:prstGeom>
          <a:noFill/>
          <a:ln w="9525">
            <a:noFill/>
          </a:ln>
        </p:spPr>
        <p:txBody>
          <a:bodyPr anchor="t"/>
          <a:lstStyle/>
          <a:p>
            <a:pPr defTabSz="914400">
              <a:lnSpc>
                <a:spcPct val="90000"/>
              </a:lnSpc>
            </a:pPr>
            <a:r>
              <a:rPr lang="zh-CN" sz="3600" dirty="0">
                <a:solidFill>
                  <a:schemeClr val="bg1"/>
                </a:solidFill>
                <a:latin typeface="微软雅黑" panose="020B0503020204020204" pitchFamily="34" charset="-122"/>
                <a:ea typeface="微软雅黑" panose="020B0503020204020204" pitchFamily="34" charset="-122"/>
              </a:rPr>
              <a:t>问题交流</a:t>
            </a:r>
            <a:endParaRPr lang="en-US" altLang="zh-CN" sz="3600" dirty="0">
              <a:solidFill>
                <a:schemeClr val="bg1"/>
              </a:solidFill>
              <a:latin typeface="微软雅黑" panose="020B0503020204020204" pitchFamily="34" charset="-122"/>
              <a:ea typeface="微软雅黑" panose="020B0503020204020204" pitchFamily="34" charset="-122"/>
            </a:endParaRPr>
          </a:p>
        </p:txBody>
      </p:sp>
      <p:sp>
        <p:nvSpPr>
          <p:cNvPr id="48130" name="文本框 1"/>
          <p:cNvSpPr txBox="1"/>
          <p:nvPr/>
        </p:nvSpPr>
        <p:spPr>
          <a:xfrm>
            <a:off x="243840" y="1719580"/>
            <a:ext cx="11690985" cy="3290570"/>
          </a:xfrm>
          <a:prstGeom prst="rect">
            <a:avLst/>
          </a:prstGeom>
          <a:noFill/>
          <a:ln w="9525">
            <a:noFill/>
          </a:ln>
        </p:spPr>
        <p:txBody>
          <a:bodyPr wrap="square" anchor="t">
            <a:spAutoFit/>
          </a:bodyPr>
          <a:lstStyle/>
          <a:p>
            <a:pPr indent="457200">
              <a:lnSpc>
                <a:spcPct val="130000"/>
              </a:lnSpc>
            </a:pPr>
            <a:r>
              <a:rPr lang="en-US" altLang="zh-CN" sz="3200" dirty="0">
                <a:solidFill>
                  <a:schemeClr val="tx1"/>
                </a:solidFill>
                <a:latin typeface="微软雅黑" panose="020B0503020204020204" pitchFamily="34" charset="-122"/>
                <a:ea typeface="微软雅黑" panose="020B0503020204020204" pitchFamily="34" charset="-122"/>
              </a:rPr>
              <a:t> </a:t>
            </a:r>
            <a:r>
              <a:rPr lang="zh-CN" altLang="en-US" sz="3200" dirty="0">
                <a:solidFill>
                  <a:schemeClr val="tx1"/>
                </a:solidFill>
                <a:latin typeface="微软雅黑" panose="020B0503020204020204" pitchFamily="34" charset="-122"/>
                <a:ea typeface="微软雅黑" panose="020B0503020204020204" pitchFamily="34" charset="-122"/>
              </a:rPr>
              <a:t>一、如何利用知网高效、快速的查找到所需的文献资源</a:t>
            </a:r>
            <a:endParaRPr lang="en-US" altLang="zh-CN" sz="3200" dirty="0">
              <a:solidFill>
                <a:schemeClr val="tx1"/>
              </a:solidFill>
              <a:latin typeface="微软雅黑" panose="020B0503020204020204" pitchFamily="34" charset="-122"/>
              <a:ea typeface="微软雅黑" panose="020B0503020204020204" pitchFamily="34" charset="-122"/>
            </a:endParaRPr>
          </a:p>
          <a:p>
            <a:pPr indent="457200">
              <a:lnSpc>
                <a:spcPct val="130000"/>
              </a:lnSpc>
            </a:pPr>
            <a:r>
              <a:rPr lang="en-US" altLang="zh-CN" sz="3200" dirty="0">
                <a:solidFill>
                  <a:schemeClr val="tx1"/>
                </a:solidFill>
                <a:latin typeface="+mn-ea"/>
                <a:ea typeface="+mn-ea"/>
                <a:cs typeface="+mn-ea"/>
              </a:rPr>
              <a:t>1</a:t>
            </a:r>
            <a:r>
              <a:rPr lang="zh-CN" altLang="en-US" sz="3200" dirty="0">
                <a:solidFill>
                  <a:schemeClr val="tx1"/>
                </a:solidFill>
                <a:latin typeface="+mn-ea"/>
                <a:ea typeface="+mn-ea"/>
                <a:cs typeface="+mn-ea"/>
              </a:rPr>
              <a:t>、高级检索</a:t>
            </a:r>
          </a:p>
          <a:p>
            <a:pPr indent="457200">
              <a:lnSpc>
                <a:spcPct val="130000"/>
              </a:lnSpc>
            </a:pPr>
            <a:r>
              <a:rPr lang="en-US" altLang="zh-CN" sz="3200" dirty="0">
                <a:solidFill>
                  <a:schemeClr val="tx1"/>
                </a:solidFill>
                <a:latin typeface="+mn-ea"/>
                <a:ea typeface="+mn-ea"/>
                <a:cs typeface="+mn-ea"/>
                <a:sym typeface="+mn-ea"/>
              </a:rPr>
              <a:t>2</a:t>
            </a:r>
            <a:r>
              <a:rPr lang="zh-CN" altLang="en-US" sz="3200" dirty="0">
                <a:solidFill>
                  <a:schemeClr val="tx1"/>
                </a:solidFill>
                <a:latin typeface="+mn-ea"/>
                <a:ea typeface="+mn-ea"/>
                <a:cs typeface="+mn-ea"/>
                <a:sym typeface="+mn-ea"/>
              </a:rPr>
              <a:t>、</a:t>
            </a:r>
            <a:r>
              <a:rPr lang="zh-CN" altLang="en-US" sz="3200" b="1" dirty="0">
                <a:solidFill>
                  <a:schemeClr val="tx1"/>
                </a:solidFill>
                <a:latin typeface="+mn-ea"/>
                <a:ea typeface="+mn-ea"/>
                <a:cs typeface="+mn-ea"/>
                <a:sym typeface="+mn-ea"/>
              </a:rPr>
              <a:t>先</a:t>
            </a:r>
            <a:r>
              <a:rPr lang="zh-CN" altLang="en-US" sz="3200" dirty="0">
                <a:solidFill>
                  <a:schemeClr val="tx1"/>
                </a:solidFill>
                <a:latin typeface="+mn-ea"/>
                <a:ea typeface="+mn-ea"/>
                <a:cs typeface="+mn-ea"/>
                <a:sym typeface="+mn-ea"/>
              </a:rPr>
              <a:t>按</a:t>
            </a:r>
            <a:r>
              <a:rPr lang="zh-CN" altLang="zh-CN" sz="3200" dirty="0">
                <a:solidFill>
                  <a:schemeClr val="tx1"/>
                </a:solidFill>
                <a:latin typeface="+mn-ea"/>
                <a:ea typeface="+mn-ea"/>
                <a:cs typeface="+mn-ea"/>
                <a:sym typeface="+mn-ea"/>
              </a:rPr>
              <a:t>学科、发表年度、研究层次、基金信息、资源类型、来源刊物等分组进行</a:t>
            </a:r>
            <a:r>
              <a:rPr lang="zh-CN" altLang="zh-CN" sz="3200" b="1" dirty="0">
                <a:solidFill>
                  <a:schemeClr val="tx1"/>
                </a:solidFill>
                <a:latin typeface="+mn-ea"/>
                <a:ea typeface="+mn-ea"/>
                <a:cs typeface="+mn-ea"/>
                <a:sym typeface="+mn-ea"/>
              </a:rPr>
              <a:t>筛选</a:t>
            </a:r>
            <a:r>
              <a:rPr lang="zh-CN" altLang="zh-CN" sz="3200" dirty="0">
                <a:solidFill>
                  <a:schemeClr val="tx1"/>
                </a:solidFill>
                <a:latin typeface="+mn-ea"/>
                <a:ea typeface="+mn-ea"/>
                <a:cs typeface="+mn-ea"/>
                <a:sym typeface="+mn-ea"/>
              </a:rPr>
              <a:t>；</a:t>
            </a:r>
            <a:r>
              <a:rPr lang="zh-CN" altLang="zh-CN" sz="3200" b="1" dirty="0">
                <a:solidFill>
                  <a:schemeClr val="tx1"/>
                </a:solidFill>
                <a:latin typeface="+mn-ea"/>
                <a:ea typeface="+mn-ea"/>
                <a:cs typeface="+mn-ea"/>
                <a:sym typeface="+mn-ea"/>
              </a:rPr>
              <a:t>再</a:t>
            </a:r>
            <a:r>
              <a:rPr lang="zh-CN" altLang="zh-CN" sz="3200" dirty="0">
                <a:solidFill>
                  <a:schemeClr val="tx1"/>
                </a:solidFill>
                <a:latin typeface="+mn-ea"/>
                <a:ea typeface="+mn-ea"/>
                <a:cs typeface="+mn-ea"/>
                <a:sym typeface="+mn-ea"/>
              </a:rPr>
              <a:t>按主题、发表时间、被引频次、下载频次进行</a:t>
            </a:r>
            <a:r>
              <a:rPr lang="zh-CN" altLang="zh-CN" sz="3200" b="1" dirty="0">
                <a:solidFill>
                  <a:schemeClr val="tx1"/>
                </a:solidFill>
                <a:latin typeface="+mn-ea"/>
                <a:ea typeface="+mn-ea"/>
                <a:cs typeface="+mn-ea"/>
                <a:sym typeface="+mn-ea"/>
              </a:rPr>
              <a:t>排序</a:t>
            </a:r>
          </a:p>
        </p:txBody>
      </p:sp>
    </p:spTree>
  </p:cSld>
  <p:clrMapOvr>
    <a:masterClrMapping/>
  </p:clrMapOvr>
  <p:transition spd="slow" advClick="0" advTm="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48130">
                                            <p:txEl>
                                              <p:pRg st="0" end="0"/>
                                            </p:txEl>
                                          </p:spTgt>
                                        </p:tgtEl>
                                        <p:attrNameLst>
                                          <p:attrName>style.visibility</p:attrName>
                                        </p:attrNameLst>
                                      </p:cBhvr>
                                      <p:to>
                                        <p:strVal val="visible"/>
                                      </p:to>
                                    </p:set>
                                    <p:anim calcmode="lin" valueType="num">
                                      <p:cBhvr additive="base">
                                        <p:cTn id="7" dur="500"/>
                                        <p:tgtEl>
                                          <p:spTgt spid="48130">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48130">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8130">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813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C:\Users\yue\Desktop\火狐截图_2018-11-16T01-09-33.378Z.png火狐截图_2018-11-16T01-09-33.378Z"/>
          <p:cNvPicPr>
            <a:picLocks noChangeAspect="1"/>
          </p:cNvPicPr>
          <p:nvPr/>
        </p:nvPicPr>
        <p:blipFill>
          <a:blip r:embed="rId3"/>
          <a:srcRect/>
          <a:stretch>
            <a:fillRect/>
          </a:stretch>
        </p:blipFill>
        <p:spPr>
          <a:xfrm>
            <a:off x="-1270" y="635"/>
            <a:ext cx="12194540" cy="6857365"/>
          </a:xfrm>
          <a:prstGeom prst="rect">
            <a:avLst/>
          </a:prstGeom>
        </p:spPr>
      </p:pic>
      <p:sp>
        <p:nvSpPr>
          <p:cNvPr id="6" name="圆角矩形 5"/>
          <p:cNvSpPr/>
          <p:nvPr/>
        </p:nvSpPr>
        <p:spPr>
          <a:xfrm>
            <a:off x="2975610" y="1748155"/>
            <a:ext cx="3754120" cy="472440"/>
          </a:xfrm>
          <a:prstGeom prst="roundRect">
            <a:avLst/>
          </a:prstGeom>
          <a:noFill/>
          <a:ln w="254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Group 7"/>
          <p:cNvGrpSpPr/>
          <p:nvPr/>
        </p:nvGrpSpPr>
        <p:grpSpPr>
          <a:xfrm>
            <a:off x="1179580" y="3201353"/>
            <a:ext cx="10556173" cy="1194435"/>
            <a:chOff x="1947" y="0"/>
            <a:chExt cx="16623" cy="1881"/>
          </a:xfrm>
        </p:grpSpPr>
        <p:sp>
          <p:nvSpPr>
            <p:cNvPr id="10247" name="AutoShape 8"/>
            <p:cNvSpPr/>
            <p:nvPr/>
          </p:nvSpPr>
          <p:spPr>
            <a:xfrm>
              <a:off x="1947" y="315"/>
              <a:ext cx="8427" cy="1175"/>
            </a:xfrm>
            <a:prstGeom prst="roundRect">
              <a:avLst>
                <a:gd name="adj" fmla="val 16667"/>
              </a:avLst>
            </a:prstGeom>
            <a:solidFill>
              <a:schemeClr val="bg1"/>
            </a:solidFill>
            <a:ln w="28575" cap="flat" cmpd="sng">
              <a:solidFill>
                <a:srgbClr val="FF0000"/>
              </a:solidFill>
              <a:prstDash val="solid"/>
              <a:round/>
              <a:headEnd type="none" w="med" len="med"/>
              <a:tailEnd type="none" w="med" len="med"/>
            </a:ln>
          </p:spPr>
          <p:txBody>
            <a:bodyPr wrap="none" anchor="ctr"/>
            <a:lstStyle/>
            <a:p>
              <a:pPr lvl="0" indent="0" algn="ctr"/>
              <a:r>
                <a:rPr lang="zh-CN" altLang="en-US" sz="2400" dirty="0">
                  <a:latin typeface="微软雅黑" panose="020B0503020204020204" pitchFamily="34" charset="-122"/>
                  <a:ea typeface="微软雅黑" panose="020B0503020204020204" pitchFamily="34" charset="-122"/>
                </a:rPr>
                <a:t>期刊  博硕论文  会议  报纸  外文文献</a:t>
              </a:r>
            </a:p>
          </p:txBody>
        </p:sp>
        <p:sp>
          <p:nvSpPr>
            <p:cNvPr id="10248" name="AutoShape 9"/>
            <p:cNvSpPr/>
            <p:nvPr/>
          </p:nvSpPr>
          <p:spPr>
            <a:xfrm>
              <a:off x="10421" y="600"/>
              <a:ext cx="1202" cy="600"/>
            </a:xfrm>
            <a:prstGeom prst="rightArrow">
              <a:avLst>
                <a:gd name="adj1" fmla="val 50000"/>
                <a:gd name="adj2" fmla="val 49962"/>
              </a:avLst>
            </a:prstGeom>
            <a:solidFill>
              <a:schemeClr val="bg1"/>
            </a:solidFill>
            <a:ln w="28575" cap="flat" cmpd="sng">
              <a:solidFill>
                <a:srgbClr val="FF0000"/>
              </a:solidFill>
              <a:prstDash val="solid"/>
              <a:miter/>
              <a:headEnd type="none" w="med" len="med"/>
              <a:tailEnd type="none" w="med" len="med"/>
            </a:ln>
          </p:spPr>
          <p:txBody>
            <a:bodyPr anchor="ctr"/>
            <a:lstStyle/>
            <a:p>
              <a:pPr lvl="0" indent="0"/>
              <a:endParaRPr lang="zh-CN" altLang="en-US" dirty="0">
                <a:latin typeface="微软雅黑" panose="020B0503020204020204" pitchFamily="34" charset="-122"/>
                <a:ea typeface="微软雅黑" panose="020B0503020204020204" pitchFamily="34" charset="-122"/>
              </a:endParaRPr>
            </a:p>
          </p:txBody>
        </p:sp>
        <p:sp>
          <p:nvSpPr>
            <p:cNvPr id="10249" name="正圆 1597"/>
            <p:cNvSpPr/>
            <p:nvPr/>
          </p:nvSpPr>
          <p:spPr>
            <a:xfrm>
              <a:off x="11935" y="0"/>
              <a:ext cx="6635" cy="1881"/>
            </a:xfrm>
            <a:prstGeom prst="ellipse">
              <a:avLst/>
            </a:prstGeom>
            <a:solidFill>
              <a:schemeClr val="bg1"/>
            </a:solidFill>
            <a:ln w="28575" cap="flat" cmpd="sng">
              <a:solidFill>
                <a:srgbClr val="FF0000"/>
              </a:solidFill>
              <a:prstDash val="solid"/>
              <a:round/>
              <a:headEnd type="none" w="med" len="med"/>
              <a:tailEnd type="none" w="med" len="med"/>
            </a:ln>
          </p:spPr>
          <p:txBody>
            <a:bodyPr anchor="ctr"/>
            <a:lstStyle/>
            <a:p>
              <a:pPr lvl="0" indent="0" algn="ctr"/>
              <a:r>
                <a:rPr lang="zh-CN" altLang="en-US" sz="2800" dirty="0">
                  <a:latin typeface="Arial" panose="020B0604020202020204" pitchFamily="34" charset="0"/>
                  <a:ea typeface="微软雅黑" panose="020B0503020204020204" pitchFamily="34" charset="-122"/>
                </a:rPr>
                <a:t>学术型科研成果</a:t>
              </a:r>
            </a:p>
          </p:txBody>
        </p:sp>
      </p:grpSp>
      <p:sp>
        <p:nvSpPr>
          <p:cNvPr id="4" name="圆角矩形 3"/>
          <p:cNvSpPr/>
          <p:nvPr/>
        </p:nvSpPr>
        <p:spPr>
          <a:xfrm>
            <a:off x="1017905" y="1091565"/>
            <a:ext cx="1291590" cy="472440"/>
          </a:xfrm>
          <a:prstGeom prst="roundRect">
            <a:avLst/>
          </a:prstGeom>
          <a:noFill/>
          <a:ln w="254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xmlns:p14="http://schemas.microsoft.com/office/powerpoint/2010/main">
    <mc:Choice Requires="p14">
      <p:transition p14:dur="9"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0"/>
                            </p:stCondLst>
                            <p:childTnLst>
                              <p:par>
                                <p:cTn id="8" presetID="47" presetClass="entr" presetSubtype="0" fill="hold" nodeType="after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anim calcmode="lin" valueType="num">
                                      <p:cBhvr>
                                        <p:cTn id="11" dur="500" fill="hold"/>
                                        <p:tgtEl>
                                          <p:spTgt spid="3"/>
                                        </p:tgtEl>
                                        <p:attrNameLst>
                                          <p:attrName>ppt_x</p:attrName>
                                        </p:attrNameLst>
                                      </p:cBhvr>
                                      <p:tavLst>
                                        <p:tav tm="0">
                                          <p:val>
                                            <p:strVal val="#ppt_x"/>
                                          </p:val>
                                        </p:tav>
                                        <p:tav tm="100000">
                                          <p:val>
                                            <p:strVal val="#ppt_x"/>
                                          </p:val>
                                        </p:tav>
                                      </p:tavLst>
                                    </p:anim>
                                    <p:anim calcmode="lin" valueType="num">
                                      <p:cBhvr>
                                        <p:cTn id="12"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Lst>
  </p:timing>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8129" name="MH_PageTitle"/>
          <p:cNvSpPr txBox="1"/>
          <p:nvPr>
            <p:custDataLst>
              <p:tags r:id="rId1"/>
            </p:custDataLst>
          </p:nvPr>
        </p:nvSpPr>
        <p:spPr>
          <a:xfrm>
            <a:off x="838200" y="111125"/>
            <a:ext cx="10515600" cy="534988"/>
          </a:xfrm>
          <a:prstGeom prst="rect">
            <a:avLst/>
          </a:prstGeom>
          <a:noFill/>
          <a:ln w="9525">
            <a:noFill/>
          </a:ln>
        </p:spPr>
        <p:txBody>
          <a:bodyPr anchor="t"/>
          <a:lstStyle/>
          <a:p>
            <a:pPr defTabSz="914400">
              <a:lnSpc>
                <a:spcPct val="90000"/>
              </a:lnSpc>
            </a:pPr>
            <a:r>
              <a:rPr lang="zh-CN" sz="3600" dirty="0">
                <a:solidFill>
                  <a:schemeClr val="bg1"/>
                </a:solidFill>
                <a:latin typeface="微软雅黑" panose="020B0503020204020204" pitchFamily="34" charset="-122"/>
                <a:ea typeface="微软雅黑" panose="020B0503020204020204" pitchFamily="34" charset="-122"/>
              </a:rPr>
              <a:t>问题交流</a:t>
            </a:r>
            <a:endParaRPr lang="en-US" altLang="zh-CN" sz="3600" dirty="0">
              <a:solidFill>
                <a:schemeClr val="bg1"/>
              </a:solidFill>
              <a:latin typeface="微软雅黑" panose="020B0503020204020204" pitchFamily="34" charset="-122"/>
              <a:ea typeface="微软雅黑" panose="020B0503020204020204" pitchFamily="34" charset="-122"/>
            </a:endParaRPr>
          </a:p>
        </p:txBody>
      </p:sp>
      <p:sp>
        <p:nvSpPr>
          <p:cNvPr id="48130" name="文本框 1"/>
          <p:cNvSpPr txBox="1"/>
          <p:nvPr/>
        </p:nvSpPr>
        <p:spPr>
          <a:xfrm>
            <a:off x="472440" y="1051560"/>
            <a:ext cx="10999470" cy="3089275"/>
          </a:xfrm>
          <a:prstGeom prst="rect">
            <a:avLst/>
          </a:prstGeom>
          <a:noFill/>
          <a:ln w="9525">
            <a:noFill/>
          </a:ln>
        </p:spPr>
        <p:txBody>
          <a:bodyPr wrap="square" anchor="t">
            <a:spAutoFit/>
          </a:bodyPr>
          <a:lstStyle/>
          <a:p>
            <a:pPr indent="457200">
              <a:lnSpc>
                <a:spcPct val="130000"/>
              </a:lnSpc>
            </a:pPr>
            <a:endParaRPr lang="zh-CN" altLang="en-US" sz="2400" dirty="0">
              <a:solidFill>
                <a:schemeClr val="tx1"/>
              </a:solidFill>
              <a:latin typeface="微软雅黑" panose="020B0503020204020204" pitchFamily="34" charset="-122"/>
              <a:ea typeface="微软雅黑" panose="020B0503020204020204" pitchFamily="34" charset="-122"/>
              <a:cs typeface="+mn-ea"/>
            </a:endParaRPr>
          </a:p>
          <a:p>
            <a:pPr indent="457200">
              <a:lnSpc>
                <a:spcPct val="130000"/>
              </a:lnSpc>
            </a:pPr>
            <a:endParaRPr lang="zh-CN" altLang="en-US" sz="2200" dirty="0">
              <a:solidFill>
                <a:schemeClr val="tx1"/>
              </a:solidFill>
              <a:latin typeface="微软雅黑" panose="020B0503020204020204" pitchFamily="34" charset="-122"/>
              <a:ea typeface="微软雅黑" panose="020B0503020204020204" pitchFamily="34" charset="-122"/>
            </a:endParaRPr>
          </a:p>
          <a:p>
            <a:pPr indent="457200">
              <a:lnSpc>
                <a:spcPct val="130000"/>
              </a:lnSpc>
            </a:pPr>
            <a:r>
              <a:rPr lang="zh-CN" altLang="en-US" sz="2800" dirty="0">
                <a:solidFill>
                  <a:schemeClr val="tx1"/>
                </a:solidFill>
                <a:latin typeface="微软雅黑" panose="020B0503020204020204" pitchFamily="34" charset="-122"/>
                <a:ea typeface="微软雅黑" panose="020B0503020204020204" pitchFamily="34" charset="-122"/>
                <a:cs typeface="+mn-ea"/>
              </a:rPr>
              <a:t>二、当毕业论文写作时，可以利用知网的哪个系统进行资料收集、研读、资料研读与梳理、成果创作等</a:t>
            </a:r>
            <a:endParaRPr lang="zh-CN" altLang="en-US" sz="2800" b="1" dirty="0">
              <a:solidFill>
                <a:schemeClr val="tx1"/>
              </a:solidFill>
              <a:latin typeface="微软雅黑" panose="020B0503020204020204" pitchFamily="34" charset="-122"/>
              <a:ea typeface="微软雅黑" panose="020B0503020204020204" pitchFamily="34" charset="-122"/>
              <a:cs typeface="+mn-ea"/>
            </a:endParaRPr>
          </a:p>
          <a:p>
            <a:pPr indent="457200">
              <a:lnSpc>
                <a:spcPct val="130000"/>
              </a:lnSpc>
            </a:pPr>
            <a:endParaRPr lang="zh-CN" altLang="en-US" sz="2400" b="1" dirty="0">
              <a:solidFill>
                <a:schemeClr val="tx1"/>
              </a:solidFill>
              <a:latin typeface="微软雅黑" panose="020B0503020204020204" pitchFamily="34" charset="-122"/>
              <a:ea typeface="微软雅黑" panose="020B0503020204020204" pitchFamily="34" charset="-122"/>
              <a:cs typeface="+mn-ea"/>
              <a:sym typeface="+mn-ea"/>
            </a:endParaRPr>
          </a:p>
          <a:p>
            <a:pPr indent="457200">
              <a:lnSpc>
                <a:spcPct val="130000"/>
              </a:lnSpc>
            </a:pPr>
            <a:r>
              <a:rPr lang="zh-CN" altLang="en-US" sz="2400" b="1" dirty="0">
                <a:solidFill>
                  <a:schemeClr val="tx1"/>
                </a:solidFill>
                <a:latin typeface="微软雅黑" panose="020B0503020204020204" pitchFamily="34" charset="-122"/>
                <a:ea typeface="微软雅黑" panose="020B0503020204020204" pitchFamily="34" charset="-122"/>
                <a:cs typeface="+mn-ea"/>
                <a:sym typeface="+mn-ea"/>
              </a:rPr>
              <a:t>研究型协同学习平台</a:t>
            </a:r>
          </a:p>
        </p:txBody>
      </p:sp>
    </p:spTree>
  </p:cSld>
  <p:clrMapOvr>
    <a:masterClrMapping/>
  </p:clrMapOvr>
  <p:transition spd="slow" advClick="0" advTm="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48130">
                                            <p:txEl>
                                              <p:pRg st="2" end="2"/>
                                            </p:txEl>
                                          </p:spTgt>
                                        </p:tgtEl>
                                        <p:attrNameLst>
                                          <p:attrName>style.visibility</p:attrName>
                                        </p:attrNameLst>
                                      </p:cBhvr>
                                      <p:to>
                                        <p:strVal val="visible"/>
                                      </p:to>
                                    </p:set>
                                    <p:anim calcmode="lin" valueType="num">
                                      <p:cBhvr additive="base">
                                        <p:cTn id="7" dur="500"/>
                                        <p:tgtEl>
                                          <p:spTgt spid="48130">
                                            <p:txEl>
                                              <p:pRg st="2" end="2"/>
                                            </p:txEl>
                                          </p:spTgt>
                                        </p:tgtEl>
                                        <p:attrNameLst>
                                          <p:attrName>ppt_y</p:attrName>
                                        </p:attrNameLst>
                                      </p:cBhvr>
                                      <p:tavLst>
                                        <p:tav tm="0">
                                          <p:val>
                                            <p:strVal val="#ppt_y+#ppt_h*1.125000"/>
                                          </p:val>
                                        </p:tav>
                                        <p:tav tm="100000">
                                          <p:val>
                                            <p:strVal val="#ppt_y"/>
                                          </p:val>
                                        </p:tav>
                                      </p:tavLst>
                                    </p:anim>
                                    <p:animEffect transition="in" filter="wipe(up)">
                                      <p:cBhvr>
                                        <p:cTn id="8" dur="500"/>
                                        <p:tgtEl>
                                          <p:spTgt spid="48130">
                                            <p:txEl>
                                              <p:pRg st="2" end="2"/>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813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153" name="组合 26"/>
          <p:cNvGrpSpPr/>
          <p:nvPr/>
        </p:nvGrpSpPr>
        <p:grpSpPr>
          <a:xfrm>
            <a:off x="-901700" y="-7443787"/>
            <a:ext cx="13995400" cy="14400212"/>
            <a:chOff x="-901373" y="-7490705"/>
            <a:chExt cx="13994746" cy="14398984"/>
          </a:xfrm>
        </p:grpSpPr>
        <p:sp>
          <p:nvSpPr>
            <p:cNvPr id="13" name="矩形 12"/>
            <p:cNvSpPr/>
            <p:nvPr/>
          </p:nvSpPr>
          <p:spPr>
            <a:xfrm>
              <a:off x="285" y="50864"/>
              <a:ext cx="12191430" cy="6857415"/>
            </a:xfrm>
            <a:prstGeom prst="rect">
              <a:avLst/>
            </a:prstGeom>
            <a:solidFill>
              <a:srgbClr val="1B90A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19" name="弦形 18"/>
            <p:cNvSpPr/>
            <p:nvPr/>
          </p:nvSpPr>
          <p:spPr>
            <a:xfrm rot="13350635">
              <a:off x="-901373" y="-7490705"/>
              <a:ext cx="13994746" cy="14310092"/>
            </a:xfrm>
            <a:prstGeom prst="chord">
              <a:avLst>
                <a:gd name="adj1" fmla="val 4600706"/>
                <a:gd name="adj2" fmla="val 1887938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grpSp>
      <p:sp>
        <p:nvSpPr>
          <p:cNvPr id="12" name="等腰三角形 11"/>
          <p:cNvSpPr/>
          <p:nvPr/>
        </p:nvSpPr>
        <p:spPr>
          <a:xfrm rot="18000000" flipH="1">
            <a:off x="8264525" y="2786063"/>
            <a:ext cx="442913" cy="385763"/>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14" name="等腰三角形 13"/>
          <p:cNvSpPr/>
          <p:nvPr/>
        </p:nvSpPr>
        <p:spPr>
          <a:xfrm rot="19813541" flipH="1">
            <a:off x="4935538" y="1487488"/>
            <a:ext cx="442913" cy="385763"/>
          </a:xfrm>
          <a:prstGeom prst="triangle">
            <a:avLst/>
          </a:prstGeom>
          <a:solidFill>
            <a:srgbClr val="1B90A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15" name="等腰三角形 14"/>
          <p:cNvSpPr/>
          <p:nvPr/>
        </p:nvSpPr>
        <p:spPr>
          <a:xfrm rot="18000000" flipH="1">
            <a:off x="3033713" y="6243638"/>
            <a:ext cx="442913" cy="385763"/>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16" name="等腰三角形 15"/>
          <p:cNvSpPr/>
          <p:nvPr/>
        </p:nvSpPr>
        <p:spPr>
          <a:xfrm rot="19813541" flipH="1">
            <a:off x="2247900" y="1046163"/>
            <a:ext cx="444500" cy="385763"/>
          </a:xfrm>
          <a:prstGeom prst="triangle">
            <a:avLst/>
          </a:prstGeom>
          <a:solidFill>
            <a:srgbClr val="FDCD5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17" name="等腰三角形 16"/>
          <p:cNvSpPr/>
          <p:nvPr/>
        </p:nvSpPr>
        <p:spPr>
          <a:xfrm rot="18000000" flipH="1">
            <a:off x="3590925" y="5172075"/>
            <a:ext cx="442913" cy="385763"/>
          </a:xfrm>
          <a:prstGeom prst="triangle">
            <a:avLst/>
          </a:prstGeom>
          <a:solidFill>
            <a:srgbClr val="55C1E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18" name="等腰三角形 17"/>
          <p:cNvSpPr/>
          <p:nvPr/>
        </p:nvSpPr>
        <p:spPr>
          <a:xfrm rot="18000000" flipH="1">
            <a:off x="1358900" y="2497138"/>
            <a:ext cx="442913" cy="385763"/>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49162" name="文本框 22"/>
          <p:cNvSpPr txBox="1"/>
          <p:nvPr/>
        </p:nvSpPr>
        <p:spPr>
          <a:xfrm>
            <a:off x="3125788" y="5313363"/>
            <a:ext cx="6038850" cy="742950"/>
          </a:xfrm>
          <a:prstGeom prst="rect">
            <a:avLst/>
          </a:prstGeom>
          <a:noFill/>
          <a:ln w="9525">
            <a:noFill/>
          </a:ln>
        </p:spPr>
        <p:txBody>
          <a:bodyPr anchor="t">
            <a:spAutoFit/>
          </a:bodyPr>
          <a:lstStyle/>
          <a:p>
            <a:pPr algn="dist"/>
            <a:r>
              <a:rPr lang="en-US" altLang="zh-CN" sz="4000" b="1" dirty="0">
                <a:latin typeface="微软雅黑" panose="020B0503020204020204" pitchFamily="34" charset="-122"/>
                <a:ea typeface="微软雅黑" panose="020B0503020204020204" pitchFamily="34" charset="-122"/>
              </a:rPr>
              <a:t> </a:t>
            </a:r>
            <a:r>
              <a:rPr lang="zh-CN" altLang="en-US" sz="4000" b="1" dirty="0">
                <a:latin typeface="微软雅黑" panose="020B0503020204020204" pitchFamily="34" charset="-122"/>
                <a:ea typeface="微软雅黑" panose="020B0503020204020204" pitchFamily="34" charset="-122"/>
              </a:rPr>
              <a:t>谢谢聆听 </a:t>
            </a:r>
          </a:p>
        </p:txBody>
      </p:sp>
      <p:grpSp>
        <p:nvGrpSpPr>
          <p:cNvPr id="49163" name="组合 2"/>
          <p:cNvGrpSpPr/>
          <p:nvPr/>
        </p:nvGrpSpPr>
        <p:grpSpPr>
          <a:xfrm>
            <a:off x="1758950" y="3341688"/>
            <a:ext cx="1201738" cy="830262"/>
            <a:chOff x="1720243" y="1975504"/>
            <a:chExt cx="1202722" cy="831130"/>
          </a:xfrm>
        </p:grpSpPr>
        <p:sp>
          <p:nvSpPr>
            <p:cNvPr id="7" name="等腰三角形 6"/>
            <p:cNvSpPr/>
            <p:nvPr/>
          </p:nvSpPr>
          <p:spPr>
            <a:xfrm rot="19813541" flipH="1">
              <a:off x="2099967" y="1975504"/>
              <a:ext cx="443275" cy="386165"/>
            </a:xfrm>
            <a:prstGeom prst="triangle">
              <a:avLst/>
            </a:prstGeom>
            <a:solidFill>
              <a:srgbClr val="1B90A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8" name="等腰三角形 7"/>
            <p:cNvSpPr/>
            <p:nvPr/>
          </p:nvSpPr>
          <p:spPr>
            <a:xfrm rot="19813541" flipH="1">
              <a:off x="2099967" y="2420469"/>
              <a:ext cx="443275" cy="386165"/>
            </a:xfrm>
            <a:prstGeom prst="triangle">
              <a:avLst/>
            </a:prstGeom>
            <a:solidFill>
              <a:srgbClr val="93B78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9" name="等腰三角形 8"/>
            <p:cNvSpPr/>
            <p:nvPr/>
          </p:nvSpPr>
          <p:spPr>
            <a:xfrm rot="19813541" flipH="1">
              <a:off x="2479689" y="2197986"/>
              <a:ext cx="443276" cy="386165"/>
            </a:xfrm>
            <a:prstGeom prst="triangle">
              <a:avLst/>
            </a:prstGeom>
            <a:solidFill>
              <a:srgbClr val="55C1E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37" name="等腰三角形 36"/>
            <p:cNvSpPr/>
            <p:nvPr/>
          </p:nvSpPr>
          <p:spPr>
            <a:xfrm rot="19813541" flipH="1">
              <a:off x="1720243" y="2197986"/>
              <a:ext cx="443276" cy="386165"/>
            </a:xfrm>
            <a:prstGeom prst="triangle">
              <a:avLst/>
            </a:prstGeom>
            <a:solidFill>
              <a:srgbClr val="FDCD5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grpSp>
      <p:grpSp>
        <p:nvGrpSpPr>
          <p:cNvPr id="49168" name="组合 25"/>
          <p:cNvGrpSpPr/>
          <p:nvPr/>
        </p:nvGrpSpPr>
        <p:grpSpPr>
          <a:xfrm flipH="1">
            <a:off x="9231313" y="3341688"/>
            <a:ext cx="1201737" cy="830262"/>
            <a:chOff x="1720243" y="1975504"/>
            <a:chExt cx="1202722" cy="831130"/>
          </a:xfrm>
        </p:grpSpPr>
        <p:sp>
          <p:nvSpPr>
            <p:cNvPr id="28" name="等腰三角形 27"/>
            <p:cNvSpPr/>
            <p:nvPr/>
          </p:nvSpPr>
          <p:spPr>
            <a:xfrm rot="19813541" flipH="1">
              <a:off x="2099966" y="1975504"/>
              <a:ext cx="443276" cy="386165"/>
            </a:xfrm>
            <a:prstGeom prst="triangle">
              <a:avLst/>
            </a:prstGeom>
            <a:solidFill>
              <a:srgbClr val="1B90A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29" name="等腰三角形 28"/>
            <p:cNvSpPr/>
            <p:nvPr/>
          </p:nvSpPr>
          <p:spPr>
            <a:xfrm rot="19813541" flipH="1">
              <a:off x="2099966" y="2420469"/>
              <a:ext cx="443276" cy="386165"/>
            </a:xfrm>
            <a:prstGeom prst="triangle">
              <a:avLst/>
            </a:prstGeom>
            <a:solidFill>
              <a:srgbClr val="93B78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30" name="等腰三角形 29"/>
            <p:cNvSpPr/>
            <p:nvPr/>
          </p:nvSpPr>
          <p:spPr>
            <a:xfrm rot="19813541" flipH="1">
              <a:off x="2479690" y="2197986"/>
              <a:ext cx="443275" cy="386165"/>
            </a:xfrm>
            <a:prstGeom prst="triangle">
              <a:avLst/>
            </a:prstGeom>
            <a:solidFill>
              <a:srgbClr val="55C1E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38" name="等腰三角形 37"/>
            <p:cNvSpPr/>
            <p:nvPr/>
          </p:nvSpPr>
          <p:spPr>
            <a:xfrm rot="19813541" flipH="1">
              <a:off x="1720243" y="2197986"/>
              <a:ext cx="443275" cy="386165"/>
            </a:xfrm>
            <a:prstGeom prst="triangle">
              <a:avLst/>
            </a:prstGeom>
            <a:solidFill>
              <a:srgbClr val="FDCD5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grpSp>
      <p:sp>
        <p:nvSpPr>
          <p:cNvPr id="31" name="等腰三角形 30"/>
          <p:cNvSpPr/>
          <p:nvPr/>
        </p:nvSpPr>
        <p:spPr>
          <a:xfrm rot="6300000" flipH="1">
            <a:off x="10683875" y="5145088"/>
            <a:ext cx="442913" cy="385763"/>
          </a:xfrm>
          <a:prstGeom prst="triangle">
            <a:avLst/>
          </a:prstGeom>
          <a:solidFill>
            <a:srgbClr val="55C1E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32" name="等腰三角形 31"/>
          <p:cNvSpPr/>
          <p:nvPr/>
        </p:nvSpPr>
        <p:spPr>
          <a:xfrm rot="21257021" flipH="1">
            <a:off x="603250" y="5434013"/>
            <a:ext cx="444500" cy="385763"/>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33" name="等腰三角形 32"/>
          <p:cNvSpPr/>
          <p:nvPr/>
        </p:nvSpPr>
        <p:spPr>
          <a:xfrm rot="1539679" flipH="1">
            <a:off x="1079500" y="5562600"/>
            <a:ext cx="444500" cy="385763"/>
          </a:xfrm>
          <a:prstGeom prst="triangle">
            <a:avLst/>
          </a:prstGeom>
          <a:solidFill>
            <a:srgbClr val="55C1E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34" name="等腰三角形 33"/>
          <p:cNvSpPr/>
          <p:nvPr/>
        </p:nvSpPr>
        <p:spPr>
          <a:xfrm rot="20540864" flipH="1">
            <a:off x="1849438" y="6281738"/>
            <a:ext cx="444500" cy="385763"/>
          </a:xfrm>
          <a:prstGeom prst="triangle">
            <a:avLst/>
          </a:prstGeom>
          <a:solidFill>
            <a:srgbClr val="FDCD5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35" name="等腰三角形 34"/>
          <p:cNvSpPr/>
          <p:nvPr/>
        </p:nvSpPr>
        <p:spPr>
          <a:xfrm rot="20540864" flipH="1">
            <a:off x="9663113" y="6281738"/>
            <a:ext cx="442913" cy="385763"/>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36" name="等腰三角形 35"/>
          <p:cNvSpPr/>
          <p:nvPr/>
        </p:nvSpPr>
        <p:spPr>
          <a:xfrm flipH="1">
            <a:off x="11331575" y="6167438"/>
            <a:ext cx="442913" cy="385763"/>
          </a:xfrm>
          <a:prstGeom prst="triangle">
            <a:avLst/>
          </a:prstGeom>
          <a:solidFill>
            <a:srgbClr val="FDCD5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pic>
        <p:nvPicPr>
          <p:cNvPr id="49180" name="图片 3"/>
          <p:cNvPicPr>
            <a:picLocks noChangeAspect="1"/>
          </p:cNvPicPr>
          <p:nvPr/>
        </p:nvPicPr>
        <p:blipFill>
          <a:blip r:embed="rId2"/>
          <a:stretch>
            <a:fillRect/>
          </a:stretch>
        </p:blipFill>
        <p:spPr>
          <a:xfrm>
            <a:off x="2470149" y="1345380"/>
            <a:ext cx="2959920" cy="2959919"/>
          </a:xfrm>
          <a:prstGeom prst="rect">
            <a:avLst/>
          </a:prstGeom>
          <a:noFill/>
          <a:ln w="9525">
            <a:noFill/>
          </a:ln>
        </p:spPr>
      </p:pic>
      <p:pic>
        <p:nvPicPr>
          <p:cNvPr id="39" name="图片 3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92112" y="1393064"/>
            <a:ext cx="2827466" cy="2827466"/>
          </a:xfrm>
          <a:prstGeom prst="rect">
            <a:avLst/>
          </a:prstGeom>
        </p:spPr>
      </p:pic>
      <p:sp>
        <p:nvSpPr>
          <p:cNvPr id="40" name="矩形 39"/>
          <p:cNvSpPr/>
          <p:nvPr/>
        </p:nvSpPr>
        <p:spPr>
          <a:xfrm>
            <a:off x="6932602" y="4297151"/>
            <a:ext cx="1980029" cy="400110"/>
          </a:xfrm>
          <a:prstGeom prst="rect">
            <a:avLst/>
          </a:prstGeom>
        </p:spPr>
        <p:txBody>
          <a:bodyPr wrap="none">
            <a:spAutoFit/>
          </a:bodyPr>
          <a:lstStyle/>
          <a:p>
            <a:r>
              <a:rPr lang="zh-CN" altLang="en-US" sz="2000" b="1" dirty="0" smtClean="0">
                <a:solidFill>
                  <a:srgbClr val="0070C0"/>
                </a:solidFill>
                <a:latin typeface="华文楷体" pitchFamily="2" charset="-122"/>
                <a:ea typeface="华文楷体" pitchFamily="2" charset="-122"/>
              </a:rPr>
              <a:t>陈东雪个人名片</a:t>
            </a:r>
            <a:endParaRPr lang="zh-CN" altLang="en-US" sz="2000" b="1" dirty="0">
              <a:solidFill>
                <a:srgbClr val="0070C0"/>
              </a:solidFill>
              <a:latin typeface="华文楷体" pitchFamily="2" charset="-122"/>
              <a:ea typeface="华文楷体" pitchFamily="2" charset="-122"/>
            </a:endParaRPr>
          </a:p>
        </p:txBody>
      </p:sp>
      <p:sp>
        <p:nvSpPr>
          <p:cNvPr id="41" name="TextBox 40"/>
          <p:cNvSpPr txBox="1"/>
          <p:nvPr/>
        </p:nvSpPr>
        <p:spPr>
          <a:xfrm>
            <a:off x="3027235" y="4325726"/>
            <a:ext cx="1980029" cy="400110"/>
          </a:xfrm>
          <a:prstGeom prst="rect">
            <a:avLst/>
          </a:prstGeom>
          <a:noFill/>
        </p:spPr>
        <p:txBody>
          <a:bodyPr wrap="none" rtlCol="0">
            <a:spAutoFit/>
          </a:bodyPr>
          <a:lstStyle/>
          <a:p>
            <a:r>
              <a:rPr lang="zh-CN" altLang="en-US" sz="2000" b="1" dirty="0" smtClean="0">
                <a:solidFill>
                  <a:srgbClr val="0070C0"/>
                </a:solidFill>
                <a:latin typeface="华文楷体" pitchFamily="2" charset="-122"/>
                <a:ea typeface="华文楷体" pitchFamily="2" charset="-122"/>
              </a:rPr>
              <a:t>龙江知网服务号</a:t>
            </a:r>
            <a:endParaRPr lang="zh-CN" altLang="en-US" sz="2000" b="1" dirty="0">
              <a:solidFill>
                <a:srgbClr val="0070C0"/>
              </a:solidFill>
              <a:latin typeface="华文楷体" pitchFamily="2" charset="-122"/>
              <a:ea typeface="华文楷体" pitchFamily="2" charset="-122"/>
            </a:endParaRPr>
          </a:p>
        </p:txBody>
      </p:sp>
    </p:spTree>
  </p:cSld>
  <p:clrMapOvr>
    <a:masterClrMapping/>
  </p:clrMapOvr>
  <p:transition spd="slow" advClick="0" advTm="0"/>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C:\Users\yue\Desktop\火狐截图_2018-11-16T01-09-33.378Z.png火狐截图_2018-11-16T01-09-33.378Z"/>
          <p:cNvPicPr>
            <a:picLocks noChangeAspect="1"/>
          </p:cNvPicPr>
          <p:nvPr/>
        </p:nvPicPr>
        <p:blipFill>
          <a:blip r:embed="rId3"/>
          <a:srcRect/>
          <a:stretch>
            <a:fillRect/>
          </a:stretch>
        </p:blipFill>
        <p:spPr>
          <a:xfrm>
            <a:off x="-17145" y="-3810"/>
            <a:ext cx="12211685" cy="6867525"/>
          </a:xfrm>
          <a:prstGeom prst="rect">
            <a:avLst/>
          </a:prstGeom>
        </p:spPr>
      </p:pic>
      <p:sp>
        <p:nvSpPr>
          <p:cNvPr id="4" name="圆角矩形 3"/>
          <p:cNvSpPr/>
          <p:nvPr/>
        </p:nvSpPr>
        <p:spPr>
          <a:xfrm>
            <a:off x="7748905" y="1844040"/>
            <a:ext cx="2526665" cy="364490"/>
          </a:xfrm>
          <a:prstGeom prst="roundRect">
            <a:avLst/>
          </a:prstGeom>
          <a:noFill/>
          <a:ln w="254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AutoShape 15"/>
          <p:cNvSpPr/>
          <p:nvPr/>
        </p:nvSpPr>
        <p:spPr>
          <a:xfrm>
            <a:off x="1890395" y="3593465"/>
            <a:ext cx="4285615" cy="746125"/>
          </a:xfrm>
          <a:prstGeom prst="roundRect">
            <a:avLst>
              <a:gd name="adj" fmla="val 16667"/>
            </a:avLst>
          </a:prstGeom>
          <a:solidFill>
            <a:schemeClr val="bg1"/>
          </a:solidFill>
          <a:ln w="28575" cap="flat" cmpd="sng">
            <a:solidFill>
              <a:srgbClr val="800080"/>
            </a:solidFill>
            <a:prstDash val="solid"/>
            <a:round/>
            <a:headEnd type="none" w="med" len="med"/>
            <a:tailEnd type="none" w="med" len="med"/>
          </a:ln>
        </p:spPr>
        <p:txBody>
          <a:bodyPr wrap="none" anchor="ctr"/>
          <a:lstStyle/>
          <a:p>
            <a:pPr lvl="0" indent="0" algn="ctr"/>
            <a:r>
              <a:rPr lang="zh-CN" altLang="en-US" sz="2400" dirty="0">
                <a:latin typeface="微软雅黑" panose="020B0503020204020204" pitchFamily="34" charset="-122"/>
                <a:ea typeface="微软雅黑" panose="020B0503020204020204" pitchFamily="34" charset="-122"/>
              </a:rPr>
              <a:t>标准   科技成果  专利</a:t>
            </a:r>
          </a:p>
        </p:txBody>
      </p:sp>
      <p:sp>
        <p:nvSpPr>
          <p:cNvPr id="19472" name="AutoShape 16"/>
          <p:cNvSpPr/>
          <p:nvPr/>
        </p:nvSpPr>
        <p:spPr>
          <a:xfrm>
            <a:off x="6189980" y="3774123"/>
            <a:ext cx="763588" cy="381000"/>
          </a:xfrm>
          <a:prstGeom prst="rightArrow">
            <a:avLst>
              <a:gd name="adj1" fmla="val 50000"/>
              <a:gd name="adj2" fmla="val 49983"/>
            </a:avLst>
          </a:prstGeom>
          <a:solidFill>
            <a:schemeClr val="bg1"/>
          </a:solidFill>
          <a:ln w="28575" cap="flat" cmpd="sng">
            <a:solidFill>
              <a:srgbClr val="800080"/>
            </a:solidFill>
            <a:prstDash val="solid"/>
            <a:miter/>
            <a:headEnd type="none" w="med" len="med"/>
            <a:tailEnd type="none" w="med" len="med"/>
          </a:ln>
        </p:spPr>
        <p:txBody>
          <a:bodyPr anchor="ctr"/>
          <a:lstStyle/>
          <a:p>
            <a:pPr lvl="0" indent="0"/>
            <a:endParaRPr lang="zh-CN" altLang="en-US" dirty="0">
              <a:latin typeface="Arial" panose="020B0604020202020204" pitchFamily="34" charset="0"/>
              <a:ea typeface="宋体" panose="02010600030101010101" pitchFamily="2" charset="-122"/>
            </a:endParaRPr>
          </a:p>
        </p:txBody>
      </p:sp>
      <p:sp>
        <p:nvSpPr>
          <p:cNvPr id="19473" name="正圆 1597"/>
          <p:cNvSpPr/>
          <p:nvPr/>
        </p:nvSpPr>
        <p:spPr>
          <a:xfrm>
            <a:off x="7152005" y="3393123"/>
            <a:ext cx="4213225" cy="1193800"/>
          </a:xfrm>
          <a:prstGeom prst="ellipse">
            <a:avLst/>
          </a:prstGeom>
          <a:solidFill>
            <a:schemeClr val="bg1"/>
          </a:solidFill>
          <a:ln w="28575" cap="flat" cmpd="sng">
            <a:solidFill>
              <a:srgbClr val="800080"/>
            </a:solidFill>
            <a:prstDash val="solid"/>
            <a:round/>
            <a:headEnd type="none" w="med" len="med"/>
            <a:tailEnd type="none" w="med" len="med"/>
          </a:ln>
        </p:spPr>
        <p:txBody>
          <a:bodyPr anchor="ctr"/>
          <a:lstStyle/>
          <a:p>
            <a:pPr lvl="0" indent="0" algn="ctr"/>
            <a:r>
              <a:rPr lang="zh-CN" altLang="en-US" sz="2800" dirty="0">
                <a:latin typeface="Arial" panose="020B0604020202020204" pitchFamily="34" charset="0"/>
                <a:ea typeface="微软雅黑" panose="020B0503020204020204" pitchFamily="34" charset="-122"/>
              </a:rPr>
              <a:t>技术型成果</a:t>
            </a:r>
          </a:p>
        </p:txBody>
      </p:sp>
      <p:sp>
        <p:nvSpPr>
          <p:cNvPr id="3" name="圆角矩形 2"/>
          <p:cNvSpPr/>
          <p:nvPr/>
        </p:nvSpPr>
        <p:spPr>
          <a:xfrm>
            <a:off x="1017905" y="1091565"/>
            <a:ext cx="1291590" cy="472440"/>
          </a:xfrm>
          <a:prstGeom prst="roundRect">
            <a:avLst/>
          </a:prstGeom>
          <a:noFill/>
          <a:ln w="254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xmlns:p14="http://schemas.microsoft.com/office/powerpoint/2010/main">
    <mc:Choice Requires="p14">
      <p:transition p14:dur="9"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47" presetClass="entr" presetSubtype="0" fill="hold" grpId="1" nodeType="after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anim calcmode="lin" valueType="num">
                                      <p:cBhvr>
                                        <p:cTn id="11" dur="500" fill="hold"/>
                                        <p:tgtEl>
                                          <p:spTgt spid="8"/>
                                        </p:tgtEl>
                                        <p:attrNameLst>
                                          <p:attrName>ppt_x</p:attrName>
                                        </p:attrNameLst>
                                      </p:cBhvr>
                                      <p:tavLst>
                                        <p:tav tm="0">
                                          <p:val>
                                            <p:strVal val="#ppt_x"/>
                                          </p:val>
                                        </p:tav>
                                        <p:tav tm="100000">
                                          <p:val>
                                            <p:strVal val="#ppt_x"/>
                                          </p:val>
                                        </p:tav>
                                      </p:tavLst>
                                    </p:anim>
                                    <p:anim calcmode="lin" valueType="num">
                                      <p:cBhvr>
                                        <p:cTn id="12" dur="500" fill="hold"/>
                                        <p:tgtEl>
                                          <p:spTgt spid="8"/>
                                        </p:tgtEl>
                                        <p:attrNameLst>
                                          <p:attrName>ppt_y</p:attrName>
                                        </p:attrNameLst>
                                      </p:cBhvr>
                                      <p:tavLst>
                                        <p:tav tm="0">
                                          <p:val>
                                            <p:strVal val="#ppt_y-.1"/>
                                          </p:val>
                                        </p:tav>
                                        <p:tav tm="100000">
                                          <p:val>
                                            <p:strVal val="#ppt_y"/>
                                          </p:val>
                                        </p:tav>
                                      </p:tavLst>
                                    </p:anim>
                                  </p:childTnLst>
                                </p:cTn>
                              </p:par>
                              <p:par>
                                <p:cTn id="13" presetID="47" presetClass="entr" presetSubtype="0" fill="hold" grpId="1" nodeType="withEffect">
                                  <p:stCondLst>
                                    <p:cond delay="0"/>
                                  </p:stCondLst>
                                  <p:childTnLst>
                                    <p:set>
                                      <p:cBhvr>
                                        <p:cTn id="14" dur="1" fill="hold">
                                          <p:stCondLst>
                                            <p:cond delay="0"/>
                                          </p:stCondLst>
                                        </p:cTn>
                                        <p:tgtEl>
                                          <p:spTgt spid="19472"/>
                                        </p:tgtEl>
                                        <p:attrNameLst>
                                          <p:attrName>style.visibility</p:attrName>
                                        </p:attrNameLst>
                                      </p:cBhvr>
                                      <p:to>
                                        <p:strVal val="visible"/>
                                      </p:to>
                                    </p:set>
                                    <p:animEffect transition="in" filter="fade">
                                      <p:cBhvr>
                                        <p:cTn id="15" dur="500"/>
                                        <p:tgtEl>
                                          <p:spTgt spid="19472"/>
                                        </p:tgtEl>
                                      </p:cBhvr>
                                    </p:animEffect>
                                    <p:anim calcmode="lin" valueType="num">
                                      <p:cBhvr>
                                        <p:cTn id="16" dur="500" fill="hold"/>
                                        <p:tgtEl>
                                          <p:spTgt spid="19472"/>
                                        </p:tgtEl>
                                        <p:attrNameLst>
                                          <p:attrName>ppt_x</p:attrName>
                                        </p:attrNameLst>
                                      </p:cBhvr>
                                      <p:tavLst>
                                        <p:tav tm="0">
                                          <p:val>
                                            <p:strVal val="#ppt_x"/>
                                          </p:val>
                                        </p:tav>
                                        <p:tav tm="100000">
                                          <p:val>
                                            <p:strVal val="#ppt_x"/>
                                          </p:val>
                                        </p:tav>
                                      </p:tavLst>
                                    </p:anim>
                                    <p:anim calcmode="lin" valueType="num">
                                      <p:cBhvr>
                                        <p:cTn id="17" dur="500" fill="hold"/>
                                        <p:tgtEl>
                                          <p:spTgt spid="19472"/>
                                        </p:tgtEl>
                                        <p:attrNameLst>
                                          <p:attrName>ppt_y</p:attrName>
                                        </p:attrNameLst>
                                      </p:cBhvr>
                                      <p:tavLst>
                                        <p:tav tm="0">
                                          <p:val>
                                            <p:strVal val="#ppt_y-.1"/>
                                          </p:val>
                                        </p:tav>
                                        <p:tav tm="100000">
                                          <p:val>
                                            <p:strVal val="#ppt_y"/>
                                          </p:val>
                                        </p:tav>
                                      </p:tavLst>
                                    </p:anim>
                                  </p:childTnLst>
                                </p:cTn>
                              </p:par>
                              <p:par>
                                <p:cTn id="18" presetID="47" presetClass="entr" presetSubtype="0" fill="hold" grpId="1" nodeType="withEffect">
                                  <p:stCondLst>
                                    <p:cond delay="0"/>
                                  </p:stCondLst>
                                  <p:childTnLst>
                                    <p:set>
                                      <p:cBhvr>
                                        <p:cTn id="19" dur="1" fill="hold">
                                          <p:stCondLst>
                                            <p:cond delay="0"/>
                                          </p:stCondLst>
                                        </p:cTn>
                                        <p:tgtEl>
                                          <p:spTgt spid="19473"/>
                                        </p:tgtEl>
                                        <p:attrNameLst>
                                          <p:attrName>style.visibility</p:attrName>
                                        </p:attrNameLst>
                                      </p:cBhvr>
                                      <p:to>
                                        <p:strVal val="visible"/>
                                      </p:to>
                                    </p:set>
                                    <p:animEffect transition="in" filter="fade">
                                      <p:cBhvr>
                                        <p:cTn id="20" dur="500"/>
                                        <p:tgtEl>
                                          <p:spTgt spid="19473"/>
                                        </p:tgtEl>
                                      </p:cBhvr>
                                    </p:animEffect>
                                    <p:anim calcmode="lin" valueType="num">
                                      <p:cBhvr>
                                        <p:cTn id="21" dur="500" fill="hold"/>
                                        <p:tgtEl>
                                          <p:spTgt spid="19473"/>
                                        </p:tgtEl>
                                        <p:attrNameLst>
                                          <p:attrName>ppt_x</p:attrName>
                                        </p:attrNameLst>
                                      </p:cBhvr>
                                      <p:tavLst>
                                        <p:tav tm="0">
                                          <p:val>
                                            <p:strVal val="#ppt_x"/>
                                          </p:val>
                                        </p:tav>
                                        <p:tav tm="100000">
                                          <p:val>
                                            <p:strVal val="#ppt_x"/>
                                          </p:val>
                                        </p:tav>
                                      </p:tavLst>
                                    </p:anim>
                                    <p:anim calcmode="lin" valueType="num">
                                      <p:cBhvr>
                                        <p:cTn id="22" dur="500" fill="hold"/>
                                        <p:tgtEl>
                                          <p:spTgt spid="1947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8" grpId="0" animBg="1"/>
      <p:bldP spid="8" grpId="1" bldLvl="0" animBg="1"/>
      <p:bldP spid="19472" grpId="0" animBg="1"/>
      <p:bldP spid="19472" grpId="1" bldLvl="0" animBg="1"/>
      <p:bldP spid="19473" grpId="0" animBg="1"/>
      <p:bldP spid="19473" grpId="1"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C:\Users\yue\Desktop\火狐截图_2018-11-16T01-15-23.463Z.png火狐截图_2018-11-16T01-15-23.463Z"/>
          <p:cNvPicPr>
            <a:picLocks noChangeAspect="1"/>
          </p:cNvPicPr>
          <p:nvPr/>
        </p:nvPicPr>
        <p:blipFill>
          <a:blip r:embed="rId2"/>
          <a:srcRect/>
          <a:stretch>
            <a:fillRect/>
          </a:stretch>
        </p:blipFill>
        <p:spPr>
          <a:xfrm>
            <a:off x="-5080" y="-10795"/>
            <a:ext cx="12262485" cy="6882130"/>
          </a:xfrm>
          <a:prstGeom prst="rect">
            <a:avLst/>
          </a:prstGeom>
        </p:spPr>
      </p:pic>
      <p:grpSp>
        <p:nvGrpSpPr>
          <p:cNvPr id="15" name="Group 11"/>
          <p:cNvGrpSpPr/>
          <p:nvPr/>
        </p:nvGrpSpPr>
        <p:grpSpPr>
          <a:xfrm>
            <a:off x="817320" y="3507423"/>
            <a:ext cx="10390430" cy="1194435"/>
            <a:chOff x="2208" y="0"/>
            <a:chExt cx="16362" cy="1881"/>
          </a:xfrm>
        </p:grpSpPr>
        <p:sp>
          <p:nvSpPr>
            <p:cNvPr id="16" name="AutoShape 12"/>
            <p:cNvSpPr/>
            <p:nvPr/>
          </p:nvSpPr>
          <p:spPr>
            <a:xfrm>
              <a:off x="2208" y="315"/>
              <a:ext cx="8190" cy="1175"/>
            </a:xfrm>
            <a:prstGeom prst="roundRect">
              <a:avLst>
                <a:gd name="adj" fmla="val 16667"/>
              </a:avLst>
            </a:prstGeom>
            <a:solidFill>
              <a:schemeClr val="bg1"/>
            </a:solidFill>
            <a:ln w="28575" cap="flat" cmpd="sng">
              <a:solidFill>
                <a:srgbClr val="008000"/>
              </a:solidFill>
              <a:prstDash val="solid"/>
              <a:round/>
              <a:headEnd type="none" w="med" len="med"/>
              <a:tailEnd type="none" w="med" len="med"/>
            </a:ln>
          </p:spPr>
          <p:txBody>
            <a:bodyPr wrap="none" anchor="ctr"/>
            <a:lstStyle/>
            <a:p>
              <a:pPr lvl="0" indent="0" algn="ctr"/>
              <a:r>
                <a:rPr lang="zh-CN" altLang="en-US" sz="2400" dirty="0">
                  <a:latin typeface="微软雅黑" panose="020B0503020204020204" pitchFamily="34" charset="-122"/>
                  <a:ea typeface="微软雅黑" panose="020B0503020204020204" pitchFamily="34" charset="-122"/>
                  <a:sym typeface="+mn-ea"/>
                </a:rPr>
                <a:t>年鉴 百科 词典 统计数据 图片</a:t>
              </a:r>
              <a:endParaRPr lang="zh-CN" altLang="en-US" sz="2400" dirty="0">
                <a:latin typeface="微软雅黑" panose="020B0503020204020204" pitchFamily="34" charset="-122"/>
                <a:ea typeface="微软雅黑" panose="020B0503020204020204" pitchFamily="34" charset="-122"/>
              </a:endParaRPr>
            </a:p>
          </p:txBody>
        </p:sp>
        <p:sp>
          <p:nvSpPr>
            <p:cNvPr id="17" name="AutoShape 13"/>
            <p:cNvSpPr/>
            <p:nvPr/>
          </p:nvSpPr>
          <p:spPr>
            <a:xfrm>
              <a:off x="10421" y="600"/>
              <a:ext cx="1202" cy="600"/>
            </a:xfrm>
            <a:prstGeom prst="rightArrow">
              <a:avLst>
                <a:gd name="adj1" fmla="val 50000"/>
                <a:gd name="adj2" fmla="val 49962"/>
              </a:avLst>
            </a:prstGeom>
            <a:solidFill>
              <a:schemeClr val="bg1"/>
            </a:solidFill>
            <a:ln w="28575" cap="flat" cmpd="sng">
              <a:solidFill>
                <a:srgbClr val="008000"/>
              </a:solidFill>
              <a:prstDash val="solid"/>
              <a:miter/>
              <a:headEnd type="none" w="med" len="med"/>
              <a:tailEnd type="none" w="med" len="med"/>
            </a:ln>
          </p:spPr>
          <p:txBody>
            <a:bodyPr anchor="ctr"/>
            <a:lstStyle/>
            <a:p>
              <a:pPr lvl="0" indent="0"/>
              <a:endParaRPr lang="zh-CN" altLang="en-US" dirty="0">
                <a:latin typeface="微软雅黑" panose="020B0503020204020204" pitchFamily="34" charset="-122"/>
                <a:ea typeface="微软雅黑" panose="020B0503020204020204" pitchFamily="34" charset="-122"/>
              </a:endParaRPr>
            </a:p>
          </p:txBody>
        </p:sp>
        <p:sp>
          <p:nvSpPr>
            <p:cNvPr id="18" name="正圆 1597"/>
            <p:cNvSpPr/>
            <p:nvPr/>
          </p:nvSpPr>
          <p:spPr>
            <a:xfrm>
              <a:off x="11935" y="0"/>
              <a:ext cx="6635" cy="1881"/>
            </a:xfrm>
            <a:prstGeom prst="ellipse">
              <a:avLst/>
            </a:prstGeom>
            <a:solidFill>
              <a:schemeClr val="bg1"/>
            </a:solidFill>
            <a:ln w="28575" cap="flat" cmpd="sng">
              <a:solidFill>
                <a:srgbClr val="008000"/>
              </a:solidFill>
              <a:prstDash val="solid"/>
              <a:round/>
              <a:headEnd type="none" w="med" len="med"/>
              <a:tailEnd type="none" w="med" len="med"/>
            </a:ln>
          </p:spPr>
          <p:txBody>
            <a:bodyPr anchor="ctr"/>
            <a:lstStyle/>
            <a:p>
              <a:pPr lvl="0" indent="0" algn="ctr"/>
              <a:r>
                <a:rPr lang="zh-CN" altLang="en-US" sz="2800" dirty="0">
                  <a:latin typeface="Arial" panose="020B0604020202020204" pitchFamily="34" charset="0"/>
                  <a:ea typeface="微软雅黑" panose="020B0503020204020204" pitchFamily="34" charset="-122"/>
                </a:rPr>
                <a:t>事实性资料基础</a:t>
              </a:r>
            </a:p>
          </p:txBody>
        </p:sp>
      </p:grpSp>
      <p:sp>
        <p:nvSpPr>
          <p:cNvPr id="19" name="圆角矩形 18"/>
          <p:cNvSpPr/>
          <p:nvPr/>
        </p:nvSpPr>
        <p:spPr>
          <a:xfrm>
            <a:off x="3606800" y="1812925"/>
            <a:ext cx="5758815" cy="378460"/>
          </a:xfrm>
          <a:prstGeom prst="roundRect">
            <a:avLst/>
          </a:prstGeom>
          <a:noFill/>
          <a:ln w="254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xmlns:p14="http://schemas.microsoft.com/office/powerpoint/2010/main">
    <mc:Choice Requires="p14">
      <p:transition p14:dur="9"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160431_3*i*0"/>
  <p:tag name="KSO_WM_TEMPLATE_CATEGORY" val="diagram"/>
  <p:tag name="KSO_WM_TEMPLATE_INDEX" val="160431"/>
  <p:tag name="KSO_WM_UNIT_INDEX" val="0"/>
</p:tagLst>
</file>

<file path=ppt/tags/tag10.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431"/>
  <p:tag name="KSO_WM_TAG_VERSION" val="1.0"/>
  <p:tag name="KSO_WM_BEAUTIFY_FLAG" val="#wm#"/>
  <p:tag name="KSO_WM_UNIT_TYPE" val="m_i"/>
  <p:tag name="KSO_WM_UNIT_INDEX" val="1_6"/>
  <p:tag name="KSO_WM_UNIT_ID" val="diagram160431_3*m_i*1_6"/>
  <p:tag name="KSO_WM_UNIT_CLEAR" val="1"/>
  <p:tag name="KSO_WM_UNIT_LAYERLEVEL" val="1_1"/>
  <p:tag name="KSO_WM_DIAGRAM_GROUP_CODE" val="m1-1"/>
  <p:tag name="KSO_WM_UNIT_FILL_FORE_SCHEMECOLOR_INDEX" val="6"/>
  <p:tag name="KSO_WM_UNIT_FILL_TYPE" val="1"/>
  <p:tag name="KSO_WM_UNIT_TEXT_FILL_FORE_SCHEMECOLOR_INDEX" val="14"/>
  <p:tag name="KSO_WM_UNIT_TEXT_FILL_TYPE" val="1"/>
</p:tagLst>
</file>

<file path=ppt/tags/tag100.xml><?xml version="1.0" encoding="utf-8"?>
<p:tagLst xmlns:a="http://schemas.openxmlformats.org/drawingml/2006/main" xmlns:r="http://schemas.openxmlformats.org/officeDocument/2006/relationships" xmlns:p="http://schemas.openxmlformats.org/presentationml/2006/main">
  <p:tag name="MH" val="20161009131554"/>
  <p:tag name="MH_LIBRARY" val="GRAPHIC"/>
  <p:tag name="MH_TYPE" val="PageTitle"/>
  <p:tag name="MH_ORDER" val="PageTitle"/>
</p:tagLst>
</file>

<file path=ppt/tags/tag101.xml><?xml version="1.0" encoding="utf-8"?>
<p:tagLst xmlns:a="http://schemas.openxmlformats.org/drawingml/2006/main" xmlns:r="http://schemas.openxmlformats.org/officeDocument/2006/relationships" xmlns:p="http://schemas.openxmlformats.org/presentationml/2006/main">
  <p:tag name="MH" val="20161009131554"/>
  <p:tag name="MH_LIBRARY" val="GRAPHIC"/>
  <p:tag name="MH_TYPE" val="PageTitle"/>
  <p:tag name="MH_ORDER" val="PageTitle"/>
</p:tagLst>
</file>

<file path=ppt/tags/tag102.xml><?xml version="1.0" encoding="utf-8"?>
<p:tagLst xmlns:a="http://schemas.openxmlformats.org/drawingml/2006/main" xmlns:r="http://schemas.openxmlformats.org/officeDocument/2006/relationships" xmlns:p="http://schemas.openxmlformats.org/presentationml/2006/main">
  <p:tag name="MH" val="20161009131554"/>
  <p:tag name="MH_LIBRARY" val="GRAPHIC"/>
  <p:tag name="MH_TYPE" val="PageTitle"/>
  <p:tag name="MH_ORDER" val="PageTitle"/>
</p:tagLst>
</file>

<file path=ppt/tags/tag11.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431"/>
  <p:tag name="KSO_WM_TAG_VERSION" val="1.0"/>
  <p:tag name="KSO_WM_BEAUTIFY_FLAG" val="#wm#"/>
  <p:tag name="KSO_WM_UNIT_TYPE" val="m_i"/>
  <p:tag name="KSO_WM_UNIT_INDEX" val="1_7"/>
  <p:tag name="KSO_WM_UNIT_ID" val="diagram160431_3*m_i*1_7"/>
  <p:tag name="KSO_WM_UNIT_CLEAR" val="1"/>
  <p:tag name="KSO_WM_UNIT_LAYERLEVEL" val="1_1"/>
  <p:tag name="KSO_WM_DIAGRAM_GROUP_CODE" val="m1-1"/>
  <p:tag name="KSO_WM_UNIT_LINE_FORE_SCHEMECOLOR_INDEX" val="6"/>
  <p:tag name="KSO_WM_UNIT_LINE_FILL_TYPE" val="2"/>
</p:tagLst>
</file>

<file path=ppt/tags/tag12.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431"/>
  <p:tag name="KSO_WM_TAG_VERSION" val="1.0"/>
  <p:tag name="KSO_WM_BEAUTIFY_FLAG" val="#wm#"/>
  <p:tag name="KSO_WM_UNIT_TYPE" val="m_i"/>
  <p:tag name="KSO_WM_UNIT_INDEX" val="1_8"/>
  <p:tag name="KSO_WM_UNIT_ID" val="diagram160431_3*m_i*1_8"/>
  <p:tag name="KSO_WM_UNIT_CLEAR" val="1"/>
  <p:tag name="KSO_WM_UNIT_LAYERLEVEL" val="1_1"/>
  <p:tag name="KSO_WM_DIAGRAM_GROUP_CODE" val="m1-1"/>
  <p:tag name="KSO_WM_UNIT_LINE_FORE_SCHEMECOLOR_INDEX" val="6"/>
  <p:tag name="KSO_WM_UNIT_LINE_FILL_TYPE" val="2"/>
</p:tagLst>
</file>

<file path=ppt/tags/tag13.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431"/>
  <p:tag name="KSO_WM_TAG_VERSION" val="1.0"/>
  <p:tag name="KSO_WM_BEAUTIFY_FLAG" val="#wm#"/>
  <p:tag name="KSO_WM_UNIT_TYPE" val="m_i"/>
  <p:tag name="KSO_WM_UNIT_INDEX" val="1_9"/>
  <p:tag name="KSO_WM_UNIT_ID" val="diagram160431_3*m_i*1_9"/>
  <p:tag name="KSO_WM_UNIT_CLEAR" val="1"/>
  <p:tag name="KSO_WM_UNIT_LAYERLEVEL" val="1_1"/>
  <p:tag name="KSO_WM_DIAGRAM_GROUP_CODE" val="m1-1"/>
  <p:tag name="KSO_WM_UNIT_LINE_FORE_SCHEMECOLOR_INDEX" val="6"/>
  <p:tag name="KSO_WM_UNIT_LINE_FILL_TYPE" val="2"/>
</p:tagLst>
</file>

<file path=ppt/tags/tag14.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431"/>
  <p:tag name="KSO_WM_TAG_VERSION" val="1.0"/>
  <p:tag name="KSO_WM_BEAUTIFY_FLAG" val="#wm#"/>
  <p:tag name="KSO_WM_UNIT_TYPE" val="m_i"/>
  <p:tag name="KSO_WM_UNIT_INDEX" val="1_10"/>
  <p:tag name="KSO_WM_UNIT_ID" val="diagram160431_3*m_i*1_10"/>
  <p:tag name="KSO_WM_UNIT_CLEAR" val="1"/>
  <p:tag name="KSO_WM_UNIT_LAYERLEVEL" val="1_1"/>
  <p:tag name="KSO_WM_DIAGRAM_GROUP_CODE" val="m1-1"/>
  <p:tag name="KSO_WM_UNIT_LINE_FORE_SCHEMECOLOR_INDEX" val="6"/>
  <p:tag name="KSO_WM_UNIT_LINE_FILL_TYPE" val="2"/>
</p:tagLst>
</file>

<file path=ppt/tags/tag15.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431"/>
  <p:tag name="KSO_WM_TAG_VERSION" val="1.0"/>
  <p:tag name="KSO_WM_BEAUTIFY_FLAG" val="#wm#"/>
  <p:tag name="KSO_WM_UNIT_TYPE" val="m_h_f"/>
  <p:tag name="KSO_WM_UNIT_INDEX" val="1_2_1"/>
  <p:tag name="KSO_WM_UNIT_ID" val="diagram160431_3*m_h_f*1_2_1"/>
  <p:tag name="KSO_WM_UNIT_CLEAR" val="1"/>
  <p:tag name="KSO_WM_UNIT_LAYERLEVEL" val="1_1_1"/>
  <p:tag name="KSO_WM_UNIT_VALUE" val="63"/>
  <p:tag name="KSO_WM_UNIT_HIGHLIGHT" val="0"/>
  <p:tag name="KSO_WM_UNIT_COMPATIBLE" val="0"/>
  <p:tag name="KSO_WM_DIAGRAM_GROUP_CODE" val="m1-1"/>
  <p:tag name="KSO_WM_UNIT_PRESET_TEXT" val="LOREM IPSUM DOLOR SIT AMET, CONSECTETUR ADIPISICING ELIT, SED DO EIUSMOD TEMPOR INCIDIDUNT"/>
  <p:tag name="KSO_WM_UNIT_TEXT_FILL_FORE_SCHEMECOLOR_INDEX" val="13"/>
  <p:tag name="KSO_WM_UNIT_TEXT_FILL_TYPE" val="1"/>
</p:tagLst>
</file>

<file path=ppt/tags/tag16.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431"/>
  <p:tag name="KSO_WM_TAG_VERSION" val="1.0"/>
  <p:tag name="KSO_WM_BEAUTIFY_FLAG" val="#wm#"/>
  <p:tag name="KSO_WM_UNIT_TYPE" val="m_h_f"/>
  <p:tag name="KSO_WM_UNIT_INDEX" val="1_1_1"/>
  <p:tag name="KSO_WM_UNIT_ID" val="diagram160431_3*m_h_f*1_1_1"/>
  <p:tag name="KSO_WM_UNIT_CLEAR" val="1"/>
  <p:tag name="KSO_WM_UNIT_LAYERLEVEL" val="1_1_1"/>
  <p:tag name="KSO_WM_UNIT_VALUE" val="63"/>
  <p:tag name="KSO_WM_UNIT_HIGHLIGHT" val="0"/>
  <p:tag name="KSO_WM_UNIT_COMPATIBLE" val="0"/>
  <p:tag name="KSO_WM_DIAGRAM_GROUP_CODE" val="m1-1"/>
  <p:tag name="KSO_WM_UNIT_PRESET_TEXT" val="LOREM IPSUM DOLOR SIT AMET, CONSECTETUR ADIPISICING ELIT, SED DO EIUSMOD TEMPOR INCIDIDUNT"/>
  <p:tag name="KSO_WM_UNIT_TEXT_FILL_FORE_SCHEMECOLOR_INDEX" val="13"/>
  <p:tag name="KSO_WM_UNIT_TEXT_FILL_TYPE" val="1"/>
</p:tagLst>
</file>

<file path=ppt/tags/tag17.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431"/>
  <p:tag name="KSO_WM_TAG_VERSION" val="1.0"/>
  <p:tag name="KSO_WM_BEAUTIFY_FLAG" val="#wm#"/>
  <p:tag name="KSO_WM_UNIT_TYPE" val="m_i"/>
  <p:tag name="KSO_WM_UNIT_INDEX" val="1_1"/>
  <p:tag name="KSO_WM_UNIT_ID" val="diagram160431_3*m_i*1_1"/>
  <p:tag name="KSO_WM_UNIT_CLEAR" val="1"/>
  <p:tag name="KSO_WM_UNIT_LAYERLEVEL" val="1_1"/>
  <p:tag name="KSO_WM_DIAGRAM_GROUP_CODE" val="m1-1"/>
  <p:tag name="KSO_WM_UNIT_FILL_FORE_SCHEMECOLOR_INDEX" val="5"/>
  <p:tag name="KSO_WM_UNIT_FILL_TYPE" val="1"/>
  <p:tag name="KSO_WM_UNIT_TEXT_FILL_FORE_SCHEMECOLOR_INDEX" val="14"/>
  <p:tag name="KSO_WM_UNIT_TEXT_FILL_TYPE" val="1"/>
</p:tagLst>
</file>

<file path=ppt/tags/tag18.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431"/>
  <p:tag name="KSO_WM_TAG_VERSION" val="1.0"/>
  <p:tag name="KSO_WM_BEAUTIFY_FLAG" val="#wm#"/>
  <p:tag name="KSO_WM_UNIT_TYPE" val="m_i"/>
  <p:tag name="KSO_WM_UNIT_INDEX" val="1_2"/>
  <p:tag name="KSO_WM_UNIT_ID" val="diagram160431_3*m_i*1_2"/>
  <p:tag name="KSO_WM_UNIT_CLEAR" val="1"/>
  <p:tag name="KSO_WM_UNIT_LAYERLEVEL" val="1_1"/>
  <p:tag name="KSO_WM_DIAGRAM_GROUP_CODE" val="m1-1"/>
  <p:tag name="KSO_WM_UNIT_LINE_FORE_SCHEMECOLOR_INDEX" val="5"/>
  <p:tag name="KSO_WM_UNIT_LINE_FILL_TYPE" val="2"/>
</p:tagLst>
</file>

<file path=ppt/tags/tag19.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431"/>
  <p:tag name="KSO_WM_TAG_VERSION" val="1.0"/>
  <p:tag name="KSO_WM_BEAUTIFY_FLAG" val="#wm#"/>
  <p:tag name="KSO_WM_UNIT_TYPE" val="m_i"/>
  <p:tag name="KSO_WM_UNIT_INDEX" val="1_3"/>
  <p:tag name="KSO_WM_UNIT_ID" val="diagram160431_3*m_i*1_3"/>
  <p:tag name="KSO_WM_UNIT_CLEAR" val="1"/>
  <p:tag name="KSO_WM_UNIT_LAYERLEVEL" val="1_1"/>
  <p:tag name="KSO_WM_DIAGRAM_GROUP_CODE" val="m1-1"/>
  <p:tag name="KSO_WM_UNIT_LINE_FORE_SCHEMECOLOR_INDEX" val="5"/>
  <p:tag name="KSO_WM_UNIT_LINE_FILL_TYPE" val="2"/>
</p:tagLst>
</file>

<file path=ppt/tags/tag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160431_3*i*14"/>
  <p:tag name="KSO_WM_TEMPLATE_CATEGORY" val="diagram"/>
  <p:tag name="KSO_WM_TEMPLATE_INDEX" val="160431"/>
  <p:tag name="KSO_WM_UNIT_INDEX" val="14"/>
</p:tagLst>
</file>

<file path=ppt/tags/tag20.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431"/>
  <p:tag name="KSO_WM_TAG_VERSION" val="1.0"/>
  <p:tag name="KSO_WM_BEAUTIFY_FLAG" val="#wm#"/>
  <p:tag name="KSO_WM_UNIT_TYPE" val="m_i"/>
  <p:tag name="KSO_WM_UNIT_INDEX" val="1_4"/>
  <p:tag name="KSO_WM_UNIT_ID" val="diagram160431_3*m_i*1_4"/>
  <p:tag name="KSO_WM_UNIT_CLEAR" val="1"/>
  <p:tag name="KSO_WM_UNIT_LAYERLEVEL" val="1_1"/>
  <p:tag name="KSO_WM_DIAGRAM_GROUP_CODE" val="m1-1"/>
  <p:tag name="KSO_WM_UNIT_LINE_FORE_SCHEMECOLOR_INDEX" val="5"/>
  <p:tag name="KSO_WM_UNIT_LINE_FILL_TYPE" val="2"/>
</p:tagLst>
</file>

<file path=ppt/tags/tag21.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431"/>
  <p:tag name="KSO_WM_TAG_VERSION" val="1.0"/>
  <p:tag name="KSO_WM_BEAUTIFY_FLAG" val="#wm#"/>
  <p:tag name="KSO_WM_UNIT_TYPE" val="m_i"/>
  <p:tag name="KSO_WM_UNIT_INDEX" val="1_5"/>
  <p:tag name="KSO_WM_UNIT_ID" val="diagram160431_3*m_i*1_5"/>
  <p:tag name="KSO_WM_UNIT_CLEAR" val="1"/>
  <p:tag name="KSO_WM_UNIT_LAYERLEVEL" val="1_1"/>
  <p:tag name="KSO_WM_DIAGRAM_GROUP_CODE" val="m1-1"/>
  <p:tag name="KSO_WM_UNIT_LINE_FORE_SCHEMECOLOR_INDEX" val="5"/>
  <p:tag name="KSO_WM_UNIT_LINE_FILL_TYPE" val="2"/>
</p:tagLst>
</file>

<file path=ppt/tags/tag22.xml><?xml version="1.0" encoding="utf-8"?>
<p:tagLst xmlns:a="http://schemas.openxmlformats.org/drawingml/2006/main" xmlns:r="http://schemas.openxmlformats.org/officeDocument/2006/relationships" xmlns:p="http://schemas.openxmlformats.org/presentationml/2006/main">
  <p:tag name="MH" val="20161009131554"/>
  <p:tag name="MH_LIBRARY" val="GRAPHIC"/>
  <p:tag name="MH_TYPE" val="PageTitle"/>
  <p:tag name="MH_ORDER" val="PageTitle"/>
</p:tagLst>
</file>

<file path=ppt/tags/tag23.xml><?xml version="1.0" encoding="utf-8"?>
<p:tagLst xmlns:a="http://schemas.openxmlformats.org/drawingml/2006/main" xmlns:r="http://schemas.openxmlformats.org/officeDocument/2006/relationships" xmlns:p="http://schemas.openxmlformats.org/presentationml/2006/main">
  <p:tag name="MH" val="20161009131554"/>
  <p:tag name="MH_LIBRARY" val="GRAPHIC"/>
  <p:tag name="MH_TYPE" val="PageTitle"/>
  <p:tag name="MH_ORDER" val="PageTitle"/>
</p:tagLst>
</file>

<file path=ppt/tags/tag24.xml><?xml version="1.0" encoding="utf-8"?>
<p:tagLst xmlns:a="http://schemas.openxmlformats.org/drawingml/2006/main" xmlns:r="http://schemas.openxmlformats.org/officeDocument/2006/relationships" xmlns:p="http://schemas.openxmlformats.org/presentationml/2006/main">
  <p:tag name="MH" val="20161009131554"/>
  <p:tag name="MH_LIBRARY" val="GRAPHIC"/>
  <p:tag name="MH_TYPE" val="PageTitle"/>
  <p:tag name="MH_ORDER" val="PageTitle"/>
</p:tagLst>
</file>

<file path=ppt/tags/tag25.xml><?xml version="1.0" encoding="utf-8"?>
<p:tagLst xmlns:a="http://schemas.openxmlformats.org/drawingml/2006/main" xmlns:r="http://schemas.openxmlformats.org/officeDocument/2006/relationships" xmlns:p="http://schemas.openxmlformats.org/presentationml/2006/main">
  <p:tag name="MH" val="20161009131554"/>
  <p:tag name="MH_LIBRARY" val="GRAPHIC"/>
  <p:tag name="MH_TYPE" val="PageTitle"/>
  <p:tag name="MH_ORDER" val="PageTitle"/>
</p:tagLst>
</file>

<file path=ppt/tags/tag26.xml><?xml version="1.0" encoding="utf-8"?>
<p:tagLst xmlns:a="http://schemas.openxmlformats.org/drawingml/2006/main" xmlns:r="http://schemas.openxmlformats.org/officeDocument/2006/relationships" xmlns:p="http://schemas.openxmlformats.org/presentationml/2006/main">
  <p:tag name="MH" val="20161009131554"/>
  <p:tag name="MH_LIBRARY" val="GRAPHIC"/>
  <p:tag name="MH_TYPE" val="PageTitle"/>
  <p:tag name="MH_ORDER" val="PageTitle"/>
</p:tagLst>
</file>

<file path=ppt/tags/tag27.xml><?xml version="1.0" encoding="utf-8"?>
<p:tagLst xmlns:a="http://schemas.openxmlformats.org/drawingml/2006/main" xmlns:r="http://schemas.openxmlformats.org/officeDocument/2006/relationships" xmlns:p="http://schemas.openxmlformats.org/presentationml/2006/main">
  <p:tag name="MH" val="20161009131554"/>
  <p:tag name="MH_LIBRARY" val="GRAPHIC"/>
  <p:tag name="MH_TYPE" val="PageTitle"/>
  <p:tag name="MH_ORDER" val="PageTitle"/>
</p:tagLst>
</file>

<file path=ppt/tags/tag28.xml><?xml version="1.0" encoding="utf-8"?>
<p:tagLst xmlns:a="http://schemas.openxmlformats.org/drawingml/2006/main" xmlns:r="http://schemas.openxmlformats.org/officeDocument/2006/relationships" xmlns:p="http://schemas.openxmlformats.org/presentationml/2006/main">
  <p:tag name="MH" val="20161009131554"/>
  <p:tag name="MH_LIBRARY" val="GRAPHIC"/>
  <p:tag name="MH_TYPE" val="PageTitle"/>
  <p:tag name="MH_ORDER" val="PageTitle"/>
</p:tagLst>
</file>

<file path=ppt/tags/tag29.xml><?xml version="1.0" encoding="utf-8"?>
<p:tagLst xmlns:a="http://schemas.openxmlformats.org/drawingml/2006/main" xmlns:r="http://schemas.openxmlformats.org/officeDocument/2006/relationships" xmlns:p="http://schemas.openxmlformats.org/presentationml/2006/main">
  <p:tag name="MH" val="20161009131554"/>
  <p:tag name="MH_LIBRARY" val="GRAPHIC"/>
  <p:tag name="MH_TYPE" val="PageTitle"/>
  <p:tag name="MH_ORDER" val="PageTitle"/>
</p:tagLst>
</file>

<file path=ppt/tags/tag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160431_3*i*27"/>
  <p:tag name="KSO_WM_TEMPLATE_CATEGORY" val="diagram"/>
  <p:tag name="KSO_WM_TEMPLATE_INDEX" val="160431"/>
  <p:tag name="KSO_WM_UNIT_INDEX" val="27"/>
</p:tagLst>
</file>

<file path=ppt/tags/tag30.xml><?xml version="1.0" encoding="utf-8"?>
<p:tagLst xmlns:a="http://schemas.openxmlformats.org/drawingml/2006/main" xmlns:r="http://schemas.openxmlformats.org/officeDocument/2006/relationships" xmlns:p="http://schemas.openxmlformats.org/presentationml/2006/main">
  <p:tag name="MH" val="20161009131554"/>
  <p:tag name="MH_LIBRARY" val="GRAPHIC"/>
  <p:tag name="MH_TYPE" val="PageTitle"/>
  <p:tag name="MH_ORDER" val="PageTitle"/>
</p:tagLst>
</file>

<file path=ppt/tags/tag31.xml><?xml version="1.0" encoding="utf-8"?>
<p:tagLst xmlns:a="http://schemas.openxmlformats.org/drawingml/2006/main" xmlns:r="http://schemas.openxmlformats.org/officeDocument/2006/relationships" xmlns:p="http://schemas.openxmlformats.org/presentationml/2006/main">
  <p:tag name="MH" val="20161009131554"/>
  <p:tag name="MH_LIBRARY" val="GRAPHIC"/>
  <p:tag name="MH_TYPE" val="PageTitle"/>
  <p:tag name="MH_ORDER" val="PageTitle"/>
</p:tagLst>
</file>

<file path=ppt/tags/tag32.xml><?xml version="1.0" encoding="utf-8"?>
<p:tagLst xmlns:a="http://schemas.openxmlformats.org/drawingml/2006/main" xmlns:r="http://schemas.openxmlformats.org/officeDocument/2006/relationships" xmlns:p="http://schemas.openxmlformats.org/presentationml/2006/main">
  <p:tag name="MH" val="20161009131554"/>
  <p:tag name="MH_LIBRARY" val="GRAPHIC"/>
  <p:tag name="MH_TYPE" val="PageTitle"/>
  <p:tag name="MH_ORDER" val="PageTitle"/>
</p:tagLst>
</file>

<file path=ppt/tags/tag33.xml><?xml version="1.0" encoding="utf-8"?>
<p:tagLst xmlns:a="http://schemas.openxmlformats.org/drawingml/2006/main" xmlns:r="http://schemas.openxmlformats.org/officeDocument/2006/relationships" xmlns:p="http://schemas.openxmlformats.org/presentationml/2006/main">
  <p:tag name="MH" val="20161009131554"/>
  <p:tag name="MH_LIBRARY" val="GRAPHIC"/>
  <p:tag name="MH_TYPE" val="PageTitle"/>
  <p:tag name="MH_ORDER" val="PageTitle"/>
</p:tagLst>
</file>

<file path=ppt/tags/tag34.xml><?xml version="1.0" encoding="utf-8"?>
<p:tagLst xmlns:a="http://schemas.openxmlformats.org/drawingml/2006/main" xmlns:r="http://schemas.openxmlformats.org/officeDocument/2006/relationships" xmlns:p="http://schemas.openxmlformats.org/presentationml/2006/main">
  <p:tag name="MH" val="20161009131554"/>
  <p:tag name="MH_LIBRARY" val="GRAPHIC"/>
  <p:tag name="MH_TYPE" val="PageTitle"/>
  <p:tag name="MH_ORDER" val="PageTitle"/>
</p:tagLst>
</file>

<file path=ppt/tags/tag35.xml><?xml version="1.0" encoding="utf-8"?>
<p:tagLst xmlns:a="http://schemas.openxmlformats.org/drawingml/2006/main" xmlns:r="http://schemas.openxmlformats.org/officeDocument/2006/relationships" xmlns:p="http://schemas.openxmlformats.org/presentationml/2006/main">
  <p:tag name="MH" val="20161009131554"/>
  <p:tag name="MH_LIBRARY" val="GRAPHIC"/>
  <p:tag name="MH_TYPE" val="PageTitle"/>
  <p:tag name="MH_ORDER" val="PageTitle"/>
</p:tagLst>
</file>

<file path=ppt/tags/tag36.xml><?xml version="1.0" encoding="utf-8"?>
<p:tagLst xmlns:a="http://schemas.openxmlformats.org/drawingml/2006/main" xmlns:r="http://schemas.openxmlformats.org/officeDocument/2006/relationships" xmlns:p="http://schemas.openxmlformats.org/presentationml/2006/main">
  <p:tag name="MH" val="20161009131554"/>
  <p:tag name="MH_LIBRARY" val="GRAPHIC"/>
  <p:tag name="MH_TYPE" val="PageTitle"/>
  <p:tag name="MH_ORDER" val="PageTitle"/>
</p:tagLst>
</file>

<file path=ppt/tags/tag37.xml><?xml version="1.0" encoding="utf-8"?>
<p:tagLst xmlns:a="http://schemas.openxmlformats.org/drawingml/2006/main" xmlns:r="http://schemas.openxmlformats.org/officeDocument/2006/relationships" xmlns:p="http://schemas.openxmlformats.org/presentationml/2006/main">
  <p:tag name="MH" val="20161009131554"/>
  <p:tag name="MH_LIBRARY" val="GRAPHIC"/>
  <p:tag name="MH_TYPE" val="PageTitle"/>
  <p:tag name="MH_ORDER" val="PageTitle"/>
</p:tagLst>
</file>

<file path=ppt/tags/tag38.xml><?xml version="1.0" encoding="utf-8"?>
<p:tagLst xmlns:a="http://schemas.openxmlformats.org/drawingml/2006/main" xmlns:r="http://schemas.openxmlformats.org/officeDocument/2006/relationships" xmlns:p="http://schemas.openxmlformats.org/presentationml/2006/main">
  <p:tag name="MH" val="20161009131554"/>
  <p:tag name="MH_LIBRARY" val="GRAPHIC"/>
  <p:tag name="MH_TYPE" val="PageTitle"/>
  <p:tag name="MH_ORDER" val="PageTitle"/>
</p:tagLst>
</file>

<file path=ppt/tags/tag39.xml><?xml version="1.0" encoding="utf-8"?>
<p:tagLst xmlns:a="http://schemas.openxmlformats.org/drawingml/2006/main" xmlns:r="http://schemas.openxmlformats.org/officeDocument/2006/relationships" xmlns:p="http://schemas.openxmlformats.org/presentationml/2006/main">
  <p:tag name="MH" val="20161009131554"/>
  <p:tag name="MH_LIBRARY" val="GRAPHIC"/>
  <p:tag name="MH_TYPE" val="PageTitle"/>
  <p:tag name="MH_ORDER" val="PageTitle"/>
</p:tagLst>
</file>

<file path=ppt/tags/tag4.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431"/>
  <p:tag name="KSO_WM_TAG_VERSION" val="1.0"/>
  <p:tag name="KSO_WM_BEAUTIFY_FLAG" val="#wm#"/>
  <p:tag name="KSO_WM_UNIT_TYPE" val="m_i"/>
  <p:tag name="KSO_WM_UNIT_INDEX" val="1_11"/>
  <p:tag name="KSO_WM_UNIT_ID" val="diagram160431_3*m_i*1_11"/>
  <p:tag name="KSO_WM_UNIT_CLEAR" val="1"/>
  <p:tag name="KSO_WM_UNIT_LAYERLEVEL" val="1_1"/>
  <p:tag name="KSO_WM_DIAGRAM_GROUP_CODE" val="m1-1"/>
  <p:tag name="KSO_WM_UNIT_FILL_FORE_SCHEMECOLOR_INDEX" val="7"/>
  <p:tag name="KSO_WM_UNIT_FILL_TYPE" val="1"/>
  <p:tag name="KSO_WM_UNIT_TEXT_FILL_FORE_SCHEMECOLOR_INDEX" val="14"/>
  <p:tag name="KSO_WM_UNIT_TEXT_FILL_TYPE" val="1"/>
</p:tagLst>
</file>

<file path=ppt/tags/tag40.xml><?xml version="1.0" encoding="utf-8"?>
<p:tagLst xmlns:a="http://schemas.openxmlformats.org/drawingml/2006/main" xmlns:r="http://schemas.openxmlformats.org/officeDocument/2006/relationships" xmlns:p="http://schemas.openxmlformats.org/presentationml/2006/main">
  <p:tag name="MH" val="20161009131554"/>
  <p:tag name="MH_LIBRARY" val="GRAPHIC"/>
  <p:tag name="MH_TYPE" val="PageTitle"/>
  <p:tag name="MH_ORDER" val="PageTitle"/>
</p:tagLst>
</file>

<file path=ppt/tags/tag4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160431_3*i*0"/>
  <p:tag name="KSO_WM_TEMPLATE_CATEGORY" val="diagram"/>
  <p:tag name="KSO_WM_TEMPLATE_INDEX" val="160431"/>
  <p:tag name="KSO_WM_UNIT_INDEX" val="0"/>
</p:tagLst>
</file>

<file path=ppt/tags/tag4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160431_3*i*14"/>
  <p:tag name="KSO_WM_TEMPLATE_CATEGORY" val="diagram"/>
  <p:tag name="KSO_WM_TEMPLATE_INDEX" val="160431"/>
  <p:tag name="KSO_WM_UNIT_INDEX" val="14"/>
</p:tagLst>
</file>

<file path=ppt/tags/tag4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160431_3*i*27"/>
  <p:tag name="KSO_WM_TEMPLATE_CATEGORY" val="diagram"/>
  <p:tag name="KSO_WM_TEMPLATE_INDEX" val="160431"/>
  <p:tag name="KSO_WM_UNIT_INDEX" val="27"/>
</p:tagLst>
</file>

<file path=ppt/tags/tag44.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431"/>
  <p:tag name="KSO_WM_TAG_VERSION" val="1.0"/>
  <p:tag name="KSO_WM_BEAUTIFY_FLAG" val="#wm#"/>
  <p:tag name="KSO_WM_UNIT_TYPE" val="m_i"/>
  <p:tag name="KSO_WM_UNIT_INDEX" val="1_11"/>
  <p:tag name="KSO_WM_UNIT_ID" val="diagram160431_3*m_i*1_11"/>
  <p:tag name="KSO_WM_UNIT_CLEAR" val="1"/>
  <p:tag name="KSO_WM_UNIT_LAYERLEVEL" val="1_1"/>
  <p:tag name="KSO_WM_DIAGRAM_GROUP_CODE" val="m1-1"/>
  <p:tag name="KSO_WM_UNIT_FILL_FORE_SCHEMECOLOR_INDEX" val="7"/>
  <p:tag name="KSO_WM_UNIT_FILL_TYPE" val="1"/>
  <p:tag name="KSO_WM_UNIT_TEXT_FILL_FORE_SCHEMECOLOR_INDEX" val="14"/>
  <p:tag name="KSO_WM_UNIT_TEXT_FILL_TYPE" val="1"/>
</p:tagLst>
</file>

<file path=ppt/tags/tag45.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431"/>
  <p:tag name="KSO_WM_TAG_VERSION" val="1.0"/>
  <p:tag name="KSO_WM_BEAUTIFY_FLAG" val="#wm#"/>
  <p:tag name="KSO_WM_UNIT_TYPE" val="m_i"/>
  <p:tag name="KSO_WM_UNIT_INDEX" val="1_12"/>
  <p:tag name="KSO_WM_UNIT_ID" val="diagram160431_3*m_i*1_12"/>
  <p:tag name="KSO_WM_UNIT_CLEAR" val="1"/>
  <p:tag name="KSO_WM_UNIT_LAYERLEVEL" val="1_1"/>
  <p:tag name="KSO_WM_DIAGRAM_GROUP_CODE" val="m1-1"/>
  <p:tag name="KSO_WM_UNIT_LINE_FORE_SCHEMECOLOR_INDEX" val="7"/>
  <p:tag name="KSO_WM_UNIT_LINE_FILL_TYPE" val="2"/>
</p:tagLst>
</file>

<file path=ppt/tags/tag46.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431"/>
  <p:tag name="KSO_WM_TAG_VERSION" val="1.0"/>
  <p:tag name="KSO_WM_BEAUTIFY_FLAG" val="#wm#"/>
  <p:tag name="KSO_WM_UNIT_TYPE" val="m_i"/>
  <p:tag name="KSO_WM_UNIT_INDEX" val="1_13"/>
  <p:tag name="KSO_WM_UNIT_ID" val="diagram160431_3*m_i*1_13"/>
  <p:tag name="KSO_WM_UNIT_CLEAR" val="1"/>
  <p:tag name="KSO_WM_UNIT_LAYERLEVEL" val="1_1"/>
  <p:tag name="KSO_WM_DIAGRAM_GROUP_CODE" val="m1-1"/>
  <p:tag name="KSO_WM_UNIT_LINE_FORE_SCHEMECOLOR_INDEX" val="7"/>
  <p:tag name="KSO_WM_UNIT_LINE_FILL_TYPE" val="2"/>
</p:tagLst>
</file>

<file path=ppt/tags/tag47.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431"/>
  <p:tag name="KSO_WM_TAG_VERSION" val="1.0"/>
  <p:tag name="KSO_WM_BEAUTIFY_FLAG" val="#wm#"/>
  <p:tag name="KSO_WM_UNIT_TYPE" val="m_i"/>
  <p:tag name="KSO_WM_UNIT_INDEX" val="1_14"/>
  <p:tag name="KSO_WM_UNIT_ID" val="diagram160431_3*m_i*1_14"/>
  <p:tag name="KSO_WM_UNIT_CLEAR" val="1"/>
  <p:tag name="KSO_WM_UNIT_LAYERLEVEL" val="1_1"/>
  <p:tag name="KSO_WM_DIAGRAM_GROUP_CODE" val="m1-1"/>
  <p:tag name="KSO_WM_UNIT_LINE_FORE_SCHEMECOLOR_INDEX" val="7"/>
  <p:tag name="KSO_WM_UNIT_LINE_FILL_TYPE" val="2"/>
</p:tagLst>
</file>

<file path=ppt/tags/tag48.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431"/>
  <p:tag name="KSO_WM_TAG_VERSION" val="1.0"/>
  <p:tag name="KSO_WM_BEAUTIFY_FLAG" val="#wm#"/>
  <p:tag name="KSO_WM_UNIT_TYPE" val="m_i"/>
  <p:tag name="KSO_WM_UNIT_INDEX" val="1_15"/>
  <p:tag name="KSO_WM_UNIT_ID" val="diagram160431_3*m_i*1_15"/>
  <p:tag name="KSO_WM_UNIT_CLEAR" val="1"/>
  <p:tag name="KSO_WM_UNIT_LAYERLEVEL" val="1_1"/>
  <p:tag name="KSO_WM_DIAGRAM_GROUP_CODE" val="m1-1"/>
  <p:tag name="KSO_WM_UNIT_LINE_FORE_SCHEMECOLOR_INDEX" val="7"/>
  <p:tag name="KSO_WM_UNIT_LINE_FILL_TYPE" val="2"/>
</p:tagLst>
</file>

<file path=ppt/tags/tag49.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431"/>
  <p:tag name="KSO_WM_TAG_VERSION" val="1.0"/>
  <p:tag name="KSO_WM_BEAUTIFY_FLAG" val="#wm#"/>
  <p:tag name="KSO_WM_UNIT_TYPE" val="m_h_f"/>
  <p:tag name="KSO_WM_UNIT_INDEX" val="1_3_1"/>
  <p:tag name="KSO_WM_UNIT_ID" val="diagram160431_3*m_h_f*1_3_1"/>
  <p:tag name="KSO_WM_UNIT_CLEAR" val="1"/>
  <p:tag name="KSO_WM_UNIT_LAYERLEVEL" val="1_1_1"/>
  <p:tag name="KSO_WM_UNIT_VALUE" val="63"/>
  <p:tag name="KSO_WM_UNIT_HIGHLIGHT" val="0"/>
  <p:tag name="KSO_WM_UNIT_COMPATIBLE" val="0"/>
  <p:tag name="KSO_WM_DIAGRAM_GROUP_CODE" val="m1-1"/>
  <p:tag name="KSO_WM_UNIT_PRESET_TEXT" val="LOREM IPSUM DOLOR SIT AMET, CONSECTETUR ADIPISICING ELIT, SED DO EIUSMOD TEMPOR INCIDIDUNT"/>
  <p:tag name="KSO_WM_UNIT_TEXT_FILL_FORE_SCHEMECOLOR_INDEX" val="13"/>
  <p:tag name="KSO_WM_UNIT_TEXT_FILL_TYPE" val="1"/>
</p:tagLst>
</file>

<file path=ppt/tags/tag5.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431"/>
  <p:tag name="KSO_WM_TAG_VERSION" val="1.0"/>
  <p:tag name="KSO_WM_BEAUTIFY_FLAG" val="#wm#"/>
  <p:tag name="KSO_WM_UNIT_TYPE" val="m_i"/>
  <p:tag name="KSO_WM_UNIT_INDEX" val="1_12"/>
  <p:tag name="KSO_WM_UNIT_ID" val="diagram160431_3*m_i*1_12"/>
  <p:tag name="KSO_WM_UNIT_CLEAR" val="1"/>
  <p:tag name="KSO_WM_UNIT_LAYERLEVEL" val="1_1"/>
  <p:tag name="KSO_WM_DIAGRAM_GROUP_CODE" val="m1-1"/>
  <p:tag name="KSO_WM_UNIT_LINE_FORE_SCHEMECOLOR_INDEX" val="7"/>
  <p:tag name="KSO_WM_UNIT_LINE_FILL_TYPE" val="2"/>
</p:tagLst>
</file>

<file path=ppt/tags/tag50.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431"/>
  <p:tag name="KSO_WM_TAG_VERSION" val="1.0"/>
  <p:tag name="KSO_WM_BEAUTIFY_FLAG" val="#wm#"/>
  <p:tag name="KSO_WM_UNIT_TYPE" val="m_i"/>
  <p:tag name="KSO_WM_UNIT_INDEX" val="1_6"/>
  <p:tag name="KSO_WM_UNIT_ID" val="diagram160431_3*m_i*1_6"/>
  <p:tag name="KSO_WM_UNIT_CLEAR" val="1"/>
  <p:tag name="KSO_WM_UNIT_LAYERLEVEL" val="1_1"/>
  <p:tag name="KSO_WM_DIAGRAM_GROUP_CODE" val="m1-1"/>
  <p:tag name="KSO_WM_UNIT_FILL_FORE_SCHEMECOLOR_INDEX" val="6"/>
  <p:tag name="KSO_WM_UNIT_FILL_TYPE" val="1"/>
  <p:tag name="KSO_WM_UNIT_TEXT_FILL_FORE_SCHEMECOLOR_INDEX" val="14"/>
  <p:tag name="KSO_WM_UNIT_TEXT_FILL_TYPE" val="1"/>
</p:tagLst>
</file>

<file path=ppt/tags/tag51.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431"/>
  <p:tag name="KSO_WM_TAG_VERSION" val="1.0"/>
  <p:tag name="KSO_WM_BEAUTIFY_FLAG" val="#wm#"/>
  <p:tag name="KSO_WM_UNIT_TYPE" val="m_i"/>
  <p:tag name="KSO_WM_UNIT_INDEX" val="1_7"/>
  <p:tag name="KSO_WM_UNIT_ID" val="diagram160431_3*m_i*1_7"/>
  <p:tag name="KSO_WM_UNIT_CLEAR" val="1"/>
  <p:tag name="KSO_WM_UNIT_LAYERLEVEL" val="1_1"/>
  <p:tag name="KSO_WM_DIAGRAM_GROUP_CODE" val="m1-1"/>
  <p:tag name="KSO_WM_UNIT_LINE_FORE_SCHEMECOLOR_INDEX" val="6"/>
  <p:tag name="KSO_WM_UNIT_LINE_FILL_TYPE" val="2"/>
</p:tagLst>
</file>

<file path=ppt/tags/tag52.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431"/>
  <p:tag name="KSO_WM_TAG_VERSION" val="1.0"/>
  <p:tag name="KSO_WM_BEAUTIFY_FLAG" val="#wm#"/>
  <p:tag name="KSO_WM_UNIT_TYPE" val="m_i"/>
  <p:tag name="KSO_WM_UNIT_INDEX" val="1_8"/>
  <p:tag name="KSO_WM_UNIT_ID" val="diagram160431_3*m_i*1_8"/>
  <p:tag name="KSO_WM_UNIT_CLEAR" val="1"/>
  <p:tag name="KSO_WM_UNIT_LAYERLEVEL" val="1_1"/>
  <p:tag name="KSO_WM_DIAGRAM_GROUP_CODE" val="m1-1"/>
  <p:tag name="KSO_WM_UNIT_LINE_FORE_SCHEMECOLOR_INDEX" val="6"/>
  <p:tag name="KSO_WM_UNIT_LINE_FILL_TYPE" val="2"/>
</p:tagLst>
</file>

<file path=ppt/tags/tag53.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431"/>
  <p:tag name="KSO_WM_TAG_VERSION" val="1.0"/>
  <p:tag name="KSO_WM_BEAUTIFY_FLAG" val="#wm#"/>
  <p:tag name="KSO_WM_UNIT_TYPE" val="m_i"/>
  <p:tag name="KSO_WM_UNIT_INDEX" val="1_9"/>
  <p:tag name="KSO_WM_UNIT_ID" val="diagram160431_3*m_i*1_9"/>
  <p:tag name="KSO_WM_UNIT_CLEAR" val="1"/>
  <p:tag name="KSO_WM_UNIT_LAYERLEVEL" val="1_1"/>
  <p:tag name="KSO_WM_DIAGRAM_GROUP_CODE" val="m1-1"/>
  <p:tag name="KSO_WM_UNIT_LINE_FORE_SCHEMECOLOR_INDEX" val="6"/>
  <p:tag name="KSO_WM_UNIT_LINE_FILL_TYPE" val="2"/>
</p:tagLst>
</file>

<file path=ppt/tags/tag54.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431"/>
  <p:tag name="KSO_WM_TAG_VERSION" val="1.0"/>
  <p:tag name="KSO_WM_BEAUTIFY_FLAG" val="#wm#"/>
  <p:tag name="KSO_WM_UNIT_TYPE" val="m_i"/>
  <p:tag name="KSO_WM_UNIT_INDEX" val="1_10"/>
  <p:tag name="KSO_WM_UNIT_ID" val="diagram160431_3*m_i*1_10"/>
  <p:tag name="KSO_WM_UNIT_CLEAR" val="1"/>
  <p:tag name="KSO_WM_UNIT_LAYERLEVEL" val="1_1"/>
  <p:tag name="KSO_WM_DIAGRAM_GROUP_CODE" val="m1-1"/>
  <p:tag name="KSO_WM_UNIT_LINE_FORE_SCHEMECOLOR_INDEX" val="6"/>
  <p:tag name="KSO_WM_UNIT_LINE_FILL_TYPE" val="2"/>
</p:tagLst>
</file>

<file path=ppt/tags/tag55.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431"/>
  <p:tag name="KSO_WM_TAG_VERSION" val="1.0"/>
  <p:tag name="KSO_WM_BEAUTIFY_FLAG" val="#wm#"/>
  <p:tag name="KSO_WM_UNIT_TYPE" val="m_h_f"/>
  <p:tag name="KSO_WM_UNIT_INDEX" val="1_2_1"/>
  <p:tag name="KSO_WM_UNIT_ID" val="diagram160431_3*m_h_f*1_2_1"/>
  <p:tag name="KSO_WM_UNIT_CLEAR" val="1"/>
  <p:tag name="KSO_WM_UNIT_LAYERLEVEL" val="1_1_1"/>
  <p:tag name="KSO_WM_UNIT_VALUE" val="63"/>
  <p:tag name="KSO_WM_UNIT_HIGHLIGHT" val="0"/>
  <p:tag name="KSO_WM_UNIT_COMPATIBLE" val="0"/>
  <p:tag name="KSO_WM_DIAGRAM_GROUP_CODE" val="m1-1"/>
  <p:tag name="KSO_WM_UNIT_PRESET_TEXT" val="LOREM IPSUM DOLOR SIT AMET, CONSECTETUR ADIPISICING ELIT, SED DO EIUSMOD TEMPOR INCIDIDUNT"/>
  <p:tag name="KSO_WM_UNIT_TEXT_FILL_FORE_SCHEMECOLOR_INDEX" val="13"/>
  <p:tag name="KSO_WM_UNIT_TEXT_FILL_TYPE" val="1"/>
</p:tagLst>
</file>

<file path=ppt/tags/tag56.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431"/>
  <p:tag name="KSO_WM_TAG_VERSION" val="1.0"/>
  <p:tag name="KSO_WM_BEAUTIFY_FLAG" val="#wm#"/>
  <p:tag name="KSO_WM_UNIT_TYPE" val="m_h_f"/>
  <p:tag name="KSO_WM_UNIT_INDEX" val="1_1_1"/>
  <p:tag name="KSO_WM_UNIT_ID" val="diagram160431_3*m_h_f*1_1_1"/>
  <p:tag name="KSO_WM_UNIT_CLEAR" val="1"/>
  <p:tag name="KSO_WM_UNIT_LAYERLEVEL" val="1_1_1"/>
  <p:tag name="KSO_WM_UNIT_VALUE" val="63"/>
  <p:tag name="KSO_WM_UNIT_HIGHLIGHT" val="0"/>
  <p:tag name="KSO_WM_UNIT_COMPATIBLE" val="0"/>
  <p:tag name="KSO_WM_DIAGRAM_GROUP_CODE" val="m1-1"/>
  <p:tag name="KSO_WM_UNIT_PRESET_TEXT" val="LOREM IPSUM DOLOR SIT AMET, CONSECTETUR ADIPISICING ELIT, SED DO EIUSMOD TEMPOR INCIDIDUNT"/>
  <p:tag name="KSO_WM_UNIT_TEXT_FILL_FORE_SCHEMECOLOR_INDEX" val="13"/>
  <p:tag name="KSO_WM_UNIT_TEXT_FILL_TYPE" val="1"/>
</p:tagLst>
</file>

<file path=ppt/tags/tag57.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431"/>
  <p:tag name="KSO_WM_TAG_VERSION" val="1.0"/>
  <p:tag name="KSO_WM_BEAUTIFY_FLAG" val="#wm#"/>
  <p:tag name="KSO_WM_UNIT_TYPE" val="m_i"/>
  <p:tag name="KSO_WM_UNIT_INDEX" val="1_1"/>
  <p:tag name="KSO_WM_UNIT_ID" val="diagram160431_3*m_i*1_1"/>
  <p:tag name="KSO_WM_UNIT_CLEAR" val="1"/>
  <p:tag name="KSO_WM_UNIT_LAYERLEVEL" val="1_1"/>
  <p:tag name="KSO_WM_DIAGRAM_GROUP_CODE" val="m1-1"/>
  <p:tag name="KSO_WM_UNIT_FILL_FORE_SCHEMECOLOR_INDEX" val="5"/>
  <p:tag name="KSO_WM_UNIT_FILL_TYPE" val="1"/>
  <p:tag name="KSO_WM_UNIT_TEXT_FILL_FORE_SCHEMECOLOR_INDEX" val="14"/>
  <p:tag name="KSO_WM_UNIT_TEXT_FILL_TYPE" val="1"/>
</p:tagLst>
</file>

<file path=ppt/tags/tag58.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431"/>
  <p:tag name="KSO_WM_TAG_VERSION" val="1.0"/>
  <p:tag name="KSO_WM_BEAUTIFY_FLAG" val="#wm#"/>
  <p:tag name="KSO_WM_UNIT_TYPE" val="m_i"/>
  <p:tag name="KSO_WM_UNIT_INDEX" val="1_2"/>
  <p:tag name="KSO_WM_UNIT_ID" val="diagram160431_3*m_i*1_2"/>
  <p:tag name="KSO_WM_UNIT_CLEAR" val="1"/>
  <p:tag name="KSO_WM_UNIT_LAYERLEVEL" val="1_1"/>
  <p:tag name="KSO_WM_DIAGRAM_GROUP_CODE" val="m1-1"/>
  <p:tag name="KSO_WM_UNIT_LINE_FORE_SCHEMECOLOR_INDEX" val="5"/>
  <p:tag name="KSO_WM_UNIT_LINE_FILL_TYPE" val="2"/>
</p:tagLst>
</file>

<file path=ppt/tags/tag59.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431"/>
  <p:tag name="KSO_WM_TAG_VERSION" val="1.0"/>
  <p:tag name="KSO_WM_BEAUTIFY_FLAG" val="#wm#"/>
  <p:tag name="KSO_WM_UNIT_TYPE" val="m_i"/>
  <p:tag name="KSO_WM_UNIT_INDEX" val="1_3"/>
  <p:tag name="KSO_WM_UNIT_ID" val="diagram160431_3*m_i*1_3"/>
  <p:tag name="KSO_WM_UNIT_CLEAR" val="1"/>
  <p:tag name="KSO_WM_UNIT_LAYERLEVEL" val="1_1"/>
  <p:tag name="KSO_WM_DIAGRAM_GROUP_CODE" val="m1-1"/>
  <p:tag name="KSO_WM_UNIT_LINE_FORE_SCHEMECOLOR_INDEX" val="5"/>
  <p:tag name="KSO_WM_UNIT_LINE_FILL_TYPE" val="2"/>
</p:tagLst>
</file>

<file path=ppt/tags/tag6.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431"/>
  <p:tag name="KSO_WM_TAG_VERSION" val="1.0"/>
  <p:tag name="KSO_WM_BEAUTIFY_FLAG" val="#wm#"/>
  <p:tag name="KSO_WM_UNIT_TYPE" val="m_i"/>
  <p:tag name="KSO_WM_UNIT_INDEX" val="1_13"/>
  <p:tag name="KSO_WM_UNIT_ID" val="diagram160431_3*m_i*1_13"/>
  <p:tag name="KSO_WM_UNIT_CLEAR" val="1"/>
  <p:tag name="KSO_WM_UNIT_LAYERLEVEL" val="1_1"/>
  <p:tag name="KSO_WM_DIAGRAM_GROUP_CODE" val="m1-1"/>
  <p:tag name="KSO_WM_UNIT_LINE_FORE_SCHEMECOLOR_INDEX" val="7"/>
  <p:tag name="KSO_WM_UNIT_LINE_FILL_TYPE" val="2"/>
</p:tagLst>
</file>

<file path=ppt/tags/tag60.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431"/>
  <p:tag name="KSO_WM_TAG_VERSION" val="1.0"/>
  <p:tag name="KSO_WM_BEAUTIFY_FLAG" val="#wm#"/>
  <p:tag name="KSO_WM_UNIT_TYPE" val="m_i"/>
  <p:tag name="KSO_WM_UNIT_INDEX" val="1_4"/>
  <p:tag name="KSO_WM_UNIT_ID" val="diagram160431_3*m_i*1_4"/>
  <p:tag name="KSO_WM_UNIT_CLEAR" val="1"/>
  <p:tag name="KSO_WM_UNIT_LAYERLEVEL" val="1_1"/>
  <p:tag name="KSO_WM_DIAGRAM_GROUP_CODE" val="m1-1"/>
  <p:tag name="KSO_WM_UNIT_LINE_FORE_SCHEMECOLOR_INDEX" val="5"/>
  <p:tag name="KSO_WM_UNIT_LINE_FILL_TYPE" val="2"/>
</p:tagLst>
</file>

<file path=ppt/tags/tag61.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431"/>
  <p:tag name="KSO_WM_TAG_VERSION" val="1.0"/>
  <p:tag name="KSO_WM_BEAUTIFY_FLAG" val="#wm#"/>
  <p:tag name="KSO_WM_UNIT_TYPE" val="m_i"/>
  <p:tag name="KSO_WM_UNIT_INDEX" val="1_5"/>
  <p:tag name="KSO_WM_UNIT_ID" val="diagram160431_3*m_i*1_5"/>
  <p:tag name="KSO_WM_UNIT_CLEAR" val="1"/>
  <p:tag name="KSO_WM_UNIT_LAYERLEVEL" val="1_1"/>
  <p:tag name="KSO_WM_DIAGRAM_GROUP_CODE" val="m1-1"/>
  <p:tag name="KSO_WM_UNIT_LINE_FORE_SCHEMECOLOR_INDEX" val="5"/>
  <p:tag name="KSO_WM_UNIT_LINE_FILL_TYPE" val="2"/>
</p:tagLst>
</file>

<file path=ppt/tags/tag6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160431_3*i*0"/>
  <p:tag name="KSO_WM_TEMPLATE_CATEGORY" val="diagram"/>
  <p:tag name="KSO_WM_TEMPLATE_INDEX" val="160431"/>
  <p:tag name="KSO_WM_UNIT_INDEX" val="0"/>
</p:tagLst>
</file>

<file path=ppt/tags/tag6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160431_3*i*14"/>
  <p:tag name="KSO_WM_TEMPLATE_CATEGORY" val="diagram"/>
  <p:tag name="KSO_WM_TEMPLATE_INDEX" val="160431"/>
  <p:tag name="KSO_WM_UNIT_INDEX" val="14"/>
</p:tagLst>
</file>

<file path=ppt/tags/tag6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160431_3*i*27"/>
  <p:tag name="KSO_WM_TEMPLATE_CATEGORY" val="diagram"/>
  <p:tag name="KSO_WM_TEMPLATE_INDEX" val="160431"/>
  <p:tag name="KSO_WM_UNIT_INDEX" val="27"/>
</p:tagLst>
</file>

<file path=ppt/tags/tag65.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431"/>
  <p:tag name="KSO_WM_TAG_VERSION" val="1.0"/>
  <p:tag name="KSO_WM_BEAUTIFY_FLAG" val="#wm#"/>
  <p:tag name="KSO_WM_UNIT_TYPE" val="m_i"/>
  <p:tag name="KSO_WM_UNIT_INDEX" val="1_11"/>
  <p:tag name="KSO_WM_UNIT_ID" val="diagram160431_3*m_i*1_11"/>
  <p:tag name="KSO_WM_UNIT_CLEAR" val="1"/>
  <p:tag name="KSO_WM_UNIT_LAYERLEVEL" val="1_1"/>
  <p:tag name="KSO_WM_DIAGRAM_GROUP_CODE" val="m1-1"/>
  <p:tag name="KSO_WM_UNIT_FILL_FORE_SCHEMECOLOR_INDEX" val="7"/>
  <p:tag name="KSO_WM_UNIT_FILL_TYPE" val="1"/>
  <p:tag name="KSO_WM_UNIT_TEXT_FILL_FORE_SCHEMECOLOR_INDEX" val="14"/>
  <p:tag name="KSO_WM_UNIT_TEXT_FILL_TYPE" val="1"/>
</p:tagLst>
</file>

<file path=ppt/tags/tag66.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431"/>
  <p:tag name="KSO_WM_TAG_VERSION" val="1.0"/>
  <p:tag name="KSO_WM_BEAUTIFY_FLAG" val="#wm#"/>
  <p:tag name="KSO_WM_UNIT_TYPE" val="m_i"/>
  <p:tag name="KSO_WM_UNIT_INDEX" val="1_12"/>
  <p:tag name="KSO_WM_UNIT_ID" val="diagram160431_3*m_i*1_12"/>
  <p:tag name="KSO_WM_UNIT_CLEAR" val="1"/>
  <p:tag name="KSO_WM_UNIT_LAYERLEVEL" val="1_1"/>
  <p:tag name="KSO_WM_DIAGRAM_GROUP_CODE" val="m1-1"/>
  <p:tag name="KSO_WM_UNIT_LINE_FORE_SCHEMECOLOR_INDEX" val="7"/>
  <p:tag name="KSO_WM_UNIT_LINE_FILL_TYPE" val="2"/>
</p:tagLst>
</file>

<file path=ppt/tags/tag67.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431"/>
  <p:tag name="KSO_WM_TAG_VERSION" val="1.0"/>
  <p:tag name="KSO_WM_BEAUTIFY_FLAG" val="#wm#"/>
  <p:tag name="KSO_WM_UNIT_TYPE" val="m_i"/>
  <p:tag name="KSO_WM_UNIT_INDEX" val="1_13"/>
  <p:tag name="KSO_WM_UNIT_ID" val="diagram160431_3*m_i*1_13"/>
  <p:tag name="KSO_WM_UNIT_CLEAR" val="1"/>
  <p:tag name="KSO_WM_UNIT_LAYERLEVEL" val="1_1"/>
  <p:tag name="KSO_WM_DIAGRAM_GROUP_CODE" val="m1-1"/>
  <p:tag name="KSO_WM_UNIT_LINE_FORE_SCHEMECOLOR_INDEX" val="7"/>
  <p:tag name="KSO_WM_UNIT_LINE_FILL_TYPE" val="2"/>
</p:tagLst>
</file>

<file path=ppt/tags/tag68.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431"/>
  <p:tag name="KSO_WM_TAG_VERSION" val="1.0"/>
  <p:tag name="KSO_WM_BEAUTIFY_FLAG" val="#wm#"/>
  <p:tag name="KSO_WM_UNIT_TYPE" val="m_i"/>
  <p:tag name="KSO_WM_UNIT_INDEX" val="1_14"/>
  <p:tag name="KSO_WM_UNIT_ID" val="diagram160431_3*m_i*1_14"/>
  <p:tag name="KSO_WM_UNIT_CLEAR" val="1"/>
  <p:tag name="KSO_WM_UNIT_LAYERLEVEL" val="1_1"/>
  <p:tag name="KSO_WM_DIAGRAM_GROUP_CODE" val="m1-1"/>
  <p:tag name="KSO_WM_UNIT_LINE_FORE_SCHEMECOLOR_INDEX" val="7"/>
  <p:tag name="KSO_WM_UNIT_LINE_FILL_TYPE" val="2"/>
</p:tagLst>
</file>

<file path=ppt/tags/tag69.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431"/>
  <p:tag name="KSO_WM_TAG_VERSION" val="1.0"/>
  <p:tag name="KSO_WM_BEAUTIFY_FLAG" val="#wm#"/>
  <p:tag name="KSO_WM_UNIT_TYPE" val="m_i"/>
  <p:tag name="KSO_WM_UNIT_INDEX" val="1_15"/>
  <p:tag name="KSO_WM_UNIT_ID" val="diagram160431_3*m_i*1_15"/>
  <p:tag name="KSO_WM_UNIT_CLEAR" val="1"/>
  <p:tag name="KSO_WM_UNIT_LAYERLEVEL" val="1_1"/>
  <p:tag name="KSO_WM_DIAGRAM_GROUP_CODE" val="m1-1"/>
  <p:tag name="KSO_WM_UNIT_LINE_FORE_SCHEMECOLOR_INDEX" val="7"/>
  <p:tag name="KSO_WM_UNIT_LINE_FILL_TYPE" val="2"/>
</p:tagLst>
</file>

<file path=ppt/tags/tag7.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431"/>
  <p:tag name="KSO_WM_TAG_VERSION" val="1.0"/>
  <p:tag name="KSO_WM_BEAUTIFY_FLAG" val="#wm#"/>
  <p:tag name="KSO_WM_UNIT_TYPE" val="m_i"/>
  <p:tag name="KSO_WM_UNIT_INDEX" val="1_14"/>
  <p:tag name="KSO_WM_UNIT_ID" val="diagram160431_3*m_i*1_14"/>
  <p:tag name="KSO_WM_UNIT_CLEAR" val="1"/>
  <p:tag name="KSO_WM_UNIT_LAYERLEVEL" val="1_1"/>
  <p:tag name="KSO_WM_DIAGRAM_GROUP_CODE" val="m1-1"/>
  <p:tag name="KSO_WM_UNIT_LINE_FORE_SCHEMECOLOR_INDEX" val="7"/>
  <p:tag name="KSO_WM_UNIT_LINE_FILL_TYPE" val="2"/>
</p:tagLst>
</file>

<file path=ppt/tags/tag70.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431"/>
  <p:tag name="KSO_WM_TAG_VERSION" val="1.0"/>
  <p:tag name="KSO_WM_BEAUTIFY_FLAG" val="#wm#"/>
  <p:tag name="KSO_WM_UNIT_TYPE" val="m_h_f"/>
  <p:tag name="KSO_WM_UNIT_INDEX" val="1_3_1"/>
  <p:tag name="KSO_WM_UNIT_ID" val="diagram160431_3*m_h_f*1_3_1"/>
  <p:tag name="KSO_WM_UNIT_CLEAR" val="1"/>
  <p:tag name="KSO_WM_UNIT_LAYERLEVEL" val="1_1_1"/>
  <p:tag name="KSO_WM_UNIT_VALUE" val="63"/>
  <p:tag name="KSO_WM_UNIT_HIGHLIGHT" val="0"/>
  <p:tag name="KSO_WM_UNIT_COMPATIBLE" val="0"/>
  <p:tag name="KSO_WM_DIAGRAM_GROUP_CODE" val="m1-1"/>
  <p:tag name="KSO_WM_UNIT_PRESET_TEXT" val="LOREM IPSUM DOLOR SIT AMET, CONSECTETUR ADIPISICING ELIT, SED DO EIUSMOD TEMPOR INCIDIDUNT"/>
  <p:tag name="KSO_WM_UNIT_TEXT_FILL_FORE_SCHEMECOLOR_INDEX" val="13"/>
  <p:tag name="KSO_WM_UNIT_TEXT_FILL_TYPE" val="1"/>
</p:tagLst>
</file>

<file path=ppt/tags/tag71.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431"/>
  <p:tag name="KSO_WM_TAG_VERSION" val="1.0"/>
  <p:tag name="KSO_WM_BEAUTIFY_FLAG" val="#wm#"/>
  <p:tag name="KSO_WM_UNIT_TYPE" val="m_i"/>
  <p:tag name="KSO_WM_UNIT_INDEX" val="1_6"/>
  <p:tag name="KSO_WM_UNIT_ID" val="diagram160431_3*m_i*1_6"/>
  <p:tag name="KSO_WM_UNIT_CLEAR" val="1"/>
  <p:tag name="KSO_WM_UNIT_LAYERLEVEL" val="1_1"/>
  <p:tag name="KSO_WM_DIAGRAM_GROUP_CODE" val="m1-1"/>
  <p:tag name="KSO_WM_UNIT_FILL_FORE_SCHEMECOLOR_INDEX" val="6"/>
  <p:tag name="KSO_WM_UNIT_FILL_TYPE" val="1"/>
  <p:tag name="KSO_WM_UNIT_TEXT_FILL_FORE_SCHEMECOLOR_INDEX" val="14"/>
  <p:tag name="KSO_WM_UNIT_TEXT_FILL_TYPE" val="1"/>
</p:tagLst>
</file>

<file path=ppt/tags/tag72.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431"/>
  <p:tag name="KSO_WM_TAG_VERSION" val="1.0"/>
  <p:tag name="KSO_WM_BEAUTIFY_FLAG" val="#wm#"/>
  <p:tag name="KSO_WM_UNIT_TYPE" val="m_i"/>
  <p:tag name="KSO_WM_UNIT_INDEX" val="1_7"/>
  <p:tag name="KSO_WM_UNIT_ID" val="diagram160431_3*m_i*1_7"/>
  <p:tag name="KSO_WM_UNIT_CLEAR" val="1"/>
  <p:tag name="KSO_WM_UNIT_LAYERLEVEL" val="1_1"/>
  <p:tag name="KSO_WM_DIAGRAM_GROUP_CODE" val="m1-1"/>
  <p:tag name="KSO_WM_UNIT_LINE_FORE_SCHEMECOLOR_INDEX" val="6"/>
  <p:tag name="KSO_WM_UNIT_LINE_FILL_TYPE" val="2"/>
</p:tagLst>
</file>

<file path=ppt/tags/tag73.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431"/>
  <p:tag name="KSO_WM_TAG_VERSION" val="1.0"/>
  <p:tag name="KSO_WM_BEAUTIFY_FLAG" val="#wm#"/>
  <p:tag name="KSO_WM_UNIT_TYPE" val="m_i"/>
  <p:tag name="KSO_WM_UNIT_INDEX" val="1_8"/>
  <p:tag name="KSO_WM_UNIT_ID" val="diagram160431_3*m_i*1_8"/>
  <p:tag name="KSO_WM_UNIT_CLEAR" val="1"/>
  <p:tag name="KSO_WM_UNIT_LAYERLEVEL" val="1_1"/>
  <p:tag name="KSO_WM_DIAGRAM_GROUP_CODE" val="m1-1"/>
  <p:tag name="KSO_WM_UNIT_LINE_FORE_SCHEMECOLOR_INDEX" val="6"/>
  <p:tag name="KSO_WM_UNIT_LINE_FILL_TYPE" val="2"/>
</p:tagLst>
</file>

<file path=ppt/tags/tag74.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431"/>
  <p:tag name="KSO_WM_TAG_VERSION" val="1.0"/>
  <p:tag name="KSO_WM_BEAUTIFY_FLAG" val="#wm#"/>
  <p:tag name="KSO_WM_UNIT_TYPE" val="m_i"/>
  <p:tag name="KSO_WM_UNIT_INDEX" val="1_9"/>
  <p:tag name="KSO_WM_UNIT_ID" val="diagram160431_3*m_i*1_9"/>
  <p:tag name="KSO_WM_UNIT_CLEAR" val="1"/>
  <p:tag name="KSO_WM_UNIT_LAYERLEVEL" val="1_1"/>
  <p:tag name="KSO_WM_DIAGRAM_GROUP_CODE" val="m1-1"/>
  <p:tag name="KSO_WM_UNIT_LINE_FORE_SCHEMECOLOR_INDEX" val="6"/>
  <p:tag name="KSO_WM_UNIT_LINE_FILL_TYPE" val="2"/>
</p:tagLst>
</file>

<file path=ppt/tags/tag75.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431"/>
  <p:tag name="KSO_WM_TAG_VERSION" val="1.0"/>
  <p:tag name="KSO_WM_BEAUTIFY_FLAG" val="#wm#"/>
  <p:tag name="KSO_WM_UNIT_TYPE" val="m_i"/>
  <p:tag name="KSO_WM_UNIT_INDEX" val="1_10"/>
  <p:tag name="KSO_WM_UNIT_ID" val="diagram160431_3*m_i*1_10"/>
  <p:tag name="KSO_WM_UNIT_CLEAR" val="1"/>
  <p:tag name="KSO_WM_UNIT_LAYERLEVEL" val="1_1"/>
  <p:tag name="KSO_WM_DIAGRAM_GROUP_CODE" val="m1-1"/>
  <p:tag name="KSO_WM_UNIT_LINE_FORE_SCHEMECOLOR_INDEX" val="6"/>
  <p:tag name="KSO_WM_UNIT_LINE_FILL_TYPE" val="2"/>
</p:tagLst>
</file>

<file path=ppt/tags/tag76.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431"/>
  <p:tag name="KSO_WM_TAG_VERSION" val="1.0"/>
  <p:tag name="KSO_WM_BEAUTIFY_FLAG" val="#wm#"/>
  <p:tag name="KSO_WM_UNIT_TYPE" val="m_h_f"/>
  <p:tag name="KSO_WM_UNIT_INDEX" val="1_2_1"/>
  <p:tag name="KSO_WM_UNIT_ID" val="diagram160431_3*m_h_f*1_2_1"/>
  <p:tag name="KSO_WM_UNIT_CLEAR" val="1"/>
  <p:tag name="KSO_WM_UNIT_LAYERLEVEL" val="1_1_1"/>
  <p:tag name="KSO_WM_UNIT_VALUE" val="63"/>
  <p:tag name="KSO_WM_UNIT_HIGHLIGHT" val="0"/>
  <p:tag name="KSO_WM_UNIT_COMPATIBLE" val="0"/>
  <p:tag name="KSO_WM_DIAGRAM_GROUP_CODE" val="m1-1"/>
  <p:tag name="KSO_WM_UNIT_PRESET_TEXT" val="LOREM IPSUM DOLOR SIT AMET, CONSECTETUR ADIPISICING ELIT, SED DO EIUSMOD TEMPOR INCIDIDUNT"/>
  <p:tag name="KSO_WM_UNIT_TEXT_FILL_FORE_SCHEMECOLOR_INDEX" val="13"/>
  <p:tag name="KSO_WM_UNIT_TEXT_FILL_TYPE" val="1"/>
</p:tagLst>
</file>

<file path=ppt/tags/tag77.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431"/>
  <p:tag name="KSO_WM_TAG_VERSION" val="1.0"/>
  <p:tag name="KSO_WM_BEAUTIFY_FLAG" val="#wm#"/>
  <p:tag name="KSO_WM_UNIT_TYPE" val="m_h_f"/>
  <p:tag name="KSO_WM_UNIT_INDEX" val="1_1_1"/>
  <p:tag name="KSO_WM_UNIT_ID" val="diagram160431_3*m_h_f*1_1_1"/>
  <p:tag name="KSO_WM_UNIT_CLEAR" val="1"/>
  <p:tag name="KSO_WM_UNIT_LAYERLEVEL" val="1_1_1"/>
  <p:tag name="KSO_WM_UNIT_VALUE" val="63"/>
  <p:tag name="KSO_WM_UNIT_HIGHLIGHT" val="0"/>
  <p:tag name="KSO_WM_UNIT_COMPATIBLE" val="0"/>
  <p:tag name="KSO_WM_DIAGRAM_GROUP_CODE" val="m1-1"/>
  <p:tag name="KSO_WM_UNIT_PRESET_TEXT" val="LOREM IPSUM DOLOR SIT AMET, CONSECTETUR ADIPISICING ELIT, SED DO EIUSMOD TEMPOR INCIDIDUNT"/>
  <p:tag name="KSO_WM_UNIT_TEXT_FILL_FORE_SCHEMECOLOR_INDEX" val="13"/>
  <p:tag name="KSO_WM_UNIT_TEXT_FILL_TYPE" val="1"/>
</p:tagLst>
</file>

<file path=ppt/tags/tag78.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431"/>
  <p:tag name="KSO_WM_TAG_VERSION" val="1.0"/>
  <p:tag name="KSO_WM_BEAUTIFY_FLAG" val="#wm#"/>
  <p:tag name="KSO_WM_UNIT_TYPE" val="m_i"/>
  <p:tag name="KSO_WM_UNIT_INDEX" val="1_1"/>
  <p:tag name="KSO_WM_UNIT_ID" val="diagram160431_3*m_i*1_1"/>
  <p:tag name="KSO_WM_UNIT_CLEAR" val="1"/>
  <p:tag name="KSO_WM_UNIT_LAYERLEVEL" val="1_1"/>
  <p:tag name="KSO_WM_DIAGRAM_GROUP_CODE" val="m1-1"/>
  <p:tag name="KSO_WM_UNIT_FILL_FORE_SCHEMECOLOR_INDEX" val="5"/>
  <p:tag name="KSO_WM_UNIT_FILL_TYPE" val="1"/>
  <p:tag name="KSO_WM_UNIT_TEXT_FILL_FORE_SCHEMECOLOR_INDEX" val="14"/>
  <p:tag name="KSO_WM_UNIT_TEXT_FILL_TYPE" val="1"/>
</p:tagLst>
</file>

<file path=ppt/tags/tag79.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431"/>
  <p:tag name="KSO_WM_TAG_VERSION" val="1.0"/>
  <p:tag name="KSO_WM_BEAUTIFY_FLAG" val="#wm#"/>
  <p:tag name="KSO_WM_UNIT_TYPE" val="m_i"/>
  <p:tag name="KSO_WM_UNIT_INDEX" val="1_2"/>
  <p:tag name="KSO_WM_UNIT_ID" val="diagram160431_3*m_i*1_2"/>
  <p:tag name="KSO_WM_UNIT_CLEAR" val="1"/>
  <p:tag name="KSO_WM_UNIT_LAYERLEVEL" val="1_1"/>
  <p:tag name="KSO_WM_DIAGRAM_GROUP_CODE" val="m1-1"/>
  <p:tag name="KSO_WM_UNIT_LINE_FORE_SCHEMECOLOR_INDEX" val="5"/>
  <p:tag name="KSO_WM_UNIT_LINE_FILL_TYPE" val="2"/>
</p:tagLst>
</file>

<file path=ppt/tags/tag8.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431"/>
  <p:tag name="KSO_WM_TAG_VERSION" val="1.0"/>
  <p:tag name="KSO_WM_BEAUTIFY_FLAG" val="#wm#"/>
  <p:tag name="KSO_WM_UNIT_TYPE" val="m_i"/>
  <p:tag name="KSO_WM_UNIT_INDEX" val="1_15"/>
  <p:tag name="KSO_WM_UNIT_ID" val="diagram160431_3*m_i*1_15"/>
  <p:tag name="KSO_WM_UNIT_CLEAR" val="1"/>
  <p:tag name="KSO_WM_UNIT_LAYERLEVEL" val="1_1"/>
  <p:tag name="KSO_WM_DIAGRAM_GROUP_CODE" val="m1-1"/>
  <p:tag name="KSO_WM_UNIT_LINE_FORE_SCHEMECOLOR_INDEX" val="7"/>
  <p:tag name="KSO_WM_UNIT_LINE_FILL_TYPE" val="2"/>
</p:tagLst>
</file>

<file path=ppt/tags/tag80.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431"/>
  <p:tag name="KSO_WM_TAG_VERSION" val="1.0"/>
  <p:tag name="KSO_WM_BEAUTIFY_FLAG" val="#wm#"/>
  <p:tag name="KSO_WM_UNIT_TYPE" val="m_i"/>
  <p:tag name="KSO_WM_UNIT_INDEX" val="1_3"/>
  <p:tag name="KSO_WM_UNIT_ID" val="diagram160431_3*m_i*1_3"/>
  <p:tag name="KSO_WM_UNIT_CLEAR" val="1"/>
  <p:tag name="KSO_WM_UNIT_LAYERLEVEL" val="1_1"/>
  <p:tag name="KSO_WM_DIAGRAM_GROUP_CODE" val="m1-1"/>
  <p:tag name="KSO_WM_UNIT_LINE_FORE_SCHEMECOLOR_INDEX" val="5"/>
  <p:tag name="KSO_WM_UNIT_LINE_FILL_TYPE" val="2"/>
</p:tagLst>
</file>

<file path=ppt/tags/tag81.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431"/>
  <p:tag name="KSO_WM_TAG_VERSION" val="1.0"/>
  <p:tag name="KSO_WM_BEAUTIFY_FLAG" val="#wm#"/>
  <p:tag name="KSO_WM_UNIT_TYPE" val="m_i"/>
  <p:tag name="KSO_WM_UNIT_INDEX" val="1_4"/>
  <p:tag name="KSO_WM_UNIT_ID" val="diagram160431_3*m_i*1_4"/>
  <p:tag name="KSO_WM_UNIT_CLEAR" val="1"/>
  <p:tag name="KSO_WM_UNIT_LAYERLEVEL" val="1_1"/>
  <p:tag name="KSO_WM_DIAGRAM_GROUP_CODE" val="m1-1"/>
  <p:tag name="KSO_WM_UNIT_LINE_FORE_SCHEMECOLOR_INDEX" val="5"/>
  <p:tag name="KSO_WM_UNIT_LINE_FILL_TYPE" val="2"/>
</p:tagLst>
</file>

<file path=ppt/tags/tag82.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431"/>
  <p:tag name="KSO_WM_TAG_VERSION" val="1.0"/>
  <p:tag name="KSO_WM_BEAUTIFY_FLAG" val="#wm#"/>
  <p:tag name="KSO_WM_UNIT_TYPE" val="m_i"/>
  <p:tag name="KSO_WM_UNIT_INDEX" val="1_5"/>
  <p:tag name="KSO_WM_UNIT_ID" val="diagram160431_3*m_i*1_5"/>
  <p:tag name="KSO_WM_UNIT_CLEAR" val="1"/>
  <p:tag name="KSO_WM_UNIT_LAYERLEVEL" val="1_1"/>
  <p:tag name="KSO_WM_DIAGRAM_GROUP_CODE" val="m1-1"/>
  <p:tag name="KSO_WM_UNIT_LINE_FORE_SCHEMECOLOR_INDEX" val="5"/>
  <p:tag name="KSO_WM_UNIT_LINE_FILL_TYPE" val="2"/>
</p:tagLst>
</file>

<file path=ppt/tags/tag83.xml><?xml version="1.0" encoding="utf-8"?>
<p:tagLst xmlns:a="http://schemas.openxmlformats.org/drawingml/2006/main" xmlns:r="http://schemas.openxmlformats.org/officeDocument/2006/relationships" xmlns:p="http://schemas.openxmlformats.org/presentationml/2006/main">
  <p:tag name="MH" val="20161009131554"/>
  <p:tag name="MH_LIBRARY" val="GRAPHIC"/>
  <p:tag name="MH_TYPE" val="PageTitle"/>
  <p:tag name="MH_ORDER" val="PageTitle"/>
</p:tagLst>
</file>

<file path=ppt/tags/tag84.xml><?xml version="1.0" encoding="utf-8"?>
<p:tagLst xmlns:a="http://schemas.openxmlformats.org/drawingml/2006/main" xmlns:r="http://schemas.openxmlformats.org/officeDocument/2006/relationships" xmlns:p="http://schemas.openxmlformats.org/presentationml/2006/main">
  <p:tag name="MH" val="20161009131554"/>
  <p:tag name="MH_LIBRARY" val="GRAPHIC"/>
  <p:tag name="MH_TYPE" val="PageTitle"/>
  <p:tag name="MH_ORDER" val="PageTitle"/>
</p:tagLst>
</file>

<file path=ppt/tags/tag85.xml><?xml version="1.0" encoding="utf-8"?>
<p:tagLst xmlns:a="http://schemas.openxmlformats.org/drawingml/2006/main" xmlns:r="http://schemas.openxmlformats.org/officeDocument/2006/relationships" xmlns:p="http://schemas.openxmlformats.org/presentationml/2006/main">
  <p:tag name="MH" val="20161009131554"/>
  <p:tag name="MH_LIBRARY" val="GRAPHIC"/>
  <p:tag name="MH_TYPE" val="PageTitle"/>
  <p:tag name="MH_ORDER" val="PageTitle"/>
</p:tagLst>
</file>

<file path=ppt/tags/tag86.xml><?xml version="1.0" encoding="utf-8"?>
<p:tagLst xmlns:a="http://schemas.openxmlformats.org/drawingml/2006/main" xmlns:r="http://schemas.openxmlformats.org/officeDocument/2006/relationships" xmlns:p="http://schemas.openxmlformats.org/presentationml/2006/main">
  <p:tag name="MH" val="20161009131554"/>
  <p:tag name="MH_LIBRARY" val="GRAPHIC"/>
  <p:tag name="MH_TYPE" val="PageTitle"/>
  <p:tag name="MH_ORDER" val="PageTitle"/>
</p:tagLst>
</file>

<file path=ppt/tags/tag87.xml><?xml version="1.0" encoding="utf-8"?>
<p:tagLst xmlns:a="http://schemas.openxmlformats.org/drawingml/2006/main" xmlns:r="http://schemas.openxmlformats.org/officeDocument/2006/relationships" xmlns:p="http://schemas.openxmlformats.org/presentationml/2006/main">
  <p:tag name="MH" val="20161009131554"/>
  <p:tag name="MH_LIBRARY" val="GRAPHIC"/>
  <p:tag name="MH_TYPE" val="PageTitle"/>
  <p:tag name="MH_ORDER" val="PageTitle"/>
</p:tagLst>
</file>

<file path=ppt/tags/tag88.xml><?xml version="1.0" encoding="utf-8"?>
<p:tagLst xmlns:a="http://schemas.openxmlformats.org/drawingml/2006/main" xmlns:r="http://schemas.openxmlformats.org/officeDocument/2006/relationships" xmlns:p="http://schemas.openxmlformats.org/presentationml/2006/main">
  <p:tag name="MH" val="20161009131554"/>
  <p:tag name="MH_LIBRARY" val="GRAPHIC"/>
  <p:tag name="MH_TYPE" val="PageTitle"/>
  <p:tag name="MH_ORDER" val="PageTitle"/>
</p:tagLst>
</file>

<file path=ppt/tags/tag89.xml><?xml version="1.0" encoding="utf-8"?>
<p:tagLst xmlns:a="http://schemas.openxmlformats.org/drawingml/2006/main" xmlns:r="http://schemas.openxmlformats.org/officeDocument/2006/relationships" xmlns:p="http://schemas.openxmlformats.org/presentationml/2006/main">
  <p:tag name="MH" val="20161009131554"/>
  <p:tag name="MH_LIBRARY" val="GRAPHIC"/>
  <p:tag name="MH_TYPE" val="PageTitle"/>
  <p:tag name="MH_ORDER" val="PageTitle"/>
</p:tagLst>
</file>

<file path=ppt/tags/tag9.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431"/>
  <p:tag name="KSO_WM_TAG_VERSION" val="1.0"/>
  <p:tag name="KSO_WM_BEAUTIFY_FLAG" val="#wm#"/>
  <p:tag name="KSO_WM_UNIT_TYPE" val="m_h_f"/>
  <p:tag name="KSO_WM_UNIT_INDEX" val="1_3_1"/>
  <p:tag name="KSO_WM_UNIT_ID" val="diagram160431_3*m_h_f*1_3_1"/>
  <p:tag name="KSO_WM_UNIT_CLEAR" val="1"/>
  <p:tag name="KSO_WM_UNIT_LAYERLEVEL" val="1_1_1"/>
  <p:tag name="KSO_WM_UNIT_VALUE" val="63"/>
  <p:tag name="KSO_WM_UNIT_HIGHLIGHT" val="0"/>
  <p:tag name="KSO_WM_UNIT_COMPATIBLE" val="0"/>
  <p:tag name="KSO_WM_DIAGRAM_GROUP_CODE" val="m1-1"/>
  <p:tag name="KSO_WM_UNIT_PRESET_TEXT" val="LOREM IPSUM DOLOR SIT AMET, CONSECTETUR ADIPISICING ELIT, SED DO EIUSMOD TEMPOR INCIDIDUNT"/>
  <p:tag name="KSO_WM_UNIT_TEXT_FILL_FORE_SCHEMECOLOR_INDEX" val="13"/>
  <p:tag name="KSO_WM_UNIT_TEXT_FILL_TYPE" val="1"/>
</p:tagLst>
</file>

<file path=ppt/tags/tag90.xml><?xml version="1.0" encoding="utf-8"?>
<p:tagLst xmlns:a="http://schemas.openxmlformats.org/drawingml/2006/main" xmlns:r="http://schemas.openxmlformats.org/officeDocument/2006/relationships" xmlns:p="http://schemas.openxmlformats.org/presentationml/2006/main">
  <p:tag name="MH" val="20161009131554"/>
  <p:tag name="MH_LIBRARY" val="GRAPHIC"/>
  <p:tag name="MH_TYPE" val="PageTitle"/>
  <p:tag name="MH_ORDER" val="PageTitle"/>
</p:tagLst>
</file>

<file path=ppt/tags/tag91.xml><?xml version="1.0" encoding="utf-8"?>
<p:tagLst xmlns:a="http://schemas.openxmlformats.org/drawingml/2006/main" xmlns:r="http://schemas.openxmlformats.org/officeDocument/2006/relationships" xmlns:p="http://schemas.openxmlformats.org/presentationml/2006/main">
  <p:tag name="MH" val="20161009131554"/>
  <p:tag name="MH_LIBRARY" val="GRAPHIC"/>
  <p:tag name="MH_TYPE" val="PageTitle"/>
  <p:tag name="MH_ORDER" val="PageTitle"/>
</p:tagLst>
</file>

<file path=ppt/tags/tag92.xml><?xml version="1.0" encoding="utf-8"?>
<p:tagLst xmlns:a="http://schemas.openxmlformats.org/drawingml/2006/main" xmlns:r="http://schemas.openxmlformats.org/officeDocument/2006/relationships" xmlns:p="http://schemas.openxmlformats.org/presentationml/2006/main">
  <p:tag name="MH" val="20161009131554"/>
  <p:tag name="MH_LIBRARY" val="GRAPHIC"/>
  <p:tag name="MH_TYPE" val="PageTitle"/>
  <p:tag name="MH_ORDER" val="PageTitle"/>
</p:tagLst>
</file>

<file path=ppt/tags/tag93.xml><?xml version="1.0" encoding="utf-8"?>
<p:tagLst xmlns:a="http://schemas.openxmlformats.org/drawingml/2006/main" xmlns:r="http://schemas.openxmlformats.org/officeDocument/2006/relationships" xmlns:p="http://schemas.openxmlformats.org/presentationml/2006/main">
  <p:tag name="MH" val="20161009131554"/>
  <p:tag name="MH_LIBRARY" val="GRAPHIC"/>
  <p:tag name="MH_TYPE" val="PageTitle"/>
  <p:tag name="MH_ORDER" val="PageTitle"/>
</p:tagLst>
</file>

<file path=ppt/tags/tag94.xml><?xml version="1.0" encoding="utf-8"?>
<p:tagLst xmlns:a="http://schemas.openxmlformats.org/drawingml/2006/main" xmlns:r="http://schemas.openxmlformats.org/officeDocument/2006/relationships" xmlns:p="http://schemas.openxmlformats.org/presentationml/2006/main">
  <p:tag name="MH" val="20161009131554"/>
  <p:tag name="MH_LIBRARY" val="GRAPHIC"/>
  <p:tag name="MH_TYPE" val="PageTitle"/>
  <p:tag name="MH_ORDER" val="PageTitle"/>
</p:tagLst>
</file>

<file path=ppt/tags/tag95.xml><?xml version="1.0" encoding="utf-8"?>
<p:tagLst xmlns:a="http://schemas.openxmlformats.org/drawingml/2006/main" xmlns:r="http://schemas.openxmlformats.org/officeDocument/2006/relationships" xmlns:p="http://schemas.openxmlformats.org/presentationml/2006/main">
  <p:tag name="MH" val="20161009131554"/>
  <p:tag name="MH_LIBRARY" val="GRAPHIC"/>
  <p:tag name="MH_TYPE" val="PageTitle"/>
  <p:tag name="MH_ORDER" val="PageTitle"/>
</p:tagLst>
</file>

<file path=ppt/tags/tag96.xml><?xml version="1.0" encoding="utf-8"?>
<p:tagLst xmlns:a="http://schemas.openxmlformats.org/drawingml/2006/main" xmlns:r="http://schemas.openxmlformats.org/officeDocument/2006/relationships" xmlns:p="http://schemas.openxmlformats.org/presentationml/2006/main">
  <p:tag name="MH" val="20161009131554"/>
  <p:tag name="MH_LIBRARY" val="GRAPHIC"/>
  <p:tag name="MH_TYPE" val="PageTitle"/>
  <p:tag name="MH_ORDER" val="PageTitle"/>
</p:tagLst>
</file>

<file path=ppt/tags/tag97.xml><?xml version="1.0" encoding="utf-8"?>
<p:tagLst xmlns:a="http://schemas.openxmlformats.org/drawingml/2006/main" xmlns:r="http://schemas.openxmlformats.org/officeDocument/2006/relationships" xmlns:p="http://schemas.openxmlformats.org/presentationml/2006/main">
  <p:tag name="MH" val="20161009131554"/>
  <p:tag name="MH_LIBRARY" val="GRAPHIC"/>
  <p:tag name="MH_TYPE" val="PageTitle"/>
  <p:tag name="MH_ORDER" val="PageTitle"/>
</p:tagLst>
</file>

<file path=ppt/tags/tag98.xml><?xml version="1.0" encoding="utf-8"?>
<p:tagLst xmlns:a="http://schemas.openxmlformats.org/drawingml/2006/main" xmlns:r="http://schemas.openxmlformats.org/officeDocument/2006/relationships" xmlns:p="http://schemas.openxmlformats.org/presentationml/2006/main">
  <p:tag name="MH" val="20161009131554"/>
  <p:tag name="MH_LIBRARY" val="GRAPHIC"/>
  <p:tag name="MH_TYPE" val="PageTitle"/>
  <p:tag name="MH_ORDER" val="PageTitle"/>
</p:tagLst>
</file>

<file path=ppt/tags/tag99.xml><?xml version="1.0" encoding="utf-8"?>
<p:tagLst xmlns:a="http://schemas.openxmlformats.org/drawingml/2006/main" xmlns:r="http://schemas.openxmlformats.org/officeDocument/2006/relationships" xmlns:p="http://schemas.openxmlformats.org/presentationml/2006/main">
  <p:tag name="MH" val="20161009131554"/>
  <p:tag name="MH_LIBRARY" val="GRAPHIC"/>
  <p:tag name="MH_TYPE" val="PageTitle"/>
  <p:tag name="MH_ORDER" val="PageTitle"/>
</p:tagLst>
</file>

<file path=ppt/theme/_rels/theme3.xml.rels><?xml version="1.0" encoding="UTF-8" standalone="yes"?>
<Relationships xmlns="http://schemas.openxmlformats.org/package/2006/relationships"><Relationship Id="rId1" Type="http://schemas.openxmlformats.org/officeDocument/2006/relationships/image" Target="../media/image3.jpeg"/></Relationships>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lang="en-US" altLang="zh-CN" sz="2800" dirty="0" smtClean="0">
            <a:solidFill>
              <a:schemeClr val="bg1"/>
            </a:solidFill>
            <a:latin typeface="微软雅黑" panose="020B0503020204020204" pitchFamily="34" charset="-122"/>
            <a:ea typeface="微软雅黑" panose="020B0503020204020204" pitchFamily="34" charset="-122"/>
          </a:defRPr>
        </a:defPPr>
      </a:lstStyle>
    </a:txDef>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电路">
  <a:themeElements>
    <a:clrScheme name="电路">
      <a:dk1>
        <a:sysClr val="windowText" lastClr="000000"/>
      </a:dk1>
      <a:lt1>
        <a:sysClr val="window" lastClr="FFFFFF"/>
      </a:lt1>
      <a:dk2>
        <a:srgbClr val="252C36"/>
      </a:dk2>
      <a:lt2>
        <a:srgbClr val="7C96A3"/>
      </a:lt2>
      <a:accent1>
        <a:srgbClr val="4FD093"/>
      </a:accent1>
      <a:accent2>
        <a:srgbClr val="54BCDF"/>
      </a:accent2>
      <a:accent3>
        <a:srgbClr val="A262D0"/>
      </a:accent3>
      <a:accent4>
        <a:srgbClr val="D7537B"/>
      </a:accent4>
      <a:accent5>
        <a:srgbClr val="E78045"/>
      </a:accent5>
      <a:accent6>
        <a:srgbClr val="84C350"/>
      </a:accent6>
      <a:hlink>
        <a:srgbClr val="22FFFF"/>
      </a:hlink>
      <a:folHlink>
        <a:srgbClr val="9BF3FD"/>
      </a:folHlink>
    </a:clrScheme>
    <a:fontScheme name="电路">
      <a:majorFont>
        <a:latin typeface="Tw Cen M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电路">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40000"/>
              </a:schemeClr>
            </a:gs>
            <a:gs pos="100000">
              <a:schemeClr val="phClr">
                <a:shade val="92000"/>
                <a:hueMod val="104000"/>
                <a:satMod val="140000"/>
                <a:lumMod val="48000"/>
              </a:schemeClr>
            </a:gs>
          </a:gsLst>
          <a:lin ang="5040000" scaled="0"/>
        </a:gradFill>
        <a:blipFill>
          <a:blip xmlns:r="http://schemas.openxmlformats.org/officeDocument/2006/relationships" r:embed="rId1">
            <a:duotone>
              <a:schemeClr val="phClr">
                <a:shade val="48000"/>
                <a:hueMod val="106000"/>
                <a:satMod val="140000"/>
                <a:lumMod val="42000"/>
              </a:schemeClr>
              <a:schemeClr val="phClr">
                <a:tint val="98000"/>
                <a:hueMod val="92000"/>
                <a:satMod val="220000"/>
                <a:lumMod val="90000"/>
              </a:schemeClr>
            </a:duotone>
          </a:blip>
          <a:stretch>
            <a:fillRect/>
          </a:stretch>
        </a:blip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lang="en-US" altLang="zh-CN" sz="2800" dirty="0" smtClean="0">
            <a:solidFill>
              <a:schemeClr val="bg1"/>
            </a:solidFill>
            <a:latin typeface="微软雅黑" panose="020B0503020204020204" pitchFamily="34" charset="-122"/>
            <a:ea typeface="微软雅黑" panose="020B0503020204020204" pitchFamily="34" charset="-122"/>
          </a:defRPr>
        </a:defPPr>
      </a:lstStyle>
    </a:txDef>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106</TotalTime>
  <Words>3145</Words>
  <Application>Microsoft Office PowerPoint</Application>
  <PresentationFormat>自定义</PresentationFormat>
  <Paragraphs>431</Paragraphs>
  <Slides>71</Slides>
  <Notes>50</Notes>
  <HiddenSlides>3</HiddenSlides>
  <MMClips>0</MMClips>
  <ScaleCrop>false</ScaleCrop>
  <HeadingPairs>
    <vt:vector size="4" baseType="variant">
      <vt:variant>
        <vt:lpstr>主题</vt:lpstr>
      </vt:variant>
      <vt:variant>
        <vt:i4>4</vt:i4>
      </vt:variant>
      <vt:variant>
        <vt:lpstr>幻灯片标题</vt:lpstr>
      </vt:variant>
      <vt:variant>
        <vt:i4>71</vt:i4>
      </vt:variant>
    </vt:vector>
  </HeadingPairs>
  <TitlesOfParts>
    <vt:vector size="75" baseType="lpstr">
      <vt:lpstr>Office 主题</vt:lpstr>
      <vt:lpstr>1_Office 主题</vt:lpstr>
      <vt:lpstr>电路</vt:lpstr>
      <vt:lpstr>2_Office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China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上官蔚蓝</dc:creator>
  <cp:lastModifiedBy>Princess</cp:lastModifiedBy>
  <cp:revision>1092</cp:revision>
  <dcterms:created xsi:type="dcterms:W3CDTF">2014-10-16T08:35:00Z</dcterms:created>
  <dcterms:modified xsi:type="dcterms:W3CDTF">2019-03-28T08:43:14Z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2052-10.1.0.7697</vt:lpwstr>
  </property>
</Properties>
</file>