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80"/>
  </p:notesMasterIdLst>
  <p:handoutMasterIdLst>
    <p:handoutMasterId r:id="rId81"/>
  </p:handoutMasterIdLst>
  <p:sldIdLst>
    <p:sldId id="492" r:id="rId3"/>
    <p:sldId id="1083" r:id="rId4"/>
    <p:sldId id="1084" r:id="rId5"/>
    <p:sldId id="1180" r:id="rId6"/>
    <p:sldId id="1181" r:id="rId7"/>
    <p:sldId id="1182" r:id="rId8"/>
    <p:sldId id="1183" r:id="rId9"/>
    <p:sldId id="1150" r:id="rId10"/>
    <p:sldId id="1155" r:id="rId11"/>
    <p:sldId id="1220" r:id="rId12"/>
    <p:sldId id="511" r:id="rId13"/>
    <p:sldId id="1223" r:id="rId14"/>
    <p:sldId id="1167" r:id="rId15"/>
    <p:sldId id="994" r:id="rId16"/>
    <p:sldId id="1356" r:id="rId17"/>
    <p:sldId id="1001" r:id="rId18"/>
    <p:sldId id="1080" r:id="rId19"/>
    <p:sldId id="1191" r:id="rId20"/>
    <p:sldId id="1192" r:id="rId21"/>
    <p:sldId id="1197" r:id="rId22"/>
    <p:sldId id="1353" r:id="rId23"/>
    <p:sldId id="1193" r:id="rId24"/>
    <p:sldId id="1194" r:id="rId25"/>
    <p:sldId id="1199" r:id="rId26"/>
    <p:sldId id="1200" r:id="rId27"/>
    <p:sldId id="1201" r:id="rId28"/>
    <p:sldId id="1202" r:id="rId29"/>
    <p:sldId id="1203" r:id="rId30"/>
    <p:sldId id="1204" r:id="rId31"/>
    <p:sldId id="1205" r:id="rId32"/>
    <p:sldId id="1206" r:id="rId33"/>
    <p:sldId id="1207" r:id="rId34"/>
    <p:sldId id="1208" r:id="rId35"/>
    <p:sldId id="1209" r:id="rId36"/>
    <p:sldId id="1210" r:id="rId37"/>
    <p:sldId id="1211" r:id="rId38"/>
    <p:sldId id="1212" r:id="rId39"/>
    <p:sldId id="1213" r:id="rId40"/>
    <p:sldId id="1214" r:id="rId41"/>
    <p:sldId id="1215" r:id="rId42"/>
    <p:sldId id="1216" r:id="rId43"/>
    <p:sldId id="1357" r:id="rId44"/>
    <p:sldId id="1358" r:id="rId45"/>
    <p:sldId id="1394" r:id="rId46"/>
    <p:sldId id="1395" r:id="rId47"/>
    <p:sldId id="1360" r:id="rId48"/>
    <p:sldId id="1379" r:id="rId49"/>
    <p:sldId id="1362" r:id="rId50"/>
    <p:sldId id="1363" r:id="rId51"/>
    <p:sldId id="1364" r:id="rId52"/>
    <p:sldId id="1365" r:id="rId53"/>
    <p:sldId id="1366" r:id="rId54"/>
    <p:sldId id="1367" r:id="rId55"/>
    <p:sldId id="1368" r:id="rId56"/>
    <p:sldId id="1369" r:id="rId57"/>
    <p:sldId id="1372" r:id="rId58"/>
    <p:sldId id="1373" r:id="rId59"/>
    <p:sldId id="1374" r:id="rId60"/>
    <p:sldId id="1375" r:id="rId61"/>
    <p:sldId id="1376" r:id="rId62"/>
    <p:sldId id="1377" r:id="rId63"/>
    <p:sldId id="1378" r:id="rId64"/>
    <p:sldId id="1380" r:id="rId65"/>
    <p:sldId id="1381" r:id="rId66"/>
    <p:sldId id="1382" r:id="rId67"/>
    <p:sldId id="1383" r:id="rId68"/>
    <p:sldId id="1384" r:id="rId69"/>
    <p:sldId id="1385" r:id="rId70"/>
    <p:sldId id="1393" r:id="rId71"/>
    <p:sldId id="1386" r:id="rId72"/>
    <p:sldId id="1387" r:id="rId73"/>
    <p:sldId id="1388" r:id="rId74"/>
    <p:sldId id="1389" r:id="rId75"/>
    <p:sldId id="1354" r:id="rId76"/>
    <p:sldId id="1355" r:id="rId77"/>
    <p:sldId id="1350" r:id="rId78"/>
    <p:sldId id="1391" r:id="rId79"/>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Arial" charset="0"/>
        <a:ea typeface="宋体" charset="-122"/>
        <a:cs typeface="+mn-cs"/>
      </a:defRPr>
    </a:lvl1pPr>
    <a:lvl2pPr marL="457200" algn="l" rtl="0" fontAlgn="base">
      <a:spcBef>
        <a:spcPct val="0"/>
      </a:spcBef>
      <a:spcAft>
        <a:spcPct val="0"/>
      </a:spcAft>
      <a:defRPr sz="2400" kern="1200">
        <a:solidFill>
          <a:schemeClr val="tx1"/>
        </a:solidFill>
        <a:latin typeface="Arial" charset="0"/>
        <a:ea typeface="宋体" charset="-122"/>
        <a:cs typeface="+mn-cs"/>
      </a:defRPr>
    </a:lvl2pPr>
    <a:lvl3pPr marL="914400" algn="l" rtl="0" fontAlgn="base">
      <a:spcBef>
        <a:spcPct val="0"/>
      </a:spcBef>
      <a:spcAft>
        <a:spcPct val="0"/>
      </a:spcAft>
      <a:defRPr sz="2400" kern="1200">
        <a:solidFill>
          <a:schemeClr val="tx1"/>
        </a:solidFill>
        <a:latin typeface="Arial" charset="0"/>
        <a:ea typeface="宋体" charset="-122"/>
        <a:cs typeface="+mn-cs"/>
      </a:defRPr>
    </a:lvl3pPr>
    <a:lvl4pPr marL="1371600" algn="l" rtl="0" fontAlgn="base">
      <a:spcBef>
        <a:spcPct val="0"/>
      </a:spcBef>
      <a:spcAft>
        <a:spcPct val="0"/>
      </a:spcAft>
      <a:defRPr sz="2400" kern="1200">
        <a:solidFill>
          <a:schemeClr val="tx1"/>
        </a:solidFill>
        <a:latin typeface="Arial" charset="0"/>
        <a:ea typeface="宋体" charset="-122"/>
        <a:cs typeface="+mn-cs"/>
      </a:defRPr>
    </a:lvl4pPr>
    <a:lvl5pPr marL="1828800" algn="l" rtl="0" fontAlgn="base">
      <a:spcBef>
        <a:spcPct val="0"/>
      </a:spcBef>
      <a:spcAft>
        <a:spcPct val="0"/>
      </a:spcAft>
      <a:defRPr sz="2400" kern="1200">
        <a:solidFill>
          <a:schemeClr val="tx1"/>
        </a:solidFill>
        <a:latin typeface="Arial" charset="0"/>
        <a:ea typeface="宋体" charset="-122"/>
        <a:cs typeface="+mn-cs"/>
      </a:defRPr>
    </a:lvl5pPr>
    <a:lvl6pPr marL="2286000" algn="l" defTabSz="914400" rtl="0" eaLnBrk="1" latinLnBrk="0" hangingPunct="1">
      <a:defRPr sz="2400" kern="1200">
        <a:solidFill>
          <a:schemeClr val="tx1"/>
        </a:solidFill>
        <a:latin typeface="Arial" charset="0"/>
        <a:ea typeface="宋体" charset="-122"/>
        <a:cs typeface="+mn-cs"/>
      </a:defRPr>
    </a:lvl6pPr>
    <a:lvl7pPr marL="2743200" algn="l" defTabSz="914400" rtl="0" eaLnBrk="1" latinLnBrk="0" hangingPunct="1">
      <a:defRPr sz="2400" kern="1200">
        <a:solidFill>
          <a:schemeClr val="tx1"/>
        </a:solidFill>
        <a:latin typeface="Arial" charset="0"/>
        <a:ea typeface="宋体" charset="-122"/>
        <a:cs typeface="+mn-cs"/>
      </a:defRPr>
    </a:lvl7pPr>
    <a:lvl8pPr marL="3200400" algn="l" defTabSz="914400" rtl="0" eaLnBrk="1" latinLnBrk="0" hangingPunct="1">
      <a:defRPr sz="2400" kern="1200">
        <a:solidFill>
          <a:schemeClr val="tx1"/>
        </a:solidFill>
        <a:latin typeface="Arial" charset="0"/>
        <a:ea typeface="宋体" charset="-122"/>
        <a:cs typeface="+mn-cs"/>
      </a:defRPr>
    </a:lvl8pPr>
    <a:lvl9pPr marL="3657600" algn="l" defTabSz="914400" rtl="0" eaLnBrk="1" latinLnBrk="0" hangingPunct="1">
      <a:defRPr sz="24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C0000"/>
    <a:srgbClr val="6666FF"/>
    <a:srgbClr val="0033CC"/>
    <a:srgbClr val="00FF00"/>
    <a:srgbClr val="FFFF99"/>
    <a:srgbClr val="CCECFF"/>
    <a:srgbClr val="0099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34" autoAdjust="0"/>
    <p:restoredTop sz="81421" autoAdjust="0"/>
  </p:normalViewPr>
  <p:slideViewPr>
    <p:cSldViewPr>
      <p:cViewPr>
        <p:scale>
          <a:sx n="60" d="100"/>
          <a:sy n="60" d="100"/>
        </p:scale>
        <p:origin x="-1554" y="42"/>
      </p:cViewPr>
      <p:guideLst>
        <p:guide orient="horz" pos="2160"/>
        <p:guide pos="2880"/>
      </p:guideLst>
    </p:cSldViewPr>
  </p:slideViewPr>
  <p:outlineViewPr>
    <p:cViewPr>
      <p:scale>
        <a:sx n="33" d="100"/>
        <a:sy n="33" d="100"/>
      </p:scale>
      <p:origin x="0" y="835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20582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20582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20582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fld id="{F58743E2-FFD8-427C-B5F4-D679F75EDA5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6147" name="Rectangle 3"/>
          <p:cNvSpPr>
            <a:spLocks noGrp="1" noChangeArrowheads="1"/>
          </p:cNvSpPr>
          <p:nvPr>
            <p:ph type="dt" idx="1"/>
          </p:nvPr>
        </p:nvSpPr>
        <p:spPr bwMode="auto">
          <a:xfrm>
            <a:off x="4022725" y="0"/>
            <a:ext cx="3076575" cy="511175"/>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93188"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46150" y="4862513"/>
            <a:ext cx="5207000" cy="4605337"/>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p:spPr>
        <p:txBody>
          <a:bodyPr vert="horz" wrap="square" lIns="99041" tIns="49521" rIns="99041" bIns="49521" numCol="1" anchor="b"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6151"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p:spPr>
        <p:txBody>
          <a:bodyPr vert="horz" wrap="square" lIns="99041" tIns="49521" rIns="99041" bIns="49521" numCol="1" anchor="b"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fld id="{88F83C1A-8492-4718-968C-F92CD64E07E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CC5B22EA-D625-4D3C-8FCB-C569D713ACB6}" type="slidenum">
              <a:rPr lang="en-US" altLang="zh-CN" smtClean="0"/>
              <a:pPr/>
              <a:t>4</a:t>
            </a:fld>
            <a:endParaRPr lang="en-US" altLang="zh-CN" smtClean="0"/>
          </a:p>
        </p:txBody>
      </p:sp>
      <p:sp>
        <p:nvSpPr>
          <p:cNvPr id="67587"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7588" name="Rectangle 3"/>
          <p:cNvSpPr>
            <a:spLocks noGrp="1" noChangeArrowheads="1"/>
          </p:cNvSpPr>
          <p:nvPr>
            <p:ph type="body" idx="1"/>
          </p:nvPr>
        </p:nvSpPr>
        <p:spPr bwMode="auto">
          <a:xfrm>
            <a:off x="946150" y="4863030"/>
            <a:ext cx="5207000" cy="4603987"/>
          </a:xfrm>
          <a:noFill/>
        </p:spPr>
        <p:txBody>
          <a:bodyPr/>
          <a:lstStyle/>
          <a:p>
            <a:pPr eaLnBrk="1" hangingPunct="1"/>
            <a:endParaRPr lang="en-US" altLang="en-US" sz="15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a:lstStyle/>
          <a:p>
            <a:pPr defTabSz="978432"/>
            <a:fld id="{B97A2428-8C9E-4C4F-9504-CFFF23A777E7}" type="slidenum">
              <a:rPr lang="en-US" altLang="zh-CN" smtClean="0">
                <a:solidFill>
                  <a:srgbClr val="000000"/>
                </a:solidFill>
                <a:latin typeface="Arial" pitchFamily="34" charset="0"/>
                <a:ea typeface="ＭＳ Ｐゴシック" pitchFamily="34" charset="-128"/>
              </a:rPr>
              <a:pPr defTabSz="978432"/>
              <a:t>47</a:t>
            </a:fld>
            <a:endParaRPr lang="en-US" altLang="zh-CN" dirty="0" smtClean="0">
              <a:solidFill>
                <a:srgbClr val="000000"/>
              </a:solidFill>
              <a:latin typeface="Arial" pitchFamily="34" charset="0"/>
              <a:ea typeface="ＭＳ Ｐゴシック" pitchFamily="34" charset="-128"/>
            </a:endParaRPr>
          </a:p>
        </p:txBody>
      </p:sp>
      <p:sp>
        <p:nvSpPr>
          <p:cNvPr id="76803" name="Rectangle 2"/>
          <p:cNvSpPr>
            <a:spLocks noGrp="1" noRot="1" noChangeAspect="1" noChangeArrowheads="1" noTextEdit="1"/>
          </p:cNvSpPr>
          <p:nvPr>
            <p:ph type="sldImg"/>
          </p:nvPr>
        </p:nvSpPr>
        <p:spPr bwMode="auto">
          <a:xfrm>
            <a:off x="990600" y="766763"/>
            <a:ext cx="5118100" cy="3838575"/>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xmlns="" val="132353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altLang="zh-CN" smtClean="0"/>
              <a:t>What are the opportunities to publish at IEEE? </a:t>
            </a:r>
          </a:p>
          <a:p>
            <a:r>
              <a:rPr lang="en-US" altLang="zh-CN" smtClean="0"/>
              <a:t>IEEE's 154 journals, transactions, magazines, and more than 1,200 conferences around the world allow authors to find the best forum for their work. </a:t>
            </a:r>
          </a:p>
          <a:p>
            <a:r>
              <a:rPr lang="en-US" altLang="zh-CN" smtClean="0"/>
              <a:t>This wealth of information allows researchers to find exactly what they need among the more than three million documents in IEEE </a:t>
            </a:r>
            <a:r>
              <a:rPr lang="en-US" altLang="zh-CN" i="1" smtClean="0"/>
              <a:t>Xplore</a:t>
            </a:r>
            <a:r>
              <a:rPr lang="en-US" altLang="zh-CN" smtClean="0"/>
              <a:t>.</a:t>
            </a:r>
          </a:p>
          <a:p>
            <a:r>
              <a:rPr lang="en-US" altLang="zh-CN" smtClean="0"/>
              <a:t>Authors can be "found" where their work belongs.</a:t>
            </a:r>
          </a:p>
          <a:p>
            <a:endParaRPr lang="en-US" altLang="zh-CN" smtClean="0"/>
          </a:p>
        </p:txBody>
      </p:sp>
      <p:sp>
        <p:nvSpPr>
          <p:cNvPr id="102404" name="Slide Number Placeholder 3"/>
          <p:cNvSpPr>
            <a:spLocks noGrp="1"/>
          </p:cNvSpPr>
          <p:nvPr>
            <p:ph type="sldNum" sz="quarter" idx="5"/>
          </p:nvPr>
        </p:nvSpPr>
        <p:spPr>
          <a:noFill/>
        </p:spPr>
        <p:txBody>
          <a:bodyPr/>
          <a:lstStyle/>
          <a:p>
            <a:fld id="{59376E1F-1B3E-436C-8609-7E766FB1C15B}" type="slidenum">
              <a:rPr lang="en-US" altLang="zh-CN" smtClean="0">
                <a:latin typeface="Arial" charset="0"/>
              </a:rPr>
              <a:pPr/>
              <a:t>57</a:t>
            </a:fld>
            <a:endParaRPr lang="en-US" altLang="zh-CN"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ln/>
        </p:spPr>
      </p:sp>
      <p:sp>
        <p:nvSpPr>
          <p:cNvPr id="103427" name="备注占位符 2"/>
          <p:cNvSpPr>
            <a:spLocks noGrp="1"/>
          </p:cNvSpPr>
          <p:nvPr>
            <p:ph type="body" idx="1"/>
          </p:nvPr>
        </p:nvSpPr>
        <p:spPr>
          <a:noFill/>
          <a:ln/>
        </p:spPr>
        <p:txBody>
          <a:bodyPr/>
          <a:lstStyle/>
          <a:p>
            <a:endParaRPr lang="zh-CN" altLang="en-US" smtClean="0"/>
          </a:p>
        </p:txBody>
      </p:sp>
      <p:sp>
        <p:nvSpPr>
          <p:cNvPr id="103428" name="灯片编号占位符 3"/>
          <p:cNvSpPr>
            <a:spLocks noGrp="1"/>
          </p:cNvSpPr>
          <p:nvPr>
            <p:ph type="sldNum" sz="quarter" idx="5"/>
          </p:nvPr>
        </p:nvSpPr>
        <p:spPr>
          <a:noFill/>
        </p:spPr>
        <p:txBody>
          <a:bodyPr/>
          <a:lstStyle/>
          <a:p>
            <a:fld id="{1E8A268C-23ED-4899-A022-87F9788FA90E}" type="slidenum">
              <a:rPr lang="en-US" altLang="zh-CN" smtClean="0">
                <a:latin typeface="Arial" charset="0"/>
              </a:rPr>
              <a:pPr/>
              <a:t>59</a:t>
            </a:fld>
            <a:endParaRPr lang="en-US" altLang="zh-CN"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p:spPr>
      </p:sp>
      <p:sp>
        <p:nvSpPr>
          <p:cNvPr id="94211" name="备注占位符 2"/>
          <p:cNvSpPr>
            <a:spLocks noGrp="1"/>
          </p:cNvSpPr>
          <p:nvPr>
            <p:ph type="body" idx="1"/>
          </p:nvPr>
        </p:nvSpPr>
        <p:spPr>
          <a:noFill/>
          <a:ln/>
        </p:spPr>
        <p:txBody>
          <a:bodyPr/>
          <a:lstStyle/>
          <a:p>
            <a:endParaRPr lang="zh-CN" altLang="en-US" smtClean="0">
              <a:latin typeface="Arial" pitchFamily="34" charset="0"/>
            </a:endParaRPr>
          </a:p>
        </p:txBody>
      </p:sp>
      <p:sp>
        <p:nvSpPr>
          <p:cNvPr id="94212" name="灯片编号占位符 3"/>
          <p:cNvSpPr>
            <a:spLocks noGrp="1"/>
          </p:cNvSpPr>
          <p:nvPr>
            <p:ph type="sldNum" sz="quarter" idx="5"/>
          </p:nvPr>
        </p:nvSpPr>
        <p:spPr>
          <a:noFill/>
        </p:spPr>
        <p:txBody>
          <a:bodyPr/>
          <a:lstStyle/>
          <a:p>
            <a:fld id="{D768E422-F4F3-494E-A222-3CE20814C687}" type="slidenum">
              <a:rPr lang="en-US" altLang="zh-CN" smtClean="0"/>
              <a:pPr/>
              <a:t>60</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ln/>
        </p:spPr>
      </p:sp>
      <p:sp>
        <p:nvSpPr>
          <p:cNvPr id="105475" name="备注占位符 2"/>
          <p:cNvSpPr>
            <a:spLocks noGrp="1"/>
          </p:cNvSpPr>
          <p:nvPr>
            <p:ph type="body" idx="1"/>
          </p:nvPr>
        </p:nvSpPr>
        <p:spPr>
          <a:noFill/>
          <a:ln/>
        </p:spPr>
        <p:txBody>
          <a:bodyPr/>
          <a:lstStyle/>
          <a:p>
            <a:endParaRPr lang="zh-CN" altLang="en-US" smtClean="0"/>
          </a:p>
        </p:txBody>
      </p:sp>
      <p:sp>
        <p:nvSpPr>
          <p:cNvPr id="105476" name="灯片编号占位符 3"/>
          <p:cNvSpPr>
            <a:spLocks noGrp="1"/>
          </p:cNvSpPr>
          <p:nvPr>
            <p:ph type="sldNum" sz="quarter" idx="5"/>
          </p:nvPr>
        </p:nvSpPr>
        <p:spPr>
          <a:noFill/>
        </p:spPr>
        <p:txBody>
          <a:bodyPr/>
          <a:lstStyle/>
          <a:p>
            <a:fld id="{C23ED0E2-28D9-455F-A815-4B68071F6DE4}" type="slidenum">
              <a:rPr lang="en-US" altLang="zh-CN" smtClean="0">
                <a:latin typeface="Arial" charset="0"/>
              </a:rPr>
              <a:pPr/>
              <a:t>62</a:t>
            </a:fld>
            <a:endParaRPr lang="en-US" altLang="zh-CN"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a:ln/>
        </p:spPr>
        <p:txBody>
          <a:bodyPr/>
          <a:lstStyle/>
          <a:p>
            <a:endParaRPr lang="zh-CN" altLang="en-US" smtClean="0"/>
          </a:p>
        </p:txBody>
      </p:sp>
      <p:sp>
        <p:nvSpPr>
          <p:cNvPr id="111620" name="灯片编号占位符 3"/>
          <p:cNvSpPr>
            <a:spLocks noGrp="1"/>
          </p:cNvSpPr>
          <p:nvPr>
            <p:ph type="sldNum" sz="quarter" idx="5"/>
          </p:nvPr>
        </p:nvSpPr>
        <p:spPr>
          <a:noFill/>
        </p:spPr>
        <p:txBody>
          <a:bodyPr/>
          <a:lstStyle/>
          <a:p>
            <a:fld id="{96DAC2CC-10E7-4317-B004-2CEE7F647CA5}" type="slidenum">
              <a:rPr lang="en-US" altLang="zh-CN" smtClean="0">
                <a:latin typeface="Arial" charset="0"/>
              </a:rPr>
              <a:pPr/>
              <a:t>64</a:t>
            </a:fld>
            <a:endParaRPr lang="en-US" altLang="zh-CN"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zh-CN" altLang="zh-CN" smtClean="0"/>
          </a:p>
        </p:txBody>
      </p:sp>
      <p:sp>
        <p:nvSpPr>
          <p:cNvPr id="112644" name="Slide Number Placeholder 3"/>
          <p:cNvSpPr>
            <a:spLocks noGrp="1"/>
          </p:cNvSpPr>
          <p:nvPr>
            <p:ph type="sldNum" sz="quarter" idx="5"/>
          </p:nvPr>
        </p:nvSpPr>
        <p:spPr>
          <a:noFill/>
        </p:spPr>
        <p:txBody>
          <a:bodyPr/>
          <a:lstStyle/>
          <a:p>
            <a:fld id="{A386493E-77CB-4168-B1ED-CA0A62D4102E}" type="slidenum">
              <a:rPr lang="en-US" altLang="zh-CN" smtClean="0">
                <a:latin typeface="Arial" charset="0"/>
              </a:rPr>
              <a:pPr/>
              <a:t>65</a:t>
            </a:fld>
            <a:endParaRPr lang="en-US" altLang="zh-CN"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altLang="zh-CN" smtClean="0"/>
          </a:p>
        </p:txBody>
      </p:sp>
      <p:sp>
        <p:nvSpPr>
          <p:cNvPr id="113668" name="Date Placeholder 3"/>
          <p:cNvSpPr>
            <a:spLocks noGrp="1"/>
          </p:cNvSpPr>
          <p:nvPr>
            <p:ph type="dt" sz="quarter" idx="1"/>
          </p:nvPr>
        </p:nvSpPr>
        <p:spPr>
          <a:noFill/>
        </p:spPr>
        <p:txBody>
          <a:bodyPr/>
          <a:lstStyle/>
          <a:p>
            <a:fld id="{B1057FBE-3D20-4187-B14D-5EEC1C9969C9}" type="datetime1">
              <a:rPr lang="en-US" altLang="zh-CN" smtClean="0">
                <a:latin typeface="Arial" charset="0"/>
              </a:rPr>
              <a:pPr/>
              <a:t>9/23/2015</a:t>
            </a:fld>
            <a:endParaRPr lang="en-US" altLang="zh-CN" smtClean="0">
              <a:latin typeface="Arial" charset="0"/>
            </a:endParaRPr>
          </a:p>
        </p:txBody>
      </p:sp>
      <p:sp>
        <p:nvSpPr>
          <p:cNvPr id="113669" name="Slide Number Placeholder 4"/>
          <p:cNvSpPr>
            <a:spLocks noGrp="1"/>
          </p:cNvSpPr>
          <p:nvPr>
            <p:ph type="sldNum" sz="quarter" idx="5"/>
          </p:nvPr>
        </p:nvSpPr>
        <p:spPr>
          <a:noFill/>
        </p:spPr>
        <p:txBody>
          <a:bodyPr/>
          <a:lstStyle/>
          <a:p>
            <a:fld id="{1FED1D43-32BB-4EED-B1BC-0EF944E8358E}" type="slidenum">
              <a:rPr lang="en-US" altLang="zh-CN" smtClean="0">
                <a:latin typeface="Arial" charset="0"/>
              </a:rPr>
              <a:pPr/>
              <a:t>67</a:t>
            </a:fld>
            <a:endParaRPr lang="en-US" altLang="zh-CN"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E9920A8-9F9A-4D37-8E0C-AE485E00D84A}" type="slidenum">
              <a:rPr lang="en-US" altLang="zh-CN" smtClean="0">
                <a:latin typeface="Arial" charset="0"/>
              </a:rPr>
              <a:pPr/>
              <a:t>68</a:t>
            </a:fld>
            <a:endParaRPr lang="en-US" altLang="zh-CN" smtClean="0">
              <a:latin typeface="Arial" charset="0"/>
            </a:endParaRPr>
          </a:p>
        </p:txBody>
      </p:sp>
      <p:sp>
        <p:nvSpPr>
          <p:cNvPr id="114691" name="Rectangle 2"/>
          <p:cNvSpPr>
            <a:spLocks noGrp="1" noRot="1" noChangeAspect="1" noChangeArrowheads="1" noTextEdit="1"/>
          </p:cNvSpPr>
          <p:nvPr>
            <p:ph type="sldImg"/>
          </p:nvPr>
        </p:nvSpPr>
        <p:spPr>
          <a:xfrm>
            <a:off x="995363" y="768350"/>
            <a:ext cx="5113337" cy="3835400"/>
          </a:xfrm>
          <a:ln/>
        </p:spPr>
      </p:sp>
      <p:sp>
        <p:nvSpPr>
          <p:cNvPr id="114692" name="Rectangle 3"/>
          <p:cNvSpPr>
            <a:spLocks noGrp="1" noChangeArrowheads="1"/>
          </p:cNvSpPr>
          <p:nvPr>
            <p:ph type="body" idx="1"/>
          </p:nvPr>
        </p:nvSpPr>
        <p:spPr>
          <a:xfrm>
            <a:off x="946150" y="4860925"/>
            <a:ext cx="5207000" cy="4605338"/>
          </a:xfrm>
          <a:noFill/>
          <a:ln/>
        </p:spPr>
        <p:txBody>
          <a:bodyPr/>
          <a:lstStyle/>
          <a:p>
            <a:pPr eaLnBrk="1" hangingPunct="1"/>
            <a:endParaRPr lang="zh-CN"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a:ln/>
        </p:spPr>
      </p:sp>
      <p:sp>
        <p:nvSpPr>
          <p:cNvPr id="115715" name="备注占位符 2"/>
          <p:cNvSpPr>
            <a:spLocks noGrp="1"/>
          </p:cNvSpPr>
          <p:nvPr>
            <p:ph type="body" idx="1"/>
          </p:nvPr>
        </p:nvSpPr>
        <p:spPr>
          <a:noFill/>
          <a:ln/>
        </p:spPr>
        <p:txBody>
          <a:bodyPr/>
          <a:lstStyle/>
          <a:p>
            <a:endParaRPr lang="zh-CN" altLang="en-US" smtClean="0"/>
          </a:p>
        </p:txBody>
      </p:sp>
      <p:sp>
        <p:nvSpPr>
          <p:cNvPr id="115716" name="灯片编号占位符 3"/>
          <p:cNvSpPr>
            <a:spLocks noGrp="1"/>
          </p:cNvSpPr>
          <p:nvPr>
            <p:ph type="sldNum" sz="quarter" idx="5"/>
          </p:nvPr>
        </p:nvSpPr>
        <p:spPr>
          <a:noFill/>
        </p:spPr>
        <p:txBody>
          <a:bodyPr/>
          <a:lstStyle/>
          <a:p>
            <a:fld id="{65F28A5A-3111-4190-B3BB-D8E963EC61A3}" type="slidenum">
              <a:rPr lang="en-US" altLang="zh-CN" smtClean="0">
                <a:latin typeface="Arial" charset="0"/>
              </a:rPr>
              <a:pPr/>
              <a:t>70</a:t>
            </a:fld>
            <a:endParaRPr lang="en-US" altLang="zh-CN"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a:lstStyle/>
          <a:p>
            <a:fld id="{436761C0-47AB-47CE-A97F-3080F2912E40}" type="slidenum">
              <a:rPr lang="en-US" altLang="zh-CN" smtClean="0"/>
              <a:pPr/>
              <a:t>5</a:t>
            </a:fld>
            <a:endParaRPr lang="en-US" altLang="zh-CN" smtClean="0"/>
          </a:p>
        </p:txBody>
      </p:sp>
      <p:sp>
        <p:nvSpPr>
          <p:cNvPr id="68611"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8612" name="Rectangle 3"/>
          <p:cNvSpPr>
            <a:spLocks noGrp="1" noChangeArrowheads="1"/>
          </p:cNvSpPr>
          <p:nvPr>
            <p:ph type="body" idx="1"/>
          </p:nvPr>
        </p:nvSpPr>
        <p:spPr bwMode="auto">
          <a:xfrm>
            <a:off x="946150" y="4863030"/>
            <a:ext cx="5207000" cy="4603987"/>
          </a:xfrm>
          <a:noFill/>
        </p:spPr>
        <p:txBody>
          <a:bodyPr/>
          <a:lstStyle/>
          <a:p>
            <a:pPr eaLnBrk="1" hangingPunct="1"/>
            <a:endParaRPr lang="en-US" altLang="en-US" sz="1500" smtClean="0">
              <a:solidFill>
                <a:srgbClr val="000000"/>
              </a:solidFill>
              <a:latin typeface="Helv"/>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a:ln/>
        </p:spPr>
      </p:sp>
      <p:sp>
        <p:nvSpPr>
          <p:cNvPr id="117763" name="备注占位符 2"/>
          <p:cNvSpPr>
            <a:spLocks noGrp="1"/>
          </p:cNvSpPr>
          <p:nvPr>
            <p:ph type="body" idx="1"/>
          </p:nvPr>
        </p:nvSpPr>
        <p:spPr>
          <a:noFill/>
          <a:ln/>
        </p:spPr>
        <p:txBody>
          <a:bodyPr/>
          <a:lstStyle/>
          <a:p>
            <a:endParaRPr lang="zh-CN" altLang="en-US" smtClean="0"/>
          </a:p>
        </p:txBody>
      </p:sp>
      <p:sp>
        <p:nvSpPr>
          <p:cNvPr id="117764" name="灯片编号占位符 3"/>
          <p:cNvSpPr>
            <a:spLocks noGrp="1"/>
          </p:cNvSpPr>
          <p:nvPr>
            <p:ph type="sldNum" sz="quarter" idx="5"/>
          </p:nvPr>
        </p:nvSpPr>
        <p:spPr>
          <a:noFill/>
        </p:spPr>
        <p:txBody>
          <a:bodyPr/>
          <a:lstStyle/>
          <a:p>
            <a:fld id="{454EADF8-286C-4E4A-91C2-6052C99ACD23}" type="slidenum">
              <a:rPr lang="en-US" altLang="zh-CN" smtClean="0">
                <a:latin typeface="Arial" charset="0"/>
              </a:rPr>
              <a:pPr/>
              <a:t>71</a:t>
            </a:fld>
            <a:endParaRPr lang="en-US" altLang="zh-CN"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F72482C-00D5-475F-A173-09760243E3A2}" type="slidenum">
              <a:rPr lang="en-US" altLang="zh-CN" smtClean="0"/>
              <a:pPr/>
              <a:t>76</a:t>
            </a:fld>
            <a:endParaRPr lang="en-US" altLang="zh-CN" smtClean="0"/>
          </a:p>
        </p:txBody>
      </p:sp>
      <p:sp>
        <p:nvSpPr>
          <p:cNvPr id="76803" name="Rectangle 2"/>
          <p:cNvSpPr>
            <a:spLocks noGrp="1" noRot="1" noChangeAspect="1" noChangeArrowheads="1" noTextEdit="1"/>
          </p:cNvSpPr>
          <p:nvPr>
            <p:ph type="sldImg"/>
          </p:nvPr>
        </p:nvSpPr>
        <p:spPr>
          <a:xfrm>
            <a:off x="992188" y="766763"/>
            <a:ext cx="5114925" cy="3836987"/>
          </a:xfrm>
          <a:ln/>
        </p:spPr>
      </p:sp>
      <p:sp>
        <p:nvSpPr>
          <p:cNvPr id="76804" name="Rectangle 3"/>
          <p:cNvSpPr>
            <a:spLocks noGrp="1" noChangeArrowheads="1"/>
          </p:cNvSpPr>
          <p:nvPr>
            <p:ph type="body" idx="1"/>
          </p:nvPr>
        </p:nvSpPr>
        <p:spPr>
          <a:noFill/>
          <a:ln/>
        </p:spPr>
        <p:txBody>
          <a:bodyPr/>
          <a:lstStyle/>
          <a:p>
            <a:pPr eaLnBrk="1" hangingPunct="1"/>
            <a:endParaRPr lang="zh-CN" altLang="zh-CN"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D3DA586-788A-4247-BC0D-C49075DE611D}" type="slidenum">
              <a:rPr lang="en-US" altLang="zh-CN" smtClean="0">
                <a:latin typeface="Arial" charset="0"/>
              </a:rPr>
              <a:pPr/>
              <a:t>77</a:t>
            </a:fld>
            <a:endParaRPr lang="en-US" altLang="zh-CN" smtClean="0">
              <a:latin typeface="Arial" charset="0"/>
            </a:endParaRPr>
          </a:p>
        </p:txBody>
      </p:sp>
      <p:sp>
        <p:nvSpPr>
          <p:cNvPr id="120835" name="Rectangle 2"/>
          <p:cNvSpPr>
            <a:spLocks noGrp="1" noRot="1" noChangeAspect="1" noChangeArrowheads="1" noTextEdit="1"/>
          </p:cNvSpPr>
          <p:nvPr>
            <p:ph type="sldImg"/>
          </p:nvPr>
        </p:nvSpPr>
        <p:spPr>
          <a:xfrm>
            <a:off x="992188" y="766763"/>
            <a:ext cx="5114925" cy="3836987"/>
          </a:xfrm>
          <a:ln/>
        </p:spPr>
      </p:sp>
      <p:sp>
        <p:nvSpPr>
          <p:cNvPr id="120836" name="Rectangle 3"/>
          <p:cNvSpPr>
            <a:spLocks noGrp="1" noChangeArrowheads="1"/>
          </p:cNvSpPr>
          <p:nvPr>
            <p:ph type="body" idx="1"/>
          </p:nvPr>
        </p:nvSpPr>
        <p:spPr>
          <a:noFill/>
          <a:ln/>
        </p:spPr>
        <p:txBody>
          <a:bodyPr/>
          <a:lstStyle/>
          <a:p>
            <a:pPr eaLnBrk="1" hangingPunct="1"/>
            <a:endParaRPr lang="zh-CN" altLang="zh-CN"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B09A5D00-F468-4C2F-80F4-4D97E84AFEF3}" type="slidenum">
              <a:rPr lang="en-US" altLang="zh-CN" smtClean="0"/>
              <a:pPr/>
              <a:t>7</a:t>
            </a:fld>
            <a:endParaRPr lang="en-US" altLang="zh-CN" smtClean="0"/>
          </a:p>
        </p:txBody>
      </p:sp>
      <p:sp>
        <p:nvSpPr>
          <p:cNvPr id="69635" name="Rectangle 2"/>
          <p:cNvSpPr>
            <a:spLocks noGrp="1" noRot="1" noChangeAspect="1" noChangeArrowheads="1" noTextEdit="1"/>
          </p:cNvSpPr>
          <p:nvPr>
            <p:ph type="sldImg"/>
          </p:nvPr>
        </p:nvSpPr>
        <p:spPr bwMode="auto">
          <a:xfrm>
            <a:off x="992188" y="769938"/>
            <a:ext cx="5114925" cy="3836987"/>
          </a:xfrm>
          <a:noFill/>
          <a:ln>
            <a:solidFill>
              <a:srgbClr val="000000"/>
            </a:solidFill>
            <a:miter lim="800000"/>
            <a:headEnd/>
            <a:tailEnd/>
          </a:ln>
        </p:spPr>
      </p:sp>
      <p:sp>
        <p:nvSpPr>
          <p:cNvPr id="69636" name="Rectangle 3"/>
          <p:cNvSpPr>
            <a:spLocks noGrp="1" noChangeArrowheads="1"/>
          </p:cNvSpPr>
          <p:nvPr>
            <p:ph type="body" idx="1"/>
          </p:nvPr>
        </p:nvSpPr>
        <p:spPr bwMode="auto">
          <a:xfrm>
            <a:off x="709614" y="4861442"/>
            <a:ext cx="5680075" cy="4603986"/>
          </a:xfrm>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8E21F22-21A2-4337-8924-695439DE3B1C}" type="slidenum">
              <a:rPr lang="en-US" altLang="zh-CN" smtClean="0">
                <a:latin typeface="Arial" charset="0"/>
              </a:rPr>
              <a:pPr/>
              <a:t>8</a:t>
            </a:fld>
            <a:endParaRPr lang="en-US" altLang="zh-CN" smtClean="0">
              <a:latin typeface="Arial" charset="0"/>
            </a:endParaRPr>
          </a:p>
        </p:txBody>
      </p:sp>
      <p:sp>
        <p:nvSpPr>
          <p:cNvPr id="94211" name="Rectangle 2"/>
          <p:cNvSpPr>
            <a:spLocks noGrp="1" noRot="1" noChangeAspect="1" noChangeArrowheads="1" noTextEdit="1"/>
          </p:cNvSpPr>
          <p:nvPr>
            <p:ph type="sldImg"/>
          </p:nvPr>
        </p:nvSpPr>
        <p:spPr>
          <a:xfrm>
            <a:off x="995363" y="769938"/>
            <a:ext cx="5110162" cy="3833812"/>
          </a:xfrm>
          <a:ln/>
        </p:spPr>
      </p:sp>
      <p:sp>
        <p:nvSpPr>
          <p:cNvPr id="94212" name="Rectangle 3"/>
          <p:cNvSpPr>
            <a:spLocks noGrp="1" noChangeArrowheads="1"/>
          </p:cNvSpPr>
          <p:nvPr>
            <p:ph type="body" idx="1"/>
          </p:nvPr>
        </p:nvSpPr>
        <p:spPr>
          <a:xfrm>
            <a:off x="947738" y="4860925"/>
            <a:ext cx="5203825" cy="4605338"/>
          </a:xfrm>
          <a:noFill/>
          <a:ln/>
        </p:spPr>
        <p:txBody>
          <a:bodyPr/>
          <a:lstStyle/>
          <a:p>
            <a:pPr eaLnBrk="1" hangingPunct="1">
              <a:spcBef>
                <a:spcPct val="0"/>
              </a:spcBef>
            </a:pPr>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p:spPr>
      </p:sp>
      <p:sp>
        <p:nvSpPr>
          <p:cNvPr id="95235" name="备注占位符 2"/>
          <p:cNvSpPr>
            <a:spLocks noGrp="1"/>
          </p:cNvSpPr>
          <p:nvPr>
            <p:ph type="body" idx="1"/>
          </p:nvPr>
        </p:nvSpPr>
        <p:spPr>
          <a:noFill/>
          <a:ln/>
        </p:spPr>
        <p:txBody>
          <a:bodyPr/>
          <a:lstStyle/>
          <a:p>
            <a:endParaRPr lang="zh-CN" altLang="en-US" smtClean="0"/>
          </a:p>
        </p:txBody>
      </p:sp>
      <p:sp>
        <p:nvSpPr>
          <p:cNvPr id="95236" name="灯片编号占位符 3"/>
          <p:cNvSpPr>
            <a:spLocks noGrp="1"/>
          </p:cNvSpPr>
          <p:nvPr>
            <p:ph type="sldNum" sz="quarter" idx="5"/>
          </p:nvPr>
        </p:nvSpPr>
        <p:spPr>
          <a:noFill/>
        </p:spPr>
        <p:txBody>
          <a:bodyPr/>
          <a:lstStyle/>
          <a:p>
            <a:fld id="{1781145D-E718-4B83-B5B8-06A2886EDD47}" type="slidenum">
              <a:rPr lang="en-US" altLang="zh-CN" smtClean="0">
                <a:latin typeface="Arial" charset="0"/>
              </a:rPr>
              <a:pPr/>
              <a:t>9</a:t>
            </a:fld>
            <a:endParaRPr lang="en-US" altLang="zh-CN"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BD25AAC-E0CC-4B9E-BCE4-1140C5AE271F}" type="slidenum">
              <a:rPr lang="en-US" altLang="zh-CN" smtClean="0">
                <a:latin typeface="Arial" charset="0"/>
              </a:rPr>
              <a:pPr/>
              <a:t>10</a:t>
            </a:fld>
            <a:endParaRPr lang="en-US" altLang="zh-CN" smtClean="0">
              <a:latin typeface="Arial" charset="0"/>
            </a:endParaRPr>
          </a:p>
        </p:txBody>
      </p:sp>
      <p:sp>
        <p:nvSpPr>
          <p:cNvPr id="96259" name="Rectangle 2"/>
          <p:cNvSpPr>
            <a:spLocks noGrp="1" noRot="1" noChangeAspect="1" noChangeArrowheads="1" noTextEdit="1"/>
          </p:cNvSpPr>
          <p:nvPr>
            <p:ph type="sldImg"/>
          </p:nvPr>
        </p:nvSpPr>
        <p:spPr>
          <a:xfrm>
            <a:off x="1191169" y="768458"/>
            <a:ext cx="4721734" cy="3837119"/>
          </a:xfrm>
          <a:ln/>
        </p:spPr>
      </p:sp>
      <p:sp>
        <p:nvSpPr>
          <p:cNvPr id="96260" name="Rectangle 3"/>
          <p:cNvSpPr>
            <a:spLocks noGrp="1" noChangeArrowheads="1"/>
          </p:cNvSpPr>
          <p:nvPr>
            <p:ph type="body" idx="1"/>
          </p:nvPr>
        </p:nvSpPr>
        <p:spPr>
          <a:xfrm>
            <a:off x="711201" y="4860925"/>
            <a:ext cx="5676900" cy="4605338"/>
          </a:xfrm>
          <a:noFill/>
          <a:ln/>
        </p:spPr>
        <p:txBody>
          <a:bodyPr/>
          <a:lstStyle/>
          <a:p>
            <a:pPr eaLnBrk="1" hangingPunct="1"/>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0" dirty="0" smtClean="0">
                <a:solidFill>
                  <a:schemeClr val="tx1"/>
                </a:solidFill>
                <a:latin typeface="Arial" charset="0"/>
                <a:ea typeface="ＭＳ Ｐゴシック" pitchFamily="34" charset="-128"/>
                <a:cs typeface="+mn-cs"/>
              </a:rPr>
              <a:t>Automatic stemming:</a:t>
            </a:r>
            <a:r>
              <a:rPr lang="zh-CN" altLang="en-US" sz="1200" kern="1200" dirty="0" smtClean="0">
                <a:solidFill>
                  <a:schemeClr val="tx1"/>
                </a:solidFill>
                <a:latin typeface="Arial" charset="0"/>
                <a:ea typeface="ＭＳ Ｐゴシック" pitchFamily="34" charset="-128"/>
                <a:cs typeface="+mn-cs"/>
              </a:rPr>
              <a:t>自动检索词根变化</a:t>
            </a:r>
            <a:r>
              <a:rPr lang="en-US" sz="1200" kern="1200" dirty="0" smtClean="0">
                <a:solidFill>
                  <a:schemeClr val="tx1"/>
                </a:solidFill>
                <a:latin typeface="Arial" charset="0"/>
                <a:ea typeface="ＭＳ Ｐゴシック" pitchFamily="34" charset="-128"/>
                <a:cs typeface="+mn-cs"/>
              </a:rPr>
              <a:t>,</a:t>
            </a:r>
            <a:r>
              <a:rPr lang="zh-CN" altLang="en-US" sz="1200" kern="1200" dirty="0" smtClean="0">
                <a:solidFill>
                  <a:schemeClr val="tx1"/>
                </a:solidFill>
                <a:latin typeface="Arial" charset="0"/>
                <a:ea typeface="ＭＳ Ｐゴシック" pitchFamily="34" charset="-128"/>
                <a:cs typeface="+mn-cs"/>
              </a:rPr>
              <a:t>如单复数和时态变化</a:t>
            </a:r>
            <a:endParaRPr lang="zh-CN" altLang="en-US" dirty="0"/>
          </a:p>
        </p:txBody>
      </p:sp>
      <p:sp>
        <p:nvSpPr>
          <p:cNvPr id="4" name="灯片编号占位符 3"/>
          <p:cNvSpPr>
            <a:spLocks noGrp="1"/>
          </p:cNvSpPr>
          <p:nvPr>
            <p:ph type="sldNum" sz="quarter" idx="10"/>
          </p:nvPr>
        </p:nvSpPr>
        <p:spPr/>
        <p:txBody>
          <a:bodyPr/>
          <a:lstStyle/>
          <a:p>
            <a:pPr>
              <a:defRPr/>
            </a:pPr>
            <a:fld id="{88F83C1A-8492-4718-968C-F92CD64E07E9}" type="slidenum">
              <a:rPr lang="en-US" altLang="zh-CN" smtClean="0"/>
              <a:pPr>
                <a:defRPr/>
              </a:pPr>
              <a:t>14</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altLang="zh-CN" smtClean="0"/>
              <a:t>What are the opportunities to publish at IEEE? </a:t>
            </a:r>
          </a:p>
          <a:p>
            <a:r>
              <a:rPr lang="en-US" altLang="zh-CN" smtClean="0"/>
              <a:t>IEEE's 154 journals, transactions, magazines, and more than 1,200 conferences around the world allow authors to find the best forum for their work. </a:t>
            </a:r>
          </a:p>
          <a:p>
            <a:r>
              <a:rPr lang="en-US" altLang="zh-CN" smtClean="0"/>
              <a:t>This wealth of information allows researchers to find exactly what they need among the more than three million documents in IEEE </a:t>
            </a:r>
            <a:r>
              <a:rPr lang="en-US" altLang="zh-CN" i="1" smtClean="0"/>
              <a:t>Xplore</a:t>
            </a:r>
            <a:r>
              <a:rPr lang="en-US" altLang="zh-CN" smtClean="0"/>
              <a:t>.</a:t>
            </a:r>
          </a:p>
          <a:p>
            <a:r>
              <a:rPr lang="en-US" altLang="zh-CN" smtClean="0"/>
              <a:t>Authors can be "found" where their work belongs.</a:t>
            </a:r>
          </a:p>
          <a:p>
            <a:endParaRPr lang="en-US" altLang="zh-CN" smtClean="0"/>
          </a:p>
        </p:txBody>
      </p:sp>
      <p:sp>
        <p:nvSpPr>
          <p:cNvPr id="99332" name="Slide Number Placeholder 3"/>
          <p:cNvSpPr>
            <a:spLocks noGrp="1"/>
          </p:cNvSpPr>
          <p:nvPr>
            <p:ph type="sldNum" sz="quarter" idx="5"/>
          </p:nvPr>
        </p:nvSpPr>
        <p:spPr>
          <a:noFill/>
        </p:spPr>
        <p:txBody>
          <a:bodyPr/>
          <a:lstStyle/>
          <a:p>
            <a:fld id="{9004DFA4-4F39-471C-BAE6-05DB302BE9A4}" type="slidenum">
              <a:rPr lang="en-US" altLang="zh-CN" smtClean="0">
                <a:latin typeface="Arial" charset="0"/>
              </a:rPr>
              <a:pPr/>
              <a:t>43</a:t>
            </a:fld>
            <a:endParaRPr lang="en-US" altLang="zh-CN"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p:spPr>
      </p:sp>
      <p:sp>
        <p:nvSpPr>
          <p:cNvPr id="100355" name="备注占位符 2"/>
          <p:cNvSpPr>
            <a:spLocks noGrp="1"/>
          </p:cNvSpPr>
          <p:nvPr>
            <p:ph type="body" idx="1"/>
          </p:nvPr>
        </p:nvSpPr>
        <p:spPr>
          <a:noFill/>
          <a:ln/>
        </p:spPr>
        <p:txBody>
          <a:bodyPr/>
          <a:lstStyle/>
          <a:p>
            <a:endParaRPr lang="zh-CN" altLang="en-US" smtClean="0"/>
          </a:p>
        </p:txBody>
      </p:sp>
      <p:sp>
        <p:nvSpPr>
          <p:cNvPr id="100356" name="灯片编号占位符 3"/>
          <p:cNvSpPr>
            <a:spLocks noGrp="1"/>
          </p:cNvSpPr>
          <p:nvPr>
            <p:ph type="sldNum" sz="quarter" idx="5"/>
          </p:nvPr>
        </p:nvSpPr>
        <p:spPr>
          <a:noFill/>
        </p:spPr>
        <p:txBody>
          <a:bodyPr/>
          <a:lstStyle/>
          <a:p>
            <a:fld id="{7346F6D3-E398-434B-B145-E64499E40BE1}" type="slidenum">
              <a:rPr lang="en-US" altLang="zh-CN" smtClean="0">
                <a:latin typeface="Arial" charset="0"/>
              </a:rPr>
              <a:pPr/>
              <a:t>46</a:t>
            </a:fld>
            <a:endParaRPr lang="en-US" altLang="zh-CN"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141413"/>
            <a:ext cx="7772400" cy="1143000"/>
          </a:xfrm>
        </p:spPr>
        <p:txBody>
          <a:bodyPr/>
          <a:lstStyle>
            <a:lvl1pPr>
              <a:lnSpc>
                <a:spcPct val="90000"/>
              </a:lnSpc>
              <a:defRPr sz="4800" baseline="0">
                <a:solidFill>
                  <a:srgbClr val="C00000"/>
                </a:solidFill>
                <a:latin typeface="Arial" pitchFamily="34" charset="0"/>
                <a:ea typeface="宋体" pitchFamily="2" charset="-122"/>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684213" y="3276600"/>
            <a:ext cx="6400800" cy="1295400"/>
          </a:xfrm>
        </p:spPr>
        <p:txBody>
          <a:bodyPr/>
          <a:lstStyle>
            <a:lvl1pPr marL="0" indent="0">
              <a:lnSpc>
                <a:spcPct val="100000"/>
              </a:lnSpc>
              <a:buFont typeface="Wingdings" pitchFamily="2" charset="2"/>
              <a:buNone/>
              <a:defRPr sz="2200" b="1">
                <a:solidFill>
                  <a:schemeClr val="bg2"/>
                </a:solidFill>
              </a:defRPr>
            </a:lvl1pPr>
          </a:lstStyle>
          <a:p>
            <a:r>
              <a:rPr lang="en-US" smtClean="0"/>
              <a:t>Click to edit Master subtitle style</a:t>
            </a:r>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144F198-EC40-419D-8CCA-ACD451E2764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338A36A4-A94D-49C8-B5B4-983EC9132EF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r>
              <a:rPr lang="en-US" noProof="0" smtClean="0"/>
              <a:t>Click icon to add chart</a:t>
            </a:r>
          </a:p>
        </p:txBody>
      </p:sp>
      <p:sp>
        <p:nvSpPr>
          <p:cNvPr id="5" name="Slide Number Placeholder 4"/>
          <p:cNvSpPr>
            <a:spLocks noGrp="1"/>
          </p:cNvSpPr>
          <p:nvPr>
            <p:ph type="sldNum" sz="quarter" idx="10"/>
          </p:nvPr>
        </p:nvSpPr>
        <p:spPr/>
        <p:txBody>
          <a:bodyPr/>
          <a:lstStyle>
            <a:lvl1pPr>
              <a:defRPr/>
            </a:lvl1pPr>
          </a:lstStyle>
          <a:p>
            <a:pPr>
              <a:defRPr/>
            </a:pPr>
            <a:fld id="{94F69A78-8F3E-4539-AE3B-5C19632BF7EE}"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p>
        </p:txBody>
      </p:sp>
      <p:sp>
        <p:nvSpPr>
          <p:cNvPr id="4" name="Slide Number Placeholder 3"/>
          <p:cNvSpPr>
            <a:spLocks noGrp="1"/>
          </p:cNvSpPr>
          <p:nvPr>
            <p:ph type="sldNum" sz="quarter" idx="10"/>
          </p:nvPr>
        </p:nvSpPr>
        <p:spPr/>
        <p:txBody>
          <a:bodyPr/>
          <a:lstStyle>
            <a:lvl1pPr>
              <a:defRPr/>
            </a:lvl1pPr>
          </a:lstStyle>
          <a:p>
            <a:pPr>
              <a:defRPr/>
            </a:pPr>
            <a:fld id="{8CA23F27-DEBC-4418-8C74-0809BD440DC5}"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p>
        </p:txBody>
      </p:sp>
      <p:sp>
        <p:nvSpPr>
          <p:cNvPr id="4" name="Slide Number Placeholder 3"/>
          <p:cNvSpPr>
            <a:spLocks noGrp="1"/>
          </p:cNvSpPr>
          <p:nvPr>
            <p:ph type="sldNum" sz="quarter" idx="10"/>
          </p:nvPr>
        </p:nvSpPr>
        <p:spPr/>
        <p:txBody>
          <a:bodyPr/>
          <a:lstStyle>
            <a:lvl1pPr>
              <a:defRPr/>
            </a:lvl1pPr>
          </a:lstStyle>
          <a:p>
            <a:pPr>
              <a:defRPr/>
            </a:pPr>
            <a:fld id="{E1D4A057-25BB-46CD-92B2-5E07146ED12E}"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5604C31B-93DE-4FBB-810E-E41A016AB136}"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33436736-C687-4526-818D-5BE460FD458A}" type="slidenum">
              <a:rPr lang="en-US" altLang="zh-CN"/>
              <a:pPr>
                <a:defRPr/>
              </a:pPr>
              <a:t>‹#›</a:t>
            </a:fld>
            <a:endParaRPr lang="en-US" altLang="zh-CN"/>
          </a:p>
        </p:txBody>
      </p:sp>
    </p:spTree>
  </p:cSld>
  <p:clrMapOvr>
    <a:masterClrMapping/>
  </p:clrMapOvr>
  <p:transition spd="med">
    <p:cover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170A51B8-3B88-4E5A-892E-6F9259FE5BA2}" type="slidenum">
              <a:rPr lang="en-US" altLang="zh-CN"/>
              <a:pPr>
                <a:defRPr/>
              </a:pPr>
              <a:t>‹#›</a:t>
            </a:fld>
            <a:endParaRPr lang="en-US" altLang="zh-CN"/>
          </a:p>
        </p:txBody>
      </p:sp>
    </p:spTree>
  </p:cSld>
  <p:clrMapOvr>
    <a:masterClrMapping/>
  </p:clrMapOvr>
  <p:transition spd="med">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D4B4A9C6-D4EA-419A-AFEC-DFA8A4DCA546}" type="slidenum">
              <a:rPr lang="en-US" altLang="zh-CN"/>
              <a:pPr>
                <a:defRPr/>
              </a:pPr>
              <a:t>‹#›</a:t>
            </a:fld>
            <a:endParaRPr lang="en-US" altLang="zh-CN"/>
          </a:p>
        </p:txBody>
      </p:sp>
    </p:spTree>
  </p:cSld>
  <p:clrMapOvr>
    <a:masterClrMapping/>
  </p:clrMapOvr>
  <p:transition spd="med">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40F8AC04-F1FC-466B-BFCE-FC2D38E755C6}" type="slidenum">
              <a:rPr lang="en-US" altLang="zh-CN"/>
              <a:pPr>
                <a:defRPr/>
              </a:pPr>
              <a:t>‹#›</a:t>
            </a:fld>
            <a:endParaRPr lang="en-US" altLang="zh-CN"/>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a:noFill/>
          <a:ln w="9525">
            <a:noFill/>
            <a:miter lim="800000"/>
            <a:headEnd/>
            <a:tailEnd/>
          </a:ln>
        </p:spPr>
        <p:txBody>
          <a:bodyPr/>
          <a:lstStyle>
            <a:lvl1pPr algn="l" rtl="0" eaLnBrk="1" fontAlgn="base" hangingPunct="1">
              <a:spcBef>
                <a:spcPct val="0"/>
              </a:spcBef>
              <a:spcAft>
                <a:spcPct val="0"/>
              </a:spcAft>
              <a:defRPr lang="en-US" altLang="en-US" sz="4000" b="1" baseline="0">
                <a:solidFill>
                  <a:srgbClr val="C00000"/>
                </a:solidFill>
                <a:latin typeface="Arial" pitchFamily="34" charset="0"/>
                <a:ea typeface="宋体" pitchFamily="2" charset="-122"/>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81C4017-0ECE-4E12-BE6A-7B6A934713BC}"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a:ln/>
        </p:spPr>
        <p:txBody>
          <a:bodyPr/>
          <a:lstStyle>
            <a:lvl1pPr>
              <a:defRPr/>
            </a:lvl1pPr>
          </a:lstStyle>
          <a:p>
            <a:pPr>
              <a:defRPr/>
            </a:pPr>
            <a:fld id="{D00449E1-6A8E-4044-BFA5-DBD407FB27C1}" type="slidenum">
              <a:rPr lang="en-US" altLang="zh-CN"/>
              <a:pPr>
                <a:defRPr/>
              </a:pPr>
              <a:t>‹#›</a:t>
            </a:fld>
            <a:endParaRPr lang="en-US" altLang="zh-CN"/>
          </a:p>
        </p:txBody>
      </p:sp>
    </p:spTree>
  </p:cSld>
  <p:clrMapOvr>
    <a:masterClrMapping/>
  </p:clrMapOvr>
  <p:transition spd="med">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ln/>
        </p:spPr>
        <p:txBody>
          <a:bodyPr/>
          <a:lstStyle>
            <a:lvl1pPr>
              <a:defRPr/>
            </a:lvl1pPr>
          </a:lstStyle>
          <a:p>
            <a:pPr>
              <a:defRPr/>
            </a:pPr>
            <a:fld id="{96B8174E-0AB6-4D4A-8D46-D35CA1F38A8E}" type="slidenum">
              <a:rPr lang="en-US" altLang="zh-CN"/>
              <a:pPr>
                <a:defRPr/>
              </a:pPr>
              <a:t>‹#›</a:t>
            </a:fld>
            <a:endParaRPr lang="en-US" altLang="zh-CN"/>
          </a:p>
        </p:txBody>
      </p:sp>
    </p:spTree>
  </p:cSld>
  <p:clrMapOvr>
    <a:masterClrMapping/>
  </p:clrMapOvr>
  <p:transition spd="med">
    <p:cover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a:ln/>
        </p:spPr>
        <p:txBody>
          <a:bodyPr/>
          <a:lstStyle>
            <a:lvl1pPr>
              <a:defRPr/>
            </a:lvl1pPr>
          </a:lstStyle>
          <a:p>
            <a:pPr>
              <a:defRPr/>
            </a:pPr>
            <a:fld id="{B4E0F9CF-0247-4990-A933-D739D28F2F99}" type="slidenum">
              <a:rPr lang="en-US" altLang="zh-CN"/>
              <a:pPr>
                <a:defRPr/>
              </a:pPr>
              <a:t>‹#›</a:t>
            </a:fld>
            <a:endParaRPr lang="en-US" altLang="zh-CN"/>
          </a:p>
        </p:txBody>
      </p:sp>
    </p:spTree>
  </p:cSld>
  <p:clrMapOvr>
    <a:masterClrMapping/>
  </p:clrMapOvr>
  <p:transition spd="med">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D68A3D6E-E8EB-4930-8134-32FFF09E54B1}" type="slidenum">
              <a:rPr lang="en-US" altLang="zh-CN"/>
              <a:pPr>
                <a:defRPr/>
              </a:pPr>
              <a:t>‹#›</a:t>
            </a:fld>
            <a:endParaRPr lang="en-US" altLang="zh-CN"/>
          </a:p>
        </p:txBody>
      </p:sp>
    </p:spTree>
  </p:cSld>
  <p:clrMapOvr>
    <a:masterClrMapping/>
  </p:clrMapOvr>
  <p:transition spd="med">
    <p:cover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CB95DBC4-44AD-4E1A-B2E3-B2472B8A8EF5}" type="slidenum">
              <a:rPr lang="en-US" altLang="zh-CN"/>
              <a:pPr>
                <a:defRPr/>
              </a:pPr>
              <a:t>‹#›</a:t>
            </a:fld>
            <a:endParaRPr lang="en-US" altLang="zh-CN"/>
          </a:p>
        </p:txBody>
      </p:sp>
    </p:spTree>
  </p:cSld>
  <p:clrMapOvr>
    <a:masterClrMapping/>
  </p:clrMapOvr>
  <p:transition spd="med">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3EFBB481-645E-40F4-BD17-46380C73D847}" type="slidenum">
              <a:rPr lang="en-US" altLang="zh-CN"/>
              <a:pPr>
                <a:defRPr/>
              </a:pPr>
              <a:t>‹#›</a:t>
            </a:fld>
            <a:endParaRPr lang="en-US" altLang="zh-CN"/>
          </a:p>
        </p:txBody>
      </p:sp>
    </p:spTree>
  </p:cSld>
  <p:clrMapOvr>
    <a:masterClrMapping/>
  </p:clrMapOvr>
  <p:transition spd="med">
    <p:cover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E48AD067-97A0-4B4A-9BEA-B9288275AC77}" type="slidenum">
              <a:rPr lang="en-US" altLang="zh-CN"/>
              <a:pPr>
                <a:defRPr/>
              </a:pPr>
              <a:t>‹#›</a:t>
            </a:fld>
            <a:endParaRPr lang="en-US" altLang="zh-CN"/>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AD1C2B6-3C1F-4D50-833E-EE4FCDBFF6F5}"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7DD99CAE-358A-40BA-A34D-CDDC30D75FE5}"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FC419A64-9C2F-46BD-B2A2-FDAF262E60A2}"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C347848-8E29-42B9-A992-711FBD75ADF2}"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3C0680E3-B631-4620-A19F-8E1B9DF1C3AA}"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273EA605-C3E1-4A1F-9861-519CDC8A35D4}"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873E4B9C-133B-4C24-8CFA-56D191F6CC9A}"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1" name="Rectangle 7"/>
          <p:cNvSpPr>
            <a:spLocks noGrp="1" noChangeArrowheads="1"/>
          </p:cNvSpPr>
          <p:nvPr>
            <p:ph type="sldNum" sz="quarter" idx="4"/>
          </p:nvPr>
        </p:nvSpPr>
        <p:spPr bwMode="auto">
          <a:xfrm>
            <a:off x="685800" y="6580188"/>
            <a:ext cx="914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000">
                <a:solidFill>
                  <a:schemeClr val="bg1"/>
                </a:solidFill>
                <a:latin typeface="Arial" pitchFamily="34" charset="0"/>
                <a:ea typeface="ＭＳ Ｐゴシック" pitchFamily="34" charset="-128"/>
              </a:defRPr>
            </a:lvl1pPr>
          </a:lstStyle>
          <a:p>
            <a:pPr>
              <a:defRPr/>
            </a:pPr>
            <a:fld id="{0FBDF956-6642-4169-8E99-11220F4F5BE1}" type="slidenum">
              <a:rPr lang="en-US" altLang="zh-CN"/>
              <a:pPr>
                <a:defRPr/>
              </a:pPr>
              <a:t>‹#›</a:t>
            </a:fld>
            <a:endParaRPr lang="en-US" altLang="zh-CN" sz="1400"/>
          </a:p>
        </p:txBody>
      </p:sp>
    </p:spTree>
  </p:cSld>
  <p:clrMap bg1="lt1" tx1="dk1" bg2="lt2" tx2="dk2" accent1="accent1" accent2="accent2" accent3="accent3" accent4="accent4" accent5="accent5" accent6="accent6" hlink="hlink" folHlink="folHlink"/>
  <p:sldLayoutIdLst>
    <p:sldLayoutId id="2147487759" r:id="rId1"/>
    <p:sldLayoutId id="2147487760" r:id="rId2"/>
    <p:sldLayoutId id="2147487761" r:id="rId3"/>
    <p:sldLayoutId id="2147487762" r:id="rId4"/>
    <p:sldLayoutId id="2147487763" r:id="rId5"/>
    <p:sldLayoutId id="2147487764" r:id="rId6"/>
    <p:sldLayoutId id="2147487765" r:id="rId7"/>
    <p:sldLayoutId id="2147487766" r:id="rId8"/>
    <p:sldLayoutId id="2147487767" r:id="rId9"/>
    <p:sldLayoutId id="2147487768" r:id="rId10"/>
    <p:sldLayoutId id="2147487769" r:id="rId11"/>
    <p:sldLayoutId id="2147487770" r:id="rId12"/>
    <p:sldLayoutId id="2147487771" r:id="rId13"/>
    <p:sldLayoutId id="2147487772" r:id="rId14"/>
    <p:sldLayoutId id="2147487773" r:id="rId15"/>
  </p:sldLayoutIdLst>
  <p:transition spd="med">
    <p:cover dir="d"/>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C00000"/>
          </a:solidFill>
          <a:latin typeface="Arial" pitchFamily="34" charset="0"/>
          <a:ea typeface="宋体" pitchFamily="2" charset="-122"/>
          <a:cs typeface="+mj-cs"/>
        </a:defRPr>
      </a:lvl1pPr>
      <a:lvl2pPr algn="l" rtl="0" eaLnBrk="0" fontAlgn="base" hangingPunct="0">
        <a:spcBef>
          <a:spcPct val="0"/>
        </a:spcBef>
        <a:spcAft>
          <a:spcPct val="0"/>
        </a:spcAft>
        <a:defRPr sz="4000" b="1">
          <a:solidFill>
            <a:srgbClr val="C00000"/>
          </a:solidFill>
          <a:latin typeface="Arial" charset="0"/>
          <a:ea typeface="宋体" pitchFamily="2" charset="-122"/>
        </a:defRPr>
      </a:lvl2pPr>
      <a:lvl3pPr algn="l" rtl="0" eaLnBrk="0" fontAlgn="base" hangingPunct="0">
        <a:spcBef>
          <a:spcPct val="0"/>
        </a:spcBef>
        <a:spcAft>
          <a:spcPct val="0"/>
        </a:spcAft>
        <a:defRPr sz="4000" b="1">
          <a:solidFill>
            <a:srgbClr val="C00000"/>
          </a:solidFill>
          <a:latin typeface="Arial" charset="0"/>
          <a:ea typeface="宋体" pitchFamily="2" charset="-122"/>
        </a:defRPr>
      </a:lvl3pPr>
      <a:lvl4pPr algn="l" rtl="0" eaLnBrk="0" fontAlgn="base" hangingPunct="0">
        <a:spcBef>
          <a:spcPct val="0"/>
        </a:spcBef>
        <a:spcAft>
          <a:spcPct val="0"/>
        </a:spcAft>
        <a:defRPr sz="4000" b="1">
          <a:solidFill>
            <a:srgbClr val="C00000"/>
          </a:solidFill>
          <a:latin typeface="Arial" charset="0"/>
          <a:ea typeface="宋体" pitchFamily="2" charset="-122"/>
        </a:defRPr>
      </a:lvl4pPr>
      <a:lvl5pPr algn="l" rtl="0" eaLnBrk="0" fontAlgn="base" hangingPunct="0">
        <a:spcBef>
          <a:spcPct val="0"/>
        </a:spcBef>
        <a:spcAft>
          <a:spcPct val="0"/>
        </a:spcAft>
        <a:defRPr sz="4000" b="1">
          <a:solidFill>
            <a:srgbClr val="C00000"/>
          </a:solidFill>
          <a:latin typeface="Arial" charset="0"/>
          <a:ea typeface="宋体" pitchFamily="2" charset="-122"/>
        </a:defRPr>
      </a:lvl5pPr>
      <a:lvl6pPr marL="457200" algn="l" rtl="0" eaLnBrk="1" fontAlgn="base" hangingPunct="1">
        <a:spcBef>
          <a:spcPct val="0"/>
        </a:spcBef>
        <a:spcAft>
          <a:spcPct val="0"/>
        </a:spcAft>
        <a:defRPr sz="3600" b="1">
          <a:solidFill>
            <a:schemeClr val="tx2"/>
          </a:solidFill>
          <a:latin typeface="Arial" charset="0"/>
          <a:ea typeface="ＭＳ Ｐゴシック" pitchFamily="112" charset="-128"/>
        </a:defRPr>
      </a:lvl6pPr>
      <a:lvl7pPr marL="914400" algn="l" rtl="0" eaLnBrk="1" fontAlgn="base" hangingPunct="1">
        <a:spcBef>
          <a:spcPct val="0"/>
        </a:spcBef>
        <a:spcAft>
          <a:spcPct val="0"/>
        </a:spcAft>
        <a:defRPr sz="3600" b="1">
          <a:solidFill>
            <a:schemeClr val="tx2"/>
          </a:solidFill>
          <a:latin typeface="Arial" charset="0"/>
          <a:ea typeface="ＭＳ Ｐゴシック" pitchFamily="112" charset="-128"/>
        </a:defRPr>
      </a:lvl7pPr>
      <a:lvl8pPr marL="1371600" algn="l" rtl="0" eaLnBrk="1" fontAlgn="base" hangingPunct="1">
        <a:spcBef>
          <a:spcPct val="0"/>
        </a:spcBef>
        <a:spcAft>
          <a:spcPct val="0"/>
        </a:spcAft>
        <a:defRPr sz="3600" b="1">
          <a:solidFill>
            <a:schemeClr val="tx2"/>
          </a:solidFill>
          <a:latin typeface="Arial" charset="0"/>
          <a:ea typeface="ＭＳ Ｐゴシック" pitchFamily="112" charset="-128"/>
        </a:defRPr>
      </a:lvl8pPr>
      <a:lvl9pPr marL="1828800" algn="l" rtl="0" eaLnBrk="1" fontAlgn="base" hangingPunct="1">
        <a:spcBef>
          <a:spcPct val="0"/>
        </a:spcBef>
        <a:spcAft>
          <a:spcPct val="0"/>
        </a:spcAft>
        <a:defRPr sz="3600" b="1">
          <a:solidFill>
            <a:schemeClr val="tx2"/>
          </a:solidFill>
          <a:latin typeface="Arial" charset="0"/>
          <a:ea typeface="ＭＳ Ｐゴシック" pitchFamily="112" charset="-128"/>
        </a:defRPr>
      </a:lvl9pPr>
    </p:titleStyle>
    <p:bodyStyle>
      <a:lvl1pPr marL="342900" indent="-342900" algn="l" rtl="0" eaLnBrk="0" fontAlgn="base" hangingPunct="0">
        <a:lnSpc>
          <a:spcPct val="110000"/>
        </a:lnSpc>
        <a:spcBef>
          <a:spcPct val="20000"/>
        </a:spcBef>
        <a:spcAft>
          <a:spcPct val="0"/>
        </a:spcAft>
        <a:buClr>
          <a:schemeClr val="bg2"/>
        </a:buClr>
        <a:buSzPct val="80000"/>
        <a:buFont typeface="Wingdings" pitchFamily="2" charset="2"/>
        <a:buBlip>
          <a:blip r:embed="rId18"/>
        </a:buBlip>
        <a:defRPr sz="2800">
          <a:solidFill>
            <a:schemeClr val="tx1"/>
          </a:solidFill>
          <a:latin typeface="+mn-lt"/>
          <a:ea typeface="ＭＳ Ｐゴシック" pitchFamily="34" charset="-128"/>
          <a:cs typeface="+mn-cs"/>
        </a:defRPr>
      </a:lvl1pPr>
      <a:lvl2pPr marL="742950" indent="-285750" algn="l" rtl="0" eaLnBrk="0" fontAlgn="base" hangingPunct="0">
        <a:lnSpc>
          <a:spcPct val="110000"/>
        </a:lnSpc>
        <a:spcBef>
          <a:spcPct val="20000"/>
        </a:spcBef>
        <a:spcAft>
          <a:spcPct val="0"/>
        </a:spcAft>
        <a:buClr>
          <a:schemeClr val="bg2"/>
        </a:buClr>
        <a:buChar char="–"/>
        <a:defRPr sz="2600">
          <a:solidFill>
            <a:schemeClr val="tx1"/>
          </a:solidFill>
          <a:latin typeface="+mn-lt"/>
          <a:ea typeface="ＭＳ Ｐゴシック" pitchFamily="34" charset="-128"/>
        </a:defRPr>
      </a:lvl2pPr>
      <a:lvl3pPr marL="1143000" indent="-228600" algn="l" rtl="0" eaLnBrk="0" fontAlgn="base" hangingPunct="0">
        <a:lnSpc>
          <a:spcPct val="110000"/>
        </a:lnSpc>
        <a:spcBef>
          <a:spcPct val="20000"/>
        </a:spcBef>
        <a:spcAft>
          <a:spcPct val="0"/>
        </a:spcAft>
        <a:buClr>
          <a:schemeClr val="bg2"/>
        </a:buClr>
        <a:buFont typeface="Wingdings" pitchFamily="2" charset="2"/>
        <a:buChar char="§"/>
        <a:defRPr sz="2200">
          <a:solidFill>
            <a:schemeClr val="tx1"/>
          </a:solidFill>
          <a:latin typeface="+mn-lt"/>
          <a:ea typeface="ＭＳ Ｐゴシック" pitchFamily="34" charset="-128"/>
        </a:defRPr>
      </a:lvl3pPr>
      <a:lvl4pPr marL="1600200" indent="-228600" algn="l" rtl="0" eaLnBrk="0" fontAlgn="base" hangingPunct="0">
        <a:lnSpc>
          <a:spcPct val="110000"/>
        </a:lnSpc>
        <a:spcBef>
          <a:spcPct val="20000"/>
        </a:spcBef>
        <a:spcAft>
          <a:spcPct val="0"/>
        </a:spcAft>
        <a:buClr>
          <a:schemeClr val="bg2"/>
        </a:buClr>
        <a:buChar char="–"/>
        <a:defRPr sz="2000">
          <a:solidFill>
            <a:schemeClr val="tx1"/>
          </a:solidFill>
          <a:latin typeface="+mn-lt"/>
          <a:ea typeface="ＭＳ Ｐゴシック" pitchFamily="34" charset="-128"/>
        </a:defRPr>
      </a:lvl4pPr>
      <a:lvl5pPr marL="2057400" indent="-228600" algn="l" rtl="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mn-lt"/>
          <a:ea typeface="ＭＳ Ｐゴシック" pitchFamily="34" charset="-128"/>
        </a:defRPr>
      </a:lvl5pPr>
      <a:lvl6pPr marL="25146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6pPr>
      <a:lvl7pPr marL="29718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7pPr>
      <a:lvl8pPr marL="34290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8pPr>
      <a:lvl9pPr marL="38862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400">
                <a:latin typeface="Arial" pitchFamily="34" charset="0"/>
                <a:ea typeface="ＭＳ Ｐゴシック" pitchFamily="34" charset="-128"/>
              </a:defRPr>
            </a:lvl1pPr>
          </a:lstStyle>
          <a:p>
            <a:pPr>
              <a:defRPr/>
            </a:pPr>
            <a:endParaRPr lang="zh-CN" altLang="zh-CN"/>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1400">
                <a:latin typeface="Arial" pitchFamily="34" charset="0"/>
                <a:ea typeface="ＭＳ Ｐゴシック" pitchFamily="34" charset="-128"/>
              </a:defRPr>
            </a:lvl1pPr>
          </a:lstStyle>
          <a:p>
            <a:pPr>
              <a:defRPr/>
            </a:pPr>
            <a:endParaRPr lang="zh-CN" altLang="zh-CN"/>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buFontTx/>
              <a:buNone/>
              <a:defRPr sz="1400">
                <a:latin typeface="Arial" pitchFamily="34" charset="0"/>
                <a:ea typeface="ＭＳ Ｐゴシック" pitchFamily="34" charset="-128"/>
              </a:defRPr>
            </a:lvl1pPr>
          </a:lstStyle>
          <a:p>
            <a:pPr>
              <a:defRPr/>
            </a:pPr>
            <a:fld id="{591E0FF5-E613-4F1A-987D-838DC996411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48" r:id="rId1"/>
    <p:sldLayoutId id="2147487749" r:id="rId2"/>
    <p:sldLayoutId id="2147487750" r:id="rId3"/>
    <p:sldLayoutId id="2147487751" r:id="rId4"/>
    <p:sldLayoutId id="2147487752" r:id="rId5"/>
    <p:sldLayoutId id="2147487753" r:id="rId6"/>
    <p:sldLayoutId id="2147487754" r:id="rId7"/>
    <p:sldLayoutId id="2147487755" r:id="rId8"/>
    <p:sldLayoutId id="2147487756" r:id="rId9"/>
    <p:sldLayoutId id="2147487757" r:id="rId10"/>
    <p:sldLayoutId id="2147487758" r:id="rId11"/>
  </p:sldLayoutIdLst>
  <p:transition spd="med">
    <p:cover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ieeexplore.ieee.org/"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hyperlink" Target="http://www.mtt.org/transaction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ieee.org/publications_standards/publications/authors/authors_journals.html"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hyperlink" Target="http://www.prof-editing.com/ieee/index.php"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ieee.org/conference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8" Type="http://schemas.openxmlformats.org/officeDocument/2006/relationships/hyperlink" Target="https://www.ieeecommunities.org/" TargetMode="External"/><Relationship Id="rId3" Type="http://schemas.openxmlformats.org/officeDocument/2006/relationships/image" Target="../media/image106.png"/><Relationship Id="rId7" Type="http://schemas.openxmlformats.org/officeDocument/2006/relationships/hyperlink" Target="http://www.ieee.org/membership_services/membership/gold/events/index.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computer.org/portal/web/webinars/Register-for-a-Webinar" TargetMode="External"/><Relationship Id="rId5" Type="http://schemas.openxmlformats.org/officeDocument/2006/relationships/hyperlink" Target="http://www.comsoc.org/webinars" TargetMode="External"/><Relationship Id="rId4" Type="http://schemas.openxmlformats.org/officeDocument/2006/relationships/hyperlink" Target="http://spectrum.ieee.org/webinar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cn.ieee.org/membership_join.htm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ieee.org/web/membership/senior-members/index.html" TargetMode="External"/><Relationship Id="rId2" Type="http://schemas.openxmlformats.org/officeDocument/2006/relationships/hyperlink" Target="http://www.ieee.org/organizations/mga/md/memelv.htm" TargetMode="External"/><Relationship Id="rId1" Type="http://schemas.openxmlformats.org/officeDocument/2006/relationships/slideLayout" Target="../slideLayouts/slideLayout2.xml"/><Relationship Id="rId5" Type="http://schemas.openxmlformats.org/officeDocument/2006/relationships/hyperlink" Target="http://www.ieee.org/lmc" TargetMode="External"/><Relationship Id="rId4" Type="http://schemas.openxmlformats.org/officeDocument/2006/relationships/hyperlink" Target="http://www.ieee.org/fellowprogra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hyperlink" Target="http://ieee.org/membership_services/membership/students/awards/index.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ieee.org/education_careers/education/preuniversity/epics_high.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ieee.org/changetheworld" TargetMode="External"/><Relationship Id="rId5" Type="http://schemas.openxmlformats.org/officeDocument/2006/relationships/hyperlink" Target="http://www.ieee.org/xtreme" TargetMode="External"/><Relationship Id="rId4" Type="http://schemas.openxmlformats.org/officeDocument/2006/relationships/hyperlink" Target="https://www.engineeringforchange.or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hyperlink" Target="http://www.ieee.org/xtreme"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0.png"/><Relationship Id="rId7" Type="http://schemas.openxmlformats.org/officeDocument/2006/relationships/image" Target="../media/image113.jpeg"/><Relationship Id="rId2" Type="http://schemas.openxmlformats.org/officeDocument/2006/relationships/hyperlink" Target="http://www.ieee.org/changetheworld" TargetMode="Externa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cn.ieee.org/online_training.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cn.ieee.org/" TargetMode="External"/><Relationship Id="rId2" Type="http://schemas.openxmlformats.org/officeDocument/2006/relationships/hyperlink" Target="http://www.ieee.org/" TargetMode="External"/><Relationship Id="rId1" Type="http://schemas.openxmlformats.org/officeDocument/2006/relationships/slideLayout" Target="../slideLayouts/slideLayout2.xml"/><Relationship Id="rId6" Type="http://schemas.openxmlformats.org/officeDocument/2006/relationships/hyperlink" Target="http://www.ieee.org/training" TargetMode="External"/><Relationship Id="rId5" Type="http://schemas.openxmlformats.org/officeDocument/2006/relationships/hyperlink" Target="http://www.ieee.org/go/clientservices" TargetMode="External"/><Relationship Id="rId4" Type="http://schemas.openxmlformats.org/officeDocument/2006/relationships/hyperlink" Target="http://ieeexplore.ieee.org/"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mailto:li.q@igroup.com.cn"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mailto:chester@igroup.com.cn"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ubTitle" idx="1"/>
          </p:nvPr>
        </p:nvSpPr>
        <p:spPr>
          <a:xfrm>
            <a:off x="685800" y="3733800"/>
            <a:ext cx="6400800" cy="1295400"/>
          </a:xfrm>
        </p:spPr>
        <p:txBody>
          <a:bodyPr/>
          <a:lstStyle/>
          <a:p>
            <a:pPr>
              <a:defRPr/>
            </a:pPr>
            <a:r>
              <a:rPr lang="en-US" altLang="zh-CN" sz="2400" dirty="0" smtClean="0">
                <a:latin typeface="+mj-lt"/>
                <a:ea typeface="宋体" pitchFamily="2" charset="-122"/>
              </a:rPr>
              <a:t>iGroup China</a:t>
            </a:r>
          </a:p>
          <a:p>
            <a:pPr>
              <a:defRPr/>
            </a:pPr>
            <a:r>
              <a:rPr lang="en-US" altLang="zh-CN" sz="2400" dirty="0" smtClean="0">
                <a:latin typeface="+mj-lt"/>
                <a:ea typeface="宋体" pitchFamily="2" charset="-122"/>
              </a:rPr>
              <a:t>2015</a:t>
            </a:r>
          </a:p>
        </p:txBody>
      </p:sp>
      <p:sp>
        <p:nvSpPr>
          <p:cNvPr id="18435" name="标题 3"/>
          <p:cNvSpPr>
            <a:spLocks noGrp="1"/>
          </p:cNvSpPr>
          <p:nvPr>
            <p:ph type="ctrTitle"/>
          </p:nvPr>
        </p:nvSpPr>
        <p:spPr>
          <a:xfrm>
            <a:off x="685800" y="1447800"/>
            <a:ext cx="7772400" cy="1143000"/>
          </a:xfrm>
        </p:spPr>
        <p:txBody>
          <a:bodyPr/>
          <a:lstStyle/>
          <a:p>
            <a:pPr>
              <a:lnSpc>
                <a:spcPts val="6000"/>
              </a:lnSpc>
            </a:pPr>
            <a:r>
              <a:rPr lang="en-US" altLang="zh-CN" dirty="0" smtClean="0"/>
              <a:t>IEEE</a:t>
            </a:r>
            <a:r>
              <a:rPr lang="zh-CN" altLang="en-US" dirty="0" smtClean="0"/>
              <a:t>探秘之旅：</a:t>
            </a:r>
            <a:r>
              <a:rPr lang="en-US" altLang="zh-CN" dirty="0" smtClean="0"/>
              <a:t/>
            </a:r>
            <a:br>
              <a:rPr lang="en-US" altLang="zh-CN" dirty="0" smtClean="0"/>
            </a:br>
            <a:r>
              <a:rPr lang="zh-CN" altLang="en-US" dirty="0" smtClean="0"/>
              <a:t>高效搜索与学术投稿</a:t>
            </a:r>
            <a:endParaRPr lang="zh-CN" altLang="en-US" sz="3200" dirty="0" smtClean="0">
              <a:latin typeface="Arial" charset="0"/>
              <a:ea typeface="宋体" charset="-122"/>
            </a:endParaRPr>
          </a:p>
        </p:txBody>
      </p:sp>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04800"/>
            <a:ext cx="7239000" cy="914400"/>
          </a:xfrm>
        </p:spPr>
        <p:txBody>
          <a:bodyPr/>
          <a:lstStyle/>
          <a:p>
            <a:pPr eaLnBrk="1" hangingPunct="1"/>
            <a:r>
              <a:rPr lang="en-US" altLang="zh-CN" sz="3200" dirty="0" smtClean="0">
                <a:latin typeface="Arial" charset="0"/>
                <a:ea typeface="宋体" charset="-122"/>
              </a:rPr>
              <a:t>IEEE </a:t>
            </a:r>
            <a:r>
              <a:rPr lang="zh-CN" altLang="en-US" sz="3200" dirty="0" smtClean="0">
                <a:latin typeface="Arial" charset="0"/>
                <a:ea typeface="宋体" charset="-122"/>
              </a:rPr>
              <a:t>涵盖各个科技领域</a:t>
            </a:r>
            <a:r>
              <a:rPr lang="en-US" altLang="zh-CN" sz="2000" dirty="0" smtClean="0">
                <a:latin typeface="Arial" charset="0"/>
                <a:ea typeface="宋体" charset="-122"/>
              </a:rPr>
              <a:t/>
            </a:r>
            <a:br>
              <a:rPr lang="en-US" altLang="zh-CN" sz="2000" dirty="0" smtClean="0">
                <a:latin typeface="Arial" charset="0"/>
                <a:ea typeface="宋体" charset="-122"/>
              </a:rPr>
            </a:br>
            <a:r>
              <a:rPr lang="en-US" altLang="en-US" sz="2000" dirty="0" smtClean="0">
                <a:latin typeface="Arial" charset="0"/>
                <a:ea typeface="宋体" charset="-122"/>
              </a:rPr>
              <a:t>More than just electrical engineering &amp; computer science</a:t>
            </a:r>
            <a:r>
              <a:rPr lang="en-US" altLang="zh-CN" sz="2000" dirty="0" smtClean="0">
                <a:solidFill>
                  <a:srgbClr val="A50021"/>
                </a:solidFill>
                <a:latin typeface="Arial" charset="0"/>
                <a:ea typeface="宋体" charset="-122"/>
              </a:rPr>
              <a:t/>
            </a:r>
            <a:br>
              <a:rPr lang="en-US" altLang="zh-CN" sz="2000" dirty="0" smtClean="0">
                <a:solidFill>
                  <a:srgbClr val="A50021"/>
                </a:solidFill>
                <a:latin typeface="Arial" charset="0"/>
                <a:ea typeface="宋体" charset="-122"/>
              </a:rPr>
            </a:br>
            <a:endParaRPr lang="en-US" altLang="zh-CN" sz="2000" dirty="0" smtClean="0">
              <a:solidFill>
                <a:srgbClr val="A50021"/>
              </a:solidFill>
              <a:latin typeface="Arial" charset="0"/>
              <a:ea typeface="宋体" charset="-122"/>
            </a:endParaRPr>
          </a:p>
        </p:txBody>
      </p:sp>
      <p:cxnSp>
        <p:nvCxnSpPr>
          <p:cNvPr id="24579" name="Straight Connector 31"/>
          <p:cNvCxnSpPr>
            <a:cxnSpLocks noChangeShapeType="1"/>
          </p:cNvCxnSpPr>
          <p:nvPr/>
        </p:nvCxnSpPr>
        <p:spPr bwMode="auto">
          <a:xfrm>
            <a:off x="304800" y="809625"/>
            <a:ext cx="2209800" cy="76200"/>
          </a:xfrm>
          <a:prstGeom prst="line">
            <a:avLst/>
          </a:prstGeom>
          <a:noFill/>
          <a:ln w="9525" algn="ctr">
            <a:noFill/>
            <a:round/>
            <a:headEnd/>
            <a:tailEnd/>
          </a:ln>
        </p:spPr>
      </p:cxnSp>
      <p:pic>
        <p:nvPicPr>
          <p:cNvPr id="65538" name="Picture 2"/>
          <p:cNvPicPr>
            <a:picLocks noChangeAspect="1" noChangeArrowheads="1"/>
          </p:cNvPicPr>
          <p:nvPr/>
        </p:nvPicPr>
        <p:blipFill>
          <a:blip r:embed="rId3"/>
          <a:srcRect l="17023" r="15343"/>
          <a:stretch>
            <a:fillRect/>
          </a:stretch>
        </p:blipFill>
        <p:spPr bwMode="auto">
          <a:xfrm>
            <a:off x="7670800" y="5010150"/>
            <a:ext cx="1531938" cy="1893888"/>
          </a:xfrm>
          <a:prstGeom prst="rect">
            <a:avLst/>
          </a:prstGeom>
          <a:noFill/>
          <a:ln w="9525">
            <a:noFill/>
            <a:miter lim="800000"/>
            <a:headEnd/>
            <a:tailEnd/>
          </a:ln>
        </p:spPr>
      </p:pic>
      <p:pic>
        <p:nvPicPr>
          <p:cNvPr id="65541" name="Picture 5"/>
          <p:cNvPicPr>
            <a:picLocks noChangeAspect="1" noChangeArrowheads="1"/>
          </p:cNvPicPr>
          <p:nvPr/>
        </p:nvPicPr>
        <p:blipFill>
          <a:blip r:embed="rId4"/>
          <a:srcRect l="30103" r="34238"/>
          <a:stretch>
            <a:fillRect/>
          </a:stretch>
        </p:blipFill>
        <p:spPr bwMode="auto">
          <a:xfrm>
            <a:off x="3119438" y="5024438"/>
            <a:ext cx="1643062" cy="1838325"/>
          </a:xfrm>
          <a:prstGeom prst="rect">
            <a:avLst/>
          </a:prstGeom>
          <a:noFill/>
          <a:ln w="9525">
            <a:noFill/>
            <a:miter lim="800000"/>
            <a:headEnd/>
            <a:tailEnd/>
          </a:ln>
        </p:spPr>
      </p:pic>
      <p:pic>
        <p:nvPicPr>
          <p:cNvPr id="65543" name="Picture 7"/>
          <p:cNvPicPr>
            <a:picLocks noChangeAspect="1" noChangeArrowheads="1"/>
          </p:cNvPicPr>
          <p:nvPr/>
        </p:nvPicPr>
        <p:blipFill>
          <a:blip r:embed="rId5"/>
          <a:srcRect t="14619" r="26932"/>
          <a:stretch>
            <a:fillRect/>
          </a:stretch>
        </p:blipFill>
        <p:spPr bwMode="auto">
          <a:xfrm>
            <a:off x="4725988" y="5024438"/>
            <a:ext cx="1449387" cy="1893887"/>
          </a:xfrm>
          <a:prstGeom prst="rect">
            <a:avLst/>
          </a:prstGeom>
          <a:noFill/>
          <a:ln w="9525">
            <a:noFill/>
            <a:miter lim="800000"/>
            <a:headEnd/>
            <a:tailEnd/>
          </a:ln>
        </p:spPr>
      </p:pic>
      <p:pic>
        <p:nvPicPr>
          <p:cNvPr id="65540" name="Picture 4"/>
          <p:cNvPicPr>
            <a:picLocks noChangeAspect="1" noChangeArrowheads="1"/>
          </p:cNvPicPr>
          <p:nvPr/>
        </p:nvPicPr>
        <p:blipFill>
          <a:blip r:embed="rId6"/>
          <a:srcRect/>
          <a:stretch>
            <a:fillRect/>
          </a:stretch>
        </p:blipFill>
        <p:spPr bwMode="auto">
          <a:xfrm>
            <a:off x="3175" y="5032375"/>
            <a:ext cx="1506538" cy="1839913"/>
          </a:xfrm>
          <a:prstGeom prst="rect">
            <a:avLst/>
          </a:prstGeom>
          <a:noFill/>
          <a:ln w="9525">
            <a:noFill/>
            <a:miter lim="800000"/>
            <a:headEnd/>
            <a:tailEnd/>
          </a:ln>
        </p:spPr>
      </p:pic>
      <p:pic>
        <p:nvPicPr>
          <p:cNvPr id="65544" name="Picture 8"/>
          <p:cNvPicPr>
            <a:picLocks noChangeAspect="1" noChangeArrowheads="1"/>
          </p:cNvPicPr>
          <p:nvPr/>
        </p:nvPicPr>
        <p:blipFill>
          <a:blip r:embed="rId7"/>
          <a:srcRect/>
          <a:stretch>
            <a:fillRect/>
          </a:stretch>
        </p:blipFill>
        <p:spPr bwMode="auto">
          <a:xfrm>
            <a:off x="6056313" y="5021263"/>
            <a:ext cx="1614487" cy="1895475"/>
          </a:xfrm>
          <a:prstGeom prst="rect">
            <a:avLst/>
          </a:prstGeom>
          <a:noFill/>
          <a:ln w="9525">
            <a:noFill/>
            <a:miter lim="800000"/>
            <a:headEnd/>
            <a:tailEnd/>
          </a:ln>
        </p:spPr>
      </p:pic>
      <p:pic>
        <p:nvPicPr>
          <p:cNvPr id="65545" name="Picture 9"/>
          <p:cNvPicPr>
            <a:picLocks noChangeAspect="1" noChangeArrowheads="1"/>
          </p:cNvPicPr>
          <p:nvPr/>
        </p:nvPicPr>
        <p:blipFill>
          <a:blip r:embed="rId8"/>
          <a:srcRect l="9819" r="9145"/>
          <a:stretch>
            <a:fillRect/>
          </a:stretch>
        </p:blipFill>
        <p:spPr bwMode="auto">
          <a:xfrm>
            <a:off x="1443038" y="5026025"/>
            <a:ext cx="1703387" cy="1838325"/>
          </a:xfrm>
          <a:prstGeom prst="rect">
            <a:avLst/>
          </a:prstGeom>
          <a:noFill/>
          <a:ln w="9525">
            <a:noFill/>
            <a:miter lim="800000"/>
            <a:headEnd/>
            <a:tailEnd/>
          </a:ln>
        </p:spPr>
      </p:pic>
      <p:sp>
        <p:nvSpPr>
          <p:cNvPr id="24586" name="Rectangle 26"/>
          <p:cNvSpPr>
            <a:spLocks noChangeArrowheads="1"/>
          </p:cNvSpPr>
          <p:nvPr/>
        </p:nvSpPr>
        <p:spPr bwMode="auto">
          <a:xfrm>
            <a:off x="487363" y="1223963"/>
            <a:ext cx="4572000" cy="3786187"/>
          </a:xfrm>
          <a:prstGeom prst="rect">
            <a:avLst/>
          </a:prstGeom>
          <a:noFill/>
          <a:ln w="9525">
            <a:noFill/>
            <a:miter lim="800000"/>
            <a:headEnd/>
            <a:tailEnd/>
          </a:ln>
        </p:spPr>
        <p:txBody>
          <a:bodyPr>
            <a:spAutoFit/>
          </a:bodyPr>
          <a:lstStyle/>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Aerospace &amp; Defense</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Automotive Engineering</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Biomedical Engineering</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Biometrics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Circuits &amp; Systems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Cloud Computing </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Communications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Computer Software</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Electronics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Energy</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Engineering</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Imaging</a:t>
            </a:r>
          </a:p>
        </p:txBody>
      </p:sp>
      <p:sp>
        <p:nvSpPr>
          <p:cNvPr id="24587" name="Rectangle 27"/>
          <p:cNvSpPr>
            <a:spLocks noChangeArrowheads="1"/>
          </p:cNvSpPr>
          <p:nvPr/>
        </p:nvSpPr>
        <p:spPr bwMode="auto">
          <a:xfrm>
            <a:off x="4548188" y="820738"/>
            <a:ext cx="4572000" cy="4154487"/>
          </a:xfrm>
          <a:prstGeom prst="rect">
            <a:avLst/>
          </a:prstGeom>
          <a:noFill/>
          <a:ln w="9525">
            <a:noFill/>
            <a:miter lim="800000"/>
            <a:headEnd/>
            <a:tailEnd/>
          </a:ln>
        </p:spPr>
        <p:txBody>
          <a:bodyPr>
            <a:spAutoFit/>
          </a:bodyPr>
          <a:lstStyle/>
          <a:p>
            <a:pPr>
              <a:lnSpc>
                <a:spcPct val="80000"/>
              </a:lnSpc>
              <a:spcBef>
                <a:spcPct val="20000"/>
              </a:spcBef>
              <a:buClr>
                <a:schemeClr val="bg2"/>
              </a:buClr>
              <a:buSzPct val="80000"/>
              <a:buFont typeface="Wingdings" pitchFamily="2" charset="2"/>
              <a:buNone/>
            </a:pPr>
            <a:endParaRPr lang="en-US" altLang="zh-CN" dirty="0">
              <a:ea typeface="ＭＳ Ｐゴシック" pitchFamily="34" charset="-128"/>
            </a:endParaRP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Information Technology</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Medical Devices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Nanotechnology</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Optics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Petroleum &amp; Gas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Power Electronics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Power Systems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Robotics &amp; Automation</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Semiconductors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Smart Grid</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Wireless Broadband</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and many more</a:t>
            </a:r>
          </a:p>
        </p:txBody>
      </p:sp>
    </p:spTree>
  </p:cSld>
  <p:clrMapOvr>
    <a:masterClrMapping/>
  </p:clrMapOvr>
  <p:transition spd="med">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152400" y="1600200"/>
            <a:ext cx="8991600" cy="1143000"/>
          </a:xfrm>
        </p:spPr>
        <p:txBody>
          <a:bodyPr/>
          <a:lstStyle/>
          <a:p>
            <a:r>
              <a:rPr lang="en-US" altLang="zh-CN" sz="4400" dirty="0" smtClean="0">
                <a:latin typeface="Arial" charset="0"/>
                <a:ea typeface="宋体" charset="-122"/>
              </a:rPr>
              <a:t/>
            </a:r>
            <a:br>
              <a:rPr lang="en-US" altLang="zh-CN" sz="4400" dirty="0" smtClean="0">
                <a:latin typeface="Arial" charset="0"/>
                <a:ea typeface="宋体" charset="-122"/>
              </a:rPr>
            </a:br>
            <a:r>
              <a:rPr lang="en-US" altLang="zh-CN" sz="4400" dirty="0" smtClean="0"/>
              <a:t>IEL</a:t>
            </a:r>
            <a:r>
              <a:rPr lang="zh-CN" altLang="en-US" sz="4400" dirty="0" smtClean="0">
                <a:latin typeface="宋体" pitchFamily="2" charset="-122"/>
              </a:rPr>
              <a:t>数据库及</a:t>
            </a:r>
            <a:r>
              <a:rPr lang="en-US" altLang="zh-CN" sz="4400" dirty="0" smtClean="0"/>
              <a:t>IEEE </a:t>
            </a:r>
            <a:r>
              <a:rPr lang="en-US" altLang="zh-CN" sz="4400" dirty="0" err="1" smtClean="0"/>
              <a:t>Xplore</a:t>
            </a:r>
            <a:r>
              <a:rPr lang="zh-CN" altLang="en-US" sz="4400" dirty="0" smtClean="0">
                <a:latin typeface="宋体" pitchFamily="2" charset="-122"/>
              </a:rPr>
              <a:t>平台介绍</a:t>
            </a:r>
            <a:endParaRPr lang="en-US" altLang="zh-CN" sz="4400" dirty="0" smtClean="0">
              <a:latin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685800" y="457200"/>
            <a:ext cx="7772400" cy="1143000"/>
          </a:xfrm>
        </p:spPr>
        <p:txBody>
          <a:bodyPr/>
          <a:lstStyle/>
          <a:p>
            <a:r>
              <a:rPr lang="en-US" altLang="zh-CN" sz="3200" dirty="0" smtClean="0">
                <a:latin typeface="+mn-lt"/>
                <a:ea typeface="宋体" pitchFamily="2" charset="-122"/>
              </a:rPr>
              <a:t>IEEE </a:t>
            </a:r>
            <a:r>
              <a:rPr lang="en-US" altLang="zh-CN" sz="3200" dirty="0" err="1" smtClean="0">
                <a:latin typeface="+mn-lt"/>
                <a:ea typeface="宋体" pitchFamily="2" charset="-122"/>
              </a:rPr>
              <a:t>Xplore</a:t>
            </a:r>
            <a:r>
              <a:rPr lang="en-US" altLang="zh-CN" sz="3200" dirty="0" smtClean="0">
                <a:latin typeface="+mn-lt"/>
                <a:ea typeface="宋体" pitchFamily="2" charset="-122"/>
              </a:rPr>
              <a:t> </a:t>
            </a:r>
            <a:r>
              <a:rPr lang="zh-CN" altLang="en-US" sz="3200" dirty="0" smtClean="0">
                <a:latin typeface="+mn-lt"/>
                <a:ea typeface="宋体" pitchFamily="2" charset="-122"/>
              </a:rPr>
              <a:t>全文数据库</a:t>
            </a:r>
          </a:p>
        </p:txBody>
      </p:sp>
      <p:sp>
        <p:nvSpPr>
          <p:cNvPr id="32771" name="竖排文字占位符 2"/>
          <p:cNvSpPr>
            <a:spLocks noGrp="1"/>
          </p:cNvSpPr>
          <p:nvPr>
            <p:ph type="body" orient="vert" idx="1"/>
          </p:nvPr>
        </p:nvSpPr>
        <p:spPr>
          <a:xfrm>
            <a:off x="685800" y="1143000"/>
            <a:ext cx="7772400" cy="990600"/>
          </a:xfrm>
        </p:spPr>
        <p:txBody>
          <a:bodyPr vert="horz"/>
          <a:lstStyle/>
          <a:p>
            <a:pPr>
              <a:buFont typeface="Wingdings" pitchFamily="2" charset="2"/>
              <a:buNone/>
            </a:pPr>
            <a:r>
              <a:rPr lang="en-US" altLang="zh-CN" sz="2400" dirty="0" smtClean="0">
                <a:latin typeface="+mj-lt"/>
                <a:ea typeface="宋体" pitchFamily="2" charset="-122"/>
              </a:rPr>
              <a:t>IEEE</a:t>
            </a:r>
            <a:r>
              <a:rPr lang="zh-CN" altLang="en-US" sz="2400" dirty="0" smtClean="0">
                <a:latin typeface="+mj-lt"/>
                <a:ea typeface="宋体" pitchFamily="2" charset="-122"/>
              </a:rPr>
              <a:t>所有文献均上载到 </a:t>
            </a:r>
            <a:r>
              <a:rPr lang="en-US" altLang="zh-CN" sz="2400" dirty="0" smtClean="0">
                <a:latin typeface="+mj-lt"/>
                <a:ea typeface="宋体" pitchFamily="2" charset="-122"/>
              </a:rPr>
              <a:t>IEEE </a:t>
            </a:r>
            <a:r>
              <a:rPr lang="en-US" altLang="zh-CN" sz="2400" dirty="0" err="1" smtClean="0">
                <a:latin typeface="+mj-lt"/>
                <a:ea typeface="宋体" pitchFamily="2" charset="-122"/>
              </a:rPr>
              <a:t>Xplore</a:t>
            </a:r>
            <a:r>
              <a:rPr lang="zh-CN" altLang="en-US" sz="2400" dirty="0" smtClean="0">
                <a:latin typeface="+mj-lt"/>
                <a:ea typeface="宋体" pitchFamily="2" charset="-122"/>
              </a:rPr>
              <a:t>平台</a:t>
            </a:r>
            <a:endParaRPr lang="en-US" altLang="zh-CN" sz="2400" dirty="0" smtClean="0">
              <a:latin typeface="+mj-lt"/>
              <a:ea typeface="宋体" pitchFamily="2" charset="-122"/>
            </a:endParaRPr>
          </a:p>
          <a:p>
            <a:pPr>
              <a:buFont typeface="Wingdings" pitchFamily="2" charset="2"/>
              <a:buNone/>
            </a:pPr>
            <a:r>
              <a:rPr lang="sq-AL" altLang="zh-CN" sz="2400" dirty="0" smtClean="0">
                <a:hlinkClick r:id="rId2"/>
              </a:rPr>
              <a:t>http://ieeexplore.ieee.or</a:t>
            </a:r>
            <a:r>
              <a:rPr lang="en-US" altLang="zh-CN" sz="2400" dirty="0" smtClean="0">
                <a:hlinkClick r:id="rId2"/>
              </a:rPr>
              <a:t>g</a:t>
            </a:r>
            <a:r>
              <a:rPr lang="zh-CN" altLang="en-US" sz="2400" dirty="0" smtClean="0"/>
              <a:t> </a:t>
            </a:r>
          </a:p>
        </p:txBody>
      </p:sp>
      <p:pic>
        <p:nvPicPr>
          <p:cNvPr id="5" name="Picture 2"/>
          <p:cNvPicPr>
            <a:picLocks noChangeAspect="1" noChangeArrowheads="1"/>
          </p:cNvPicPr>
          <p:nvPr/>
        </p:nvPicPr>
        <p:blipFill>
          <a:blip r:embed="rId3"/>
          <a:srcRect/>
          <a:stretch>
            <a:fillRect/>
          </a:stretch>
        </p:blipFill>
        <p:spPr bwMode="auto">
          <a:xfrm>
            <a:off x="533400" y="2133600"/>
            <a:ext cx="8153400" cy="3882353"/>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228600" y="1219200"/>
            <a:ext cx="4953000" cy="5334000"/>
          </a:xfrm>
        </p:spPr>
        <p:txBody>
          <a:bodyPr/>
          <a:lstStyle/>
          <a:p>
            <a:pPr eaLnBrk="1" hangingPunct="1"/>
            <a:r>
              <a:rPr lang="en-US" altLang="zh-CN" sz="1800" dirty="0" smtClean="0">
                <a:ea typeface="宋体" pitchFamily="2" charset="-122"/>
              </a:rPr>
              <a:t>170+ IEEE</a:t>
            </a:r>
            <a:r>
              <a:rPr lang="zh-CN" altLang="en-US" sz="1800" dirty="0" smtClean="0">
                <a:ea typeface="宋体" pitchFamily="2" charset="-122"/>
              </a:rPr>
              <a:t>期刊和杂志</a:t>
            </a:r>
            <a:endParaRPr lang="en-US" altLang="zh-CN" sz="1800" dirty="0" smtClean="0">
              <a:ea typeface="宋体" pitchFamily="2" charset="-122"/>
            </a:endParaRPr>
          </a:p>
          <a:p>
            <a:pPr eaLnBrk="1" hangingPunct="1"/>
            <a:r>
              <a:rPr lang="en-US" altLang="zh-CN" sz="1800" dirty="0" smtClean="0">
                <a:ea typeface="宋体" pitchFamily="2" charset="-122"/>
              </a:rPr>
              <a:t>1400+ IEEE</a:t>
            </a:r>
            <a:r>
              <a:rPr lang="zh-CN" altLang="en-US" sz="1800" dirty="0" smtClean="0">
                <a:ea typeface="宋体" pitchFamily="2" charset="-122"/>
              </a:rPr>
              <a:t>会议录（每年）</a:t>
            </a:r>
            <a:endParaRPr lang="en-US" altLang="zh-CN" sz="1800" dirty="0" smtClean="0">
              <a:ea typeface="宋体" pitchFamily="2" charset="-122"/>
            </a:endParaRPr>
          </a:p>
          <a:p>
            <a:pPr eaLnBrk="1" hangingPunct="1"/>
            <a:r>
              <a:rPr lang="en-US" altLang="zh-CN" sz="1800" dirty="0" smtClean="0">
                <a:ea typeface="宋体" pitchFamily="2" charset="-122"/>
              </a:rPr>
              <a:t>6000+ IEEE</a:t>
            </a:r>
            <a:r>
              <a:rPr lang="zh-CN" altLang="en-US" sz="1800" dirty="0" smtClean="0">
                <a:ea typeface="宋体" pitchFamily="2" charset="-122"/>
              </a:rPr>
              <a:t>标准文档</a:t>
            </a:r>
            <a:endParaRPr lang="en-US" altLang="zh-CN" sz="1800" dirty="0" smtClean="0">
              <a:ea typeface="宋体" pitchFamily="2" charset="-122"/>
            </a:endParaRPr>
          </a:p>
          <a:p>
            <a:pPr eaLnBrk="1" hangingPunct="1"/>
            <a:r>
              <a:rPr lang="en-US" altLang="zh-CN" sz="1800" dirty="0" smtClean="0">
                <a:ea typeface="宋体" pitchFamily="2" charset="-122"/>
              </a:rPr>
              <a:t>20+ </a:t>
            </a:r>
            <a:r>
              <a:rPr lang="en-US" altLang="zh-CN" sz="1800" dirty="0" err="1" smtClean="0">
                <a:ea typeface="宋体" pitchFamily="2" charset="-122"/>
              </a:rPr>
              <a:t>IET</a:t>
            </a:r>
            <a:r>
              <a:rPr lang="zh-CN" altLang="en-US" sz="1800" dirty="0" smtClean="0">
                <a:ea typeface="宋体" pitchFamily="2" charset="-122"/>
              </a:rPr>
              <a:t>期刊和杂志</a:t>
            </a:r>
            <a:endParaRPr lang="en-US" altLang="zh-CN" sz="1800" dirty="0" smtClean="0">
              <a:ea typeface="宋体" pitchFamily="2" charset="-122"/>
            </a:endParaRPr>
          </a:p>
          <a:p>
            <a:pPr eaLnBrk="1" hangingPunct="1"/>
            <a:r>
              <a:rPr lang="en-US" altLang="zh-CN" sz="1800" dirty="0" smtClean="0">
                <a:ea typeface="宋体" pitchFamily="2" charset="-122"/>
              </a:rPr>
              <a:t>20+ </a:t>
            </a:r>
            <a:r>
              <a:rPr lang="en-US" altLang="zh-CN" sz="1800" dirty="0" err="1" smtClean="0">
                <a:ea typeface="宋体" pitchFamily="2" charset="-122"/>
              </a:rPr>
              <a:t>IET</a:t>
            </a:r>
            <a:r>
              <a:rPr lang="zh-CN" altLang="en-US" sz="1800" dirty="0" smtClean="0">
                <a:ea typeface="宋体" pitchFamily="2" charset="-122"/>
              </a:rPr>
              <a:t>会议录（每年）</a:t>
            </a:r>
            <a:endParaRPr lang="en-US" altLang="zh-CN" sz="1800" dirty="0" smtClean="0">
              <a:ea typeface="宋体" pitchFamily="2" charset="-122"/>
            </a:endParaRPr>
          </a:p>
          <a:p>
            <a:pPr eaLnBrk="1" hangingPunct="1"/>
            <a:r>
              <a:rPr lang="en-US" altLang="zh-CN" sz="1800" dirty="0" smtClean="0">
                <a:ea typeface="宋体" pitchFamily="2" charset="-122"/>
              </a:rPr>
              <a:t>20+</a:t>
            </a:r>
            <a:r>
              <a:rPr lang="zh-CN" altLang="en-US" sz="1800" dirty="0" smtClean="0">
                <a:ea typeface="宋体" pitchFamily="2" charset="-122"/>
              </a:rPr>
              <a:t> </a:t>
            </a:r>
            <a:r>
              <a:rPr lang="en-US" altLang="zh-CN" sz="1800" dirty="0" err="1" smtClean="0">
                <a:ea typeface="宋体" pitchFamily="2" charset="-122"/>
              </a:rPr>
              <a:t>VDE</a:t>
            </a:r>
            <a:r>
              <a:rPr lang="zh-CN" altLang="en-US" sz="1800" dirty="0" smtClean="0">
                <a:ea typeface="宋体" pitchFamily="2" charset="-122"/>
              </a:rPr>
              <a:t>会议录（每年）</a:t>
            </a:r>
            <a:endParaRPr lang="en-US" altLang="zh-CN" sz="1800" dirty="0" smtClean="0">
              <a:ea typeface="宋体" pitchFamily="2" charset="-122"/>
            </a:endParaRPr>
          </a:p>
          <a:p>
            <a:pPr eaLnBrk="1" hangingPunct="1"/>
            <a:r>
              <a:rPr lang="en-US" altLang="zh-CN" sz="1800" dirty="0" smtClean="0">
                <a:ea typeface="宋体" pitchFamily="2" charset="-122"/>
              </a:rPr>
              <a:t>Bell Labs</a:t>
            </a:r>
            <a:r>
              <a:rPr lang="zh-CN" altLang="en-US" sz="1800" dirty="0" smtClean="0">
                <a:ea typeface="宋体" pitchFamily="2" charset="-122"/>
              </a:rPr>
              <a:t>技术期刊</a:t>
            </a:r>
            <a:endParaRPr lang="en-US" altLang="zh-CN" sz="1800" dirty="0" smtClean="0">
              <a:ea typeface="宋体" pitchFamily="2" charset="-122"/>
            </a:endParaRPr>
          </a:p>
          <a:p>
            <a:pPr eaLnBrk="1" hangingPunct="1"/>
            <a:r>
              <a:rPr lang="en-US" altLang="zh-CN" sz="1800" dirty="0" smtClean="0">
                <a:ea typeface="宋体" pitchFamily="2" charset="-122"/>
              </a:rPr>
              <a:t>IBM</a:t>
            </a:r>
            <a:r>
              <a:rPr lang="zh-CN" altLang="en-US" sz="1800" dirty="0" smtClean="0">
                <a:ea typeface="宋体" pitchFamily="2" charset="-122"/>
              </a:rPr>
              <a:t>期刊</a:t>
            </a:r>
            <a:endParaRPr lang="en-US" altLang="zh-CN" sz="1800" dirty="0" smtClean="0">
              <a:ea typeface="宋体" pitchFamily="2" charset="-122"/>
            </a:endParaRPr>
          </a:p>
          <a:p>
            <a:pPr eaLnBrk="1" hangingPunct="1"/>
            <a:r>
              <a:rPr lang="en-US" altLang="zh-CN" sz="1800" dirty="0" smtClean="0">
                <a:ea typeface="宋体" pitchFamily="2" charset="-122"/>
              </a:rPr>
              <a:t>MIT</a:t>
            </a:r>
            <a:r>
              <a:rPr lang="zh-CN" altLang="en-US" sz="1800" dirty="0" smtClean="0">
                <a:ea typeface="宋体" pitchFamily="2" charset="-122"/>
              </a:rPr>
              <a:t>期刊</a:t>
            </a:r>
            <a:endParaRPr lang="en-US" altLang="zh-CN" sz="1800" dirty="0" smtClean="0">
              <a:ea typeface="宋体" pitchFamily="2" charset="-122"/>
            </a:endParaRPr>
          </a:p>
          <a:p>
            <a:pPr eaLnBrk="1" hangingPunct="1"/>
            <a:r>
              <a:rPr lang="en-US" altLang="zh-CN" sz="1800" dirty="0" err="1" smtClean="0">
                <a:ea typeface="宋体" pitchFamily="2" charset="-122"/>
              </a:rPr>
              <a:t>TUP</a:t>
            </a:r>
            <a:r>
              <a:rPr lang="zh-CN" altLang="en-US" sz="1800" dirty="0" smtClean="0">
                <a:ea typeface="宋体" pitchFamily="2" charset="-122"/>
              </a:rPr>
              <a:t>（</a:t>
            </a:r>
            <a:r>
              <a:rPr lang="en-US" altLang="zh-CN" sz="1800" dirty="0" smtClean="0">
                <a:ea typeface="宋体" pitchFamily="2" charset="-122"/>
              </a:rPr>
              <a:t>OA</a:t>
            </a:r>
            <a:r>
              <a:rPr lang="zh-CN" altLang="en-US" sz="1800" dirty="0" smtClean="0">
                <a:ea typeface="宋体" pitchFamily="2" charset="-122"/>
              </a:rPr>
              <a:t>），</a:t>
            </a:r>
            <a:r>
              <a:rPr lang="en-US" altLang="zh-CN" sz="1800" dirty="0" err="1" smtClean="0">
                <a:ea typeface="宋体" pitchFamily="2" charset="-122"/>
              </a:rPr>
              <a:t>AIBI</a:t>
            </a:r>
            <a:r>
              <a:rPr lang="en-US" altLang="zh-CN" sz="1800" dirty="0" smtClean="0">
                <a:ea typeface="宋体" pitchFamily="2" charset="-122"/>
              </a:rPr>
              <a:t>…</a:t>
            </a:r>
          </a:p>
          <a:p>
            <a:pPr eaLnBrk="1" hangingPunct="1"/>
            <a:r>
              <a:rPr lang="zh-CN" altLang="en-US" sz="1800" dirty="0" smtClean="0">
                <a:ea typeface="宋体" pitchFamily="2" charset="-122"/>
              </a:rPr>
              <a:t>电子学习课件</a:t>
            </a:r>
            <a:endParaRPr lang="en-US" altLang="zh-CN" sz="1800" dirty="0" smtClean="0">
              <a:solidFill>
                <a:srgbClr val="FF0000"/>
              </a:solidFill>
              <a:ea typeface="宋体" pitchFamily="2" charset="-122"/>
            </a:endParaRPr>
          </a:p>
          <a:p>
            <a:pPr eaLnBrk="1" hangingPunct="1"/>
            <a:r>
              <a:rPr lang="en-US" altLang="zh-CN" sz="1800" dirty="0" smtClean="0">
                <a:ea typeface="宋体" pitchFamily="2" charset="-122"/>
              </a:rPr>
              <a:t>IEEE-Wiley</a:t>
            </a:r>
            <a:r>
              <a:rPr lang="zh-CN" altLang="en-US" sz="1800" dirty="0" smtClean="0">
                <a:ea typeface="宋体" pitchFamily="2" charset="-122"/>
              </a:rPr>
              <a:t>电子书</a:t>
            </a:r>
            <a:endParaRPr lang="en-US" altLang="zh-CN" sz="1800" dirty="0" smtClean="0">
              <a:ea typeface="宋体" pitchFamily="2" charset="-122"/>
            </a:endParaRPr>
          </a:p>
          <a:p>
            <a:pPr eaLnBrk="1" hangingPunct="1"/>
            <a:r>
              <a:rPr lang="en-US" altLang="zh-CN" sz="1800" dirty="0" smtClean="0">
                <a:ea typeface="宋体" pitchFamily="2" charset="-122"/>
              </a:rPr>
              <a:t>MIT</a:t>
            </a:r>
            <a:r>
              <a:rPr lang="zh-CN" altLang="en-US" sz="1800" dirty="0" smtClean="0">
                <a:ea typeface="宋体" pitchFamily="2" charset="-122"/>
              </a:rPr>
              <a:t>电子书</a:t>
            </a:r>
            <a:endParaRPr lang="en-US" altLang="zh-CN" sz="1800" dirty="0" smtClean="0">
              <a:ea typeface="宋体" pitchFamily="2" charset="-122"/>
            </a:endParaRPr>
          </a:p>
          <a:p>
            <a:pPr eaLnBrk="1" hangingPunct="1"/>
            <a:r>
              <a:rPr lang="en-US" altLang="zh-CN" sz="1800" dirty="0" smtClean="0">
                <a:ea typeface="宋体" pitchFamily="2" charset="-122"/>
              </a:rPr>
              <a:t>Morgan &amp; Claypool </a:t>
            </a:r>
            <a:r>
              <a:rPr lang="zh-CN" altLang="en-US" sz="1800" dirty="0" smtClean="0">
                <a:ea typeface="宋体" pitchFamily="2" charset="-122"/>
              </a:rPr>
              <a:t>综述文集</a:t>
            </a:r>
            <a:endParaRPr lang="en-US" altLang="zh-CN" sz="1800" dirty="0" smtClean="0">
              <a:ea typeface="宋体" pitchFamily="2" charset="-122"/>
            </a:endParaRPr>
          </a:p>
          <a:p>
            <a:pPr eaLnBrk="1" hangingPunct="1"/>
            <a:endParaRPr lang="en-US" altLang="zh-CN" sz="1800" dirty="0" smtClean="0">
              <a:ea typeface="宋体" pitchFamily="2" charset="-122"/>
            </a:endParaRPr>
          </a:p>
          <a:p>
            <a:pPr eaLnBrk="1" hangingPunct="1"/>
            <a:endParaRPr lang="en-US" altLang="zh-CN" sz="1800" dirty="0" smtClean="0">
              <a:ea typeface="宋体" pitchFamily="2" charset="-122"/>
            </a:endParaRPr>
          </a:p>
          <a:p>
            <a:pPr eaLnBrk="1" hangingPunct="1">
              <a:buFontTx/>
              <a:buNone/>
            </a:pPr>
            <a:endParaRPr lang="en-US" altLang="zh-CN" sz="1800" b="1" dirty="0" smtClean="0">
              <a:latin typeface="宋体" pitchFamily="2" charset="-122"/>
              <a:ea typeface="宋体" pitchFamily="2" charset="-122"/>
            </a:endParaRPr>
          </a:p>
        </p:txBody>
      </p:sp>
      <p:sp>
        <p:nvSpPr>
          <p:cNvPr id="8" name="标题 1"/>
          <p:cNvSpPr>
            <a:spLocks noGrp="1"/>
          </p:cNvSpPr>
          <p:nvPr>
            <p:ph type="title"/>
          </p:nvPr>
        </p:nvSpPr>
        <p:spPr>
          <a:xfrm>
            <a:off x="609600" y="533400"/>
            <a:ext cx="7772400" cy="685800"/>
          </a:xfrm>
        </p:spPr>
        <p:txBody>
          <a:bodyPr/>
          <a:lstStyle/>
          <a:p>
            <a:r>
              <a:rPr altLang="zh-CN" sz="3200" dirty="0" smtClean="0">
                <a:latin typeface="Arial" charset="0"/>
                <a:ea typeface="宋体" charset="-122"/>
              </a:rPr>
              <a:t>IEEE Xplore</a:t>
            </a:r>
            <a:r>
              <a:rPr lang="zh-CN" altLang="zh-CN" sz="3200" dirty="0" smtClean="0">
                <a:latin typeface="Arial" charset="0"/>
                <a:ea typeface="宋体" charset="-122"/>
              </a:rPr>
              <a:t> 全文数据库</a:t>
            </a:r>
          </a:p>
        </p:txBody>
      </p:sp>
      <p:sp>
        <p:nvSpPr>
          <p:cNvPr id="6" name="TextBox 5"/>
          <p:cNvSpPr txBox="1"/>
          <p:nvPr/>
        </p:nvSpPr>
        <p:spPr>
          <a:xfrm>
            <a:off x="5715000" y="609600"/>
            <a:ext cx="2895600" cy="461665"/>
          </a:xfrm>
          <a:prstGeom prst="rect">
            <a:avLst/>
          </a:prstGeom>
          <a:solidFill>
            <a:srgbClr val="FFFF00"/>
          </a:solidFill>
          <a:effectLst>
            <a:outerShdw blurRad="50800" dist="50800" dir="5400000" algn="ctr" rotWithShape="0">
              <a:schemeClr val="bg1">
                <a:lumMod val="75000"/>
              </a:schemeClr>
            </a:outerShdw>
          </a:effectLst>
        </p:spPr>
        <p:txBody>
          <a:bodyPr wrap="square" rtlCol="0">
            <a:spAutoFit/>
          </a:bodyPr>
          <a:lstStyle/>
          <a:p>
            <a:r>
              <a:rPr lang="zh-CN" altLang="en-US" dirty="0" smtClean="0"/>
              <a:t>收录</a:t>
            </a:r>
            <a:r>
              <a:rPr lang="en-US" altLang="zh-CN" dirty="0" smtClean="0"/>
              <a:t>300</a:t>
            </a:r>
            <a:r>
              <a:rPr lang="zh-CN" altLang="en-US" dirty="0" smtClean="0"/>
              <a:t>多万篇文献</a:t>
            </a:r>
            <a:endParaRPr lang="zh-CN" altLang="en-US" dirty="0"/>
          </a:p>
        </p:txBody>
      </p:sp>
      <p:sp>
        <p:nvSpPr>
          <p:cNvPr id="7" name="圆角矩形 6"/>
          <p:cNvSpPr/>
          <p:nvPr/>
        </p:nvSpPr>
        <p:spPr bwMode="auto">
          <a:xfrm>
            <a:off x="152400" y="1143000"/>
            <a:ext cx="4648200" cy="2590800"/>
          </a:xfrm>
          <a:prstGeom prst="roundRect">
            <a:avLst>
              <a:gd name="adj" fmla="val 4844"/>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9" name="右箭头 8"/>
          <p:cNvSpPr/>
          <p:nvPr/>
        </p:nvSpPr>
        <p:spPr bwMode="auto">
          <a:xfrm>
            <a:off x="4953000" y="2133600"/>
            <a:ext cx="685800" cy="457200"/>
          </a:xfrm>
          <a:prstGeom prst="rightArrow">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10" name="TextBox 9"/>
          <p:cNvSpPr txBox="1"/>
          <p:nvPr/>
        </p:nvSpPr>
        <p:spPr>
          <a:xfrm>
            <a:off x="5943600" y="1912203"/>
            <a:ext cx="2971800" cy="830997"/>
          </a:xfrm>
          <a:prstGeom prst="rect">
            <a:avLst/>
          </a:prstGeom>
          <a:noFill/>
        </p:spPr>
        <p:txBody>
          <a:bodyPr wrap="square" rtlCol="0">
            <a:spAutoFit/>
          </a:bodyPr>
          <a:lstStyle/>
          <a:p>
            <a:r>
              <a:rPr lang="en-US" altLang="zh-CN" dirty="0" smtClean="0">
                <a:solidFill>
                  <a:srgbClr val="FF0000"/>
                </a:solidFill>
              </a:rPr>
              <a:t>IEEE/</a:t>
            </a:r>
            <a:r>
              <a:rPr lang="en-US" altLang="zh-CN" dirty="0" err="1" smtClean="0">
                <a:solidFill>
                  <a:srgbClr val="FF0000"/>
                </a:solidFill>
              </a:rPr>
              <a:t>IET</a:t>
            </a:r>
            <a:r>
              <a:rPr lang="en-US" altLang="zh-CN" dirty="0" smtClean="0">
                <a:solidFill>
                  <a:srgbClr val="FF0000"/>
                </a:solidFill>
              </a:rPr>
              <a:t> Electronic Library (IEL) </a:t>
            </a:r>
            <a:r>
              <a:rPr lang="zh-CN" altLang="en-US" dirty="0" smtClean="0">
                <a:solidFill>
                  <a:srgbClr val="FF0000"/>
                </a:solidFill>
              </a:rPr>
              <a:t>数据库</a:t>
            </a:r>
            <a:endParaRPr lang="zh-CN" altLang="en-US" dirty="0">
              <a:solidFill>
                <a:srgbClr val="FF0000"/>
              </a:solidFill>
            </a:endParaRPr>
          </a:p>
        </p:txBody>
      </p:sp>
      <p:sp>
        <p:nvSpPr>
          <p:cNvPr id="12" name="TextBox 11"/>
          <p:cNvSpPr txBox="1"/>
          <p:nvPr/>
        </p:nvSpPr>
        <p:spPr>
          <a:xfrm>
            <a:off x="6248400" y="4267200"/>
            <a:ext cx="2362200" cy="707886"/>
          </a:xfrm>
          <a:prstGeom prst="rect">
            <a:avLst/>
          </a:prstGeom>
          <a:noFill/>
        </p:spPr>
        <p:txBody>
          <a:bodyPr wrap="square" rtlCol="0">
            <a:spAutoFit/>
          </a:bodyPr>
          <a:lstStyle/>
          <a:p>
            <a:r>
              <a:rPr lang="zh-CN" altLang="en-US" sz="2000" dirty="0" smtClean="0"/>
              <a:t>完整回溯到</a:t>
            </a:r>
            <a:r>
              <a:rPr lang="en-US" altLang="zh-CN" sz="2000" dirty="0" smtClean="0"/>
              <a:t>1988</a:t>
            </a:r>
            <a:r>
              <a:rPr lang="zh-CN" altLang="en-US" sz="2000" dirty="0" smtClean="0"/>
              <a:t>年</a:t>
            </a:r>
            <a:endParaRPr lang="en-US" altLang="zh-CN" sz="2000" dirty="0" smtClean="0"/>
          </a:p>
          <a:p>
            <a:r>
              <a:rPr lang="zh-CN" altLang="en-US" sz="2000" dirty="0" smtClean="0"/>
              <a:t>最早到</a:t>
            </a:r>
            <a:r>
              <a:rPr lang="en-US" altLang="zh-CN" sz="2000" dirty="0" smtClean="0"/>
              <a:t>1872</a:t>
            </a:r>
            <a:r>
              <a:rPr lang="zh-CN" altLang="en-US" sz="2000" dirty="0" smtClean="0"/>
              <a:t>年</a:t>
            </a:r>
            <a:endParaRPr lang="zh-CN" altLang="en-US" sz="2000" dirty="0"/>
          </a:p>
        </p:txBody>
      </p:sp>
      <p:sp>
        <p:nvSpPr>
          <p:cNvPr id="13" name="线形标注 1 12"/>
          <p:cNvSpPr/>
          <p:nvPr/>
        </p:nvSpPr>
        <p:spPr bwMode="auto">
          <a:xfrm>
            <a:off x="6172200" y="4191000"/>
            <a:ext cx="2438400" cy="838200"/>
          </a:xfrm>
          <a:prstGeom prst="borderCallout1">
            <a:avLst>
              <a:gd name="adj1" fmla="val 18750"/>
              <a:gd name="adj2" fmla="val -8333"/>
              <a:gd name="adj3" fmla="val -49674"/>
              <a:gd name="adj4" fmla="val -54651"/>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15" name="Rectangle 3"/>
          <p:cNvSpPr txBox="1">
            <a:spLocks noChangeArrowheads="1"/>
          </p:cNvSpPr>
          <p:nvPr/>
        </p:nvSpPr>
        <p:spPr bwMode="auto">
          <a:xfrm>
            <a:off x="228600" y="1219200"/>
            <a:ext cx="4953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170+ IEEE</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期刊和杂志</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1400+ IEEE</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会议录（每年）</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rgbClr val="FF0000"/>
                </a:solidFill>
                <a:effectLst/>
                <a:uLnTx/>
                <a:uFillTx/>
                <a:latin typeface="+mn-lt"/>
                <a:ea typeface="宋体" pitchFamily="2" charset="-122"/>
                <a:cs typeface="+mn-cs"/>
              </a:rPr>
              <a:t>3000+ IEEE</a:t>
            </a:r>
            <a:r>
              <a:rPr kumimoji="0" lang="zh-CN" altLang="en-US" sz="1800" b="0" i="0" u="none" strike="noStrike" kern="0" cap="none" spc="0" normalizeH="0" baseline="0" noProof="0" dirty="0" smtClean="0">
                <a:ln>
                  <a:noFill/>
                </a:ln>
                <a:solidFill>
                  <a:srgbClr val="FF0000"/>
                </a:solidFill>
                <a:effectLst/>
                <a:uLnTx/>
                <a:uFillTx/>
                <a:latin typeface="+mn-lt"/>
                <a:ea typeface="宋体" pitchFamily="2" charset="-122"/>
                <a:cs typeface="+mn-cs"/>
              </a:rPr>
              <a:t>标准文档（草案除外）</a:t>
            </a:r>
            <a:endParaRPr kumimoji="0" lang="en-US" altLang="zh-CN" sz="1800" b="0" i="0" u="none" strike="noStrike" kern="0" cap="none" spc="0" normalizeH="0" baseline="0" noProof="0" dirty="0" smtClean="0">
              <a:ln>
                <a:noFill/>
              </a:ln>
              <a:solidFill>
                <a:srgbClr val="FF0000"/>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20+ </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IET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期刊和杂志</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20+ </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IET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会议录（每年）</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20+</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 </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VDE</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会议录（每年）</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Bell Labs</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技术期刊</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IBM</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MIT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TUP</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a:t>
            </a: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OA</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AIBI</a:t>
            </a: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a:t>
            </a: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电子学习课件</a:t>
            </a:r>
            <a:endParaRPr kumimoji="0" lang="en-US" altLang="zh-CN" sz="1800" b="0" i="0" u="none" strike="noStrike" kern="0" cap="none" spc="0" normalizeH="0" baseline="0" noProof="0" dirty="0" smtClean="0">
              <a:ln>
                <a:noFill/>
              </a:ln>
              <a:solidFill>
                <a:srgbClr val="FF0000"/>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IEEE-Wiley</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电子书</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MIT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电子书</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Morgan &amp; Claypool </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综述文集</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Tx/>
              <a:buNone/>
              <a:tabLst/>
              <a:defRPr/>
            </a:pPr>
            <a:endParaRPr kumimoji="0" lang="en-US" altLang="zh-CN" sz="1800" b="1" i="0" u="none" strike="noStrike" kern="0" cap="none" spc="0" normalizeH="0" baseline="0" noProof="0" dirty="0" smtClean="0">
              <a:ln>
                <a:noFill/>
              </a:ln>
              <a:solidFill>
                <a:schemeClr val="tx1"/>
              </a:solidFill>
              <a:effectLst/>
              <a:uLnTx/>
              <a:uFillTx/>
              <a:latin typeface="宋体" pitchFamily="2" charset="-122"/>
              <a:ea typeface="宋体" pitchFamily="2" charset="-122"/>
              <a:cs typeface="+mn-cs"/>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xit" presetSubtype="10" fill="hold" nodeType="withEffect">
                                  <p:stCondLst>
                                    <p:cond delay="0"/>
                                  </p:stCondLst>
                                  <p:childTnLst>
                                    <p:animEffect transition="out" filter="blinds(horizontal)">
                                      <p:cBhvr>
                                        <p:cTn id="15" dur="500"/>
                                        <p:tgtEl>
                                          <p:spTgt spid="27651">
                                            <p:txEl>
                                              <p:pRg st="2" end="2"/>
                                            </p:txEl>
                                          </p:spTgt>
                                        </p:tgtEl>
                                      </p:cBhvr>
                                    </p:animEffect>
                                    <p:set>
                                      <p:cBhvr>
                                        <p:cTn id="16" dur="1" fill="hold">
                                          <p:stCondLst>
                                            <p:cond delay="499"/>
                                          </p:stCondLst>
                                        </p:cTn>
                                        <p:tgtEl>
                                          <p:spTgt spid="27651">
                                            <p:txEl>
                                              <p:pRg st="2" end="2"/>
                                            </p:txEl>
                                          </p:spTgt>
                                        </p:tgtEl>
                                        <p:attrNameLst>
                                          <p:attrName>style.visibility</p:attrName>
                                        </p:attrNameLst>
                                      </p:cBhvr>
                                      <p:to>
                                        <p:strVal val="hidden"/>
                                      </p:to>
                                    </p:set>
                                  </p:childTnLst>
                                </p:cTn>
                              </p:par>
                              <p:par>
                                <p:cTn id="17" presetID="3" presetClass="entr" presetSubtype="1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blinds(horizontal)">
                                      <p:cBhvr>
                                        <p:cTn id="19" dur="500"/>
                                        <p:tgtEl>
                                          <p:spTgt spid="15">
                                            <p:txEl>
                                              <p:pRg st="0" end="0"/>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linds(horizontal)">
                                      <p:cBhvr>
                                        <p:cTn id="22" dur="500"/>
                                        <p:tgtEl>
                                          <p:spTgt spid="15">
                                            <p:txEl>
                                              <p:pRg st="1" end="1"/>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blinds(horizontal)">
                                      <p:cBhvr>
                                        <p:cTn id="25" dur="500"/>
                                        <p:tgtEl>
                                          <p:spTgt spid="15">
                                            <p:txEl>
                                              <p:pRg st="2" end="2"/>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blinds(horizontal)">
                                      <p:cBhvr>
                                        <p:cTn id="28" dur="500"/>
                                        <p:tgtEl>
                                          <p:spTgt spid="15">
                                            <p:txEl>
                                              <p:pRg st="3" end="3"/>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blinds(horizontal)">
                                      <p:cBhvr>
                                        <p:cTn id="31" dur="500"/>
                                        <p:tgtEl>
                                          <p:spTgt spid="15">
                                            <p:txEl>
                                              <p:pRg st="4" end="4"/>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
                                            <p:txEl>
                                              <p:pRg st="5" end="5"/>
                                            </p:txEl>
                                          </p:spTgt>
                                        </p:tgtEl>
                                        <p:attrNameLst>
                                          <p:attrName>style.visibility</p:attrName>
                                        </p:attrNameLst>
                                      </p:cBhvr>
                                      <p:to>
                                        <p:strVal val="visible"/>
                                      </p:to>
                                    </p:set>
                                    <p:animEffect transition="in" filter="blinds(horizontal)">
                                      <p:cBhvr>
                                        <p:cTn id="34" dur="500"/>
                                        <p:tgtEl>
                                          <p:spTgt spid="15">
                                            <p:txEl>
                                              <p:pRg st="5" end="5"/>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blinds(horizontal)">
                                      <p:cBhvr>
                                        <p:cTn id="37" dur="500"/>
                                        <p:tgtEl>
                                          <p:spTgt spid="15">
                                            <p:txEl>
                                              <p:pRg st="6" end="6"/>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
                                            <p:txEl>
                                              <p:pRg st="7" end="7"/>
                                            </p:txEl>
                                          </p:spTgt>
                                        </p:tgtEl>
                                        <p:attrNameLst>
                                          <p:attrName>style.visibility</p:attrName>
                                        </p:attrNameLst>
                                      </p:cBhvr>
                                      <p:to>
                                        <p:strVal val="visible"/>
                                      </p:to>
                                    </p:set>
                                    <p:animEffect transition="in" filter="blinds(horizontal)">
                                      <p:cBhvr>
                                        <p:cTn id="40" dur="500"/>
                                        <p:tgtEl>
                                          <p:spTgt spid="15">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
                                            <p:txEl>
                                              <p:pRg st="8" end="8"/>
                                            </p:txEl>
                                          </p:spTgt>
                                        </p:tgtEl>
                                        <p:attrNameLst>
                                          <p:attrName>style.visibility</p:attrName>
                                        </p:attrNameLst>
                                      </p:cBhvr>
                                      <p:to>
                                        <p:strVal val="visible"/>
                                      </p:to>
                                    </p:set>
                                    <p:animEffect transition="in" filter="blinds(horizontal)">
                                      <p:cBhvr>
                                        <p:cTn id="43" dur="500"/>
                                        <p:tgtEl>
                                          <p:spTgt spid="15">
                                            <p:txEl>
                                              <p:pRg st="8" end="8"/>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5">
                                            <p:txEl>
                                              <p:pRg st="9" end="9"/>
                                            </p:txEl>
                                          </p:spTgt>
                                        </p:tgtEl>
                                        <p:attrNameLst>
                                          <p:attrName>style.visibility</p:attrName>
                                        </p:attrNameLst>
                                      </p:cBhvr>
                                      <p:to>
                                        <p:strVal val="visible"/>
                                      </p:to>
                                    </p:set>
                                    <p:animEffect transition="in" filter="blinds(horizontal)">
                                      <p:cBhvr>
                                        <p:cTn id="46" dur="500"/>
                                        <p:tgtEl>
                                          <p:spTgt spid="15">
                                            <p:txEl>
                                              <p:pRg st="9" end="9"/>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xEl>
                                              <p:pRg st="10" end="10"/>
                                            </p:txEl>
                                          </p:spTgt>
                                        </p:tgtEl>
                                        <p:attrNameLst>
                                          <p:attrName>style.visibility</p:attrName>
                                        </p:attrNameLst>
                                      </p:cBhvr>
                                      <p:to>
                                        <p:strVal val="visible"/>
                                      </p:to>
                                    </p:set>
                                    <p:animEffect transition="in" filter="blinds(horizontal)">
                                      <p:cBhvr>
                                        <p:cTn id="49" dur="500"/>
                                        <p:tgtEl>
                                          <p:spTgt spid="15">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
                                            <p:txEl>
                                              <p:pRg st="11" end="11"/>
                                            </p:txEl>
                                          </p:spTgt>
                                        </p:tgtEl>
                                        <p:attrNameLst>
                                          <p:attrName>style.visibility</p:attrName>
                                        </p:attrNameLst>
                                      </p:cBhvr>
                                      <p:to>
                                        <p:strVal val="visible"/>
                                      </p:to>
                                    </p:set>
                                    <p:animEffect transition="in" filter="blinds(horizontal)">
                                      <p:cBhvr>
                                        <p:cTn id="52" dur="500"/>
                                        <p:tgtEl>
                                          <p:spTgt spid="15">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5">
                                            <p:txEl>
                                              <p:pRg st="12" end="12"/>
                                            </p:txEl>
                                          </p:spTgt>
                                        </p:tgtEl>
                                        <p:attrNameLst>
                                          <p:attrName>style.visibility</p:attrName>
                                        </p:attrNameLst>
                                      </p:cBhvr>
                                      <p:to>
                                        <p:strVal val="visible"/>
                                      </p:to>
                                    </p:set>
                                    <p:animEffect transition="in" filter="blinds(horizontal)">
                                      <p:cBhvr>
                                        <p:cTn id="55" dur="500"/>
                                        <p:tgtEl>
                                          <p:spTgt spid="15">
                                            <p:txEl>
                                              <p:pRg st="12" end="12"/>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5">
                                            <p:txEl>
                                              <p:pRg st="13" end="13"/>
                                            </p:txEl>
                                          </p:spTgt>
                                        </p:tgtEl>
                                        <p:attrNameLst>
                                          <p:attrName>style.visibility</p:attrName>
                                        </p:attrNameLst>
                                      </p:cBhvr>
                                      <p:to>
                                        <p:strVal val="visible"/>
                                      </p:to>
                                    </p:set>
                                    <p:animEffect transition="in" filter="blinds(horizontal)">
                                      <p:cBhvr>
                                        <p:cTn id="58" dur="500"/>
                                        <p:tgtEl>
                                          <p:spTgt spid="15">
                                            <p:txEl>
                                              <p:pRg st="13" end="1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2" grpId="0"/>
      <p:bldP spid="13" grpId="0" animBg="1"/>
      <p:bldP spid="15"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660400" y="434975"/>
            <a:ext cx="7772400" cy="568325"/>
          </a:xfrm>
        </p:spPr>
        <p:txBody>
          <a:bodyPr/>
          <a:lstStyle/>
          <a:p>
            <a:r>
              <a:rPr lang="zh-CN" sz="3200" dirty="0" smtClean="0">
                <a:latin typeface="宋体" pitchFamily="2" charset="-122"/>
              </a:rPr>
              <a:t>多途径检索核心技术</a:t>
            </a:r>
            <a:endParaRPr lang="zh-CN" sz="3200" dirty="0" smtClean="0">
              <a:latin typeface="Arial" charset="0"/>
              <a:ea typeface="宋体" charset="-122"/>
            </a:endParaRPr>
          </a:p>
        </p:txBody>
      </p:sp>
      <p:sp>
        <p:nvSpPr>
          <p:cNvPr id="29699" name="灯片编号占位符 4"/>
          <p:cNvSpPr>
            <a:spLocks noGrp="1"/>
          </p:cNvSpPr>
          <p:nvPr>
            <p:ph type="sldNum" sz="quarter" idx="10"/>
          </p:nvPr>
        </p:nvSpPr>
        <p:spPr>
          <a:xfrm>
            <a:off x="533400" y="6172200"/>
            <a:ext cx="685800" cy="365125"/>
          </a:xfrm>
          <a:noFill/>
        </p:spPr>
        <p:txBody>
          <a:bodyPr/>
          <a:lstStyle/>
          <a:p>
            <a:fld id="{B6CC72D3-D6F7-44FB-A177-BF2D27097CAE}" type="slidenum">
              <a:rPr lang="en-US" altLang="zh-CN" smtClean="0">
                <a:latin typeface="Arial" charset="0"/>
              </a:rPr>
              <a:pPr/>
              <a:t>14</a:t>
            </a:fld>
            <a:endParaRPr lang="en-US" altLang="zh-CN" smtClean="0">
              <a:latin typeface="Arial" charset="0"/>
            </a:endParaRPr>
          </a:p>
        </p:txBody>
      </p:sp>
      <p:sp>
        <p:nvSpPr>
          <p:cNvPr id="7" name="Rectangle 9"/>
          <p:cNvSpPr txBox="1">
            <a:spLocks noChangeArrowheads="1"/>
          </p:cNvSpPr>
          <p:nvPr/>
        </p:nvSpPr>
        <p:spPr bwMode="auto">
          <a:xfrm>
            <a:off x="1066800" y="4648200"/>
            <a:ext cx="5791200" cy="1676400"/>
          </a:xfrm>
          <a:prstGeom prst="rect">
            <a:avLst/>
          </a:prstGeom>
          <a:solidFill>
            <a:schemeClr val="tx2">
              <a:lumMod val="40000"/>
              <a:lumOff val="60000"/>
            </a:schemeClr>
          </a:solidFill>
          <a:ln w="9525">
            <a:noFill/>
            <a:miter lim="800000"/>
            <a:headEnd/>
            <a:tailEnd/>
          </a:ln>
          <a:effectLst>
            <a:outerShdw blurRad="50800" dist="38100" dir="2700000" algn="tl" rotWithShape="0">
              <a:prstClr val="black">
                <a:alpha val="40000"/>
              </a:prstClr>
            </a:outerShdw>
          </a:effectLst>
        </p:spPr>
        <p:txBody>
          <a:bodyPr/>
          <a:lstStyle/>
          <a:p>
            <a:pPr marL="342900" indent="-342900" eaLnBrk="0" hangingPunct="0">
              <a:lnSpc>
                <a:spcPct val="80000"/>
              </a:lnSpc>
              <a:spcBef>
                <a:spcPct val="20000"/>
              </a:spcBef>
              <a:buClr>
                <a:schemeClr val="bg2"/>
              </a:buClr>
              <a:buSzPct val="80000"/>
              <a:defRPr/>
            </a:pPr>
            <a:r>
              <a:rPr lang="en-US" altLang="zh-CN" sz="1800" kern="0" dirty="0" err="1" smtClean="0">
                <a:latin typeface="+mn-lt"/>
                <a:ea typeface="ＭＳ Ｐゴシック" pitchFamily="34" charset="-128"/>
              </a:rPr>
              <a:t>ANDs</a:t>
            </a:r>
            <a:r>
              <a:rPr lang="en-US" altLang="zh-CN" sz="1800" kern="0" dirty="0" smtClean="0">
                <a:latin typeface="+mn-lt"/>
                <a:ea typeface="ＭＳ Ｐゴシック" pitchFamily="34" charset="-128"/>
              </a:rPr>
              <a:t> search terms  </a:t>
            </a:r>
            <a:r>
              <a:rPr lang="en-US" altLang="zh-CN" sz="1800" kern="0" dirty="0" err="1" smtClean="0">
                <a:latin typeface="+mn-lt"/>
                <a:ea typeface="ＭＳ Ｐゴシック" pitchFamily="34" charset="-128"/>
              </a:rPr>
              <a:t>ie</a:t>
            </a:r>
            <a:r>
              <a:rPr lang="en-US" altLang="zh-CN" sz="1800" kern="0" dirty="0" smtClean="0">
                <a:latin typeface="+mn-lt"/>
                <a:ea typeface="ＭＳ Ｐゴシック" pitchFamily="34" charset="-128"/>
              </a:rPr>
              <a:t>. fiber optics= fiber AND optics</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Use quotes (“”) for an exact phrase  </a:t>
            </a:r>
            <a:r>
              <a:rPr lang="en-US" altLang="zh-CN" sz="1800" kern="0" dirty="0" err="1" smtClean="0">
                <a:latin typeface="+mn-lt"/>
                <a:ea typeface="ＭＳ Ｐゴシック" pitchFamily="34" charset="-128"/>
              </a:rPr>
              <a:t>ie</a:t>
            </a:r>
            <a:r>
              <a:rPr lang="en-US" altLang="zh-CN" sz="1800" kern="0" dirty="0" smtClean="0">
                <a:latin typeface="+mn-lt"/>
                <a:ea typeface="ＭＳ Ｐゴシック" pitchFamily="34" charset="-128"/>
              </a:rPr>
              <a:t>. “fiber optics”</a:t>
            </a:r>
          </a:p>
          <a:p>
            <a:pPr marL="342900" indent="-342900" eaLnBrk="0" hangingPunct="0">
              <a:lnSpc>
                <a:spcPct val="80000"/>
              </a:lnSpc>
              <a:spcBef>
                <a:spcPct val="20000"/>
              </a:spcBef>
              <a:buClr>
                <a:schemeClr val="bg2"/>
              </a:buClr>
              <a:buSzPct val="80000"/>
              <a:defRPr/>
            </a:pPr>
            <a:r>
              <a:rPr lang="en-US" altLang="zh-CN" sz="1800" b="1" kern="0" dirty="0" smtClean="0">
                <a:solidFill>
                  <a:srgbClr val="FF0000"/>
                </a:solidFill>
                <a:latin typeface="+mn-lt"/>
                <a:ea typeface="ＭＳ Ｐゴシック" pitchFamily="34" charset="-128"/>
              </a:rPr>
              <a:t>Searching metadata only NOT a Full text search </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Automatic stemming</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Case insensitive</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Type-ahead (also known as auto suggest) functionality</a:t>
            </a:r>
            <a:endParaRPr lang="en-US" altLang="zh-CN" sz="1800" kern="0" dirty="0">
              <a:latin typeface="+mn-lt"/>
              <a:ea typeface="ＭＳ Ｐゴシック" pitchFamily="34" charset="-128"/>
            </a:endParaRPr>
          </a:p>
        </p:txBody>
      </p:sp>
      <p:pic>
        <p:nvPicPr>
          <p:cNvPr id="1027" name="Picture 3"/>
          <p:cNvPicPr>
            <a:picLocks noChangeAspect="1" noChangeArrowheads="1"/>
          </p:cNvPicPr>
          <p:nvPr/>
        </p:nvPicPr>
        <p:blipFill>
          <a:blip r:embed="rId3"/>
          <a:srcRect/>
          <a:stretch>
            <a:fillRect/>
          </a:stretch>
        </p:blipFill>
        <p:spPr bwMode="auto">
          <a:xfrm>
            <a:off x="228600" y="1066800"/>
            <a:ext cx="7976467" cy="3505200"/>
          </a:xfrm>
          <a:prstGeom prst="rect">
            <a:avLst/>
          </a:prstGeom>
          <a:noFill/>
          <a:ln w="9525">
            <a:noFill/>
            <a:miter lim="800000"/>
            <a:headEnd/>
            <a:tailEnd/>
          </a:ln>
          <a:effectLst/>
        </p:spPr>
      </p:pic>
      <p:pic>
        <p:nvPicPr>
          <p:cNvPr id="2" name="Picture 2"/>
          <p:cNvPicPr>
            <a:picLocks noChangeAspect="1" noChangeArrowheads="1"/>
          </p:cNvPicPr>
          <p:nvPr/>
        </p:nvPicPr>
        <p:blipFill>
          <a:blip r:embed="rId4"/>
          <a:srcRect/>
          <a:stretch>
            <a:fillRect/>
          </a:stretch>
        </p:blipFill>
        <p:spPr bwMode="auto">
          <a:xfrm>
            <a:off x="228600" y="1066800"/>
            <a:ext cx="7924800" cy="2539673"/>
          </a:xfrm>
          <a:prstGeom prst="rect">
            <a:avLst/>
          </a:prstGeom>
          <a:ln>
            <a:noFill/>
          </a:ln>
          <a:effectLst>
            <a:outerShdw blurRad="190500" algn="tl" rotWithShape="0">
              <a:srgbClr val="000000">
                <a:alpha val="70000"/>
              </a:srgbClr>
            </a:outerShdw>
          </a:effectLst>
        </p:spPr>
      </p:pic>
      <p:sp>
        <p:nvSpPr>
          <p:cNvPr id="10" name="椭圆 9"/>
          <p:cNvSpPr/>
          <p:nvPr/>
        </p:nvSpPr>
        <p:spPr bwMode="auto">
          <a:xfrm>
            <a:off x="5029200" y="3048000"/>
            <a:ext cx="1600200" cy="5334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1028" name="Picture 4"/>
          <p:cNvPicPr>
            <a:picLocks noChangeAspect="1" noChangeArrowheads="1"/>
          </p:cNvPicPr>
          <p:nvPr/>
        </p:nvPicPr>
        <p:blipFill>
          <a:blip r:embed="rId5"/>
          <a:srcRect/>
          <a:stretch>
            <a:fillRect/>
          </a:stretch>
        </p:blipFill>
        <p:spPr bwMode="auto">
          <a:xfrm>
            <a:off x="228600" y="1066800"/>
            <a:ext cx="6972300" cy="4438650"/>
          </a:xfrm>
          <a:prstGeom prst="rect">
            <a:avLst/>
          </a:prstGeom>
          <a:ln>
            <a:noFill/>
          </a:ln>
          <a:effectLst>
            <a:outerShdw blurRad="190500" algn="tl" rotWithShape="0">
              <a:srgbClr val="000000">
                <a:alpha val="70000"/>
              </a:srgbClr>
            </a:outerShdw>
          </a:effectLst>
        </p:spPr>
      </p:pic>
      <p:sp>
        <p:nvSpPr>
          <p:cNvPr id="12" name="椭圆 11"/>
          <p:cNvSpPr/>
          <p:nvPr/>
        </p:nvSpPr>
        <p:spPr bwMode="auto">
          <a:xfrm>
            <a:off x="2133600" y="2819400"/>
            <a:ext cx="1447800" cy="4572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1029" name="Picture 5"/>
          <p:cNvPicPr>
            <a:picLocks noChangeAspect="1" noChangeArrowheads="1"/>
          </p:cNvPicPr>
          <p:nvPr/>
        </p:nvPicPr>
        <p:blipFill>
          <a:blip r:embed="rId6"/>
          <a:srcRect/>
          <a:stretch>
            <a:fillRect/>
          </a:stretch>
        </p:blipFill>
        <p:spPr bwMode="auto">
          <a:xfrm>
            <a:off x="228600" y="1219200"/>
            <a:ext cx="6696075" cy="478155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xit" presetSubtype="10" fill="hold" grpId="0" nodeType="with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027"/>
                                        </p:tgtEl>
                                      </p:cBhvr>
                                    </p:animEffect>
                                    <p:set>
                                      <p:cBhvr>
                                        <p:cTn id="13" dur="1" fill="hold">
                                          <p:stCondLst>
                                            <p:cond delay="499"/>
                                          </p:stCondLst>
                                        </p:cTn>
                                        <p:tgtEl>
                                          <p:spTgt spid="10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linds(horizont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blinds(horizontal)">
                                      <p:cBhvr>
                                        <p:cTn id="3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标题 1"/>
          <p:cNvSpPr>
            <a:spLocks noGrp="1"/>
          </p:cNvSpPr>
          <p:nvPr>
            <p:ph type="title"/>
          </p:nvPr>
        </p:nvSpPr>
        <p:spPr>
          <a:xfrm>
            <a:off x="685800" y="384175"/>
            <a:ext cx="8091488" cy="595313"/>
          </a:xfrm>
        </p:spPr>
        <p:txBody>
          <a:bodyPr/>
          <a:lstStyle/>
          <a:p>
            <a:r>
              <a:rPr lang="zh-CN" sz="3200" dirty="0" smtClean="0">
                <a:latin typeface="Arial" charset="0"/>
                <a:ea typeface="宋体" charset="-122"/>
              </a:rPr>
              <a:t>了解技术整体研发状况</a:t>
            </a:r>
          </a:p>
        </p:txBody>
      </p:sp>
      <p:sp>
        <p:nvSpPr>
          <p:cNvPr id="30724" name="灯片编号占位符 4"/>
          <p:cNvSpPr>
            <a:spLocks noGrp="1"/>
          </p:cNvSpPr>
          <p:nvPr>
            <p:ph type="sldNum" sz="quarter" idx="10"/>
          </p:nvPr>
        </p:nvSpPr>
        <p:spPr>
          <a:xfrm>
            <a:off x="533400" y="6172200"/>
            <a:ext cx="685800" cy="365125"/>
          </a:xfrm>
          <a:noFill/>
        </p:spPr>
        <p:txBody>
          <a:bodyPr/>
          <a:lstStyle/>
          <a:p>
            <a:fld id="{5403D06B-33E3-44EB-8974-6EE4F008420E}" type="slidenum">
              <a:rPr lang="en-US" altLang="zh-CN" smtClean="0">
                <a:latin typeface="Arial" charset="0"/>
              </a:rPr>
              <a:pPr/>
              <a:t>15</a:t>
            </a:fld>
            <a:endParaRPr lang="en-US" altLang="zh-CN" smtClean="0">
              <a:latin typeface="Arial" charset="0"/>
            </a:endParaRPr>
          </a:p>
        </p:txBody>
      </p:sp>
      <p:pic>
        <p:nvPicPr>
          <p:cNvPr id="1026" name="Picture 2"/>
          <p:cNvPicPr>
            <a:picLocks noChangeAspect="1" noChangeArrowheads="1"/>
          </p:cNvPicPr>
          <p:nvPr/>
        </p:nvPicPr>
        <p:blipFill>
          <a:blip r:embed="rId2"/>
          <a:srcRect/>
          <a:stretch>
            <a:fillRect/>
          </a:stretch>
        </p:blipFill>
        <p:spPr bwMode="auto">
          <a:xfrm>
            <a:off x="123825" y="966788"/>
            <a:ext cx="8896350" cy="49244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14300" y="1981200"/>
            <a:ext cx="1790700" cy="4476750"/>
          </a:xfrm>
          <a:prstGeom prst="rect">
            <a:avLst/>
          </a:prstGeom>
          <a:ln>
            <a:noFill/>
          </a:ln>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4"/>
          <a:srcRect/>
          <a:stretch>
            <a:fillRect/>
          </a:stretch>
        </p:blipFill>
        <p:spPr bwMode="auto">
          <a:xfrm>
            <a:off x="171450" y="2019300"/>
            <a:ext cx="1733550" cy="4152900"/>
          </a:xfrm>
          <a:prstGeom prst="rect">
            <a:avLst/>
          </a:prstGeom>
          <a:ln>
            <a:noFill/>
          </a:ln>
          <a:effectLst>
            <a:outerShdw blurRad="190500" algn="tl" rotWithShape="0">
              <a:srgbClr val="000000">
                <a:alpha val="70000"/>
              </a:srgbClr>
            </a:outerShdw>
          </a:effectLst>
        </p:spPr>
      </p:pic>
      <p:pic>
        <p:nvPicPr>
          <p:cNvPr id="1029" name="Picture 5"/>
          <p:cNvPicPr>
            <a:picLocks noChangeAspect="1" noChangeArrowheads="1"/>
          </p:cNvPicPr>
          <p:nvPr/>
        </p:nvPicPr>
        <p:blipFill>
          <a:blip r:embed="rId5"/>
          <a:srcRect/>
          <a:stretch>
            <a:fillRect/>
          </a:stretch>
        </p:blipFill>
        <p:spPr bwMode="auto">
          <a:xfrm>
            <a:off x="228600" y="2095500"/>
            <a:ext cx="1676400" cy="43053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linds(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linds(horizontal)">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灯片编号占位符 2"/>
          <p:cNvSpPr>
            <a:spLocks noGrp="1"/>
          </p:cNvSpPr>
          <p:nvPr>
            <p:ph type="sldNum" sz="quarter" idx="10"/>
          </p:nvPr>
        </p:nvSpPr>
        <p:spPr>
          <a:xfrm>
            <a:off x="533400" y="6172200"/>
            <a:ext cx="685800" cy="365125"/>
          </a:xfrm>
          <a:noFill/>
        </p:spPr>
        <p:txBody>
          <a:bodyPr/>
          <a:lstStyle/>
          <a:p>
            <a:fld id="{1856E781-C438-4ACA-97CF-EB1EAC2DC85A}" type="slidenum">
              <a:rPr lang="en-US" altLang="zh-CN" smtClean="0">
                <a:latin typeface="Arial" charset="0"/>
              </a:rPr>
              <a:pPr/>
              <a:t>16</a:t>
            </a:fld>
            <a:endParaRPr lang="en-US" altLang="zh-CN" smtClean="0">
              <a:latin typeface="Arial" charset="0"/>
            </a:endParaRPr>
          </a:p>
        </p:txBody>
      </p:sp>
      <p:sp>
        <p:nvSpPr>
          <p:cNvPr id="9" name="标题 1"/>
          <p:cNvSpPr txBox="1">
            <a:spLocks/>
          </p:cNvSpPr>
          <p:nvPr/>
        </p:nvSpPr>
        <p:spPr>
          <a:xfrm>
            <a:off x="623888" y="446088"/>
            <a:ext cx="7772400" cy="569912"/>
          </a:xfrm>
          <a:prstGeom prst="rect">
            <a:avLst/>
          </a:prstGeom>
        </p:spPr>
        <p:txBody>
          <a:bodyPr/>
          <a:lstStyle/>
          <a:p>
            <a:pPr eaLnBrk="0" hangingPunct="0">
              <a:defRPr/>
            </a:pPr>
            <a:r>
              <a:rPr lang="zh-CN" altLang="en-US" sz="3200" b="1" kern="0" dirty="0" smtClean="0">
                <a:solidFill>
                  <a:srgbClr val="C00000"/>
                </a:solidFill>
                <a:latin typeface="Arial" pitchFamily="34" charset="0"/>
                <a:ea typeface="宋体" pitchFamily="2" charset="-122"/>
                <a:cs typeface="+mj-cs"/>
              </a:rPr>
              <a:t>缩小检索范围</a:t>
            </a:r>
            <a:endParaRPr lang="zh-CN" sz="3200" b="1" kern="0" dirty="0">
              <a:solidFill>
                <a:srgbClr val="C00000"/>
              </a:solidFill>
              <a:latin typeface="Arial" pitchFamily="34" charset="0"/>
              <a:ea typeface="宋体" pitchFamily="2" charset="-122"/>
              <a:cs typeface="+mj-cs"/>
            </a:endParaRPr>
          </a:p>
        </p:txBody>
      </p:sp>
      <p:pic>
        <p:nvPicPr>
          <p:cNvPr id="3074" name="Picture 2"/>
          <p:cNvPicPr>
            <a:picLocks noChangeAspect="1" noChangeArrowheads="1"/>
          </p:cNvPicPr>
          <p:nvPr/>
        </p:nvPicPr>
        <p:blipFill>
          <a:blip r:embed="rId2"/>
          <a:srcRect/>
          <a:stretch>
            <a:fillRect/>
          </a:stretch>
        </p:blipFill>
        <p:spPr bwMode="auto">
          <a:xfrm>
            <a:off x="133350" y="1104900"/>
            <a:ext cx="8877300" cy="4648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138113" y="1066800"/>
            <a:ext cx="8867775" cy="4962525"/>
          </a:xfrm>
          <a:prstGeom prst="rect">
            <a:avLst/>
          </a:prstGeom>
          <a:ln>
            <a:noFill/>
          </a:ln>
          <a:effectLst>
            <a:outerShdw blurRad="190500" algn="tl" rotWithShape="0">
              <a:srgbClr val="000000">
                <a:alpha val="70000"/>
              </a:srgbClr>
            </a:outerShdw>
          </a:effectLst>
        </p:spPr>
      </p:pic>
      <p:sp>
        <p:nvSpPr>
          <p:cNvPr id="6" name="椭圆 5"/>
          <p:cNvSpPr/>
          <p:nvPr/>
        </p:nvSpPr>
        <p:spPr bwMode="auto">
          <a:xfrm>
            <a:off x="1219200" y="2438400"/>
            <a:ext cx="1981200" cy="4572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573088" y="396875"/>
            <a:ext cx="7772400" cy="569913"/>
          </a:xfrm>
        </p:spPr>
        <p:txBody>
          <a:bodyPr/>
          <a:lstStyle/>
          <a:p>
            <a:r>
              <a:rPr lang="zh-CN" sz="3200" dirty="0" smtClean="0">
                <a:latin typeface="Arial" charset="0"/>
                <a:ea typeface="宋体" charset="-122"/>
              </a:rPr>
              <a:t>寻找权威文章</a:t>
            </a:r>
          </a:p>
        </p:txBody>
      </p:sp>
      <p:pic>
        <p:nvPicPr>
          <p:cNvPr id="2050" name="Picture 2"/>
          <p:cNvPicPr>
            <a:picLocks noChangeAspect="1" noChangeArrowheads="1"/>
          </p:cNvPicPr>
          <p:nvPr/>
        </p:nvPicPr>
        <p:blipFill>
          <a:blip r:embed="rId2"/>
          <a:srcRect/>
          <a:stretch>
            <a:fillRect/>
          </a:stretch>
        </p:blipFill>
        <p:spPr bwMode="auto">
          <a:xfrm>
            <a:off x="152400" y="1047750"/>
            <a:ext cx="8839200" cy="4972050"/>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381000" y="304800"/>
            <a:ext cx="7772400" cy="1143000"/>
          </a:xfrm>
        </p:spPr>
        <p:txBody>
          <a:bodyPr/>
          <a:lstStyle/>
          <a:p>
            <a:r>
              <a:rPr lang="zh-CN" sz="3200" dirty="0" smtClean="0">
                <a:latin typeface="宋体" pitchFamily="2" charset="-122"/>
                <a:ea typeface="宋体" pitchFamily="2" charset="-122"/>
              </a:rPr>
              <a:t>掌握技术整体研究状况</a:t>
            </a:r>
          </a:p>
        </p:txBody>
      </p:sp>
      <p:pic>
        <p:nvPicPr>
          <p:cNvPr id="5123" name="Picture 3"/>
          <p:cNvPicPr>
            <a:picLocks noChangeAspect="1" noChangeArrowheads="1"/>
          </p:cNvPicPr>
          <p:nvPr/>
        </p:nvPicPr>
        <p:blipFill>
          <a:blip r:embed="rId2"/>
          <a:srcRect/>
          <a:stretch>
            <a:fillRect/>
          </a:stretch>
        </p:blipFill>
        <p:spPr bwMode="auto">
          <a:xfrm>
            <a:off x="533400" y="1143000"/>
            <a:ext cx="6637449" cy="4800600"/>
          </a:xfrm>
          <a:prstGeom prst="rect">
            <a:avLst/>
          </a:prstGeom>
          <a:noFill/>
          <a:ln w="9525">
            <a:noFill/>
            <a:miter lim="800000"/>
            <a:headEnd/>
            <a:tailEnd/>
          </a:ln>
          <a:effectLst/>
        </p:spPr>
      </p:pic>
      <p:sp>
        <p:nvSpPr>
          <p:cNvPr id="6" name="椭圆 5"/>
          <p:cNvSpPr/>
          <p:nvPr/>
        </p:nvSpPr>
        <p:spPr bwMode="auto">
          <a:xfrm>
            <a:off x="762000" y="2286000"/>
            <a:ext cx="1676400" cy="4572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8" name="椭圆 7"/>
          <p:cNvSpPr/>
          <p:nvPr/>
        </p:nvSpPr>
        <p:spPr bwMode="auto">
          <a:xfrm>
            <a:off x="762000" y="4800600"/>
            <a:ext cx="2590800" cy="6096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9" name="矩形 8"/>
          <p:cNvSpPr/>
          <p:nvPr/>
        </p:nvSpPr>
        <p:spPr bwMode="auto">
          <a:xfrm>
            <a:off x="838200" y="3505200"/>
            <a:ext cx="5257800" cy="533400"/>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5124" name="Picture 4"/>
          <p:cNvPicPr>
            <a:picLocks noChangeAspect="1" noChangeArrowheads="1"/>
          </p:cNvPicPr>
          <p:nvPr/>
        </p:nvPicPr>
        <p:blipFill>
          <a:blip r:embed="rId3"/>
          <a:srcRect/>
          <a:stretch>
            <a:fillRect/>
          </a:stretch>
        </p:blipFill>
        <p:spPr bwMode="auto">
          <a:xfrm>
            <a:off x="228600" y="1219200"/>
            <a:ext cx="7854570" cy="3657600"/>
          </a:xfrm>
          <a:prstGeom prst="rect">
            <a:avLst/>
          </a:prstGeom>
          <a:ln>
            <a:noFill/>
          </a:ln>
          <a:effectLst>
            <a:outerShdw blurRad="190500" algn="tl" rotWithShape="0">
              <a:srgbClr val="000000">
                <a:alpha val="70000"/>
              </a:srgbClr>
            </a:outerShdw>
          </a:effectLst>
        </p:spPr>
      </p:pic>
      <p:sp>
        <p:nvSpPr>
          <p:cNvPr id="11" name="椭圆 10"/>
          <p:cNvSpPr/>
          <p:nvPr/>
        </p:nvSpPr>
        <p:spPr bwMode="auto">
          <a:xfrm>
            <a:off x="4724400" y="1981200"/>
            <a:ext cx="1828800" cy="6858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xit" presetSubtype="10" fill="hold" grpId="1"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blinds(horizontal)">
                                      <p:cBhvr>
                                        <p:cTn id="26" dur="5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a:xfrm>
            <a:off x="457200" y="304800"/>
            <a:ext cx="8077200" cy="1143000"/>
          </a:xfrm>
        </p:spPr>
        <p:txBody>
          <a:bodyPr/>
          <a:lstStyle/>
          <a:p>
            <a:r>
              <a:rPr lang="zh-CN" sz="3200" dirty="0" smtClean="0">
                <a:latin typeface="宋体" pitchFamily="2" charset="-122"/>
                <a:ea typeface="宋体" pitchFamily="2" charset="-122"/>
              </a:rPr>
              <a:t>其参考文献和引文可成为进一步追溯的种子</a:t>
            </a:r>
          </a:p>
        </p:txBody>
      </p:sp>
      <p:pic>
        <p:nvPicPr>
          <p:cNvPr id="8194" name="Picture 2"/>
          <p:cNvPicPr>
            <a:picLocks noChangeAspect="1" noChangeArrowheads="1"/>
          </p:cNvPicPr>
          <p:nvPr/>
        </p:nvPicPr>
        <p:blipFill>
          <a:blip r:embed="rId2"/>
          <a:srcRect/>
          <a:stretch>
            <a:fillRect/>
          </a:stretch>
        </p:blipFill>
        <p:spPr bwMode="auto">
          <a:xfrm>
            <a:off x="685800" y="990600"/>
            <a:ext cx="6336322" cy="5148262"/>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533400" y="990600"/>
            <a:ext cx="7687331" cy="5033962"/>
          </a:xfrm>
          <a:prstGeom prst="rect">
            <a:avLst/>
          </a:prstGeom>
          <a:ln>
            <a:noFill/>
          </a:ln>
          <a:effectLst>
            <a:outerShdw blurRad="190500" algn="tl" rotWithShape="0">
              <a:srgbClr val="000000">
                <a:alpha val="70000"/>
              </a:srgbClr>
            </a:outerShdw>
          </a:effectLst>
        </p:spPr>
      </p:pic>
      <p:pic>
        <p:nvPicPr>
          <p:cNvPr id="6147" name="Picture 3"/>
          <p:cNvPicPr>
            <a:picLocks noChangeAspect="1" noChangeArrowheads="1"/>
          </p:cNvPicPr>
          <p:nvPr/>
        </p:nvPicPr>
        <p:blipFill>
          <a:blip r:embed="rId4"/>
          <a:srcRect/>
          <a:stretch>
            <a:fillRect/>
          </a:stretch>
        </p:blipFill>
        <p:spPr bwMode="auto">
          <a:xfrm>
            <a:off x="228600" y="990600"/>
            <a:ext cx="8508109" cy="46482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linds(horizont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zh-CN" sz="3200" dirty="0" smtClean="0">
                <a:latin typeface="Arial" charset="0"/>
                <a:ea typeface="宋体" charset="-122"/>
              </a:rPr>
              <a:t>培训内容</a:t>
            </a:r>
          </a:p>
        </p:txBody>
      </p:sp>
      <p:sp>
        <p:nvSpPr>
          <p:cNvPr id="19459" name="内容占位符 2"/>
          <p:cNvSpPr>
            <a:spLocks noGrp="1"/>
          </p:cNvSpPr>
          <p:nvPr>
            <p:ph idx="1"/>
          </p:nvPr>
        </p:nvSpPr>
        <p:spPr/>
        <p:txBody>
          <a:bodyPr/>
          <a:lstStyle/>
          <a:p>
            <a:r>
              <a:rPr lang="en-US" altLang="zh-CN" b="1" dirty="0" smtClean="0"/>
              <a:t>IEEE</a:t>
            </a:r>
            <a:r>
              <a:rPr lang="zh-CN" altLang="en-US" b="1" dirty="0" smtClean="0">
                <a:latin typeface="宋体" charset="-122"/>
                <a:ea typeface="宋体" charset="-122"/>
              </a:rPr>
              <a:t>简介</a:t>
            </a:r>
            <a:endParaRPr lang="en-US" altLang="zh-CN" b="1" dirty="0" smtClean="0">
              <a:latin typeface="宋体" charset="-122"/>
              <a:ea typeface="宋体" charset="-122"/>
            </a:endParaRPr>
          </a:p>
          <a:p>
            <a:r>
              <a:rPr lang="en-US" altLang="zh-CN" b="1" dirty="0" smtClean="0"/>
              <a:t>IEL</a:t>
            </a:r>
            <a:r>
              <a:rPr lang="zh-CN" altLang="en-US" b="1" dirty="0" smtClean="0">
                <a:latin typeface="宋体" charset="-122"/>
                <a:ea typeface="宋体" charset="-122"/>
              </a:rPr>
              <a:t>数据库及</a:t>
            </a:r>
            <a:r>
              <a:rPr lang="en-US" altLang="zh-CN" b="1" dirty="0" smtClean="0"/>
              <a:t> IEEE</a:t>
            </a:r>
            <a:r>
              <a:rPr lang="zh-CN" altLang="en-US" b="1" dirty="0" smtClean="0"/>
              <a:t> </a:t>
            </a:r>
            <a:r>
              <a:rPr lang="en-US" altLang="zh-CN" b="1" dirty="0" err="1" smtClean="0"/>
              <a:t>Xplore</a:t>
            </a:r>
            <a:r>
              <a:rPr lang="zh-CN" altLang="en-US" b="1" dirty="0" smtClean="0">
                <a:latin typeface="宋体" charset="-122"/>
                <a:ea typeface="宋体" charset="-122"/>
              </a:rPr>
              <a:t>平台介绍</a:t>
            </a:r>
            <a:endParaRPr lang="en-US" altLang="zh-CN" b="1" dirty="0" smtClean="0">
              <a:latin typeface="宋体" charset="-122"/>
              <a:ea typeface="宋体" charset="-122"/>
            </a:endParaRPr>
          </a:p>
          <a:p>
            <a:r>
              <a:rPr lang="en-US" altLang="zh-CN" b="1" dirty="0" smtClean="0"/>
              <a:t>IEEE</a:t>
            </a:r>
            <a:r>
              <a:rPr lang="zh-CN" altLang="en-US" b="1" dirty="0" smtClean="0">
                <a:latin typeface="宋体" charset="-122"/>
                <a:ea typeface="宋体" charset="-122"/>
              </a:rPr>
              <a:t>期刊会议投稿流程及注意事项</a:t>
            </a:r>
            <a:endParaRPr lang="en-US" altLang="zh-CN" b="1" dirty="0" smtClean="0">
              <a:latin typeface="宋体" charset="-122"/>
              <a:ea typeface="宋体" charset="-122"/>
            </a:endParaRPr>
          </a:p>
          <a:p>
            <a:r>
              <a:rPr lang="en-US" altLang="zh-CN" b="1" dirty="0" smtClean="0"/>
              <a:t>IEEE</a:t>
            </a:r>
            <a:r>
              <a:rPr lang="zh-CN" altLang="en-US" b="1" dirty="0" smtClean="0">
                <a:latin typeface="宋体" charset="-122"/>
                <a:ea typeface="宋体" charset="-122"/>
              </a:rPr>
              <a:t>相关资源推介</a:t>
            </a:r>
          </a:p>
        </p:txBody>
      </p:sp>
    </p:spTree>
  </p:cSld>
  <p:clrMapOvr>
    <a:masterClrMapping/>
  </p:clrMapOvr>
  <p:transition spd="med">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5800" y="5681246"/>
            <a:ext cx="7315200" cy="338554"/>
          </a:xfrm>
          <a:prstGeom prst="rect">
            <a:avLst/>
          </a:prstGeom>
        </p:spPr>
        <p:txBody>
          <a:bodyPr>
            <a:spAutoFit/>
          </a:bodyPr>
          <a:lstStyle/>
          <a:p>
            <a:pPr>
              <a:defRPr/>
            </a:pPr>
            <a:r>
              <a:rPr lang="zh-CN" altLang="en-US" sz="2000" b="1" dirty="0">
                <a:solidFill>
                  <a:srgbClr val="C00000"/>
                </a:solidFill>
                <a:latin typeface="Verdana" pitchFamily="34" charset="0"/>
                <a:ea typeface="宋体" pitchFamily="2" charset="-122"/>
                <a:cs typeface="+mj-cs"/>
              </a:rPr>
              <a:t>定位欧美已授权</a:t>
            </a:r>
            <a:r>
              <a:rPr lang="zh-CN" altLang="en-US" sz="2000" b="1" dirty="0" smtClean="0">
                <a:solidFill>
                  <a:srgbClr val="C00000"/>
                </a:solidFill>
                <a:latin typeface="Verdana" pitchFamily="34" charset="0"/>
                <a:ea typeface="宋体" pitchFamily="2" charset="-122"/>
                <a:cs typeface="+mj-cs"/>
              </a:rPr>
              <a:t>专利</a:t>
            </a:r>
            <a:r>
              <a:rPr lang="zh-CN" altLang="en-US" sz="2000" b="1" dirty="0">
                <a:solidFill>
                  <a:srgbClr val="C00000"/>
                </a:solidFill>
                <a:latin typeface="Verdana" pitchFamily="34" charset="0"/>
                <a:ea typeface="宋体" pitchFamily="2" charset="-122"/>
                <a:cs typeface="+mj-cs"/>
              </a:rPr>
              <a:t>（</a:t>
            </a:r>
            <a:r>
              <a:rPr lang="zh-CN" altLang="en-US" sz="2000" b="1" dirty="0" smtClean="0">
                <a:solidFill>
                  <a:srgbClr val="C00000"/>
                </a:solidFill>
                <a:latin typeface="Verdana" pitchFamily="34" charset="0"/>
                <a:ea typeface="宋体" pitchFamily="2" charset="-122"/>
                <a:cs typeface="+mj-cs"/>
              </a:rPr>
              <a:t>连接</a:t>
            </a:r>
            <a:r>
              <a:rPr lang="zh-CN" altLang="en-US" sz="2000" b="1" dirty="0">
                <a:solidFill>
                  <a:srgbClr val="C00000"/>
                </a:solidFill>
                <a:latin typeface="Verdana" pitchFamily="34" charset="0"/>
                <a:ea typeface="宋体" pitchFamily="2" charset="-122"/>
                <a:cs typeface="+mj-cs"/>
              </a:rPr>
              <a:t>专利库查看最新专利和专利</a:t>
            </a:r>
            <a:r>
              <a:rPr lang="zh-CN" altLang="en-US" sz="2000" b="1" dirty="0" smtClean="0">
                <a:solidFill>
                  <a:srgbClr val="C00000"/>
                </a:solidFill>
                <a:latin typeface="Verdana" pitchFamily="34" charset="0"/>
                <a:ea typeface="宋体" pitchFamily="2" charset="-122"/>
                <a:cs typeface="+mj-cs"/>
              </a:rPr>
              <a:t>申请</a:t>
            </a:r>
            <a:r>
              <a:rPr lang="zh-CN" altLang="en-US" sz="2000" b="1" dirty="0">
                <a:solidFill>
                  <a:srgbClr val="C00000"/>
                </a:solidFill>
                <a:latin typeface="Verdana" pitchFamily="34" charset="0"/>
                <a:ea typeface="宋体" pitchFamily="2" charset="-122"/>
                <a:cs typeface="+mj-cs"/>
              </a:rPr>
              <a:t>）</a:t>
            </a:r>
          </a:p>
        </p:txBody>
      </p:sp>
      <p:pic>
        <p:nvPicPr>
          <p:cNvPr id="8" name="Picture 2"/>
          <p:cNvPicPr>
            <a:picLocks noGrp="1" noChangeAspect="1" noChangeArrowheads="1"/>
          </p:cNvPicPr>
          <p:nvPr>
            <p:ph idx="1"/>
          </p:nvPr>
        </p:nvPicPr>
        <p:blipFill>
          <a:blip r:embed="rId2"/>
          <a:srcRect/>
          <a:stretch>
            <a:fillRect/>
          </a:stretch>
        </p:blipFill>
        <p:spPr>
          <a:xfrm>
            <a:off x="533400" y="1600200"/>
            <a:ext cx="6906904" cy="3809999"/>
          </a:xfrm>
          <a:noFill/>
        </p:spPr>
      </p:pic>
      <p:pic>
        <p:nvPicPr>
          <p:cNvPr id="9" name="Picture 3"/>
          <p:cNvPicPr>
            <a:picLocks noChangeAspect="1" noChangeArrowheads="1"/>
          </p:cNvPicPr>
          <p:nvPr/>
        </p:nvPicPr>
        <p:blipFill>
          <a:blip r:embed="rId3"/>
          <a:srcRect/>
          <a:stretch>
            <a:fillRect/>
          </a:stretch>
        </p:blipFill>
        <p:spPr bwMode="auto">
          <a:xfrm>
            <a:off x="2133600" y="2057400"/>
            <a:ext cx="6232771" cy="3143250"/>
          </a:xfrm>
          <a:prstGeom prst="rect">
            <a:avLst/>
          </a:prstGeom>
          <a:ln>
            <a:noFill/>
          </a:ln>
          <a:effectLst>
            <a:outerShdw blurRad="190500" algn="tl" rotWithShape="0">
              <a:srgbClr val="000000">
                <a:alpha val="70000"/>
              </a:srgbClr>
            </a:outerShdw>
          </a:effectLst>
        </p:spPr>
      </p:pic>
      <p:sp>
        <p:nvSpPr>
          <p:cNvPr id="7" name="标题 1"/>
          <p:cNvSpPr>
            <a:spLocks noGrp="1"/>
          </p:cNvSpPr>
          <p:nvPr>
            <p:ph type="title"/>
          </p:nvPr>
        </p:nvSpPr>
        <p:spPr>
          <a:xfrm>
            <a:off x="457200" y="457200"/>
            <a:ext cx="8001000" cy="762000"/>
          </a:xfrm>
        </p:spPr>
        <p:txBody>
          <a:bodyPr/>
          <a:lstStyle/>
          <a:p>
            <a:r>
              <a:rPr lang="zh-CN" sz="3200" dirty="0" smtClean="0">
                <a:latin typeface="宋体" pitchFamily="2" charset="-122"/>
                <a:ea typeface="宋体" pitchFamily="2" charset="-122"/>
              </a:rPr>
              <a:t>寻找技术难点解决方案，掌握相关专利概况</a:t>
            </a:r>
            <a:r>
              <a:rPr lang="zh-CN" altLang="zh-CN" sz="2800" dirty="0" smtClean="0">
                <a:latin typeface="宋体" pitchFamily="2" charset="-122"/>
                <a:ea typeface="宋体" pitchFamily="2" charset="-122"/>
              </a:rPr>
              <a:t/>
            </a:r>
            <a:br>
              <a:rPr lang="zh-CN" altLang="zh-CN" sz="2800" dirty="0" smtClean="0">
                <a:latin typeface="宋体" pitchFamily="2" charset="-122"/>
                <a:ea typeface="宋体" pitchFamily="2" charset="-122"/>
              </a:rPr>
            </a:br>
            <a:endParaRPr lang="zh-CN" sz="2800" dirty="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a:xfrm>
            <a:off x="533400" y="533400"/>
            <a:ext cx="8077200" cy="1143000"/>
          </a:xfrm>
        </p:spPr>
        <p:txBody>
          <a:bodyPr/>
          <a:lstStyle/>
          <a:p>
            <a:r>
              <a:rPr lang="zh-CN" sz="3200" dirty="0" smtClean="0">
                <a:latin typeface="宋体" pitchFamily="2" charset="-122"/>
                <a:ea typeface="宋体" pitchFamily="2" charset="-122"/>
              </a:rPr>
              <a:t>了解相关技术标准，确保研发内容</a:t>
            </a:r>
            <a:r>
              <a:rPr lang="zh-CN" sz="3200" dirty="0" smtClean="0">
                <a:latin typeface="宋体" pitchFamily="2" charset="-122"/>
              </a:rPr>
              <a:t>符合国际标准；寻找发起行业新标准机会</a:t>
            </a:r>
            <a:endParaRPr lang="zh-CN" sz="3200" dirty="0" smtClean="0">
              <a:latin typeface="宋体" pitchFamily="2" charset="-122"/>
              <a:ea typeface="宋体" pitchFamily="2" charset="-122"/>
            </a:endParaRPr>
          </a:p>
        </p:txBody>
      </p:sp>
      <p:pic>
        <p:nvPicPr>
          <p:cNvPr id="67589" name="Picture 5"/>
          <p:cNvPicPr>
            <a:picLocks noChangeAspect="1" noChangeArrowheads="1"/>
          </p:cNvPicPr>
          <p:nvPr/>
        </p:nvPicPr>
        <p:blipFill>
          <a:blip r:embed="rId2"/>
          <a:srcRect/>
          <a:stretch>
            <a:fillRect/>
          </a:stretch>
        </p:blipFill>
        <p:spPr bwMode="auto">
          <a:xfrm>
            <a:off x="685800" y="2057400"/>
            <a:ext cx="7229475" cy="3933825"/>
          </a:xfrm>
          <a:prstGeom prst="rect">
            <a:avLst/>
          </a:prstGeom>
          <a:noFill/>
          <a:ln w="9525" cap="flat" cmpd="sng" algn="ctr">
            <a:noFill/>
            <a:prstDash val="solid"/>
            <a:miter lim="800000"/>
            <a:headEnd/>
            <a:tailEnd/>
          </a:ln>
          <a:effectLst/>
        </p:spPr>
      </p:pic>
      <p:sp>
        <p:nvSpPr>
          <p:cNvPr id="4" name="矩形 3"/>
          <p:cNvSpPr/>
          <p:nvPr/>
        </p:nvSpPr>
        <p:spPr bwMode="auto">
          <a:xfrm>
            <a:off x="714348" y="5143512"/>
            <a:ext cx="1357322" cy="285752"/>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57346" name="Picture 2"/>
          <p:cNvPicPr>
            <a:picLocks noChangeAspect="1" noChangeArrowheads="1"/>
          </p:cNvPicPr>
          <p:nvPr/>
        </p:nvPicPr>
        <p:blipFill>
          <a:blip r:embed="rId3"/>
          <a:srcRect/>
          <a:stretch>
            <a:fillRect/>
          </a:stretch>
        </p:blipFill>
        <p:spPr bwMode="auto">
          <a:xfrm>
            <a:off x="709598" y="2114567"/>
            <a:ext cx="1790700" cy="3743325"/>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linds(horizontal)">
                                      <p:cBhvr>
                                        <p:cTn id="7"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304800" y="457200"/>
            <a:ext cx="7772400" cy="1143000"/>
          </a:xfrm>
        </p:spPr>
        <p:txBody>
          <a:bodyPr/>
          <a:lstStyle/>
          <a:p>
            <a:pPr marL="342900" indent="-342900"/>
            <a:r>
              <a:rPr lang="zh-CN" sz="3200" dirty="0" smtClean="0">
                <a:latin typeface="宋体" pitchFamily="2" charset="-122"/>
                <a:ea typeface="宋体" pitchFamily="2" charset="-122"/>
              </a:rPr>
              <a:t>进一步了解技术权威研发状况</a:t>
            </a:r>
            <a:r>
              <a:rPr lang="zh-CN" altLang="zh-CN" sz="3200" dirty="0" smtClean="0">
                <a:latin typeface="宋体" pitchFamily="2" charset="-122"/>
                <a:ea typeface="宋体" pitchFamily="2" charset="-122"/>
              </a:rPr>
              <a:t/>
            </a:r>
            <a:br>
              <a:rPr lang="zh-CN" altLang="zh-CN" sz="3200" dirty="0" smtClean="0">
                <a:latin typeface="宋体" pitchFamily="2" charset="-122"/>
                <a:ea typeface="宋体" pitchFamily="2" charset="-122"/>
              </a:rPr>
            </a:br>
            <a:endParaRPr lang="zh-CN" sz="5400" dirty="0" smtClean="0">
              <a:latin typeface="宋体" pitchFamily="2" charset="-122"/>
              <a:ea typeface="宋体" pitchFamily="2" charset="-122"/>
            </a:endParaRPr>
          </a:p>
        </p:txBody>
      </p:sp>
      <p:sp>
        <p:nvSpPr>
          <p:cNvPr id="4" name="矩形 3"/>
          <p:cNvSpPr/>
          <p:nvPr/>
        </p:nvSpPr>
        <p:spPr>
          <a:xfrm>
            <a:off x="914400" y="5943600"/>
            <a:ext cx="1217000" cy="400110"/>
          </a:xfrm>
          <a:prstGeom prst="rect">
            <a:avLst/>
          </a:prstGeom>
        </p:spPr>
        <p:txBody>
          <a:bodyPr wrap="none">
            <a:spAutoFit/>
          </a:bodyPr>
          <a:lstStyle/>
          <a:p>
            <a:pPr>
              <a:defRPr/>
            </a:pPr>
            <a:r>
              <a:rPr lang="zh-CN" altLang="en-US" sz="2000" b="1" dirty="0" smtClean="0">
                <a:solidFill>
                  <a:srgbClr val="C00000"/>
                </a:solidFill>
                <a:latin typeface="Verdana" pitchFamily="34" charset="0"/>
                <a:ea typeface="宋体" pitchFamily="2" charset="-122"/>
                <a:cs typeface="+mj-cs"/>
              </a:rPr>
              <a:t>作者检索</a:t>
            </a:r>
            <a:endParaRPr lang="zh-CN" altLang="en-US" sz="2000" b="1" dirty="0">
              <a:solidFill>
                <a:srgbClr val="C00000"/>
              </a:solidFill>
              <a:latin typeface="Verdana" pitchFamily="34" charset="0"/>
              <a:ea typeface="宋体" pitchFamily="2" charset="-122"/>
              <a:cs typeface="+mj-cs"/>
            </a:endParaRPr>
          </a:p>
        </p:txBody>
      </p:sp>
      <p:pic>
        <p:nvPicPr>
          <p:cNvPr id="60420" name="Snagit_PPT8C40"/>
          <p:cNvPicPr>
            <a:picLocks noGrp="1" noChangeAspect="1"/>
          </p:cNvPicPr>
          <p:nvPr>
            <p:ph idx="1"/>
          </p:nvPr>
        </p:nvPicPr>
        <p:blipFill>
          <a:blip r:embed="rId2"/>
          <a:srcRect/>
          <a:stretch>
            <a:fillRect/>
          </a:stretch>
        </p:blipFill>
        <p:spPr>
          <a:xfrm>
            <a:off x="381000" y="1371600"/>
            <a:ext cx="7285038" cy="4114800"/>
          </a:xfrm>
        </p:spPr>
      </p:pic>
      <p:pic>
        <p:nvPicPr>
          <p:cNvPr id="9" name="Snagit_PPT742F"/>
          <p:cNvPicPr>
            <a:picLocks noChangeAspect="1"/>
          </p:cNvPicPr>
          <p:nvPr/>
        </p:nvPicPr>
        <p:blipFill>
          <a:blip r:embed="rId3"/>
          <a:srcRect/>
          <a:stretch>
            <a:fillRect/>
          </a:stretch>
        </p:blipFill>
        <p:spPr bwMode="auto">
          <a:xfrm>
            <a:off x="1447800" y="1371600"/>
            <a:ext cx="6977063" cy="44196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srcRect/>
          <a:stretch>
            <a:fillRect/>
          </a:stretch>
        </p:blipFill>
        <p:spPr bwMode="auto">
          <a:xfrm>
            <a:off x="381000" y="1219200"/>
            <a:ext cx="7466888" cy="3429000"/>
          </a:xfrm>
          <a:prstGeom prst="rect">
            <a:avLst/>
          </a:prstGeom>
          <a:noFill/>
          <a:ln w="9525">
            <a:noFill/>
            <a:miter lim="800000"/>
            <a:headEnd/>
            <a:tailEnd/>
          </a:ln>
          <a:effectLst/>
        </p:spPr>
      </p:pic>
      <p:sp>
        <p:nvSpPr>
          <p:cNvPr id="61442" name="标题 1"/>
          <p:cNvSpPr>
            <a:spLocks noGrp="1"/>
          </p:cNvSpPr>
          <p:nvPr>
            <p:ph type="title"/>
          </p:nvPr>
        </p:nvSpPr>
        <p:spPr>
          <a:xfrm>
            <a:off x="304800" y="457200"/>
            <a:ext cx="7772400" cy="1143000"/>
          </a:xfrm>
        </p:spPr>
        <p:txBody>
          <a:bodyPr/>
          <a:lstStyle/>
          <a:p>
            <a:r>
              <a:rPr lang="zh-CN" sz="3200" dirty="0" smtClean="0">
                <a:latin typeface="宋体" pitchFamily="2" charset="-122"/>
                <a:ea typeface="宋体" pitchFamily="2" charset="-122"/>
              </a:rPr>
              <a:t>发文机构</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专利发明机构检索</a:t>
            </a:r>
          </a:p>
        </p:txBody>
      </p:sp>
      <p:pic>
        <p:nvPicPr>
          <p:cNvPr id="1027" name="Picture 3"/>
          <p:cNvPicPr>
            <a:picLocks noChangeAspect="1" noChangeArrowheads="1"/>
          </p:cNvPicPr>
          <p:nvPr/>
        </p:nvPicPr>
        <p:blipFill>
          <a:blip r:embed="rId3"/>
          <a:srcRect/>
          <a:stretch>
            <a:fillRect/>
          </a:stretch>
        </p:blipFill>
        <p:spPr bwMode="auto">
          <a:xfrm>
            <a:off x="914400" y="1066800"/>
            <a:ext cx="6324600" cy="5430907"/>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1"/>
          <p:cNvSpPr>
            <a:spLocks noGrp="1"/>
          </p:cNvSpPr>
          <p:nvPr>
            <p:ph type="title"/>
          </p:nvPr>
        </p:nvSpPr>
        <p:spPr/>
        <p:txBody>
          <a:bodyPr/>
          <a:lstStyle/>
          <a:p>
            <a:r>
              <a:rPr lang="zh-CN" sz="3200" dirty="0" smtClean="0">
                <a:latin typeface="宋体" pitchFamily="2" charset="-122"/>
                <a:ea typeface="宋体" pitchFamily="2" charset="-122"/>
              </a:rPr>
              <a:t>追踪与掌握最新技术动态</a:t>
            </a:r>
            <a:r>
              <a:rPr lang="zh-CN" altLang="zh-CN" dirty="0" smtClean="0">
                <a:latin typeface="Verdana" pitchFamily="34" charset="0"/>
              </a:rPr>
              <a:t/>
            </a:r>
            <a:br>
              <a:rPr lang="zh-CN" altLang="zh-CN" dirty="0" smtClean="0">
                <a:latin typeface="Verdana" pitchFamily="34" charset="0"/>
              </a:rPr>
            </a:br>
            <a:endParaRPr lang="zh-CN" dirty="0" smtClean="0"/>
          </a:p>
        </p:txBody>
      </p:sp>
      <p:sp>
        <p:nvSpPr>
          <p:cNvPr id="68611" name="内容占位符 2"/>
          <p:cNvSpPr>
            <a:spLocks noGrp="1"/>
          </p:cNvSpPr>
          <p:nvPr>
            <p:ph idx="1"/>
          </p:nvPr>
        </p:nvSpPr>
        <p:spPr/>
        <p:txBody>
          <a:bodyPr/>
          <a:lstStyle/>
          <a:p>
            <a:r>
              <a:rPr lang="zh-CN" altLang="en-US" sz="2400" dirty="0" smtClean="0">
                <a:ea typeface="宋体" pitchFamily="2" charset="-122"/>
              </a:rPr>
              <a:t>注册</a:t>
            </a:r>
            <a:r>
              <a:rPr lang="en-US" altLang="zh-CN" sz="2400" dirty="0" smtClean="0">
                <a:ea typeface="宋体" pitchFamily="2" charset="-122"/>
              </a:rPr>
              <a:t>IEEE</a:t>
            </a:r>
            <a:r>
              <a:rPr lang="zh-CN" altLang="en-US" sz="2400" dirty="0" smtClean="0">
                <a:ea typeface="宋体" pitchFamily="2" charset="-122"/>
              </a:rPr>
              <a:t> </a:t>
            </a:r>
            <a:r>
              <a:rPr lang="en-US" altLang="zh-CN" sz="2400" dirty="0" err="1" smtClean="0">
                <a:ea typeface="宋体" pitchFamily="2" charset="-122"/>
              </a:rPr>
              <a:t>Xplore</a:t>
            </a:r>
            <a:r>
              <a:rPr lang="zh-CN" altLang="en-US" sz="2400" dirty="0" smtClean="0">
                <a:ea typeface="宋体" pitchFamily="2" charset="-122"/>
              </a:rPr>
              <a:t>个人帐号</a:t>
            </a:r>
            <a:endParaRPr lang="en-US" altLang="zh-CN" sz="2400" dirty="0" smtClean="0">
              <a:ea typeface="宋体" pitchFamily="2" charset="-122"/>
            </a:endParaRPr>
          </a:p>
          <a:p>
            <a:r>
              <a:rPr lang="zh-CN" altLang="en-US" sz="2400" dirty="0" smtClean="0">
                <a:ea typeface="宋体" pitchFamily="2" charset="-122"/>
              </a:rPr>
              <a:t>定制热点技术信息推送</a:t>
            </a:r>
            <a:endParaRPr lang="en-US" altLang="zh-CN" sz="2400" dirty="0" smtClean="0">
              <a:ea typeface="宋体" pitchFamily="2" charset="-122"/>
            </a:endParaRPr>
          </a:p>
          <a:p>
            <a:r>
              <a:rPr lang="zh-CN" altLang="en-US" sz="2400" dirty="0" smtClean="0">
                <a:ea typeface="宋体" pitchFamily="2" charset="-122"/>
              </a:rPr>
              <a:t>掌握权威研究人员最新进展</a:t>
            </a:r>
            <a:endParaRPr lang="en-US" altLang="zh-CN" sz="2400" dirty="0" smtClean="0">
              <a:ea typeface="宋体" pitchFamily="2" charset="-122"/>
            </a:endParaRPr>
          </a:p>
          <a:p>
            <a:r>
              <a:rPr lang="zh-CN" altLang="en-US" sz="2400" dirty="0" smtClean="0">
                <a:ea typeface="宋体" pitchFamily="2" charset="-122"/>
              </a:rPr>
              <a:t>掌握竞争对手研究动态</a:t>
            </a:r>
            <a:endParaRPr lang="en-US" altLang="zh-CN" sz="2400" dirty="0" smtClean="0">
              <a:ea typeface="宋体" pitchFamily="2" charset="-122"/>
            </a:endParaRPr>
          </a:p>
          <a:p>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Snagit_PPT55DE"/>
          <p:cNvPicPr>
            <a:picLocks noChangeAspect="1"/>
          </p:cNvPicPr>
          <p:nvPr/>
        </p:nvPicPr>
        <p:blipFill>
          <a:blip r:embed="rId2"/>
          <a:srcRect/>
          <a:stretch>
            <a:fillRect/>
          </a:stretch>
        </p:blipFill>
        <p:spPr bwMode="auto">
          <a:xfrm>
            <a:off x="0" y="771525"/>
            <a:ext cx="9110663" cy="5003800"/>
          </a:xfrm>
          <a:prstGeom prst="rect">
            <a:avLst/>
          </a:prstGeom>
          <a:noFill/>
          <a:ln w="9525">
            <a:noFill/>
            <a:miter lim="800000"/>
            <a:headEnd/>
            <a:tailEnd/>
          </a:ln>
        </p:spPr>
      </p:pic>
      <p:pic>
        <p:nvPicPr>
          <p:cNvPr id="3" name="Snagit_PPT68D3"/>
          <p:cNvPicPr>
            <a:picLocks noChangeAspect="1"/>
          </p:cNvPicPr>
          <p:nvPr/>
        </p:nvPicPr>
        <p:blipFill>
          <a:blip r:embed="rId3"/>
          <a:srcRect/>
          <a:stretch>
            <a:fillRect/>
          </a:stretch>
        </p:blipFill>
        <p:spPr bwMode="auto">
          <a:xfrm>
            <a:off x="1276350" y="1290638"/>
            <a:ext cx="6591300" cy="4810125"/>
          </a:xfrm>
          <a:prstGeom prst="rect">
            <a:avLst/>
          </a:prstGeom>
          <a:noFill/>
          <a:ln w="9525">
            <a:noFill/>
            <a:miter lim="800000"/>
            <a:headEnd/>
            <a:tailEnd/>
          </a:ln>
        </p:spPr>
      </p:pic>
      <p:sp>
        <p:nvSpPr>
          <p:cNvPr id="4" name="Down Arrow 3"/>
          <p:cNvSpPr>
            <a:spLocks noChangeArrowheads="1"/>
          </p:cNvSpPr>
          <p:nvPr/>
        </p:nvSpPr>
        <p:spPr bwMode="auto">
          <a:xfrm>
            <a:off x="7332663" y="177800"/>
            <a:ext cx="304800" cy="533400"/>
          </a:xfrm>
          <a:prstGeom prst="downArrow">
            <a:avLst>
              <a:gd name="adj1" fmla="val 50000"/>
              <a:gd name="adj2" fmla="val 49997"/>
            </a:avLst>
          </a:prstGeom>
          <a:solidFill>
            <a:srgbClr val="A50021"/>
          </a:solidFill>
          <a:ln w="9525" algn="ctr">
            <a:solidFill>
              <a:schemeClr val="tx1"/>
            </a:solidFill>
            <a:round/>
            <a:headEnd/>
            <a:tailEnd/>
          </a:ln>
        </p:spPr>
        <p:txBody>
          <a:bodyPr/>
          <a:lstStyle/>
          <a:p>
            <a:endParaRPr lang="en-US"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Snagit_PPTEEF3"/>
          <p:cNvPicPr>
            <a:picLocks noChangeAspect="1"/>
          </p:cNvPicPr>
          <p:nvPr/>
        </p:nvPicPr>
        <p:blipFill>
          <a:blip r:embed="rId2"/>
          <a:srcRect/>
          <a:stretch>
            <a:fillRect/>
          </a:stretch>
        </p:blipFill>
        <p:spPr bwMode="auto">
          <a:xfrm>
            <a:off x="355600" y="368300"/>
            <a:ext cx="6248400" cy="5657850"/>
          </a:xfrm>
          <a:prstGeom prst="rect">
            <a:avLst/>
          </a:prstGeom>
          <a:noFill/>
          <a:ln w="9525">
            <a:noFill/>
            <a:miter lim="800000"/>
            <a:headEnd/>
            <a:tailEnd/>
          </a:ln>
        </p:spPr>
      </p:pic>
      <p:sp>
        <p:nvSpPr>
          <p:cNvPr id="3" name="线形标注 1(带强调线) 8"/>
          <p:cNvSpPr>
            <a:spLocks/>
          </p:cNvSpPr>
          <p:nvPr/>
        </p:nvSpPr>
        <p:spPr bwMode="auto">
          <a:xfrm>
            <a:off x="6629400" y="1981200"/>
            <a:ext cx="2312988" cy="2906713"/>
          </a:xfrm>
          <a:prstGeom prst="accentCallout1">
            <a:avLst>
              <a:gd name="adj1" fmla="val 78849"/>
              <a:gd name="adj2" fmla="val -7153"/>
              <a:gd name="adj3" fmla="val 113299"/>
              <a:gd name="adj4" fmla="val -44224"/>
            </a:avLst>
          </a:prstGeom>
          <a:solidFill>
            <a:schemeClr val="accent2">
              <a:lumMod val="60000"/>
              <a:lumOff val="40000"/>
              <a:alpha val="51000"/>
            </a:schemeClr>
          </a:solidFill>
          <a:ln w="9525" algn="ctr">
            <a:solidFill>
              <a:schemeClr val="tx1"/>
            </a:solidFill>
            <a:round/>
            <a:headEnd/>
            <a:tailEnd/>
          </a:ln>
        </p:spPr>
        <p:txBody>
          <a:bodyPr/>
          <a:lstStyle/>
          <a:p>
            <a:pPr>
              <a:defRPr/>
            </a:pPr>
            <a:r>
              <a:rPr lang="en-US" altLang="zh-CN" sz="1800" b="1" dirty="0">
                <a:ea typeface="ＭＳ Ｐゴシック" charset="0"/>
                <a:cs typeface="ＭＳ Ｐゴシック" charset="0"/>
              </a:rPr>
              <a:t>The IEEE account registration process is an easy 3-click process – just fill out your First Name, Last Name, email address, password and two security questions.</a:t>
            </a:r>
            <a:endParaRPr lang="zh-CN" altLang="en-US" sz="1800" b="1" dirty="0">
              <a:ea typeface="ＭＳ Ｐゴシック" charset="0"/>
              <a:cs typeface="ＭＳ Ｐゴシック" charset="0"/>
            </a:endParaRPr>
          </a:p>
        </p:txBody>
      </p:sp>
    </p:spTree>
  </p:cSld>
  <p:clrMapOvr>
    <a:masterClrMapping/>
  </p:clrMapOvr>
  <p:transition spd="med">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228600" y="533401"/>
            <a:ext cx="8229600" cy="542402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Snagit_PPTF963"/>
          <p:cNvPicPr>
            <a:picLocks noChangeAspect="1"/>
          </p:cNvPicPr>
          <p:nvPr/>
        </p:nvPicPr>
        <p:blipFill>
          <a:blip r:embed="rId2"/>
          <a:srcRect/>
          <a:stretch>
            <a:fillRect/>
          </a:stretch>
        </p:blipFill>
        <p:spPr bwMode="auto">
          <a:xfrm>
            <a:off x="533400" y="457200"/>
            <a:ext cx="8153400" cy="5596969"/>
          </a:xfrm>
          <a:prstGeom prst="rect">
            <a:avLst/>
          </a:prstGeom>
          <a:noFill/>
          <a:ln w="9525">
            <a:noFill/>
            <a:miter lim="800000"/>
            <a:headEnd/>
            <a:tailEnd/>
          </a:ln>
        </p:spPr>
      </p:pic>
      <p:sp>
        <p:nvSpPr>
          <p:cNvPr id="3" name="Down Arrow 2"/>
          <p:cNvSpPr>
            <a:spLocks noChangeArrowheads="1"/>
          </p:cNvSpPr>
          <p:nvPr/>
        </p:nvSpPr>
        <p:spPr bwMode="auto">
          <a:xfrm>
            <a:off x="3048000" y="839788"/>
            <a:ext cx="304800" cy="533400"/>
          </a:xfrm>
          <a:prstGeom prst="downArrow">
            <a:avLst>
              <a:gd name="adj1" fmla="val 50000"/>
              <a:gd name="adj2" fmla="val 49997"/>
            </a:avLst>
          </a:prstGeom>
          <a:solidFill>
            <a:srgbClr val="A50021"/>
          </a:solidFill>
          <a:ln w="9525" algn="ctr">
            <a:solidFill>
              <a:schemeClr val="tx1"/>
            </a:solidFill>
            <a:round/>
            <a:headEnd/>
            <a:tailEnd/>
          </a:ln>
        </p:spPr>
        <p:txBody>
          <a:bodyPr/>
          <a:lstStyle/>
          <a:p>
            <a:endParaRPr lang="en-US"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Snagit_PPT6DC9"/>
          <p:cNvPicPr>
            <a:picLocks noChangeAspect="1"/>
          </p:cNvPicPr>
          <p:nvPr/>
        </p:nvPicPr>
        <p:blipFill>
          <a:blip r:embed="rId2"/>
          <a:srcRect/>
          <a:stretch>
            <a:fillRect/>
          </a:stretch>
        </p:blipFill>
        <p:spPr bwMode="auto">
          <a:xfrm>
            <a:off x="381001" y="1219200"/>
            <a:ext cx="6705599" cy="5029200"/>
          </a:xfrm>
          <a:prstGeom prst="rect">
            <a:avLst/>
          </a:prstGeom>
          <a:noFill/>
          <a:ln w="9525">
            <a:noFill/>
            <a:miter lim="800000"/>
            <a:headEnd/>
            <a:tailEnd/>
          </a:ln>
        </p:spPr>
      </p:pic>
      <p:sp>
        <p:nvSpPr>
          <p:cNvPr id="73731" name="标题 5"/>
          <p:cNvSpPr>
            <a:spLocks noGrp="1"/>
          </p:cNvSpPr>
          <p:nvPr>
            <p:ph type="title"/>
          </p:nvPr>
        </p:nvSpPr>
        <p:spPr>
          <a:xfrm>
            <a:off x="533400" y="457200"/>
            <a:ext cx="7239000" cy="685800"/>
          </a:xfrm>
        </p:spPr>
        <p:txBody>
          <a:bodyPr/>
          <a:lstStyle/>
          <a:p>
            <a:r>
              <a:rPr lang="zh-CN" sz="3200" dirty="0" smtClean="0">
                <a:latin typeface="宋体" pitchFamily="2" charset="-122"/>
                <a:ea typeface="宋体" pitchFamily="2" charset="-122"/>
              </a:rPr>
              <a:t>定制新刊</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会议</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标准</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书推送</a:t>
            </a:r>
          </a:p>
        </p:txBody>
      </p:sp>
    </p:spTree>
  </p:cSld>
  <p:clrMapOvr>
    <a:masterClrMapping/>
  </p:clrMapOvr>
  <p:transition spd="med">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990600" y="2667000"/>
            <a:ext cx="7696200" cy="685800"/>
          </a:xfrm>
        </p:spPr>
        <p:txBody>
          <a:bodyPr/>
          <a:lstStyle/>
          <a:p>
            <a:pPr eaLnBrk="1" hangingPunct="1"/>
            <a:r>
              <a:rPr lang="en-US" altLang="zh-CN" sz="4400" dirty="0" smtClean="0">
                <a:latin typeface="Arial" charset="0"/>
                <a:ea typeface="宋体" charset="-122"/>
              </a:rPr>
              <a:t>IEEE</a:t>
            </a:r>
            <a:r>
              <a:rPr lang="zh-CN" altLang="en-US" sz="4400" dirty="0" smtClean="0">
                <a:latin typeface="Arial" charset="0"/>
                <a:ea typeface="宋体" charset="-122"/>
              </a:rPr>
              <a:t>简介</a:t>
            </a:r>
            <a:endParaRPr lang="zh-CN" altLang="en-US" sz="4400" dirty="0" smtClean="0">
              <a:latin typeface="宋体" charset="-122"/>
              <a:ea typeface="宋体" charset="-122"/>
            </a:endParaRPr>
          </a:p>
        </p:txBody>
      </p:sp>
      <p:pic>
        <p:nvPicPr>
          <p:cNvPr id="20483" name="Picture 2" descr="http://www.ieee.org/about/toolkit/masterbrand/20040816"/>
          <p:cNvPicPr>
            <a:picLocks noChangeAspect="1" noChangeArrowheads="1"/>
          </p:cNvPicPr>
          <p:nvPr/>
        </p:nvPicPr>
        <p:blipFill>
          <a:blip r:embed="rId2"/>
          <a:srcRect/>
          <a:stretch>
            <a:fillRect/>
          </a:stretch>
        </p:blipFill>
        <p:spPr bwMode="auto">
          <a:xfrm>
            <a:off x="6324600" y="838200"/>
            <a:ext cx="2312988" cy="12954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Snagit_PPT21E"/>
          <p:cNvPicPr>
            <a:picLocks noChangeAspect="1"/>
          </p:cNvPicPr>
          <p:nvPr/>
        </p:nvPicPr>
        <p:blipFill>
          <a:blip r:embed="rId2"/>
          <a:srcRect/>
          <a:stretch>
            <a:fillRect/>
          </a:stretch>
        </p:blipFill>
        <p:spPr bwMode="auto">
          <a:xfrm>
            <a:off x="381000" y="533400"/>
            <a:ext cx="6738938" cy="5579124"/>
          </a:xfrm>
          <a:prstGeom prst="rect">
            <a:avLst/>
          </a:prstGeom>
          <a:noFill/>
          <a:ln w="9525">
            <a:noFill/>
            <a:miter lim="800000"/>
            <a:headEnd/>
            <a:tailEnd/>
          </a:ln>
        </p:spPr>
      </p:pic>
      <p:pic>
        <p:nvPicPr>
          <p:cNvPr id="3" name="Snagit_PPTEDB5"/>
          <p:cNvPicPr>
            <a:picLocks noChangeAspect="1"/>
          </p:cNvPicPr>
          <p:nvPr/>
        </p:nvPicPr>
        <p:blipFill>
          <a:blip r:embed="rId3"/>
          <a:srcRect/>
          <a:stretch>
            <a:fillRect/>
          </a:stretch>
        </p:blipFill>
        <p:spPr bwMode="auto">
          <a:xfrm>
            <a:off x="1752600" y="3048000"/>
            <a:ext cx="7200900" cy="1689468"/>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p:cNvSpPr>
          <p:nvPr>
            <p:ph type="title"/>
          </p:nvPr>
        </p:nvSpPr>
        <p:spPr>
          <a:xfrm>
            <a:off x="609600" y="304800"/>
            <a:ext cx="7772400" cy="1143000"/>
          </a:xfrm>
        </p:spPr>
        <p:txBody>
          <a:bodyPr/>
          <a:lstStyle/>
          <a:p>
            <a:r>
              <a:rPr lang="zh-CN" sz="3200" dirty="0" smtClean="0">
                <a:latin typeface="宋体" pitchFamily="2" charset="-122"/>
                <a:ea typeface="宋体" pitchFamily="2" charset="-122"/>
              </a:rPr>
              <a:t>定制热点技术信息推送</a:t>
            </a:r>
            <a:r>
              <a:rPr lang="zh-CN" altLang="zh-CN" sz="3200" dirty="0" smtClean="0">
                <a:latin typeface="宋体" pitchFamily="2" charset="-122"/>
                <a:ea typeface="宋体" pitchFamily="2" charset="-122"/>
              </a:rPr>
              <a:t/>
            </a:r>
            <a:br>
              <a:rPr lang="zh-CN" altLang="zh-CN" sz="3200" dirty="0" smtClean="0">
                <a:latin typeface="宋体" pitchFamily="2" charset="-122"/>
                <a:ea typeface="宋体" pitchFamily="2" charset="-122"/>
              </a:rPr>
            </a:br>
            <a:r>
              <a:rPr lang="zh-CN" sz="3200" dirty="0" smtClean="0">
                <a:latin typeface="宋体" pitchFamily="2" charset="-122"/>
                <a:ea typeface="宋体" pitchFamily="2" charset="-122"/>
              </a:rPr>
              <a:t>掌握权威研究人员最新进展</a:t>
            </a:r>
            <a:r>
              <a:rPr lang="zh-CN" altLang="zh-CN" sz="3200" dirty="0" smtClean="0">
                <a:latin typeface="宋体" pitchFamily="2" charset="-122"/>
                <a:ea typeface="宋体" pitchFamily="2" charset="-122"/>
              </a:rPr>
              <a:t/>
            </a:r>
            <a:br>
              <a:rPr lang="zh-CN" altLang="zh-CN" sz="3200" dirty="0" smtClean="0">
                <a:latin typeface="宋体" pitchFamily="2" charset="-122"/>
                <a:ea typeface="宋体" pitchFamily="2" charset="-122"/>
              </a:rPr>
            </a:br>
            <a:r>
              <a:rPr lang="zh-CN" sz="3200" dirty="0" smtClean="0">
                <a:latin typeface="宋体" pitchFamily="2" charset="-122"/>
                <a:ea typeface="宋体" pitchFamily="2" charset="-122"/>
              </a:rPr>
              <a:t>掌握竞争对手研究动态</a:t>
            </a:r>
            <a:r>
              <a:rPr lang="zh-CN" altLang="zh-CN" sz="3200" dirty="0" smtClean="0">
                <a:latin typeface="Verdana" pitchFamily="34" charset="0"/>
              </a:rPr>
              <a:t/>
            </a:r>
            <a:br>
              <a:rPr lang="zh-CN" altLang="zh-CN" sz="3200" dirty="0" smtClean="0">
                <a:latin typeface="Verdana" pitchFamily="34" charset="0"/>
              </a:rPr>
            </a:br>
            <a:endParaRPr lang="zh-CN" sz="3200" dirty="0" smtClean="0"/>
          </a:p>
        </p:txBody>
      </p:sp>
      <p:pic>
        <p:nvPicPr>
          <p:cNvPr id="7170" name="Picture 2"/>
          <p:cNvPicPr>
            <a:picLocks noChangeAspect="1" noChangeArrowheads="1"/>
          </p:cNvPicPr>
          <p:nvPr/>
        </p:nvPicPr>
        <p:blipFill>
          <a:blip r:embed="rId2"/>
          <a:srcRect/>
          <a:stretch>
            <a:fillRect/>
          </a:stretch>
        </p:blipFill>
        <p:spPr bwMode="auto">
          <a:xfrm>
            <a:off x="381000" y="1905000"/>
            <a:ext cx="7559393" cy="4219575"/>
          </a:xfrm>
          <a:prstGeom prst="rect">
            <a:avLst/>
          </a:prstGeom>
          <a:noFill/>
          <a:ln w="9525">
            <a:noFill/>
            <a:miter lim="800000"/>
            <a:headEnd/>
            <a:tailEnd/>
          </a:ln>
          <a:effectLst/>
        </p:spPr>
      </p:pic>
      <p:sp>
        <p:nvSpPr>
          <p:cNvPr id="5" name="椭圆 4"/>
          <p:cNvSpPr/>
          <p:nvPr/>
        </p:nvSpPr>
        <p:spPr bwMode="auto">
          <a:xfrm>
            <a:off x="5181600" y="3810000"/>
            <a:ext cx="2514600" cy="18288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7171" name="Picture 3"/>
          <p:cNvPicPr>
            <a:picLocks noChangeAspect="1" noChangeArrowheads="1"/>
          </p:cNvPicPr>
          <p:nvPr/>
        </p:nvPicPr>
        <p:blipFill>
          <a:blip r:embed="rId3"/>
          <a:srcRect/>
          <a:stretch>
            <a:fillRect/>
          </a:stretch>
        </p:blipFill>
        <p:spPr bwMode="auto">
          <a:xfrm>
            <a:off x="152400" y="1905000"/>
            <a:ext cx="8886825" cy="3524250"/>
          </a:xfrm>
          <a:prstGeom prst="rect">
            <a:avLst/>
          </a:prstGeom>
          <a:ln>
            <a:noFill/>
          </a:ln>
          <a:effectLst>
            <a:outerShdw blurRad="190500" algn="tl" rotWithShape="0">
              <a:srgbClr val="000000">
                <a:alpha val="70000"/>
              </a:srgbClr>
            </a:outerShdw>
          </a:effectLst>
        </p:spPr>
      </p:pic>
      <p:pic>
        <p:nvPicPr>
          <p:cNvPr id="7172" name="Picture 4"/>
          <p:cNvPicPr>
            <a:picLocks noChangeAspect="1" noChangeArrowheads="1"/>
          </p:cNvPicPr>
          <p:nvPr/>
        </p:nvPicPr>
        <p:blipFill>
          <a:blip r:embed="rId4"/>
          <a:srcRect/>
          <a:stretch>
            <a:fillRect/>
          </a:stretch>
        </p:blipFill>
        <p:spPr bwMode="auto">
          <a:xfrm>
            <a:off x="204788" y="1933575"/>
            <a:ext cx="8734425" cy="299085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linds(horizontal)">
                                      <p:cBhvr>
                                        <p:cTn id="12" dur="500"/>
                                        <p:tgtEl>
                                          <p:spTgt spid="7171"/>
                                        </p:tgtEl>
                                      </p:cBhvr>
                                    </p:animEffect>
                                  </p:childTnLst>
                                </p:cTn>
                              </p:par>
                              <p:par>
                                <p:cTn id="13" presetID="3" presetClass="exit" presetSubtype="10" fill="hold" grpId="1"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blinds(horizontal)">
                                      <p:cBhvr>
                                        <p:cTn id="2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标题 1"/>
          <p:cNvSpPr>
            <a:spLocks noGrp="1"/>
          </p:cNvSpPr>
          <p:nvPr>
            <p:ph type="title"/>
          </p:nvPr>
        </p:nvSpPr>
        <p:spPr/>
        <p:txBody>
          <a:bodyPr/>
          <a:lstStyle/>
          <a:p>
            <a:r>
              <a:rPr lang="zh-CN" sz="3200" dirty="0" smtClean="0">
                <a:latin typeface="宋体" pitchFamily="2" charset="-122"/>
                <a:ea typeface="宋体" pitchFamily="2" charset="-122"/>
              </a:rPr>
              <a:t>小技巧：提高文献检索、阅读和使用效率</a:t>
            </a:r>
            <a:r>
              <a:rPr lang="zh-CN" altLang="zh-CN" dirty="0" smtClean="0">
                <a:latin typeface="Verdana" pitchFamily="34" charset="0"/>
              </a:rPr>
              <a:t/>
            </a:r>
            <a:br>
              <a:rPr lang="zh-CN" altLang="zh-CN" dirty="0" smtClean="0">
                <a:latin typeface="Verdana" pitchFamily="34" charset="0"/>
              </a:rPr>
            </a:br>
            <a:endParaRPr lang="zh-CN" dirty="0" smtClean="0"/>
          </a:p>
        </p:txBody>
      </p:sp>
      <p:sp>
        <p:nvSpPr>
          <p:cNvPr id="76803" name="内容占位符 2"/>
          <p:cNvSpPr>
            <a:spLocks noGrp="1"/>
          </p:cNvSpPr>
          <p:nvPr>
            <p:ph idx="1"/>
          </p:nvPr>
        </p:nvSpPr>
        <p:spPr>
          <a:xfrm>
            <a:off x="685800" y="1981200"/>
            <a:ext cx="7772400" cy="2057400"/>
          </a:xfrm>
        </p:spPr>
        <p:txBody>
          <a:bodyPr/>
          <a:lstStyle/>
          <a:p>
            <a:r>
              <a:rPr lang="zh-CN" altLang="en-US" sz="2400" dirty="0" smtClean="0">
                <a:ea typeface="宋体" pitchFamily="2" charset="-122"/>
              </a:rPr>
              <a:t>交互式</a:t>
            </a:r>
            <a:r>
              <a:rPr lang="en-US" altLang="zh-CN" sz="2400" dirty="0" smtClean="0">
                <a:ea typeface="宋体" pitchFamily="2" charset="-122"/>
              </a:rPr>
              <a:t>HTML</a:t>
            </a:r>
          </a:p>
          <a:p>
            <a:r>
              <a:rPr lang="zh-CN" altLang="en-US" sz="2400" dirty="0" smtClean="0">
                <a:ea typeface="宋体" pitchFamily="2" charset="-122"/>
              </a:rPr>
              <a:t>全文检索：</a:t>
            </a:r>
            <a:r>
              <a:rPr lang="en-US" altLang="zh-CN" sz="2400" dirty="0" smtClean="0">
                <a:ea typeface="宋体" pitchFamily="2" charset="-122"/>
              </a:rPr>
              <a:t>NEAR/</a:t>
            </a:r>
            <a:r>
              <a:rPr lang="en-US" altLang="zh-CN" sz="2400" dirty="0" err="1" smtClean="0">
                <a:ea typeface="宋体" pitchFamily="2" charset="-122"/>
              </a:rPr>
              <a:t>ONEAR</a:t>
            </a:r>
            <a:endParaRPr lang="en-US" altLang="zh-CN" sz="2400" dirty="0" smtClean="0">
              <a:ea typeface="宋体" pitchFamily="2" charset="-122"/>
            </a:endParaRPr>
          </a:p>
          <a:p>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Snagit_PPTF88C"/>
          <p:cNvPicPr>
            <a:picLocks noChangeAspect="1"/>
          </p:cNvPicPr>
          <p:nvPr/>
        </p:nvPicPr>
        <p:blipFill>
          <a:blip r:embed="rId2"/>
          <a:srcRect/>
          <a:stretch>
            <a:fillRect/>
          </a:stretch>
        </p:blipFill>
        <p:spPr bwMode="auto">
          <a:xfrm>
            <a:off x="0" y="1371600"/>
            <a:ext cx="9144000" cy="4778375"/>
          </a:xfrm>
          <a:prstGeom prst="rect">
            <a:avLst/>
          </a:prstGeom>
          <a:noFill/>
          <a:ln w="9525">
            <a:noFill/>
            <a:miter lim="800000"/>
            <a:headEnd/>
            <a:tailEnd/>
          </a:ln>
        </p:spPr>
      </p:pic>
      <p:sp>
        <p:nvSpPr>
          <p:cNvPr id="77827" name="标题 2"/>
          <p:cNvSpPr>
            <a:spLocks noGrp="1"/>
          </p:cNvSpPr>
          <p:nvPr>
            <p:ph type="title"/>
          </p:nvPr>
        </p:nvSpPr>
        <p:spPr>
          <a:xfrm>
            <a:off x="533400" y="457200"/>
            <a:ext cx="7772400" cy="1143000"/>
          </a:xfrm>
        </p:spPr>
        <p:txBody>
          <a:bodyPr/>
          <a:lstStyle/>
          <a:p>
            <a:r>
              <a:rPr lang="zh-CN" sz="3200" dirty="0" smtClean="0">
                <a:latin typeface="+mn-lt"/>
                <a:ea typeface="宋体" pitchFamily="2" charset="-122"/>
              </a:rPr>
              <a:t>交互式</a:t>
            </a:r>
            <a:r>
              <a:rPr lang="zh-CN" altLang="zh-CN" sz="3200" dirty="0" smtClean="0">
                <a:latin typeface="+mn-lt"/>
                <a:ea typeface="宋体" pitchFamily="2" charset="-122"/>
              </a:rPr>
              <a:t>HTML</a:t>
            </a:r>
            <a:r>
              <a:rPr lang="zh-CN" altLang="zh-CN" dirty="0" smtClean="0">
                <a:latin typeface="Verdana" pitchFamily="34" charset="0"/>
              </a:rPr>
              <a:t/>
            </a:r>
            <a:br>
              <a:rPr lang="zh-CN" altLang="zh-CN" dirty="0" smtClean="0">
                <a:latin typeface="Verdana" pitchFamily="34" charset="0"/>
              </a:rPr>
            </a:br>
            <a:endParaRPr lang="zh-CN" altLang="zh-CN" dirty="0" smtClean="0"/>
          </a:p>
        </p:txBody>
      </p:sp>
    </p:spTree>
  </p:cSld>
  <p:clrMapOvr>
    <a:masterClrMapping/>
  </p:clrMapOvr>
  <p:transition spd="med">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Snagit_PPTD546"/>
          <p:cNvPicPr>
            <a:picLocks noChangeAspect="1"/>
          </p:cNvPicPr>
          <p:nvPr/>
        </p:nvPicPr>
        <p:blipFill>
          <a:blip r:embed="rId2"/>
          <a:srcRect/>
          <a:stretch>
            <a:fillRect/>
          </a:stretch>
        </p:blipFill>
        <p:spPr bwMode="auto">
          <a:xfrm>
            <a:off x="1588" y="477838"/>
            <a:ext cx="9129712" cy="5922962"/>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Snagit_PPT6BFA"/>
          <p:cNvPicPr>
            <a:picLocks noChangeAspect="1"/>
          </p:cNvPicPr>
          <p:nvPr/>
        </p:nvPicPr>
        <p:blipFill>
          <a:blip r:embed="rId2"/>
          <a:srcRect/>
          <a:stretch>
            <a:fillRect/>
          </a:stretch>
        </p:blipFill>
        <p:spPr bwMode="auto">
          <a:xfrm>
            <a:off x="0" y="881063"/>
            <a:ext cx="9144000" cy="454977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Snagit_PPT119"/>
          <p:cNvPicPr>
            <a:picLocks noChangeAspect="1"/>
          </p:cNvPicPr>
          <p:nvPr/>
        </p:nvPicPr>
        <p:blipFill>
          <a:blip r:embed="rId2"/>
          <a:srcRect/>
          <a:stretch>
            <a:fillRect/>
          </a:stretch>
        </p:blipFill>
        <p:spPr bwMode="auto">
          <a:xfrm>
            <a:off x="0" y="1139825"/>
            <a:ext cx="9144000" cy="38417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Snagit_PPT2D7A"/>
          <p:cNvPicPr>
            <a:picLocks noChangeAspect="1"/>
          </p:cNvPicPr>
          <p:nvPr/>
        </p:nvPicPr>
        <p:blipFill>
          <a:blip r:embed="rId2"/>
          <a:srcRect/>
          <a:stretch>
            <a:fillRect/>
          </a:stretch>
        </p:blipFill>
        <p:spPr bwMode="auto">
          <a:xfrm>
            <a:off x="0" y="701675"/>
            <a:ext cx="9144000" cy="54546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Snagit_PPTE4B8"/>
          <p:cNvPicPr>
            <a:picLocks noChangeAspect="1"/>
          </p:cNvPicPr>
          <p:nvPr/>
        </p:nvPicPr>
        <p:blipFill>
          <a:blip r:embed="rId2"/>
          <a:srcRect/>
          <a:stretch>
            <a:fillRect/>
          </a:stretch>
        </p:blipFill>
        <p:spPr bwMode="auto">
          <a:xfrm>
            <a:off x="0" y="722313"/>
            <a:ext cx="9144000" cy="541337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Snagit_PPT6972"/>
          <p:cNvPicPr>
            <a:picLocks noChangeAspect="1"/>
          </p:cNvPicPr>
          <p:nvPr/>
        </p:nvPicPr>
        <p:blipFill>
          <a:blip r:embed="rId2"/>
          <a:srcRect/>
          <a:stretch>
            <a:fillRect/>
          </a:stretch>
        </p:blipFill>
        <p:spPr bwMode="auto">
          <a:xfrm>
            <a:off x="336550" y="411163"/>
            <a:ext cx="7623175" cy="3736975"/>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2590800" y="1828800"/>
            <a:ext cx="6069013" cy="4100513"/>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4" name="Rectangle 6"/>
          <p:cNvSpPr>
            <a:spLocks noChangeArrowheads="1"/>
          </p:cNvSpPr>
          <p:nvPr/>
        </p:nvSpPr>
        <p:spPr bwMode="auto">
          <a:xfrm>
            <a:off x="0" y="1752600"/>
            <a:ext cx="9144000" cy="685800"/>
          </a:xfrm>
          <a:prstGeom prst="rect">
            <a:avLst/>
          </a:prstGeom>
          <a:noFill/>
          <a:ln w="9525">
            <a:noFill/>
            <a:miter lim="800000"/>
            <a:headEnd/>
            <a:tailEnd/>
          </a:ln>
        </p:spPr>
        <p:txBody>
          <a:bodyPr/>
          <a:lstStyle/>
          <a:p>
            <a:pPr marL="342900" indent="-342900">
              <a:lnSpc>
                <a:spcPct val="90000"/>
              </a:lnSpc>
            </a:pPr>
            <a:r>
              <a:rPr lang="en-US" altLang="en-US" i="1">
                <a:solidFill>
                  <a:srgbClr val="A50021"/>
                </a:solidFill>
                <a:latin typeface="Times New Roman" pitchFamily="18" charset="0"/>
              </a:rPr>
              <a:t>		</a:t>
            </a:r>
            <a:r>
              <a:rPr lang="en-US" altLang="en-US" i="1">
                <a:solidFill>
                  <a:schemeClr val="tx2"/>
                </a:solidFill>
                <a:latin typeface="Times New Roman" pitchFamily="18" charset="0"/>
              </a:rPr>
              <a:t>Founding officers of the American Institute of Electrical Engineers in 1884:</a:t>
            </a:r>
            <a:endParaRPr lang="en-US" altLang="en-US" i="1">
              <a:solidFill>
                <a:schemeClr val="tx2"/>
              </a:solidFill>
            </a:endParaRPr>
          </a:p>
        </p:txBody>
      </p:sp>
      <p:sp>
        <p:nvSpPr>
          <p:cNvPr id="25607" name="Text Box 8"/>
          <p:cNvSpPr txBox="1">
            <a:spLocks noChangeArrowheads="1"/>
          </p:cNvSpPr>
          <p:nvPr/>
        </p:nvSpPr>
        <p:spPr bwMode="auto">
          <a:xfrm>
            <a:off x="1219200" y="5562600"/>
            <a:ext cx="2400300" cy="396875"/>
          </a:xfrm>
          <a:prstGeom prst="rect">
            <a:avLst/>
          </a:prstGeom>
          <a:noFill/>
          <a:ln w="9525">
            <a:noFill/>
            <a:miter lim="800000"/>
            <a:headEnd/>
            <a:tailEnd/>
          </a:ln>
        </p:spPr>
        <p:txBody>
          <a:bodyPr wrap="none">
            <a:spAutoFit/>
          </a:bodyPr>
          <a:lstStyle/>
          <a:p>
            <a:pPr algn="ctr"/>
            <a:r>
              <a:rPr lang="en-US" altLang="en-US" sz="2000" b="1" dirty="0">
                <a:solidFill>
                  <a:schemeClr val="tx2"/>
                </a:solidFill>
              </a:rPr>
              <a:t>Thomas A. Edison</a:t>
            </a:r>
            <a:endParaRPr lang="en-US" altLang="en-US" b="1" dirty="0">
              <a:solidFill>
                <a:schemeClr val="tx2"/>
              </a:solidFill>
            </a:endParaRPr>
          </a:p>
        </p:txBody>
      </p:sp>
      <p:pic>
        <p:nvPicPr>
          <p:cNvPr id="25608" name="Picture 9"/>
          <p:cNvPicPr>
            <a:picLocks noChangeAspect="1" noChangeArrowheads="1"/>
          </p:cNvPicPr>
          <p:nvPr/>
        </p:nvPicPr>
        <p:blipFill>
          <a:blip r:embed="rId3"/>
          <a:srcRect/>
          <a:stretch>
            <a:fillRect/>
          </a:stretch>
        </p:blipFill>
        <p:spPr bwMode="auto">
          <a:xfrm>
            <a:off x="1335088" y="2667000"/>
            <a:ext cx="2168525" cy="2819400"/>
          </a:xfrm>
          <a:prstGeom prst="rect">
            <a:avLst/>
          </a:prstGeom>
          <a:noFill/>
          <a:ln w="9525">
            <a:solidFill>
              <a:schemeClr val="tx1"/>
            </a:solidFill>
            <a:miter lim="800000"/>
            <a:headEnd/>
            <a:tailEnd/>
          </a:ln>
        </p:spPr>
      </p:pic>
      <p:sp>
        <p:nvSpPr>
          <p:cNvPr id="25604" name="Title 9"/>
          <p:cNvSpPr>
            <a:spLocks noGrp="1"/>
          </p:cNvSpPr>
          <p:nvPr>
            <p:ph type="title"/>
          </p:nvPr>
        </p:nvSpPr>
        <p:spPr>
          <a:xfrm>
            <a:off x="990600" y="415925"/>
            <a:ext cx="7239000" cy="1143000"/>
          </a:xfrm>
        </p:spPr>
        <p:txBody>
          <a:bodyPr/>
          <a:lstStyle/>
          <a:p>
            <a:r>
              <a:rPr lang="zh-CN" altLang="zh-CN" sz="3200" dirty="0" smtClean="0"/>
              <a:t>American Institute of Electrical Engineers</a:t>
            </a:r>
          </a:p>
        </p:txBody>
      </p:sp>
      <p:sp>
        <p:nvSpPr>
          <p:cNvPr id="25605" name="Text Box 5"/>
          <p:cNvSpPr txBox="1">
            <a:spLocks noChangeArrowheads="1"/>
          </p:cNvSpPr>
          <p:nvPr/>
        </p:nvSpPr>
        <p:spPr bwMode="auto">
          <a:xfrm>
            <a:off x="4700588" y="5562600"/>
            <a:ext cx="2976562" cy="396875"/>
          </a:xfrm>
          <a:prstGeom prst="rect">
            <a:avLst/>
          </a:prstGeom>
          <a:noFill/>
          <a:ln w="9525">
            <a:noFill/>
            <a:miter lim="800000"/>
            <a:headEnd/>
            <a:tailEnd/>
          </a:ln>
        </p:spPr>
        <p:txBody>
          <a:bodyPr wrap="none">
            <a:spAutoFit/>
          </a:bodyPr>
          <a:lstStyle/>
          <a:p>
            <a:pPr algn="ctr"/>
            <a:r>
              <a:rPr lang="en-US" altLang="en-US" sz="2000" b="1" dirty="0">
                <a:solidFill>
                  <a:schemeClr val="tx2"/>
                </a:solidFill>
              </a:rPr>
              <a:t>Alexander Graham Bell</a:t>
            </a:r>
          </a:p>
        </p:txBody>
      </p:sp>
      <p:pic>
        <p:nvPicPr>
          <p:cNvPr id="11" name="图片 10" descr="Bell_1876.jpg"/>
          <p:cNvPicPr>
            <a:picLocks noChangeAspect="1"/>
          </p:cNvPicPr>
          <p:nvPr/>
        </p:nvPicPr>
        <p:blipFill>
          <a:blip r:embed="rId4"/>
          <a:stretch>
            <a:fillRect/>
          </a:stretch>
        </p:blipFill>
        <p:spPr>
          <a:xfrm>
            <a:off x="4969701" y="2625789"/>
            <a:ext cx="2286000" cy="28590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blinds(horizontal)">
                                      <p:cBhvr>
                                        <p:cTn id="7" dur="500"/>
                                        <p:tgtEl>
                                          <p:spTgt spid="2560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blinds(horizontal)">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p:bldP spid="2560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Snagit_PPT3DEB"/>
          <p:cNvPicPr>
            <a:picLocks noChangeAspect="1"/>
          </p:cNvPicPr>
          <p:nvPr/>
        </p:nvPicPr>
        <p:blipFill>
          <a:blip r:embed="rId2"/>
          <a:srcRect/>
          <a:stretch>
            <a:fillRect/>
          </a:stretch>
        </p:blipFill>
        <p:spPr bwMode="auto">
          <a:xfrm>
            <a:off x="838200" y="1238250"/>
            <a:ext cx="6929292" cy="5010150"/>
          </a:xfrm>
          <a:prstGeom prst="rect">
            <a:avLst/>
          </a:prstGeom>
          <a:noFill/>
          <a:ln w="9525">
            <a:noFill/>
            <a:miter lim="800000"/>
            <a:headEnd/>
            <a:tailEnd/>
          </a:ln>
        </p:spPr>
      </p:pic>
      <p:pic>
        <p:nvPicPr>
          <p:cNvPr id="3" name="Snagit_PPTAC29"/>
          <p:cNvPicPr>
            <a:picLocks noChangeAspect="1"/>
          </p:cNvPicPr>
          <p:nvPr/>
        </p:nvPicPr>
        <p:blipFill>
          <a:blip r:embed="rId3"/>
          <a:srcRect/>
          <a:stretch>
            <a:fillRect/>
          </a:stretch>
        </p:blipFill>
        <p:spPr bwMode="auto">
          <a:xfrm>
            <a:off x="492125" y="2697163"/>
            <a:ext cx="3459163" cy="3730625"/>
          </a:xfrm>
          <a:prstGeom prst="rect">
            <a:avLst/>
          </a:prstGeom>
          <a:noFill/>
          <a:ln w="9525">
            <a:noFill/>
            <a:miter lim="800000"/>
            <a:headEnd/>
            <a:tailEnd/>
          </a:ln>
        </p:spPr>
      </p:pic>
      <p:pic>
        <p:nvPicPr>
          <p:cNvPr id="4" name="Snagit_PPT50F0"/>
          <p:cNvPicPr>
            <a:picLocks noChangeAspect="1"/>
          </p:cNvPicPr>
          <p:nvPr/>
        </p:nvPicPr>
        <p:blipFill>
          <a:blip r:embed="rId4"/>
          <a:srcRect/>
          <a:stretch>
            <a:fillRect/>
          </a:stretch>
        </p:blipFill>
        <p:spPr bwMode="auto">
          <a:xfrm>
            <a:off x="2117725" y="2697163"/>
            <a:ext cx="1552575" cy="1752600"/>
          </a:xfrm>
          <a:prstGeom prst="rect">
            <a:avLst/>
          </a:prstGeom>
          <a:noFill/>
          <a:ln w="9525">
            <a:noFill/>
            <a:miter lim="800000"/>
            <a:headEnd/>
            <a:tailEnd/>
          </a:ln>
        </p:spPr>
      </p:pic>
      <p:sp>
        <p:nvSpPr>
          <p:cNvPr id="88069" name="标题 4"/>
          <p:cNvSpPr>
            <a:spLocks noGrp="1"/>
          </p:cNvSpPr>
          <p:nvPr>
            <p:ph type="title"/>
          </p:nvPr>
        </p:nvSpPr>
        <p:spPr/>
        <p:txBody>
          <a:bodyPr/>
          <a:lstStyle/>
          <a:p>
            <a:r>
              <a:rPr lang="zh-CN" sz="3200" dirty="0" smtClean="0">
                <a:latin typeface="+mn-lt"/>
                <a:ea typeface="宋体" pitchFamily="2" charset="-122"/>
              </a:rPr>
              <a:t>全文检索：</a:t>
            </a:r>
            <a:r>
              <a:rPr lang="zh-CN" altLang="zh-CN" sz="3200" dirty="0" smtClean="0">
                <a:latin typeface="+mn-lt"/>
                <a:ea typeface="宋体" pitchFamily="2" charset="-122"/>
              </a:rPr>
              <a:t>NEAR/ONEAR</a:t>
            </a:r>
            <a:r>
              <a:rPr lang="zh-CN" altLang="zh-CN" dirty="0" smtClean="0">
                <a:latin typeface="Verdana" pitchFamily="34" charset="0"/>
              </a:rPr>
              <a:t/>
            </a:r>
            <a:br>
              <a:rPr lang="zh-CN" altLang="zh-CN" dirty="0" smtClean="0">
                <a:latin typeface="Verdana" pitchFamily="34" charset="0"/>
              </a:rPr>
            </a:br>
            <a:endParaRPr lang="zh-CN" altLang="zh-CN" dirty="0" smtClean="0"/>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381000" y="609600"/>
            <a:ext cx="7573963" cy="531101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152400" y="1600200"/>
            <a:ext cx="8991600" cy="1143000"/>
          </a:xfrm>
        </p:spPr>
        <p:txBody>
          <a:bodyPr/>
          <a:lstStyle/>
          <a:p>
            <a:r>
              <a:rPr lang="en-US" altLang="zh-CN" sz="4400" dirty="0" smtClean="0">
                <a:latin typeface="Arial" charset="0"/>
                <a:ea typeface="宋体" charset="-122"/>
              </a:rPr>
              <a:t/>
            </a:r>
            <a:br>
              <a:rPr lang="en-US" altLang="zh-CN" sz="4400" dirty="0" smtClean="0">
                <a:latin typeface="Arial" charset="0"/>
                <a:ea typeface="宋体" charset="-122"/>
              </a:rPr>
            </a:br>
            <a:r>
              <a:rPr lang="en-US" altLang="zh-CN" sz="4400" dirty="0" smtClean="0"/>
              <a:t>IEEE</a:t>
            </a:r>
            <a:r>
              <a:rPr lang="zh-CN" altLang="en-US" sz="4400" dirty="0" smtClean="0">
                <a:latin typeface="宋体" charset="-122"/>
                <a:ea typeface="宋体" charset="-122"/>
              </a:rPr>
              <a:t>期刊会议投稿流程及注意事项</a:t>
            </a:r>
            <a:r>
              <a:rPr lang="en-US" altLang="zh-CN" sz="4400" dirty="0" smtClean="0">
                <a:latin typeface="宋体" charset="-122"/>
                <a:ea typeface="宋体" charset="-122"/>
              </a:rPr>
              <a:t/>
            </a:r>
            <a:br>
              <a:rPr lang="en-US" altLang="zh-CN" sz="4400" dirty="0" smtClean="0">
                <a:latin typeface="宋体" charset="-122"/>
                <a:ea typeface="宋体" charset="-122"/>
              </a:rPr>
            </a:br>
            <a:endParaRPr lang="en-US" altLang="zh-CN" sz="4400" dirty="0" smtClean="0">
              <a:latin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77825" y="438150"/>
            <a:ext cx="8229600" cy="979488"/>
          </a:xfrm>
        </p:spPr>
        <p:txBody>
          <a:bodyPr/>
          <a:lstStyle/>
          <a:p>
            <a:r>
              <a:rPr sz="3200" dirty="0" smtClean="0">
                <a:latin typeface="Arial" charset="0"/>
                <a:ea typeface="宋体" charset="-122"/>
              </a:rPr>
              <a:t>IEEE</a:t>
            </a:r>
            <a:r>
              <a:rPr lang="zh-CN" sz="3200" dirty="0" smtClean="0">
                <a:latin typeface="Arial" charset="0"/>
                <a:ea typeface="宋体" charset="-122"/>
              </a:rPr>
              <a:t>期刊投稿</a:t>
            </a:r>
            <a:r>
              <a:rPr sz="3200" dirty="0" smtClean="0">
                <a:latin typeface="Arial" charset="0"/>
                <a:ea typeface="宋体" charset="-122"/>
              </a:rPr>
              <a:t> </a:t>
            </a:r>
            <a:r>
              <a:rPr dirty="0" smtClean="0">
                <a:latin typeface="Arial" charset="0"/>
                <a:ea typeface="宋体" charset="-122"/>
              </a:rPr>
              <a:t/>
            </a:r>
            <a:br>
              <a:rPr dirty="0" smtClean="0">
                <a:latin typeface="Arial" charset="0"/>
                <a:ea typeface="宋体" charset="-122"/>
              </a:rPr>
            </a:br>
            <a:endParaRPr dirty="0" smtClean="0">
              <a:latin typeface="Arial" charset="0"/>
              <a:ea typeface="宋体" charset="-122"/>
            </a:endParaRPr>
          </a:p>
        </p:txBody>
      </p:sp>
      <p:sp>
        <p:nvSpPr>
          <p:cNvPr id="53253" name="Rounded Rectangle 16"/>
          <p:cNvSpPr>
            <a:spLocks noChangeArrowheads="1"/>
          </p:cNvSpPr>
          <p:nvPr/>
        </p:nvSpPr>
        <p:spPr bwMode="auto">
          <a:xfrm>
            <a:off x="2643188" y="1968500"/>
            <a:ext cx="3762375" cy="2398713"/>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lnSpc>
                <a:spcPct val="80000"/>
              </a:lnSpc>
              <a:spcBef>
                <a:spcPct val="20000"/>
              </a:spcBef>
              <a:buClr>
                <a:schemeClr val="bg2"/>
              </a:buClr>
              <a:buSzPct val="80000"/>
              <a:buFont typeface="Wingdings" pitchFamily="2" charset="2"/>
              <a:buNone/>
              <a:defRPr/>
            </a:pPr>
            <a:endParaRPr lang="en-US">
              <a:ea typeface="ＭＳ Ｐゴシック" charset="-128"/>
              <a:cs typeface="ＭＳ Ｐゴシック" charset="-128"/>
            </a:endParaRPr>
          </a:p>
        </p:txBody>
      </p:sp>
      <p:sp>
        <p:nvSpPr>
          <p:cNvPr id="7" name="Rectangle 17"/>
          <p:cNvSpPr>
            <a:spLocks noChangeArrowheads="1"/>
          </p:cNvSpPr>
          <p:nvPr/>
        </p:nvSpPr>
        <p:spPr bwMode="auto">
          <a:xfrm>
            <a:off x="2570163" y="1995488"/>
            <a:ext cx="3749675" cy="1933575"/>
          </a:xfrm>
          <a:prstGeom prst="rect">
            <a:avLst/>
          </a:prstGeom>
          <a:noFill/>
          <a:ln w="9525">
            <a:noFill/>
            <a:miter lim="800000"/>
            <a:headEnd/>
            <a:tailEnd/>
          </a:ln>
        </p:spPr>
        <p:txBody>
          <a:bodyPr>
            <a:spAutoFit/>
          </a:bodyPr>
          <a:lstStyle/>
          <a:p>
            <a:pPr algn="ctr">
              <a:lnSpc>
                <a:spcPct val="80000"/>
              </a:lnSpc>
              <a:spcBef>
                <a:spcPct val="20000"/>
              </a:spcBef>
              <a:buClr>
                <a:schemeClr val="bg2"/>
              </a:buClr>
              <a:buSzPct val="80000"/>
              <a:buFont typeface="Wingdings" pitchFamily="2" charset="2"/>
              <a:buNone/>
              <a:defRPr/>
            </a:pPr>
            <a:r>
              <a:rPr lang="en-US" sz="10000" dirty="0" smtClean="0">
                <a:solidFill>
                  <a:schemeClr val="bg1"/>
                </a:solidFill>
                <a:latin typeface="+mn-lt"/>
                <a:ea typeface="ＭＳ Ｐゴシック" charset="-128"/>
                <a:cs typeface="ＭＳ Ｐゴシック" charset="-128"/>
              </a:rPr>
              <a:t>170</a:t>
            </a:r>
            <a:r>
              <a:rPr lang="en-US" altLang="zh-CN" sz="10000" dirty="0">
                <a:solidFill>
                  <a:schemeClr val="bg1"/>
                </a:solidFill>
                <a:latin typeface="+mn-lt"/>
                <a:ea typeface="ＭＳ Ｐゴシック" charset="-128"/>
                <a:cs typeface="ＭＳ Ｐゴシック" charset="-128"/>
              </a:rPr>
              <a:t>+</a:t>
            </a:r>
            <a:endParaRPr lang="en-US" sz="10000" dirty="0">
              <a:solidFill>
                <a:schemeClr val="bg1"/>
              </a:solidFill>
              <a:latin typeface="+mn-lt"/>
              <a:ea typeface="ＭＳ Ｐゴシック" charset="-128"/>
              <a:cs typeface="ＭＳ Ｐゴシック" charset="-128"/>
            </a:endParaRPr>
          </a:p>
          <a:p>
            <a:pPr algn="ctr">
              <a:lnSpc>
                <a:spcPct val="80000"/>
              </a:lnSpc>
              <a:spcBef>
                <a:spcPct val="20000"/>
              </a:spcBef>
              <a:buClr>
                <a:schemeClr val="bg2"/>
              </a:buClr>
              <a:buSzPct val="80000"/>
              <a:buFont typeface="Wingdings" pitchFamily="2" charset="2"/>
              <a:buNone/>
              <a:defRPr/>
            </a:pPr>
            <a:r>
              <a:rPr lang="en-US" sz="2200" dirty="0">
                <a:solidFill>
                  <a:schemeClr val="bg1"/>
                </a:solidFill>
                <a:latin typeface="+mn-lt"/>
                <a:ea typeface="ＭＳ Ｐゴシック" charset="-128"/>
                <a:cs typeface="ＭＳ Ｐゴシック" charset="-128"/>
              </a:rPr>
              <a:t>Journals, Transactions, Magazines</a:t>
            </a:r>
          </a:p>
        </p:txBody>
      </p:sp>
      <p:pic>
        <p:nvPicPr>
          <p:cNvPr id="9" name="Picture 8" descr="http://ieeexplore.ieee.org/ielx5/42/5968123/5968123.jpg"/>
          <p:cNvPicPr>
            <a:picLocks noChangeAspect="1" noChangeArrowheads="1"/>
          </p:cNvPicPr>
          <p:nvPr/>
        </p:nvPicPr>
        <p:blipFill>
          <a:blip r:embed="rId3"/>
          <a:srcRect/>
          <a:stretch>
            <a:fillRect/>
          </a:stretch>
        </p:blipFill>
        <p:spPr bwMode="auto">
          <a:xfrm>
            <a:off x="2994025" y="4619625"/>
            <a:ext cx="730250" cy="914400"/>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a:srcRect/>
          <a:stretch>
            <a:fillRect/>
          </a:stretch>
        </p:blipFill>
        <p:spPr bwMode="auto">
          <a:xfrm>
            <a:off x="3371850" y="4702175"/>
            <a:ext cx="838200" cy="1060450"/>
          </a:xfrm>
          <a:prstGeom prst="rect">
            <a:avLst/>
          </a:prstGeom>
          <a:noFill/>
          <a:ln w="9525">
            <a:solidFill>
              <a:schemeClr val="tx1">
                <a:lumMod val="75000"/>
              </a:schemeClr>
            </a:solidFill>
            <a:miter lim="800000"/>
            <a:headEnd/>
            <a:tailEnd/>
          </a:ln>
        </p:spPr>
      </p:pic>
      <p:pic>
        <p:nvPicPr>
          <p:cNvPr id="11" name="Picture 12" descr="http://www.ieee.org/ucm/groups/public/@ieee/@web/@org/@pubs/documents/images/42071962.jpg"/>
          <p:cNvPicPr>
            <a:picLocks noChangeAspect="1" noChangeArrowheads="1"/>
          </p:cNvPicPr>
          <p:nvPr/>
        </p:nvPicPr>
        <p:blipFill>
          <a:blip r:embed="rId5"/>
          <a:srcRect/>
          <a:stretch>
            <a:fillRect/>
          </a:stretch>
        </p:blipFill>
        <p:spPr bwMode="auto">
          <a:xfrm>
            <a:off x="4021138" y="4737100"/>
            <a:ext cx="1100137" cy="1435100"/>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a:srcRect/>
          <a:stretch>
            <a:fillRect/>
          </a:stretch>
        </p:blipFill>
        <p:spPr bwMode="auto">
          <a:xfrm>
            <a:off x="4710113" y="4894263"/>
            <a:ext cx="1087437" cy="1484312"/>
          </a:xfrm>
          <a:prstGeom prst="rect">
            <a:avLst/>
          </a:prstGeom>
          <a:noFill/>
          <a:ln w="6350">
            <a:solidFill>
              <a:schemeClr val="tx1">
                <a:lumMod val="75000"/>
              </a:schemeClr>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1000"/>
                                        <p:tgtEl>
                                          <p:spTgt spid="53253"/>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r>
              <a:rPr lang="zh-CN" sz="3200" dirty="0" smtClean="0">
                <a:latin typeface="Arial" charset="0"/>
              </a:rPr>
              <a:t>学术期刊</a:t>
            </a:r>
            <a:r>
              <a:rPr altLang="zh-CN" sz="3200" dirty="0" smtClean="0">
                <a:latin typeface="Arial" charset="0"/>
              </a:rPr>
              <a:t>-Journals</a:t>
            </a:r>
            <a:endParaRPr lang="zh-CN" sz="3200" dirty="0" smtClean="0">
              <a:latin typeface="Arial" charset="0"/>
            </a:endParaRPr>
          </a:p>
        </p:txBody>
      </p:sp>
      <p:sp>
        <p:nvSpPr>
          <p:cNvPr id="54275" name="内容占位符 2"/>
          <p:cNvSpPr>
            <a:spLocks noGrp="1"/>
          </p:cNvSpPr>
          <p:nvPr>
            <p:ph idx="1"/>
          </p:nvPr>
        </p:nvSpPr>
        <p:spPr>
          <a:xfrm>
            <a:off x="457200" y="1676400"/>
            <a:ext cx="4038600" cy="3962400"/>
          </a:xfrm>
        </p:spPr>
        <p:txBody>
          <a:bodyPr/>
          <a:lstStyle/>
          <a:p>
            <a:r>
              <a:rPr lang="en-US" altLang="zh-CN" sz="1800" smtClean="0"/>
              <a:t>Journals, Transactions, and Letters are the primary means for publishing technical papers concerning original work in IEEE fields of interest. </a:t>
            </a:r>
          </a:p>
          <a:p>
            <a:pPr lvl="1"/>
            <a:r>
              <a:rPr lang="en-US" altLang="zh-CN" sz="1600" smtClean="0"/>
              <a:t>The primary purpose of Journals, Transactions, and Letters is to disclose and provide a permanent archival record of original technical work that advances the state of the art or provides novel insights. </a:t>
            </a:r>
          </a:p>
          <a:p>
            <a:pPr lvl="1"/>
            <a:r>
              <a:rPr lang="en-US" altLang="zh-CN" sz="1600" smtClean="0"/>
              <a:t>Letters are for the publication of brief papers, usually three to four pages in length. </a:t>
            </a:r>
          </a:p>
          <a:p>
            <a:endParaRPr lang="en-US" altLang="zh-CN" sz="1800" smtClean="0"/>
          </a:p>
        </p:txBody>
      </p:sp>
      <p:pic>
        <p:nvPicPr>
          <p:cNvPr id="4" name="Picture 2"/>
          <p:cNvPicPr>
            <a:picLocks noChangeAspect="1" noChangeArrowheads="1"/>
          </p:cNvPicPr>
          <p:nvPr/>
        </p:nvPicPr>
        <p:blipFill>
          <a:blip r:embed="rId2"/>
          <a:srcRect l="4916" t="1852" r="1683" b="5556"/>
          <a:stretch>
            <a:fillRect/>
          </a:stretch>
        </p:blipFill>
        <p:spPr bwMode="auto">
          <a:xfrm>
            <a:off x="4902200" y="1430338"/>
            <a:ext cx="2105025" cy="277018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3"/>
          <a:srcRect l="4761" t="2725" r="4784"/>
          <a:stretch>
            <a:fillRect/>
          </a:stretch>
        </p:blipFill>
        <p:spPr bwMode="auto">
          <a:xfrm>
            <a:off x="5673725" y="1747838"/>
            <a:ext cx="1954213" cy="2725737"/>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a:srcRect l="4485" t="2130" r="3589" b="427"/>
          <a:stretch>
            <a:fillRect/>
          </a:stretch>
        </p:blipFill>
        <p:spPr bwMode="auto">
          <a:xfrm>
            <a:off x="6553200" y="2057400"/>
            <a:ext cx="1903413" cy="28559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p:txBody>
          <a:bodyPr/>
          <a:lstStyle/>
          <a:p>
            <a:r>
              <a:rPr lang="zh-CN" sz="3200" dirty="0" smtClean="0">
                <a:latin typeface="Arial" charset="0"/>
              </a:rPr>
              <a:t>技术杂志</a:t>
            </a:r>
            <a:r>
              <a:rPr altLang="zh-CN" sz="3200" dirty="0" smtClean="0">
                <a:latin typeface="Arial" charset="0"/>
              </a:rPr>
              <a:t>-Magazines</a:t>
            </a:r>
            <a:endParaRPr lang="zh-CN" sz="3200" dirty="0" smtClean="0">
              <a:latin typeface="Arial" charset="0"/>
            </a:endParaRPr>
          </a:p>
        </p:txBody>
      </p:sp>
      <p:sp>
        <p:nvSpPr>
          <p:cNvPr id="55299" name="内容占位符 2"/>
          <p:cNvSpPr>
            <a:spLocks noGrp="1"/>
          </p:cNvSpPr>
          <p:nvPr>
            <p:ph idx="1"/>
          </p:nvPr>
        </p:nvSpPr>
        <p:spPr>
          <a:xfrm>
            <a:off x="457200" y="1676400"/>
            <a:ext cx="4267200" cy="4114800"/>
          </a:xfrm>
        </p:spPr>
        <p:txBody>
          <a:bodyPr/>
          <a:lstStyle/>
          <a:p>
            <a:r>
              <a:rPr lang="en-US" altLang="zh-CN" sz="2000" dirty="0" smtClean="0"/>
              <a:t>Magazines are characterized by regular and continuing issues with significant technical content in addition to general news and regular columns</a:t>
            </a:r>
          </a:p>
          <a:p>
            <a:pPr lvl="1"/>
            <a:r>
              <a:rPr lang="en-US" altLang="zh-CN" sz="1800" dirty="0" smtClean="0"/>
              <a:t>IEEE Communications Magazine</a:t>
            </a:r>
          </a:p>
          <a:p>
            <a:pPr lvl="1"/>
            <a:r>
              <a:rPr lang="en-US" altLang="zh-CN" sz="1800" dirty="0" smtClean="0"/>
              <a:t>IEEE Microwave Magazine</a:t>
            </a:r>
            <a:endParaRPr lang="zh-CN" altLang="zh-CN" sz="1800" dirty="0" smtClean="0"/>
          </a:p>
          <a:p>
            <a:pPr lvl="1" eaLnBrk="1" fontAlgn="ctr" hangingPunct="1"/>
            <a:r>
              <a:rPr lang="it-IT" altLang="zh-CN" sz="1800" dirty="0" smtClean="0"/>
              <a:t>IEEE  Signal Processing Magazine </a:t>
            </a:r>
            <a:endParaRPr lang="zh-CN" altLang="zh-CN" sz="1800" dirty="0" smtClean="0"/>
          </a:p>
          <a:p>
            <a:pPr lvl="1" eaLnBrk="1" fontAlgn="ctr" hangingPunct="1"/>
            <a:r>
              <a:rPr lang="fr-FR" altLang="zh-CN" sz="1800" dirty="0" smtClean="0"/>
              <a:t>IEEE Instrumentation &amp; Measurement Magazine </a:t>
            </a:r>
          </a:p>
          <a:p>
            <a:pPr lvl="1" eaLnBrk="1" fontAlgn="ctr" hangingPunct="1"/>
            <a:r>
              <a:rPr lang="fr-FR" altLang="zh-CN" sz="1800" dirty="0" smtClean="0"/>
              <a:t>......</a:t>
            </a:r>
            <a:endParaRPr lang="zh-CN" altLang="zh-CN" sz="1800" dirty="0" smtClean="0"/>
          </a:p>
          <a:p>
            <a:endParaRPr lang="en-US" altLang="zh-CN" sz="2000" dirty="0" smtClean="0"/>
          </a:p>
          <a:p>
            <a:endParaRPr lang="en-US" altLang="zh-CN" sz="2000" dirty="0" smtClean="0"/>
          </a:p>
          <a:p>
            <a:endParaRPr lang="zh-CN" altLang="en-US" sz="2000" dirty="0" smtClean="0"/>
          </a:p>
          <a:p>
            <a:endParaRPr lang="zh-CN" altLang="en-US" sz="2000" dirty="0" smtClean="0"/>
          </a:p>
        </p:txBody>
      </p:sp>
      <p:pic>
        <p:nvPicPr>
          <p:cNvPr id="7" name="Picture 4"/>
          <p:cNvPicPr>
            <a:picLocks noChangeAspect="1" noChangeArrowheads="1"/>
          </p:cNvPicPr>
          <p:nvPr/>
        </p:nvPicPr>
        <p:blipFill>
          <a:blip r:embed="rId2"/>
          <a:srcRect/>
          <a:stretch>
            <a:fillRect/>
          </a:stretch>
        </p:blipFill>
        <p:spPr bwMode="auto">
          <a:xfrm>
            <a:off x="4756150" y="2273300"/>
            <a:ext cx="2085975" cy="2863850"/>
          </a:xfrm>
          <a:prstGeom prst="rect">
            <a:avLst/>
          </a:prstGeom>
          <a:ln>
            <a:noFill/>
          </a:ln>
          <a:effectLst>
            <a:outerShdw blurRad="292100" dist="139700" dir="2700000" algn="tl" rotWithShape="0">
              <a:srgbClr val="333333">
                <a:alpha val="65000"/>
              </a:srgbClr>
            </a:outerShdw>
          </a:effectLst>
        </p:spPr>
      </p:pic>
      <p:pic>
        <p:nvPicPr>
          <p:cNvPr id="8" name="Picture 6"/>
          <p:cNvPicPr>
            <a:picLocks noChangeAspect="1" noChangeArrowheads="1"/>
          </p:cNvPicPr>
          <p:nvPr/>
        </p:nvPicPr>
        <p:blipFill>
          <a:blip r:embed="rId3"/>
          <a:srcRect/>
          <a:stretch>
            <a:fillRect/>
          </a:stretch>
        </p:blipFill>
        <p:spPr bwMode="auto">
          <a:xfrm>
            <a:off x="5638800" y="2590800"/>
            <a:ext cx="2057400" cy="2824163"/>
          </a:xfrm>
          <a:prstGeom prst="rect">
            <a:avLst/>
          </a:prstGeom>
          <a:ln>
            <a:noFill/>
          </a:ln>
          <a:effectLst>
            <a:outerShdw blurRad="292100" dist="139700" dir="2700000" algn="tl" rotWithShape="0">
              <a:srgbClr val="333333">
                <a:alpha val="65000"/>
              </a:srgbClr>
            </a:outerShdw>
          </a:effectLst>
        </p:spPr>
      </p:pic>
      <p:pic>
        <p:nvPicPr>
          <p:cNvPr id="9" name="Picture 5"/>
          <p:cNvPicPr>
            <a:picLocks noChangeAspect="1" noChangeArrowheads="1"/>
          </p:cNvPicPr>
          <p:nvPr/>
        </p:nvPicPr>
        <p:blipFill>
          <a:blip r:embed="rId4"/>
          <a:srcRect/>
          <a:stretch>
            <a:fillRect/>
          </a:stretch>
        </p:blipFill>
        <p:spPr bwMode="auto">
          <a:xfrm>
            <a:off x="6588125" y="3008313"/>
            <a:ext cx="1998663" cy="2746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over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标题 8"/>
          <p:cNvSpPr>
            <a:spLocks noGrp="1"/>
          </p:cNvSpPr>
          <p:nvPr>
            <p:ph type="title"/>
          </p:nvPr>
        </p:nvSpPr>
        <p:spPr>
          <a:xfrm>
            <a:off x="685800" y="304800"/>
            <a:ext cx="7772400" cy="1143000"/>
          </a:xfrm>
        </p:spPr>
        <p:txBody>
          <a:bodyPr/>
          <a:lstStyle/>
          <a:p>
            <a:r>
              <a:rPr lang="zh-CN" sz="3200" dirty="0" smtClean="0">
                <a:latin typeface="宋体" charset="-122"/>
                <a:ea typeface="宋体" charset="-122"/>
              </a:rPr>
              <a:t>以</a:t>
            </a:r>
            <a:r>
              <a:rPr altLang="zh-CN" sz="3200" dirty="0" smtClean="0">
                <a:latin typeface="Arial" charset="0"/>
                <a:ea typeface="Microsoft JhengHei" pitchFamily="34" charset="-120"/>
              </a:rPr>
              <a:t>MTT</a:t>
            </a:r>
            <a:r>
              <a:rPr lang="zh-CN" sz="3200" dirty="0" smtClean="0">
                <a:latin typeface="宋体" charset="-122"/>
                <a:ea typeface="宋体" charset="-122"/>
              </a:rPr>
              <a:t>刊物为例</a:t>
            </a:r>
            <a:r>
              <a:rPr lang="zh-CN" altLang="zh-CN" sz="3200" dirty="0" smtClean="0">
                <a:latin typeface="宋体" charset="-122"/>
                <a:ea typeface="宋体" charset="-122"/>
              </a:rPr>
              <a:t> </a:t>
            </a:r>
            <a:r>
              <a:rPr lang="zh-CN" altLang="zh-CN" dirty="0" smtClean="0">
                <a:latin typeface="宋体" charset="-122"/>
                <a:ea typeface="宋体" charset="-122"/>
              </a:rPr>
              <a:t/>
            </a:r>
            <a:br>
              <a:rPr lang="zh-CN" altLang="zh-CN" dirty="0" smtClean="0">
                <a:latin typeface="宋体" charset="-122"/>
                <a:ea typeface="宋体" charset="-122"/>
              </a:rPr>
            </a:br>
            <a:endParaRPr lang="zh-CN" dirty="0" smtClean="0">
              <a:latin typeface="宋体" charset="-122"/>
              <a:ea typeface="宋体" charset="-122"/>
            </a:endParaRPr>
          </a:p>
        </p:txBody>
      </p:sp>
      <p:pic>
        <p:nvPicPr>
          <p:cNvPr id="56324" name="Picture 3">
            <a:hlinkClick r:id="rId3"/>
          </p:cNvPr>
          <p:cNvPicPr>
            <a:picLocks noChangeAspect="1" noChangeArrowheads="1"/>
          </p:cNvPicPr>
          <p:nvPr/>
        </p:nvPicPr>
        <p:blipFill>
          <a:blip r:embed="rId4"/>
          <a:srcRect/>
          <a:stretch>
            <a:fillRect/>
          </a:stretch>
        </p:blipFill>
        <p:spPr bwMode="auto">
          <a:xfrm>
            <a:off x="304800" y="1223963"/>
            <a:ext cx="1371600" cy="1849437"/>
          </a:xfrm>
          <a:prstGeom prst="rect">
            <a:avLst/>
          </a:prstGeom>
          <a:noFill/>
          <a:ln w="9525">
            <a:noFill/>
            <a:miter lim="800000"/>
            <a:headEnd/>
            <a:tailEnd/>
          </a:ln>
        </p:spPr>
      </p:pic>
      <p:graphicFrame>
        <p:nvGraphicFramePr>
          <p:cNvPr id="7" name="表格 4"/>
          <p:cNvGraphicFramePr>
            <a:graphicFrameLocks noGrp="1"/>
          </p:cNvGraphicFramePr>
          <p:nvPr/>
        </p:nvGraphicFramePr>
        <p:xfrm>
          <a:off x="1905000" y="914400"/>
          <a:ext cx="6934200" cy="2441576"/>
        </p:xfrm>
        <a:graphic>
          <a:graphicData uri="http://schemas.openxmlformats.org/drawingml/2006/table">
            <a:tbl>
              <a:tblPr/>
              <a:tblGrid>
                <a:gridCol w="1524000"/>
                <a:gridCol w="1739900"/>
                <a:gridCol w="1612900"/>
                <a:gridCol w="2057400"/>
              </a:tblGrid>
              <a:tr h="365743">
                <a:tc>
                  <a:txBody>
                    <a:bodyPr/>
                    <a:lstStyle/>
                    <a:p>
                      <a:endParaRPr lang="zh-CN" altLang="en-US" sz="1800" dirty="0"/>
                    </a:p>
                  </a:txBody>
                  <a:tcPr marT="45712" marB="45712">
                    <a:lnL w="0" cmpd="sng">
                      <a:solidFill>
                        <a:srgbClr val="000000"/>
                      </a:solidFill>
                      <a:prstDash val="solid"/>
                    </a:lnL>
                    <a:lnR w="1" cap="flat" cmpd="sng" algn="ctr">
                      <a:solidFill>
                        <a:srgbClr val="000000"/>
                      </a:solidFill>
                      <a:prstDash val="solid"/>
                      <a:round/>
                      <a:headEnd type="none" w="med" len="med"/>
                      <a:tailEnd type="none" w="med" len="med"/>
                    </a:lnR>
                    <a:lnT w="1" cmpd="sng">
                      <a:solidFill>
                        <a:srgbClr val="000000"/>
                      </a:solidFill>
                      <a:prstDash val="soli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600" b="1" dirty="0" smtClean="0">
                          <a:solidFill>
                            <a:srgbClr val="000000"/>
                          </a:solidFill>
                          <a:latin typeface="Times New Roman" pitchFamily="18" charset="0"/>
                          <a:cs typeface="Times New Roman" pitchFamily="18" charset="0"/>
                        </a:rPr>
                        <a:t>Transactions</a:t>
                      </a:r>
                      <a:endParaRPr lang="zh-CN" altLang="en-US" sz="1600" b="1"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600" b="1" dirty="0" smtClean="0">
                          <a:solidFill>
                            <a:srgbClr val="000000"/>
                          </a:solidFill>
                          <a:latin typeface="Times New Roman" pitchFamily="18" charset="0"/>
                          <a:cs typeface="Times New Roman" pitchFamily="18" charset="0"/>
                        </a:rPr>
                        <a:t>Letters</a:t>
                      </a:r>
                      <a:endParaRPr lang="zh-CN" altLang="en-US" sz="1600" b="1"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600" b="1" dirty="0" smtClean="0">
                          <a:solidFill>
                            <a:srgbClr val="000000"/>
                          </a:solidFill>
                          <a:latin typeface="Times New Roman" pitchFamily="18" charset="0"/>
                          <a:cs typeface="Times New Roman" pitchFamily="18" charset="0"/>
                        </a:rPr>
                        <a:t>Magazine</a:t>
                      </a:r>
                      <a:endParaRPr lang="zh-CN" altLang="en-US" sz="1600" b="1"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mpd="sng">
                      <a:solidFill>
                        <a:srgbClr val="000000"/>
                      </a:solidFill>
                      <a:prstDash val="soli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l"/>
                      <a:r>
                        <a:rPr lang="en-US" altLang="zh-CN" sz="1400" b="1" dirty="0" smtClean="0">
                          <a:solidFill>
                            <a:srgbClr val="000000"/>
                          </a:solidFill>
                          <a:latin typeface="Times New Roman" pitchFamily="18" charset="0"/>
                          <a:cs typeface="Times New Roman" pitchFamily="18" charset="0"/>
                        </a:rPr>
                        <a:t>NewResearch</a:t>
                      </a:r>
                      <a:endParaRPr lang="zh-CN" altLang="en-US" sz="1400" b="1" dirty="0" smtClean="0">
                        <a:solidFill>
                          <a:srgbClr val="000000"/>
                        </a:solidFill>
                        <a:latin typeface="Times New Roman" pitchFamily="18" charset="0"/>
                        <a:cs typeface="Times New Roman" pitchFamily="18" charset="0"/>
                      </a:endParaRPr>
                    </a:p>
                    <a:p>
                      <a:pPr algn="ctr"/>
                      <a:r>
                        <a:rPr lang="en-US" altLang="zh-CN" sz="1400" b="1" dirty="0" smtClean="0">
                          <a:solidFill>
                            <a:srgbClr val="000000"/>
                          </a:solidFill>
                          <a:latin typeface="Times New Roman" pitchFamily="18" charset="0"/>
                          <a:cs typeface="Times New Roman" pitchFamily="18" charset="0"/>
                        </a:rPr>
                        <a:t>Article</a:t>
                      </a:r>
                      <a:endParaRPr lang="zh-CN" altLang="en-US" sz="1400" b="1" dirty="0" smtClean="0">
                        <a:solidFill>
                          <a:srgbClr val="000000"/>
                        </a:solidFill>
                        <a:latin typeface="Times New Roman" pitchFamily="18" charset="0"/>
                        <a:cs typeface="Times New Roman" pitchFamily="18" charset="0"/>
                      </a:endParaRPr>
                    </a:p>
                  </a:txBody>
                  <a:tcPr marT="45712" marB="45712" anchor="ctr">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YES(6pages,</a:t>
                      </a:r>
                      <a:endParaRPr lang="zh-CN" altLang="en-US" sz="1400" dirty="0" smtClean="0">
                        <a:solidFill>
                          <a:srgbClr val="000000"/>
                        </a:solidFill>
                        <a:latin typeface="Times New Roman" pitchFamily="18" charset="0"/>
                        <a:cs typeface="Times New Roman" pitchFamily="18" charset="0"/>
                      </a:endParaRPr>
                    </a:p>
                    <a:p>
                      <a:pPr algn="l"/>
                      <a:r>
                        <a:rPr lang="en-US" altLang="zh-CN" sz="1400" dirty="0" smtClean="0">
                          <a:solidFill>
                            <a:srgbClr val="000000"/>
                          </a:solidFill>
                          <a:latin typeface="Times New Roman" pitchFamily="18" charset="0"/>
                          <a:cs typeface="Times New Roman" pitchFamily="18" charset="0"/>
                        </a:rPr>
                        <a:t>over-lengthcharge)</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YES(3pages)</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l"/>
                      <a:r>
                        <a:rPr lang="en-US" altLang="zh-CN" sz="1400" b="1" dirty="0" smtClean="0">
                          <a:solidFill>
                            <a:srgbClr val="000000"/>
                          </a:solidFill>
                          <a:latin typeface="Times New Roman" pitchFamily="18" charset="0"/>
                          <a:cs typeface="Times New Roman" pitchFamily="18" charset="0"/>
                        </a:rPr>
                        <a:t>TutorialArticle</a:t>
                      </a:r>
                      <a:endParaRPr lang="zh-CN" altLang="en-US" sz="1400" b="1" dirty="0" smtClean="0">
                        <a:solidFill>
                          <a:srgbClr val="000000"/>
                        </a:solidFill>
                        <a:latin typeface="Times New Roman" pitchFamily="18" charset="0"/>
                        <a:cs typeface="Times New Roman" pitchFamily="18" charset="0"/>
                      </a:endParaRPr>
                    </a:p>
                  </a:txBody>
                  <a:tcPr marT="45712" marB="45712">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YES(atexpert</a:t>
                      </a:r>
                      <a:endParaRPr lang="zh-CN" altLang="en-US" sz="1400" dirty="0" smtClean="0">
                        <a:solidFill>
                          <a:srgbClr val="000000"/>
                        </a:solidFill>
                        <a:latin typeface="Times New Roman" pitchFamily="18" charset="0"/>
                        <a:cs typeface="Times New Roman" pitchFamily="18" charset="0"/>
                      </a:endParaRPr>
                    </a:p>
                    <a:p>
                      <a:pPr algn="ctr"/>
                      <a:r>
                        <a:rPr lang="en-US" altLang="zh-CN" sz="1400" dirty="0" smtClean="0">
                          <a:solidFill>
                            <a:srgbClr val="000000"/>
                          </a:solidFill>
                          <a:latin typeface="Times New Roman" pitchFamily="18" charset="0"/>
                          <a:cs typeface="Times New Roman" pitchFamily="18" charset="0"/>
                        </a:rPr>
                        <a:t>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YES(atFundamental</a:t>
                      </a:r>
                      <a:endParaRPr lang="zh-CN" altLang="en-US" sz="1400" dirty="0" smtClean="0">
                        <a:solidFill>
                          <a:srgbClr val="000000"/>
                        </a:solidFill>
                        <a:latin typeface="Times New Roman" pitchFamily="18" charset="0"/>
                        <a:cs typeface="Times New Roman" pitchFamily="18" charset="0"/>
                      </a:endParaRPr>
                    </a:p>
                    <a:p>
                      <a:pPr algn="l"/>
                      <a:r>
                        <a:rPr lang="en-US" altLang="zh-CN" sz="1400" dirty="0" smtClean="0">
                          <a:solidFill>
                            <a:srgbClr val="000000"/>
                          </a:solidFill>
                          <a:latin typeface="Times New Roman" pitchFamily="18" charset="0"/>
                          <a:cs typeface="Times New Roman" pitchFamily="18" charset="0"/>
                        </a:rPr>
                        <a:t>toIntermediatelevel)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ctr"/>
                      <a:r>
                        <a:rPr lang="en-US" altLang="zh-CN" sz="1400" b="1" dirty="0" smtClean="0">
                          <a:solidFill>
                            <a:srgbClr val="000000"/>
                          </a:solidFill>
                          <a:latin typeface="Times New Roman" pitchFamily="18" charset="0"/>
                          <a:cs typeface="Times New Roman" pitchFamily="18" charset="0"/>
                        </a:rPr>
                        <a:t>Application</a:t>
                      </a:r>
                      <a:endParaRPr lang="zh-CN" altLang="en-US" sz="1400" b="1" dirty="0" smtClean="0">
                        <a:solidFill>
                          <a:srgbClr val="000000"/>
                        </a:solidFill>
                        <a:latin typeface="Times New Roman" pitchFamily="18" charset="0"/>
                        <a:cs typeface="Times New Roman" pitchFamily="18" charset="0"/>
                      </a:endParaRPr>
                    </a:p>
                    <a:p>
                      <a:pPr algn="ctr"/>
                      <a:r>
                        <a:rPr lang="en-US" altLang="zh-CN" sz="1400" b="1" dirty="0" smtClean="0">
                          <a:solidFill>
                            <a:srgbClr val="000000"/>
                          </a:solidFill>
                          <a:latin typeface="Times New Roman" pitchFamily="18" charset="0"/>
                          <a:cs typeface="Times New Roman" pitchFamily="18" charset="0"/>
                        </a:rPr>
                        <a:t>Note</a:t>
                      </a:r>
                      <a:endParaRPr lang="zh-CN" altLang="en-US" sz="1400" b="1" dirty="0" smtClean="0">
                        <a:solidFill>
                          <a:srgbClr val="000000"/>
                        </a:solidFill>
                        <a:latin typeface="Times New Roman" pitchFamily="18" charset="0"/>
                        <a:cs typeface="Times New Roman" pitchFamily="18" charset="0"/>
                      </a:endParaRPr>
                    </a:p>
                  </a:txBody>
                  <a:tcPr marT="45712" marB="45712" anchor="ctr">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YES</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l"/>
                      <a:r>
                        <a:rPr lang="en-US" altLang="zh-CN" sz="1400" b="1" dirty="0" smtClean="0">
                          <a:solidFill>
                            <a:srgbClr val="000000"/>
                          </a:solidFill>
                          <a:latin typeface="Times New Roman" pitchFamily="18" charset="0"/>
                          <a:cs typeface="Times New Roman" pitchFamily="18" charset="0"/>
                        </a:rPr>
                        <a:t>ReviewArticle</a:t>
                      </a:r>
                      <a:endParaRPr lang="zh-CN" altLang="en-US" sz="1400" b="1" dirty="0" smtClean="0">
                        <a:solidFill>
                          <a:srgbClr val="000000"/>
                        </a:solidFill>
                        <a:latin typeface="Times New Roman" pitchFamily="18" charset="0"/>
                        <a:cs typeface="Times New Roman" pitchFamily="18" charset="0"/>
                      </a:endParaRPr>
                    </a:p>
                  </a:txBody>
                  <a:tcPr marT="45712" marB="45712">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mpd="sng">
                      <a:solidFill>
                        <a:srgbClr val="000000"/>
                      </a:solidFill>
                      <a:prstDash val="soli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YES(atexpert</a:t>
                      </a:r>
                      <a:endParaRPr lang="zh-CN" altLang="en-US" sz="1400" dirty="0" smtClean="0">
                        <a:solidFill>
                          <a:srgbClr val="000000"/>
                        </a:solidFill>
                        <a:latin typeface="Times New Roman" pitchFamily="18" charset="0"/>
                        <a:cs typeface="Times New Roman" pitchFamily="18" charset="0"/>
                      </a:endParaRPr>
                    </a:p>
                    <a:p>
                      <a:pPr algn="ctr"/>
                      <a:r>
                        <a:rPr lang="en-US" altLang="zh-CN" sz="1400" dirty="0" smtClean="0">
                          <a:solidFill>
                            <a:srgbClr val="000000"/>
                          </a:solidFill>
                          <a:latin typeface="Times New Roman" pitchFamily="18" charset="0"/>
                          <a:cs typeface="Times New Roman" pitchFamily="18" charset="0"/>
                        </a:rPr>
                        <a:t>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YES(atFundamental</a:t>
                      </a:r>
                      <a:endParaRPr lang="zh-CN" altLang="en-US" sz="1400" dirty="0" smtClean="0">
                        <a:solidFill>
                          <a:srgbClr val="000000"/>
                        </a:solidFill>
                        <a:latin typeface="Times New Roman" pitchFamily="18" charset="0"/>
                        <a:cs typeface="Times New Roman" pitchFamily="18" charset="0"/>
                      </a:endParaRPr>
                    </a:p>
                    <a:p>
                      <a:pPr algn="l"/>
                      <a:r>
                        <a:rPr lang="en-US" altLang="zh-CN" sz="1400" dirty="0" smtClean="0">
                          <a:solidFill>
                            <a:srgbClr val="000000"/>
                          </a:solidFill>
                          <a:latin typeface="Times New Roman" pitchFamily="18" charset="0"/>
                          <a:cs typeface="Times New Roman" pitchFamily="18" charset="0"/>
                        </a:rPr>
                        <a:t>toIntermediatelevel)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bl>
          </a:graphicData>
        </a:graphic>
      </p:graphicFrame>
      <p:sp>
        <p:nvSpPr>
          <p:cNvPr id="56361" name="内容占位符 9"/>
          <p:cNvSpPr>
            <a:spLocks noGrp="1"/>
          </p:cNvSpPr>
          <p:nvPr>
            <p:ph idx="1"/>
          </p:nvPr>
        </p:nvSpPr>
        <p:spPr>
          <a:xfrm>
            <a:off x="533400" y="3505200"/>
            <a:ext cx="7086600" cy="2971800"/>
          </a:xfrm>
          <a:solidFill>
            <a:schemeClr val="tx2">
              <a:lumMod val="40000"/>
              <a:lumOff val="60000"/>
            </a:schemeClr>
          </a:solidFill>
          <a:effectLst>
            <a:outerShdw blurRad="50800" dist="38100" dir="2700000" algn="tl" rotWithShape="0">
              <a:prstClr val="black">
                <a:alpha val="40000"/>
              </a:prstClr>
            </a:outerShdw>
          </a:effectLst>
        </p:spPr>
        <p:txBody>
          <a:bodyPr/>
          <a:lstStyle/>
          <a:p>
            <a:pPr>
              <a:lnSpc>
                <a:spcPts val="1000"/>
              </a:lnSpc>
              <a:spcBef>
                <a:spcPct val="0"/>
              </a:spcBef>
            </a:pPr>
            <a:endParaRPr lang="en-US" altLang="zh-CN" sz="2000" dirty="0" smtClean="0"/>
          </a:p>
          <a:p>
            <a:pPr>
              <a:lnSpc>
                <a:spcPts val="2300"/>
              </a:lnSpc>
              <a:spcBef>
                <a:spcPct val="0"/>
              </a:spcBef>
              <a:buNone/>
            </a:pPr>
            <a:r>
              <a:rPr lang="en-US" altLang="zh-CN" sz="1600" b="1" dirty="0" smtClean="0">
                <a:solidFill>
                  <a:srgbClr val="000000"/>
                </a:solidFill>
                <a:cs typeface="Times New Roman" pitchFamily="18" charset="0"/>
              </a:rPr>
              <a:t>Research</a:t>
            </a:r>
            <a:r>
              <a:rPr lang="en-US" altLang="zh-CN" sz="1600" dirty="0" smtClean="0">
                <a:cs typeface="Times New Roman" pitchFamily="18" charset="0"/>
              </a:rPr>
              <a:t> </a:t>
            </a:r>
            <a:r>
              <a:rPr lang="en-US" altLang="zh-CN" sz="1600" b="1" dirty="0" smtClean="0">
                <a:solidFill>
                  <a:srgbClr val="000000"/>
                </a:solidFill>
                <a:cs typeface="Times New Roman" pitchFamily="18" charset="0"/>
              </a:rPr>
              <a:t>Article</a:t>
            </a:r>
            <a:r>
              <a:rPr lang="en-US" altLang="zh-CN" sz="1600" dirty="0" smtClean="0">
                <a:solidFill>
                  <a:srgbClr val="000000"/>
                </a:solidFill>
                <a:cs typeface="Times New Roman" pitchFamily="18" charset="0"/>
              </a:rPr>
              <a:t>:</a:t>
            </a:r>
            <a:r>
              <a:rPr lang="en-US" altLang="zh-CN" sz="1600" dirty="0" smtClean="0">
                <a:cs typeface="Times New Roman" pitchFamily="18" charset="0"/>
              </a:rPr>
              <a:t> </a:t>
            </a:r>
            <a:r>
              <a:rPr lang="en-US" altLang="zh-CN" sz="1600" dirty="0" smtClean="0">
                <a:solidFill>
                  <a:srgbClr val="000000"/>
                </a:solidFill>
                <a:cs typeface="Times New Roman" pitchFamily="18" charset="0"/>
              </a:rPr>
              <a:t>Papers</a:t>
            </a:r>
            <a:r>
              <a:rPr lang="en-US" altLang="zh-CN" sz="1600" dirty="0" smtClean="0">
                <a:cs typeface="Times New Roman" pitchFamily="18" charset="0"/>
              </a:rPr>
              <a:t> </a:t>
            </a:r>
            <a:r>
              <a:rPr lang="en-US" altLang="zh-CN" sz="1600" dirty="0" smtClean="0">
                <a:solidFill>
                  <a:srgbClr val="000000"/>
                </a:solidFill>
                <a:cs typeface="Times New Roman" pitchFamily="18" charset="0"/>
              </a:rPr>
              <a:t>in</a:t>
            </a:r>
            <a:r>
              <a:rPr lang="en-US" altLang="zh-CN" sz="1600" dirty="0" smtClean="0">
                <a:cs typeface="Times New Roman" pitchFamily="18" charset="0"/>
              </a:rPr>
              <a:t> </a:t>
            </a:r>
            <a:r>
              <a:rPr lang="en-US" altLang="zh-CN" sz="1600" dirty="0" smtClean="0">
                <a:solidFill>
                  <a:srgbClr val="000000"/>
                </a:solidFill>
                <a:cs typeface="Times New Roman" pitchFamily="18" charset="0"/>
              </a:rPr>
              <a:t>the</a:t>
            </a:r>
            <a:r>
              <a:rPr lang="en-US" altLang="zh-CN" sz="1600" dirty="0" smtClean="0">
                <a:cs typeface="Times New Roman" pitchFamily="18" charset="0"/>
              </a:rPr>
              <a:t> </a:t>
            </a:r>
            <a:r>
              <a:rPr lang="en-US" altLang="zh-CN" sz="1600" dirty="0" smtClean="0">
                <a:solidFill>
                  <a:srgbClr val="000000"/>
                </a:solidFill>
                <a:cs typeface="Times New Roman" pitchFamily="18" charset="0"/>
              </a:rPr>
              <a:t>journals</a:t>
            </a:r>
            <a:r>
              <a:rPr lang="en-US" altLang="zh-CN" sz="1600" dirty="0" smtClean="0">
                <a:cs typeface="Times New Roman" pitchFamily="18" charset="0"/>
              </a:rPr>
              <a:t> </a:t>
            </a:r>
            <a:r>
              <a:rPr lang="en-US" altLang="zh-CN" sz="1600" dirty="0" smtClean="0">
                <a:solidFill>
                  <a:srgbClr val="000000"/>
                </a:solidFill>
                <a:cs typeface="Times New Roman" pitchFamily="18" charset="0"/>
              </a:rPr>
              <a:t>use</a:t>
            </a:r>
            <a:r>
              <a:rPr lang="en-US" altLang="zh-CN" sz="1600" dirty="0" smtClean="0">
                <a:cs typeface="Times New Roman" pitchFamily="18" charset="0"/>
              </a:rPr>
              <a:t> </a:t>
            </a:r>
            <a:r>
              <a:rPr lang="en-US" altLang="zh-CN" sz="1600" dirty="0" smtClean="0">
                <a:solidFill>
                  <a:srgbClr val="000000"/>
                </a:solidFill>
                <a:cs typeface="Times New Roman" pitchFamily="18" charset="0"/>
              </a:rPr>
              <a:t>the IEEE</a:t>
            </a:r>
            <a:r>
              <a:rPr lang="en-US" altLang="zh-CN" sz="1600" dirty="0" smtClean="0">
                <a:cs typeface="Times New Roman" pitchFamily="18" charset="0"/>
              </a:rPr>
              <a:t> </a:t>
            </a:r>
            <a:r>
              <a:rPr lang="en-US" altLang="zh-CN" sz="1600" dirty="0" smtClean="0">
                <a:solidFill>
                  <a:srgbClr val="000000"/>
                </a:solidFill>
                <a:cs typeface="Times New Roman" pitchFamily="18" charset="0"/>
              </a:rPr>
              <a:t>standard</a:t>
            </a:r>
            <a:r>
              <a:rPr lang="en-US" altLang="zh-CN" sz="1600" dirty="0" smtClean="0">
                <a:cs typeface="Times New Roman" pitchFamily="18" charset="0"/>
              </a:rPr>
              <a:t> </a:t>
            </a:r>
            <a:r>
              <a:rPr lang="en-US" altLang="zh-CN" sz="1600" dirty="0" smtClean="0">
                <a:solidFill>
                  <a:srgbClr val="000000"/>
                </a:solidFill>
                <a:cs typeface="Times New Roman" pitchFamily="18" charset="0"/>
              </a:rPr>
              <a:t>format</a:t>
            </a:r>
            <a:r>
              <a:rPr lang="en-US" altLang="zh-CN" sz="1600" dirty="0" smtClean="0">
                <a:cs typeface="Times New Roman" pitchFamily="18" charset="0"/>
              </a:rPr>
              <a:t> </a:t>
            </a:r>
            <a:r>
              <a:rPr lang="en-US" altLang="zh-CN" sz="1600" dirty="0" smtClean="0">
                <a:solidFill>
                  <a:srgbClr val="000000"/>
                </a:solidFill>
                <a:cs typeface="Times New Roman" pitchFamily="18" charset="0"/>
              </a:rPr>
              <a:t>and</a:t>
            </a:r>
            <a:r>
              <a:rPr lang="en-US" altLang="zh-CN" sz="1600" dirty="0" smtClean="0">
                <a:cs typeface="Times New Roman" pitchFamily="18" charset="0"/>
              </a:rPr>
              <a:t> </a:t>
            </a:r>
            <a:r>
              <a:rPr lang="en-US" altLang="zh-CN" sz="1600" dirty="0" smtClean="0">
                <a:solidFill>
                  <a:srgbClr val="000000"/>
                </a:solidFill>
                <a:cs typeface="Times New Roman" pitchFamily="18" charset="0"/>
              </a:rPr>
              <a:t>must</a:t>
            </a:r>
            <a:r>
              <a:rPr lang="en-US" altLang="zh-CN" sz="1600" dirty="0" smtClean="0">
                <a:cs typeface="Times New Roman" pitchFamily="18" charset="0"/>
              </a:rPr>
              <a:t> </a:t>
            </a:r>
            <a:r>
              <a:rPr lang="en-US" altLang="zh-CN" sz="1600" dirty="0" smtClean="0">
                <a:solidFill>
                  <a:srgbClr val="000000"/>
                </a:solidFill>
                <a:cs typeface="Times New Roman" pitchFamily="18" charset="0"/>
              </a:rPr>
              <a:t>include</a:t>
            </a:r>
            <a:r>
              <a:rPr lang="en-US" altLang="zh-CN" sz="1600" dirty="0" smtClean="0">
                <a:cs typeface="Times New Roman" pitchFamily="18" charset="0"/>
              </a:rPr>
              <a:t> </a:t>
            </a:r>
            <a:r>
              <a:rPr lang="en-US" altLang="zh-CN" sz="1600" dirty="0" smtClean="0">
                <a:solidFill>
                  <a:srgbClr val="000000"/>
                </a:solidFill>
                <a:cs typeface="Times New Roman" pitchFamily="18" charset="0"/>
              </a:rPr>
              <a:t>a</a:t>
            </a:r>
            <a:r>
              <a:rPr lang="en-US" altLang="zh-CN" sz="1600" dirty="0" smtClean="0">
                <a:cs typeface="Times New Roman" pitchFamily="18" charset="0"/>
              </a:rPr>
              <a:t> </a:t>
            </a:r>
            <a:r>
              <a:rPr lang="en-US" altLang="zh-CN" sz="1600" dirty="0" smtClean="0">
                <a:solidFill>
                  <a:srgbClr val="000000"/>
                </a:solidFill>
                <a:cs typeface="Times New Roman" pitchFamily="18" charset="0"/>
              </a:rPr>
              <a:t>Title, Abstract,</a:t>
            </a:r>
            <a:r>
              <a:rPr lang="en-US" altLang="zh-CN" sz="1600" dirty="0" smtClean="0">
                <a:cs typeface="Times New Roman" pitchFamily="18" charset="0"/>
              </a:rPr>
              <a:t> </a:t>
            </a:r>
            <a:r>
              <a:rPr lang="en-US" altLang="zh-CN" sz="1600" dirty="0" smtClean="0">
                <a:solidFill>
                  <a:srgbClr val="000000"/>
                </a:solidFill>
                <a:cs typeface="Times New Roman" pitchFamily="18" charset="0"/>
              </a:rPr>
              <a:t>Introduction,</a:t>
            </a:r>
            <a:r>
              <a:rPr lang="en-US" altLang="zh-CN" sz="1600" dirty="0" smtClean="0">
                <a:cs typeface="Times New Roman" pitchFamily="18" charset="0"/>
              </a:rPr>
              <a:t> </a:t>
            </a:r>
            <a:r>
              <a:rPr lang="en-US" altLang="zh-CN" sz="1600" dirty="0" smtClean="0">
                <a:solidFill>
                  <a:srgbClr val="000000"/>
                </a:solidFill>
                <a:cs typeface="Times New Roman" pitchFamily="18" charset="0"/>
              </a:rPr>
              <a:t>Technical</a:t>
            </a:r>
            <a:r>
              <a:rPr lang="en-US" altLang="zh-CN" sz="1600" dirty="0" smtClean="0">
                <a:cs typeface="Times New Roman" pitchFamily="18" charset="0"/>
              </a:rPr>
              <a:t> </a:t>
            </a:r>
            <a:r>
              <a:rPr lang="en-US" altLang="zh-CN" sz="1600" dirty="0" smtClean="0">
                <a:solidFill>
                  <a:srgbClr val="000000"/>
                </a:solidFill>
                <a:cs typeface="Times New Roman" pitchFamily="18" charset="0"/>
              </a:rPr>
              <a:t>Content, Conclusions,</a:t>
            </a:r>
            <a:r>
              <a:rPr lang="en-US" altLang="zh-CN" sz="1600" dirty="0" smtClean="0">
                <a:cs typeface="Times New Roman" pitchFamily="18" charset="0"/>
              </a:rPr>
              <a:t> </a:t>
            </a:r>
            <a:r>
              <a:rPr lang="en-US" altLang="zh-CN" sz="1600" dirty="0" smtClean="0">
                <a:solidFill>
                  <a:srgbClr val="000000"/>
                </a:solidFill>
                <a:cs typeface="Times New Roman" pitchFamily="18" charset="0"/>
              </a:rPr>
              <a:t>and</a:t>
            </a:r>
            <a:r>
              <a:rPr lang="en-US" altLang="zh-CN" sz="1600" dirty="0" smtClean="0">
                <a:cs typeface="Times New Roman" pitchFamily="18" charset="0"/>
              </a:rPr>
              <a:t> </a:t>
            </a:r>
            <a:r>
              <a:rPr lang="en-US" altLang="zh-CN" sz="1600" dirty="0" smtClean="0">
                <a:solidFill>
                  <a:srgbClr val="000000"/>
                </a:solidFill>
                <a:cs typeface="Times New Roman" pitchFamily="18" charset="0"/>
              </a:rPr>
              <a:t>References.</a:t>
            </a:r>
            <a:r>
              <a:rPr lang="en-US" altLang="zh-CN" sz="1600" dirty="0" smtClean="0">
                <a:cs typeface="Times New Roman" pitchFamily="18" charset="0"/>
              </a:rPr>
              <a:t> </a:t>
            </a:r>
            <a:r>
              <a:rPr lang="en-US" altLang="zh-CN" sz="1600" dirty="0" smtClean="0">
                <a:solidFill>
                  <a:srgbClr val="000000"/>
                </a:solidFill>
                <a:cs typeface="Times New Roman" pitchFamily="18" charset="0"/>
              </a:rPr>
              <a:t>The</a:t>
            </a:r>
            <a:r>
              <a:rPr lang="en-US" altLang="zh-CN" sz="1600" dirty="0" smtClean="0">
                <a:cs typeface="Times New Roman" pitchFamily="18" charset="0"/>
              </a:rPr>
              <a:t> </a:t>
            </a:r>
            <a:r>
              <a:rPr lang="en-US" altLang="zh-CN" sz="1600" dirty="0" smtClean="0">
                <a:solidFill>
                  <a:srgbClr val="000000"/>
                </a:solidFill>
                <a:cs typeface="Times New Roman" pitchFamily="18" charset="0"/>
              </a:rPr>
              <a:t>transactions</a:t>
            </a:r>
            <a:r>
              <a:rPr lang="zh-CN" altLang="en-US" sz="1600" dirty="0" smtClean="0">
                <a:solidFill>
                  <a:srgbClr val="000000"/>
                </a:solidFill>
                <a:cs typeface="Times New Roman" pitchFamily="18" charset="0"/>
              </a:rPr>
              <a:t> </a:t>
            </a:r>
            <a:r>
              <a:rPr lang="en-US" altLang="zh-CN" sz="1600" dirty="0" smtClean="0">
                <a:solidFill>
                  <a:srgbClr val="000000"/>
                </a:solidFill>
                <a:cs typeface="Times New Roman" pitchFamily="18" charset="0"/>
              </a:rPr>
              <a:t>also</a:t>
            </a:r>
            <a:r>
              <a:rPr lang="en-US" altLang="zh-CN" sz="1600" dirty="0" smtClean="0">
                <a:cs typeface="Times New Roman" pitchFamily="18" charset="0"/>
              </a:rPr>
              <a:t> </a:t>
            </a:r>
            <a:r>
              <a:rPr lang="en-US" altLang="zh-CN" sz="1600" dirty="0" smtClean="0">
                <a:solidFill>
                  <a:srgbClr val="000000"/>
                </a:solidFill>
                <a:cs typeface="Times New Roman" pitchFamily="18" charset="0"/>
              </a:rPr>
              <a:t>include</a:t>
            </a:r>
            <a:r>
              <a:rPr lang="en-US" altLang="zh-CN" sz="1600" dirty="0" smtClean="0">
                <a:cs typeface="Times New Roman" pitchFamily="18" charset="0"/>
              </a:rPr>
              <a:t> </a:t>
            </a:r>
            <a:r>
              <a:rPr lang="en-US" altLang="zh-CN" sz="1600" dirty="0" smtClean="0">
                <a:solidFill>
                  <a:srgbClr val="000000"/>
                </a:solidFill>
                <a:cs typeface="Times New Roman" pitchFamily="18" charset="0"/>
              </a:rPr>
              <a:t>the</a:t>
            </a:r>
            <a:r>
              <a:rPr lang="en-US" altLang="zh-CN" sz="1600" dirty="0" smtClean="0">
                <a:cs typeface="Times New Roman" pitchFamily="18" charset="0"/>
              </a:rPr>
              <a:t> </a:t>
            </a:r>
            <a:r>
              <a:rPr lang="en-US" altLang="zh-CN" sz="1600" dirty="0" smtClean="0">
                <a:solidFill>
                  <a:srgbClr val="000000"/>
                </a:solidFill>
                <a:cs typeface="Times New Roman" pitchFamily="18" charset="0"/>
              </a:rPr>
              <a:t>author</a:t>
            </a:r>
            <a:r>
              <a:rPr lang="en-US" altLang="zh-CN" sz="1600" dirty="0" smtClean="0">
                <a:cs typeface="Times New Roman" pitchFamily="18" charset="0"/>
              </a:rPr>
              <a:t> </a:t>
            </a:r>
            <a:r>
              <a:rPr lang="en-US" altLang="zh-CN" sz="1600" dirty="0" smtClean="0">
                <a:solidFill>
                  <a:srgbClr val="000000"/>
                </a:solidFill>
                <a:cs typeface="Times New Roman" pitchFamily="18" charset="0"/>
              </a:rPr>
              <a:t>biographies.</a:t>
            </a:r>
          </a:p>
          <a:p>
            <a:pPr>
              <a:lnSpc>
                <a:spcPts val="2100"/>
              </a:lnSpc>
              <a:spcBef>
                <a:spcPct val="0"/>
              </a:spcBef>
              <a:buNone/>
            </a:pPr>
            <a:r>
              <a:rPr lang="en-US" altLang="zh-CN" sz="1600" b="1" dirty="0" smtClean="0">
                <a:solidFill>
                  <a:srgbClr val="000000"/>
                </a:solidFill>
                <a:cs typeface="Times New Roman" pitchFamily="18" charset="0"/>
              </a:rPr>
              <a:t>Tutorial:</a:t>
            </a:r>
            <a:r>
              <a:rPr lang="en-US" altLang="zh-CN" sz="1600" dirty="0" smtClean="0">
                <a:cs typeface="Times New Roman" pitchFamily="18" charset="0"/>
              </a:rPr>
              <a:t>  </a:t>
            </a:r>
            <a:r>
              <a:rPr lang="en-US" altLang="zh-CN" sz="1600" dirty="0" smtClean="0">
                <a:solidFill>
                  <a:srgbClr val="000000"/>
                </a:solidFill>
                <a:cs typeface="Times New Roman" pitchFamily="18" charset="0"/>
              </a:rPr>
              <a:t>Unique</a:t>
            </a:r>
            <a:r>
              <a:rPr lang="en-US" altLang="zh-CN" sz="1600" dirty="0" smtClean="0">
                <a:cs typeface="Times New Roman" pitchFamily="18" charset="0"/>
              </a:rPr>
              <a:t> </a:t>
            </a:r>
            <a:r>
              <a:rPr lang="en-US" altLang="zh-CN" sz="1600" dirty="0" smtClean="0">
                <a:solidFill>
                  <a:srgbClr val="000000"/>
                </a:solidFill>
                <a:cs typeface="Times New Roman" pitchFamily="18" charset="0"/>
              </a:rPr>
              <a:t>presentation</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known</a:t>
            </a:r>
            <a:r>
              <a:rPr lang="en-US" altLang="zh-CN" sz="1600" dirty="0" smtClean="0">
                <a:cs typeface="Times New Roman" pitchFamily="18" charset="0"/>
              </a:rPr>
              <a:t> </a:t>
            </a:r>
            <a:r>
              <a:rPr lang="en-US" altLang="zh-CN" sz="1600" dirty="0" smtClean="0">
                <a:solidFill>
                  <a:srgbClr val="000000"/>
                </a:solidFill>
                <a:cs typeface="Times New Roman" pitchFamily="18" charset="0"/>
              </a:rPr>
              <a:t>material. Valuable</a:t>
            </a:r>
            <a:r>
              <a:rPr lang="en-US" altLang="zh-CN" sz="1600" dirty="0" smtClean="0">
                <a:cs typeface="Times New Roman" pitchFamily="18" charset="0"/>
              </a:rPr>
              <a:t> </a:t>
            </a:r>
            <a:r>
              <a:rPr lang="en-US" altLang="zh-CN" sz="1600" dirty="0" smtClean="0">
                <a:solidFill>
                  <a:srgbClr val="000000"/>
                </a:solidFill>
                <a:cs typeface="Times New Roman" pitchFamily="18" charset="0"/>
              </a:rPr>
              <a:t>methodologies,</a:t>
            </a:r>
            <a:r>
              <a:rPr lang="en-US" altLang="zh-CN" sz="1600" dirty="0" smtClean="0">
                <a:cs typeface="Times New Roman" pitchFamily="18" charset="0"/>
              </a:rPr>
              <a:t> </a:t>
            </a:r>
            <a:r>
              <a:rPr lang="en-US" altLang="zh-CN" sz="1600" dirty="0" smtClean="0">
                <a:solidFill>
                  <a:srgbClr val="000000"/>
                </a:solidFill>
                <a:cs typeface="Times New Roman" pitchFamily="18" charset="0"/>
              </a:rPr>
              <a:t>exhaustive</a:t>
            </a:r>
            <a:r>
              <a:rPr lang="en-US" altLang="zh-CN" sz="1600" dirty="0" smtClean="0">
                <a:cs typeface="Times New Roman" pitchFamily="18" charset="0"/>
              </a:rPr>
              <a:t> </a:t>
            </a:r>
            <a:r>
              <a:rPr lang="en-US" altLang="zh-CN" sz="1600" dirty="0" smtClean="0">
                <a:solidFill>
                  <a:srgbClr val="000000"/>
                </a:solidFill>
                <a:cs typeface="Times New Roman" pitchFamily="18" charset="0"/>
              </a:rPr>
              <a:t>references</a:t>
            </a:r>
          </a:p>
          <a:p>
            <a:pPr>
              <a:lnSpc>
                <a:spcPts val="2100"/>
              </a:lnSpc>
              <a:spcBef>
                <a:spcPct val="0"/>
              </a:spcBef>
              <a:buNone/>
            </a:pPr>
            <a:r>
              <a:rPr lang="en-US" altLang="zh-CN" sz="1600" b="1" dirty="0" smtClean="0">
                <a:solidFill>
                  <a:srgbClr val="000000"/>
                </a:solidFill>
                <a:cs typeface="Times New Roman" pitchFamily="18" charset="0"/>
              </a:rPr>
              <a:t>Application</a:t>
            </a:r>
            <a:r>
              <a:rPr lang="en-US" altLang="zh-CN" sz="1600" dirty="0" smtClean="0">
                <a:cs typeface="Times New Roman" pitchFamily="18" charset="0"/>
              </a:rPr>
              <a:t> </a:t>
            </a:r>
            <a:r>
              <a:rPr lang="en-US" altLang="zh-CN" sz="1600" b="1" dirty="0" smtClean="0">
                <a:solidFill>
                  <a:srgbClr val="000000"/>
                </a:solidFill>
                <a:cs typeface="Times New Roman" pitchFamily="18" charset="0"/>
              </a:rPr>
              <a:t>Note:</a:t>
            </a:r>
            <a:r>
              <a:rPr lang="en-US" altLang="zh-CN" sz="1600" dirty="0" smtClean="0">
                <a:cs typeface="Times New Roman" pitchFamily="18" charset="0"/>
              </a:rPr>
              <a:t> </a:t>
            </a:r>
            <a:r>
              <a:rPr lang="en-US" altLang="zh-CN" sz="1600" dirty="0" smtClean="0">
                <a:solidFill>
                  <a:srgbClr val="000000"/>
                </a:solidFill>
                <a:cs typeface="Times New Roman" pitchFamily="18" charset="0"/>
              </a:rPr>
              <a:t>Describe</a:t>
            </a:r>
            <a:r>
              <a:rPr lang="en-US" altLang="zh-CN" sz="1600" dirty="0" smtClean="0">
                <a:cs typeface="Times New Roman" pitchFamily="18" charset="0"/>
              </a:rPr>
              <a:t> </a:t>
            </a:r>
            <a:r>
              <a:rPr lang="en-US" altLang="zh-CN" sz="1600" dirty="0" smtClean="0">
                <a:solidFill>
                  <a:srgbClr val="000000"/>
                </a:solidFill>
                <a:cs typeface="Times New Roman" pitchFamily="18" charset="0"/>
              </a:rPr>
              <a:t>current</a:t>
            </a:r>
            <a:r>
              <a:rPr lang="en-US" altLang="zh-CN" sz="1600" dirty="0" smtClean="0">
                <a:cs typeface="Times New Roman" pitchFamily="18" charset="0"/>
              </a:rPr>
              <a:t> </a:t>
            </a:r>
            <a:r>
              <a:rPr lang="en-US" altLang="zh-CN" sz="1600" dirty="0" smtClean="0">
                <a:solidFill>
                  <a:srgbClr val="000000"/>
                </a:solidFill>
                <a:cs typeface="Times New Roman" pitchFamily="18" charset="0"/>
              </a:rPr>
              <a:t>application of</a:t>
            </a:r>
            <a:r>
              <a:rPr lang="en-US" altLang="zh-CN" sz="1600" dirty="0" smtClean="0">
                <a:cs typeface="Times New Roman" pitchFamily="18" charset="0"/>
              </a:rPr>
              <a:t> </a:t>
            </a:r>
            <a:r>
              <a:rPr lang="en-US" altLang="zh-CN" sz="1600" dirty="0" smtClean="0">
                <a:solidFill>
                  <a:srgbClr val="000000"/>
                </a:solidFill>
                <a:cs typeface="Times New Roman" pitchFamily="18" charset="0"/>
              </a:rPr>
              <a:t>technology:</a:t>
            </a:r>
            <a:r>
              <a:rPr lang="en-US" altLang="zh-CN" sz="1600" dirty="0" smtClean="0">
                <a:cs typeface="Times New Roman" pitchFamily="18" charset="0"/>
              </a:rPr>
              <a:t> </a:t>
            </a:r>
            <a:r>
              <a:rPr lang="en-US" altLang="zh-CN" sz="1600" dirty="0" smtClean="0">
                <a:solidFill>
                  <a:srgbClr val="000000"/>
                </a:solidFill>
                <a:cs typeface="Times New Roman" pitchFamily="18" charset="0"/>
              </a:rPr>
              <a:t>circuits,</a:t>
            </a:r>
            <a:r>
              <a:rPr lang="en-US" altLang="zh-CN" sz="1600" dirty="0" smtClean="0">
                <a:cs typeface="Times New Roman" pitchFamily="18" charset="0"/>
              </a:rPr>
              <a:t> </a:t>
            </a:r>
            <a:r>
              <a:rPr lang="en-US" altLang="zh-CN" sz="1600" dirty="0" smtClean="0">
                <a:solidFill>
                  <a:srgbClr val="000000"/>
                </a:solidFill>
                <a:cs typeface="Times New Roman" pitchFamily="18" charset="0"/>
              </a:rPr>
              <a:t>systems,</a:t>
            </a:r>
            <a:r>
              <a:rPr lang="en-US" altLang="zh-CN" sz="1600" dirty="0" smtClean="0">
                <a:cs typeface="Times New Roman" pitchFamily="18" charset="0"/>
              </a:rPr>
              <a:t> </a:t>
            </a:r>
            <a:r>
              <a:rPr lang="en-US" altLang="zh-CN" sz="1600" dirty="0" smtClean="0">
                <a:solidFill>
                  <a:srgbClr val="000000"/>
                </a:solidFill>
                <a:cs typeface="Times New Roman" pitchFamily="18" charset="0"/>
              </a:rPr>
              <a:t>models, concepts.</a:t>
            </a:r>
          </a:p>
          <a:p>
            <a:pPr>
              <a:lnSpc>
                <a:spcPts val="2100"/>
              </a:lnSpc>
              <a:spcBef>
                <a:spcPct val="0"/>
              </a:spcBef>
              <a:buNone/>
            </a:pPr>
            <a:r>
              <a:rPr lang="en-US" altLang="zh-CN" sz="1600" b="1" dirty="0" smtClean="0">
                <a:solidFill>
                  <a:srgbClr val="000000"/>
                </a:solidFill>
                <a:cs typeface="Times New Roman" pitchFamily="18" charset="0"/>
              </a:rPr>
              <a:t>Review:</a:t>
            </a:r>
            <a:r>
              <a:rPr lang="en-US" altLang="zh-CN" sz="1600" dirty="0" smtClean="0">
                <a:cs typeface="Times New Roman" pitchFamily="18" charset="0"/>
              </a:rPr>
              <a:t>  </a:t>
            </a:r>
            <a:r>
              <a:rPr lang="en-US" altLang="zh-CN" sz="1600" dirty="0" smtClean="0">
                <a:solidFill>
                  <a:srgbClr val="000000"/>
                </a:solidFill>
                <a:cs typeface="Times New Roman" pitchFamily="18" charset="0"/>
              </a:rPr>
              <a:t>Historical</a:t>
            </a:r>
            <a:r>
              <a:rPr lang="en-US" altLang="zh-CN" sz="1600" dirty="0" smtClean="0">
                <a:cs typeface="Times New Roman" pitchFamily="18" charset="0"/>
              </a:rPr>
              <a:t> </a:t>
            </a:r>
            <a:r>
              <a:rPr lang="en-US" altLang="zh-CN" sz="1600" dirty="0" smtClean="0">
                <a:solidFill>
                  <a:srgbClr val="000000"/>
                </a:solidFill>
                <a:cs typeface="Times New Roman" pitchFamily="18" charset="0"/>
              </a:rPr>
              <a:t>account</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field,</a:t>
            </a:r>
            <a:r>
              <a:rPr lang="en-US" altLang="zh-CN" sz="1600" dirty="0" smtClean="0">
                <a:cs typeface="Times New Roman" pitchFamily="18" charset="0"/>
              </a:rPr>
              <a:t> </a:t>
            </a:r>
            <a:r>
              <a:rPr lang="en-US" altLang="zh-CN" sz="1600" dirty="0" smtClean="0">
                <a:solidFill>
                  <a:srgbClr val="000000"/>
                </a:solidFill>
                <a:cs typeface="Times New Roman" pitchFamily="18" charset="0"/>
              </a:rPr>
              <a:t>exhaustive references, explanation</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state-of-the-art,</a:t>
            </a:r>
            <a:r>
              <a:rPr lang="en-US" altLang="zh-CN" sz="1600" dirty="0" smtClean="0"/>
              <a:t> </a:t>
            </a:r>
            <a:r>
              <a:rPr lang="en-US" altLang="zh-CN" sz="1600" dirty="0" smtClean="0">
                <a:solidFill>
                  <a:srgbClr val="000000"/>
                </a:solidFill>
                <a:cs typeface="Times New Roman" pitchFamily="18" charset="0"/>
              </a:rPr>
              <a:t>indications</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future</a:t>
            </a:r>
            <a:r>
              <a:rPr lang="en-US" altLang="zh-CN" sz="1600" dirty="0" smtClean="0">
                <a:cs typeface="Times New Roman" pitchFamily="18" charset="0"/>
              </a:rPr>
              <a:t> </a:t>
            </a:r>
            <a:r>
              <a:rPr lang="en-US" altLang="zh-CN" sz="1600" dirty="0" smtClean="0">
                <a:solidFill>
                  <a:srgbClr val="000000"/>
                </a:solidFill>
                <a:cs typeface="Times New Roman" pitchFamily="18" charset="0"/>
              </a:rPr>
              <a:t>research</a:t>
            </a:r>
          </a:p>
          <a:p>
            <a:endParaRPr lang="zh-CN" altLang="en-US" sz="1800" dirty="0" smtClean="0"/>
          </a:p>
        </p:txBody>
      </p:sp>
    </p:spTree>
  </p:cSld>
  <p:clrMapOvr>
    <a:masterClrMapping/>
  </p:clrMapOvr>
  <p:transition spd="med">
    <p:cover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Single Corner Rectangle 18"/>
          <p:cNvSpPr/>
          <p:nvPr/>
        </p:nvSpPr>
        <p:spPr>
          <a:xfrm>
            <a:off x="495300" y="1697211"/>
            <a:ext cx="2862254" cy="499889"/>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ltLang="zh-CN" sz="2400">
              <a:solidFill>
                <a:srgbClr val="FFFFFF"/>
              </a:solidFill>
              <a:ea typeface="宋体" pitchFamily="2" charset="-122"/>
            </a:endParaRPr>
          </a:p>
        </p:txBody>
      </p:sp>
      <p:sp>
        <p:nvSpPr>
          <p:cNvPr id="27653" name="Rectangle 3"/>
          <p:cNvSpPr>
            <a:spLocks noGrp="1" noChangeArrowheads="1"/>
          </p:cNvSpPr>
          <p:nvPr>
            <p:ph type="body" idx="1"/>
          </p:nvPr>
        </p:nvSpPr>
        <p:spPr bwMode="black">
          <a:xfrm>
            <a:off x="596900" y="2219325"/>
            <a:ext cx="8458200" cy="3970338"/>
          </a:xfrm>
        </p:spPr>
        <p:txBody>
          <a:bodyPr lIns="0" tIns="0" rIns="0" bIns="0"/>
          <a:lstStyle/>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smtClean="0">
                <a:latin typeface="Verdana" pitchFamily="34" charset="0"/>
                <a:ea typeface="ＭＳ Ｐゴシック" pitchFamily="34" charset="-128"/>
              </a:rPr>
              <a:t>in Artificial Intelligence</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Automation and Control</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Computer Hardware</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Cybernetics</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smtClean="0">
                <a:latin typeface="Verdana" pitchFamily="34" charset="0"/>
                <a:ea typeface="ＭＳ Ｐゴシック" pitchFamily="34" charset="-128"/>
              </a:rPr>
              <a:t>i</a:t>
            </a:r>
            <a:r>
              <a:rPr lang="en-US" altLang="en-US" sz="1700" dirty="0">
                <a:latin typeface="Verdana" pitchFamily="34" charset="0"/>
                <a:ea typeface="ＭＳ Ｐゴシック" pitchFamily="34" charset="-128"/>
              </a:rPr>
              <a:t>n Industrial Engineering</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smtClean="0">
                <a:latin typeface="Verdana" pitchFamily="34" charset="0"/>
                <a:ea typeface="ＭＳ Ｐゴシック" pitchFamily="34" charset="-128"/>
              </a:rPr>
              <a:t>i</a:t>
            </a:r>
            <a:r>
              <a:rPr lang="en-US" altLang="en-US" sz="1700" dirty="0">
                <a:latin typeface="Verdana" pitchFamily="34" charset="0"/>
                <a:ea typeface="ＭＳ Ｐゴシック" pitchFamily="34" charset="-128"/>
              </a:rPr>
              <a:t>n Manufacturing Engineering</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Telecommunications</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a:t>
            </a:r>
            <a:r>
              <a:rPr lang="en-US" altLang="en-US" sz="1700" dirty="0">
                <a:solidFill>
                  <a:schemeClr val="bg2">
                    <a:lumMod val="75000"/>
                  </a:schemeClr>
                </a:solidFill>
                <a:latin typeface="Verdana" pitchFamily="34" charset="0"/>
                <a:ea typeface="ＭＳ Ｐゴシック" pitchFamily="34" charset="-128"/>
              </a:rPr>
              <a:t> </a:t>
            </a:r>
            <a:r>
              <a:rPr lang="en-US" altLang="en-US" sz="1700" dirty="0">
                <a:latin typeface="Verdana" pitchFamily="34" charset="0"/>
                <a:ea typeface="ＭＳ Ｐゴシック" pitchFamily="34" charset="-128"/>
              </a:rPr>
              <a:t>in Aerospace</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 </a:t>
            </a:r>
            <a:r>
              <a:rPr lang="en-US" altLang="en-US" sz="1700" dirty="0">
                <a:latin typeface="Verdana" pitchFamily="34" charset="0"/>
                <a:ea typeface="ＭＳ Ｐゴシック" pitchFamily="34" charset="-128"/>
              </a:rPr>
              <a:t>in Information Systems</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 </a:t>
            </a:r>
            <a:r>
              <a:rPr lang="en-US" altLang="en-US" sz="1700" dirty="0" smtClean="0">
                <a:latin typeface="Verdana" pitchFamily="34" charset="0"/>
                <a:ea typeface="ＭＳ Ｐゴシック" pitchFamily="34" charset="-128"/>
              </a:rPr>
              <a:t>in</a:t>
            </a:r>
            <a:r>
              <a:rPr lang="en-US" altLang="en-US" sz="1700" dirty="0">
                <a:latin typeface="Verdana" pitchFamily="34" charset="0"/>
                <a:ea typeface="ＭＳ Ｐゴシック" pitchFamily="34" charset="-128"/>
              </a:rPr>
              <a:t> Medical Imaging</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 </a:t>
            </a:r>
            <a:r>
              <a:rPr lang="en-US" altLang="en-US" sz="1700" dirty="0">
                <a:latin typeface="Verdana" pitchFamily="34" charset="0"/>
                <a:ea typeface="ＭＳ Ｐゴシック" pitchFamily="34" charset="-128"/>
              </a:rPr>
              <a:t>in Robotics</a:t>
            </a:r>
          </a:p>
          <a:p>
            <a:pPr marL="0" indent="0" eaLnBrk="1" hangingPunct="1">
              <a:lnSpc>
                <a:spcPts val="2800"/>
              </a:lnSpc>
              <a:spcBef>
                <a:spcPct val="0"/>
              </a:spcBef>
              <a:buFontTx/>
              <a:buNone/>
            </a:pPr>
            <a:endParaRPr lang="en-US" altLang="en-US" sz="1800" dirty="0" smtClean="0">
              <a:solidFill>
                <a:srgbClr val="002060"/>
              </a:solidFill>
              <a:latin typeface="Verdana" pitchFamily="34" charset="0"/>
              <a:ea typeface="ＭＳ Ｐゴシック" pitchFamily="34" charset="-128"/>
            </a:endParaRPr>
          </a:p>
        </p:txBody>
      </p:sp>
      <p:grpSp>
        <p:nvGrpSpPr>
          <p:cNvPr id="2" name="Group 1"/>
          <p:cNvGrpSpPr>
            <a:grpSpLocks/>
          </p:cNvGrpSpPr>
          <p:nvPr/>
        </p:nvGrpSpPr>
        <p:grpSpPr bwMode="auto">
          <a:xfrm>
            <a:off x="5700713" y="1416050"/>
            <a:ext cx="3149600" cy="4046538"/>
            <a:chOff x="5751172" y="1715831"/>
            <a:chExt cx="2757179" cy="3543035"/>
          </a:xfrm>
        </p:grpSpPr>
        <p:pic>
          <p:nvPicPr>
            <p:cNvPr id="27659" name="Picture 8" descr="http://ieeexplore.ieee.org/ielx5/42/5968123/5968123.jpg"/>
            <p:cNvPicPr>
              <a:picLocks noChangeAspect="1" noChangeArrowheads="1"/>
            </p:cNvPicPr>
            <p:nvPr/>
          </p:nvPicPr>
          <p:blipFill>
            <a:blip r:embed="rId3"/>
            <a:srcRect/>
            <a:stretch>
              <a:fillRect/>
            </a:stretch>
          </p:blipFill>
          <p:spPr bwMode="auto">
            <a:xfrm>
              <a:off x="6044550" y="3922145"/>
              <a:ext cx="1069377" cy="1336721"/>
            </a:xfrm>
            <a:prstGeom prst="rect">
              <a:avLst/>
            </a:prstGeom>
            <a:noFill/>
            <a:ln w="9525">
              <a:noFill/>
              <a:miter lim="800000"/>
              <a:headEnd/>
              <a:tailEnd/>
            </a:ln>
          </p:spPr>
        </p:pic>
        <p:pic>
          <p:nvPicPr>
            <p:cNvPr id="27660" name="Picture 16" descr="http://s1.gigaimg.com/avaxhome/47/45/001a4547_medium.jpeg"/>
            <p:cNvPicPr>
              <a:picLocks noChangeAspect="1" noChangeArrowheads="1"/>
            </p:cNvPicPr>
            <p:nvPr/>
          </p:nvPicPr>
          <p:blipFill>
            <a:blip r:embed="rId4"/>
            <a:srcRect/>
            <a:stretch>
              <a:fillRect/>
            </a:stretch>
          </p:blipFill>
          <p:spPr bwMode="auto">
            <a:xfrm>
              <a:off x="5751172" y="2091957"/>
              <a:ext cx="1375455" cy="1741288"/>
            </a:xfrm>
            <a:prstGeom prst="rect">
              <a:avLst/>
            </a:prstGeom>
            <a:noFill/>
            <a:ln w="9525">
              <a:noFill/>
              <a:miter lim="800000"/>
              <a:headEnd/>
              <a:tailEnd/>
            </a:ln>
          </p:spPr>
        </p:pic>
        <p:pic>
          <p:nvPicPr>
            <p:cNvPr id="27661" name="Picture 12" descr="http://www.ieee.org/ucm/groups/public/@ieee/@web/@org/@pubs/documents/images/42071962.jpg"/>
            <p:cNvPicPr>
              <a:picLocks noChangeAspect="1" noChangeArrowheads="1"/>
            </p:cNvPicPr>
            <p:nvPr/>
          </p:nvPicPr>
          <p:blipFill>
            <a:blip r:embed="rId5"/>
            <a:srcRect/>
            <a:stretch>
              <a:fillRect/>
            </a:stretch>
          </p:blipFill>
          <p:spPr bwMode="auto">
            <a:xfrm>
              <a:off x="7189541" y="1715831"/>
              <a:ext cx="1102909" cy="1438106"/>
            </a:xfrm>
            <a:prstGeom prst="rect">
              <a:avLst/>
            </a:prstGeom>
            <a:noFill/>
            <a:ln w="9525">
              <a:noFill/>
              <a:miter lim="800000"/>
              <a:headEnd/>
              <a:tailEnd/>
            </a:ln>
          </p:spPr>
        </p:pic>
        <p:pic>
          <p:nvPicPr>
            <p:cNvPr id="27662" name="Picture 5" descr="Signal Processing Magazine, IEEE"/>
            <p:cNvPicPr>
              <a:picLocks noChangeAspect="1" noChangeArrowheads="1"/>
            </p:cNvPicPr>
            <p:nvPr/>
          </p:nvPicPr>
          <p:blipFill>
            <a:blip r:embed="rId6"/>
            <a:srcRect/>
            <a:stretch>
              <a:fillRect/>
            </a:stretch>
          </p:blipFill>
          <p:spPr bwMode="auto">
            <a:xfrm>
              <a:off x="7206295" y="3186202"/>
              <a:ext cx="1302056" cy="1776314"/>
            </a:xfrm>
            <a:prstGeom prst="rect">
              <a:avLst/>
            </a:prstGeom>
            <a:noFill/>
            <a:ln w="9525">
              <a:noFill/>
              <a:miter lim="800000"/>
              <a:headEnd/>
              <a:tailEnd/>
            </a:ln>
          </p:spPr>
        </p:pic>
      </p:grpSp>
      <p:sp>
        <p:nvSpPr>
          <p:cNvPr id="27655" name="Text Box 4"/>
          <p:cNvSpPr txBox="1">
            <a:spLocks noChangeArrowheads="1"/>
          </p:cNvSpPr>
          <p:nvPr/>
        </p:nvSpPr>
        <p:spPr bwMode="white">
          <a:xfrm>
            <a:off x="457200" y="6218238"/>
            <a:ext cx="4038600" cy="527050"/>
          </a:xfrm>
          <a:prstGeom prst="rect">
            <a:avLst/>
          </a:prstGeom>
          <a:noFill/>
          <a:ln w="9525">
            <a:noFill/>
            <a:miter lim="800000"/>
            <a:headEnd/>
            <a:tailEnd/>
          </a:ln>
        </p:spPr>
        <p:txBody>
          <a:bodyPr>
            <a:spAutoFit/>
          </a:bodyPr>
          <a:lstStyle/>
          <a:p>
            <a:pPr defTabSz="457200">
              <a:lnSpc>
                <a:spcPct val="80000"/>
              </a:lnSpc>
              <a:spcBef>
                <a:spcPct val="50000"/>
              </a:spcBef>
              <a:buClr>
                <a:srgbClr val="808080"/>
              </a:buClr>
              <a:buSzPct val="80000"/>
              <a:buFont typeface="Wingdings" pitchFamily="2" charset="2"/>
              <a:buNone/>
            </a:pPr>
            <a:r>
              <a:rPr lang="en-US" altLang="en-US" sz="1200" dirty="0">
                <a:latin typeface="Verdana" pitchFamily="34" charset="0"/>
                <a:ea typeface="ＭＳ Ｐゴシック" pitchFamily="34" charset="-128"/>
              </a:rPr>
              <a:t>Based on the </a:t>
            </a:r>
            <a:r>
              <a:rPr lang="en-US" altLang="en-US" sz="1200" dirty="0" smtClean="0">
                <a:latin typeface="Verdana" pitchFamily="34" charset="0"/>
                <a:ea typeface="ＭＳ Ｐゴシック" pitchFamily="34" charset="-128"/>
              </a:rPr>
              <a:t>2013 </a:t>
            </a:r>
            <a:r>
              <a:rPr lang="en-US" altLang="en-US" sz="1200" dirty="0">
                <a:latin typeface="Verdana" pitchFamily="34" charset="0"/>
                <a:ea typeface="ＭＳ Ｐゴシック" pitchFamily="34" charset="-128"/>
              </a:rPr>
              <a:t>study released June </a:t>
            </a:r>
            <a:r>
              <a:rPr lang="en-US" altLang="en-US" sz="1200" dirty="0" smtClean="0">
                <a:latin typeface="Verdana" pitchFamily="34" charset="0"/>
                <a:ea typeface="ＭＳ Ｐゴシック" pitchFamily="34" charset="-128"/>
              </a:rPr>
              <a:t>2014</a:t>
            </a:r>
            <a:endParaRPr lang="en-US" altLang="en-US" sz="1200" dirty="0">
              <a:latin typeface="Verdana" pitchFamily="34" charset="0"/>
              <a:ea typeface="ＭＳ Ｐゴシック" pitchFamily="34" charset="-128"/>
            </a:endParaRPr>
          </a:p>
          <a:p>
            <a:pPr algn="ctr" defTabSz="457200">
              <a:lnSpc>
                <a:spcPct val="80000"/>
              </a:lnSpc>
              <a:spcBef>
                <a:spcPct val="50000"/>
              </a:spcBef>
              <a:buClr>
                <a:srgbClr val="808080"/>
              </a:buClr>
              <a:buSzPct val="80000"/>
              <a:buFont typeface="Wingdings" pitchFamily="2" charset="2"/>
              <a:buNone/>
            </a:pPr>
            <a:endParaRPr lang="en-US" altLang="en-US" sz="1400" dirty="0">
              <a:solidFill>
                <a:schemeClr val="bg2">
                  <a:lumMod val="75000"/>
                </a:schemeClr>
              </a:solidFill>
              <a:ea typeface="ＭＳ Ｐゴシック" pitchFamily="34" charset="-128"/>
            </a:endParaRPr>
          </a:p>
        </p:txBody>
      </p:sp>
      <p:sp>
        <p:nvSpPr>
          <p:cNvPr id="27656" name="Rectangle 15"/>
          <p:cNvSpPr>
            <a:spLocks noChangeArrowheads="1"/>
          </p:cNvSpPr>
          <p:nvPr/>
        </p:nvSpPr>
        <p:spPr bwMode="auto">
          <a:xfrm>
            <a:off x="5214938" y="5483225"/>
            <a:ext cx="3840162" cy="683264"/>
          </a:xfrm>
          <a:prstGeom prst="rect">
            <a:avLst/>
          </a:prstGeom>
          <a:noFill/>
          <a:ln w="9525">
            <a:noFill/>
            <a:miter lim="800000"/>
            <a:headEnd/>
            <a:tailEnd/>
          </a:ln>
        </p:spPr>
        <p:txBody>
          <a:bodyPr wrap="square">
            <a:spAutoFit/>
          </a:bodyPr>
          <a:lstStyle/>
          <a:p>
            <a:pPr defTabSz="457200">
              <a:spcBef>
                <a:spcPct val="50000"/>
              </a:spcBef>
              <a:buClr>
                <a:srgbClr val="808080"/>
              </a:buClr>
              <a:buSzPct val="80000"/>
              <a:buFont typeface="Wingdings" pitchFamily="2" charset="2"/>
              <a:buNone/>
            </a:pPr>
            <a:r>
              <a:rPr lang="en-US" altLang="en-US" sz="1200" dirty="0">
                <a:latin typeface="Verdana" pitchFamily="34" charset="0"/>
                <a:ea typeface="ＭＳ Ｐゴシック" pitchFamily="34" charset="-128"/>
              </a:rPr>
              <a:t>The Thomson Reuters Journal Citation Reports presents quantifiable statistical data that provides a systematic, objective way to evaluate the world’s leading journals.</a:t>
            </a:r>
          </a:p>
        </p:txBody>
      </p:sp>
      <p:sp>
        <p:nvSpPr>
          <p:cNvPr id="27657" name="Rectangle 5"/>
          <p:cNvSpPr>
            <a:spLocks noChangeArrowheads="1"/>
          </p:cNvSpPr>
          <p:nvPr/>
        </p:nvSpPr>
        <p:spPr bwMode="black">
          <a:xfrm>
            <a:off x="457200" y="469900"/>
            <a:ext cx="8382000" cy="946150"/>
          </a:xfrm>
          <a:prstGeom prst="rect">
            <a:avLst/>
          </a:prstGeom>
          <a:noFill/>
          <a:ln w="9525">
            <a:noFill/>
            <a:miter lim="800000"/>
            <a:headEnd/>
            <a:tailEnd/>
          </a:ln>
        </p:spPr>
        <p:txBody>
          <a:bodyPr wrap="none"/>
          <a:lstStyle/>
          <a:p>
            <a:pPr marL="838200" indent="-838200" defTabSz="457200">
              <a:spcBef>
                <a:spcPct val="0"/>
              </a:spcBef>
              <a:buClr>
                <a:srgbClr val="808080"/>
              </a:buClr>
              <a:buSzPct val="80000"/>
              <a:buFont typeface="Wingdings" pitchFamily="2" charset="2"/>
              <a:buNone/>
            </a:pPr>
            <a:r>
              <a:rPr lang="en-US" altLang="zh-CN" sz="3200" b="1" dirty="0" smtClean="0">
                <a:solidFill>
                  <a:srgbClr val="C00000"/>
                </a:solidFill>
                <a:cs typeface="+mj-cs"/>
              </a:rPr>
              <a:t>IEEE </a:t>
            </a:r>
            <a:r>
              <a:rPr lang="zh-CN" altLang="en-US" sz="3200" b="1" dirty="0" smtClean="0">
                <a:solidFill>
                  <a:srgbClr val="C00000"/>
                </a:solidFill>
                <a:cs typeface="+mj-cs"/>
              </a:rPr>
              <a:t>期刊</a:t>
            </a:r>
            <a:r>
              <a:rPr lang="zh-CN" altLang="en-US" sz="3200" b="1" dirty="0">
                <a:solidFill>
                  <a:srgbClr val="C00000"/>
                </a:solidFill>
                <a:cs typeface="+mj-cs"/>
              </a:rPr>
              <a:t>影响因子学科排名</a:t>
            </a:r>
            <a:endParaRPr lang="en-US" altLang="en-US" sz="3200" b="1" dirty="0">
              <a:solidFill>
                <a:srgbClr val="C00000"/>
              </a:solidFill>
              <a:cs typeface="+mj-cs"/>
            </a:endParaRPr>
          </a:p>
          <a:p>
            <a:pPr marL="838200" indent="-838200" defTabSz="457200">
              <a:lnSpc>
                <a:spcPts val="2600"/>
              </a:lnSpc>
              <a:buClr>
                <a:srgbClr val="808080"/>
              </a:buClr>
              <a:buSzPct val="80000"/>
            </a:pPr>
            <a:r>
              <a:rPr lang="en-US" altLang="en-US" sz="2000" dirty="0">
                <a:solidFill>
                  <a:srgbClr val="E37222"/>
                </a:solidFill>
                <a:latin typeface="Verdana" panose="020B0604030504040204" pitchFamily="34" charset="0"/>
                <a:ea typeface="Verdana" panose="020B0604030504040204" pitchFamily="34" charset="0"/>
                <a:cs typeface="Verdana" panose="020B0604030504040204" pitchFamily="34" charset="0"/>
              </a:rPr>
              <a:t>Thomson Reuters Journal Citation Reports</a:t>
            </a:r>
            <a:r>
              <a:rPr lang="en-US" altLang="en-US" sz="2000" baseline="30000" dirty="0">
                <a:solidFill>
                  <a:srgbClr val="E37222"/>
                </a:solidFill>
                <a:latin typeface="Verdana" panose="020B0604030504040204" pitchFamily="34" charset="0"/>
                <a:ea typeface="Verdana" panose="020B0604030504040204" pitchFamily="34" charset="0"/>
                <a:cs typeface="Verdana" panose="020B0604030504040204" pitchFamily="34" charset="0"/>
              </a:rPr>
              <a:t>®</a:t>
            </a:r>
            <a:r>
              <a:rPr lang="en-US" altLang="en-US" sz="2000" dirty="0">
                <a:solidFill>
                  <a:srgbClr val="E37222"/>
                </a:solidFill>
                <a:latin typeface="Verdana" panose="020B0604030504040204" pitchFamily="34" charset="0"/>
                <a:ea typeface="Verdana" panose="020B0604030504040204" pitchFamily="34" charset="0"/>
                <a:cs typeface="Verdana" panose="020B0604030504040204" pitchFamily="34" charset="0"/>
              </a:rPr>
              <a:t> by Impact Factor</a:t>
            </a:r>
          </a:p>
          <a:p>
            <a:pPr marL="838200" indent="-838200" defTabSz="457200">
              <a:buClr>
                <a:srgbClr val="808080"/>
              </a:buClr>
              <a:buSzPct val="80000"/>
              <a:buFont typeface="Wingdings" pitchFamily="2" charset="2"/>
              <a:buNone/>
            </a:pPr>
            <a:endParaRPr lang="en-US" altLang="en-US" sz="3200" dirty="0">
              <a:solidFill>
                <a:srgbClr val="0066A1"/>
              </a:solidFill>
              <a:latin typeface="Verdana" pitchFamily="34" charset="0"/>
              <a:ea typeface="ＭＳ Ｐゴシック" pitchFamily="34" charset="-128"/>
            </a:endParaRPr>
          </a:p>
        </p:txBody>
      </p:sp>
      <p:sp>
        <p:nvSpPr>
          <p:cNvPr id="27658" name="Rectangle 16"/>
          <p:cNvSpPr>
            <a:spLocks noChangeArrowheads="1"/>
          </p:cNvSpPr>
          <p:nvPr/>
        </p:nvSpPr>
        <p:spPr bwMode="auto">
          <a:xfrm>
            <a:off x="698500" y="1671638"/>
            <a:ext cx="3860800" cy="432747"/>
          </a:xfrm>
          <a:prstGeom prst="rect">
            <a:avLst/>
          </a:prstGeom>
          <a:noFill/>
          <a:ln w="9525">
            <a:noFill/>
            <a:miter lim="800000"/>
            <a:headEnd/>
            <a:tailEnd/>
          </a:ln>
        </p:spPr>
        <p:txBody>
          <a:bodyPr>
            <a:spAutoFit/>
          </a:bodyPr>
          <a:lstStyle/>
          <a:p>
            <a:pPr defTabSz="457200">
              <a:lnSpc>
                <a:spcPts val="3000"/>
              </a:lnSpc>
              <a:buFont typeface="Wingdings" pitchFamily="2" charset="2"/>
              <a:buNone/>
            </a:pPr>
            <a:r>
              <a:rPr lang="en-US" altLang="en-US" sz="1700" b="1" dirty="0">
                <a:solidFill>
                  <a:srgbClr val="FFFFFF"/>
                </a:solidFill>
                <a:latin typeface="+mn-lt"/>
                <a:ea typeface="宋体" pitchFamily="2" charset="-122"/>
              </a:rPr>
              <a:t>IEEE </a:t>
            </a:r>
            <a:r>
              <a:rPr lang="zh-CN" altLang="en-US" sz="1700" b="1" dirty="0" smtClean="0">
                <a:solidFill>
                  <a:srgbClr val="FFFFFF"/>
                </a:solidFill>
                <a:latin typeface="+mn-lt"/>
                <a:ea typeface="宋体" pitchFamily="2" charset="-122"/>
              </a:rPr>
              <a:t>期刊相关领域排名</a:t>
            </a:r>
            <a:endParaRPr lang="en-US" altLang="en-US" sz="1700" b="1" dirty="0">
              <a:solidFill>
                <a:srgbClr val="FFFFFF"/>
              </a:solidFill>
              <a:latin typeface="+mn-lt"/>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533400" y="533400"/>
            <a:ext cx="8305800" cy="1143000"/>
          </a:xfrm>
        </p:spPr>
        <p:txBody>
          <a:bodyPr/>
          <a:lstStyle/>
          <a:p>
            <a:r>
              <a:rPr lang="zh-CN" sz="3200" dirty="0" smtClean="0">
                <a:latin typeface="Arial" charset="0"/>
                <a:ea typeface="宋体" charset="-122"/>
              </a:rPr>
              <a:t>在</a:t>
            </a:r>
            <a:r>
              <a:rPr altLang="zh-CN" sz="3200" dirty="0" smtClean="0">
                <a:latin typeface="Arial" charset="0"/>
                <a:ea typeface="宋体" charset="-122"/>
              </a:rPr>
              <a:t>IEEE Xplore</a:t>
            </a:r>
            <a:r>
              <a:rPr lang="zh-CN" sz="3200" dirty="0" smtClean="0">
                <a:latin typeface="Arial" charset="0"/>
                <a:ea typeface="宋体" charset="-122"/>
              </a:rPr>
              <a:t>寻找合适的期刊</a:t>
            </a:r>
            <a:r>
              <a:rPr altLang="zh-CN" sz="3200" dirty="0" smtClean="0">
                <a:latin typeface="Arial" charset="0"/>
                <a:ea typeface="宋体" charset="-122"/>
              </a:rPr>
              <a:t> </a:t>
            </a:r>
            <a:endParaRPr lang="zh-CN" sz="3200" dirty="0" smtClean="0">
              <a:latin typeface="Arial" charset="0"/>
              <a:ea typeface="宋体" charset="-122"/>
            </a:endParaRPr>
          </a:p>
        </p:txBody>
      </p:sp>
      <p:pic>
        <p:nvPicPr>
          <p:cNvPr id="17411" name="Picture 3"/>
          <p:cNvPicPr>
            <a:picLocks noChangeAspect="1" noChangeArrowheads="1"/>
          </p:cNvPicPr>
          <p:nvPr/>
        </p:nvPicPr>
        <p:blipFill>
          <a:blip r:embed="rId2"/>
          <a:srcRect/>
          <a:stretch>
            <a:fillRect/>
          </a:stretch>
        </p:blipFill>
        <p:spPr bwMode="auto">
          <a:xfrm>
            <a:off x="914400" y="1295400"/>
            <a:ext cx="6477000" cy="5141370"/>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914400" y="228600"/>
            <a:ext cx="6610350" cy="6400800"/>
          </a:xfrm>
          <a:prstGeom prst="rect">
            <a:avLst/>
          </a:prstGeom>
          <a:noFill/>
          <a:ln w="9525">
            <a:noFill/>
            <a:miter lim="800000"/>
            <a:headEnd/>
            <a:tailEnd/>
          </a:ln>
        </p:spPr>
      </p:pic>
      <p:sp>
        <p:nvSpPr>
          <p:cNvPr id="3" name="矩形 2"/>
          <p:cNvSpPr>
            <a:spLocks noChangeArrowheads="1"/>
          </p:cNvSpPr>
          <p:nvPr/>
        </p:nvSpPr>
        <p:spPr bwMode="auto">
          <a:xfrm>
            <a:off x="1066800" y="2514600"/>
            <a:ext cx="2057400" cy="7620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sp>
        <p:nvSpPr>
          <p:cNvPr id="4" name="矩形 3"/>
          <p:cNvSpPr>
            <a:spLocks noChangeArrowheads="1"/>
          </p:cNvSpPr>
          <p:nvPr/>
        </p:nvSpPr>
        <p:spPr bwMode="auto">
          <a:xfrm>
            <a:off x="3352800" y="5715000"/>
            <a:ext cx="2057400" cy="3810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sp>
        <p:nvSpPr>
          <p:cNvPr id="5" name="矩形 4"/>
          <p:cNvSpPr/>
          <p:nvPr/>
        </p:nvSpPr>
        <p:spPr bwMode="auto">
          <a:xfrm>
            <a:off x="4724400" y="228600"/>
            <a:ext cx="1066800" cy="457200"/>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4" name="Picture 3" descr="marconi"/>
          <p:cNvPicPr>
            <a:picLocks noChangeAspect="1" noChangeArrowheads="1"/>
          </p:cNvPicPr>
          <p:nvPr/>
        </p:nvPicPr>
        <p:blipFill>
          <a:blip r:embed="rId3"/>
          <a:srcRect/>
          <a:stretch>
            <a:fillRect/>
          </a:stretch>
        </p:blipFill>
        <p:spPr bwMode="auto">
          <a:xfrm>
            <a:off x="1066800" y="2895600"/>
            <a:ext cx="3429000" cy="2578100"/>
          </a:xfrm>
          <a:prstGeom prst="rect">
            <a:avLst/>
          </a:prstGeom>
          <a:noFill/>
          <a:ln w="9525">
            <a:solidFill>
              <a:schemeClr val="tx1"/>
            </a:solidFill>
            <a:miter lim="800000"/>
            <a:headEnd/>
            <a:tailEnd/>
          </a:ln>
        </p:spPr>
      </p:pic>
      <p:sp>
        <p:nvSpPr>
          <p:cNvPr id="26635" name="Text Box 4"/>
          <p:cNvSpPr txBox="1">
            <a:spLocks noChangeArrowheads="1"/>
          </p:cNvSpPr>
          <p:nvPr/>
        </p:nvSpPr>
        <p:spPr bwMode="auto">
          <a:xfrm>
            <a:off x="1514475" y="5622925"/>
            <a:ext cx="2536825" cy="396875"/>
          </a:xfrm>
          <a:prstGeom prst="rect">
            <a:avLst/>
          </a:prstGeom>
          <a:noFill/>
          <a:ln w="9525">
            <a:noFill/>
            <a:miter lim="800000"/>
            <a:headEnd/>
            <a:tailEnd/>
          </a:ln>
        </p:spPr>
        <p:txBody>
          <a:bodyPr wrap="none">
            <a:spAutoFit/>
          </a:bodyPr>
          <a:lstStyle/>
          <a:p>
            <a:pPr algn="ctr"/>
            <a:r>
              <a:rPr lang="en-US" altLang="en-US" sz="2000" b="1" dirty="0">
                <a:solidFill>
                  <a:schemeClr val="tx2"/>
                </a:solidFill>
              </a:rPr>
              <a:t> </a:t>
            </a:r>
            <a:r>
              <a:rPr lang="en-US" altLang="en-US" sz="2000" b="1" dirty="0" err="1">
                <a:solidFill>
                  <a:schemeClr val="tx2"/>
                </a:solidFill>
              </a:rPr>
              <a:t>Guglielmo</a:t>
            </a:r>
            <a:r>
              <a:rPr lang="en-US" altLang="en-US" sz="2000" b="1" dirty="0">
                <a:solidFill>
                  <a:schemeClr val="tx2"/>
                </a:solidFill>
              </a:rPr>
              <a:t> Marconi</a:t>
            </a:r>
            <a:endParaRPr lang="en-US" altLang="en-US" b="1" dirty="0">
              <a:solidFill>
                <a:schemeClr val="tx2"/>
              </a:solidFill>
            </a:endParaRPr>
          </a:p>
        </p:txBody>
      </p:sp>
      <p:sp>
        <p:nvSpPr>
          <p:cNvPr id="312326" name="Rectangle 6"/>
          <p:cNvSpPr>
            <a:spLocks noChangeArrowheads="1"/>
          </p:cNvSpPr>
          <p:nvPr/>
        </p:nvSpPr>
        <p:spPr bwMode="auto">
          <a:xfrm>
            <a:off x="381000" y="2133600"/>
            <a:ext cx="4800600" cy="685800"/>
          </a:xfrm>
          <a:prstGeom prst="rect">
            <a:avLst/>
          </a:prstGeom>
          <a:noFill/>
          <a:ln w="9525">
            <a:noFill/>
            <a:miter lim="800000"/>
            <a:headEnd/>
            <a:tailEnd/>
          </a:ln>
        </p:spPr>
        <p:txBody>
          <a:bodyPr/>
          <a:lstStyle/>
          <a:p>
            <a:pPr marL="342900" indent="-342900">
              <a:lnSpc>
                <a:spcPct val="90000"/>
              </a:lnSpc>
            </a:pPr>
            <a:r>
              <a:rPr lang="en-US" altLang="en-US" i="1">
                <a:latin typeface="Times New Roman" pitchFamily="18" charset="0"/>
              </a:rPr>
              <a:t>	</a:t>
            </a:r>
            <a:r>
              <a:rPr lang="en-US" altLang="en-US" i="1">
                <a:solidFill>
                  <a:schemeClr val="tx2"/>
                </a:solidFill>
                <a:latin typeface="Times New Roman" pitchFamily="18" charset="0"/>
              </a:rPr>
              <a:t>Founding member of the Institute of Radio Engineers in 1912:</a:t>
            </a:r>
            <a:endParaRPr lang="en-US" altLang="en-US" i="1">
              <a:solidFill>
                <a:schemeClr val="tx2"/>
              </a:solidFill>
            </a:endParaRPr>
          </a:p>
        </p:txBody>
      </p:sp>
      <p:sp>
        <p:nvSpPr>
          <p:cNvPr id="26628" name="Title 7"/>
          <p:cNvSpPr>
            <a:spLocks noGrp="1"/>
          </p:cNvSpPr>
          <p:nvPr>
            <p:ph type="title"/>
          </p:nvPr>
        </p:nvSpPr>
        <p:spPr>
          <a:xfrm>
            <a:off x="533400" y="403225"/>
            <a:ext cx="5029200" cy="1143000"/>
          </a:xfrm>
        </p:spPr>
        <p:txBody>
          <a:bodyPr/>
          <a:lstStyle/>
          <a:p>
            <a:r>
              <a:rPr lang="zh-CN" altLang="zh-CN" sz="3200" dirty="0" smtClean="0"/>
              <a:t>The Institute of Radio Engineers</a:t>
            </a:r>
          </a:p>
        </p:txBody>
      </p:sp>
      <p:grpSp>
        <p:nvGrpSpPr>
          <p:cNvPr id="3" name="Group 62"/>
          <p:cNvGrpSpPr>
            <a:grpSpLocks/>
          </p:cNvGrpSpPr>
          <p:nvPr/>
        </p:nvGrpSpPr>
        <p:grpSpPr bwMode="auto">
          <a:xfrm>
            <a:off x="5181600" y="533400"/>
            <a:ext cx="3733800" cy="5562600"/>
            <a:chOff x="2736" y="1776"/>
            <a:chExt cx="1392" cy="2255"/>
          </a:xfrm>
        </p:grpSpPr>
        <p:pic>
          <p:nvPicPr>
            <p:cNvPr id="26630" name="Picture 47" descr="Box Shadow3"/>
            <p:cNvPicPr>
              <a:picLocks noChangeAspect="1" noChangeArrowheads="1"/>
            </p:cNvPicPr>
            <p:nvPr/>
          </p:nvPicPr>
          <p:blipFill>
            <a:blip r:embed="rId4"/>
            <a:srcRect/>
            <a:stretch>
              <a:fillRect/>
            </a:stretch>
          </p:blipFill>
          <p:spPr bwMode="auto">
            <a:xfrm>
              <a:off x="2736" y="1776"/>
              <a:ext cx="1388" cy="2255"/>
            </a:xfrm>
            <a:prstGeom prst="rect">
              <a:avLst/>
            </a:prstGeom>
            <a:noFill/>
            <a:ln w="9525">
              <a:noFill/>
              <a:miter lim="800000"/>
              <a:headEnd/>
              <a:tailEnd/>
            </a:ln>
          </p:spPr>
        </p:pic>
        <p:sp>
          <p:nvSpPr>
            <p:cNvPr id="26631" name="Rectangle 35"/>
            <p:cNvSpPr>
              <a:spLocks noChangeArrowheads="1"/>
            </p:cNvSpPr>
            <p:nvPr/>
          </p:nvSpPr>
          <p:spPr bwMode="auto">
            <a:xfrm>
              <a:off x="2759" y="1776"/>
              <a:ext cx="1329" cy="2208"/>
            </a:xfrm>
            <a:prstGeom prst="rect">
              <a:avLst/>
            </a:prstGeom>
            <a:solidFill>
              <a:schemeClr val="accent1"/>
            </a:solidFill>
            <a:ln w="9525">
              <a:noFill/>
              <a:miter lim="800000"/>
              <a:headEnd/>
              <a:tailEnd/>
            </a:ln>
          </p:spPr>
          <p:txBody>
            <a:bodyPr wrap="none" anchor="ctr"/>
            <a:lstStyle/>
            <a:p>
              <a:pPr algn="ctr"/>
              <a:endParaRPr lang="zh-CN" altLang="zh-CN"/>
            </a:p>
          </p:txBody>
        </p:sp>
        <p:pic>
          <p:nvPicPr>
            <p:cNvPr id="26632" name="Picture 3"/>
            <p:cNvPicPr>
              <a:picLocks noChangeAspect="1" noChangeArrowheads="1"/>
            </p:cNvPicPr>
            <p:nvPr/>
          </p:nvPicPr>
          <p:blipFill>
            <a:blip r:embed="rId5"/>
            <a:srcRect t="2800" b="2000"/>
            <a:stretch>
              <a:fillRect/>
            </a:stretch>
          </p:blipFill>
          <p:spPr bwMode="auto">
            <a:xfrm>
              <a:off x="2797" y="1842"/>
              <a:ext cx="1260" cy="1633"/>
            </a:xfrm>
            <a:prstGeom prst="rect">
              <a:avLst/>
            </a:prstGeom>
            <a:noFill/>
            <a:ln w="22225">
              <a:solidFill>
                <a:schemeClr val="bg1"/>
              </a:solidFill>
              <a:miter lim="800000"/>
              <a:headEnd/>
              <a:tailEnd/>
            </a:ln>
          </p:spPr>
        </p:pic>
        <p:sp>
          <p:nvSpPr>
            <p:cNvPr id="26633" name="TextBox 7"/>
            <p:cNvSpPr txBox="1">
              <a:spLocks noChangeArrowheads="1"/>
            </p:cNvSpPr>
            <p:nvPr/>
          </p:nvSpPr>
          <p:spPr bwMode="auto">
            <a:xfrm>
              <a:off x="2805" y="3496"/>
              <a:ext cx="1323" cy="424"/>
            </a:xfrm>
            <a:prstGeom prst="rect">
              <a:avLst/>
            </a:prstGeom>
            <a:noFill/>
            <a:ln w="9525">
              <a:noFill/>
              <a:miter lim="800000"/>
              <a:headEnd/>
              <a:tailEnd/>
            </a:ln>
          </p:spPr>
          <p:txBody>
            <a:bodyPr>
              <a:spAutoFit/>
            </a:bodyPr>
            <a:lstStyle/>
            <a:p>
              <a:r>
                <a:rPr lang="en-US" altLang="zh-CN" sz="1800" b="1">
                  <a:solidFill>
                    <a:schemeClr val="bg1"/>
                  </a:solidFill>
                  <a:latin typeface="Verdana" pitchFamily="34" charset="0"/>
                </a:rPr>
                <a:t>1912</a:t>
              </a:r>
              <a:endParaRPr lang="en-US" altLang="zh-CN" sz="1800">
                <a:latin typeface="Verdana" pitchFamily="34" charset="0"/>
              </a:endParaRPr>
            </a:p>
            <a:p>
              <a:r>
                <a:rPr lang="en-US" altLang="zh-CN" sz="1400">
                  <a:solidFill>
                    <a:schemeClr val="bg1"/>
                  </a:solidFill>
                  <a:latin typeface="Verdana" pitchFamily="34" charset="0"/>
                </a:rPr>
                <a:t>Radio telegraph operators’</a:t>
              </a:r>
              <a:br>
                <a:rPr lang="en-US" altLang="zh-CN" sz="1400">
                  <a:solidFill>
                    <a:schemeClr val="bg1"/>
                  </a:solidFill>
                  <a:latin typeface="Verdana" pitchFamily="34" charset="0"/>
                </a:rPr>
              </a:br>
              <a:r>
                <a:rPr lang="en-US" altLang="zh-CN" sz="1400">
                  <a:solidFill>
                    <a:schemeClr val="bg1"/>
                  </a:solidFill>
                  <a:latin typeface="Verdana" pitchFamily="34" charset="0"/>
                </a:rPr>
                <a:t>communications with the</a:t>
              </a:r>
              <a:br>
                <a:rPr lang="en-US" altLang="zh-CN" sz="1400">
                  <a:solidFill>
                    <a:schemeClr val="bg1"/>
                  </a:solidFill>
                  <a:latin typeface="Verdana" pitchFamily="34" charset="0"/>
                </a:rPr>
              </a:br>
              <a:r>
                <a:rPr lang="en-US" altLang="zh-CN" sz="1400">
                  <a:solidFill>
                    <a:schemeClr val="bg1"/>
                  </a:solidFill>
                  <a:latin typeface="Verdana" pitchFamily="34" charset="0"/>
                </a:rPr>
                <a:t>sinking Titanic demonstrated</a:t>
              </a:r>
              <a:br>
                <a:rPr lang="en-US" altLang="zh-CN" sz="1400">
                  <a:solidFill>
                    <a:schemeClr val="bg1"/>
                  </a:solidFill>
                  <a:latin typeface="Verdana" pitchFamily="34" charset="0"/>
                </a:rPr>
              </a:br>
              <a:r>
                <a:rPr lang="en-US" altLang="zh-CN" sz="1400">
                  <a:solidFill>
                    <a:schemeClr val="bg1"/>
                  </a:solidFill>
                  <a:latin typeface="Verdana" pitchFamily="34" charset="0"/>
                </a:rPr>
                <a:t>the power of radio</a:t>
              </a: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animEffect transition="in" filter="blinds(horizontal)">
                                      <p:cBhvr>
                                        <p:cTn id="7" dur="5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533400" y="762000"/>
            <a:ext cx="7962900" cy="4943475"/>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609600" y="1066800"/>
            <a:ext cx="7010400" cy="5178425"/>
          </a:xfrm>
          <a:prstGeom prst="rect">
            <a:avLst/>
          </a:prstGeom>
          <a:noFill/>
          <a:ln w="9525">
            <a:noFill/>
            <a:miter lim="800000"/>
            <a:headEnd/>
            <a:tailEnd/>
          </a:ln>
        </p:spPr>
      </p:pic>
      <p:sp>
        <p:nvSpPr>
          <p:cNvPr id="61443" name="标题 1"/>
          <p:cNvSpPr>
            <a:spLocks noGrp="1"/>
          </p:cNvSpPr>
          <p:nvPr>
            <p:ph type="title"/>
          </p:nvPr>
        </p:nvSpPr>
        <p:spPr>
          <a:xfrm>
            <a:off x="762000" y="304800"/>
            <a:ext cx="7772400" cy="1143000"/>
          </a:xfrm>
        </p:spPr>
        <p:txBody>
          <a:bodyPr/>
          <a:lstStyle/>
          <a:p>
            <a:r>
              <a:rPr lang="zh-CN" sz="3200" dirty="0" smtClean="0">
                <a:latin typeface="Arial" charset="0"/>
                <a:ea typeface="宋体" charset="-122"/>
              </a:rPr>
              <a:t>电子投稿：</a:t>
            </a:r>
            <a:r>
              <a:rPr altLang="zh-CN" sz="3200" dirty="0" smtClean="0">
                <a:latin typeface="Arial" charset="0"/>
                <a:ea typeface="宋体" charset="-122"/>
              </a:rPr>
              <a:t>E-Submission</a:t>
            </a:r>
            <a:endParaRPr lang="zh-CN" sz="3200" dirty="0" smtClean="0">
              <a:latin typeface="Arial" charset="0"/>
              <a:ea typeface="宋体" charset="-122"/>
            </a:endParaRPr>
          </a:p>
        </p:txBody>
      </p:sp>
      <p:sp>
        <p:nvSpPr>
          <p:cNvPr id="61444" name="矩形 4"/>
          <p:cNvSpPr>
            <a:spLocks noChangeArrowheads="1"/>
          </p:cNvSpPr>
          <p:nvPr/>
        </p:nvSpPr>
        <p:spPr bwMode="auto">
          <a:xfrm>
            <a:off x="5715000" y="1828800"/>
            <a:ext cx="1828800" cy="4572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sp>
        <p:nvSpPr>
          <p:cNvPr id="61445" name="内容占位符 4"/>
          <p:cNvSpPr>
            <a:spLocks noGrp="1"/>
          </p:cNvSpPr>
          <p:nvPr>
            <p:ph idx="1"/>
          </p:nvPr>
        </p:nvSpPr>
        <p:spPr/>
        <p:txBody>
          <a:bodyPr/>
          <a:lstStyle/>
          <a:p>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304800" y="304800"/>
            <a:ext cx="7418052" cy="6172200"/>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a:srcRect/>
          <a:stretch>
            <a:fillRect/>
          </a:stretch>
        </p:blipFill>
        <p:spPr>
          <a:xfrm>
            <a:off x="3048000" y="344488"/>
            <a:ext cx="6096000" cy="6030912"/>
          </a:xfrm>
        </p:spPr>
      </p:pic>
      <p:sp>
        <p:nvSpPr>
          <p:cNvPr id="64515" name="标题 1"/>
          <p:cNvSpPr>
            <a:spLocks noGrp="1"/>
          </p:cNvSpPr>
          <p:nvPr>
            <p:ph type="title"/>
          </p:nvPr>
        </p:nvSpPr>
        <p:spPr>
          <a:xfrm>
            <a:off x="304800" y="609600"/>
            <a:ext cx="4343400" cy="1143000"/>
          </a:xfrm>
        </p:spPr>
        <p:txBody>
          <a:bodyPr/>
          <a:lstStyle/>
          <a:p>
            <a:r>
              <a:rPr lang="zh-CN" sz="3200" dirty="0" smtClean="0">
                <a:latin typeface="Arial" charset="0"/>
                <a:ea typeface="宋体" charset="-122"/>
              </a:rPr>
              <a:t>评审流程</a:t>
            </a:r>
            <a:r>
              <a:rPr altLang="zh-CN" sz="3200" dirty="0" smtClean="0">
                <a:latin typeface="Arial" charset="0"/>
                <a:ea typeface="宋体" charset="-122"/>
              </a:rPr>
              <a:t/>
            </a:r>
            <a:br>
              <a:rPr altLang="zh-CN" sz="3200" dirty="0" smtClean="0">
                <a:latin typeface="Arial" charset="0"/>
                <a:ea typeface="宋体" charset="-122"/>
              </a:rPr>
            </a:br>
            <a:r>
              <a:rPr altLang="zh-CN" sz="3200" dirty="0" smtClean="0">
                <a:latin typeface="Arial" charset="0"/>
                <a:ea typeface="宋体" charset="-122"/>
              </a:rPr>
              <a:t>Review Process</a:t>
            </a:r>
            <a:r>
              <a:rPr altLang="zh-CN" dirty="0" smtClean="0">
                <a:latin typeface="Arial" charset="0"/>
                <a:ea typeface="宋体" charset="-122"/>
              </a:rPr>
              <a:t/>
            </a:r>
            <a:br>
              <a:rPr altLang="zh-CN" dirty="0" smtClean="0">
                <a:latin typeface="Arial" charset="0"/>
                <a:ea typeface="宋体" charset="-122"/>
              </a:rPr>
            </a:br>
            <a:endParaRPr lang="zh-CN" dirty="0" smtClean="0">
              <a:latin typeface="宋体" charset="-122"/>
              <a:ea typeface="宋体" charset="-122"/>
            </a:endParaRPr>
          </a:p>
        </p:txBody>
      </p:sp>
      <p:sp>
        <p:nvSpPr>
          <p:cNvPr id="64517" name="矩形 5"/>
          <p:cNvSpPr>
            <a:spLocks noChangeArrowheads="1"/>
          </p:cNvSpPr>
          <p:nvPr/>
        </p:nvSpPr>
        <p:spPr bwMode="auto">
          <a:xfrm>
            <a:off x="304800" y="4800600"/>
            <a:ext cx="2971800" cy="1570038"/>
          </a:xfrm>
          <a:prstGeom prst="rect">
            <a:avLst/>
          </a:prstGeom>
          <a:noFill/>
          <a:ln w="9525">
            <a:noFill/>
            <a:miter lim="800000"/>
            <a:headEnd/>
            <a:tailEnd/>
          </a:ln>
        </p:spPr>
        <p:txBody>
          <a:bodyPr>
            <a:spAutoFit/>
          </a:bodyPr>
          <a:lstStyle/>
          <a:p>
            <a:pPr>
              <a:lnSpc>
                <a:spcPct val="80000"/>
              </a:lnSpc>
              <a:spcBef>
                <a:spcPct val="20000"/>
              </a:spcBef>
              <a:buClr>
                <a:schemeClr val="bg2"/>
              </a:buClr>
              <a:buSzPct val="80000"/>
              <a:buFont typeface="Wingdings" pitchFamily="2" charset="2"/>
              <a:buNone/>
            </a:pPr>
            <a:r>
              <a:rPr lang="en-US" altLang="zh-CN">
                <a:ea typeface="ＭＳ Ｐゴシック" pitchFamily="34" charset="-128"/>
              </a:rPr>
              <a:t>e.g. IEEE Transactions on Information</a:t>
            </a:r>
            <a:r>
              <a:rPr lang="zh-CN" altLang="en-US">
                <a:ea typeface="ＭＳ Ｐゴシック" pitchFamily="34" charset="-128"/>
              </a:rPr>
              <a:t> </a:t>
            </a:r>
            <a:r>
              <a:rPr lang="en-US" altLang="zh-CN">
                <a:ea typeface="ＭＳ Ｐゴシック" pitchFamily="34" charset="-128"/>
              </a:rPr>
              <a:t>Technology in Biomedicine </a:t>
            </a:r>
            <a:endParaRPr lang="zh-CN" altLang="en-US">
              <a:ea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762000" y="304800"/>
            <a:ext cx="7772400" cy="1143000"/>
          </a:xfrm>
        </p:spPr>
        <p:txBody>
          <a:bodyPr/>
          <a:lstStyle/>
          <a:p>
            <a:r>
              <a:rPr lang="zh-CN" sz="3200" dirty="0" smtClean="0">
                <a:latin typeface="Arial" charset="0"/>
                <a:ea typeface="宋体" charset="-122"/>
              </a:rPr>
              <a:t>投稿格式：</a:t>
            </a:r>
            <a:r>
              <a:rPr altLang="zh-CN" sz="3200" dirty="0" smtClean="0">
                <a:latin typeface="Arial" charset="0"/>
                <a:ea typeface="宋体" charset="-122"/>
              </a:rPr>
              <a:t>Tools for Authors </a:t>
            </a:r>
            <a:endParaRPr lang="zh-CN" sz="3200" dirty="0" smtClean="0">
              <a:latin typeface="Arial" charset="0"/>
              <a:ea typeface="宋体" charset="-122"/>
            </a:endParaRPr>
          </a:p>
        </p:txBody>
      </p:sp>
      <p:pic>
        <p:nvPicPr>
          <p:cNvPr id="65539" name="Picture 2"/>
          <p:cNvPicPr>
            <a:picLocks noGrp="1" noChangeAspect="1" noChangeArrowheads="1"/>
          </p:cNvPicPr>
          <p:nvPr>
            <p:ph idx="1"/>
          </p:nvPr>
        </p:nvPicPr>
        <p:blipFill>
          <a:blip r:embed="rId2"/>
          <a:srcRect/>
          <a:stretch>
            <a:fillRect/>
          </a:stretch>
        </p:blipFill>
        <p:spPr>
          <a:xfrm>
            <a:off x="762000" y="1066800"/>
            <a:ext cx="7543800" cy="5537200"/>
          </a:xfrm>
        </p:spPr>
      </p:pic>
      <p:sp>
        <p:nvSpPr>
          <p:cNvPr id="65540" name="矩形 4"/>
          <p:cNvSpPr>
            <a:spLocks noChangeArrowheads="1"/>
          </p:cNvSpPr>
          <p:nvPr/>
        </p:nvSpPr>
        <p:spPr bwMode="auto">
          <a:xfrm>
            <a:off x="5715000" y="5186363"/>
            <a:ext cx="3200400" cy="757237"/>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spcBef>
                <a:spcPct val="20000"/>
              </a:spcBef>
              <a:buClr>
                <a:schemeClr val="bg2"/>
              </a:buClr>
              <a:buSzPct val="80000"/>
              <a:buFont typeface="Wingdings" pitchFamily="2" charset="2"/>
              <a:buNone/>
            </a:pPr>
            <a:r>
              <a:rPr lang="en-US" altLang="zh-CN" sz="1800" dirty="0">
                <a:ea typeface="ＭＳ Ｐゴシック" pitchFamily="34" charset="-128"/>
                <a:hlinkClick r:id="rId3"/>
              </a:rPr>
              <a:t>http://www.ieee.org/publications_standards/publications/authors/authors_journals.html</a:t>
            </a:r>
            <a:r>
              <a:rPr lang="en-US" altLang="zh-CN" sz="1800" dirty="0">
                <a:ea typeface="ＭＳ Ｐゴシック" pitchFamily="34" charset="-128"/>
              </a:rPr>
              <a:t> </a:t>
            </a:r>
            <a:endParaRPr lang="zh-CN" altLang="en-US" sz="1800" dirty="0">
              <a:ea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p:cNvSpPr>
          <p:nvPr>
            <p:ph type="title"/>
          </p:nvPr>
        </p:nvSpPr>
        <p:spPr>
          <a:xfrm>
            <a:off x="685800" y="381000"/>
            <a:ext cx="7772400" cy="1143000"/>
          </a:xfrm>
        </p:spPr>
        <p:txBody>
          <a:bodyPr/>
          <a:lstStyle/>
          <a:p>
            <a:r>
              <a:rPr lang="zh-CN" sz="3200" dirty="0" smtClean="0">
                <a:latin typeface="Arial" charset="0"/>
                <a:ea typeface="宋体" charset="-122"/>
              </a:rPr>
              <a:t>利用参考文献管理工具设置格式</a:t>
            </a:r>
          </a:p>
        </p:txBody>
      </p:sp>
      <p:pic>
        <p:nvPicPr>
          <p:cNvPr id="66563" name="Picture 2"/>
          <p:cNvPicPr>
            <a:picLocks noGrp="1" noChangeAspect="1" noChangeArrowheads="1"/>
          </p:cNvPicPr>
          <p:nvPr>
            <p:ph idx="1"/>
          </p:nvPr>
        </p:nvPicPr>
        <p:blipFill>
          <a:blip r:embed="rId2"/>
          <a:srcRect/>
          <a:stretch>
            <a:fillRect/>
          </a:stretch>
        </p:blipFill>
        <p:spPr>
          <a:xfrm>
            <a:off x="609600" y="1219200"/>
            <a:ext cx="8029575" cy="4724400"/>
          </a:xfrm>
        </p:spPr>
      </p:pic>
      <p:sp>
        <p:nvSpPr>
          <p:cNvPr id="66564" name="矩形 4"/>
          <p:cNvSpPr>
            <a:spLocks noChangeArrowheads="1"/>
          </p:cNvSpPr>
          <p:nvPr/>
        </p:nvSpPr>
        <p:spPr bwMode="auto">
          <a:xfrm>
            <a:off x="1676400" y="2895600"/>
            <a:ext cx="2667000" cy="3810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pic>
        <p:nvPicPr>
          <p:cNvPr id="93187" name="Picture 3"/>
          <p:cNvPicPr>
            <a:picLocks noChangeAspect="1" noChangeArrowheads="1"/>
          </p:cNvPicPr>
          <p:nvPr/>
        </p:nvPicPr>
        <p:blipFill>
          <a:blip r:embed="rId3"/>
          <a:srcRect/>
          <a:stretch>
            <a:fillRect/>
          </a:stretch>
        </p:blipFill>
        <p:spPr bwMode="auto">
          <a:xfrm>
            <a:off x="838200" y="1143000"/>
            <a:ext cx="6789738" cy="5029200"/>
          </a:xfrm>
          <a:prstGeom prst="rect">
            <a:avLst/>
          </a:prstGeom>
          <a:ln>
            <a:noFill/>
          </a:ln>
          <a:effectLst>
            <a:outerShdw blurRad="190500" algn="tl" rotWithShape="0">
              <a:srgbClr val="000000">
                <a:alpha val="70000"/>
              </a:srgbClr>
            </a:outerShdw>
          </a:effectLst>
        </p:spPr>
      </p:pic>
      <p:pic>
        <p:nvPicPr>
          <p:cNvPr id="93188" name="Picture 4"/>
          <p:cNvPicPr>
            <a:picLocks noChangeAspect="1" noChangeArrowheads="1"/>
          </p:cNvPicPr>
          <p:nvPr/>
        </p:nvPicPr>
        <p:blipFill>
          <a:blip r:embed="rId4"/>
          <a:srcRect/>
          <a:stretch>
            <a:fillRect/>
          </a:stretch>
        </p:blipFill>
        <p:spPr bwMode="auto">
          <a:xfrm>
            <a:off x="1143000" y="3657600"/>
            <a:ext cx="6513513" cy="19812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linds(horizontal)">
                                      <p:cBhvr>
                                        <p:cTn id="7" dur="500"/>
                                        <p:tgtEl>
                                          <p:spTgt spid="93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blinds(horizontal)">
                                      <p:cBhvr>
                                        <p:cTn id="12"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p:cNvSpPr>
            <a:spLocks noGrp="1"/>
          </p:cNvSpPr>
          <p:nvPr>
            <p:ph type="title"/>
          </p:nvPr>
        </p:nvSpPr>
        <p:spPr>
          <a:xfrm>
            <a:off x="609600" y="381000"/>
            <a:ext cx="7772400" cy="1143000"/>
          </a:xfrm>
        </p:spPr>
        <p:txBody>
          <a:bodyPr/>
          <a:lstStyle/>
          <a:p>
            <a:r>
              <a:rPr sz="3200" dirty="0" smtClean="0">
                <a:latin typeface="Arial" charset="0"/>
                <a:ea typeface="宋体" charset="-122"/>
              </a:rPr>
              <a:t>Editing Assistance</a:t>
            </a:r>
            <a:endParaRPr lang="zh-CN" sz="3200" dirty="0" smtClean="0">
              <a:latin typeface="Arial" charset="0"/>
              <a:ea typeface="宋体" charset="-122"/>
            </a:endParaRPr>
          </a:p>
        </p:txBody>
      </p:sp>
      <p:pic>
        <p:nvPicPr>
          <p:cNvPr id="69635" name="Picture 2"/>
          <p:cNvPicPr>
            <a:picLocks noGrp="1" noChangeAspect="1" noChangeArrowheads="1"/>
          </p:cNvPicPr>
          <p:nvPr>
            <p:ph idx="1"/>
          </p:nvPr>
        </p:nvPicPr>
        <p:blipFill>
          <a:blip r:embed="rId2"/>
          <a:srcRect/>
          <a:stretch>
            <a:fillRect/>
          </a:stretch>
        </p:blipFill>
        <p:spPr>
          <a:xfrm>
            <a:off x="685800" y="990600"/>
            <a:ext cx="6973888" cy="5410200"/>
          </a:xfrm>
        </p:spPr>
      </p:pic>
      <p:sp>
        <p:nvSpPr>
          <p:cNvPr id="69636" name="矩形 3"/>
          <p:cNvSpPr>
            <a:spLocks noChangeArrowheads="1"/>
          </p:cNvSpPr>
          <p:nvPr/>
        </p:nvSpPr>
        <p:spPr bwMode="auto">
          <a:xfrm>
            <a:off x="4953000" y="2286000"/>
            <a:ext cx="3200400" cy="979488"/>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spcBef>
                <a:spcPct val="20000"/>
              </a:spcBef>
              <a:buClr>
                <a:schemeClr val="bg2"/>
              </a:buClr>
              <a:buSzPct val="80000"/>
              <a:buFont typeface="Wingdings" pitchFamily="2" charset="2"/>
              <a:buNone/>
            </a:pPr>
            <a:r>
              <a:rPr lang="en-US" altLang="zh-CN" dirty="0">
                <a:ea typeface="ＭＳ Ｐゴシック" pitchFamily="34" charset="-128"/>
                <a:hlinkClick r:id="rId3"/>
              </a:rPr>
              <a:t>http://www.prof-editing.com/ieee/index.php</a:t>
            </a:r>
            <a:r>
              <a:rPr lang="zh-CN" altLang="en-US" dirty="0">
                <a:ea typeface="ＭＳ Ｐゴシック" pitchFamily="34" charset="-128"/>
              </a:rPr>
              <a:t> </a:t>
            </a:r>
          </a:p>
        </p:txBody>
      </p:sp>
    </p:spTree>
  </p:cSld>
  <p:clrMapOvr>
    <a:masterClrMapping/>
  </p:clrMapOvr>
  <p:transition spd="med">
    <p:cover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62000" y="533400"/>
            <a:ext cx="7772400" cy="685800"/>
          </a:xfrm>
        </p:spPr>
        <p:txBody>
          <a:bodyPr/>
          <a:lstStyle/>
          <a:p>
            <a:r>
              <a:rPr sz="3200" dirty="0" smtClean="0">
                <a:latin typeface="Arial" charset="0"/>
                <a:ea typeface="宋体" charset="-122"/>
              </a:rPr>
              <a:t>IEEE</a:t>
            </a:r>
            <a:r>
              <a:rPr lang="zh-CN" sz="3200" dirty="0" smtClean="0">
                <a:latin typeface="Arial" charset="0"/>
                <a:ea typeface="宋体" charset="-122"/>
              </a:rPr>
              <a:t>会议投稿</a:t>
            </a:r>
            <a:r>
              <a:rPr dirty="0" smtClean="0">
                <a:latin typeface="Arial" charset="0"/>
                <a:ea typeface="宋体" charset="-122"/>
              </a:rPr>
              <a:t/>
            </a:r>
            <a:br>
              <a:rPr dirty="0" smtClean="0">
                <a:latin typeface="Arial" charset="0"/>
                <a:ea typeface="宋体" charset="-122"/>
              </a:rPr>
            </a:br>
            <a:endParaRPr dirty="0" smtClean="0">
              <a:latin typeface="Arial" charset="0"/>
              <a:ea typeface="宋体" charset="-122"/>
            </a:endParaRPr>
          </a:p>
        </p:txBody>
      </p:sp>
      <p:sp>
        <p:nvSpPr>
          <p:cNvPr id="70660" name="Slide Number Placeholder 4"/>
          <p:cNvSpPr>
            <a:spLocks noGrp="1"/>
          </p:cNvSpPr>
          <p:nvPr>
            <p:ph type="sldNum" sz="quarter" idx="10"/>
          </p:nvPr>
        </p:nvSpPr>
        <p:spPr>
          <a:xfrm>
            <a:off x="533400" y="6172200"/>
            <a:ext cx="685800" cy="365125"/>
          </a:xfrm>
          <a:noFill/>
        </p:spPr>
        <p:txBody>
          <a:bodyPr/>
          <a:lstStyle/>
          <a:p>
            <a:fld id="{C2C56DB3-AAEC-4A4F-A96B-C579D1A7E211}" type="slidenum">
              <a:rPr lang="en-US" altLang="zh-CN" smtClean="0">
                <a:latin typeface="Arial" charset="0"/>
              </a:rPr>
              <a:pPr/>
              <a:t>57</a:t>
            </a:fld>
            <a:endParaRPr lang="en-US" altLang="zh-CN" smtClean="0">
              <a:latin typeface="Arial" charset="0"/>
            </a:endParaRPr>
          </a:p>
        </p:txBody>
      </p:sp>
      <p:sp>
        <p:nvSpPr>
          <p:cNvPr id="53253" name="Rounded Rectangle 16"/>
          <p:cNvSpPr>
            <a:spLocks noChangeArrowheads="1"/>
          </p:cNvSpPr>
          <p:nvPr/>
        </p:nvSpPr>
        <p:spPr bwMode="auto">
          <a:xfrm>
            <a:off x="530225" y="1968500"/>
            <a:ext cx="3762375" cy="2398713"/>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lnSpc>
                <a:spcPct val="80000"/>
              </a:lnSpc>
              <a:spcBef>
                <a:spcPct val="20000"/>
              </a:spcBef>
              <a:buClr>
                <a:schemeClr val="bg2"/>
              </a:buClr>
              <a:buSzPct val="80000"/>
              <a:buFont typeface="Wingdings" pitchFamily="2" charset="2"/>
              <a:buNone/>
              <a:defRPr/>
            </a:pPr>
            <a:endParaRPr lang="en-US">
              <a:ea typeface="ＭＳ Ｐゴシック" charset="-128"/>
              <a:cs typeface="ＭＳ Ｐゴシック" charset="-128"/>
            </a:endParaRPr>
          </a:p>
        </p:txBody>
      </p:sp>
      <p:sp>
        <p:nvSpPr>
          <p:cNvPr id="7" name="Rectangle 17"/>
          <p:cNvSpPr>
            <a:spLocks noChangeArrowheads="1"/>
          </p:cNvSpPr>
          <p:nvPr/>
        </p:nvSpPr>
        <p:spPr bwMode="auto">
          <a:xfrm>
            <a:off x="457200" y="2295525"/>
            <a:ext cx="3749675" cy="1514475"/>
          </a:xfrm>
          <a:prstGeom prst="rect">
            <a:avLst/>
          </a:prstGeom>
          <a:noFill/>
          <a:ln w="9525">
            <a:noFill/>
            <a:miter lim="800000"/>
            <a:headEnd/>
            <a:tailEnd/>
          </a:ln>
        </p:spPr>
        <p:txBody>
          <a:bodyPr>
            <a:spAutoFit/>
          </a:bodyPr>
          <a:lstStyle/>
          <a:p>
            <a:pPr algn="ctr">
              <a:lnSpc>
                <a:spcPct val="80000"/>
              </a:lnSpc>
              <a:spcBef>
                <a:spcPct val="20000"/>
              </a:spcBef>
              <a:buClr>
                <a:schemeClr val="bg2"/>
              </a:buClr>
              <a:buSzPct val="80000"/>
              <a:buFont typeface="Wingdings" pitchFamily="2" charset="2"/>
              <a:buNone/>
              <a:defRPr/>
            </a:pPr>
            <a:r>
              <a:rPr lang="en-US" altLang="zh-CN" sz="6600" dirty="0" smtClean="0">
                <a:solidFill>
                  <a:schemeClr val="bg1"/>
                </a:solidFill>
                <a:latin typeface="Verdana" pitchFamily="34" charset="0"/>
                <a:ea typeface="ＭＳ Ｐゴシック" pitchFamily="34" charset="-128"/>
              </a:rPr>
              <a:t>170</a:t>
            </a:r>
            <a:r>
              <a:rPr lang="en-US" altLang="zh-CN" sz="6600" dirty="0">
                <a:solidFill>
                  <a:schemeClr val="bg1"/>
                </a:solidFill>
                <a:latin typeface="Verdana" pitchFamily="34" charset="0"/>
                <a:ea typeface="ＭＳ Ｐゴシック" pitchFamily="34" charset="-128"/>
              </a:rPr>
              <a:t>+</a:t>
            </a:r>
          </a:p>
          <a:p>
            <a:pPr algn="ctr">
              <a:lnSpc>
                <a:spcPct val="80000"/>
              </a:lnSpc>
              <a:spcBef>
                <a:spcPct val="20000"/>
              </a:spcBef>
              <a:buClr>
                <a:schemeClr val="bg2"/>
              </a:buClr>
              <a:buSzPct val="80000"/>
              <a:buFont typeface="Wingdings" pitchFamily="2" charset="2"/>
              <a:buNone/>
              <a:defRPr/>
            </a:pPr>
            <a:r>
              <a:rPr lang="en-US" sz="2200" dirty="0">
                <a:solidFill>
                  <a:schemeClr val="bg1"/>
                </a:solidFill>
                <a:latin typeface="+mn-lt"/>
                <a:ea typeface="ＭＳ Ｐゴシック" charset="-128"/>
                <a:cs typeface="ＭＳ Ｐゴシック" charset="-128"/>
              </a:rPr>
              <a:t>Journals, Transactions, Magazines</a:t>
            </a:r>
          </a:p>
        </p:txBody>
      </p:sp>
      <p:sp>
        <p:nvSpPr>
          <p:cNvPr id="53255" name="Rounded Rectangle 16"/>
          <p:cNvSpPr>
            <a:spLocks noChangeArrowheads="1"/>
          </p:cNvSpPr>
          <p:nvPr/>
        </p:nvSpPr>
        <p:spPr bwMode="auto">
          <a:xfrm>
            <a:off x="4760913" y="1968500"/>
            <a:ext cx="3925887" cy="2398713"/>
          </a:xfrm>
          <a:prstGeom prst="roundRect">
            <a:avLst>
              <a:gd name="adj" fmla="val 16667"/>
            </a:avLst>
          </a:prstGeom>
          <a:solidFill>
            <a:schemeClr val="accent2"/>
          </a:solidFill>
          <a:ln w="63500">
            <a:noFill/>
            <a:round/>
            <a:headEnd/>
            <a:tailEnd/>
          </a:ln>
          <a:effectLst>
            <a:outerShdw dist="38100" dir="2700000" algn="tl" rotWithShape="0">
              <a:srgbClr val="808080">
                <a:alpha val="42999"/>
              </a:srgbClr>
            </a:outerShdw>
          </a:effectLst>
        </p:spPr>
        <p:txBody>
          <a:bodyPr/>
          <a:lstStyle/>
          <a:p>
            <a:pPr>
              <a:lnSpc>
                <a:spcPct val="80000"/>
              </a:lnSpc>
              <a:spcBef>
                <a:spcPct val="20000"/>
              </a:spcBef>
              <a:buClr>
                <a:schemeClr val="bg2"/>
              </a:buClr>
              <a:buSzPct val="80000"/>
              <a:buFont typeface="Wingdings" pitchFamily="2" charset="2"/>
              <a:buNone/>
              <a:defRPr/>
            </a:pPr>
            <a:endParaRPr lang="en-US">
              <a:ea typeface="ＭＳ Ｐゴシック" charset="-128"/>
              <a:cs typeface="ＭＳ Ｐゴシック" charset="-128"/>
            </a:endParaRPr>
          </a:p>
        </p:txBody>
      </p:sp>
      <p:sp>
        <p:nvSpPr>
          <p:cNvPr id="70664" name="Rectangle 17"/>
          <p:cNvSpPr>
            <a:spLocks noChangeArrowheads="1"/>
          </p:cNvSpPr>
          <p:nvPr/>
        </p:nvSpPr>
        <p:spPr bwMode="auto">
          <a:xfrm>
            <a:off x="4637088" y="1965325"/>
            <a:ext cx="4049712" cy="1662113"/>
          </a:xfrm>
          <a:prstGeom prst="rect">
            <a:avLst/>
          </a:prstGeom>
          <a:noFill/>
          <a:ln w="9525">
            <a:noFill/>
            <a:miter lim="800000"/>
            <a:headEnd/>
            <a:tailEnd/>
          </a:ln>
        </p:spPr>
        <p:txBody>
          <a:bodyPr>
            <a:spAutoFit/>
          </a:bodyPr>
          <a:lstStyle/>
          <a:p>
            <a:pPr algn="ctr">
              <a:lnSpc>
                <a:spcPct val="80000"/>
              </a:lnSpc>
              <a:spcBef>
                <a:spcPct val="20000"/>
              </a:spcBef>
              <a:buClr>
                <a:schemeClr val="bg2"/>
              </a:buClr>
              <a:buSzPct val="80000"/>
              <a:buFont typeface="Wingdings" pitchFamily="2" charset="2"/>
              <a:buNone/>
            </a:pPr>
            <a:r>
              <a:rPr lang="en-US" altLang="zh-CN" sz="6600" dirty="0" smtClean="0">
                <a:solidFill>
                  <a:schemeClr val="bg1"/>
                </a:solidFill>
                <a:latin typeface="Verdana" pitchFamily="34" charset="0"/>
                <a:ea typeface="ＭＳ Ｐゴシック" pitchFamily="34" charset="-128"/>
              </a:rPr>
              <a:t>1,400</a:t>
            </a:r>
            <a:r>
              <a:rPr lang="en-US" altLang="zh-CN" sz="6600" dirty="0">
                <a:solidFill>
                  <a:schemeClr val="bg1"/>
                </a:solidFill>
                <a:latin typeface="Verdana" pitchFamily="34" charset="0"/>
                <a:ea typeface="ＭＳ Ｐゴシック" pitchFamily="34" charset="-128"/>
              </a:rPr>
              <a:t>+</a:t>
            </a:r>
            <a:r>
              <a:rPr lang="en-US" altLang="zh-CN" sz="10000" dirty="0">
                <a:solidFill>
                  <a:schemeClr val="bg1"/>
                </a:solidFill>
                <a:latin typeface="Verdana" pitchFamily="34" charset="0"/>
                <a:ea typeface="ＭＳ Ｐゴシック" pitchFamily="34" charset="-128"/>
              </a:rPr>
              <a:t> </a:t>
            </a:r>
          </a:p>
          <a:p>
            <a:pPr algn="ctr">
              <a:lnSpc>
                <a:spcPct val="80000"/>
              </a:lnSpc>
              <a:spcBef>
                <a:spcPct val="20000"/>
              </a:spcBef>
              <a:buClr>
                <a:schemeClr val="bg2"/>
              </a:buClr>
              <a:buSzPct val="80000"/>
              <a:buFont typeface="Wingdings" pitchFamily="2" charset="2"/>
              <a:buNone/>
            </a:pPr>
            <a:r>
              <a:rPr lang="en-US" altLang="zh-CN" sz="2200" dirty="0">
                <a:solidFill>
                  <a:schemeClr val="bg1"/>
                </a:solidFill>
                <a:latin typeface="Verdana" pitchFamily="34" charset="0"/>
                <a:ea typeface="ＭＳ Ｐゴシック" pitchFamily="34" charset="-128"/>
              </a:rPr>
              <a:t>Conferences</a:t>
            </a:r>
          </a:p>
        </p:txBody>
      </p:sp>
      <p:pic>
        <p:nvPicPr>
          <p:cNvPr id="9" name="Picture 8" descr="http://ieeexplore.ieee.org/ielx5/42/5968123/5968123.jpg"/>
          <p:cNvPicPr>
            <a:picLocks noChangeAspect="1" noChangeArrowheads="1"/>
          </p:cNvPicPr>
          <p:nvPr/>
        </p:nvPicPr>
        <p:blipFill>
          <a:blip r:embed="rId3"/>
          <a:srcRect/>
          <a:stretch>
            <a:fillRect/>
          </a:stretch>
        </p:blipFill>
        <p:spPr bwMode="auto">
          <a:xfrm>
            <a:off x="881063" y="4619625"/>
            <a:ext cx="730250" cy="914400"/>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a:srcRect/>
          <a:stretch>
            <a:fillRect/>
          </a:stretch>
        </p:blipFill>
        <p:spPr bwMode="auto">
          <a:xfrm>
            <a:off x="1258888" y="4702175"/>
            <a:ext cx="838200" cy="1060450"/>
          </a:xfrm>
          <a:prstGeom prst="rect">
            <a:avLst/>
          </a:prstGeom>
          <a:noFill/>
          <a:ln w="9525">
            <a:solidFill>
              <a:schemeClr val="tx1">
                <a:lumMod val="75000"/>
              </a:schemeClr>
            </a:solidFill>
            <a:miter lim="800000"/>
            <a:headEnd/>
            <a:tailEnd/>
          </a:ln>
        </p:spPr>
      </p:pic>
      <p:pic>
        <p:nvPicPr>
          <p:cNvPr id="70667" name="Picture 12" descr="http://www.ieee.org/ucm/groups/public/@ieee/@web/@org/@pubs/documents/images/42071962.jpg"/>
          <p:cNvPicPr>
            <a:picLocks noChangeAspect="1" noChangeArrowheads="1"/>
          </p:cNvPicPr>
          <p:nvPr/>
        </p:nvPicPr>
        <p:blipFill>
          <a:blip r:embed="rId5"/>
          <a:srcRect/>
          <a:stretch>
            <a:fillRect/>
          </a:stretch>
        </p:blipFill>
        <p:spPr bwMode="auto">
          <a:xfrm>
            <a:off x="1908175" y="4737100"/>
            <a:ext cx="1100138" cy="1435100"/>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a:srcRect/>
          <a:stretch>
            <a:fillRect/>
          </a:stretch>
        </p:blipFill>
        <p:spPr bwMode="auto">
          <a:xfrm>
            <a:off x="2597150" y="4894263"/>
            <a:ext cx="1087438" cy="1484312"/>
          </a:xfrm>
          <a:prstGeom prst="rect">
            <a:avLst/>
          </a:prstGeom>
          <a:noFill/>
          <a:ln w="6350">
            <a:solidFill>
              <a:schemeClr val="tx1">
                <a:lumMod val="75000"/>
              </a:schemeClr>
            </a:solidFill>
            <a:miter lim="800000"/>
            <a:headEnd/>
            <a:tailEnd/>
          </a:ln>
        </p:spPr>
      </p:pic>
      <p:pic>
        <p:nvPicPr>
          <p:cNvPr id="13" name="Picture 19"/>
          <p:cNvPicPr>
            <a:picLocks noChangeAspect="1" noChangeArrowheads="1"/>
          </p:cNvPicPr>
          <p:nvPr/>
        </p:nvPicPr>
        <p:blipFill>
          <a:blip r:embed="rId7"/>
          <a:srcRect l="30901" r="34219"/>
          <a:stretch>
            <a:fillRect/>
          </a:stretch>
        </p:blipFill>
        <p:spPr bwMode="auto">
          <a:xfrm>
            <a:off x="5029200" y="4619625"/>
            <a:ext cx="3248025" cy="1244600"/>
          </a:xfrm>
          <a:prstGeom prst="rect">
            <a:avLst/>
          </a:prstGeom>
          <a:noFill/>
          <a:ln w="12700">
            <a:noFill/>
            <a:miter lim="800000"/>
            <a:headEnd type="none" w="sm" len="sm"/>
            <a:tailEnd type="none" w="sm" len="sm"/>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1000"/>
                                        <p:tgtEl>
                                          <p:spTgt spid="53255"/>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2"/>
          <p:cNvSpPr>
            <a:spLocks noGrp="1"/>
          </p:cNvSpPr>
          <p:nvPr>
            <p:ph type="title"/>
          </p:nvPr>
        </p:nvSpPr>
        <p:spPr>
          <a:xfrm>
            <a:off x="685800" y="609600"/>
            <a:ext cx="7772400" cy="762000"/>
          </a:xfrm>
        </p:spPr>
        <p:txBody>
          <a:bodyPr/>
          <a:lstStyle/>
          <a:p>
            <a:r>
              <a:rPr lang="zh-CN" altLang="en-US" sz="3200" dirty="0" smtClean="0">
                <a:latin typeface="Arial" charset="0"/>
                <a:ea typeface="宋体" charset="-122"/>
              </a:rPr>
              <a:t>会议论文和期刊论文的区别</a:t>
            </a:r>
            <a:endParaRPr lang="zh-CN" sz="3200" dirty="0" smtClean="0">
              <a:latin typeface="Arial" charset="0"/>
              <a:ea typeface="宋体" charset="-122"/>
            </a:endParaRPr>
          </a:p>
        </p:txBody>
      </p:sp>
      <p:sp>
        <p:nvSpPr>
          <p:cNvPr id="71683" name="内容占位符 4"/>
          <p:cNvSpPr>
            <a:spLocks noGrp="1"/>
          </p:cNvSpPr>
          <p:nvPr>
            <p:ph sz="half" idx="1"/>
          </p:nvPr>
        </p:nvSpPr>
        <p:spPr>
          <a:xfrm>
            <a:off x="457200" y="1752600"/>
            <a:ext cx="3810000" cy="4114800"/>
          </a:xfrm>
        </p:spPr>
        <p:txBody>
          <a:bodyPr/>
          <a:lstStyle/>
          <a:p>
            <a:r>
              <a:rPr lang="zh-CN" altLang="en-US" sz="2000" dirty="0" smtClean="0">
                <a:latin typeface="宋体" charset="-122"/>
                <a:ea typeface="宋体" charset="-122"/>
              </a:rPr>
              <a:t>会议主要目的是通过演讲现场交流信息和交换想法</a:t>
            </a:r>
          </a:p>
          <a:p>
            <a:r>
              <a:rPr lang="zh-CN" altLang="en-US" sz="2000" dirty="0" smtClean="0">
                <a:latin typeface="宋体" charset="-122"/>
                <a:ea typeface="宋体" charset="-122"/>
              </a:rPr>
              <a:t>会议常常反映最新最前沿的研究，很多研究尚未到达正式期刊发表的程度。所以会议主要是快速传播科研信息，以从观众中获取宝贵的意见和反馈</a:t>
            </a:r>
          </a:p>
          <a:p>
            <a:r>
              <a:rPr lang="zh-CN" altLang="en-US" sz="2000" dirty="0" smtClean="0">
                <a:latin typeface="宋体" charset="-122"/>
                <a:ea typeface="宋体" charset="-122"/>
              </a:rPr>
              <a:t>会议常常会尽可能能覆盖较多的参与者，所以很多会议论文接受率较高</a:t>
            </a:r>
          </a:p>
        </p:txBody>
      </p:sp>
      <p:sp>
        <p:nvSpPr>
          <p:cNvPr id="71684" name="内容占位符 5"/>
          <p:cNvSpPr>
            <a:spLocks noGrp="1"/>
          </p:cNvSpPr>
          <p:nvPr>
            <p:ph sz="half" idx="2"/>
          </p:nvPr>
        </p:nvSpPr>
        <p:spPr>
          <a:xfrm>
            <a:off x="4648200" y="1676400"/>
            <a:ext cx="3810000" cy="4114800"/>
          </a:xfrm>
        </p:spPr>
        <p:txBody>
          <a:bodyPr/>
          <a:lstStyle/>
          <a:p>
            <a:r>
              <a:rPr lang="zh-CN" altLang="en-US" sz="2000" smtClean="0">
                <a:latin typeface="宋体" charset="-122"/>
                <a:ea typeface="宋体" charset="-122"/>
              </a:rPr>
              <a:t>期刊发表体现更严格的评审以及更高质量的成果</a:t>
            </a:r>
          </a:p>
          <a:p>
            <a:r>
              <a:rPr lang="zh-CN" altLang="en-US" sz="2000" smtClean="0">
                <a:latin typeface="宋体" charset="-122"/>
                <a:ea typeface="宋体" charset="-122"/>
              </a:rPr>
              <a:t>没有演讲此类口头交流信息的形式</a:t>
            </a:r>
          </a:p>
          <a:p>
            <a:r>
              <a:rPr lang="zh-CN" altLang="en-US" sz="2000" smtClean="0">
                <a:latin typeface="宋体" charset="-122"/>
                <a:ea typeface="宋体" charset="-122"/>
              </a:rPr>
              <a:t>大部分期刊论文至少有</a:t>
            </a:r>
            <a:r>
              <a:rPr lang="en-US" altLang="zh-CN" sz="2000" smtClean="0">
                <a:latin typeface="宋体" charset="-122"/>
                <a:ea typeface="宋体" charset="-122"/>
              </a:rPr>
              <a:t>3</a:t>
            </a:r>
            <a:r>
              <a:rPr lang="zh-CN" altLang="en-US" sz="2000" smtClean="0">
                <a:latin typeface="宋体" charset="-122"/>
                <a:ea typeface="宋体" charset="-122"/>
              </a:rPr>
              <a:t>名以上评审人审稿，并有副主编定稿</a:t>
            </a:r>
          </a:p>
          <a:p>
            <a:r>
              <a:rPr lang="zh-CN" altLang="en-US" sz="2000" smtClean="0">
                <a:latin typeface="宋体" charset="-122"/>
                <a:ea typeface="宋体" charset="-122"/>
              </a:rPr>
              <a:t>期刊论文必须很好地反映该领域研究状态，因为评审人会仔细审核其引用文献</a:t>
            </a:r>
          </a:p>
          <a:p>
            <a:r>
              <a:rPr lang="zh-CN" altLang="en-US" sz="2000" smtClean="0">
                <a:latin typeface="宋体" charset="-122"/>
                <a:ea typeface="宋体" charset="-122"/>
              </a:rPr>
              <a:t>期刊论文接受率通常远低于会议论文</a:t>
            </a:r>
          </a:p>
        </p:txBody>
      </p:sp>
    </p:spTree>
  </p:cSld>
  <p:clrMapOvr>
    <a:masterClrMapping/>
  </p:clrMapOvr>
  <p:transition spd="med">
    <p:cover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标题 1"/>
          <p:cNvSpPr>
            <a:spLocks noGrp="1"/>
          </p:cNvSpPr>
          <p:nvPr>
            <p:ph type="title"/>
          </p:nvPr>
        </p:nvSpPr>
        <p:spPr>
          <a:xfrm>
            <a:off x="685800" y="381000"/>
            <a:ext cx="7772400" cy="1143000"/>
          </a:xfrm>
        </p:spPr>
        <p:txBody>
          <a:bodyPr/>
          <a:lstStyle/>
          <a:p>
            <a:r>
              <a:rPr lang="zh-CN" sz="3200" dirty="0" smtClean="0">
                <a:latin typeface="Arial" charset="0"/>
                <a:ea typeface="宋体" charset="-122"/>
              </a:rPr>
              <a:t>浏览与参加</a:t>
            </a:r>
            <a:r>
              <a:rPr altLang="zh-CN" sz="3200" dirty="0" smtClean="0">
                <a:latin typeface="Arial" charset="0"/>
                <a:ea typeface="宋体" charset="-122"/>
              </a:rPr>
              <a:t>IEEE</a:t>
            </a:r>
            <a:r>
              <a:rPr lang="zh-CN" sz="3200" dirty="0" smtClean="0">
                <a:latin typeface="Arial" charset="0"/>
                <a:ea typeface="宋体" charset="-122"/>
              </a:rPr>
              <a:t>会议</a:t>
            </a:r>
          </a:p>
        </p:txBody>
      </p:sp>
      <p:pic>
        <p:nvPicPr>
          <p:cNvPr id="20482" name="Picture 2"/>
          <p:cNvPicPr>
            <a:picLocks noChangeAspect="1" noChangeArrowheads="1"/>
          </p:cNvPicPr>
          <p:nvPr/>
        </p:nvPicPr>
        <p:blipFill>
          <a:blip r:embed="rId3"/>
          <a:srcRect/>
          <a:stretch>
            <a:fillRect/>
          </a:stretch>
        </p:blipFill>
        <p:spPr bwMode="auto">
          <a:xfrm>
            <a:off x="1204449" y="1143001"/>
            <a:ext cx="6177426" cy="495300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a:srcRect/>
          <a:stretch>
            <a:fillRect/>
          </a:stretch>
        </p:blipFill>
        <p:spPr bwMode="auto">
          <a:xfrm>
            <a:off x="762000" y="1143000"/>
            <a:ext cx="7486650" cy="46863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linds(horizontal)">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685800" y="406400"/>
            <a:ext cx="7772400" cy="1143000"/>
          </a:xfrm>
        </p:spPr>
        <p:txBody>
          <a:bodyPr/>
          <a:lstStyle/>
          <a:p>
            <a:pPr eaLnBrk="1" hangingPunct="1"/>
            <a:r>
              <a:rPr lang="en-US" altLang="zh-CN" sz="3200" dirty="0" err="1" smtClean="0"/>
              <a:t>AIEE</a:t>
            </a:r>
            <a:r>
              <a:rPr lang="en-US" altLang="zh-CN" sz="3200" dirty="0" smtClean="0"/>
              <a:t> + IRE = IEEE</a:t>
            </a:r>
          </a:p>
        </p:txBody>
      </p:sp>
      <p:sp>
        <p:nvSpPr>
          <p:cNvPr id="27651" name="TextBox 6"/>
          <p:cNvSpPr txBox="1">
            <a:spLocks noChangeArrowheads="1"/>
          </p:cNvSpPr>
          <p:nvPr/>
        </p:nvSpPr>
        <p:spPr bwMode="auto">
          <a:xfrm>
            <a:off x="685800" y="1295400"/>
            <a:ext cx="8001000" cy="1570038"/>
          </a:xfrm>
          <a:prstGeom prst="rect">
            <a:avLst/>
          </a:prstGeom>
          <a:noFill/>
          <a:ln w="9525">
            <a:noFill/>
            <a:miter lim="800000"/>
            <a:headEnd/>
            <a:tailEnd/>
          </a:ln>
        </p:spPr>
        <p:txBody>
          <a:bodyPr>
            <a:spAutoFit/>
          </a:bodyPr>
          <a:lstStyle/>
          <a:p>
            <a:r>
              <a:rPr lang="en-US" altLang="zh-CN" sz="1600" b="1">
                <a:solidFill>
                  <a:schemeClr val="accent2"/>
                </a:solidFill>
                <a:latin typeface="Verdana" pitchFamily="34" charset="0"/>
              </a:rPr>
              <a:t>The idea that there should be one organization for all electrical engineers was an old one, and became more powerful as the profession expanded beyond its separate roots in power and radio.</a:t>
            </a:r>
            <a:r>
              <a:rPr lang="en-US" altLang="zh-CN" sz="1600">
                <a:latin typeface="Verdana" pitchFamily="34" charset="0"/>
              </a:rPr>
              <a:t> In 1962, the boards and memberships of the two institutes agreed to merge. On </a:t>
            </a:r>
            <a:r>
              <a:rPr lang="en-US" altLang="zh-CN" sz="1600" b="1">
                <a:latin typeface="Verdana" pitchFamily="34" charset="0"/>
              </a:rPr>
              <a:t>January 1, 1963</a:t>
            </a:r>
            <a:r>
              <a:rPr lang="en-US" altLang="zh-CN" sz="1600">
                <a:latin typeface="Verdana" pitchFamily="34" charset="0"/>
              </a:rPr>
              <a:t>, the Institute of Electrical and Electronics Engineers was born with </a:t>
            </a:r>
            <a:r>
              <a:rPr lang="en-US" altLang="zh-CN" sz="1600" b="1">
                <a:latin typeface="Verdana" pitchFamily="34" charset="0"/>
              </a:rPr>
              <a:t>150,000</a:t>
            </a:r>
            <a:r>
              <a:rPr lang="en-US" altLang="zh-CN" sz="1600">
                <a:latin typeface="Verdana" pitchFamily="34" charset="0"/>
              </a:rPr>
              <a:t> members.</a:t>
            </a:r>
          </a:p>
        </p:txBody>
      </p:sp>
      <p:grpSp>
        <p:nvGrpSpPr>
          <p:cNvPr id="2" name="Group 35"/>
          <p:cNvGrpSpPr>
            <a:grpSpLocks/>
          </p:cNvGrpSpPr>
          <p:nvPr/>
        </p:nvGrpSpPr>
        <p:grpSpPr bwMode="auto">
          <a:xfrm>
            <a:off x="609600" y="2590800"/>
            <a:ext cx="8001000" cy="3886200"/>
            <a:chOff x="480" y="1632"/>
            <a:chExt cx="5040" cy="2448"/>
          </a:xfrm>
        </p:grpSpPr>
        <p:grpSp>
          <p:nvGrpSpPr>
            <p:cNvPr id="3" name="Group 33"/>
            <p:cNvGrpSpPr>
              <a:grpSpLocks/>
            </p:cNvGrpSpPr>
            <p:nvPr/>
          </p:nvGrpSpPr>
          <p:grpSpPr bwMode="auto">
            <a:xfrm>
              <a:off x="480" y="1968"/>
              <a:ext cx="1647" cy="1632"/>
              <a:chOff x="-96" y="4416"/>
              <a:chExt cx="1647" cy="1632"/>
            </a:xfrm>
          </p:grpSpPr>
          <p:grpSp>
            <p:nvGrpSpPr>
              <p:cNvPr id="4" name="Group 23"/>
              <p:cNvGrpSpPr>
                <a:grpSpLocks/>
              </p:cNvGrpSpPr>
              <p:nvPr/>
            </p:nvGrpSpPr>
            <p:grpSpPr bwMode="auto">
              <a:xfrm>
                <a:off x="-96" y="4416"/>
                <a:ext cx="1647" cy="1632"/>
                <a:chOff x="1713" y="1675"/>
                <a:chExt cx="1647" cy="1205"/>
              </a:xfrm>
            </p:grpSpPr>
            <p:pic>
              <p:nvPicPr>
                <p:cNvPr id="27669" name="Picture 24"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7670" name="Rectangle 25"/>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pic>
            <p:nvPicPr>
              <p:cNvPr id="27667" name="Picture 2"/>
              <p:cNvPicPr>
                <a:picLocks noChangeAspect="1" noChangeArrowheads="1"/>
              </p:cNvPicPr>
              <p:nvPr/>
            </p:nvPicPr>
            <p:blipFill>
              <a:blip r:embed="rId3"/>
              <a:srcRect/>
              <a:stretch>
                <a:fillRect/>
              </a:stretch>
            </p:blipFill>
            <p:spPr bwMode="auto">
              <a:xfrm>
                <a:off x="32" y="4570"/>
                <a:ext cx="1344" cy="908"/>
              </a:xfrm>
              <a:prstGeom prst="rect">
                <a:avLst/>
              </a:prstGeom>
              <a:noFill/>
              <a:ln w="12700">
                <a:solidFill>
                  <a:schemeClr val="bg1"/>
                </a:solidFill>
                <a:miter lim="800000"/>
                <a:headEnd/>
                <a:tailEnd/>
              </a:ln>
            </p:spPr>
          </p:pic>
          <p:sp>
            <p:nvSpPr>
              <p:cNvPr id="27668" name="TextBox 5"/>
              <p:cNvSpPr txBox="1">
                <a:spLocks noChangeArrowheads="1"/>
              </p:cNvSpPr>
              <p:nvPr/>
            </p:nvSpPr>
            <p:spPr bwMode="auto">
              <a:xfrm>
                <a:off x="-34" y="5510"/>
                <a:ext cx="1488" cy="359"/>
              </a:xfrm>
              <a:prstGeom prst="rect">
                <a:avLst/>
              </a:prstGeom>
              <a:noFill/>
              <a:ln w="9525">
                <a:noFill/>
                <a:miter lim="800000"/>
                <a:headEnd/>
                <a:tailEnd/>
              </a:ln>
            </p:spPr>
            <p:txBody>
              <a:bodyPr>
                <a:spAutoFit/>
              </a:bodyPr>
              <a:lstStyle/>
              <a:p>
                <a:r>
                  <a:rPr lang="en-US" altLang="zh-CN" sz="1100" b="1">
                    <a:solidFill>
                      <a:schemeClr val="bg1"/>
                    </a:solidFill>
                    <a:latin typeface="Verdana" pitchFamily="34" charset="0"/>
                  </a:rPr>
                  <a:t>1962 </a:t>
                </a:r>
                <a:r>
                  <a:rPr lang="en-US" altLang="zh-CN" sz="1000" b="1">
                    <a:solidFill>
                      <a:schemeClr val="bg1"/>
                    </a:solidFill>
                    <a:latin typeface="Verdana" pitchFamily="34" charset="0"/>
                  </a:rPr>
                  <a:t/>
                </a:r>
                <a:br>
                  <a:rPr lang="en-US" altLang="zh-CN" sz="1000" b="1">
                    <a:solidFill>
                      <a:schemeClr val="bg1"/>
                    </a:solidFill>
                    <a:latin typeface="Verdana" pitchFamily="34" charset="0"/>
                  </a:rPr>
                </a:br>
                <a:r>
                  <a:rPr lang="en-US" altLang="zh-CN" sz="1000">
                    <a:solidFill>
                      <a:schemeClr val="bg1"/>
                    </a:solidFill>
                    <a:latin typeface="Verdana" pitchFamily="34" charset="0"/>
                  </a:rPr>
                  <a:t>Symposium on the proposed</a:t>
                </a:r>
                <a:br>
                  <a:rPr lang="en-US" altLang="zh-CN" sz="1000">
                    <a:solidFill>
                      <a:schemeClr val="bg1"/>
                    </a:solidFill>
                    <a:latin typeface="Verdana" pitchFamily="34" charset="0"/>
                  </a:rPr>
                </a:br>
                <a:r>
                  <a:rPr lang="en-US" altLang="zh-CN" sz="1000">
                    <a:solidFill>
                      <a:schemeClr val="bg1"/>
                    </a:solidFill>
                    <a:latin typeface="Verdana" pitchFamily="34" charset="0"/>
                  </a:rPr>
                  <a:t>merger, IRE National Convention</a:t>
                </a:r>
              </a:p>
            </p:txBody>
          </p:sp>
        </p:grpSp>
        <p:grpSp>
          <p:nvGrpSpPr>
            <p:cNvPr id="5" name="Group 34"/>
            <p:cNvGrpSpPr>
              <a:grpSpLocks/>
            </p:cNvGrpSpPr>
            <p:nvPr/>
          </p:nvGrpSpPr>
          <p:grpSpPr bwMode="auto">
            <a:xfrm>
              <a:off x="2208" y="1728"/>
              <a:ext cx="1647" cy="2352"/>
              <a:chOff x="2064" y="3984"/>
              <a:chExt cx="1647" cy="2352"/>
            </a:xfrm>
          </p:grpSpPr>
          <p:grpSp>
            <p:nvGrpSpPr>
              <p:cNvPr id="6" name="Group 11"/>
              <p:cNvGrpSpPr>
                <a:grpSpLocks/>
              </p:cNvGrpSpPr>
              <p:nvPr/>
            </p:nvGrpSpPr>
            <p:grpSpPr bwMode="auto">
              <a:xfrm>
                <a:off x="2064" y="3984"/>
                <a:ext cx="1647" cy="2352"/>
                <a:chOff x="1713" y="1675"/>
                <a:chExt cx="1647" cy="1205"/>
              </a:xfrm>
            </p:grpSpPr>
            <p:pic>
              <p:nvPicPr>
                <p:cNvPr id="27664" name="Picture 12"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7665" name="Rectangle 13"/>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sp>
            <p:nvSpPr>
              <p:cNvPr id="27662" name="TextBox 8"/>
              <p:cNvSpPr txBox="1">
                <a:spLocks noChangeArrowheads="1"/>
              </p:cNvSpPr>
              <p:nvPr/>
            </p:nvSpPr>
            <p:spPr bwMode="auto">
              <a:xfrm>
                <a:off x="2160" y="5856"/>
                <a:ext cx="1248" cy="250"/>
              </a:xfrm>
              <a:prstGeom prst="rect">
                <a:avLst/>
              </a:prstGeom>
              <a:noFill/>
              <a:ln w="9525">
                <a:noFill/>
                <a:miter lim="800000"/>
                <a:headEnd/>
                <a:tailEnd/>
              </a:ln>
            </p:spPr>
            <p:txBody>
              <a:bodyPr>
                <a:spAutoFit/>
              </a:bodyPr>
              <a:lstStyle/>
              <a:p>
                <a:r>
                  <a:rPr lang="en-US" altLang="zh-CN" sz="1000">
                    <a:solidFill>
                      <a:schemeClr val="bg1"/>
                    </a:solidFill>
                    <a:latin typeface="Verdana" pitchFamily="34" charset="0"/>
                  </a:rPr>
                  <a:t>Special merger issue of the</a:t>
                </a:r>
                <a:br>
                  <a:rPr lang="en-US" altLang="zh-CN" sz="1000">
                    <a:solidFill>
                      <a:schemeClr val="bg1"/>
                    </a:solidFill>
                    <a:latin typeface="Verdana" pitchFamily="34" charset="0"/>
                  </a:rPr>
                </a:br>
                <a:r>
                  <a:rPr lang="en-US" altLang="zh-CN" sz="1000">
                    <a:solidFill>
                      <a:schemeClr val="bg1"/>
                    </a:solidFill>
                    <a:latin typeface="Verdana" pitchFamily="34" charset="0"/>
                  </a:rPr>
                  <a:t>Proceedings of the IRE</a:t>
                </a:r>
              </a:p>
            </p:txBody>
          </p:sp>
          <p:pic>
            <p:nvPicPr>
              <p:cNvPr id="27663" name="Picture 4" descr="Mergerdoc small.tif"/>
              <p:cNvPicPr>
                <a:picLocks noChangeAspect="1"/>
              </p:cNvPicPr>
              <p:nvPr/>
            </p:nvPicPr>
            <p:blipFill>
              <a:blip r:embed="rId4"/>
              <a:srcRect/>
              <a:stretch>
                <a:fillRect/>
              </a:stretch>
            </p:blipFill>
            <p:spPr bwMode="auto">
              <a:xfrm>
                <a:off x="2197" y="4197"/>
                <a:ext cx="1317" cy="1659"/>
              </a:xfrm>
              <a:prstGeom prst="rect">
                <a:avLst/>
              </a:prstGeom>
              <a:noFill/>
              <a:ln w="12700">
                <a:solidFill>
                  <a:schemeClr val="bg1"/>
                </a:solidFill>
                <a:miter lim="800000"/>
                <a:headEnd/>
                <a:tailEnd/>
              </a:ln>
            </p:spPr>
          </p:pic>
        </p:grpSp>
        <p:grpSp>
          <p:nvGrpSpPr>
            <p:cNvPr id="7" name="Group 32"/>
            <p:cNvGrpSpPr>
              <a:grpSpLocks/>
            </p:cNvGrpSpPr>
            <p:nvPr/>
          </p:nvGrpSpPr>
          <p:grpSpPr bwMode="auto">
            <a:xfrm>
              <a:off x="3936" y="1632"/>
              <a:ext cx="1584" cy="2016"/>
              <a:chOff x="3792" y="3792"/>
              <a:chExt cx="1584" cy="2016"/>
            </a:xfrm>
          </p:grpSpPr>
          <p:grpSp>
            <p:nvGrpSpPr>
              <p:cNvPr id="8" name="Group 17"/>
              <p:cNvGrpSpPr>
                <a:grpSpLocks/>
              </p:cNvGrpSpPr>
              <p:nvPr/>
            </p:nvGrpSpPr>
            <p:grpSpPr bwMode="auto">
              <a:xfrm>
                <a:off x="3792" y="3792"/>
                <a:ext cx="1584" cy="2016"/>
                <a:chOff x="1713" y="1675"/>
                <a:chExt cx="1647" cy="1205"/>
              </a:xfrm>
            </p:grpSpPr>
            <p:pic>
              <p:nvPicPr>
                <p:cNvPr id="27659" name="Picture 18"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7660" name="Rectangle 19"/>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sp>
            <p:nvSpPr>
              <p:cNvPr id="27657" name="TextBox 7"/>
              <p:cNvSpPr txBox="1">
                <a:spLocks noChangeArrowheads="1"/>
              </p:cNvSpPr>
              <p:nvPr/>
            </p:nvSpPr>
            <p:spPr bwMode="auto">
              <a:xfrm>
                <a:off x="3888" y="5174"/>
                <a:ext cx="1440" cy="442"/>
              </a:xfrm>
              <a:prstGeom prst="rect">
                <a:avLst/>
              </a:prstGeom>
              <a:noFill/>
              <a:ln w="9525">
                <a:noFill/>
                <a:miter lim="800000"/>
                <a:headEnd/>
                <a:tailEnd/>
              </a:ln>
            </p:spPr>
            <p:txBody>
              <a:bodyPr>
                <a:spAutoFit/>
              </a:bodyPr>
              <a:lstStyle/>
              <a:p>
                <a:r>
                  <a:rPr lang="en-US" altLang="zh-CN" sz="1000">
                    <a:solidFill>
                      <a:schemeClr val="bg1"/>
                    </a:solidFill>
                    <a:latin typeface="Verdana" pitchFamily="34" charset="0"/>
                  </a:rPr>
                  <a:t>The badge of the new IEEE</a:t>
                </a:r>
                <a:br>
                  <a:rPr lang="en-US" altLang="zh-CN" sz="1000">
                    <a:solidFill>
                      <a:schemeClr val="bg1"/>
                    </a:solidFill>
                    <a:latin typeface="Verdana" pitchFamily="34" charset="0"/>
                  </a:rPr>
                </a:br>
                <a:r>
                  <a:rPr lang="en-US" altLang="zh-CN" sz="1000">
                    <a:solidFill>
                      <a:schemeClr val="bg1"/>
                    </a:solidFill>
                    <a:latin typeface="Verdana" pitchFamily="34" charset="0"/>
                  </a:rPr>
                  <a:t>combined the right hand rule</a:t>
                </a:r>
                <a:br>
                  <a:rPr lang="en-US" altLang="zh-CN" sz="1000">
                    <a:solidFill>
                      <a:schemeClr val="bg1"/>
                    </a:solidFill>
                    <a:latin typeface="Verdana" pitchFamily="34" charset="0"/>
                  </a:rPr>
                </a:br>
                <a:r>
                  <a:rPr lang="en-US" altLang="zh-CN" sz="1000">
                    <a:solidFill>
                      <a:schemeClr val="bg1"/>
                    </a:solidFill>
                    <a:latin typeface="Verdana" pitchFamily="34" charset="0"/>
                  </a:rPr>
                  <a:t>from the IRE with the kite from</a:t>
                </a:r>
                <a:br>
                  <a:rPr lang="en-US" altLang="zh-CN" sz="1000">
                    <a:solidFill>
                      <a:schemeClr val="bg1"/>
                    </a:solidFill>
                    <a:latin typeface="Verdana" pitchFamily="34" charset="0"/>
                  </a:rPr>
                </a:br>
                <a:r>
                  <a:rPr lang="en-US" altLang="zh-CN" sz="1000">
                    <a:solidFill>
                      <a:schemeClr val="bg1"/>
                    </a:solidFill>
                    <a:latin typeface="Verdana" pitchFamily="34" charset="0"/>
                  </a:rPr>
                  <a:t>the AIEE</a:t>
                </a:r>
              </a:p>
            </p:txBody>
          </p:sp>
          <p:pic>
            <p:nvPicPr>
              <p:cNvPr id="27658" name="Picture 3"/>
              <p:cNvPicPr>
                <a:picLocks noChangeAspect="1" noChangeArrowheads="1"/>
              </p:cNvPicPr>
              <p:nvPr/>
            </p:nvPicPr>
            <p:blipFill>
              <a:blip r:embed="rId5"/>
              <a:srcRect/>
              <a:stretch>
                <a:fillRect/>
              </a:stretch>
            </p:blipFill>
            <p:spPr bwMode="auto">
              <a:xfrm>
                <a:off x="3952" y="3992"/>
                <a:ext cx="1200" cy="1147"/>
              </a:xfrm>
              <a:prstGeom prst="rect">
                <a:avLst/>
              </a:prstGeom>
              <a:noFill/>
              <a:ln w="12700">
                <a:solidFill>
                  <a:schemeClr val="bg1"/>
                </a:solidFill>
                <a:miter lim="800000"/>
                <a:headEnd/>
                <a:tailEnd/>
              </a:ln>
            </p:spPr>
          </p:pic>
        </p:grpSp>
      </p:grpSp>
    </p:spTree>
  </p:cSld>
  <p:clrMapOvr>
    <a:masterClrMapping/>
  </p:clrMapOvr>
  <p:transition spd="med">
    <p:cover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457200" y="1066800"/>
            <a:ext cx="6781800" cy="5261895"/>
          </a:xfrm>
          <a:prstGeom prst="rect">
            <a:avLst/>
          </a:prstGeom>
          <a:noFill/>
          <a:ln w="9525">
            <a:noFill/>
            <a:miter lim="800000"/>
            <a:headEnd/>
            <a:tailEnd/>
          </a:ln>
          <a:effectLst/>
        </p:spPr>
      </p:pic>
      <p:sp>
        <p:nvSpPr>
          <p:cNvPr id="64514" name="Title 1"/>
          <p:cNvSpPr>
            <a:spLocks noGrp="1"/>
          </p:cNvSpPr>
          <p:nvPr>
            <p:ph type="title"/>
          </p:nvPr>
        </p:nvSpPr>
        <p:spPr>
          <a:xfrm>
            <a:off x="533400" y="390525"/>
            <a:ext cx="8077200" cy="979488"/>
          </a:xfrm>
        </p:spPr>
        <p:txBody>
          <a:bodyPr/>
          <a:lstStyle/>
          <a:p>
            <a:r>
              <a:rPr lang="zh-CN" sz="3200" dirty="0" smtClean="0"/>
              <a:t>查找即将召开的</a:t>
            </a:r>
            <a:r>
              <a:rPr altLang="zh-CN" sz="3200" dirty="0" smtClean="0"/>
              <a:t>IEEE</a:t>
            </a:r>
            <a:r>
              <a:rPr lang="zh-CN" sz="3200" dirty="0" smtClean="0"/>
              <a:t>会议</a:t>
            </a:r>
            <a:endParaRPr sz="3200" dirty="0" smtClean="0"/>
          </a:p>
        </p:txBody>
      </p:sp>
      <p:sp>
        <p:nvSpPr>
          <p:cNvPr id="64517" name="Rectangle 5"/>
          <p:cNvSpPr>
            <a:spLocks noChangeArrowheads="1"/>
          </p:cNvSpPr>
          <p:nvPr/>
        </p:nvSpPr>
        <p:spPr bwMode="auto">
          <a:xfrm>
            <a:off x="3352800" y="6096000"/>
            <a:ext cx="3798476" cy="387798"/>
          </a:xfrm>
          <a:prstGeom prst="rect">
            <a:avLst/>
          </a:prstGeom>
          <a:solidFill>
            <a:srgbClr val="FFFF00"/>
          </a:solidFill>
          <a:ln w="9525">
            <a:noFill/>
            <a:miter lim="800000"/>
            <a:headEnd/>
            <a:tailEnd/>
          </a:ln>
        </p:spPr>
        <p:txBody>
          <a:bodyPr wrap="none">
            <a:spAutoFit/>
          </a:bodyPr>
          <a:lstStyle/>
          <a:p>
            <a:pPr>
              <a:lnSpc>
                <a:spcPct val="80000"/>
              </a:lnSpc>
              <a:spcBef>
                <a:spcPct val="20000"/>
              </a:spcBef>
              <a:buClr>
                <a:schemeClr val="bg2"/>
              </a:buClr>
              <a:buSzPct val="80000"/>
              <a:buFont typeface="Wingdings" pitchFamily="2" charset="2"/>
              <a:buNone/>
            </a:pPr>
            <a:r>
              <a:rPr lang="en-US" altLang="zh-CN" dirty="0">
                <a:ea typeface="ＭＳ Ｐゴシック" pitchFamily="34" charset="-128"/>
                <a:hlinkClick r:id="rId4"/>
              </a:rPr>
              <a:t>www.ieee.org/conferences</a:t>
            </a:r>
            <a:endParaRPr lang="en-US" altLang="zh-CN" dirty="0">
              <a:ea typeface="ＭＳ Ｐゴシック" pitchFamily="34" charset="-128"/>
            </a:endParaRPr>
          </a:p>
        </p:txBody>
      </p:sp>
      <p:pic>
        <p:nvPicPr>
          <p:cNvPr id="21508" name="Picture 4"/>
          <p:cNvPicPr>
            <a:picLocks noChangeAspect="1" noChangeArrowheads="1"/>
          </p:cNvPicPr>
          <p:nvPr/>
        </p:nvPicPr>
        <p:blipFill>
          <a:blip r:embed="rId5"/>
          <a:srcRect/>
          <a:stretch>
            <a:fillRect/>
          </a:stretch>
        </p:blipFill>
        <p:spPr bwMode="auto">
          <a:xfrm>
            <a:off x="1143000" y="1066800"/>
            <a:ext cx="6248400" cy="5441277"/>
          </a:xfrm>
          <a:prstGeom prst="rect">
            <a:avLst/>
          </a:prstGeom>
          <a:ln>
            <a:noFill/>
          </a:ln>
          <a:effectLst>
            <a:outerShdw blurRad="190500" algn="tl" rotWithShape="0">
              <a:srgbClr val="000000">
                <a:alpha val="70000"/>
              </a:srgbClr>
            </a:outerShdw>
          </a:effectLst>
        </p:spPr>
      </p:pic>
      <p:pic>
        <p:nvPicPr>
          <p:cNvPr id="21509" name="Picture 5"/>
          <p:cNvPicPr>
            <a:picLocks noChangeAspect="1" noChangeArrowheads="1"/>
          </p:cNvPicPr>
          <p:nvPr/>
        </p:nvPicPr>
        <p:blipFill>
          <a:blip r:embed="rId6"/>
          <a:srcRect/>
          <a:stretch>
            <a:fillRect/>
          </a:stretch>
        </p:blipFill>
        <p:spPr bwMode="auto">
          <a:xfrm>
            <a:off x="228600" y="1066800"/>
            <a:ext cx="8639175" cy="5043779"/>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linds(horizontal)">
                                      <p:cBhvr>
                                        <p:cTn id="12"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p:txBody>
          <a:bodyPr/>
          <a:lstStyle/>
          <a:p>
            <a:endParaRPr lang="zh-CN" smtClean="0"/>
          </a:p>
        </p:txBody>
      </p:sp>
      <p:sp>
        <p:nvSpPr>
          <p:cNvPr id="65539" name="内容占位符 2"/>
          <p:cNvSpPr>
            <a:spLocks noGrp="1"/>
          </p:cNvSpPr>
          <p:nvPr>
            <p:ph idx="1"/>
          </p:nvPr>
        </p:nvSpPr>
        <p:spPr/>
        <p:txBody>
          <a:bodyPr/>
          <a:lstStyle/>
          <a:p>
            <a:endParaRPr lang="zh-CN" altLang="en-US" smtClean="0"/>
          </a:p>
        </p:txBody>
      </p:sp>
      <p:pic>
        <p:nvPicPr>
          <p:cNvPr id="65540" name="Picture 2"/>
          <p:cNvPicPr>
            <a:picLocks noChangeAspect="1" noChangeArrowheads="1"/>
          </p:cNvPicPr>
          <p:nvPr/>
        </p:nvPicPr>
        <p:blipFill>
          <a:blip r:embed="rId2"/>
          <a:srcRect/>
          <a:stretch>
            <a:fillRect/>
          </a:stretch>
        </p:blipFill>
        <p:spPr bwMode="auto">
          <a:xfrm>
            <a:off x="133350" y="609600"/>
            <a:ext cx="9010650" cy="534352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0" y="609600"/>
            <a:ext cx="9144000" cy="4168858"/>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a:srcRect/>
          <a:stretch>
            <a:fillRect/>
          </a:stretch>
        </p:blipFill>
        <p:spPr bwMode="auto">
          <a:xfrm>
            <a:off x="0" y="533400"/>
            <a:ext cx="8829675" cy="4581525"/>
          </a:xfrm>
          <a:prstGeom prst="rect">
            <a:avLst/>
          </a:prstGeom>
          <a:ln>
            <a:noFill/>
          </a:ln>
          <a:effectLst>
            <a:outerShdw blurRad="190500" algn="tl" rotWithShape="0">
              <a:srgbClr val="000000">
                <a:alpha val="70000"/>
              </a:srgbClr>
            </a:outerShdw>
          </a:effectLst>
        </p:spPr>
      </p:pic>
      <p:pic>
        <p:nvPicPr>
          <p:cNvPr id="22532" name="Picture 4"/>
          <p:cNvPicPr>
            <a:picLocks noChangeAspect="1" noChangeArrowheads="1"/>
          </p:cNvPicPr>
          <p:nvPr/>
        </p:nvPicPr>
        <p:blipFill>
          <a:blip r:embed="rId5"/>
          <a:srcRect/>
          <a:stretch>
            <a:fillRect/>
          </a:stretch>
        </p:blipFill>
        <p:spPr bwMode="auto">
          <a:xfrm>
            <a:off x="838200" y="457200"/>
            <a:ext cx="4714875" cy="59436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linds(horizontal)">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blinds(horizontal)">
                                      <p:cBhvr>
                                        <p:cTn id="1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0" y="1600200"/>
            <a:ext cx="8991600" cy="1143000"/>
          </a:xfrm>
        </p:spPr>
        <p:txBody>
          <a:bodyPr/>
          <a:lstStyle/>
          <a:p>
            <a:pPr algn="ctr"/>
            <a:r>
              <a:rPr lang="en-US" altLang="zh-CN" sz="4400" dirty="0" smtClean="0">
                <a:latin typeface="Arial" charset="0"/>
                <a:ea typeface="宋体" charset="-122"/>
              </a:rPr>
              <a:t/>
            </a:r>
            <a:br>
              <a:rPr lang="en-US" altLang="zh-CN" sz="4400" dirty="0" smtClean="0">
                <a:latin typeface="Arial" charset="0"/>
                <a:ea typeface="宋体" charset="-122"/>
              </a:rPr>
            </a:br>
            <a:r>
              <a:rPr lang="en-US" altLang="zh-CN" sz="4400" dirty="0" smtClean="0"/>
              <a:t>IEEE</a:t>
            </a:r>
            <a:r>
              <a:rPr lang="zh-CN" altLang="en-US" sz="4400" dirty="0" smtClean="0">
                <a:latin typeface="宋体" charset="-122"/>
                <a:ea typeface="宋体" charset="-122"/>
              </a:rPr>
              <a:t>相关资源推介</a:t>
            </a:r>
            <a:br>
              <a:rPr lang="zh-CN" altLang="en-US" sz="4400" dirty="0" smtClean="0">
                <a:latin typeface="宋体" charset="-122"/>
                <a:ea typeface="宋体" charset="-122"/>
              </a:rPr>
            </a:br>
            <a:r>
              <a:rPr lang="en-US" altLang="zh-CN" sz="4400" dirty="0" smtClean="0">
                <a:latin typeface="宋体" charset="-122"/>
                <a:ea typeface="宋体" charset="-122"/>
              </a:rPr>
              <a:t/>
            </a:r>
            <a:br>
              <a:rPr lang="en-US" altLang="zh-CN" sz="4400" dirty="0" smtClean="0">
                <a:latin typeface="宋体" charset="-122"/>
                <a:ea typeface="宋体" charset="-122"/>
              </a:rPr>
            </a:br>
            <a:endParaRPr lang="en-US" altLang="zh-CN" sz="4400" dirty="0" smtClean="0">
              <a:latin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标题 1"/>
          <p:cNvSpPr>
            <a:spLocks noGrp="1"/>
          </p:cNvSpPr>
          <p:nvPr>
            <p:ph type="title"/>
          </p:nvPr>
        </p:nvSpPr>
        <p:spPr/>
        <p:txBody>
          <a:bodyPr/>
          <a:lstStyle/>
          <a:p>
            <a:r>
              <a:rPr lang="zh-CN" sz="3200" dirty="0" smtClean="0">
                <a:latin typeface="Arial" charset="0"/>
                <a:ea typeface="宋体" charset="-122"/>
              </a:rPr>
              <a:t>欢迎参与</a:t>
            </a:r>
            <a:r>
              <a:rPr altLang="zh-CN" sz="3200" dirty="0" smtClean="0">
                <a:latin typeface="Arial" charset="0"/>
                <a:ea typeface="宋体" charset="-122"/>
              </a:rPr>
              <a:t>IEEE</a:t>
            </a:r>
            <a:r>
              <a:rPr lang="zh-CN" sz="3200" dirty="0" smtClean="0">
                <a:latin typeface="Arial" charset="0"/>
                <a:ea typeface="宋体" charset="-122"/>
              </a:rPr>
              <a:t>协会活动！</a:t>
            </a:r>
          </a:p>
        </p:txBody>
      </p:sp>
      <p:sp>
        <p:nvSpPr>
          <p:cNvPr id="82947" name="内容占位符 2"/>
          <p:cNvSpPr>
            <a:spLocks noGrp="1"/>
          </p:cNvSpPr>
          <p:nvPr>
            <p:ph idx="1"/>
          </p:nvPr>
        </p:nvSpPr>
        <p:spPr>
          <a:xfrm>
            <a:off x="685800" y="1524000"/>
            <a:ext cx="7772400" cy="4114800"/>
          </a:xfrm>
        </p:spPr>
        <p:txBody>
          <a:bodyPr/>
          <a:lstStyle/>
          <a:p>
            <a:r>
              <a:rPr lang="en-US" altLang="zh-CN" sz="2000" dirty="0" smtClean="0"/>
              <a:t>Involvement in IEEE Societies, Sections and Chapters</a:t>
            </a:r>
          </a:p>
          <a:p>
            <a:pPr>
              <a:buFontTx/>
              <a:buNone/>
            </a:pPr>
            <a:endParaRPr lang="en-US" altLang="zh-CN" sz="2000" dirty="0" smtClean="0"/>
          </a:p>
          <a:p>
            <a:r>
              <a:rPr lang="en-US" altLang="zh-CN" sz="2000" dirty="0" smtClean="0"/>
              <a:t>2,400 IEEE Student Branches worldwide</a:t>
            </a:r>
          </a:p>
          <a:p>
            <a:endParaRPr lang="en-US" altLang="zh-CN" sz="2000" dirty="0" smtClean="0"/>
          </a:p>
          <a:p>
            <a:r>
              <a:rPr lang="en-US" altLang="zh-CN" sz="2000" dirty="0" smtClean="0"/>
              <a:t>Participation in IEEE GOLD (Graduates of the Last Decade) and Women in Engineering</a:t>
            </a:r>
          </a:p>
          <a:p>
            <a:endParaRPr lang="en-US" altLang="zh-CN" sz="2000" dirty="0" smtClean="0"/>
          </a:p>
          <a:p>
            <a:r>
              <a:rPr lang="en-US" altLang="zh-CN" sz="2000" dirty="0" smtClean="0"/>
              <a:t>1200+ conferences per year</a:t>
            </a:r>
          </a:p>
          <a:p>
            <a:endParaRPr lang="en-US" altLang="zh-CN" sz="2000" dirty="0" smtClean="0"/>
          </a:p>
          <a:p>
            <a:r>
              <a:rPr lang="en-US" altLang="zh-CN" sz="2000" dirty="0" smtClean="0"/>
              <a:t>IEEE Social media, such as </a:t>
            </a:r>
            <a:r>
              <a:rPr lang="en-US" altLang="zh-CN" sz="2000" dirty="0" err="1" smtClean="0"/>
              <a:t>Weibo</a:t>
            </a:r>
            <a:r>
              <a:rPr lang="en-US" altLang="zh-CN" sz="2000" dirty="0" smtClean="0"/>
              <a:t>, </a:t>
            </a:r>
            <a:r>
              <a:rPr lang="en-US" altLang="zh-CN" sz="2000" dirty="0" err="1" smtClean="0"/>
              <a:t>Weixin</a:t>
            </a:r>
            <a:r>
              <a:rPr lang="en-US" altLang="zh-CN" sz="2000" dirty="0" smtClean="0"/>
              <a:t>, etc.</a:t>
            </a:r>
          </a:p>
          <a:p>
            <a:endParaRPr lang="zh-CN" altLang="en-US" sz="2000" dirty="0" smtClean="0"/>
          </a:p>
        </p:txBody>
      </p:sp>
    </p:spTree>
  </p:cSld>
  <p:clrMapOvr>
    <a:masterClrMapping/>
  </p:clrMapOvr>
  <p:transition spd="med">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p:nvPr>
        </p:nvSpPr>
        <p:spPr>
          <a:xfrm>
            <a:off x="381000" y="495300"/>
            <a:ext cx="8382000" cy="668338"/>
          </a:xfrm>
        </p:spPr>
        <p:txBody>
          <a:bodyPr/>
          <a:lstStyle/>
          <a:p>
            <a:pPr eaLnBrk="1" hangingPunct="1"/>
            <a:r>
              <a:rPr lang="en-US" altLang="zh-CN" sz="3200" dirty="0" smtClean="0">
                <a:latin typeface="Arial" charset="0"/>
                <a:ea typeface="宋体" charset="-122"/>
              </a:rPr>
              <a:t>IEEE Student Branches in China</a:t>
            </a:r>
          </a:p>
        </p:txBody>
      </p:sp>
      <p:sp>
        <p:nvSpPr>
          <p:cNvPr id="83971" name="Slide Number Placeholder 4"/>
          <p:cNvSpPr>
            <a:spLocks noGrp="1"/>
          </p:cNvSpPr>
          <p:nvPr>
            <p:ph type="sldNum" sz="quarter" idx="10"/>
          </p:nvPr>
        </p:nvSpPr>
        <p:spPr>
          <a:xfrm>
            <a:off x="533400" y="6172200"/>
            <a:ext cx="685800" cy="365125"/>
          </a:xfrm>
          <a:noFill/>
        </p:spPr>
        <p:txBody>
          <a:bodyPr/>
          <a:lstStyle/>
          <a:p>
            <a:fld id="{0043E8D0-8280-46C1-B82F-0E97478DD7EB}" type="slidenum">
              <a:rPr lang="en-US" altLang="zh-CN" smtClean="0">
                <a:latin typeface="Arial" charset="0"/>
              </a:rPr>
              <a:pPr/>
              <a:t>65</a:t>
            </a:fld>
            <a:endParaRPr lang="en-US" altLang="zh-CN" smtClean="0">
              <a:latin typeface="Arial" charset="0"/>
            </a:endParaRPr>
          </a:p>
        </p:txBody>
      </p:sp>
      <p:sp>
        <p:nvSpPr>
          <p:cNvPr id="83972" name="矩形 10"/>
          <p:cNvSpPr>
            <a:spLocks noChangeArrowheads="1"/>
          </p:cNvSpPr>
          <p:nvPr/>
        </p:nvSpPr>
        <p:spPr bwMode="auto">
          <a:xfrm>
            <a:off x="381000" y="1143000"/>
            <a:ext cx="8312150" cy="5493812"/>
          </a:xfrm>
          <a:prstGeom prst="rect">
            <a:avLst/>
          </a:prstGeom>
          <a:noFill/>
          <a:ln w="9525">
            <a:noFill/>
            <a:miter lim="800000"/>
            <a:headEnd/>
            <a:tailEnd/>
          </a:ln>
        </p:spPr>
        <p:txBody>
          <a:bodyPr>
            <a:spAutoFit/>
          </a:bodyPr>
          <a:lstStyle/>
          <a:p>
            <a:pPr marL="342900" indent="-342900">
              <a:lnSpc>
                <a:spcPct val="80000"/>
              </a:lnSpc>
              <a:spcBef>
                <a:spcPct val="50000"/>
              </a:spcBef>
              <a:buClr>
                <a:schemeClr val="bg2"/>
              </a:buClr>
              <a:buSzPct val="80000"/>
              <a:buFontTx/>
              <a:buChar char="•"/>
            </a:pPr>
            <a:r>
              <a:rPr lang="zh-CN" altLang="en-US" sz="1800" dirty="0">
                <a:latin typeface="+mn-lt"/>
                <a:ea typeface="宋体" pitchFamily="2" charset="-122"/>
              </a:rPr>
              <a:t>目前中国的学生会员已经超过</a:t>
            </a:r>
            <a:r>
              <a:rPr lang="en-US" altLang="zh-CN" sz="1800" dirty="0">
                <a:latin typeface="+mn-lt"/>
                <a:ea typeface="宋体" pitchFamily="2" charset="-122"/>
              </a:rPr>
              <a:t>4000</a:t>
            </a:r>
            <a:r>
              <a:rPr lang="zh-CN" altLang="en-US" sz="1800" dirty="0">
                <a:latin typeface="+mn-lt"/>
                <a:ea typeface="宋体" pitchFamily="2" charset="-122"/>
              </a:rPr>
              <a:t>人。</a:t>
            </a:r>
            <a:endParaRPr lang="en-US" altLang="zh-CN" sz="1800" dirty="0">
              <a:latin typeface="+mn-lt"/>
              <a:ea typeface="宋体" pitchFamily="2" charset="-122"/>
            </a:endParaRPr>
          </a:p>
          <a:p>
            <a:pPr marL="342900" indent="-342900">
              <a:lnSpc>
                <a:spcPct val="80000"/>
              </a:lnSpc>
              <a:spcBef>
                <a:spcPct val="50000"/>
              </a:spcBef>
              <a:buClr>
                <a:schemeClr val="bg2"/>
              </a:buClr>
              <a:buSzPct val="80000"/>
              <a:buFontTx/>
              <a:buChar char="•"/>
            </a:pPr>
            <a:r>
              <a:rPr lang="zh-CN" altLang="en-US" sz="1800" dirty="0">
                <a:latin typeface="+mn-lt"/>
                <a:ea typeface="宋体" pitchFamily="2" charset="-122"/>
              </a:rPr>
              <a:t>通过学生分会通过开展特定的项目、活动，开拓青少年的科学眼界，培养其工程素养。</a:t>
            </a:r>
            <a:endParaRPr lang="en-US" altLang="zh-CN" sz="1800" dirty="0">
              <a:latin typeface="+mn-lt"/>
              <a:ea typeface="宋体" pitchFamily="2" charset="-122"/>
            </a:endParaRPr>
          </a:p>
          <a:p>
            <a:pPr marL="342900" indent="-342900">
              <a:lnSpc>
                <a:spcPct val="80000"/>
              </a:lnSpc>
              <a:spcBef>
                <a:spcPct val="50000"/>
              </a:spcBef>
              <a:buClr>
                <a:schemeClr val="bg2"/>
              </a:buClr>
              <a:buSzPct val="80000"/>
              <a:buFontTx/>
              <a:buChar char="•"/>
            </a:pPr>
            <a:r>
              <a:rPr lang="zh-CN" altLang="en-US" sz="1800" dirty="0">
                <a:latin typeface="+mn-lt"/>
                <a:ea typeface="宋体" pitchFamily="2" charset="-122"/>
              </a:rPr>
              <a:t>迄今为止，中国学生分会的数目已</a:t>
            </a:r>
            <a:r>
              <a:rPr lang="zh-CN" altLang="en-US" sz="1800" dirty="0" smtClean="0">
                <a:latin typeface="+mn-lt"/>
                <a:ea typeface="宋体" pitchFamily="2" charset="-122"/>
              </a:rPr>
              <a:t>达</a:t>
            </a:r>
            <a:r>
              <a:rPr lang="en-US" altLang="zh-CN" sz="1800" dirty="0" smtClean="0">
                <a:latin typeface="+mn-lt"/>
                <a:ea typeface="宋体" pitchFamily="2" charset="-122"/>
              </a:rPr>
              <a:t>40</a:t>
            </a:r>
            <a:r>
              <a:rPr lang="zh-CN" altLang="en-US" sz="1800" dirty="0" smtClean="0">
                <a:latin typeface="+mn-lt"/>
                <a:ea typeface="宋体" pitchFamily="2" charset="-122"/>
              </a:rPr>
              <a:t>个</a:t>
            </a:r>
            <a:r>
              <a:rPr lang="zh-CN" altLang="en-US" sz="1800" dirty="0">
                <a:latin typeface="+mn-lt"/>
                <a:ea typeface="宋体" pitchFamily="2" charset="-122"/>
              </a:rPr>
              <a:t>。</a:t>
            </a:r>
            <a:endParaRPr lang="en-US" altLang="zh-CN" sz="1800" dirty="0">
              <a:latin typeface="+mn-lt"/>
              <a:ea typeface="宋体" pitchFamily="2" charset="-122"/>
            </a:endParaRPr>
          </a:p>
          <a:p>
            <a:pPr marL="342900" indent="-342900">
              <a:lnSpc>
                <a:spcPct val="80000"/>
              </a:lnSpc>
              <a:spcBef>
                <a:spcPct val="50000"/>
              </a:spcBef>
              <a:buClr>
                <a:schemeClr val="bg2"/>
              </a:buClr>
              <a:buSzPct val="80000"/>
              <a:buFontTx/>
              <a:buChar char="•"/>
            </a:pPr>
            <a:endParaRPr lang="zh-CN" altLang="en-US" sz="1800" b="1" dirty="0">
              <a:latin typeface="宋体" charset="-122"/>
              <a:ea typeface="ＭＳ Ｐゴシック" pitchFamily="34" charset="-128"/>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河北大学学生分会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中国科学院研究生院学生分会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清华大学学生分会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哈尔滨工业大学深圳研究生院学生分会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北京邮电大学学生分会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北京交通大学学生分会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北京工业大学学生分</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北京理工大学</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北京大学深圳研究生院学生分会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北京航天航空大学学生分会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重庆大学学生分会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电子科技大学学生分会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华南理工大学学生分会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smtClean="0">
                <a:latin typeface="+mn-lt"/>
                <a:ea typeface="宋体" pitchFamily="2" charset="-122"/>
              </a:rPr>
              <a:t>中山大学学生分会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深圳大学学生分会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南方科技大学学生分会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endParaRPr lang="zh-CN" altLang="en-US" sz="1400" b="1" dirty="0">
              <a:latin typeface="宋体" charset="-122"/>
              <a:ea typeface="ＭＳ Ｐゴシック" pitchFamily="34" charset="-128"/>
            </a:endParaRPr>
          </a:p>
        </p:txBody>
      </p:sp>
      <p:sp>
        <p:nvSpPr>
          <p:cNvPr id="83973" name="矩形 12"/>
          <p:cNvSpPr>
            <a:spLocks noChangeArrowheads="1"/>
          </p:cNvSpPr>
          <p:nvPr/>
        </p:nvSpPr>
        <p:spPr bwMode="auto">
          <a:xfrm>
            <a:off x="4419600" y="2715327"/>
            <a:ext cx="4572000" cy="4142673"/>
          </a:xfrm>
          <a:prstGeom prst="rect">
            <a:avLst/>
          </a:prstGeom>
          <a:noFill/>
          <a:ln w="9525">
            <a:noFill/>
            <a:miter lim="800000"/>
            <a:headEnd/>
            <a:tailEnd/>
          </a:ln>
        </p:spPr>
        <p:txBody>
          <a:bodyPr>
            <a:spAutoFit/>
          </a:bodyPr>
          <a:lstStyle/>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哈尔滨工业大学学生分会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东南大学学生分会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南京理工学生分会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浙江大学学生分会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上海交通大学学生分会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上海华东师范大学学生分会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上海微系统所学生分会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华中科技大学学生分会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西安交通大学学生分会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西北工业大学学生分会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西安电子科技大学学生分会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山东大学学生分会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天津大学学生分会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中国科技大学学生分会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郑州大学学生</a:t>
            </a:r>
            <a:r>
              <a:rPr lang="zh-CN" altLang="en-US" sz="1400" dirty="0" smtClean="0">
                <a:latin typeface="+mn-lt"/>
                <a:ea typeface="宋体" pitchFamily="2" charset="-122"/>
              </a:rPr>
              <a:t>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华北电力大学学生分会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南京师范大学学生分会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pPr>
            <a:endParaRPr lang="en-US" altLang="zh-CN" sz="1400" b="1" dirty="0">
              <a:latin typeface="宋体" charset="-122"/>
            </a:endParaRPr>
          </a:p>
          <a:p>
            <a:pPr marL="742950" lvl="1" indent="-285750">
              <a:lnSpc>
                <a:spcPct val="80000"/>
              </a:lnSpc>
              <a:spcBef>
                <a:spcPct val="20000"/>
              </a:spcBef>
              <a:buClr>
                <a:srgbClr val="595959"/>
              </a:buClr>
              <a:buSzPct val="80000"/>
              <a:buFontTx/>
              <a:buChar char="–"/>
            </a:pPr>
            <a:endParaRPr lang="zh-CN" altLang="en-US" sz="1400" b="1" dirty="0">
              <a:latin typeface="宋体" charset="-122"/>
            </a:endParaRPr>
          </a:p>
        </p:txBody>
      </p:sp>
    </p:spTree>
  </p:cSld>
  <p:clrMapOvr>
    <a:masterClrMapping/>
  </p:clrMapOvr>
  <p:transition spd="med">
    <p:cover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sz="half" idx="1"/>
          </p:nvPr>
        </p:nvSpPr>
        <p:spPr>
          <a:xfrm>
            <a:off x="228600" y="1295400"/>
            <a:ext cx="4876800" cy="5334000"/>
          </a:xfrm>
        </p:spPr>
        <p:txBody>
          <a:bodyPr/>
          <a:lstStyle/>
          <a:p>
            <a:pPr eaLnBrk="1" hangingPunct="1">
              <a:spcBef>
                <a:spcPct val="50000"/>
              </a:spcBef>
              <a:buFontTx/>
              <a:buChar char="•"/>
            </a:pPr>
            <a:r>
              <a:rPr lang="en-US" altLang="zh-CN" sz="2000" dirty="0" smtClean="0">
                <a:ea typeface="宋体" pitchFamily="2" charset="-122"/>
                <a:cs typeface="ＭＳ Ｐゴシック" pitchFamily="34" charset="-128"/>
              </a:rPr>
              <a:t>IEEE</a:t>
            </a:r>
            <a:r>
              <a:rPr lang="zh-CN" altLang="en-US" sz="2000" dirty="0" smtClean="0">
                <a:ea typeface="宋体" pitchFamily="2" charset="-122"/>
                <a:cs typeface="ＭＳ Ｐゴシック" pitchFamily="34" charset="-128"/>
              </a:rPr>
              <a:t>学生分会组成：主席，副主席，秘书，指导老师，学生会员</a:t>
            </a:r>
            <a:endParaRPr lang="en-US" altLang="zh-CN" sz="2000" dirty="0" smtClean="0">
              <a:ea typeface="宋体" pitchFamily="2" charset="-122"/>
              <a:cs typeface="ＭＳ Ｐゴシック" pitchFamily="34" charset="-128"/>
            </a:endParaRPr>
          </a:p>
          <a:p>
            <a:pPr eaLnBrk="1" hangingPunct="1"/>
            <a:endParaRPr lang="en-US" altLang="zh-CN" sz="1800" u="sng" dirty="0" smtClean="0">
              <a:ea typeface="宋体" pitchFamily="2" charset="-122"/>
              <a:cs typeface="ＭＳ Ｐゴシック" pitchFamily="34" charset="-128"/>
            </a:endParaRPr>
          </a:p>
          <a:p>
            <a:pPr eaLnBrk="1" hangingPunct="1">
              <a:spcBef>
                <a:spcPct val="50000"/>
              </a:spcBef>
              <a:buFontTx/>
              <a:buChar char="•"/>
            </a:pPr>
            <a:r>
              <a:rPr lang="zh-CN" altLang="en-US" sz="1600" dirty="0" smtClean="0">
                <a:ea typeface="宋体" pitchFamily="2" charset="-122"/>
                <a:cs typeface="ＭＳ Ｐゴシック" pitchFamily="34" charset="-128"/>
              </a:rPr>
              <a:t>获得</a:t>
            </a:r>
            <a:r>
              <a:rPr lang="en-US" altLang="zh-CN" sz="1600" dirty="0" smtClean="0">
                <a:ea typeface="宋体" pitchFamily="2" charset="-122"/>
                <a:cs typeface="ＭＳ Ｐゴシック" pitchFamily="34" charset="-128"/>
              </a:rPr>
              <a:t>IEEE</a:t>
            </a:r>
            <a:r>
              <a:rPr lang="zh-CN" altLang="en-US" sz="1600" dirty="0" smtClean="0">
                <a:ea typeface="宋体" pitchFamily="2" charset="-122"/>
                <a:cs typeface="ＭＳ Ｐゴシック" pitchFamily="34" charset="-128"/>
              </a:rPr>
              <a:t>学生奖项（多项奖学金，论文大赛，各种竞赛活动等）</a:t>
            </a:r>
          </a:p>
          <a:p>
            <a:pPr eaLnBrk="1" hangingPunct="1">
              <a:spcBef>
                <a:spcPct val="50000"/>
              </a:spcBef>
              <a:buFontTx/>
              <a:buChar char="•"/>
            </a:pPr>
            <a:r>
              <a:rPr lang="zh-CN" altLang="en-US" sz="1600" dirty="0" smtClean="0">
                <a:ea typeface="宋体" pitchFamily="2" charset="-122"/>
                <a:cs typeface="ＭＳ Ｐゴシック" pitchFamily="34" charset="-128"/>
              </a:rPr>
              <a:t>获得会议差旅资助</a:t>
            </a:r>
          </a:p>
          <a:p>
            <a:pPr eaLnBrk="1" hangingPunct="1">
              <a:spcBef>
                <a:spcPct val="50000"/>
              </a:spcBef>
              <a:buFontTx/>
              <a:buChar char="•"/>
            </a:pPr>
            <a:r>
              <a:rPr lang="zh-CN" altLang="en-US" sz="1600" dirty="0" smtClean="0">
                <a:ea typeface="宋体" pitchFamily="2" charset="-122"/>
                <a:cs typeface="ＭＳ Ｐゴシック" pitchFamily="34" charset="-128"/>
              </a:rPr>
              <a:t>参观著名企业</a:t>
            </a:r>
            <a:r>
              <a:rPr lang="en-US" altLang="zh-CN" sz="1600" dirty="0" smtClean="0">
                <a:ea typeface="宋体" pitchFamily="2" charset="-122"/>
                <a:cs typeface="ＭＳ Ｐゴシック" pitchFamily="34" charset="-128"/>
              </a:rPr>
              <a:t>/</a:t>
            </a:r>
            <a:r>
              <a:rPr lang="zh-CN" altLang="en-US" sz="1600" dirty="0" smtClean="0">
                <a:ea typeface="宋体" pitchFamily="2" charset="-122"/>
                <a:cs typeface="ＭＳ Ｐゴシック" pitchFamily="34" charset="-128"/>
              </a:rPr>
              <a:t>科技机构实验室</a:t>
            </a:r>
          </a:p>
          <a:p>
            <a:pPr eaLnBrk="1" hangingPunct="1">
              <a:spcBef>
                <a:spcPct val="50000"/>
              </a:spcBef>
              <a:buFontTx/>
              <a:buChar char="•"/>
            </a:pPr>
            <a:r>
              <a:rPr lang="zh-CN" altLang="en-US" sz="1600" dirty="0" smtClean="0">
                <a:ea typeface="宋体" pitchFamily="2" charset="-122"/>
                <a:cs typeface="ＭＳ Ｐゴシック" pitchFamily="34" charset="-128"/>
              </a:rPr>
              <a:t>参与国际</a:t>
            </a:r>
            <a:r>
              <a:rPr lang="en-US" altLang="zh-CN" sz="1600" dirty="0" smtClean="0">
                <a:ea typeface="宋体" pitchFamily="2" charset="-122"/>
                <a:cs typeface="ＭＳ Ｐゴシック" pitchFamily="34" charset="-128"/>
              </a:rPr>
              <a:t>/</a:t>
            </a:r>
            <a:r>
              <a:rPr lang="zh-CN" altLang="en-US" sz="1600" dirty="0" smtClean="0">
                <a:ea typeface="宋体" pitchFamily="2" charset="-122"/>
                <a:cs typeface="ＭＳ Ｐゴシック" pitchFamily="34" charset="-128"/>
              </a:rPr>
              <a:t>国内学生分会间交流活动</a:t>
            </a:r>
          </a:p>
          <a:p>
            <a:pPr eaLnBrk="1" hangingPunct="1">
              <a:spcBef>
                <a:spcPct val="50000"/>
              </a:spcBef>
              <a:buFontTx/>
              <a:buChar char="•"/>
            </a:pPr>
            <a:r>
              <a:rPr lang="zh-CN" altLang="en-US" sz="1600" dirty="0" smtClean="0">
                <a:ea typeface="宋体" pitchFamily="2" charset="-122"/>
                <a:cs typeface="ＭＳ Ｐゴシック" pitchFamily="34" charset="-128"/>
              </a:rPr>
              <a:t>免费参加各种学术交流活动</a:t>
            </a:r>
          </a:p>
          <a:p>
            <a:pPr eaLnBrk="1" hangingPunct="1">
              <a:spcBef>
                <a:spcPct val="50000"/>
              </a:spcBef>
              <a:buFontTx/>
              <a:buChar char="•"/>
            </a:pPr>
            <a:r>
              <a:rPr lang="zh-CN" altLang="en-US" sz="1600" dirty="0" smtClean="0">
                <a:ea typeface="宋体" pitchFamily="2" charset="-122"/>
                <a:cs typeface="ＭＳ Ｐゴシック" pitchFamily="34" charset="-128"/>
              </a:rPr>
              <a:t>免费参加</a:t>
            </a:r>
            <a:r>
              <a:rPr lang="en-US" altLang="zh-CN" sz="1600" dirty="0" smtClean="0">
                <a:ea typeface="宋体" pitchFamily="2" charset="-122"/>
                <a:cs typeface="ＭＳ Ｐゴシック" pitchFamily="34" charset="-128"/>
              </a:rPr>
              <a:t>IEEE</a:t>
            </a:r>
            <a:r>
              <a:rPr lang="zh-CN" altLang="en-US" sz="1600" dirty="0" smtClean="0">
                <a:ea typeface="宋体" pitchFamily="2" charset="-122"/>
                <a:cs typeface="ＭＳ Ｐゴシック" pitchFamily="34" charset="-128"/>
              </a:rPr>
              <a:t>网上学生专题讲座</a:t>
            </a:r>
          </a:p>
          <a:p>
            <a:pPr eaLnBrk="1" hangingPunct="1">
              <a:spcBef>
                <a:spcPct val="50000"/>
              </a:spcBef>
              <a:buFontTx/>
              <a:buChar char="•"/>
            </a:pPr>
            <a:r>
              <a:rPr lang="zh-CN" altLang="en-US" sz="1600" dirty="0" smtClean="0">
                <a:ea typeface="宋体" pitchFamily="2" charset="-122"/>
                <a:cs typeface="ＭＳ Ｐゴシック" pitchFamily="34" charset="-128"/>
              </a:rPr>
              <a:t>免费参加职业发展主题活动，和企业会员面对面沟通</a:t>
            </a:r>
          </a:p>
          <a:p>
            <a:pPr eaLnBrk="1" hangingPunct="1">
              <a:spcBef>
                <a:spcPct val="50000"/>
              </a:spcBef>
              <a:buFontTx/>
              <a:buChar char="•"/>
            </a:pPr>
            <a:r>
              <a:rPr lang="zh-CN" altLang="en-US" sz="1600" dirty="0" smtClean="0">
                <a:ea typeface="宋体" pitchFamily="2" charset="-122"/>
                <a:cs typeface="ＭＳ Ｐゴシック" pitchFamily="34" charset="-128"/>
              </a:rPr>
              <a:t>获得志愿者证书，提升职业能力</a:t>
            </a:r>
          </a:p>
          <a:p>
            <a:pPr lvl="1" eaLnBrk="1" hangingPunct="1"/>
            <a:endParaRPr lang="en-US" altLang="zh-CN" sz="1600" dirty="0" smtClean="0"/>
          </a:p>
        </p:txBody>
      </p:sp>
      <p:sp>
        <p:nvSpPr>
          <p:cNvPr id="9" name="Rectangle 2"/>
          <p:cNvSpPr txBox="1">
            <a:spLocks noChangeArrowheads="1"/>
          </p:cNvSpPr>
          <p:nvPr/>
        </p:nvSpPr>
        <p:spPr bwMode="auto">
          <a:xfrm>
            <a:off x="457200" y="533400"/>
            <a:ext cx="7086600" cy="457200"/>
          </a:xfrm>
          <a:prstGeom prst="rect">
            <a:avLst/>
          </a:prstGeom>
          <a:noFill/>
          <a:ln w="9525">
            <a:noFill/>
            <a:miter lim="800000"/>
            <a:headEnd/>
            <a:tailEnd/>
          </a:ln>
        </p:spPr>
        <p:txBody>
          <a:bodyPr/>
          <a:lstStyle/>
          <a:p>
            <a:pPr>
              <a:defRPr/>
            </a:pPr>
            <a:r>
              <a:rPr lang="en-US" altLang="zh-CN" sz="3200" b="1" dirty="0">
                <a:solidFill>
                  <a:srgbClr val="C00000"/>
                </a:solidFill>
                <a:cs typeface="+mj-cs"/>
              </a:rPr>
              <a:t>IEEE</a:t>
            </a:r>
            <a:r>
              <a:rPr lang="zh-CN" altLang="en-US" sz="3200" b="1" dirty="0">
                <a:solidFill>
                  <a:srgbClr val="C00000"/>
                </a:solidFill>
                <a:cs typeface="+mj-cs"/>
              </a:rPr>
              <a:t> </a:t>
            </a:r>
            <a:r>
              <a:rPr lang="en-US" altLang="zh-CN" sz="3200" b="1" dirty="0">
                <a:solidFill>
                  <a:srgbClr val="C00000"/>
                </a:solidFill>
                <a:cs typeface="+mj-cs"/>
              </a:rPr>
              <a:t>Student</a:t>
            </a:r>
            <a:r>
              <a:rPr lang="zh-CN" altLang="en-US" sz="3200" b="1" dirty="0">
                <a:solidFill>
                  <a:srgbClr val="C00000"/>
                </a:solidFill>
                <a:cs typeface="+mj-cs"/>
              </a:rPr>
              <a:t> </a:t>
            </a:r>
            <a:r>
              <a:rPr lang="en-US" altLang="zh-CN" sz="3200" b="1" dirty="0">
                <a:solidFill>
                  <a:srgbClr val="C00000"/>
                </a:solidFill>
                <a:cs typeface="+mj-cs"/>
              </a:rPr>
              <a:t>Activities </a:t>
            </a:r>
          </a:p>
        </p:txBody>
      </p:sp>
      <p:grpSp>
        <p:nvGrpSpPr>
          <p:cNvPr id="2" name="Group 11"/>
          <p:cNvGrpSpPr>
            <a:grpSpLocks/>
          </p:cNvGrpSpPr>
          <p:nvPr/>
        </p:nvGrpSpPr>
        <p:grpSpPr bwMode="auto">
          <a:xfrm>
            <a:off x="7543800" y="5715000"/>
            <a:ext cx="1371600" cy="762000"/>
            <a:chOff x="7543800" y="5715000"/>
            <a:chExt cx="1371600" cy="762000"/>
          </a:xfrm>
        </p:grpSpPr>
        <p:sp>
          <p:nvSpPr>
            <p:cNvPr id="77832"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77833"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77834" name="Picture 6" descr="IEEE_TAG_BLUE.png"/>
            <p:cNvPicPr>
              <a:picLocks noChangeAspect="1"/>
            </p:cNvPicPr>
            <p:nvPr/>
          </p:nvPicPr>
          <p:blipFill>
            <a:blip r:embed="rId2"/>
            <a:srcRect/>
            <a:stretch>
              <a:fillRect/>
            </a:stretch>
          </p:blipFill>
          <p:spPr bwMode="auto">
            <a:xfrm>
              <a:off x="7620000" y="5791200"/>
              <a:ext cx="1143000" cy="641350"/>
            </a:xfrm>
            <a:prstGeom prst="rect">
              <a:avLst/>
            </a:prstGeom>
            <a:noFill/>
            <a:ln w="9525">
              <a:noFill/>
              <a:miter lim="800000"/>
              <a:headEnd/>
              <a:tailEnd/>
            </a:ln>
          </p:spPr>
        </p:pic>
      </p:grpSp>
      <p:pic>
        <p:nvPicPr>
          <p:cNvPr id="77829" name="图片 5" descr="图片5.tif"/>
          <p:cNvPicPr>
            <a:picLocks noChangeAspect="1"/>
          </p:cNvPicPr>
          <p:nvPr/>
        </p:nvPicPr>
        <p:blipFill>
          <a:blip r:embed="rId3"/>
          <a:srcRect/>
          <a:stretch>
            <a:fillRect/>
          </a:stretch>
        </p:blipFill>
        <p:spPr bwMode="auto">
          <a:xfrm>
            <a:off x="5638800" y="457200"/>
            <a:ext cx="3160712" cy="2438400"/>
          </a:xfrm>
          <a:prstGeom prst="rect">
            <a:avLst/>
          </a:prstGeom>
          <a:ln>
            <a:noFill/>
          </a:ln>
          <a:effectLst>
            <a:outerShdw blurRad="190500" algn="tl" rotWithShape="0">
              <a:srgbClr val="000000">
                <a:alpha val="70000"/>
              </a:srgbClr>
            </a:outerShdw>
          </a:effectLst>
        </p:spPr>
      </p:pic>
      <p:pic>
        <p:nvPicPr>
          <p:cNvPr id="77830" name="图片 7" descr="图片3.tif"/>
          <p:cNvPicPr>
            <a:picLocks noChangeAspect="1"/>
          </p:cNvPicPr>
          <p:nvPr/>
        </p:nvPicPr>
        <p:blipFill>
          <a:blip r:embed="rId4"/>
          <a:srcRect/>
          <a:stretch>
            <a:fillRect/>
          </a:stretch>
        </p:blipFill>
        <p:spPr bwMode="auto">
          <a:xfrm rot="-762376">
            <a:off x="6315257" y="2323453"/>
            <a:ext cx="2625725" cy="2138362"/>
          </a:xfrm>
          <a:prstGeom prst="rect">
            <a:avLst/>
          </a:prstGeom>
          <a:ln>
            <a:noFill/>
          </a:ln>
          <a:effectLst>
            <a:outerShdw blurRad="190500" algn="tl" rotWithShape="0">
              <a:srgbClr val="000000">
                <a:alpha val="70000"/>
              </a:srgbClr>
            </a:outerShdw>
          </a:effectLst>
        </p:spPr>
      </p:pic>
      <p:pic>
        <p:nvPicPr>
          <p:cNvPr id="77831" name="Picture 2"/>
          <p:cNvPicPr>
            <a:picLocks noChangeAspect="1" noChangeArrowheads="1"/>
          </p:cNvPicPr>
          <p:nvPr/>
        </p:nvPicPr>
        <p:blipFill>
          <a:blip r:embed="rId5"/>
          <a:srcRect l="11261" t="9265"/>
          <a:stretch>
            <a:fillRect/>
          </a:stretch>
        </p:blipFill>
        <p:spPr bwMode="auto">
          <a:xfrm rot="309464">
            <a:off x="5775325" y="4167780"/>
            <a:ext cx="2971800" cy="2173287"/>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688975" y="381000"/>
            <a:ext cx="8297863" cy="1143000"/>
          </a:xfrm>
        </p:spPr>
        <p:txBody>
          <a:bodyPr/>
          <a:lstStyle/>
          <a:p>
            <a:r>
              <a:rPr altLang="zh-CN" sz="3200" dirty="0" smtClean="0">
                <a:latin typeface="Arial" charset="0"/>
                <a:ea typeface="宋体" charset="-122"/>
              </a:rPr>
              <a:t>IEEE</a:t>
            </a:r>
            <a:r>
              <a:rPr lang="zh-CN" sz="3200" dirty="0" smtClean="0">
                <a:latin typeface="宋体" charset="-122"/>
                <a:ea typeface="宋体" charset="-122"/>
              </a:rPr>
              <a:t>免费技术讲座</a:t>
            </a:r>
            <a:endParaRPr altLang="zh-CN" sz="3200" dirty="0" smtClean="0">
              <a:latin typeface="宋体" charset="-122"/>
              <a:ea typeface="宋体" charset="-122"/>
            </a:endParaRPr>
          </a:p>
        </p:txBody>
      </p:sp>
      <p:sp>
        <p:nvSpPr>
          <p:cNvPr id="84995" name="Rectangle 3"/>
          <p:cNvSpPr txBox="1">
            <a:spLocks noChangeArrowheads="1"/>
          </p:cNvSpPr>
          <p:nvPr/>
        </p:nvSpPr>
        <p:spPr bwMode="auto">
          <a:xfrm>
            <a:off x="614363" y="1471613"/>
            <a:ext cx="7827962" cy="5233987"/>
          </a:xfrm>
          <a:prstGeom prst="rect">
            <a:avLst/>
          </a:prstGeom>
          <a:noFill/>
          <a:ln w="9525">
            <a:noFill/>
            <a:miter lim="800000"/>
            <a:headEnd/>
            <a:tailEnd/>
          </a:ln>
        </p:spPr>
        <p:txBody>
          <a:bodyPr/>
          <a:lstStyle/>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Spectrum</a:t>
            </a:r>
            <a:r>
              <a:rPr lang="zh-CN" altLang="en-US" sz="2000" b="1" dirty="0">
                <a:latin typeface="宋体" pitchFamily="2" charset="-122"/>
                <a:ea typeface="宋体" pitchFamily="2" charset="-122"/>
              </a:rPr>
              <a:t>免费讲座，涉及最新科技：</a:t>
            </a:r>
            <a:r>
              <a:rPr lang="en-US" altLang="zh-CN" sz="2000" b="1" dirty="0">
                <a:latin typeface="+mn-lt"/>
                <a:ea typeface="ＭＳ Ｐゴシック" pitchFamily="34" charset="-128"/>
                <a:hlinkClick r:id="rId4"/>
              </a:rPr>
              <a:t>http://</a:t>
            </a:r>
            <a:r>
              <a:rPr lang="en-US" altLang="zh-CN" sz="2000" b="1" dirty="0" smtClean="0">
                <a:latin typeface="+mn-lt"/>
                <a:ea typeface="ＭＳ Ｐゴシック" pitchFamily="34" charset="-128"/>
                <a:hlinkClick r:id="rId4"/>
              </a:rPr>
              <a:t>spectrum.ieee.org/webinars</a:t>
            </a:r>
            <a:endParaRPr lang="zh-CN" altLang="en-US"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Communication Society</a:t>
            </a:r>
            <a:r>
              <a:rPr lang="zh-CN" altLang="en-US" sz="2000" b="1" dirty="0">
                <a:latin typeface="宋体" pitchFamily="2" charset="-122"/>
                <a:ea typeface="宋体" pitchFamily="2" charset="-122"/>
              </a:rPr>
              <a:t>免费讲座，通信领域热点技术：</a:t>
            </a:r>
            <a:r>
              <a:rPr lang="en-US" altLang="zh-CN" sz="2000" b="1" dirty="0">
                <a:latin typeface="+mn-lt"/>
                <a:ea typeface="ＭＳ Ｐゴシック" pitchFamily="34" charset="-128"/>
                <a:hlinkClick r:id="rId5"/>
              </a:rPr>
              <a:t>http://www.comsoc.org/webinars</a:t>
            </a: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Computer Society</a:t>
            </a:r>
            <a:r>
              <a:rPr lang="zh-CN" altLang="en-US" sz="2000" b="1" dirty="0">
                <a:latin typeface="宋体" pitchFamily="2" charset="-122"/>
                <a:ea typeface="宋体" pitchFamily="2" charset="-122"/>
              </a:rPr>
              <a:t>免费讲座，计算机领域热点</a:t>
            </a:r>
            <a:r>
              <a:rPr lang="zh-CN" altLang="en-US" sz="2000" b="1" dirty="0" smtClean="0">
                <a:latin typeface="宋体" pitchFamily="2" charset="-122"/>
                <a:ea typeface="宋体" pitchFamily="2" charset="-122"/>
              </a:rPr>
              <a:t>技术：</a:t>
            </a:r>
            <a:endParaRPr lang="en-US" altLang="zh-CN" sz="2000" b="1" dirty="0">
              <a:latin typeface="宋体" pitchFamily="2" charset="-122"/>
              <a:ea typeface="宋体" pitchFamily="2" charset="-122"/>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hlinkClick r:id="rId6"/>
              </a:rPr>
              <a:t>http://www.computer.org/portal/web/webinars/Register-for-a-Webinar</a:t>
            </a:r>
            <a:r>
              <a:rPr lang="en-US" altLang="zh-CN" sz="2000" b="1" dirty="0">
                <a:latin typeface="+mn-lt"/>
                <a:ea typeface="ＭＳ Ｐゴシック" pitchFamily="34" charset="-128"/>
              </a:rPr>
              <a:t> </a:t>
            </a:r>
            <a:r>
              <a:rPr lang="zh-CN" altLang="en-US" sz="2000" b="1" dirty="0">
                <a:latin typeface="+mn-lt"/>
                <a:ea typeface="ＭＳ Ｐゴシック" pitchFamily="34" charset="-128"/>
              </a:rPr>
              <a:t>  </a:t>
            </a: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GOLD</a:t>
            </a:r>
            <a:r>
              <a:rPr lang="zh-CN" altLang="en-US" sz="2000" b="1" dirty="0">
                <a:latin typeface="宋体" pitchFamily="2" charset="-122"/>
                <a:ea typeface="宋体" pitchFamily="2" charset="-122"/>
              </a:rPr>
              <a:t>社团免费讲座，涉及职业发展，人文，科技等内容：</a:t>
            </a:r>
            <a:r>
              <a:rPr lang="en-US" altLang="zh-CN" sz="2000" b="1" dirty="0">
                <a:latin typeface="+mn-lt"/>
                <a:ea typeface="ＭＳ Ｐゴシック" pitchFamily="34" charset="-128"/>
                <a:hlinkClick r:id="rId7"/>
              </a:rPr>
              <a:t>http://www.ieee.org/membership_services/membership/gold/events/index.html</a:t>
            </a:r>
            <a:endParaRPr lang="zh-CN" altLang="en-US"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zh-CN" altLang="en-US" sz="2000" b="1" dirty="0">
                <a:latin typeface="宋体" pitchFamily="2" charset="-122"/>
                <a:ea typeface="宋体" pitchFamily="2" charset="-122"/>
              </a:rPr>
              <a:t>加入志愿者虚拟社团，获得行业最新咨询：</a:t>
            </a:r>
            <a:r>
              <a:rPr lang="en-US" altLang="zh-CN" sz="2000" b="1" dirty="0">
                <a:latin typeface="+mn-lt"/>
                <a:ea typeface="ＭＳ Ｐゴシック" pitchFamily="34" charset="-128"/>
                <a:hlinkClick r:id="rId8"/>
              </a:rPr>
              <a:t>https://www.ieeecommunities.org/</a:t>
            </a:r>
            <a:endParaRPr lang="en-US" altLang="zh-CN" b="1" dirty="0">
              <a:latin typeface="+mn-lt"/>
              <a:ea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t="9512" r="45224" b="4971"/>
          <a:stretch>
            <a:fillRect/>
          </a:stretch>
        </p:blipFill>
        <p:spPr bwMode="auto">
          <a:xfrm>
            <a:off x="914400" y="1295400"/>
            <a:ext cx="4797425" cy="4006940"/>
          </a:xfrm>
          <a:prstGeom prst="rect">
            <a:avLst/>
          </a:prstGeom>
          <a:noFill/>
          <a:ln w="9525">
            <a:noFill/>
            <a:miter lim="800000"/>
            <a:headEnd/>
            <a:tailEnd/>
          </a:ln>
        </p:spPr>
      </p:pic>
      <p:sp>
        <p:nvSpPr>
          <p:cNvPr id="9218" name="Text Box 3"/>
          <p:cNvSpPr txBox="1">
            <a:spLocks noChangeArrowheads="1"/>
          </p:cNvSpPr>
          <p:nvPr/>
        </p:nvSpPr>
        <p:spPr bwMode="auto">
          <a:xfrm>
            <a:off x="850900" y="581025"/>
            <a:ext cx="6915150" cy="485775"/>
          </a:xfrm>
          <a:prstGeom prst="rect">
            <a:avLst/>
          </a:prstGeom>
          <a:noFill/>
          <a:ln w="9525">
            <a:noFill/>
            <a:miter lim="800000"/>
            <a:headEnd/>
            <a:tailEnd/>
          </a:ln>
        </p:spPr>
        <p:txBody>
          <a:bodyPr>
            <a:spAutoFit/>
          </a:bodyPr>
          <a:lstStyle/>
          <a:p>
            <a:pPr fontAlgn="auto">
              <a:lnSpc>
                <a:spcPct val="80000"/>
              </a:lnSpc>
              <a:spcBef>
                <a:spcPct val="20000"/>
              </a:spcBef>
              <a:spcAft>
                <a:spcPts val="0"/>
              </a:spcAft>
              <a:buClr>
                <a:schemeClr val="bg2"/>
              </a:buClr>
              <a:buSzPct val="80000"/>
              <a:buFont typeface="Wingdings" pitchFamily="2" charset="2"/>
              <a:buNone/>
              <a:defRPr/>
            </a:pPr>
            <a:r>
              <a:rPr lang="en-US" altLang="zh-CN" sz="3200" b="1" kern="0" dirty="0">
                <a:solidFill>
                  <a:srgbClr val="C00000"/>
                </a:solidFill>
                <a:latin typeface="+mn-lt"/>
                <a:ea typeface="宋体" pitchFamily="2" charset="-122"/>
                <a:cs typeface="+mj-cs"/>
              </a:rPr>
              <a:t>IEEE</a:t>
            </a:r>
            <a:r>
              <a:rPr lang="zh-CN" altLang="en-US" sz="3200" b="1" kern="0" dirty="0">
                <a:solidFill>
                  <a:srgbClr val="C00000"/>
                </a:solidFill>
                <a:latin typeface="+mn-lt"/>
                <a:ea typeface="宋体" pitchFamily="2" charset="-122"/>
                <a:cs typeface="+mj-cs"/>
              </a:rPr>
              <a:t>个人会员</a:t>
            </a:r>
            <a:endParaRPr lang="en-US" altLang="zh-CN" sz="3200" b="1" kern="0" dirty="0">
              <a:solidFill>
                <a:srgbClr val="C00000"/>
              </a:solidFill>
              <a:latin typeface="+mn-lt"/>
              <a:ea typeface="宋体" pitchFamily="2" charset="-122"/>
              <a:cs typeface="+mj-cs"/>
            </a:endParaRPr>
          </a:p>
        </p:txBody>
      </p:sp>
      <p:sp>
        <p:nvSpPr>
          <p:cNvPr id="86020" name="TextBox 3"/>
          <p:cNvSpPr txBox="1">
            <a:spLocks noChangeArrowheads="1"/>
          </p:cNvSpPr>
          <p:nvPr/>
        </p:nvSpPr>
        <p:spPr bwMode="auto">
          <a:xfrm>
            <a:off x="5410200" y="609600"/>
            <a:ext cx="3521075" cy="954107"/>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Student Membership: </a:t>
            </a:r>
            <a:r>
              <a:rPr lang="en-US" altLang="zh-CN" sz="2000" dirty="0" smtClean="0">
                <a:ea typeface="ＭＳ Ｐゴシック" pitchFamily="34" charset="-128"/>
              </a:rPr>
              <a:t>$27</a:t>
            </a:r>
            <a:endParaRPr lang="en-US" altLang="zh-CN" sz="2000" dirty="0">
              <a:ea typeface="ＭＳ Ｐゴシック" pitchFamily="34" charset="-128"/>
            </a:endParaRPr>
          </a:p>
          <a:p>
            <a:pPr>
              <a:lnSpc>
                <a:spcPct val="80000"/>
              </a:lnSpc>
              <a:spcBef>
                <a:spcPct val="20000"/>
              </a:spcBef>
              <a:buClr>
                <a:schemeClr val="bg2"/>
              </a:buClr>
              <a:buSzPct val="80000"/>
              <a:buFont typeface="Wingdings" pitchFamily="2" charset="2"/>
              <a:buNone/>
            </a:pPr>
            <a:r>
              <a:rPr lang="en-US" altLang="zh-CN" sz="2000" dirty="0" smtClean="0">
                <a:ea typeface="ＭＳ Ｐゴシック" pitchFamily="34" charset="-128"/>
              </a:rPr>
              <a:t>E-Membership: $</a:t>
            </a:r>
            <a:r>
              <a:rPr lang="en-US" altLang="zh-CN" sz="2000" dirty="0" smtClean="0">
                <a:ea typeface="ＭＳ Ｐゴシック" pitchFamily="34" charset="-128"/>
              </a:rPr>
              <a:t>81</a:t>
            </a:r>
            <a:endParaRPr lang="en-US" altLang="zh-CN" sz="2000" dirty="0">
              <a:ea typeface="ＭＳ Ｐゴシック" pitchFamily="34" charset="-128"/>
            </a:endParaRP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Regular Membership: </a:t>
            </a:r>
            <a:r>
              <a:rPr lang="en-US" altLang="zh-CN" sz="2000" smtClean="0">
                <a:ea typeface="ＭＳ Ｐゴシック" pitchFamily="34" charset="-128"/>
              </a:rPr>
              <a:t>$</a:t>
            </a:r>
            <a:r>
              <a:rPr lang="en-US" altLang="zh-CN" sz="2000" smtClean="0">
                <a:ea typeface="ＭＳ Ｐゴシック" pitchFamily="34" charset="-128"/>
              </a:rPr>
              <a:t>152</a:t>
            </a:r>
            <a:endParaRPr lang="zh-CN" altLang="en-US" sz="2000" dirty="0">
              <a:ea typeface="ＭＳ Ｐゴシック" pitchFamily="34" charset="-128"/>
            </a:endParaRPr>
          </a:p>
        </p:txBody>
      </p:sp>
      <p:sp>
        <p:nvSpPr>
          <p:cNvPr id="86021" name="矩形 8"/>
          <p:cNvSpPr>
            <a:spLocks noChangeArrowheads="1"/>
          </p:cNvSpPr>
          <p:nvPr/>
        </p:nvSpPr>
        <p:spPr bwMode="auto">
          <a:xfrm>
            <a:off x="1524001" y="5638800"/>
            <a:ext cx="4876800" cy="338554"/>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nSpc>
                <a:spcPct val="80000"/>
              </a:lnSpc>
              <a:spcBef>
                <a:spcPct val="20000"/>
              </a:spcBef>
              <a:buClr>
                <a:schemeClr val="bg2"/>
              </a:buClr>
              <a:buSzPct val="80000"/>
            </a:pPr>
            <a:r>
              <a:rPr lang="en-US" altLang="zh-CN" sz="2000" dirty="0">
                <a:ea typeface="ＭＳ Ｐゴシック" pitchFamily="34" charset="-128"/>
                <a:hlinkClick r:id="rId4"/>
              </a:rPr>
              <a:t>http://cn.ieee.org/membership_join.html</a:t>
            </a:r>
            <a:r>
              <a:rPr lang="zh-CN" altLang="en-US" sz="2000" dirty="0">
                <a:ea typeface="ＭＳ Ｐゴシック" pitchFamily="34" charset="-128"/>
              </a:rPr>
              <a:t> </a:t>
            </a:r>
          </a:p>
        </p:txBody>
      </p:sp>
    </p:spTree>
  </p:cSld>
  <p:clrMapOvr>
    <a:masterClrMapping/>
  </p:clrMapOvr>
  <p:transition spd="med">
    <p:cover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标题 6"/>
          <p:cNvSpPr>
            <a:spLocks noGrp="1"/>
          </p:cNvSpPr>
          <p:nvPr>
            <p:ph type="title"/>
          </p:nvPr>
        </p:nvSpPr>
        <p:spPr>
          <a:xfrm>
            <a:off x="685800" y="381000"/>
            <a:ext cx="7772400" cy="569913"/>
          </a:xfrm>
        </p:spPr>
        <p:txBody>
          <a:bodyPr/>
          <a:lstStyle/>
          <a:p>
            <a:r>
              <a:rPr lang="zh-CN" sz="3200" dirty="0" smtClean="0">
                <a:latin typeface="宋体" pitchFamily="2" charset="-122"/>
              </a:rPr>
              <a:t>会员级别及升级</a:t>
            </a:r>
            <a:r>
              <a:rPr lang="zh-CN" dirty="0" smtClean="0">
                <a:latin typeface="宋体" pitchFamily="2" charset="-122"/>
              </a:rPr>
              <a:t/>
            </a:r>
            <a:br>
              <a:rPr lang="zh-CN" dirty="0" smtClean="0">
                <a:latin typeface="宋体" pitchFamily="2" charset="-122"/>
              </a:rPr>
            </a:br>
            <a:endParaRPr lang="zh-CN" dirty="0" smtClean="0">
              <a:latin typeface="宋体" pitchFamily="2" charset="-122"/>
            </a:endParaRPr>
          </a:p>
        </p:txBody>
      </p:sp>
      <p:sp>
        <p:nvSpPr>
          <p:cNvPr id="79875" name="内容占位符 7"/>
          <p:cNvSpPr>
            <a:spLocks noGrp="1"/>
          </p:cNvSpPr>
          <p:nvPr>
            <p:ph idx="1"/>
          </p:nvPr>
        </p:nvSpPr>
        <p:spPr>
          <a:xfrm>
            <a:off x="762000" y="1143000"/>
            <a:ext cx="7843837" cy="5048250"/>
          </a:xfrm>
        </p:spPr>
        <p:txBody>
          <a:bodyPr/>
          <a:lstStyle/>
          <a:p>
            <a:r>
              <a:rPr lang="zh-CN" altLang="en-US" sz="1800" b="1" dirty="0" smtClean="0">
                <a:latin typeface="Arial" pitchFamily="34" charset="0"/>
                <a:ea typeface="宋体" pitchFamily="2" charset="-122"/>
                <a:cs typeface="Arial" pitchFamily="34" charset="0"/>
              </a:rPr>
              <a:t>学生会员升级为会员</a:t>
            </a:r>
          </a:p>
          <a:p>
            <a:pPr lvl="1"/>
            <a:r>
              <a:rPr lang="zh-CN" altLang="en-US" sz="1600" dirty="0" smtClean="0">
                <a:latin typeface="Arial" pitchFamily="34" charset="0"/>
                <a:ea typeface="宋体" pitchFamily="2" charset="-122"/>
                <a:cs typeface="Arial" pitchFamily="34" charset="0"/>
              </a:rPr>
              <a:t>学生会员主要面向专业为</a:t>
            </a:r>
            <a:r>
              <a:rPr lang="en-US" altLang="zh-CN" sz="1600" dirty="0" smtClean="0">
                <a:latin typeface="Arial" pitchFamily="34" charset="0"/>
                <a:ea typeface="宋体" pitchFamily="2" charset="-122"/>
                <a:cs typeface="Arial" pitchFamily="34" charset="0"/>
              </a:rPr>
              <a:t>IEEE</a:t>
            </a:r>
            <a:r>
              <a:rPr lang="zh-CN" altLang="en-US" sz="1600" dirty="0" smtClean="0">
                <a:latin typeface="Arial" pitchFamily="34" charset="0"/>
                <a:ea typeface="宋体" pitchFamily="2" charset="-122"/>
                <a:cs typeface="Arial" pitchFamily="34" charset="0"/>
              </a:rPr>
              <a:t>所涉及学术领域的广大本科生和研究生。学生会员毕业后，其学生会员资格随之终止，根据实际情况升级至相应会员等级。</a:t>
            </a:r>
          </a:p>
          <a:p>
            <a:r>
              <a:rPr lang="zh-CN" altLang="en-US" sz="1800" b="1" dirty="0" smtClean="0">
                <a:latin typeface="Arial" pitchFamily="34" charset="0"/>
                <a:ea typeface="宋体" pitchFamily="2" charset="-122"/>
                <a:cs typeface="Arial" pitchFamily="34" charset="0"/>
              </a:rPr>
              <a:t>准会员升级为会员</a:t>
            </a:r>
          </a:p>
          <a:p>
            <a:pPr lvl="1"/>
            <a:r>
              <a:rPr lang="zh-CN" altLang="en-US" sz="1600" dirty="0" smtClean="0">
                <a:latin typeface="Arial" pitchFamily="34" charset="0"/>
                <a:ea typeface="宋体" pitchFamily="2" charset="-122"/>
                <a:cs typeface="Arial" pitchFamily="34" charset="0"/>
              </a:rPr>
              <a:t>如在</a:t>
            </a:r>
            <a:r>
              <a:rPr lang="en-US" altLang="zh-CN" sz="1600" dirty="0" smtClean="0">
                <a:latin typeface="Arial" pitchFamily="34" charset="0"/>
                <a:ea typeface="宋体" pitchFamily="2" charset="-122"/>
                <a:cs typeface="Arial" pitchFamily="34" charset="0"/>
              </a:rPr>
              <a:t>IEEE</a:t>
            </a:r>
            <a:r>
              <a:rPr lang="zh-CN" altLang="en-US" sz="1600" dirty="0" smtClean="0">
                <a:latin typeface="Arial" pitchFamily="34" charset="0"/>
                <a:ea typeface="宋体" pitchFamily="2" charset="-122"/>
                <a:cs typeface="Arial" pitchFamily="34" charset="0"/>
              </a:rPr>
              <a:t>所涉及的学科领域具有六年以上的教育和工作经历，可申请升级为会员。在线申请请登陆</a:t>
            </a:r>
            <a:r>
              <a:rPr lang="en-US" altLang="zh-CN" sz="1600" dirty="0" smtClean="0">
                <a:latin typeface="Arial" pitchFamily="34" charset="0"/>
                <a:ea typeface="宋体" pitchFamily="2" charset="-122"/>
                <a:cs typeface="Arial" pitchFamily="34" charset="0"/>
                <a:hlinkClick r:id="rId2"/>
              </a:rPr>
              <a:t>Associate to Member</a:t>
            </a:r>
            <a:r>
              <a:rPr lang="zh-CN" altLang="en-US" sz="1600" dirty="0" smtClean="0">
                <a:latin typeface="Arial" pitchFamily="34" charset="0"/>
                <a:ea typeface="宋体" pitchFamily="2" charset="-122"/>
                <a:cs typeface="Arial" pitchFamily="34" charset="0"/>
              </a:rPr>
              <a:t>。 </a:t>
            </a:r>
          </a:p>
          <a:p>
            <a:r>
              <a:rPr lang="zh-CN" altLang="en-US" sz="1800" b="1" dirty="0" smtClean="0">
                <a:latin typeface="Arial" pitchFamily="34" charset="0"/>
                <a:ea typeface="宋体" pitchFamily="2" charset="-122"/>
                <a:cs typeface="Arial" pitchFamily="34" charset="0"/>
              </a:rPr>
              <a:t>高级会员</a:t>
            </a:r>
          </a:p>
          <a:p>
            <a:pPr lvl="1"/>
            <a:r>
              <a:rPr lang="zh-CN" altLang="en-US" sz="1600" dirty="0" smtClean="0">
                <a:latin typeface="Arial" pitchFamily="34" charset="0"/>
                <a:ea typeface="宋体" pitchFamily="2" charset="-122"/>
                <a:cs typeface="Arial" pitchFamily="34" charset="0"/>
              </a:rPr>
              <a:t>升级为高级会员要求申请者需是</a:t>
            </a:r>
            <a:r>
              <a:rPr lang="en-US" altLang="zh-CN" sz="1600" dirty="0" smtClean="0">
                <a:latin typeface="Arial" pitchFamily="34" charset="0"/>
                <a:ea typeface="宋体" pitchFamily="2" charset="-122"/>
                <a:cs typeface="Arial" pitchFamily="34" charset="0"/>
              </a:rPr>
              <a:t>IEEE</a:t>
            </a:r>
            <a:r>
              <a:rPr lang="zh-CN" altLang="en-US" sz="1600" dirty="0" smtClean="0">
                <a:latin typeface="Arial" pitchFamily="34" charset="0"/>
                <a:ea typeface="宋体" pitchFamily="2" charset="-122"/>
                <a:cs typeface="Arial" pitchFamily="34" charset="0"/>
              </a:rPr>
              <a:t>相关领域的工程师、科学家、教师、技术主管或发明家，从业经验需达到十年，并在其中五年有杰出表现。在线申请请登陆</a:t>
            </a:r>
            <a:r>
              <a:rPr lang="en-US" altLang="zh-CN" sz="1600" dirty="0" smtClean="0">
                <a:latin typeface="Arial" pitchFamily="34" charset="0"/>
                <a:ea typeface="宋体" pitchFamily="2" charset="-122"/>
                <a:cs typeface="Arial" pitchFamily="34" charset="0"/>
                <a:hlinkClick r:id="rId3"/>
              </a:rPr>
              <a:t>Senior Member Grade</a:t>
            </a:r>
            <a:r>
              <a:rPr lang="zh-CN" altLang="en-US" sz="1600" dirty="0" smtClean="0">
                <a:latin typeface="Arial" pitchFamily="34" charset="0"/>
                <a:ea typeface="宋体" pitchFamily="2" charset="-122"/>
                <a:cs typeface="Arial" pitchFamily="34" charset="0"/>
              </a:rPr>
              <a:t>。 </a:t>
            </a:r>
          </a:p>
          <a:p>
            <a:r>
              <a:rPr lang="zh-CN" altLang="en-US" sz="1800" b="1" dirty="0" smtClean="0">
                <a:latin typeface="Arial" pitchFamily="34" charset="0"/>
                <a:ea typeface="宋体" pitchFamily="2" charset="-122"/>
                <a:cs typeface="Arial" pitchFamily="34" charset="0"/>
              </a:rPr>
              <a:t>会士</a:t>
            </a:r>
          </a:p>
          <a:p>
            <a:pPr lvl="1"/>
            <a:r>
              <a:rPr lang="zh-CN" altLang="en-US" sz="1600" dirty="0" smtClean="0">
                <a:latin typeface="Arial" pitchFamily="34" charset="0"/>
                <a:ea typeface="宋体" pitchFamily="2" charset="-122"/>
                <a:cs typeface="Arial" pitchFamily="34" charset="0"/>
              </a:rPr>
              <a:t>在</a:t>
            </a:r>
            <a:r>
              <a:rPr lang="en-US" altLang="zh-CN" sz="1600" dirty="0" smtClean="0">
                <a:latin typeface="Arial" pitchFamily="34" charset="0"/>
                <a:ea typeface="宋体" pitchFamily="2" charset="-122"/>
                <a:cs typeface="Arial" pitchFamily="34" charset="0"/>
              </a:rPr>
              <a:t>IEEE</a:t>
            </a:r>
            <a:r>
              <a:rPr lang="zh-CN" altLang="en-US" sz="1600" dirty="0" smtClean="0">
                <a:latin typeface="Arial" pitchFamily="34" charset="0"/>
                <a:ea typeface="宋体" pitchFamily="2" charset="-122"/>
                <a:cs typeface="Arial" pitchFamily="34" charset="0"/>
              </a:rPr>
              <a:t>所涉及的各个行业领域做出杰出成绩和突出贡献的人经过评审，</a:t>
            </a:r>
            <a:r>
              <a:rPr lang="en-US" altLang="zh-CN" sz="1600" dirty="0" smtClean="0">
                <a:latin typeface="Arial" pitchFamily="34" charset="0"/>
                <a:ea typeface="宋体" pitchFamily="2" charset="-122"/>
                <a:cs typeface="Arial" pitchFamily="34" charset="0"/>
              </a:rPr>
              <a:t>IEEE</a:t>
            </a:r>
            <a:r>
              <a:rPr lang="zh-CN" altLang="en-US" sz="1600" dirty="0" smtClean="0">
                <a:latin typeface="Arial" pitchFamily="34" charset="0"/>
                <a:ea typeface="宋体" pitchFamily="2" charset="-122"/>
                <a:cs typeface="Arial" pitchFamily="34" charset="0"/>
              </a:rPr>
              <a:t>董事会会授予其会士称号。更多相关信息，请登陆</a:t>
            </a:r>
            <a:r>
              <a:rPr lang="en-US" altLang="zh-CN" sz="1600" dirty="0" smtClean="0">
                <a:latin typeface="Arial" pitchFamily="34" charset="0"/>
                <a:ea typeface="宋体" pitchFamily="2" charset="-122"/>
                <a:cs typeface="Arial" pitchFamily="34" charset="0"/>
                <a:hlinkClick r:id="rId4"/>
              </a:rPr>
              <a:t>Fellow Program</a:t>
            </a:r>
            <a:r>
              <a:rPr lang="zh-CN" altLang="en-US" sz="1600" dirty="0" smtClean="0">
                <a:latin typeface="Arial" pitchFamily="34" charset="0"/>
                <a:ea typeface="宋体" pitchFamily="2" charset="-122"/>
                <a:cs typeface="Arial" pitchFamily="34" charset="0"/>
              </a:rPr>
              <a:t>。 </a:t>
            </a:r>
          </a:p>
          <a:p>
            <a:r>
              <a:rPr lang="zh-CN" altLang="en-US" sz="1800" b="1" dirty="0" smtClean="0">
                <a:latin typeface="Arial" pitchFamily="34" charset="0"/>
                <a:ea typeface="宋体" pitchFamily="2" charset="-122"/>
                <a:cs typeface="Arial" pitchFamily="34" charset="0"/>
              </a:rPr>
              <a:t>终身会员</a:t>
            </a:r>
          </a:p>
          <a:p>
            <a:pPr lvl="1"/>
            <a:r>
              <a:rPr lang="zh-CN" altLang="en-US" sz="1600" dirty="0" smtClean="0">
                <a:latin typeface="Arial" pitchFamily="34" charset="0"/>
                <a:ea typeface="宋体" pitchFamily="2" charset="-122"/>
                <a:cs typeface="Arial" pitchFamily="34" charset="0"/>
              </a:rPr>
              <a:t>终身会员需要同时满足以下两个条件：</a:t>
            </a:r>
            <a:r>
              <a:rPr lang="en-US" altLang="zh-CN" sz="1600" dirty="0" smtClean="0">
                <a:latin typeface="Arial" pitchFamily="34" charset="0"/>
                <a:ea typeface="宋体" pitchFamily="2" charset="-122"/>
                <a:cs typeface="Arial" pitchFamily="34" charset="0"/>
              </a:rPr>
              <a:t>1.</a:t>
            </a:r>
            <a:r>
              <a:rPr lang="zh-CN" altLang="en-US" sz="1600" dirty="0" smtClean="0">
                <a:latin typeface="Arial" pitchFamily="34" charset="0"/>
                <a:ea typeface="宋体" pitchFamily="2" charset="-122"/>
                <a:cs typeface="Arial" pitchFamily="34" charset="0"/>
              </a:rPr>
              <a:t>会员年龄需达到</a:t>
            </a:r>
            <a:r>
              <a:rPr lang="en-US" altLang="zh-CN" sz="1600" dirty="0" smtClean="0">
                <a:latin typeface="Arial" pitchFamily="34" charset="0"/>
                <a:ea typeface="宋体" pitchFamily="2" charset="-122"/>
                <a:cs typeface="Arial" pitchFamily="34" charset="0"/>
              </a:rPr>
              <a:t>65</a:t>
            </a:r>
            <a:r>
              <a:rPr lang="zh-CN" altLang="en-US" sz="1600" dirty="0" smtClean="0">
                <a:latin typeface="Arial" pitchFamily="34" charset="0"/>
                <a:ea typeface="宋体" pitchFamily="2" charset="-122"/>
                <a:cs typeface="Arial" pitchFamily="34" charset="0"/>
              </a:rPr>
              <a:t>岁；</a:t>
            </a:r>
            <a:r>
              <a:rPr lang="en-US" altLang="zh-CN" sz="1600" dirty="0" smtClean="0">
                <a:latin typeface="Arial" pitchFamily="34" charset="0"/>
                <a:ea typeface="宋体" pitchFamily="2" charset="-122"/>
                <a:cs typeface="Arial" pitchFamily="34" charset="0"/>
              </a:rPr>
              <a:t>2. </a:t>
            </a:r>
            <a:r>
              <a:rPr lang="zh-CN" altLang="en-US" sz="1600" dirty="0" smtClean="0">
                <a:latin typeface="Arial" pitchFamily="34" charset="0"/>
                <a:ea typeface="宋体" pitchFamily="2" charset="-122"/>
                <a:cs typeface="Arial" pitchFamily="34" charset="0"/>
              </a:rPr>
              <a:t>会员年龄和其成为</a:t>
            </a:r>
            <a:r>
              <a:rPr lang="en-US" altLang="zh-CN" sz="1600" dirty="0" smtClean="0">
                <a:latin typeface="Arial" pitchFamily="34" charset="0"/>
                <a:ea typeface="宋体" pitchFamily="2" charset="-122"/>
                <a:cs typeface="Arial" pitchFamily="34" charset="0"/>
              </a:rPr>
              <a:t>IEEE</a:t>
            </a:r>
            <a:r>
              <a:rPr lang="zh-CN" altLang="en-US" sz="1600" dirty="0" smtClean="0">
                <a:latin typeface="Arial" pitchFamily="34" charset="0"/>
                <a:ea typeface="宋体" pitchFamily="2" charset="-122"/>
                <a:cs typeface="Arial" pitchFamily="34" charset="0"/>
              </a:rPr>
              <a:t>会员的年数之和需大于</a:t>
            </a:r>
            <a:r>
              <a:rPr lang="en-US" altLang="zh-CN" sz="1600" dirty="0" smtClean="0">
                <a:latin typeface="Arial" pitchFamily="34" charset="0"/>
                <a:ea typeface="宋体" pitchFamily="2" charset="-122"/>
                <a:cs typeface="Arial" pitchFamily="34" charset="0"/>
              </a:rPr>
              <a:t>100</a:t>
            </a:r>
            <a:r>
              <a:rPr lang="zh-CN" altLang="en-US" sz="1600" dirty="0" smtClean="0">
                <a:latin typeface="Arial" pitchFamily="34" charset="0"/>
                <a:ea typeface="宋体" pitchFamily="2" charset="-122"/>
                <a:cs typeface="Arial" pitchFamily="34" charset="0"/>
              </a:rPr>
              <a:t>。更多相关信息，请登陆</a:t>
            </a:r>
            <a:r>
              <a:rPr lang="en-US" altLang="zh-CN" sz="1600" dirty="0" smtClean="0">
                <a:latin typeface="Arial" pitchFamily="34" charset="0"/>
                <a:ea typeface="宋体" pitchFamily="2" charset="-122"/>
                <a:cs typeface="Arial" pitchFamily="34" charset="0"/>
                <a:hlinkClick r:id="rId5"/>
              </a:rPr>
              <a:t>Life Member Program</a:t>
            </a:r>
            <a:r>
              <a:rPr lang="zh-CN" altLang="en-US" sz="1600" dirty="0" smtClean="0">
                <a:latin typeface="Arial" pitchFamily="34" charset="0"/>
                <a:ea typeface="宋体" pitchFamily="2" charset="-122"/>
                <a:cs typeface="Arial" pitchFamily="34" charset="0"/>
              </a:rPr>
              <a:t>。 </a:t>
            </a:r>
          </a:p>
          <a:p>
            <a:endParaRPr lang="zh-CN" altLang="en-US" sz="1800" dirty="0" smtClean="0">
              <a:latin typeface="Arial" pitchFamily="34" charset="0"/>
              <a:ea typeface="宋体" pitchFamily="2" charset="-122"/>
              <a:cs typeface="Arial" pitchFamily="34" charset="0"/>
            </a:endParaRPr>
          </a:p>
        </p:txBody>
      </p:sp>
      <p:sp>
        <p:nvSpPr>
          <p:cNvPr id="79877" name="灯片编号占位符 5"/>
          <p:cNvSpPr>
            <a:spLocks noGrp="1"/>
          </p:cNvSpPr>
          <p:nvPr>
            <p:ph type="sldNum" sz="quarter" idx="10"/>
          </p:nvPr>
        </p:nvSpPr>
        <p:spPr>
          <a:xfrm>
            <a:off x="533400" y="6172200"/>
            <a:ext cx="685800" cy="365125"/>
          </a:xfrm>
          <a:noFill/>
        </p:spPr>
        <p:txBody>
          <a:bodyPr/>
          <a:lstStyle/>
          <a:p>
            <a:fld id="{59E04B4F-C48A-4D54-B426-CACEB1EA3F66}" type="slidenum">
              <a:rPr lang="en-US" altLang="zh-CN" smtClean="0">
                <a:latin typeface="Arial" charset="0"/>
              </a:rPr>
              <a:pPr/>
              <a:t>69</a:t>
            </a:fld>
            <a:endParaRPr lang="en-US" altLang="zh-CN" smtClean="0">
              <a:latin typeface="Arial" charset="0"/>
            </a:endParaRPr>
          </a:p>
        </p:txBody>
      </p:sp>
    </p:spTree>
  </p:cSld>
  <p:clrMapOvr>
    <a:masterClrMapping/>
  </p:clrMapOvr>
  <p:transition spd="med">
    <p:cover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black">
          <a:xfrm>
            <a:off x="457200" y="1371600"/>
            <a:ext cx="8001000" cy="3657600"/>
          </a:xfrm>
          <a:prstGeom prst="rect">
            <a:avLst/>
          </a:prstGeom>
          <a:noFill/>
          <a:ln w="9525">
            <a:noFill/>
            <a:miter lim="800000"/>
            <a:headEnd/>
            <a:tailEnd/>
          </a:ln>
        </p:spPr>
        <p:txBody>
          <a:bodyPr lIns="92075" tIns="46038" rIns="92075" bIns="46038" anchorCtr="1"/>
          <a:lstStyle/>
          <a:p>
            <a:pPr marL="342900" indent="-342900">
              <a:lnSpc>
                <a:spcPct val="110000"/>
              </a:lnSpc>
              <a:buFont typeface="Wingdings" pitchFamily="2" charset="2"/>
              <a:buBlip>
                <a:blip r:embed="rId3"/>
              </a:buBlip>
            </a:pPr>
            <a:r>
              <a:rPr lang="zh-CN" altLang="en-US" dirty="0">
                <a:latin typeface="宋体" pitchFamily="2" charset="-122"/>
                <a:ea typeface="宋体" pitchFamily="2" charset="-122"/>
              </a:rPr>
              <a:t>非盈利组织，全球最大的技术行业协会，成员遍布</a:t>
            </a:r>
            <a:r>
              <a:rPr lang="en-US" altLang="zh-CN" dirty="0">
                <a:latin typeface="宋体" pitchFamily="2" charset="-122"/>
                <a:ea typeface="宋体" pitchFamily="2" charset="-122"/>
              </a:rPr>
              <a:t>160</a:t>
            </a:r>
            <a:r>
              <a:rPr lang="zh-CN" altLang="en-US" dirty="0">
                <a:latin typeface="宋体" pitchFamily="2" charset="-122"/>
                <a:ea typeface="宋体" pitchFamily="2" charset="-122"/>
              </a:rPr>
              <a:t>多个国家地区，会员超过</a:t>
            </a:r>
            <a:r>
              <a:rPr lang="en-US" altLang="zh-CN" dirty="0">
                <a:latin typeface="宋体" pitchFamily="2" charset="-122"/>
                <a:ea typeface="宋体" pitchFamily="2" charset="-122"/>
              </a:rPr>
              <a:t>40</a:t>
            </a:r>
            <a:r>
              <a:rPr lang="zh-CN" altLang="en-US" dirty="0">
                <a:latin typeface="宋体" pitchFamily="2" charset="-122"/>
                <a:ea typeface="宋体" pitchFamily="2" charset="-122"/>
              </a:rPr>
              <a:t>万人</a:t>
            </a:r>
            <a:endParaRPr lang="en-US" altLang="zh-CN" dirty="0">
              <a:latin typeface="宋体" pitchFamily="2" charset="-122"/>
              <a:ea typeface="宋体" pitchFamily="2" charset="-122"/>
            </a:endParaRPr>
          </a:p>
        </p:txBody>
      </p:sp>
      <p:sp>
        <p:nvSpPr>
          <p:cNvPr id="28675" name="Title 5"/>
          <p:cNvSpPr>
            <a:spLocks noGrp="1"/>
          </p:cNvSpPr>
          <p:nvPr>
            <p:ph type="title"/>
          </p:nvPr>
        </p:nvSpPr>
        <p:spPr>
          <a:xfrm>
            <a:off x="685800" y="609600"/>
            <a:ext cx="7772400" cy="569913"/>
          </a:xfrm>
        </p:spPr>
        <p:txBody>
          <a:bodyPr/>
          <a:lstStyle/>
          <a:p>
            <a:r>
              <a:rPr lang="zh-CN" altLang="zh-CN" sz="3200" dirty="0" smtClean="0"/>
              <a:t>Today's IEEE</a:t>
            </a:r>
          </a:p>
        </p:txBody>
      </p:sp>
      <p:pic>
        <p:nvPicPr>
          <p:cNvPr id="28676" name="Picture 6"/>
          <p:cNvPicPr>
            <a:picLocks noChangeAspect="1" noChangeArrowheads="1"/>
          </p:cNvPicPr>
          <p:nvPr/>
        </p:nvPicPr>
        <p:blipFill>
          <a:blip r:embed="rId4"/>
          <a:srcRect/>
          <a:stretch>
            <a:fillRect/>
          </a:stretch>
        </p:blipFill>
        <p:spPr bwMode="auto">
          <a:xfrm>
            <a:off x="381000" y="2286000"/>
            <a:ext cx="8467725" cy="40020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内容占位符 2"/>
          <p:cNvSpPr>
            <a:spLocks noGrp="1"/>
          </p:cNvSpPr>
          <p:nvPr>
            <p:ph idx="1"/>
          </p:nvPr>
        </p:nvSpPr>
        <p:spPr>
          <a:xfrm>
            <a:off x="711200" y="1355725"/>
            <a:ext cx="7772400" cy="4114800"/>
          </a:xfrm>
        </p:spPr>
        <p:txBody>
          <a:bodyPr/>
          <a:lstStyle/>
          <a:p>
            <a:r>
              <a:rPr lang="en-US" altLang="zh-CN" sz="1800" dirty="0" smtClean="0"/>
              <a:t>IEEE Fellowship/Scholarship</a:t>
            </a:r>
          </a:p>
          <a:p>
            <a:pPr lvl="1"/>
            <a:r>
              <a:rPr lang="en-US" altLang="zh-CN" sz="1400" dirty="0" smtClean="0"/>
              <a:t>IEEE Charles </a:t>
            </a:r>
            <a:r>
              <a:rPr lang="en-US" altLang="zh-CN" sz="1400" dirty="0" err="1" smtClean="0"/>
              <a:t>LeGeyt</a:t>
            </a:r>
            <a:r>
              <a:rPr lang="en-US" altLang="zh-CN" sz="1400" dirty="0" smtClean="0"/>
              <a:t> </a:t>
            </a:r>
            <a:r>
              <a:rPr lang="en-US" altLang="zh-CN" sz="1400" dirty="0" err="1" smtClean="0"/>
              <a:t>Fortescue</a:t>
            </a:r>
            <a:r>
              <a:rPr lang="en-US" altLang="zh-CN" sz="1400" dirty="0" smtClean="0"/>
              <a:t> Fellowship </a:t>
            </a:r>
          </a:p>
          <a:p>
            <a:pPr lvl="1"/>
            <a:r>
              <a:rPr lang="en-US" altLang="zh-CN" sz="1400" dirty="0" smtClean="0"/>
              <a:t>IEEE Computational Intelligence Society Conference Travel Grants </a:t>
            </a:r>
          </a:p>
          <a:p>
            <a:pPr lvl="1"/>
            <a:r>
              <a:rPr lang="en-US" altLang="zh-CN" sz="1400" dirty="0" smtClean="0"/>
              <a:t>IEEE Computational Intelligence Society Summer Research Grant </a:t>
            </a:r>
          </a:p>
          <a:p>
            <a:pPr lvl="1"/>
            <a:r>
              <a:rPr lang="en-US" altLang="zh-CN" sz="1400" dirty="0" smtClean="0"/>
              <a:t>IEEE Components, Packaging, and Manufacturing Technology Society Graduate Fellowship for Research on Electronic Packaging </a:t>
            </a:r>
          </a:p>
          <a:p>
            <a:pPr lvl="1"/>
            <a:r>
              <a:rPr lang="en-US" altLang="zh-CN" sz="1400" dirty="0" smtClean="0"/>
              <a:t>IEEE Computer Society </a:t>
            </a:r>
            <a:r>
              <a:rPr lang="en-US" altLang="zh-CN" sz="1400" dirty="0" err="1" smtClean="0"/>
              <a:t>Merwin</a:t>
            </a:r>
            <a:r>
              <a:rPr lang="en-US" altLang="zh-CN" sz="1400" dirty="0" smtClean="0"/>
              <a:t> Scholarship</a:t>
            </a:r>
          </a:p>
          <a:p>
            <a:pPr lvl="1"/>
            <a:r>
              <a:rPr lang="en-US" altLang="zh-CN" sz="1400" dirty="0" smtClean="0"/>
              <a:t>IEEE Dielectrics and Electrical Insulation Society Graduate Student</a:t>
            </a:r>
          </a:p>
          <a:p>
            <a:pPr lvl="1"/>
            <a:r>
              <a:rPr lang="en-US" altLang="zh-CN" sz="1400" dirty="0" smtClean="0"/>
              <a:t>IEEE Electron Devices Society Graduate Student Fellowship</a:t>
            </a:r>
          </a:p>
          <a:p>
            <a:pPr lvl="1"/>
            <a:r>
              <a:rPr lang="en-US" altLang="zh-CN" sz="1400" dirty="0" smtClean="0"/>
              <a:t>……</a:t>
            </a:r>
          </a:p>
          <a:p>
            <a:r>
              <a:rPr lang="en-US" altLang="zh-CN" sz="1800" dirty="0" smtClean="0"/>
              <a:t>IEEE Competitions</a:t>
            </a:r>
          </a:p>
          <a:p>
            <a:pPr lvl="1"/>
            <a:r>
              <a:rPr lang="en-US" altLang="zh-CN" sz="1400" dirty="0" smtClean="0"/>
              <a:t>Presidents' Change the World Competition</a:t>
            </a:r>
          </a:p>
          <a:p>
            <a:pPr lvl="1"/>
            <a:r>
              <a:rPr lang="en-US" altLang="zh-CN" sz="1400" dirty="0" smtClean="0"/>
              <a:t>IEEE Computer Society Simulator Design Competition</a:t>
            </a:r>
          </a:p>
          <a:p>
            <a:pPr lvl="1"/>
            <a:r>
              <a:rPr lang="en-US" altLang="zh-CN" sz="1400" dirty="0" smtClean="0"/>
              <a:t>Student paper contest</a:t>
            </a:r>
          </a:p>
          <a:p>
            <a:pPr lvl="1"/>
            <a:r>
              <a:rPr lang="en-US" altLang="zh-CN" sz="1400" dirty="0" smtClean="0"/>
              <a:t>……</a:t>
            </a:r>
          </a:p>
          <a:p>
            <a:endParaRPr lang="zh-CN" altLang="en-US" sz="1600" dirty="0" smtClean="0"/>
          </a:p>
        </p:txBody>
      </p:sp>
      <p:sp>
        <p:nvSpPr>
          <p:cNvPr id="87043" name="矩形 5"/>
          <p:cNvSpPr>
            <a:spLocks noChangeArrowheads="1"/>
          </p:cNvSpPr>
          <p:nvPr/>
        </p:nvSpPr>
        <p:spPr bwMode="auto">
          <a:xfrm>
            <a:off x="1439863" y="5681663"/>
            <a:ext cx="6049962" cy="584775"/>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hlinkClick r:id="rId3"/>
              </a:rPr>
              <a:t>http://ieee.org/membership_services/membership/students/awards/index.html</a:t>
            </a:r>
            <a:r>
              <a:rPr lang="en-US" altLang="zh-CN" sz="2000" dirty="0">
                <a:ea typeface="ＭＳ Ｐゴシック" pitchFamily="34" charset="-128"/>
              </a:rPr>
              <a:t> </a:t>
            </a:r>
            <a:endParaRPr lang="zh-CN" altLang="en-US" sz="2000" dirty="0">
              <a:ea typeface="ＭＳ Ｐゴシック" pitchFamily="34" charset="-128"/>
            </a:endParaRPr>
          </a:p>
        </p:txBody>
      </p:sp>
      <p:sp>
        <p:nvSpPr>
          <p:cNvPr id="87044" name="Title 1"/>
          <p:cNvSpPr>
            <a:spLocks noGrp="1"/>
          </p:cNvSpPr>
          <p:nvPr>
            <p:ph type="title"/>
          </p:nvPr>
        </p:nvSpPr>
        <p:spPr>
          <a:xfrm>
            <a:off x="685800" y="458788"/>
            <a:ext cx="7772400" cy="569912"/>
          </a:xfrm>
        </p:spPr>
        <p:txBody>
          <a:bodyPr/>
          <a:lstStyle/>
          <a:p>
            <a:r>
              <a:rPr lang="zh-CN" sz="3200" dirty="0" smtClean="0">
                <a:latin typeface="Arial" charset="0"/>
                <a:ea typeface="宋体" charset="-122"/>
              </a:rPr>
              <a:t>欢迎申请丰厚的</a:t>
            </a:r>
            <a:r>
              <a:rPr altLang="zh-CN" sz="3200" dirty="0" smtClean="0">
                <a:latin typeface="Arial" charset="0"/>
                <a:ea typeface="宋体" charset="-122"/>
              </a:rPr>
              <a:t>IEEE</a:t>
            </a:r>
            <a:r>
              <a:rPr lang="zh-CN" sz="3200" dirty="0" smtClean="0">
                <a:latin typeface="Arial" charset="0"/>
                <a:ea typeface="宋体" charset="-122"/>
              </a:rPr>
              <a:t>奖学金！</a:t>
            </a:r>
            <a:endParaRPr altLang="zh-CN" sz="3200" dirty="0" smtClean="0">
              <a:latin typeface="Arial" charset="0"/>
              <a:ea typeface="宋体" charset="-122"/>
            </a:endParaRPr>
          </a:p>
        </p:txBody>
      </p:sp>
    </p:spTree>
  </p:cSld>
  <p:clrMapOvr>
    <a:masterClrMapping/>
  </p:clrMapOvr>
  <p:transition spd="med">
    <p:cover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523875"/>
            <a:ext cx="8229600" cy="893763"/>
          </a:xfrm>
        </p:spPr>
        <p:txBody>
          <a:bodyPr/>
          <a:lstStyle/>
          <a:p>
            <a:r>
              <a:rPr sz="3200" dirty="0" smtClean="0">
                <a:latin typeface="Arial" charset="0"/>
                <a:ea typeface="宋体" charset="-122"/>
              </a:rPr>
              <a:t>IEEE</a:t>
            </a:r>
            <a:r>
              <a:rPr lang="zh-CN" sz="3200" dirty="0" smtClean="0">
                <a:latin typeface="Arial" charset="0"/>
                <a:ea typeface="宋体" charset="-122"/>
              </a:rPr>
              <a:t>学生竞赛</a:t>
            </a:r>
            <a:endParaRPr sz="3200" dirty="0" smtClean="0">
              <a:latin typeface="Arial" charset="0"/>
              <a:ea typeface="宋体" charset="-122"/>
            </a:endParaRPr>
          </a:p>
        </p:txBody>
      </p:sp>
      <p:sp>
        <p:nvSpPr>
          <p:cNvPr id="89091" name="Rectangle 3"/>
          <p:cNvSpPr>
            <a:spLocks noChangeArrowheads="1"/>
          </p:cNvSpPr>
          <p:nvPr/>
        </p:nvSpPr>
        <p:spPr bwMode="auto">
          <a:xfrm>
            <a:off x="457200" y="1657350"/>
            <a:ext cx="8439150" cy="3385542"/>
          </a:xfrm>
          <a:prstGeom prst="rect">
            <a:avLst/>
          </a:prstGeom>
          <a:noFill/>
          <a:ln w="9525">
            <a:noFill/>
            <a:miter lim="800000"/>
            <a:headEnd/>
            <a:tailEnd/>
          </a:ln>
        </p:spPr>
        <p:txBody>
          <a:bodyPr>
            <a:spAutoFit/>
          </a:bodyPr>
          <a:lstStyle/>
          <a:p>
            <a:pPr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Engineering Projects in Community Service (EPICS)</a:t>
            </a:r>
            <a:r>
              <a:rPr lang="en-US" altLang="zh-CN" sz="2000" dirty="0">
                <a:solidFill>
                  <a:srgbClr val="404040"/>
                </a:solidFill>
                <a:latin typeface="Verdana" pitchFamily="34" charset="0"/>
                <a:ea typeface="ＭＳ Ｐゴシック" pitchFamily="34" charset="-128"/>
                <a:hlinkClick r:id="rId3"/>
              </a:rPr>
              <a:t>http://www.ieee.org/education_careers/education/preuniversity/epics_high.html</a:t>
            </a:r>
            <a:endParaRPr lang="en-US" altLang="zh-CN" sz="2000" dirty="0">
              <a:solidFill>
                <a:srgbClr val="404040"/>
              </a:solidFill>
              <a:latin typeface="Verdana" pitchFamily="34" charset="0"/>
              <a:ea typeface="ＭＳ Ｐゴシック" pitchFamily="34" charset="-128"/>
              <a:hlinkClick r:id="rId4"/>
            </a:endParaRPr>
          </a:p>
          <a:p>
            <a:pPr defTabSz="457200">
              <a:lnSpc>
                <a:spcPct val="80000"/>
              </a:lnSpc>
              <a:spcBef>
                <a:spcPct val="20000"/>
              </a:spcBef>
              <a:buClr>
                <a:schemeClr val="bg2"/>
              </a:buClr>
              <a:buSzPct val="80000"/>
              <a:buFont typeface="Wingdings" pitchFamily="2" charset="2"/>
              <a:buNone/>
            </a:pPr>
            <a:endParaRPr lang="en-US" altLang="zh-CN" sz="14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Engineering </a:t>
            </a:r>
            <a:r>
              <a:rPr lang="en-US" altLang="zh-CN" sz="2000" b="1" dirty="0" smtClean="0">
                <a:solidFill>
                  <a:srgbClr val="404040"/>
                </a:solidFill>
                <a:latin typeface="Verdana" pitchFamily="34" charset="0"/>
                <a:ea typeface="ＭＳ Ｐゴシック" pitchFamily="34" charset="-128"/>
              </a:rPr>
              <a:t>for Change</a:t>
            </a:r>
          </a:p>
          <a:p>
            <a:pPr defTabSz="457200">
              <a:lnSpc>
                <a:spcPct val="80000"/>
              </a:lnSpc>
              <a:spcBef>
                <a:spcPct val="20000"/>
              </a:spcBef>
              <a:buClr>
                <a:schemeClr val="bg2"/>
              </a:buClr>
              <a:buSzPct val="80000"/>
            </a:pPr>
            <a:r>
              <a:rPr lang="en-US" altLang="zh-CN" sz="2000" dirty="0" smtClean="0">
                <a:solidFill>
                  <a:srgbClr val="404040"/>
                </a:solidFill>
                <a:latin typeface="Verdana" pitchFamily="34" charset="0"/>
                <a:ea typeface="ＭＳ Ｐゴシック" pitchFamily="34" charset="-128"/>
                <a:hlinkClick r:id="rId4"/>
              </a:rPr>
              <a:t>https</a:t>
            </a:r>
            <a:r>
              <a:rPr lang="en-US" altLang="zh-CN" sz="2000" dirty="0">
                <a:solidFill>
                  <a:srgbClr val="404040"/>
                </a:solidFill>
                <a:latin typeface="Verdana" pitchFamily="34" charset="0"/>
                <a:ea typeface="ＭＳ Ｐゴシック" pitchFamily="34" charset="-128"/>
                <a:hlinkClick r:id="rId4"/>
              </a:rPr>
              <a:t>://www.engineeringforchange.org</a:t>
            </a:r>
            <a:endParaRPr lang="en-US" altLang="zh-CN" sz="20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Wingdings" pitchFamily="2" charset="2"/>
              <a:buNone/>
            </a:pPr>
            <a:endParaRPr lang="en-US" altLang="zh-CN" sz="20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IEEE </a:t>
            </a:r>
            <a:r>
              <a:rPr lang="en-US" altLang="zh-CN" sz="2000" b="1" dirty="0" err="1">
                <a:solidFill>
                  <a:srgbClr val="404040"/>
                </a:solidFill>
                <a:latin typeface="Verdana" pitchFamily="34" charset="0"/>
                <a:ea typeface="ＭＳ Ｐゴシック" pitchFamily="34" charset="-128"/>
              </a:rPr>
              <a:t>Xtreme</a:t>
            </a:r>
            <a:r>
              <a:rPr lang="en-US" altLang="zh-CN" sz="2000" b="1" dirty="0">
                <a:solidFill>
                  <a:srgbClr val="404040"/>
                </a:solidFill>
                <a:latin typeface="Verdana" pitchFamily="34" charset="0"/>
                <a:ea typeface="ＭＳ Ｐゴシック" pitchFamily="34" charset="-128"/>
              </a:rPr>
              <a:t> 24-Hour Programming Competition</a:t>
            </a:r>
            <a:r>
              <a:rPr lang="en-US" altLang="zh-CN" sz="2000" dirty="0">
                <a:solidFill>
                  <a:srgbClr val="404040"/>
                </a:solidFill>
                <a:latin typeface="Verdana" pitchFamily="34" charset="0"/>
                <a:ea typeface="ＭＳ Ｐゴシック" pitchFamily="34" charset="-128"/>
              </a:rPr>
              <a:t> </a:t>
            </a:r>
            <a:r>
              <a:rPr lang="en-US" altLang="zh-CN" sz="2000" dirty="0">
                <a:solidFill>
                  <a:srgbClr val="404040"/>
                </a:solidFill>
                <a:latin typeface="Verdana" pitchFamily="34" charset="0"/>
                <a:ea typeface="ＭＳ Ｐゴシック" pitchFamily="34" charset="-128"/>
                <a:hlinkClick r:id="rId5"/>
              </a:rPr>
              <a:t>http://www.ieee.org/xtreme</a:t>
            </a:r>
            <a:endParaRPr lang="en-US" altLang="zh-CN" sz="20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Wingdings" pitchFamily="2" charset="2"/>
              <a:buNone/>
            </a:pPr>
            <a:endParaRPr lang="en-US" altLang="zh-CN" sz="2000" dirty="0">
              <a:solidFill>
                <a:srgbClr val="404040"/>
              </a:solidFill>
              <a:latin typeface="Verdana" pitchFamily="34" charset="0"/>
              <a:ea typeface="ＭＳ Ｐゴシック" pitchFamily="34" charset="-128"/>
            </a:endParaRPr>
          </a:p>
          <a:p>
            <a:pPr marL="0" lvl="1"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IEEE Presidents’ Change the World Competition</a:t>
            </a:r>
            <a:r>
              <a:rPr lang="en-US" altLang="zh-CN" sz="2000" dirty="0">
                <a:solidFill>
                  <a:srgbClr val="404040"/>
                </a:solidFill>
                <a:latin typeface="Verdana" pitchFamily="34" charset="0"/>
                <a:ea typeface="ＭＳ Ｐゴシック" pitchFamily="34" charset="-128"/>
              </a:rPr>
              <a:t> </a:t>
            </a:r>
            <a:r>
              <a:rPr lang="en-US" altLang="zh-CN" sz="2000" dirty="0">
                <a:solidFill>
                  <a:srgbClr val="404040"/>
                </a:solidFill>
                <a:latin typeface="Verdana" pitchFamily="34" charset="0"/>
                <a:ea typeface="ＭＳ Ｐゴシック" pitchFamily="34" charset="-128"/>
                <a:hlinkClick r:id="rId6"/>
              </a:rPr>
              <a:t>www.ieee.org/changetheworld</a:t>
            </a:r>
            <a:r>
              <a:rPr lang="en-US" altLang="zh-CN" sz="2000" dirty="0">
                <a:solidFill>
                  <a:srgbClr val="404040"/>
                </a:solidFill>
                <a:latin typeface="Verdana" pitchFamily="34" charset="0"/>
                <a:ea typeface="ＭＳ Ｐゴシック" pitchFamily="34" charset="-128"/>
              </a:rPr>
              <a:t> </a:t>
            </a:r>
          </a:p>
        </p:txBody>
      </p:sp>
    </p:spTree>
  </p:cSld>
  <p:clrMapOvr>
    <a:masterClrMapping/>
  </p:clrMapOvr>
  <p:transition spd="med">
    <p:cover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txBox="1">
            <a:spLocks noChangeArrowheads="1"/>
          </p:cNvSpPr>
          <p:nvPr/>
        </p:nvSpPr>
        <p:spPr bwMode="auto">
          <a:xfrm>
            <a:off x="381000" y="457200"/>
            <a:ext cx="7848600" cy="685800"/>
          </a:xfrm>
          <a:prstGeom prst="rect">
            <a:avLst/>
          </a:prstGeom>
          <a:noFill/>
          <a:ln w="9525">
            <a:noFill/>
            <a:miter lim="800000"/>
            <a:headEnd/>
            <a:tailEnd/>
          </a:ln>
        </p:spPr>
        <p:txBody>
          <a:bodyPr/>
          <a:lstStyle/>
          <a:p>
            <a:pPr marL="457200" indent="-457200">
              <a:buFont typeface="Monotype Sorts"/>
              <a:buNone/>
            </a:pPr>
            <a:r>
              <a:rPr lang="en-US" altLang="zh-CN" sz="2800" b="1" dirty="0">
                <a:solidFill>
                  <a:schemeClr val="tx2"/>
                </a:solidFill>
                <a:latin typeface="Verdana" pitchFamily="34" charset="0"/>
              </a:rPr>
              <a:t>IEEE </a:t>
            </a:r>
            <a:r>
              <a:rPr lang="zh-CN" altLang="en-US" sz="2800" b="1" dirty="0" smtClean="0">
                <a:solidFill>
                  <a:schemeClr val="tx2"/>
                </a:solidFill>
                <a:latin typeface="宋体" pitchFamily="2" charset="-122"/>
                <a:ea typeface="宋体" pitchFamily="2" charset="-122"/>
              </a:rPr>
              <a:t>极限</a:t>
            </a:r>
            <a:r>
              <a:rPr lang="zh-CN" altLang="en-US" sz="2800" b="1" dirty="0">
                <a:solidFill>
                  <a:schemeClr val="tx2"/>
                </a:solidFill>
                <a:latin typeface="宋体" pitchFamily="2" charset="-122"/>
                <a:ea typeface="宋体" pitchFamily="2" charset="-122"/>
              </a:rPr>
              <a:t>编程大赛</a:t>
            </a:r>
            <a:endParaRPr lang="en-US" altLang="zh-CN" sz="2800" b="1" dirty="0">
              <a:solidFill>
                <a:schemeClr val="tx2"/>
              </a:solidFill>
              <a:latin typeface="宋体" pitchFamily="2" charset="-122"/>
              <a:ea typeface="宋体" pitchFamily="2" charset="-122"/>
            </a:endParaRPr>
          </a:p>
          <a:p>
            <a:pPr marL="457200" indent="-457200">
              <a:buFont typeface="Monotype Sorts"/>
              <a:buNone/>
            </a:pPr>
            <a:endParaRPr lang="en-US" altLang="zh-CN" sz="1800" dirty="0">
              <a:solidFill>
                <a:schemeClr val="tx2"/>
              </a:solidFill>
              <a:latin typeface="Verdana" pitchFamily="34" charset="0"/>
            </a:endParaRPr>
          </a:p>
        </p:txBody>
      </p:sp>
      <p:grpSp>
        <p:nvGrpSpPr>
          <p:cNvPr id="2" name="Group 11"/>
          <p:cNvGrpSpPr>
            <a:grpSpLocks/>
          </p:cNvGrpSpPr>
          <p:nvPr/>
        </p:nvGrpSpPr>
        <p:grpSpPr bwMode="auto">
          <a:xfrm>
            <a:off x="7543800" y="5715000"/>
            <a:ext cx="1371600" cy="762000"/>
            <a:chOff x="7543800" y="5715000"/>
            <a:chExt cx="1371600" cy="762000"/>
          </a:xfrm>
        </p:grpSpPr>
        <p:sp>
          <p:nvSpPr>
            <p:cNvPr id="97288"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97289"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97290" name="Picture 6" descr="IEEE_TAG_BLUE.png"/>
            <p:cNvPicPr>
              <a:picLocks noChangeAspect="1"/>
            </p:cNvPicPr>
            <p:nvPr/>
          </p:nvPicPr>
          <p:blipFill>
            <a:blip r:embed="rId2"/>
            <a:srcRect/>
            <a:stretch>
              <a:fillRect/>
            </a:stretch>
          </p:blipFill>
          <p:spPr bwMode="auto">
            <a:xfrm>
              <a:off x="7620000" y="5791200"/>
              <a:ext cx="1143000" cy="641350"/>
            </a:xfrm>
            <a:prstGeom prst="rect">
              <a:avLst/>
            </a:prstGeom>
            <a:noFill/>
            <a:ln w="9525">
              <a:noFill/>
              <a:miter lim="800000"/>
              <a:headEnd/>
              <a:tailEnd/>
            </a:ln>
          </p:spPr>
        </p:pic>
      </p:grpSp>
      <p:pic>
        <p:nvPicPr>
          <p:cNvPr id="97284" name="Picture 3"/>
          <p:cNvPicPr>
            <a:picLocks noChangeAspect="1" noChangeArrowheads="1"/>
          </p:cNvPicPr>
          <p:nvPr/>
        </p:nvPicPr>
        <p:blipFill>
          <a:blip r:embed="rId3"/>
          <a:srcRect/>
          <a:stretch>
            <a:fillRect/>
          </a:stretch>
        </p:blipFill>
        <p:spPr bwMode="auto">
          <a:xfrm>
            <a:off x="3581400" y="2795588"/>
            <a:ext cx="5372100" cy="3681412"/>
          </a:xfrm>
          <a:prstGeom prst="rect">
            <a:avLst/>
          </a:prstGeom>
          <a:noFill/>
          <a:ln w="9525" algn="ctr">
            <a:noFill/>
            <a:miter lim="800000"/>
            <a:headEnd/>
            <a:tailEnd/>
          </a:ln>
        </p:spPr>
      </p:pic>
      <p:sp>
        <p:nvSpPr>
          <p:cNvPr id="97285" name="矩形 13"/>
          <p:cNvSpPr>
            <a:spLocks noChangeArrowheads="1"/>
          </p:cNvSpPr>
          <p:nvPr/>
        </p:nvSpPr>
        <p:spPr bwMode="auto">
          <a:xfrm>
            <a:off x="381000" y="1295400"/>
            <a:ext cx="7924800" cy="4678204"/>
          </a:xfrm>
          <a:prstGeom prst="rect">
            <a:avLst/>
          </a:prstGeom>
          <a:noFill/>
          <a:ln w="9525">
            <a:noFill/>
            <a:miter lim="800000"/>
            <a:headEnd/>
            <a:tailEnd/>
          </a:ln>
        </p:spPr>
        <p:txBody>
          <a:bodyPr wrap="square">
            <a:spAutoFit/>
          </a:bodyPr>
          <a:lstStyle/>
          <a:p>
            <a:r>
              <a:rPr lang="zh-CN" altLang="en-US" sz="2200" dirty="0" smtClean="0"/>
              <a:t>全球规模的竞赛，以队为单位参加，</a:t>
            </a:r>
            <a:r>
              <a:rPr lang="en-US" sz="2200" dirty="0" smtClean="0"/>
              <a:t>24</a:t>
            </a:r>
            <a:r>
              <a:rPr lang="zh-CN" altLang="en-US" sz="2200" dirty="0" smtClean="0"/>
              <a:t>小时内完成，题目为一系列程序设计的问题。获奖团队将获得一次全球任何地方的</a:t>
            </a:r>
            <a:r>
              <a:rPr lang="en-US" sz="2200" dirty="0" smtClean="0"/>
              <a:t>IEEE</a:t>
            </a:r>
            <a:r>
              <a:rPr lang="zh-CN" altLang="en-US" sz="2200" dirty="0" smtClean="0"/>
              <a:t>国际会议旅行资助。</a:t>
            </a:r>
          </a:p>
          <a:p>
            <a:endParaRPr lang="en-US" altLang="zh-CN" dirty="0" smtClean="0"/>
          </a:p>
          <a:p>
            <a:endParaRPr lang="en-US" altLang="zh-CN" dirty="0" smtClean="0"/>
          </a:p>
          <a:p>
            <a:endParaRPr lang="en-US" altLang="zh-CN" dirty="0" smtClean="0"/>
          </a:p>
          <a:p>
            <a:r>
              <a:rPr lang="zh-CN" altLang="en-US" sz="2000" dirty="0" smtClean="0"/>
              <a:t>报名日期：</a:t>
            </a:r>
            <a:endParaRPr lang="en-US" altLang="zh-CN" sz="2000" dirty="0" smtClean="0"/>
          </a:p>
          <a:p>
            <a:r>
              <a:rPr lang="zh-CN" altLang="en-US" sz="2000" dirty="0" smtClean="0"/>
              <a:t>每年</a:t>
            </a:r>
            <a:r>
              <a:rPr lang="en-US" sz="2000" dirty="0" smtClean="0"/>
              <a:t>9</a:t>
            </a:r>
            <a:r>
              <a:rPr lang="zh-CN" altLang="en-US" sz="2000" dirty="0" smtClean="0"/>
              <a:t>月</a:t>
            </a:r>
          </a:p>
          <a:p>
            <a:endParaRPr lang="en-US" altLang="zh-CN" sz="2000" dirty="0" smtClean="0"/>
          </a:p>
          <a:p>
            <a:r>
              <a:rPr lang="zh-CN" altLang="en-US" sz="2000" dirty="0" smtClean="0"/>
              <a:t>比赛日期：</a:t>
            </a:r>
            <a:endParaRPr lang="en-US" altLang="zh-CN" sz="2000" dirty="0" smtClean="0"/>
          </a:p>
          <a:p>
            <a:r>
              <a:rPr lang="zh-CN" altLang="en-US" sz="2000" dirty="0" smtClean="0"/>
              <a:t>每年</a:t>
            </a:r>
            <a:r>
              <a:rPr lang="en-US" sz="2000" dirty="0" smtClean="0"/>
              <a:t>10</a:t>
            </a:r>
            <a:r>
              <a:rPr lang="zh-CN" altLang="en-US" sz="2000" dirty="0" smtClean="0"/>
              <a:t>月第三个星期六</a:t>
            </a:r>
          </a:p>
          <a:p>
            <a:endParaRPr lang="en-US" altLang="zh-CN" sz="2000" dirty="0" smtClean="0"/>
          </a:p>
          <a:p>
            <a:r>
              <a:rPr lang="zh-CN" altLang="en-US" sz="2000" dirty="0" smtClean="0"/>
              <a:t>报名网站：</a:t>
            </a:r>
            <a:endParaRPr lang="en-US" altLang="zh-CN" sz="2000" dirty="0" smtClean="0"/>
          </a:p>
          <a:p>
            <a:r>
              <a:rPr lang="en-US" sz="2000" u="sng" dirty="0" smtClean="0">
                <a:hlinkClick r:id="rId4"/>
              </a:rPr>
              <a:t>http://www.ieee.org/xtreme</a:t>
            </a:r>
            <a:endParaRPr lang="en-US" altLang="zh-CN" sz="2000" b="1" dirty="0">
              <a:latin typeface="Verdana" pitchFamily="34" charset="0"/>
            </a:endParaRPr>
          </a:p>
        </p:txBody>
      </p:sp>
      <p:sp>
        <p:nvSpPr>
          <p:cNvPr id="16" name="Rectangle 2"/>
          <p:cNvSpPr txBox="1">
            <a:spLocks noChangeArrowheads="1"/>
          </p:cNvSpPr>
          <p:nvPr/>
        </p:nvSpPr>
        <p:spPr bwMode="auto">
          <a:xfrm>
            <a:off x="381000" y="457200"/>
            <a:ext cx="7772400" cy="457200"/>
          </a:xfrm>
          <a:prstGeom prst="rect">
            <a:avLst/>
          </a:prstGeom>
          <a:noFill/>
          <a:ln w="9525">
            <a:noFill/>
            <a:miter lim="800000"/>
            <a:headEnd/>
            <a:tailEnd/>
          </a:ln>
        </p:spPr>
        <p:txBody>
          <a:bodyPr/>
          <a:lstStyle/>
          <a:p>
            <a:pPr>
              <a:defRPr/>
            </a:pPr>
            <a:endParaRPr lang="en-US" altLang="zh-CN" sz="4000" b="1" dirty="0">
              <a:solidFill>
                <a:srgbClr val="C00000"/>
              </a:solidFill>
              <a:ea typeface="宋体" pitchFamily="2" charset="-122"/>
              <a:cs typeface="+mj-cs"/>
            </a:endParaRPr>
          </a:p>
        </p:txBody>
      </p:sp>
      <p:pic>
        <p:nvPicPr>
          <p:cNvPr id="10" name="图片 9"/>
          <p:cNvPicPr/>
          <p:nvPr/>
        </p:nvPicPr>
        <p:blipFill>
          <a:blip r:embed="rId5" cstate="print"/>
          <a:srcRect/>
          <a:stretch>
            <a:fillRect/>
          </a:stretch>
        </p:blipFill>
        <p:spPr bwMode="auto">
          <a:xfrm>
            <a:off x="5791200" y="304800"/>
            <a:ext cx="2732777" cy="79363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txBox="1">
            <a:spLocks noChangeArrowheads="1"/>
          </p:cNvSpPr>
          <p:nvPr/>
        </p:nvSpPr>
        <p:spPr bwMode="auto">
          <a:xfrm>
            <a:off x="152400" y="762000"/>
            <a:ext cx="8763000" cy="3352800"/>
          </a:xfrm>
          <a:prstGeom prst="rect">
            <a:avLst/>
          </a:prstGeom>
          <a:noFill/>
          <a:ln w="9525">
            <a:noFill/>
            <a:miter lim="800000"/>
            <a:headEnd/>
            <a:tailEnd/>
          </a:ln>
        </p:spPr>
        <p:txBody>
          <a:bodyPr/>
          <a:lstStyle/>
          <a:p>
            <a:pPr marL="457200" indent="-457200">
              <a:buFont typeface="Monotype Sorts"/>
              <a:buNone/>
            </a:pPr>
            <a:r>
              <a:rPr lang="en-US" altLang="zh-CN" sz="2800" b="1" dirty="0" smtClean="0">
                <a:solidFill>
                  <a:schemeClr val="tx2"/>
                </a:solidFill>
                <a:latin typeface="Verdana" pitchFamily="34" charset="0"/>
              </a:rPr>
              <a:t>IEEE </a:t>
            </a:r>
            <a:r>
              <a:rPr lang="zh-CN" altLang="en-US" sz="2800" b="1" dirty="0" smtClean="0">
                <a:solidFill>
                  <a:schemeClr val="tx2"/>
                </a:solidFill>
                <a:latin typeface="Verdana" pitchFamily="34" charset="0"/>
              </a:rPr>
              <a:t>主席改变世界大赛</a:t>
            </a:r>
            <a:endParaRPr lang="en-US" altLang="zh-CN" sz="2800" b="1" dirty="0">
              <a:solidFill>
                <a:schemeClr val="tx2"/>
              </a:solidFill>
              <a:latin typeface="Verdana" pitchFamily="34" charset="0"/>
            </a:endParaRPr>
          </a:p>
          <a:p>
            <a:pPr marL="457200" indent="-457200">
              <a:buFont typeface="Monotype Sorts"/>
              <a:buNone/>
            </a:pPr>
            <a:endParaRPr lang="en-US" altLang="zh-CN" sz="2000" dirty="0">
              <a:solidFill>
                <a:schemeClr val="tx2"/>
              </a:solidFill>
              <a:latin typeface="Verdana" pitchFamily="34" charset="0"/>
            </a:endParaRPr>
          </a:p>
          <a:p>
            <a:r>
              <a:rPr lang="zh-CN" altLang="en-US" sz="2200" dirty="0" smtClean="0"/>
              <a:t>全球范围内的竞赛，奖励学生找出真实世界的问题并应用工程、 科学、 计算和领导技能来解决它。</a:t>
            </a:r>
          </a:p>
          <a:p>
            <a:endParaRPr lang="en-US" altLang="zh-CN" sz="2000" dirty="0" smtClean="0"/>
          </a:p>
          <a:p>
            <a:r>
              <a:rPr lang="zh-CN" altLang="en-US" sz="2000" dirty="0" smtClean="0"/>
              <a:t>提交作品时间：每年</a:t>
            </a:r>
            <a:r>
              <a:rPr lang="en-US" sz="2000" dirty="0" smtClean="0"/>
              <a:t>1</a:t>
            </a:r>
            <a:r>
              <a:rPr lang="zh-CN" altLang="en-US" sz="2000" dirty="0" smtClean="0"/>
              <a:t>月</a:t>
            </a:r>
            <a:r>
              <a:rPr lang="en-US" sz="2000" dirty="0" smtClean="0"/>
              <a:t>31</a:t>
            </a:r>
            <a:r>
              <a:rPr lang="zh-CN" altLang="en-US" sz="2000" dirty="0" smtClean="0"/>
              <a:t>日之前</a:t>
            </a:r>
          </a:p>
          <a:p>
            <a:endParaRPr lang="en-US" altLang="zh-CN" sz="2000" dirty="0" smtClean="0"/>
          </a:p>
          <a:p>
            <a:r>
              <a:rPr lang="zh-CN" altLang="en-US" sz="2000" dirty="0" smtClean="0"/>
              <a:t>报名网站：</a:t>
            </a:r>
            <a:endParaRPr lang="en-US" altLang="zh-CN" sz="2000" dirty="0" smtClean="0"/>
          </a:p>
          <a:p>
            <a:r>
              <a:rPr lang="en-US" sz="2000" u="sng" dirty="0" smtClean="0">
                <a:hlinkClick r:id="rId2"/>
              </a:rPr>
              <a:t>http://www.ieee.org/changetheworld</a:t>
            </a:r>
            <a:endParaRPr lang="en-US" altLang="zh-CN" sz="2000" dirty="0">
              <a:solidFill>
                <a:schemeClr val="tx2"/>
              </a:solidFill>
              <a:latin typeface="Verdana" pitchFamily="34" charset="0"/>
            </a:endParaRPr>
          </a:p>
          <a:p>
            <a:pPr marL="457200" indent="-457200">
              <a:buFont typeface="Monotype Sorts"/>
              <a:buNone/>
            </a:pPr>
            <a:endParaRPr lang="en-US" altLang="zh-CN" sz="2000" dirty="0">
              <a:latin typeface="Verdana" pitchFamily="34" charset="0"/>
            </a:endParaRPr>
          </a:p>
          <a:p>
            <a:pPr marL="838200" lvl="1" indent="-381000">
              <a:buFont typeface="Courier New" pitchFamily="49" charset="0"/>
              <a:buChar char="o"/>
            </a:pPr>
            <a:endParaRPr lang="en-US" altLang="zh-CN" sz="2000" dirty="0">
              <a:latin typeface="Verdana" pitchFamily="34" charset="0"/>
            </a:endParaRPr>
          </a:p>
        </p:txBody>
      </p:sp>
      <p:pic>
        <p:nvPicPr>
          <p:cNvPr id="57346" name="Picture 2"/>
          <p:cNvPicPr>
            <a:picLocks noChangeAspect="1" noChangeArrowheads="1"/>
          </p:cNvPicPr>
          <p:nvPr/>
        </p:nvPicPr>
        <p:blipFill>
          <a:blip r:embed="rId3" cstate="print"/>
          <a:srcRect/>
          <a:stretch>
            <a:fillRect/>
          </a:stretch>
        </p:blipFill>
        <p:spPr bwMode="auto">
          <a:xfrm>
            <a:off x="101988" y="4267200"/>
            <a:ext cx="5079612" cy="2286000"/>
          </a:xfrm>
          <a:prstGeom prst="rect">
            <a:avLst/>
          </a:prstGeom>
          <a:ln>
            <a:noFill/>
          </a:ln>
          <a:effectLst>
            <a:softEdge rad="112500"/>
          </a:effectLst>
        </p:spPr>
      </p:pic>
      <p:grpSp>
        <p:nvGrpSpPr>
          <p:cNvPr id="2" name="Group 11"/>
          <p:cNvGrpSpPr>
            <a:grpSpLocks/>
          </p:cNvGrpSpPr>
          <p:nvPr/>
        </p:nvGrpSpPr>
        <p:grpSpPr bwMode="auto">
          <a:xfrm>
            <a:off x="7543800" y="5715000"/>
            <a:ext cx="1371600" cy="762000"/>
            <a:chOff x="7543800" y="5715000"/>
            <a:chExt cx="1371600" cy="762000"/>
          </a:xfrm>
        </p:grpSpPr>
        <p:sp>
          <p:nvSpPr>
            <p:cNvPr id="98313"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98314"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98315" name="Picture 6" descr="IEEE_TAG_BLUE.png"/>
            <p:cNvPicPr>
              <a:picLocks noChangeAspect="1"/>
            </p:cNvPicPr>
            <p:nvPr/>
          </p:nvPicPr>
          <p:blipFill>
            <a:blip r:embed="rId4"/>
            <a:srcRect/>
            <a:stretch>
              <a:fillRect/>
            </a:stretch>
          </p:blipFill>
          <p:spPr bwMode="auto">
            <a:xfrm>
              <a:off x="7620000" y="5791200"/>
              <a:ext cx="1143000" cy="641350"/>
            </a:xfrm>
            <a:prstGeom prst="rect">
              <a:avLst/>
            </a:prstGeom>
            <a:noFill/>
            <a:ln w="9525">
              <a:noFill/>
              <a:miter lim="800000"/>
              <a:headEnd/>
              <a:tailEnd/>
            </a:ln>
          </p:spPr>
        </p:pic>
      </p:grpSp>
      <p:pic>
        <p:nvPicPr>
          <p:cNvPr id="98310" name="Picture 3"/>
          <p:cNvPicPr>
            <a:picLocks noChangeAspect="1" noChangeArrowheads="1"/>
          </p:cNvPicPr>
          <p:nvPr/>
        </p:nvPicPr>
        <p:blipFill>
          <a:blip r:embed="rId5"/>
          <a:srcRect/>
          <a:stretch>
            <a:fillRect/>
          </a:stretch>
        </p:blipFill>
        <p:spPr bwMode="auto">
          <a:xfrm>
            <a:off x="5308600" y="2438400"/>
            <a:ext cx="3441700" cy="2286000"/>
          </a:xfrm>
          <a:prstGeom prst="rect">
            <a:avLst/>
          </a:prstGeom>
          <a:noFill/>
          <a:ln w="9525" algn="ctr">
            <a:noFill/>
            <a:miter lim="800000"/>
            <a:headEnd/>
            <a:tailEnd/>
          </a:ln>
        </p:spPr>
      </p:pic>
      <p:pic>
        <p:nvPicPr>
          <p:cNvPr id="98311" name="Picture 4"/>
          <p:cNvPicPr>
            <a:picLocks noChangeAspect="1" noChangeArrowheads="1"/>
          </p:cNvPicPr>
          <p:nvPr/>
        </p:nvPicPr>
        <p:blipFill>
          <a:blip r:embed="rId6"/>
          <a:srcRect/>
          <a:stretch>
            <a:fillRect/>
          </a:stretch>
        </p:blipFill>
        <p:spPr bwMode="auto">
          <a:xfrm>
            <a:off x="7543800" y="4719638"/>
            <a:ext cx="1219200" cy="1833562"/>
          </a:xfrm>
          <a:prstGeom prst="rect">
            <a:avLst/>
          </a:prstGeom>
          <a:noFill/>
          <a:ln w="9525" algn="ctr">
            <a:noFill/>
            <a:miter lim="800000"/>
            <a:headEnd/>
            <a:tailEnd/>
          </a:ln>
        </p:spPr>
      </p:pic>
      <p:pic>
        <p:nvPicPr>
          <p:cNvPr id="98312" name="Picture 5"/>
          <p:cNvPicPr>
            <a:picLocks noChangeAspect="1" noChangeArrowheads="1"/>
          </p:cNvPicPr>
          <p:nvPr/>
        </p:nvPicPr>
        <p:blipFill>
          <a:blip r:embed="rId7"/>
          <a:srcRect/>
          <a:stretch>
            <a:fillRect/>
          </a:stretch>
        </p:blipFill>
        <p:spPr bwMode="auto">
          <a:xfrm>
            <a:off x="4722813" y="4724400"/>
            <a:ext cx="2840037" cy="1828800"/>
          </a:xfrm>
          <a:prstGeom prst="rect">
            <a:avLst/>
          </a:prstGeom>
          <a:noFill/>
          <a:ln w="9525" algn="ctr">
            <a:noFill/>
            <a:miter lim="800000"/>
            <a:headEnd/>
            <a:tailEnd/>
          </a:ln>
        </p:spPr>
      </p:pic>
      <p:pic>
        <p:nvPicPr>
          <p:cNvPr id="12" name="图片 11"/>
          <p:cNvPicPr/>
          <p:nvPr/>
        </p:nvPicPr>
        <p:blipFill>
          <a:blip r:embed="rId8" cstate="print"/>
          <a:srcRect/>
          <a:stretch>
            <a:fillRect/>
          </a:stretch>
        </p:blipFill>
        <p:spPr bwMode="auto">
          <a:xfrm>
            <a:off x="5044247" y="381000"/>
            <a:ext cx="4099753" cy="724619"/>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762000" y="381000"/>
            <a:ext cx="7772400" cy="1143000"/>
          </a:xfrm>
        </p:spPr>
        <p:txBody>
          <a:bodyPr/>
          <a:lstStyle/>
          <a:p>
            <a:r>
              <a:rPr lang="zh-CN" altLang="zh-CN" sz="3200" dirty="0" smtClean="0">
                <a:ea typeface="ＭＳ Ｐゴシック" pitchFamily="34" charset="-128"/>
              </a:rPr>
              <a:t>201</a:t>
            </a:r>
            <a:r>
              <a:rPr altLang="zh-CN" sz="3200" dirty="0" smtClean="0">
                <a:ea typeface="ＭＳ Ｐゴシック" pitchFamily="34" charset="-128"/>
              </a:rPr>
              <a:t>5</a:t>
            </a:r>
            <a:r>
              <a:rPr lang="zh-CN" sz="3200" dirty="0" smtClean="0">
                <a:latin typeface="宋体" pitchFamily="2" charset="-122"/>
              </a:rPr>
              <a:t>年下半年</a:t>
            </a:r>
            <a:r>
              <a:rPr altLang="zh-CN" sz="3200" dirty="0" smtClean="0">
                <a:latin typeface="+mn-lt"/>
                <a:ea typeface="宋体" pitchFamily="2" charset="-122"/>
              </a:rPr>
              <a:t>IEEE</a:t>
            </a:r>
            <a:r>
              <a:rPr lang="zh-CN" sz="3200" dirty="0" smtClean="0">
                <a:latin typeface="+mn-lt"/>
                <a:ea typeface="宋体" pitchFamily="2" charset="-122"/>
              </a:rPr>
              <a:t>数据库</a:t>
            </a:r>
            <a:r>
              <a:rPr lang="zh-CN" sz="3200" dirty="0" smtClean="0">
                <a:latin typeface="宋体" pitchFamily="2" charset="-122"/>
                <a:ea typeface="宋体" pitchFamily="2" charset="-122"/>
              </a:rPr>
              <a:t>网络课堂</a:t>
            </a:r>
          </a:p>
        </p:txBody>
      </p:sp>
      <p:sp>
        <p:nvSpPr>
          <p:cNvPr id="4099" name="内容占位符 2"/>
          <p:cNvSpPr>
            <a:spLocks noGrp="1"/>
          </p:cNvSpPr>
          <p:nvPr>
            <p:ph idx="1"/>
          </p:nvPr>
        </p:nvSpPr>
        <p:spPr>
          <a:xfrm>
            <a:off x="152400" y="1066800"/>
            <a:ext cx="8229600" cy="4572000"/>
          </a:xfrm>
        </p:spPr>
        <p:txBody>
          <a:bodyPr/>
          <a:lstStyle/>
          <a:p>
            <a:r>
              <a:rPr lang="zh-CN" altLang="en-US" sz="2000" b="1" dirty="0" smtClean="0">
                <a:ea typeface="宋体" pitchFamily="2" charset="-122"/>
              </a:rPr>
              <a:t>主题一：</a:t>
            </a:r>
            <a:r>
              <a:rPr lang="en-US" altLang="zh-CN" sz="2000" b="1" dirty="0" smtClean="0">
                <a:ea typeface="宋体" pitchFamily="2" charset="-122"/>
              </a:rPr>
              <a:t>IEEE</a:t>
            </a:r>
            <a:r>
              <a:rPr lang="zh-CN" altLang="en-US" sz="2000" b="1" dirty="0" smtClean="0">
                <a:ea typeface="宋体" pitchFamily="2" charset="-122"/>
              </a:rPr>
              <a:t>数据库检索技巧详解</a:t>
            </a:r>
            <a:endParaRPr lang="en-US" altLang="zh-CN" sz="2000" b="1" dirty="0" smtClean="0">
              <a:ea typeface="宋体" pitchFamily="2" charset="-122"/>
            </a:endParaRPr>
          </a:p>
          <a:p>
            <a:pPr lvl="1"/>
            <a:r>
              <a:rPr lang="zh-CN" altLang="en-US" sz="2000" dirty="0" smtClean="0">
                <a:ea typeface="宋体" pitchFamily="2" charset="-122"/>
              </a:rPr>
              <a:t>如何利用</a:t>
            </a:r>
            <a:r>
              <a:rPr lang="en-US" altLang="zh-CN" sz="2000" dirty="0" smtClean="0">
                <a:ea typeface="宋体" pitchFamily="2" charset="-122"/>
              </a:rPr>
              <a:t>IEEE</a:t>
            </a:r>
            <a:r>
              <a:rPr lang="zh-CN" altLang="en-US" sz="2000" dirty="0" smtClean="0">
                <a:ea typeface="宋体" pitchFamily="2" charset="-122"/>
              </a:rPr>
              <a:t>数据库支持文献检索、追踪与投稿</a:t>
            </a:r>
          </a:p>
          <a:p>
            <a:pPr lvl="1"/>
            <a:r>
              <a:rPr lang="zh-CN" altLang="en-US" sz="2000" dirty="0" smtClean="0">
                <a:ea typeface="宋体" pitchFamily="2" charset="-122"/>
              </a:rPr>
              <a:t>如何利用</a:t>
            </a:r>
            <a:r>
              <a:rPr lang="en-US" altLang="zh-CN" sz="2000" dirty="0" smtClean="0">
                <a:ea typeface="宋体" pitchFamily="2" charset="-122"/>
              </a:rPr>
              <a:t>IEEE</a:t>
            </a:r>
            <a:r>
              <a:rPr lang="zh-CN" altLang="en-US" sz="2000" dirty="0" smtClean="0">
                <a:ea typeface="宋体" pitchFamily="2" charset="-122"/>
              </a:rPr>
              <a:t>数据库支持高效检索、阅读与学术交流</a:t>
            </a:r>
          </a:p>
          <a:p>
            <a:r>
              <a:rPr lang="zh-CN" altLang="en-US" sz="2000" b="1" dirty="0" smtClean="0">
                <a:ea typeface="宋体" pitchFamily="2" charset="-122"/>
              </a:rPr>
              <a:t>主题二：如何成为</a:t>
            </a:r>
            <a:r>
              <a:rPr lang="en-US" altLang="zh-CN" sz="2000" b="1" dirty="0" smtClean="0">
                <a:ea typeface="宋体" pitchFamily="2" charset="-122"/>
              </a:rPr>
              <a:t>IEEE</a:t>
            </a:r>
            <a:r>
              <a:rPr lang="zh-CN" altLang="en-US" sz="2000" b="1" dirty="0" smtClean="0">
                <a:ea typeface="宋体" pitchFamily="2" charset="-122"/>
              </a:rPr>
              <a:t>作者</a:t>
            </a:r>
            <a:endParaRPr lang="en-US" altLang="zh-CN" sz="2000" b="1" dirty="0" smtClean="0">
              <a:ea typeface="宋体" pitchFamily="2" charset="-122"/>
            </a:endParaRPr>
          </a:p>
          <a:p>
            <a:pPr lvl="1"/>
            <a:r>
              <a:rPr lang="en-US" altLang="zh-CN" sz="2000" dirty="0" smtClean="0">
                <a:ea typeface="宋体" pitchFamily="2" charset="-122"/>
              </a:rPr>
              <a:t>IEEE</a:t>
            </a:r>
            <a:r>
              <a:rPr lang="zh-CN" altLang="en-US" sz="2000" dirty="0" smtClean="0">
                <a:ea typeface="宋体" pitchFamily="2" charset="-122"/>
              </a:rPr>
              <a:t>期刊投稿流程与注意事项</a:t>
            </a:r>
            <a:endParaRPr lang="en-US" altLang="zh-CN" sz="2000" dirty="0" smtClean="0">
              <a:ea typeface="宋体" pitchFamily="2" charset="-122"/>
            </a:endParaRPr>
          </a:p>
          <a:p>
            <a:pPr lvl="1"/>
            <a:r>
              <a:rPr lang="en-US" altLang="zh-CN" sz="2000" dirty="0" smtClean="0">
                <a:ea typeface="宋体" pitchFamily="2" charset="-122"/>
              </a:rPr>
              <a:t>IEEE</a:t>
            </a:r>
            <a:r>
              <a:rPr lang="zh-CN" altLang="en-US" sz="2000" dirty="0" smtClean="0">
                <a:ea typeface="宋体" pitchFamily="2" charset="-122"/>
              </a:rPr>
              <a:t>会议投稿流程与注意事项</a:t>
            </a:r>
            <a:endParaRPr lang="en-US" altLang="zh-CN" sz="2000" dirty="0" smtClean="0">
              <a:ea typeface="宋体" pitchFamily="2" charset="-122"/>
            </a:endParaRPr>
          </a:p>
          <a:p>
            <a:pPr lvl="1"/>
            <a:r>
              <a:rPr lang="en-US" altLang="zh-CN" sz="2000" dirty="0" smtClean="0">
                <a:ea typeface="宋体" pitchFamily="2" charset="-122"/>
              </a:rPr>
              <a:t>IEEE</a:t>
            </a:r>
            <a:r>
              <a:rPr lang="zh-CN" altLang="en-US" sz="2000" dirty="0" smtClean="0">
                <a:ea typeface="宋体" pitchFamily="2" charset="-122"/>
              </a:rPr>
              <a:t>期刊投稿格式</a:t>
            </a:r>
            <a:endParaRPr lang="en-US" altLang="zh-CN" sz="2000" dirty="0" smtClean="0">
              <a:ea typeface="宋体" pitchFamily="2" charset="-122"/>
            </a:endParaRPr>
          </a:p>
          <a:p>
            <a:pPr lvl="1"/>
            <a:r>
              <a:rPr lang="zh-CN" altLang="en-US" sz="2000" dirty="0" smtClean="0">
                <a:ea typeface="宋体" pitchFamily="2" charset="-122"/>
              </a:rPr>
              <a:t>科技英文写作</a:t>
            </a:r>
            <a:endParaRPr lang="en-US" altLang="zh-CN" sz="2000" dirty="0" smtClean="0">
              <a:ea typeface="宋体" pitchFamily="2" charset="-122"/>
            </a:endParaRPr>
          </a:p>
          <a:p>
            <a:r>
              <a:rPr lang="zh-CN" altLang="en-US" sz="2000" b="1" dirty="0" smtClean="0">
                <a:ea typeface="宋体" pitchFamily="2" charset="-122"/>
              </a:rPr>
              <a:t>主题三：</a:t>
            </a:r>
            <a:r>
              <a:rPr lang="en-US" altLang="zh-CN" sz="2000" b="1" dirty="0" smtClean="0">
                <a:ea typeface="宋体" pitchFamily="2" charset="-122"/>
              </a:rPr>
              <a:t>IEEE</a:t>
            </a:r>
            <a:r>
              <a:rPr lang="zh-CN" altLang="en-US" sz="2000" b="1" dirty="0" smtClean="0">
                <a:ea typeface="宋体" pitchFamily="2" charset="-122"/>
              </a:rPr>
              <a:t>会员申请、竞赛奖学金与择业辅助介绍</a:t>
            </a:r>
            <a:endParaRPr lang="en-US" altLang="zh-CN" sz="2000" b="1" dirty="0" smtClean="0">
              <a:ea typeface="宋体" pitchFamily="2" charset="-122"/>
            </a:endParaRPr>
          </a:p>
          <a:p>
            <a:r>
              <a:rPr lang="zh-CN" altLang="en-US" sz="2000" b="1" dirty="0" smtClean="0">
                <a:ea typeface="宋体" pitchFamily="2" charset="-122"/>
              </a:rPr>
              <a:t>主题四：“创新的起点”</a:t>
            </a:r>
            <a:r>
              <a:rPr lang="en-US" altLang="zh-CN" sz="2000" b="1" dirty="0" smtClean="0">
                <a:latin typeface="宋体" pitchFamily="2" charset="-122"/>
                <a:ea typeface="宋体" pitchFamily="2" charset="-122"/>
              </a:rPr>
              <a:t> -</a:t>
            </a:r>
            <a:r>
              <a:rPr lang="en-US" altLang="zh-CN" sz="2000" b="1" dirty="0" smtClean="0">
                <a:ea typeface="宋体" pitchFamily="2" charset="-122"/>
              </a:rPr>
              <a:t> IEEE</a:t>
            </a:r>
            <a:r>
              <a:rPr lang="zh-CN" altLang="en-US" sz="2000" b="1" dirty="0" smtClean="0">
                <a:ea typeface="宋体" pitchFamily="2" charset="-122"/>
              </a:rPr>
              <a:t>标准协会与标准检索详解</a:t>
            </a:r>
            <a:endParaRPr lang="en-US" altLang="zh-CN" sz="2000" b="1" dirty="0" smtClean="0">
              <a:ea typeface="宋体" pitchFamily="2" charset="-122"/>
            </a:endParaRPr>
          </a:p>
          <a:p>
            <a:r>
              <a:rPr lang="zh-CN" altLang="en-US" sz="2000" b="1" dirty="0" smtClean="0">
                <a:ea typeface="宋体" pitchFamily="2" charset="-122"/>
              </a:rPr>
              <a:t>主题五：</a:t>
            </a:r>
            <a:r>
              <a:rPr lang="en-US" altLang="zh-CN" sz="2000" b="1" dirty="0" smtClean="0"/>
              <a:t>IEEE</a:t>
            </a:r>
            <a:r>
              <a:rPr lang="zh-CN" altLang="en-US" sz="2000" b="1" dirty="0" smtClean="0">
                <a:latin typeface="宋体" pitchFamily="2" charset="-122"/>
                <a:ea typeface="宋体" pitchFamily="2" charset="-122"/>
              </a:rPr>
              <a:t>图书馆员专场 </a:t>
            </a:r>
            <a:r>
              <a:rPr lang="en-US" altLang="zh-CN" sz="2000" b="1" dirty="0" smtClean="0">
                <a:latin typeface="宋体" pitchFamily="2" charset="-122"/>
                <a:ea typeface="宋体" pitchFamily="2" charset="-122"/>
              </a:rPr>
              <a:t>- </a:t>
            </a:r>
            <a:r>
              <a:rPr lang="zh-CN" altLang="en-US" sz="2000" b="1" dirty="0" smtClean="0">
                <a:latin typeface="宋体" pitchFamily="2" charset="-122"/>
                <a:ea typeface="宋体" pitchFamily="2" charset="-122"/>
              </a:rPr>
              <a:t>新内容、新功能与新服务汇总更新</a:t>
            </a:r>
            <a:endParaRPr lang="en-US" altLang="zh-CN" sz="2000" b="1" dirty="0" smtClean="0">
              <a:latin typeface="宋体" pitchFamily="2" charset="-122"/>
              <a:ea typeface="宋体" pitchFamily="2" charset="-122"/>
            </a:endParaRPr>
          </a:p>
          <a:p>
            <a:endParaRPr lang="zh-CN" altLang="en-US" sz="2000" b="1" dirty="0" smtClean="0">
              <a:ea typeface="宋体" pitchFamily="2" charset="-122"/>
            </a:endParaRPr>
          </a:p>
        </p:txBody>
      </p:sp>
      <p:sp>
        <p:nvSpPr>
          <p:cNvPr id="4100" name="矩形 3"/>
          <p:cNvSpPr>
            <a:spLocks noChangeArrowheads="1"/>
          </p:cNvSpPr>
          <p:nvPr/>
        </p:nvSpPr>
        <p:spPr bwMode="auto">
          <a:xfrm>
            <a:off x="1066800" y="5638800"/>
            <a:ext cx="6629400" cy="461665"/>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r>
              <a:rPr lang="zh-CN" altLang="en-US" dirty="0" smtClean="0">
                <a:latin typeface="+mn-lt"/>
                <a:ea typeface="宋体" pitchFamily="2" charset="-122"/>
              </a:rPr>
              <a:t>登录 </a:t>
            </a:r>
            <a:r>
              <a:rPr lang="en-US" altLang="zh-CN" dirty="0" smtClean="0">
                <a:latin typeface="+mn-lt"/>
                <a:ea typeface="宋体" pitchFamily="2" charset="-122"/>
                <a:hlinkClick r:id="rId2"/>
              </a:rPr>
              <a:t>http</a:t>
            </a:r>
            <a:r>
              <a:rPr lang="en-US" altLang="zh-CN" dirty="0">
                <a:latin typeface="+mn-lt"/>
                <a:ea typeface="宋体" pitchFamily="2" charset="-122"/>
                <a:hlinkClick r:id="rId2"/>
              </a:rPr>
              <a:t>://</a:t>
            </a:r>
            <a:r>
              <a:rPr lang="en-US" altLang="zh-CN" dirty="0" smtClean="0">
                <a:latin typeface="+mn-lt"/>
                <a:ea typeface="宋体" pitchFamily="2" charset="-122"/>
                <a:hlinkClick r:id="rId2"/>
              </a:rPr>
              <a:t>cn.ieee.org/online_training.html</a:t>
            </a:r>
            <a:r>
              <a:rPr lang="en-US" altLang="zh-CN" dirty="0" smtClean="0">
                <a:latin typeface="+mn-lt"/>
                <a:ea typeface="宋体" pitchFamily="2" charset="-122"/>
              </a:rPr>
              <a:t> </a:t>
            </a:r>
            <a:r>
              <a:rPr lang="zh-CN" altLang="en-US" dirty="0" smtClean="0">
                <a:latin typeface="+mn-lt"/>
                <a:ea typeface="宋体" pitchFamily="2" charset="-122"/>
              </a:rPr>
              <a:t>注册！ </a:t>
            </a:r>
            <a:endParaRPr lang="zh-CN" altLang="en-US" dirty="0">
              <a:latin typeface="+mn-lt"/>
            </a:endParaRPr>
          </a:p>
        </p:txBody>
      </p:sp>
      <p:sp>
        <p:nvSpPr>
          <p:cNvPr id="5" name="矩形 4"/>
          <p:cNvSpPr/>
          <p:nvPr/>
        </p:nvSpPr>
        <p:spPr>
          <a:xfrm>
            <a:off x="5257800" y="2362201"/>
            <a:ext cx="3733800" cy="1152000"/>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a:defRPr/>
            </a:pPr>
            <a:r>
              <a:rPr lang="en-US" altLang="zh-CN" sz="1600" b="1" dirty="0" smtClean="0">
                <a:solidFill>
                  <a:srgbClr val="FF0000"/>
                </a:solidFill>
              </a:rPr>
              <a:t>IEEE</a:t>
            </a:r>
            <a:r>
              <a:rPr lang="zh-CN" altLang="en-US" sz="1600" b="1" dirty="0" smtClean="0">
                <a:solidFill>
                  <a:srgbClr val="FF0000"/>
                </a:solidFill>
              </a:rPr>
              <a:t>网络培训 “月月有惊喜”：从每个月注册并参与培训的用户中抽取</a:t>
            </a:r>
            <a:r>
              <a:rPr lang="en-US" altLang="zh-CN" sz="1600" b="1" dirty="0" smtClean="0">
                <a:solidFill>
                  <a:srgbClr val="FF0000"/>
                </a:solidFill>
              </a:rPr>
              <a:t>10</a:t>
            </a:r>
            <a:r>
              <a:rPr lang="zh-CN" altLang="en-US" sz="1600" b="1" dirty="0" smtClean="0">
                <a:solidFill>
                  <a:srgbClr val="FF0000"/>
                </a:solidFill>
              </a:rPr>
              <a:t>名幸运参与者，送出</a:t>
            </a:r>
            <a:r>
              <a:rPr lang="en-US" altLang="zh-CN" sz="1600" b="1" dirty="0" smtClean="0">
                <a:solidFill>
                  <a:srgbClr val="FF0000"/>
                </a:solidFill>
              </a:rPr>
              <a:t>5</a:t>
            </a:r>
            <a:r>
              <a:rPr lang="zh-CN" altLang="en-US" sz="1600" b="1" dirty="0" smtClean="0">
                <a:solidFill>
                  <a:srgbClr val="FF0000"/>
                </a:solidFill>
              </a:rPr>
              <a:t>份</a:t>
            </a:r>
            <a:r>
              <a:rPr lang="en-US" altLang="zh-CN" sz="1600" b="1" dirty="0" smtClean="0">
                <a:solidFill>
                  <a:srgbClr val="FF0000"/>
                </a:solidFill>
              </a:rPr>
              <a:t>50</a:t>
            </a:r>
            <a:r>
              <a:rPr lang="zh-CN" altLang="en-US" sz="1600" b="1" dirty="0" smtClean="0">
                <a:solidFill>
                  <a:srgbClr val="FF0000"/>
                </a:solidFill>
              </a:rPr>
              <a:t>元中国移动充值卡和</a:t>
            </a:r>
            <a:r>
              <a:rPr lang="en-US" altLang="zh-CN" sz="1600" b="1" dirty="0" smtClean="0">
                <a:solidFill>
                  <a:srgbClr val="FF0000"/>
                </a:solidFill>
              </a:rPr>
              <a:t>5</a:t>
            </a:r>
            <a:r>
              <a:rPr lang="zh-CN" altLang="en-US" sz="1600" b="1" dirty="0" smtClean="0">
                <a:solidFill>
                  <a:srgbClr val="FF0000"/>
                </a:solidFill>
              </a:rPr>
              <a:t>件</a:t>
            </a:r>
            <a:r>
              <a:rPr lang="en-US" altLang="zh-CN" sz="1600" b="1" dirty="0" smtClean="0">
                <a:solidFill>
                  <a:srgbClr val="FF0000"/>
                </a:solidFill>
              </a:rPr>
              <a:t>IEEE POLO</a:t>
            </a:r>
            <a:r>
              <a:rPr lang="zh-CN" altLang="en-US" sz="1600" b="1" dirty="0" smtClean="0">
                <a:solidFill>
                  <a:srgbClr val="FF0000"/>
                </a:solidFill>
              </a:rPr>
              <a:t>衫</a:t>
            </a:r>
            <a:r>
              <a:rPr lang="en-US" altLang="zh-CN" sz="1600" b="1" dirty="0" smtClean="0">
                <a:solidFill>
                  <a:srgbClr val="FF0000"/>
                </a:solidFill>
              </a:rPr>
              <a:t>/T</a:t>
            </a:r>
            <a:r>
              <a:rPr lang="zh-CN" altLang="en-US" sz="1600" b="1" dirty="0" smtClean="0">
                <a:solidFill>
                  <a:srgbClr val="FF0000"/>
                </a:solidFill>
              </a:rPr>
              <a:t>恤。</a:t>
            </a:r>
            <a:endParaRPr lang="en-US" altLang="zh-CN" sz="1600" b="1" dirty="0" smtClean="0">
              <a:solidFill>
                <a:srgbClr val="FF0000"/>
              </a:solidFill>
            </a:endParaRPr>
          </a:p>
          <a:p>
            <a:pPr>
              <a:defRPr/>
            </a:pPr>
            <a:endParaRPr lang="en-US" altLang="zh-CN" sz="1600" b="1" dirty="0" smtClean="0">
              <a:solidFill>
                <a:srgbClr val="FF0000"/>
              </a:solidFill>
            </a:endParaRPr>
          </a:p>
        </p:txBody>
      </p:sp>
      <p:pic>
        <p:nvPicPr>
          <p:cNvPr id="2" name="Picture 2"/>
          <p:cNvPicPr>
            <a:picLocks noChangeAspect="1" noChangeArrowheads="1"/>
          </p:cNvPicPr>
          <p:nvPr/>
        </p:nvPicPr>
        <p:blipFill>
          <a:blip r:embed="rId3"/>
          <a:srcRect/>
          <a:stretch>
            <a:fillRect/>
          </a:stretch>
        </p:blipFill>
        <p:spPr bwMode="auto">
          <a:xfrm>
            <a:off x="762000" y="977803"/>
            <a:ext cx="6858000" cy="4889597"/>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t>相关网站</a:t>
            </a:r>
            <a:r>
              <a:rPr altLang="zh-CN" sz="3200" dirty="0" smtClean="0"/>
              <a:t>/</a:t>
            </a:r>
            <a:r>
              <a:rPr lang="zh-CN" sz="3200" dirty="0" smtClean="0"/>
              <a:t>微博</a:t>
            </a:r>
            <a:r>
              <a:rPr altLang="zh-CN" sz="3200" dirty="0" smtClean="0"/>
              <a:t>/</a:t>
            </a:r>
            <a:r>
              <a:rPr lang="zh-CN" sz="3200" dirty="0" smtClean="0"/>
              <a:t>微信</a:t>
            </a:r>
            <a:endParaRPr lang="zh-CN" altLang="en-US" sz="3200" dirty="0"/>
          </a:p>
        </p:txBody>
      </p:sp>
      <p:sp>
        <p:nvSpPr>
          <p:cNvPr id="3" name="内容占位符 2"/>
          <p:cNvSpPr>
            <a:spLocks noGrp="1"/>
          </p:cNvSpPr>
          <p:nvPr>
            <p:ph idx="1"/>
          </p:nvPr>
        </p:nvSpPr>
        <p:spPr>
          <a:xfrm>
            <a:off x="685800" y="1524000"/>
            <a:ext cx="7772400" cy="2590800"/>
          </a:xfrm>
        </p:spPr>
        <p:txBody>
          <a:bodyPr/>
          <a:lstStyle/>
          <a:p>
            <a:pPr>
              <a:buNone/>
            </a:pPr>
            <a:r>
              <a:rPr lang="en-US" altLang="zh-CN" sz="2400" dirty="0" smtClean="0">
                <a:ea typeface="宋体" pitchFamily="2" charset="-122"/>
              </a:rPr>
              <a:t>IEEE</a:t>
            </a:r>
            <a:r>
              <a:rPr lang="zh-CN" altLang="en-US" sz="2400" dirty="0" smtClean="0">
                <a:ea typeface="宋体" pitchFamily="2" charset="-122"/>
              </a:rPr>
              <a:t>官网：</a:t>
            </a:r>
            <a:r>
              <a:rPr lang="en-US" altLang="zh-CN" sz="2400" dirty="0" smtClean="0">
                <a:ea typeface="宋体" pitchFamily="2" charset="-122"/>
                <a:hlinkClick r:id="rId2"/>
              </a:rPr>
              <a:t>http://www.ieee.org</a:t>
            </a:r>
            <a:r>
              <a:rPr lang="en-US" altLang="zh-CN" sz="2400" dirty="0" smtClean="0">
                <a:ea typeface="宋体" pitchFamily="2" charset="-122"/>
              </a:rPr>
              <a:t> </a:t>
            </a:r>
          </a:p>
          <a:p>
            <a:pPr>
              <a:buNone/>
            </a:pPr>
            <a:r>
              <a:rPr lang="en-US" altLang="zh-CN" sz="2400" dirty="0" smtClean="0">
                <a:ea typeface="宋体" pitchFamily="2" charset="-122"/>
              </a:rPr>
              <a:t>IEEE</a:t>
            </a:r>
            <a:r>
              <a:rPr lang="zh-CN" altLang="en-US" sz="2400" dirty="0" smtClean="0">
                <a:ea typeface="宋体" pitchFamily="2" charset="-122"/>
              </a:rPr>
              <a:t>中文官网：</a:t>
            </a:r>
            <a:r>
              <a:rPr lang="en-US" altLang="zh-CN" sz="2400" dirty="0" smtClean="0">
                <a:ea typeface="宋体" pitchFamily="2" charset="-122"/>
                <a:hlinkClick r:id="rId3"/>
              </a:rPr>
              <a:t>http://cn.ieee.org</a:t>
            </a:r>
            <a:r>
              <a:rPr lang="en-US" altLang="zh-CN" sz="2400" dirty="0" smtClean="0">
                <a:ea typeface="宋体" pitchFamily="2" charset="-122"/>
              </a:rPr>
              <a:t> </a:t>
            </a:r>
          </a:p>
          <a:p>
            <a:pPr>
              <a:buNone/>
            </a:pPr>
            <a:r>
              <a:rPr lang="en-US" altLang="zh-CN" sz="2400" dirty="0" smtClean="0">
                <a:ea typeface="宋体" pitchFamily="2" charset="-122"/>
              </a:rPr>
              <a:t>IEEE </a:t>
            </a:r>
            <a:r>
              <a:rPr lang="zh-CN" altLang="en-US" sz="2400" dirty="0" smtClean="0">
                <a:ea typeface="宋体" pitchFamily="2" charset="-122"/>
              </a:rPr>
              <a:t>数据库：</a:t>
            </a:r>
            <a:r>
              <a:rPr lang="en-US" altLang="zh-CN" sz="2400" dirty="0" smtClean="0">
                <a:ea typeface="宋体" pitchFamily="2" charset="-122"/>
                <a:hlinkClick r:id="rId4"/>
              </a:rPr>
              <a:t>http://ieeexplore.ieee.org</a:t>
            </a:r>
            <a:r>
              <a:rPr lang="en-US" altLang="zh-CN" sz="2400" dirty="0" smtClean="0">
                <a:ea typeface="宋体" pitchFamily="2" charset="-122"/>
              </a:rPr>
              <a:t> </a:t>
            </a:r>
          </a:p>
          <a:p>
            <a:pPr>
              <a:buNone/>
            </a:pPr>
            <a:r>
              <a:rPr lang="zh-CN" altLang="en-US" sz="2400" dirty="0" smtClean="0">
                <a:ea typeface="宋体" pitchFamily="2" charset="-122"/>
              </a:rPr>
              <a:t>培训网站：</a:t>
            </a:r>
            <a:r>
              <a:rPr lang="en-US" altLang="zh-CN" sz="2400" u="sng" dirty="0" smtClean="0">
                <a:ea typeface="宋体" pitchFamily="2" charset="-122"/>
                <a:hlinkClick r:id="rId5"/>
              </a:rPr>
              <a:t>http://www.ieee.org/go/clientservices</a:t>
            </a:r>
            <a:endParaRPr lang="en-US" altLang="zh-CN" sz="2400" u="sng" dirty="0" smtClean="0">
              <a:ea typeface="宋体" pitchFamily="2" charset="-122"/>
            </a:endParaRPr>
          </a:p>
          <a:p>
            <a:pPr>
              <a:buNone/>
            </a:pPr>
            <a:r>
              <a:rPr lang="zh-CN" altLang="en-US" sz="2400" dirty="0" smtClean="0">
                <a:ea typeface="宋体" pitchFamily="2" charset="-122"/>
              </a:rPr>
              <a:t>培训视频：</a:t>
            </a:r>
            <a:r>
              <a:rPr lang="en-US" altLang="zh-CN" sz="2400" u="sng" dirty="0" smtClean="0">
                <a:ea typeface="宋体" pitchFamily="2" charset="-122"/>
                <a:hlinkClick r:id="rId6"/>
              </a:rPr>
              <a:t>http://www.ieee.org/training</a:t>
            </a:r>
            <a:endParaRPr lang="en-US" altLang="zh-CN" sz="2400" u="sng" dirty="0" smtClean="0">
              <a:ea typeface="宋体" pitchFamily="2" charset="-122"/>
            </a:endParaRPr>
          </a:p>
          <a:p>
            <a:pPr>
              <a:buNone/>
            </a:pPr>
            <a:endParaRPr lang="en-US" altLang="zh-CN" sz="2400" u="sng" dirty="0" smtClean="0">
              <a:ea typeface="宋体" pitchFamily="2" charset="-122"/>
            </a:endParaRPr>
          </a:p>
          <a:p>
            <a:pPr>
              <a:buNone/>
            </a:pPr>
            <a:r>
              <a:rPr lang="en-US" altLang="zh-CN" sz="2400" dirty="0" smtClean="0">
                <a:ea typeface="宋体" pitchFamily="2" charset="-122"/>
              </a:rPr>
              <a:t>IEEE</a:t>
            </a:r>
            <a:r>
              <a:rPr lang="zh-CN" altLang="en-US" sz="2400" dirty="0" smtClean="0">
                <a:ea typeface="宋体" pitchFamily="2" charset="-122"/>
              </a:rPr>
              <a:t>微博：搜索并关注“</a:t>
            </a:r>
            <a:r>
              <a:rPr lang="en-US" altLang="zh-CN" sz="2400" dirty="0" smtClean="0">
                <a:ea typeface="宋体" pitchFamily="2" charset="-122"/>
              </a:rPr>
              <a:t>IEEE</a:t>
            </a:r>
            <a:r>
              <a:rPr lang="zh-CN" altLang="en-US" sz="2400" dirty="0" smtClean="0">
                <a:ea typeface="宋体" pitchFamily="2" charset="-122"/>
              </a:rPr>
              <a:t>中国”</a:t>
            </a:r>
            <a:endParaRPr lang="en-US" altLang="zh-CN" sz="2400" dirty="0" smtClean="0">
              <a:ea typeface="宋体" pitchFamily="2" charset="-122"/>
            </a:endParaRPr>
          </a:p>
          <a:p>
            <a:pPr>
              <a:buNone/>
            </a:pPr>
            <a:r>
              <a:rPr lang="en-US" altLang="zh-CN" sz="2400" dirty="0" smtClean="0">
                <a:ea typeface="宋体" pitchFamily="2" charset="-122"/>
              </a:rPr>
              <a:t>IEEE</a:t>
            </a:r>
            <a:r>
              <a:rPr lang="zh-CN" altLang="en-US" sz="2400" dirty="0" smtClean="0">
                <a:ea typeface="宋体" pitchFamily="2" charset="-122"/>
              </a:rPr>
              <a:t>微信：搜索并关注“</a:t>
            </a:r>
            <a:r>
              <a:rPr lang="en-US" altLang="zh-CN" sz="2400" dirty="0" smtClean="0">
                <a:ea typeface="宋体" pitchFamily="2" charset="-122"/>
              </a:rPr>
              <a:t>IEEE</a:t>
            </a:r>
            <a:r>
              <a:rPr lang="zh-CN" altLang="en-US" sz="2400" dirty="0" smtClean="0">
                <a:ea typeface="宋体" pitchFamily="2" charset="-122"/>
              </a:rPr>
              <a:t>中国”</a:t>
            </a:r>
            <a:endParaRPr lang="en-US" altLang="zh-CN" sz="2400" dirty="0" smtClean="0">
              <a:ea typeface="宋体" pitchFamily="2" charset="-122"/>
            </a:endParaRPr>
          </a:p>
          <a:p>
            <a:pPr>
              <a:buNone/>
            </a:pPr>
            <a:endParaRPr lang="en-US" altLang="zh-CN" sz="2400" u="sng" dirty="0" smtClean="0">
              <a:ea typeface="宋体" pitchFamily="2" charset="-122"/>
            </a:endParaRPr>
          </a:p>
          <a:p>
            <a:pPr>
              <a:buNone/>
            </a:pPr>
            <a:endParaRPr lang="zh-CN" altLang="en-US" sz="2400" dirty="0">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304800" y="533400"/>
            <a:ext cx="8458200" cy="4800600"/>
          </a:xfrm>
        </p:spPr>
        <p:txBody>
          <a:bodyPr/>
          <a:lstStyle/>
          <a:p>
            <a:pPr eaLnBrk="1" hangingPunct="1"/>
            <a:r>
              <a:rPr lang="en-US" altLang="zh-CN" sz="3200" dirty="0" smtClean="0"/>
              <a:t/>
            </a:r>
            <a:br>
              <a:rPr lang="en-US" altLang="zh-CN" sz="3200" dirty="0" smtClean="0"/>
            </a:br>
            <a:r>
              <a:rPr lang="zh-CN" altLang="en-US" sz="3200" dirty="0" smtClean="0"/>
              <a:t>有问题请随时联系我们！</a:t>
            </a:r>
            <a:r>
              <a:rPr lang="en-US" altLang="zh-CN" sz="3200" dirty="0" smtClean="0"/>
              <a:t/>
            </a:r>
            <a:br>
              <a:rPr lang="en-US" altLang="zh-CN" sz="3200" dirty="0" smtClean="0"/>
            </a:br>
            <a:r>
              <a:rPr lang="en-US" altLang="zh-CN" sz="3200" dirty="0" smtClean="0"/>
              <a:t/>
            </a:r>
            <a:br>
              <a:rPr lang="en-US" altLang="zh-CN" sz="3200" dirty="0" smtClean="0"/>
            </a:br>
            <a:r>
              <a:rPr lang="zh-CN" altLang="en-US" sz="2400" dirty="0" smtClean="0"/>
              <a:t>李箐</a:t>
            </a:r>
            <a:r>
              <a:rPr lang="en-US" altLang="zh-CN" sz="2400" dirty="0" smtClean="0"/>
              <a:t/>
            </a:r>
            <a:br>
              <a:rPr lang="en-US" altLang="zh-CN" sz="2400" dirty="0" smtClean="0"/>
            </a:br>
            <a:r>
              <a:rPr lang="en-US" altLang="zh-CN" sz="2400" dirty="0" smtClean="0">
                <a:solidFill>
                  <a:schemeClr val="tx2">
                    <a:lumMod val="75000"/>
                  </a:schemeClr>
                </a:solidFill>
              </a:rPr>
              <a:t>IEEE</a:t>
            </a:r>
            <a:r>
              <a:rPr lang="zh-CN" altLang="en-US" sz="2400" dirty="0" smtClean="0">
                <a:solidFill>
                  <a:schemeClr val="tx2">
                    <a:lumMod val="75000"/>
                  </a:schemeClr>
                </a:solidFill>
              </a:rPr>
              <a:t>中国区资讯经理</a:t>
            </a:r>
            <a:r>
              <a:rPr lang="en-US" altLang="zh-CN" sz="3200" dirty="0" smtClean="0"/>
              <a:t/>
            </a:r>
            <a:br>
              <a:rPr lang="en-US" altLang="zh-CN" sz="3200" dirty="0" smtClean="0"/>
            </a:br>
            <a:r>
              <a:rPr lang="en-US" altLang="zh-CN" sz="2400" dirty="0" smtClean="0">
                <a:hlinkClick r:id="rId3"/>
              </a:rPr>
              <a:t>li.q@igroup.com.cn</a:t>
            </a:r>
            <a:r>
              <a:rPr lang="en-US" altLang="zh-CN" sz="2400" dirty="0" smtClean="0"/>
              <a:t> </a:t>
            </a:r>
            <a:r>
              <a:rPr lang="en-US" altLang="zh-CN" sz="3200" dirty="0" smtClean="0"/>
              <a:t/>
            </a:r>
            <a:br>
              <a:rPr lang="en-US" altLang="zh-CN" sz="3200" dirty="0" smtClean="0"/>
            </a:br>
            <a:r>
              <a:rPr lang="en-US" altLang="zh-CN" sz="2400" dirty="0" smtClean="0"/>
              <a:t/>
            </a:r>
            <a:br>
              <a:rPr lang="en-US" altLang="zh-CN" sz="2400" dirty="0" smtClean="0"/>
            </a:br>
            <a:r>
              <a:rPr lang="en-US" altLang="zh-CN" sz="2400" dirty="0" smtClean="0"/>
              <a:t/>
            </a:r>
            <a:br>
              <a:rPr lang="en-US" altLang="zh-CN" sz="2400" dirty="0" smtClean="0"/>
            </a:br>
            <a:r>
              <a:rPr lang="zh-CN" altLang="en-US" sz="2400" dirty="0" smtClean="0"/>
              <a:t>陈伟</a:t>
            </a:r>
            <a:r>
              <a:rPr lang="en-US" altLang="zh-CN" sz="2400" dirty="0" smtClean="0"/>
              <a:t/>
            </a:r>
            <a:br>
              <a:rPr lang="en-US" altLang="zh-CN" sz="2400" dirty="0" smtClean="0"/>
            </a:br>
            <a:r>
              <a:rPr lang="en-US" altLang="zh-CN" sz="2400" dirty="0" smtClean="0">
                <a:solidFill>
                  <a:schemeClr val="tx2">
                    <a:lumMod val="75000"/>
                  </a:schemeClr>
                </a:solidFill>
              </a:rPr>
              <a:t>iGroup</a:t>
            </a:r>
            <a:r>
              <a:rPr lang="zh-CN" altLang="en-US" sz="2400" dirty="0" smtClean="0">
                <a:solidFill>
                  <a:schemeClr val="tx2">
                    <a:lumMod val="75000"/>
                  </a:schemeClr>
                </a:solidFill>
              </a:rPr>
              <a:t>中国</a:t>
            </a:r>
            <a:r>
              <a:rPr lang="en-US" altLang="zh-CN" sz="2400" dirty="0" smtClean="0">
                <a:solidFill>
                  <a:schemeClr val="tx2">
                    <a:lumMod val="75000"/>
                  </a:schemeClr>
                </a:solidFill>
              </a:rPr>
              <a:t> IEEE</a:t>
            </a:r>
            <a:r>
              <a:rPr lang="zh-CN" altLang="en-US" sz="2400" dirty="0" smtClean="0">
                <a:solidFill>
                  <a:schemeClr val="tx2">
                    <a:lumMod val="75000"/>
                  </a:schemeClr>
                </a:solidFill>
              </a:rPr>
              <a:t>产品培训主管</a:t>
            </a:r>
            <a:r>
              <a:rPr lang="en-US" altLang="zh-CN" sz="2400" dirty="0" smtClean="0"/>
              <a:t/>
            </a:r>
            <a:br>
              <a:rPr lang="en-US" altLang="zh-CN" sz="2400" dirty="0" smtClean="0"/>
            </a:br>
            <a:r>
              <a:rPr lang="en-US" altLang="zh-CN" sz="2400" dirty="0" smtClean="0">
                <a:hlinkClick r:id="rId4"/>
              </a:rPr>
              <a:t>chester@igroup.com.cn</a:t>
            </a:r>
            <a:r>
              <a:rPr lang="en-US" altLang="zh-CN" sz="2400" dirty="0" smtClean="0"/>
              <a:t>  </a:t>
            </a:r>
            <a:r>
              <a:rPr lang="en-US" altLang="zh-CN" sz="2400" dirty="0" smtClean="0">
                <a:solidFill>
                  <a:srgbClr val="000066"/>
                </a:solidFill>
              </a:rPr>
              <a:t/>
            </a:r>
            <a:br>
              <a:rPr lang="en-US" altLang="zh-CN" sz="2400" dirty="0" smtClean="0">
                <a:solidFill>
                  <a:srgbClr val="000066"/>
                </a:solidFill>
              </a:rPr>
            </a:br>
            <a:r>
              <a:rPr lang="en-US" altLang="zh-CN" sz="2400" dirty="0" smtClean="0">
                <a:solidFill>
                  <a:srgbClr val="000066"/>
                </a:solidFill>
              </a:rPr>
              <a:t> </a:t>
            </a:r>
            <a:r>
              <a:rPr lang="en-US" altLang="zh-CN" sz="3200" dirty="0" smtClean="0">
                <a:solidFill>
                  <a:srgbClr val="000066"/>
                </a:solidFill>
              </a:rPr>
              <a:t/>
            </a:r>
            <a:br>
              <a:rPr lang="en-US" altLang="zh-CN" sz="3200" dirty="0" smtClean="0">
                <a:solidFill>
                  <a:srgbClr val="000066"/>
                </a:solidFill>
              </a:rPr>
            </a:br>
            <a:r>
              <a:rPr lang="en-US" altLang="zh-CN" sz="200" dirty="0" smtClean="0">
                <a:solidFill>
                  <a:srgbClr val="000066"/>
                </a:solidFill>
              </a:rPr>
              <a:t/>
            </a:r>
            <a:br>
              <a:rPr lang="en-US" altLang="zh-CN" sz="2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endParaRPr lang="en-US" altLang="zh-CN" sz="2800" dirty="0" smtClean="0">
              <a:solidFill>
                <a:srgbClr val="000066"/>
              </a:solidFill>
            </a:endParaRPr>
          </a:p>
        </p:txBody>
      </p:sp>
    </p:spTree>
  </p:cSld>
  <p:clrMapOvr>
    <a:masterClrMapping/>
  </p:clrMapOvr>
  <p:transition spd="med">
    <p:cover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304800" y="533400"/>
            <a:ext cx="8458200" cy="5181600"/>
          </a:xfrm>
        </p:spPr>
        <p:txBody>
          <a:bodyPr/>
          <a:lstStyle/>
          <a:p>
            <a:pPr eaLnBrk="1" hangingPunct="1">
              <a:defRPr/>
            </a:pPr>
            <a:r>
              <a:rPr lang="zh-CN" altLang="en-US" sz="3200" dirty="0" smtClean="0"/>
              <a:t>欢迎关注！关注有礼！</a:t>
            </a: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t>
            </a:r>
            <a:r>
              <a:rPr lang="en-US" altLang="zh-CN" sz="2200" dirty="0" smtClean="0">
                <a:solidFill>
                  <a:srgbClr val="000066"/>
                </a:solidFill>
              </a:rPr>
              <a:t>IEEE</a:t>
            </a:r>
            <a:r>
              <a:rPr lang="zh-CN" altLang="en-US" sz="2200" dirty="0" smtClean="0">
                <a:solidFill>
                  <a:srgbClr val="000066"/>
                </a:solidFill>
              </a:rPr>
              <a:t> </a:t>
            </a:r>
            <a:r>
              <a:rPr lang="en-US" altLang="zh-CN" sz="2200" dirty="0" err="1" smtClean="0">
                <a:solidFill>
                  <a:srgbClr val="000066"/>
                </a:solidFill>
              </a:rPr>
              <a:t>Xplore</a:t>
            </a:r>
            <a:r>
              <a:rPr lang="zh-CN" altLang="en-US" sz="2200" dirty="0" smtClean="0">
                <a:solidFill>
                  <a:srgbClr val="000066"/>
                </a:solidFill>
              </a:rPr>
              <a:t>微服务：</a:t>
            </a:r>
            <a:r>
              <a:rPr lang="en-US" altLang="zh-CN" sz="2200" dirty="0" smtClean="0">
                <a:solidFill>
                  <a:srgbClr val="000066"/>
                </a:solidFill>
              </a:rPr>
              <a:t>               IEEE </a:t>
            </a:r>
            <a:r>
              <a:rPr lang="en-US" altLang="zh-CN" sz="2200" dirty="0" err="1" smtClean="0">
                <a:solidFill>
                  <a:srgbClr val="000066"/>
                </a:solidFill>
              </a:rPr>
              <a:t>QQ</a:t>
            </a:r>
            <a:r>
              <a:rPr lang="zh-CN" altLang="en-US" sz="2200" dirty="0" smtClean="0">
                <a:solidFill>
                  <a:srgbClr val="000066"/>
                </a:solidFill>
              </a:rPr>
              <a:t>交流群： </a:t>
            </a:r>
            <a:r>
              <a:rPr lang="en-US" altLang="zh-CN" sz="2200" dirty="0" smtClean="0">
                <a:solidFill>
                  <a:srgbClr val="000066"/>
                </a:solidFill>
              </a:rPr>
              <a:t>483841288 </a:t>
            </a:r>
            <a:br>
              <a:rPr lang="en-US" altLang="zh-CN" sz="2200" dirty="0" smtClean="0">
                <a:solidFill>
                  <a:srgbClr val="000066"/>
                </a:solidFill>
              </a:rPr>
            </a:br>
            <a:r>
              <a:rPr lang="en-US" altLang="zh-CN" sz="2200" dirty="0" smtClean="0">
                <a:solidFill>
                  <a:srgbClr val="000066"/>
                </a:solidFill>
              </a:rPr>
              <a:t/>
            </a:r>
            <a:br>
              <a:rPr lang="en-US" altLang="zh-CN" sz="2200" dirty="0" smtClean="0">
                <a:solidFill>
                  <a:srgbClr val="000066"/>
                </a:solidFill>
              </a:rPr>
            </a:br>
            <a:r>
              <a:rPr lang="en-US" altLang="zh-CN" sz="2200" dirty="0" smtClean="0">
                <a:solidFill>
                  <a:srgbClr val="000066"/>
                </a:solidFill>
              </a:rPr>
              <a:t/>
            </a:r>
            <a:br>
              <a:rPr lang="en-US" altLang="zh-CN" sz="2200" dirty="0" smtClean="0">
                <a:solidFill>
                  <a:srgbClr val="000066"/>
                </a:solidFill>
              </a:rPr>
            </a:br>
            <a:r>
              <a:rPr lang="en-US" altLang="zh-CN" sz="2200" dirty="0" smtClean="0">
                <a:solidFill>
                  <a:srgbClr val="000066"/>
                </a:solidFill>
              </a:rPr>
              <a:t/>
            </a:r>
            <a:br>
              <a:rPr lang="en-US" altLang="zh-CN" sz="22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4400" dirty="0" smtClean="0">
                <a:solidFill>
                  <a:srgbClr val="000066"/>
                </a:solidFill>
              </a:rPr>
              <a:t/>
            </a:r>
            <a:br>
              <a:rPr lang="en-US" altLang="zh-CN" sz="4400" dirty="0" smtClean="0">
                <a:solidFill>
                  <a:srgbClr val="000066"/>
                </a:solidFill>
              </a:rPr>
            </a:br>
            <a:r>
              <a:rPr lang="en-US" altLang="zh-CN" sz="500" dirty="0" smtClean="0">
                <a:solidFill>
                  <a:srgbClr val="000066"/>
                </a:solidFill>
              </a:rPr>
              <a:t/>
            </a:r>
            <a:br>
              <a:rPr lang="en-US" altLang="zh-CN" sz="500" dirty="0" smtClean="0">
                <a:solidFill>
                  <a:srgbClr val="000066"/>
                </a:solidFill>
              </a:rPr>
            </a:br>
            <a:r>
              <a:rPr lang="en-US" altLang="zh-CN" sz="3600" dirty="0" smtClean="0">
                <a:solidFill>
                  <a:srgbClr val="000066"/>
                </a:solidFill>
              </a:rPr>
              <a:t/>
            </a:r>
            <a:br>
              <a:rPr lang="en-US" altLang="zh-CN" sz="3600" dirty="0" smtClean="0">
                <a:solidFill>
                  <a:srgbClr val="000066"/>
                </a:solidFill>
              </a:rPr>
            </a:br>
            <a:endParaRPr lang="en-US" altLang="zh-CN" sz="3600" dirty="0" smtClean="0">
              <a:solidFill>
                <a:srgbClr val="000066"/>
              </a:solidFill>
            </a:endParaRPr>
          </a:p>
        </p:txBody>
      </p:sp>
      <p:pic>
        <p:nvPicPr>
          <p:cNvPr id="7" name="图片 6" descr="QQ交流群二维码.jpg"/>
          <p:cNvPicPr>
            <a:picLocks noChangeAspect="1"/>
          </p:cNvPicPr>
          <p:nvPr/>
        </p:nvPicPr>
        <p:blipFill>
          <a:blip r:embed="rId3"/>
          <a:stretch>
            <a:fillRect/>
          </a:stretch>
        </p:blipFill>
        <p:spPr>
          <a:xfrm>
            <a:off x="5105400" y="2133600"/>
            <a:ext cx="2209800" cy="2219325"/>
          </a:xfrm>
          <a:prstGeom prst="rect">
            <a:avLst/>
          </a:prstGeom>
        </p:spPr>
      </p:pic>
      <p:pic>
        <p:nvPicPr>
          <p:cNvPr id="5" name="图片 4" descr="qrcode_for_gh_9440db00608e_258.jpg"/>
          <p:cNvPicPr>
            <a:picLocks noChangeAspect="1"/>
          </p:cNvPicPr>
          <p:nvPr/>
        </p:nvPicPr>
        <p:blipFill>
          <a:blip r:embed="rId4"/>
          <a:stretch>
            <a:fillRect/>
          </a:stretch>
        </p:blipFill>
        <p:spPr>
          <a:xfrm>
            <a:off x="762000" y="2057400"/>
            <a:ext cx="2438400" cy="2438400"/>
          </a:xfrm>
          <a:prstGeom prst="rect">
            <a:avLst/>
          </a:prstGeom>
        </p:spPr>
      </p:pic>
    </p:spTree>
  </p:cSld>
  <p:clrMapOvr>
    <a:masterClrMapping/>
  </p:clrMapOvr>
  <p:transition spd="med">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430213"/>
            <a:ext cx="7772400" cy="784225"/>
          </a:xfrm>
        </p:spPr>
        <p:txBody>
          <a:bodyPr/>
          <a:lstStyle/>
          <a:p>
            <a:r>
              <a:rPr altLang="zh-CN" sz="3200" dirty="0" smtClean="0">
                <a:latin typeface="Arial" charset="0"/>
                <a:ea typeface="宋体" charset="-122"/>
              </a:rPr>
              <a:t>IEEE Volunteer Activities </a:t>
            </a:r>
          </a:p>
        </p:txBody>
      </p:sp>
      <p:sp>
        <p:nvSpPr>
          <p:cNvPr id="22531" name="Rectangle 3"/>
          <p:cNvSpPr>
            <a:spLocks noGrp="1" noChangeArrowheads="1"/>
          </p:cNvSpPr>
          <p:nvPr>
            <p:ph type="body" idx="1"/>
          </p:nvPr>
        </p:nvSpPr>
        <p:spPr>
          <a:xfrm>
            <a:off x="739775" y="1541463"/>
            <a:ext cx="7689850" cy="4706937"/>
          </a:xfrm>
        </p:spPr>
        <p:txBody>
          <a:bodyPr/>
          <a:lstStyle/>
          <a:p>
            <a:r>
              <a:rPr lang="zh-CN" altLang="en-US" sz="2200" dirty="0" smtClean="0">
                <a:latin typeface="宋体" charset="-122"/>
                <a:ea typeface="宋体" charset="-122"/>
              </a:rPr>
              <a:t>非盈利组织，全球最大的技术行业学会，成员遍布</a:t>
            </a:r>
            <a:r>
              <a:rPr lang="en-US" altLang="zh-CN" sz="2200" dirty="0" smtClean="0">
                <a:latin typeface="宋体" charset="-122"/>
                <a:ea typeface="宋体" charset="-122"/>
              </a:rPr>
              <a:t>160</a:t>
            </a:r>
            <a:r>
              <a:rPr lang="zh-CN" altLang="en-US" sz="2200" dirty="0" smtClean="0">
                <a:latin typeface="宋体" charset="-122"/>
                <a:ea typeface="宋体" charset="-122"/>
              </a:rPr>
              <a:t>多个国家地区，会员超过</a:t>
            </a:r>
            <a:r>
              <a:rPr lang="en-US" altLang="zh-CN" sz="2200" dirty="0" smtClean="0">
                <a:latin typeface="宋体" charset="-122"/>
                <a:ea typeface="宋体" charset="-122"/>
              </a:rPr>
              <a:t>40</a:t>
            </a:r>
            <a:r>
              <a:rPr lang="zh-CN" altLang="en-US" sz="2200" dirty="0" smtClean="0">
                <a:latin typeface="宋体" charset="-122"/>
                <a:ea typeface="宋体" charset="-122"/>
              </a:rPr>
              <a:t>万人</a:t>
            </a:r>
            <a:endParaRPr lang="en-US" altLang="zh-CN" sz="2200" dirty="0" smtClean="0">
              <a:latin typeface="宋体" charset="-122"/>
              <a:ea typeface="宋体" charset="-122"/>
            </a:endParaRPr>
          </a:p>
          <a:p>
            <a:pPr lvl="1" eaLnBrk="1" hangingPunct="1">
              <a:lnSpc>
                <a:spcPct val="80000"/>
              </a:lnSpc>
            </a:pPr>
            <a:r>
              <a:rPr lang="en-US" altLang="zh-CN" sz="2200" dirty="0" smtClean="0">
                <a:latin typeface="宋体" charset="-122"/>
                <a:ea typeface="宋体" charset="-122"/>
              </a:rPr>
              <a:t>39</a:t>
            </a:r>
            <a:r>
              <a:rPr lang="zh-CN" altLang="en-US" sz="2200" dirty="0" smtClean="0">
                <a:latin typeface="宋体" charset="-122"/>
                <a:ea typeface="宋体" charset="-122"/>
              </a:rPr>
              <a:t>个技术协会和</a:t>
            </a:r>
            <a:r>
              <a:rPr lang="en-US" altLang="zh-CN" sz="2200" dirty="0" smtClean="0">
                <a:latin typeface="宋体" charset="-122"/>
                <a:ea typeface="宋体" charset="-122"/>
              </a:rPr>
              <a:t>6</a:t>
            </a:r>
            <a:r>
              <a:rPr lang="zh-CN" altLang="en-US" sz="2200" dirty="0" smtClean="0">
                <a:latin typeface="宋体" charset="-122"/>
                <a:ea typeface="宋体" charset="-122"/>
              </a:rPr>
              <a:t>个技术委员会</a:t>
            </a:r>
          </a:p>
          <a:p>
            <a:pPr lvl="1" eaLnBrk="1" hangingPunct="1">
              <a:lnSpc>
                <a:spcPct val="80000"/>
              </a:lnSpc>
            </a:pPr>
            <a:r>
              <a:rPr lang="en-US" altLang="zh-CN" sz="2200" dirty="0" smtClean="0">
                <a:latin typeface="宋体" charset="-122"/>
                <a:ea typeface="宋体" charset="-122"/>
              </a:rPr>
              <a:t>329</a:t>
            </a:r>
            <a:r>
              <a:rPr lang="zh-CN" altLang="en-US" sz="2200" dirty="0" smtClean="0">
                <a:latin typeface="宋体" charset="-122"/>
                <a:ea typeface="宋体" charset="-122"/>
              </a:rPr>
              <a:t>个地方分会</a:t>
            </a:r>
          </a:p>
          <a:p>
            <a:pPr lvl="2" eaLnBrk="1" hangingPunct="1">
              <a:lnSpc>
                <a:spcPct val="80000"/>
              </a:lnSpc>
            </a:pPr>
            <a:r>
              <a:rPr lang="en-US" altLang="en-US" dirty="0" smtClean="0">
                <a:latin typeface="宋体" charset="-122"/>
                <a:ea typeface="宋体" charset="-122"/>
              </a:rPr>
              <a:t>1860</a:t>
            </a:r>
            <a:r>
              <a:rPr lang="zh-CN" altLang="en-US" dirty="0" smtClean="0">
                <a:latin typeface="宋体" charset="-122"/>
                <a:ea typeface="宋体" charset="-122"/>
              </a:rPr>
              <a:t>个专业技术委员会</a:t>
            </a:r>
            <a:endParaRPr lang="en-US" altLang="en-US" dirty="0" smtClean="0">
              <a:latin typeface="宋体" charset="-122"/>
              <a:ea typeface="宋体" charset="-122"/>
            </a:endParaRPr>
          </a:p>
          <a:p>
            <a:pPr lvl="2" eaLnBrk="1" hangingPunct="1">
              <a:lnSpc>
                <a:spcPct val="80000"/>
              </a:lnSpc>
            </a:pPr>
            <a:r>
              <a:rPr lang="en-US" altLang="en-US" dirty="0" smtClean="0">
                <a:latin typeface="宋体" charset="-122"/>
                <a:ea typeface="宋体" charset="-122"/>
              </a:rPr>
              <a:t>80</a:t>
            </a:r>
            <a:r>
              <a:rPr lang="zh-CN" altLang="en-US" dirty="0" smtClean="0">
                <a:latin typeface="宋体" charset="-122"/>
                <a:ea typeface="宋体" charset="-122"/>
              </a:rPr>
              <a:t>个国家的</a:t>
            </a:r>
            <a:r>
              <a:rPr lang="en-US" altLang="en-US" dirty="0" smtClean="0">
                <a:latin typeface="宋体" charset="-122"/>
                <a:ea typeface="宋体" charset="-122"/>
              </a:rPr>
              <a:t>2000</a:t>
            </a:r>
            <a:r>
              <a:rPr lang="zh-CN" altLang="en-US" dirty="0" smtClean="0">
                <a:latin typeface="宋体" charset="-122"/>
                <a:ea typeface="宋体" charset="-122"/>
              </a:rPr>
              <a:t>多个学生分会</a:t>
            </a:r>
            <a:endParaRPr lang="en-US" altLang="en-US" dirty="0" smtClean="0">
              <a:latin typeface="宋体" charset="-122"/>
              <a:ea typeface="宋体" charset="-122"/>
            </a:endParaRPr>
          </a:p>
          <a:p>
            <a:pPr eaLnBrk="1" hangingPunct="1">
              <a:lnSpc>
                <a:spcPct val="90000"/>
              </a:lnSpc>
              <a:spcBef>
                <a:spcPct val="75000"/>
              </a:spcBef>
            </a:pPr>
            <a:r>
              <a:rPr lang="zh-CN" altLang="en-US" sz="2200" dirty="0" smtClean="0">
                <a:latin typeface="宋体" charset="-122"/>
                <a:ea typeface="宋体" charset="-122"/>
              </a:rPr>
              <a:t>每年在全球范围内举办</a:t>
            </a:r>
            <a:r>
              <a:rPr lang="en-US" altLang="zh-CN" sz="2200" dirty="0" smtClean="0">
                <a:latin typeface="宋体" charset="-122"/>
                <a:ea typeface="宋体" charset="-122"/>
              </a:rPr>
              <a:t>1000</a:t>
            </a:r>
            <a:r>
              <a:rPr lang="zh-CN" altLang="en-US" sz="2200" dirty="0" smtClean="0">
                <a:latin typeface="宋体" charset="-122"/>
                <a:ea typeface="宋体" charset="-122"/>
              </a:rPr>
              <a:t>多场会议</a:t>
            </a:r>
          </a:p>
          <a:p>
            <a:pPr eaLnBrk="1" hangingPunct="1">
              <a:lnSpc>
                <a:spcPct val="90000"/>
              </a:lnSpc>
              <a:spcBef>
                <a:spcPct val="75000"/>
              </a:spcBef>
            </a:pPr>
            <a:r>
              <a:rPr lang="zh-CN" altLang="en-US" sz="2200" dirty="0" smtClean="0">
                <a:latin typeface="宋体" charset="-122"/>
                <a:ea typeface="宋体" charset="-122"/>
              </a:rPr>
              <a:t>出版世界电气电子工程和计算机领域</a:t>
            </a:r>
            <a:r>
              <a:rPr lang="en-US" altLang="zh-CN" sz="2200" dirty="0" smtClean="0">
                <a:latin typeface="宋体" charset="-122"/>
                <a:ea typeface="宋体" charset="-122"/>
              </a:rPr>
              <a:t>30</a:t>
            </a:r>
            <a:r>
              <a:rPr lang="zh-CN" altLang="en-US" sz="2200" dirty="0" smtClean="0">
                <a:latin typeface="宋体" charset="-122"/>
                <a:ea typeface="宋体" charset="-122"/>
              </a:rPr>
              <a:t>％的文献</a:t>
            </a:r>
          </a:p>
          <a:p>
            <a:pPr eaLnBrk="1" hangingPunct="1">
              <a:lnSpc>
                <a:spcPct val="90000"/>
              </a:lnSpc>
              <a:spcBef>
                <a:spcPct val="75000"/>
              </a:spcBef>
            </a:pPr>
            <a:r>
              <a:rPr lang="zh-CN" altLang="en-US" sz="2200" dirty="0" smtClean="0">
                <a:latin typeface="宋体" charset="-122"/>
                <a:ea typeface="宋体" charset="-122"/>
              </a:rPr>
              <a:t>提供</a:t>
            </a:r>
            <a:r>
              <a:rPr lang="en-US" altLang="zh-CN" sz="2200" dirty="0" smtClean="0">
                <a:latin typeface="宋体" charset="-122"/>
                <a:ea typeface="宋体" charset="-122"/>
              </a:rPr>
              <a:t>1000</a:t>
            </a:r>
            <a:r>
              <a:rPr lang="zh-CN" altLang="en-US" sz="2200" dirty="0" smtClean="0">
                <a:latin typeface="宋体" charset="-122"/>
                <a:ea typeface="宋体" charset="-122"/>
              </a:rPr>
              <a:t>多个现行的产业标准，及</a:t>
            </a:r>
            <a:r>
              <a:rPr lang="en-US" altLang="zh-CN" sz="2200" dirty="0" smtClean="0">
                <a:latin typeface="宋体" charset="-122"/>
                <a:ea typeface="宋体" charset="-122"/>
              </a:rPr>
              <a:t>500</a:t>
            </a:r>
            <a:r>
              <a:rPr lang="zh-CN" altLang="en-US" sz="2200" dirty="0" smtClean="0">
                <a:latin typeface="宋体" charset="-122"/>
                <a:ea typeface="宋体" charset="-122"/>
              </a:rPr>
              <a:t>个正在制定的标准</a:t>
            </a:r>
          </a:p>
        </p:txBody>
      </p:sp>
      <p:pic>
        <p:nvPicPr>
          <p:cNvPr id="22532" name="Picture 2"/>
          <p:cNvPicPr>
            <a:picLocks noChangeAspect="1" noChangeArrowheads="1"/>
          </p:cNvPicPr>
          <p:nvPr/>
        </p:nvPicPr>
        <p:blipFill>
          <a:blip r:embed="rId3"/>
          <a:srcRect/>
          <a:stretch>
            <a:fillRect/>
          </a:stretch>
        </p:blipFill>
        <p:spPr bwMode="auto">
          <a:xfrm>
            <a:off x="3124200" y="5562600"/>
            <a:ext cx="2857500" cy="82867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3"/>
          <p:cNvSpPr>
            <a:spLocks noGrp="1"/>
          </p:cNvSpPr>
          <p:nvPr>
            <p:ph type="title"/>
          </p:nvPr>
        </p:nvSpPr>
        <p:spPr>
          <a:xfrm>
            <a:off x="685800" y="304800"/>
            <a:ext cx="7772400" cy="1143000"/>
          </a:xfrm>
        </p:spPr>
        <p:txBody>
          <a:bodyPr/>
          <a:lstStyle/>
          <a:p>
            <a:r>
              <a:rPr lang="en-US" altLang="zh-CN" sz="3200" dirty="0" smtClean="0">
                <a:latin typeface="Arial" charset="0"/>
                <a:ea typeface="宋体" charset="-122"/>
              </a:rPr>
              <a:t>IEEE Societies</a:t>
            </a:r>
            <a:endParaRPr lang="zh-CN" altLang="en-US" sz="3200" dirty="0" smtClean="0">
              <a:latin typeface="Arial" charset="0"/>
              <a:ea typeface="宋体" charset="-122"/>
            </a:endParaRPr>
          </a:p>
        </p:txBody>
      </p:sp>
      <p:sp>
        <p:nvSpPr>
          <p:cNvPr id="23555" name="内容占位符 2"/>
          <p:cNvSpPr>
            <a:spLocks noGrp="1"/>
          </p:cNvSpPr>
          <p:nvPr>
            <p:ph sz="half" idx="1"/>
          </p:nvPr>
        </p:nvSpPr>
        <p:spPr>
          <a:xfrm>
            <a:off x="228600" y="914400"/>
            <a:ext cx="4648200" cy="4114800"/>
          </a:xfrm>
        </p:spPr>
        <p:txBody>
          <a:bodyPr/>
          <a:lstStyle/>
          <a:p>
            <a:r>
              <a:rPr lang="en-US" altLang="zh-CN" sz="1400" dirty="0" smtClean="0"/>
              <a:t>IEEE Instrumentation and Measurement Society</a:t>
            </a:r>
          </a:p>
          <a:p>
            <a:r>
              <a:rPr lang="en-US" altLang="zh-CN" sz="1400" dirty="0" smtClean="0"/>
              <a:t>IEEE Intelligent Transportation Systems Society</a:t>
            </a:r>
          </a:p>
          <a:p>
            <a:r>
              <a:rPr lang="en-US" altLang="zh-CN" sz="1400" dirty="0" smtClean="0"/>
              <a:t>IEEE Magnetics Society</a:t>
            </a:r>
          </a:p>
          <a:p>
            <a:r>
              <a:rPr lang="en-US" altLang="zh-CN" sz="1400" dirty="0" smtClean="0"/>
              <a:t>IEEE Microwave Theory and Techniques Society</a:t>
            </a:r>
          </a:p>
          <a:p>
            <a:r>
              <a:rPr lang="en-US" altLang="zh-CN" sz="1400" dirty="0" smtClean="0"/>
              <a:t>IEEE Nuclear and Plasma Sciences Society</a:t>
            </a:r>
          </a:p>
          <a:p>
            <a:r>
              <a:rPr lang="en-US" altLang="zh-CN" sz="1400" dirty="0" smtClean="0"/>
              <a:t>IEEE Oceanic Engineering Society</a:t>
            </a:r>
          </a:p>
          <a:p>
            <a:r>
              <a:rPr lang="en-US" altLang="zh-CN" sz="1400" dirty="0" smtClean="0"/>
              <a:t>IEEE Photonics Society</a:t>
            </a:r>
          </a:p>
          <a:p>
            <a:r>
              <a:rPr lang="en-US" altLang="zh-CN" sz="1400" dirty="0" smtClean="0"/>
              <a:t>IEEE Power Electronics Society</a:t>
            </a:r>
          </a:p>
          <a:p>
            <a:r>
              <a:rPr lang="en-US" altLang="zh-CN" sz="1400" dirty="0" smtClean="0"/>
              <a:t>IEEE Power and Energy Society</a:t>
            </a:r>
          </a:p>
          <a:p>
            <a:r>
              <a:rPr lang="en-US" altLang="zh-CN" sz="1400" dirty="0" smtClean="0"/>
              <a:t>IEEE Product Safety Engineering Society</a:t>
            </a:r>
          </a:p>
          <a:p>
            <a:r>
              <a:rPr lang="en-US" altLang="zh-CN" sz="1400" dirty="0" smtClean="0"/>
              <a:t>IEEE Professional Communications Society</a:t>
            </a:r>
          </a:p>
          <a:p>
            <a:r>
              <a:rPr lang="en-US" altLang="zh-CN" sz="1400" dirty="0" smtClean="0"/>
              <a:t>IEEE Reliability Society</a:t>
            </a:r>
          </a:p>
          <a:p>
            <a:r>
              <a:rPr lang="en-US" altLang="zh-CN" sz="1400" dirty="0" smtClean="0"/>
              <a:t>IEEE Robotics and Automation Society</a:t>
            </a:r>
          </a:p>
          <a:p>
            <a:r>
              <a:rPr lang="en-US" altLang="zh-CN" sz="1400" dirty="0" smtClean="0"/>
              <a:t>IEEE Signal Processing Society</a:t>
            </a:r>
          </a:p>
          <a:p>
            <a:r>
              <a:rPr lang="en-US" altLang="zh-CN" sz="1400" dirty="0" smtClean="0"/>
              <a:t>IEEE Society on Social Implications of Technology</a:t>
            </a:r>
          </a:p>
          <a:p>
            <a:r>
              <a:rPr lang="en-US" altLang="zh-CN" sz="1400" dirty="0" smtClean="0"/>
              <a:t>IEEE Solid-State Circuits Society</a:t>
            </a:r>
          </a:p>
          <a:p>
            <a:r>
              <a:rPr lang="en-US" altLang="zh-CN" sz="1400" dirty="0" smtClean="0"/>
              <a:t>IEEE Systems, Man, and Cybernetics Society</a:t>
            </a:r>
          </a:p>
          <a:p>
            <a:r>
              <a:rPr lang="en-US" altLang="zh-CN" sz="1400" dirty="0" smtClean="0"/>
              <a:t>IEEE </a:t>
            </a:r>
            <a:r>
              <a:rPr lang="en-US" altLang="zh-CN" sz="1400" dirty="0" err="1" smtClean="0"/>
              <a:t>Ultrasonics</a:t>
            </a:r>
            <a:r>
              <a:rPr lang="en-US" altLang="zh-CN" sz="1400" dirty="0" smtClean="0"/>
              <a:t>, Ferroelectrics, and Frequency Control Society</a:t>
            </a:r>
          </a:p>
          <a:p>
            <a:r>
              <a:rPr lang="en-US" altLang="zh-CN" sz="1400" dirty="0" smtClean="0"/>
              <a:t>IEEE Vehicular Technology Society</a:t>
            </a:r>
            <a:endParaRPr lang="zh-CN" altLang="en-US" sz="1400" dirty="0" smtClean="0"/>
          </a:p>
        </p:txBody>
      </p:sp>
      <p:sp>
        <p:nvSpPr>
          <p:cNvPr id="23556" name="内容占位符 4"/>
          <p:cNvSpPr>
            <a:spLocks noGrp="1"/>
          </p:cNvSpPr>
          <p:nvPr>
            <p:ph sz="half" idx="2"/>
          </p:nvPr>
        </p:nvSpPr>
        <p:spPr>
          <a:xfrm>
            <a:off x="4648200" y="685800"/>
            <a:ext cx="4495800" cy="4114800"/>
          </a:xfrm>
        </p:spPr>
        <p:txBody>
          <a:bodyPr/>
          <a:lstStyle/>
          <a:p>
            <a:r>
              <a:rPr lang="en-US" altLang="zh-CN" sz="1400" dirty="0" smtClean="0"/>
              <a:t>IEEE Aerospace and Electronic Systems Society</a:t>
            </a:r>
          </a:p>
          <a:p>
            <a:r>
              <a:rPr lang="en-US" altLang="zh-CN" sz="1400" dirty="0" smtClean="0"/>
              <a:t>IEEE Antennas and Propagation Society</a:t>
            </a:r>
          </a:p>
          <a:p>
            <a:r>
              <a:rPr lang="en-US" altLang="zh-CN" sz="1400" dirty="0" smtClean="0"/>
              <a:t>IEEE Broadcast Technology Society</a:t>
            </a:r>
          </a:p>
          <a:p>
            <a:r>
              <a:rPr lang="en-US" altLang="zh-CN" sz="1400" dirty="0" smtClean="0"/>
              <a:t>IEEE Circuits and Systems Society</a:t>
            </a:r>
          </a:p>
          <a:p>
            <a:r>
              <a:rPr lang="en-US" altLang="zh-CN" sz="1400" dirty="0" smtClean="0"/>
              <a:t>IEEE Communications Society</a:t>
            </a:r>
          </a:p>
          <a:p>
            <a:r>
              <a:rPr lang="en-US" altLang="zh-CN" sz="1400" dirty="0" smtClean="0"/>
              <a:t>IEEE Components, Packaging, and Manufacturing Technology Society</a:t>
            </a:r>
          </a:p>
          <a:p>
            <a:r>
              <a:rPr lang="en-US" altLang="zh-CN" sz="1400" dirty="0" smtClean="0"/>
              <a:t>IEEE Computational Intelligence Society</a:t>
            </a:r>
          </a:p>
          <a:p>
            <a:r>
              <a:rPr lang="en-US" altLang="zh-CN" sz="1400" dirty="0" smtClean="0"/>
              <a:t>IEEE Computer Society</a:t>
            </a:r>
          </a:p>
          <a:p>
            <a:r>
              <a:rPr lang="en-US" altLang="zh-CN" sz="1400" dirty="0" smtClean="0"/>
              <a:t>IEEE Consumer Electronics Society</a:t>
            </a:r>
          </a:p>
          <a:p>
            <a:r>
              <a:rPr lang="en-US" altLang="zh-CN" sz="1400" dirty="0" smtClean="0"/>
              <a:t>IEEE Control Systems Society</a:t>
            </a:r>
          </a:p>
          <a:p>
            <a:r>
              <a:rPr lang="en-US" altLang="zh-CN" sz="1400" dirty="0" smtClean="0"/>
              <a:t>IEEE Dielectrics and Electrical Insulation Society</a:t>
            </a:r>
          </a:p>
          <a:p>
            <a:r>
              <a:rPr lang="en-US" altLang="zh-CN" sz="1400" dirty="0" smtClean="0"/>
              <a:t>IEEE Education Society</a:t>
            </a:r>
          </a:p>
          <a:p>
            <a:r>
              <a:rPr lang="en-US" altLang="zh-CN" sz="1400" dirty="0" smtClean="0"/>
              <a:t>IEEE Electron Devices Society</a:t>
            </a:r>
          </a:p>
          <a:p>
            <a:r>
              <a:rPr lang="en-US" altLang="zh-CN" sz="1400" dirty="0" smtClean="0"/>
              <a:t>IEEE Electromagnetic Compatibility Society</a:t>
            </a:r>
          </a:p>
          <a:p>
            <a:r>
              <a:rPr lang="en-US" altLang="zh-CN" sz="1400" dirty="0" smtClean="0"/>
              <a:t>IEEE Engineering in Medicine and Biology Society</a:t>
            </a:r>
          </a:p>
          <a:p>
            <a:r>
              <a:rPr lang="en-US" altLang="zh-CN" sz="1400" dirty="0" smtClean="0"/>
              <a:t>IEEE </a:t>
            </a:r>
            <a:r>
              <a:rPr lang="en-US" altLang="zh-CN" sz="1400" dirty="0" err="1" smtClean="0"/>
              <a:t>Geoscience</a:t>
            </a:r>
            <a:r>
              <a:rPr lang="en-US" altLang="zh-CN" sz="1400" dirty="0" smtClean="0"/>
              <a:t> and Remote Sensing Society</a:t>
            </a:r>
          </a:p>
          <a:p>
            <a:r>
              <a:rPr lang="en-US" altLang="zh-CN" sz="1400" dirty="0" smtClean="0"/>
              <a:t>IEEE Industrial Electronics Society</a:t>
            </a:r>
          </a:p>
          <a:p>
            <a:r>
              <a:rPr lang="en-US" altLang="zh-CN" sz="1400" dirty="0" smtClean="0"/>
              <a:t>IEEE Industry Applications Society</a:t>
            </a:r>
          </a:p>
          <a:p>
            <a:r>
              <a:rPr lang="en-US" altLang="zh-CN" sz="1400" dirty="0" smtClean="0"/>
              <a:t>IEEE Information Theory Society</a:t>
            </a:r>
          </a:p>
          <a:p>
            <a:r>
              <a:rPr lang="en-US" altLang="zh-CN" sz="1400" dirty="0" smtClean="0"/>
              <a:t>IEEE Education Society</a:t>
            </a:r>
            <a:endParaRPr lang="zh-CN" altLang="en-US" sz="1400" dirty="0" smtClean="0"/>
          </a:p>
        </p:txBody>
      </p:sp>
    </p:spTree>
  </p:cSld>
  <p:clrMapOvr>
    <a:masterClrMapping/>
  </p:clrMapOvr>
  <p:transition spd="med">
    <p:cover dir="d"/>
  </p:transition>
  <p:timing>
    <p:tnLst>
      <p:par>
        <p:cTn id="1" dur="indefinite" restart="never" nodeType="tmRoot"/>
      </p:par>
    </p:tnLst>
  </p:timing>
</p:sld>
</file>

<file path=ppt/theme/theme1.xml><?xml version="1.0" encoding="utf-8"?>
<a:theme xmlns:a="http://schemas.openxmlformats.org/drawingml/2006/main" name="6-08 SLA Customer Breakfast Final">
  <a:themeElements>
    <a:clrScheme name="Historical_ImageStrip_Templat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fontScheme name="Historical_ImageStrip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lgn="ctr">
          <a:solidFill>
            <a:srgbClr val="FF0000"/>
          </a:solidFill>
          <a:round/>
          <a:headEnd/>
          <a:tailEnd/>
        </a:ln>
      </a:spPr>
      <a:bodyPr/>
      <a:lstStyle>
        <a:defPPr marL="342900" indent="-342900">
          <a:defRPr>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Historical_ImageStrip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storical_ImageStrip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storical_ImageStrip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storical_ImageStrip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storical_ImageStrip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storical_ImageStrip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storical_ImageStrip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storical_ImageStrip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storical_ImageStrip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storical_ImageStrip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storical_ImageStrip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storical_ImageStrip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istorical_ImageStrip_Templat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6-08 SLA Customer Breakfast Final</Template>
  <TotalTime>10145</TotalTime>
  <Words>2677</Words>
  <Application>Microsoft Office PowerPoint</Application>
  <PresentationFormat>全屏显示(4:3)</PresentationFormat>
  <Paragraphs>458</Paragraphs>
  <Slides>77</Slides>
  <Notes>22</Notes>
  <HiddenSlides>0</HiddenSlides>
  <MMClips>0</MMClips>
  <ScaleCrop>false</ScaleCrop>
  <HeadingPairs>
    <vt:vector size="4" baseType="variant">
      <vt:variant>
        <vt:lpstr>主题</vt:lpstr>
      </vt:variant>
      <vt:variant>
        <vt:i4>2</vt:i4>
      </vt:variant>
      <vt:variant>
        <vt:lpstr>幻灯片标题</vt:lpstr>
      </vt:variant>
      <vt:variant>
        <vt:i4>77</vt:i4>
      </vt:variant>
    </vt:vector>
  </HeadingPairs>
  <TitlesOfParts>
    <vt:vector size="79" baseType="lpstr">
      <vt:lpstr>6-08 SLA Customer Breakfast Final</vt:lpstr>
      <vt:lpstr>Custom Design</vt:lpstr>
      <vt:lpstr>IEEE探秘之旅： 高效搜索与学术投稿</vt:lpstr>
      <vt:lpstr>培训内容</vt:lpstr>
      <vt:lpstr>IEEE简介</vt:lpstr>
      <vt:lpstr>American Institute of Electrical Engineers</vt:lpstr>
      <vt:lpstr>The Institute of Radio Engineers</vt:lpstr>
      <vt:lpstr>AIEE + IRE = IEEE</vt:lpstr>
      <vt:lpstr>Today's IEEE</vt:lpstr>
      <vt:lpstr>IEEE Volunteer Activities </vt:lpstr>
      <vt:lpstr>IEEE Societies</vt:lpstr>
      <vt:lpstr>IEEE 涵盖各个科技领域 More than just electrical engineering &amp; computer science </vt:lpstr>
      <vt:lpstr> IEL数据库及IEEE Xplore平台介绍</vt:lpstr>
      <vt:lpstr>IEEE Xplore 全文数据库</vt:lpstr>
      <vt:lpstr>IEEE Xplore 全文数据库</vt:lpstr>
      <vt:lpstr>多途径检索核心技术</vt:lpstr>
      <vt:lpstr>了解技术整体研发状况</vt:lpstr>
      <vt:lpstr>幻灯片 16</vt:lpstr>
      <vt:lpstr>寻找权威文章</vt:lpstr>
      <vt:lpstr>掌握技术整体研究状况</vt:lpstr>
      <vt:lpstr>其参考文献和引文可成为进一步追溯的种子</vt:lpstr>
      <vt:lpstr>寻找技术难点解决方案，掌握相关专利概况 </vt:lpstr>
      <vt:lpstr>了解相关技术标准，确保研发内容符合国际标准；寻找发起行业新标准机会</vt:lpstr>
      <vt:lpstr>进一步了解技术权威研发状况 </vt:lpstr>
      <vt:lpstr>发文机构/专利发明机构检索</vt:lpstr>
      <vt:lpstr>追踪与掌握最新技术动态 </vt:lpstr>
      <vt:lpstr>幻灯片 25</vt:lpstr>
      <vt:lpstr>幻灯片 26</vt:lpstr>
      <vt:lpstr>幻灯片 27</vt:lpstr>
      <vt:lpstr>幻灯片 28</vt:lpstr>
      <vt:lpstr>定制新刊/会议/标准/书推送</vt:lpstr>
      <vt:lpstr>幻灯片 30</vt:lpstr>
      <vt:lpstr>定制热点技术信息推送 掌握权威研究人员最新进展 掌握竞争对手研究动态 </vt:lpstr>
      <vt:lpstr>小技巧：提高文献检索、阅读和使用效率 </vt:lpstr>
      <vt:lpstr>交互式HTML </vt:lpstr>
      <vt:lpstr>幻灯片 34</vt:lpstr>
      <vt:lpstr>幻灯片 35</vt:lpstr>
      <vt:lpstr>幻灯片 36</vt:lpstr>
      <vt:lpstr>幻灯片 37</vt:lpstr>
      <vt:lpstr>幻灯片 38</vt:lpstr>
      <vt:lpstr>幻灯片 39</vt:lpstr>
      <vt:lpstr>全文检索：NEAR/ONEAR </vt:lpstr>
      <vt:lpstr>幻灯片 41</vt:lpstr>
      <vt:lpstr> IEEE期刊会议投稿流程及注意事项 </vt:lpstr>
      <vt:lpstr>IEEE期刊投稿  </vt:lpstr>
      <vt:lpstr>学术期刊-Journals</vt:lpstr>
      <vt:lpstr>技术杂志-Magazines</vt:lpstr>
      <vt:lpstr>以MTT刊物为例  </vt:lpstr>
      <vt:lpstr>幻灯片 47</vt:lpstr>
      <vt:lpstr>在IEEE Xplore寻找合适的期刊 </vt:lpstr>
      <vt:lpstr>幻灯片 49</vt:lpstr>
      <vt:lpstr>幻灯片 50</vt:lpstr>
      <vt:lpstr>电子投稿：E-Submission</vt:lpstr>
      <vt:lpstr>幻灯片 52</vt:lpstr>
      <vt:lpstr>评审流程 Review Process </vt:lpstr>
      <vt:lpstr>投稿格式：Tools for Authors </vt:lpstr>
      <vt:lpstr>利用参考文献管理工具设置格式</vt:lpstr>
      <vt:lpstr>Editing Assistance</vt:lpstr>
      <vt:lpstr>IEEE会议投稿 </vt:lpstr>
      <vt:lpstr>会议论文和期刊论文的区别</vt:lpstr>
      <vt:lpstr>浏览与参加IEEE会议</vt:lpstr>
      <vt:lpstr>查找即将召开的IEEE会议</vt:lpstr>
      <vt:lpstr>幻灯片 61</vt:lpstr>
      <vt:lpstr>幻灯片 62</vt:lpstr>
      <vt:lpstr> IEEE相关资源推介  </vt:lpstr>
      <vt:lpstr>欢迎参与IEEE协会活动！</vt:lpstr>
      <vt:lpstr>IEEE Student Branches in China</vt:lpstr>
      <vt:lpstr>幻灯片 66</vt:lpstr>
      <vt:lpstr>IEEE免费技术讲座</vt:lpstr>
      <vt:lpstr>幻灯片 68</vt:lpstr>
      <vt:lpstr>会员级别及升级 </vt:lpstr>
      <vt:lpstr>欢迎申请丰厚的IEEE奖学金！</vt:lpstr>
      <vt:lpstr>IEEE学生竞赛</vt:lpstr>
      <vt:lpstr>幻灯片 72</vt:lpstr>
      <vt:lpstr>幻灯片 73</vt:lpstr>
      <vt:lpstr>2015年下半年IEEE数据库网络课堂</vt:lpstr>
      <vt:lpstr>相关网站/微博/微信</vt:lpstr>
      <vt:lpstr> 有问题请随时联系我们！  李箐 IEEE中国区资讯经理 li.q@igroup.com.cn    陈伟 iGroup中国 IEEE产品培训主管 chester@igroup.com.cn       </vt:lpstr>
      <vt:lpstr>欢迎关注！关注有礼！     IEEE Xplore微服务：               IEEE QQ交流群： 483841288          </vt:lpstr>
    </vt:vector>
  </TitlesOfParts>
  <Company>IEEE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Xplore</dc:title>
  <dc:creator>Claire Olini</dc:creator>
  <cp:lastModifiedBy>Chester</cp:lastModifiedBy>
  <cp:revision>1307</cp:revision>
  <dcterms:created xsi:type="dcterms:W3CDTF">2009-11-13T15:51:54Z</dcterms:created>
  <dcterms:modified xsi:type="dcterms:W3CDTF">2015-09-23T08:04:07Z</dcterms:modified>
</cp:coreProperties>
</file>